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61.xml" ContentType="application/vnd.openxmlformats-officedocument.presentationml.tags+xml"/>
  <Override PartName="/ppt/tags/tag62.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sldIdLst>
    <p:sldId id="256" r:id="rId2"/>
    <p:sldId id="258" r:id="rId3"/>
    <p:sldId id="257" r:id="rId4"/>
    <p:sldId id="262" r:id="rId5"/>
    <p:sldId id="263" r:id="rId6"/>
    <p:sldId id="264" r:id="rId7"/>
    <p:sldId id="265" r:id="rId8"/>
    <p:sldId id="266" r:id="rId9"/>
    <p:sldId id="289" r:id="rId10"/>
    <p:sldId id="269" r:id="rId11"/>
    <p:sldId id="271" r:id="rId12"/>
    <p:sldId id="270" r:id="rId13"/>
    <p:sldId id="294" r:id="rId14"/>
    <p:sldId id="290" r:id="rId15"/>
    <p:sldId id="277" r:id="rId16"/>
    <p:sldId id="276" r:id="rId17"/>
    <p:sldId id="273" r:id="rId18"/>
    <p:sldId id="279" r:id="rId19"/>
    <p:sldId id="280" r:id="rId20"/>
    <p:sldId id="291" r:id="rId21"/>
    <p:sldId id="292" r:id="rId22"/>
    <p:sldId id="274" r:id="rId23"/>
    <p:sldId id="282" r:id="rId24"/>
    <p:sldId id="283" r:id="rId25"/>
    <p:sldId id="284" r:id="rId26"/>
    <p:sldId id="285" r:id="rId27"/>
    <p:sldId id="295"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 userDrawn="1">
          <p15:clr>
            <a:srgbClr val="A4A3A4"/>
          </p15:clr>
        </p15:guide>
        <p15:guide id="3" orient="horz" userDrawn="1">
          <p15:clr>
            <a:srgbClr val="A4A3A4"/>
          </p15:clr>
        </p15:guide>
        <p15:guide id="4" orient="horz" pos="4292" userDrawn="1">
          <p15:clr>
            <a:srgbClr val="A4A3A4"/>
          </p15:clr>
        </p15:guide>
        <p15:guide id="5" orient="horz" pos="2160" userDrawn="1">
          <p15:clr>
            <a:srgbClr val="A4A3A4"/>
          </p15:clr>
        </p15:guide>
        <p15:guide id="6" pos="3940" userDrawn="1">
          <p15:clr>
            <a:srgbClr val="A4A3A4"/>
          </p15:clr>
        </p15:guide>
        <p15:guide id="7"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5183"/>
    <a:srgbClr val="F2F2F2"/>
    <a:srgbClr val="DFDDDD"/>
    <a:srgbClr val="D55757"/>
    <a:srgbClr val="456B8E"/>
    <a:srgbClr val="B60005"/>
    <a:srgbClr val="606060"/>
    <a:srgbClr val="585858"/>
    <a:srgbClr val="94AABD"/>
    <a:srgbClr val="F6F4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16" autoAdjust="0"/>
    <p:restoredTop sz="94660"/>
  </p:normalViewPr>
  <p:slideViewPr>
    <p:cSldViewPr snapToGrid="0">
      <p:cViewPr varScale="1">
        <p:scale>
          <a:sx n="78" d="100"/>
          <a:sy n="78" d="100"/>
        </p:scale>
        <p:origin x="965" y="67"/>
      </p:cViewPr>
      <p:guideLst>
        <p:guide pos="7"/>
        <p:guide orient="horz"/>
        <p:guide orient="horz" pos="4292"/>
        <p:guide orient="horz" pos="2160"/>
        <p:guide pos="394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rgbClr val="27537C">
                  <a:alpha val="86000"/>
                </a:srgbClr>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A996-49DA-91EC-30634EEB5E6A}"/>
            </c:ext>
          </c:extLst>
        </c:ser>
        <c:ser>
          <c:idx val="1"/>
          <c:order val="1"/>
          <c:tx>
            <c:strRef>
              <c:f>Sheet1!$C$1</c:f>
              <c:strCache>
                <c:ptCount val="1"/>
                <c:pt idx="0">
                  <c:v>系列 2</c:v>
                </c:pt>
              </c:strCache>
            </c:strRef>
          </c:tx>
          <c:spPr>
            <a:ln w="28575" cap="rnd">
              <a:solidFill>
                <a:srgbClr val="C00000">
                  <a:alpha val="66000"/>
                </a:srgbClr>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A996-49DA-91EC-30634EEB5E6A}"/>
            </c:ext>
          </c:extLst>
        </c:ser>
        <c:dLbls>
          <c:showLegendKey val="0"/>
          <c:showVal val="0"/>
          <c:showCatName val="0"/>
          <c:showSerName val="0"/>
          <c:showPercent val="0"/>
          <c:showBubbleSize val="0"/>
        </c:dLbls>
        <c:smooth val="0"/>
        <c:axId val="1686140896"/>
        <c:axId val="1686144832"/>
      </c:lineChart>
      <c:catAx>
        <c:axId val="1686140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思源黑体 CN Light" panose="020B0300000000000000" pitchFamily="34" charset="-122"/>
                <a:cs typeface="+mn-cs"/>
              </a:defRPr>
            </a:pPr>
            <a:endParaRPr lang="zh-CN"/>
          </a:p>
        </c:txPr>
        <c:crossAx val="1686144832"/>
        <c:crosses val="autoZero"/>
        <c:auto val="1"/>
        <c:lblAlgn val="ctr"/>
        <c:lblOffset val="100"/>
        <c:noMultiLvlLbl val="0"/>
      </c:catAx>
      <c:valAx>
        <c:axId val="1686144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6861408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思源黑体 CN Light" panose="020B0300000000000000"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456B8E"/>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96-49DA-91EC-30634EEB5E6A}"/>
            </c:ext>
          </c:extLst>
        </c:ser>
        <c:ser>
          <c:idx val="1"/>
          <c:order val="1"/>
          <c:tx>
            <c:strRef>
              <c:f>Sheet1!$C$1</c:f>
              <c:strCache>
                <c:ptCount val="1"/>
                <c:pt idx="0">
                  <c:v>系列 2</c:v>
                </c:pt>
              </c:strCache>
            </c:strRef>
          </c:tx>
          <c:spPr>
            <a:solidFill>
              <a:srgbClr val="D55757"/>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96-49DA-91EC-30634EEB5E6A}"/>
            </c:ext>
          </c:extLst>
        </c:ser>
        <c:dLbls>
          <c:showLegendKey val="0"/>
          <c:showVal val="0"/>
          <c:showCatName val="0"/>
          <c:showSerName val="0"/>
          <c:showPercent val="0"/>
          <c:showBubbleSize val="0"/>
        </c:dLbls>
        <c:gapWidth val="150"/>
        <c:axId val="1686140896"/>
        <c:axId val="1686144832"/>
      </c:barChart>
      <c:catAx>
        <c:axId val="16861408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思源黑体 CN Light" panose="020B0300000000000000" pitchFamily="34" charset="-122"/>
                <a:cs typeface="+mn-cs"/>
              </a:defRPr>
            </a:pPr>
            <a:endParaRPr lang="zh-CN"/>
          </a:p>
        </c:txPr>
        <c:crossAx val="1686144832"/>
        <c:crosses val="autoZero"/>
        <c:auto val="1"/>
        <c:lblAlgn val="ctr"/>
        <c:lblOffset val="100"/>
        <c:noMultiLvlLbl val="0"/>
      </c:catAx>
      <c:valAx>
        <c:axId val="1686144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6861408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思源黑体 CN Light" panose="020B0300000000000000"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456B8E"/>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792-496F-8CBA-06202CE95A49}"/>
            </c:ext>
          </c:extLst>
        </c:ser>
        <c:ser>
          <c:idx val="1"/>
          <c:order val="1"/>
          <c:tx>
            <c:strRef>
              <c:f>Sheet1!$C$1</c:f>
              <c:strCache>
                <c:ptCount val="1"/>
                <c:pt idx="0">
                  <c:v>系列 2</c:v>
                </c:pt>
              </c:strCache>
            </c:strRef>
          </c:tx>
          <c:spPr>
            <a:solidFill>
              <a:srgbClr val="D55757"/>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792-496F-8CBA-06202CE95A49}"/>
            </c:ext>
          </c:extLst>
        </c:ser>
        <c:dLbls>
          <c:showLegendKey val="0"/>
          <c:showVal val="0"/>
          <c:showCatName val="0"/>
          <c:showSerName val="0"/>
          <c:showPercent val="0"/>
          <c:showBubbleSize val="0"/>
        </c:dLbls>
        <c:gapWidth val="182"/>
        <c:axId val="1010753896"/>
        <c:axId val="1010754224"/>
      </c:barChart>
      <c:catAx>
        <c:axId val="10107538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10754224"/>
        <c:crosses val="autoZero"/>
        <c:auto val="1"/>
        <c:lblAlgn val="ctr"/>
        <c:lblOffset val="100"/>
        <c:noMultiLvlLbl val="0"/>
      </c:catAx>
      <c:valAx>
        <c:axId val="1010754224"/>
        <c:scaling>
          <c:orientation val="minMax"/>
          <c:max val="4"/>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10753896"/>
        <c:crosses val="autoZero"/>
        <c:crossBetween val="between"/>
      </c:valAx>
      <c:spPr>
        <a:noFill/>
        <a:ln>
          <a:noFill/>
        </a:ln>
        <a:effectLst/>
      </c:spPr>
    </c:plotArea>
    <c:legend>
      <c:legendPos val="b"/>
      <c:layout>
        <c:manualLayout>
          <c:xMode val="edge"/>
          <c:yMode val="edge"/>
          <c:x val="0.14628267561959707"/>
          <c:y val="0.90674272866270789"/>
          <c:w val="0.70939819048010122"/>
          <c:h val="5.7946414152332058E-2"/>
        </c:manualLayout>
      </c:layout>
      <c:overlay val="0"/>
      <c:spPr>
        <a:noFill/>
        <a:ln>
          <a:noFill/>
        </a:ln>
        <a:effectLst/>
      </c:spPr>
      <c:txPr>
        <a:bodyPr rot="0" spcFirstLastPara="1" vertOverflow="ellipsis" vert="horz" wrap="square" anchor="ctr" anchorCtr="1"/>
        <a:lstStyle/>
        <a:p>
          <a:pPr>
            <a:defRPr lang="zh-CN" altLang="en-US" sz="1800" b="0" i="0" u="none" strike="noStrike" kern="1200" baseline="0">
              <a:solidFill>
                <a:schemeClr val="tx1">
                  <a:lumMod val="85000"/>
                  <a:lumOff val="15000"/>
                </a:schemeClr>
              </a:solidFill>
              <a:latin typeface="思源黑体 CN Normal" panose="020B0400000000000000" pitchFamily="34" charset="-122"/>
              <a:ea typeface="思源黑体 CN Normal" panose="020B0400000000000000"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9F65E-29A0-4810-B083-69D8E68A7E73}" type="datetimeFigureOut">
              <a:rPr lang="zh-CN" altLang="en-US" smtClean="0"/>
              <a:t>2019/4/14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F67177-20B5-4A78-A0DA-C5E69E3844A1}" type="slidenum">
              <a:rPr lang="zh-CN" altLang="en-US" smtClean="0"/>
              <a:t>‹#›</a:t>
            </a:fld>
            <a:endParaRPr lang="zh-CN" altLang="en-US"/>
          </a:p>
        </p:txBody>
      </p:sp>
    </p:spTree>
    <p:extLst>
      <p:ext uri="{BB962C8B-B14F-4D97-AF65-F5344CB8AC3E}">
        <p14:creationId xmlns:p14="http://schemas.microsoft.com/office/powerpoint/2010/main" val="2401101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a:t>
            </a:fld>
            <a:endParaRPr lang="zh-CN" altLang="en-US"/>
          </a:p>
        </p:txBody>
      </p:sp>
    </p:spTree>
    <p:extLst>
      <p:ext uri="{BB962C8B-B14F-4D97-AF65-F5344CB8AC3E}">
        <p14:creationId xmlns:p14="http://schemas.microsoft.com/office/powerpoint/2010/main" val="2491180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10</a:t>
            </a:fld>
            <a:endParaRPr lang="zh-CN" altLang="en-US"/>
          </a:p>
        </p:txBody>
      </p:sp>
    </p:spTree>
    <p:extLst>
      <p:ext uri="{BB962C8B-B14F-4D97-AF65-F5344CB8AC3E}">
        <p14:creationId xmlns:p14="http://schemas.microsoft.com/office/powerpoint/2010/main" val="117695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11</a:t>
            </a:fld>
            <a:endParaRPr lang="zh-CN" altLang="en-US"/>
          </a:p>
        </p:txBody>
      </p:sp>
    </p:spTree>
    <p:extLst>
      <p:ext uri="{BB962C8B-B14F-4D97-AF65-F5344CB8AC3E}">
        <p14:creationId xmlns:p14="http://schemas.microsoft.com/office/powerpoint/2010/main" val="4053179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12</a:t>
            </a:fld>
            <a:endParaRPr lang="zh-CN" altLang="en-US"/>
          </a:p>
        </p:txBody>
      </p:sp>
    </p:spTree>
    <p:extLst>
      <p:ext uri="{BB962C8B-B14F-4D97-AF65-F5344CB8AC3E}">
        <p14:creationId xmlns:p14="http://schemas.microsoft.com/office/powerpoint/2010/main" val="321969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13</a:t>
            </a:fld>
            <a:endParaRPr lang="zh-CN" altLang="en-US"/>
          </a:p>
        </p:txBody>
      </p:sp>
    </p:spTree>
    <p:extLst>
      <p:ext uri="{BB962C8B-B14F-4D97-AF65-F5344CB8AC3E}">
        <p14:creationId xmlns:p14="http://schemas.microsoft.com/office/powerpoint/2010/main" val="869353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14</a:t>
            </a:fld>
            <a:endParaRPr lang="zh-CN" altLang="en-US"/>
          </a:p>
        </p:txBody>
      </p:sp>
    </p:spTree>
    <p:extLst>
      <p:ext uri="{BB962C8B-B14F-4D97-AF65-F5344CB8AC3E}">
        <p14:creationId xmlns:p14="http://schemas.microsoft.com/office/powerpoint/2010/main" val="1807749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15</a:t>
            </a:fld>
            <a:endParaRPr lang="zh-CN" altLang="en-US"/>
          </a:p>
        </p:txBody>
      </p:sp>
    </p:spTree>
    <p:extLst>
      <p:ext uri="{BB962C8B-B14F-4D97-AF65-F5344CB8AC3E}">
        <p14:creationId xmlns:p14="http://schemas.microsoft.com/office/powerpoint/2010/main" val="1030341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16</a:t>
            </a:fld>
            <a:endParaRPr lang="zh-CN" altLang="en-US"/>
          </a:p>
        </p:txBody>
      </p:sp>
    </p:spTree>
    <p:extLst>
      <p:ext uri="{BB962C8B-B14F-4D97-AF65-F5344CB8AC3E}">
        <p14:creationId xmlns:p14="http://schemas.microsoft.com/office/powerpoint/2010/main" val="3922417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17</a:t>
            </a:fld>
            <a:endParaRPr lang="zh-CN" altLang="en-US"/>
          </a:p>
        </p:txBody>
      </p:sp>
    </p:spTree>
    <p:extLst>
      <p:ext uri="{BB962C8B-B14F-4D97-AF65-F5344CB8AC3E}">
        <p14:creationId xmlns:p14="http://schemas.microsoft.com/office/powerpoint/2010/main" val="3098267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18</a:t>
            </a:fld>
            <a:endParaRPr lang="zh-CN" altLang="en-US"/>
          </a:p>
        </p:txBody>
      </p:sp>
    </p:spTree>
    <p:extLst>
      <p:ext uri="{BB962C8B-B14F-4D97-AF65-F5344CB8AC3E}">
        <p14:creationId xmlns:p14="http://schemas.microsoft.com/office/powerpoint/2010/main" val="4069971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19</a:t>
            </a:fld>
            <a:endParaRPr lang="zh-CN" altLang="en-US"/>
          </a:p>
        </p:txBody>
      </p:sp>
    </p:spTree>
    <p:extLst>
      <p:ext uri="{BB962C8B-B14F-4D97-AF65-F5344CB8AC3E}">
        <p14:creationId xmlns:p14="http://schemas.microsoft.com/office/powerpoint/2010/main" val="133141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a:t>
            </a:fld>
            <a:endParaRPr lang="zh-CN" altLang="en-US"/>
          </a:p>
        </p:txBody>
      </p:sp>
    </p:spTree>
    <p:extLst>
      <p:ext uri="{BB962C8B-B14F-4D97-AF65-F5344CB8AC3E}">
        <p14:creationId xmlns:p14="http://schemas.microsoft.com/office/powerpoint/2010/main" val="1639172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20</a:t>
            </a:fld>
            <a:endParaRPr lang="zh-CN" altLang="en-US"/>
          </a:p>
        </p:txBody>
      </p:sp>
    </p:spTree>
    <p:extLst>
      <p:ext uri="{BB962C8B-B14F-4D97-AF65-F5344CB8AC3E}">
        <p14:creationId xmlns:p14="http://schemas.microsoft.com/office/powerpoint/2010/main" val="1880038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21</a:t>
            </a:fld>
            <a:endParaRPr lang="zh-CN" altLang="en-US"/>
          </a:p>
        </p:txBody>
      </p:sp>
    </p:spTree>
    <p:extLst>
      <p:ext uri="{BB962C8B-B14F-4D97-AF65-F5344CB8AC3E}">
        <p14:creationId xmlns:p14="http://schemas.microsoft.com/office/powerpoint/2010/main" val="2853802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22</a:t>
            </a:fld>
            <a:endParaRPr lang="zh-CN" altLang="en-US"/>
          </a:p>
        </p:txBody>
      </p:sp>
    </p:spTree>
    <p:extLst>
      <p:ext uri="{BB962C8B-B14F-4D97-AF65-F5344CB8AC3E}">
        <p14:creationId xmlns:p14="http://schemas.microsoft.com/office/powerpoint/2010/main" val="1930627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23</a:t>
            </a:fld>
            <a:endParaRPr lang="zh-CN" altLang="en-US"/>
          </a:p>
        </p:txBody>
      </p:sp>
    </p:spTree>
    <p:extLst>
      <p:ext uri="{BB962C8B-B14F-4D97-AF65-F5344CB8AC3E}">
        <p14:creationId xmlns:p14="http://schemas.microsoft.com/office/powerpoint/2010/main" val="2052308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24</a:t>
            </a:fld>
            <a:endParaRPr lang="zh-CN" altLang="en-US"/>
          </a:p>
        </p:txBody>
      </p:sp>
    </p:spTree>
    <p:extLst>
      <p:ext uri="{BB962C8B-B14F-4D97-AF65-F5344CB8AC3E}">
        <p14:creationId xmlns:p14="http://schemas.microsoft.com/office/powerpoint/2010/main" val="960169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25</a:t>
            </a:fld>
            <a:endParaRPr lang="zh-CN" altLang="en-US"/>
          </a:p>
        </p:txBody>
      </p:sp>
    </p:spTree>
    <p:extLst>
      <p:ext uri="{BB962C8B-B14F-4D97-AF65-F5344CB8AC3E}">
        <p14:creationId xmlns:p14="http://schemas.microsoft.com/office/powerpoint/2010/main" val="2972287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26</a:t>
            </a:fld>
            <a:endParaRPr lang="zh-CN" altLang="en-US"/>
          </a:p>
        </p:txBody>
      </p:sp>
    </p:spTree>
    <p:extLst>
      <p:ext uri="{BB962C8B-B14F-4D97-AF65-F5344CB8AC3E}">
        <p14:creationId xmlns:p14="http://schemas.microsoft.com/office/powerpoint/2010/main" val="1683305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3</a:t>
            </a:fld>
            <a:endParaRPr lang="zh-CN" altLang="en-US"/>
          </a:p>
        </p:txBody>
      </p:sp>
    </p:spTree>
    <p:extLst>
      <p:ext uri="{BB962C8B-B14F-4D97-AF65-F5344CB8AC3E}">
        <p14:creationId xmlns:p14="http://schemas.microsoft.com/office/powerpoint/2010/main" val="3504542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4</a:t>
            </a:fld>
            <a:endParaRPr lang="zh-CN" altLang="en-US"/>
          </a:p>
        </p:txBody>
      </p:sp>
    </p:spTree>
    <p:extLst>
      <p:ext uri="{BB962C8B-B14F-4D97-AF65-F5344CB8AC3E}">
        <p14:creationId xmlns:p14="http://schemas.microsoft.com/office/powerpoint/2010/main" val="2693407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5</a:t>
            </a:fld>
            <a:endParaRPr lang="zh-CN" altLang="en-US"/>
          </a:p>
        </p:txBody>
      </p:sp>
    </p:spTree>
    <p:extLst>
      <p:ext uri="{BB962C8B-B14F-4D97-AF65-F5344CB8AC3E}">
        <p14:creationId xmlns:p14="http://schemas.microsoft.com/office/powerpoint/2010/main" val="1628450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6</a:t>
            </a:fld>
            <a:endParaRPr lang="zh-CN" altLang="en-US"/>
          </a:p>
        </p:txBody>
      </p:sp>
    </p:spTree>
    <p:extLst>
      <p:ext uri="{BB962C8B-B14F-4D97-AF65-F5344CB8AC3E}">
        <p14:creationId xmlns:p14="http://schemas.microsoft.com/office/powerpoint/2010/main" val="2840756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7</a:t>
            </a:fld>
            <a:endParaRPr lang="zh-CN" altLang="en-US"/>
          </a:p>
        </p:txBody>
      </p:sp>
    </p:spTree>
    <p:extLst>
      <p:ext uri="{BB962C8B-B14F-4D97-AF65-F5344CB8AC3E}">
        <p14:creationId xmlns:p14="http://schemas.microsoft.com/office/powerpoint/2010/main" val="3079965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8</a:t>
            </a:fld>
            <a:endParaRPr lang="zh-CN" altLang="en-US"/>
          </a:p>
        </p:txBody>
      </p:sp>
    </p:spTree>
    <p:extLst>
      <p:ext uri="{BB962C8B-B14F-4D97-AF65-F5344CB8AC3E}">
        <p14:creationId xmlns:p14="http://schemas.microsoft.com/office/powerpoint/2010/main" val="1202393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9</a:t>
            </a:fld>
            <a:endParaRPr lang="zh-CN" altLang="en-US"/>
          </a:p>
        </p:txBody>
      </p:sp>
    </p:spTree>
    <p:extLst>
      <p:ext uri="{BB962C8B-B14F-4D97-AF65-F5344CB8AC3E}">
        <p14:creationId xmlns:p14="http://schemas.microsoft.com/office/powerpoint/2010/main" val="675974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85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F44AA2-C957-461E-B2F6-D64EAFBF767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A0754AE-0D24-4AC1-9ACC-9CEA0D56D5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C605D1-614D-4CC3-AF47-1D8C44396B65}"/>
              </a:ext>
            </a:extLst>
          </p:cNvPr>
          <p:cNvSpPr>
            <a:spLocks noGrp="1"/>
          </p:cNvSpPr>
          <p:nvPr>
            <p:ph type="dt" sz="half" idx="10"/>
          </p:nvPr>
        </p:nvSpPr>
        <p:spPr/>
        <p:txBody>
          <a:bodyPr/>
          <a:lstStyle/>
          <a:p>
            <a:fld id="{4F3D7C2D-4AD9-4B42-BA85-2BD9FAD838FA}" type="datetime1">
              <a:rPr lang="zh-CN" altLang="en-US" smtClean="0"/>
              <a:t>2019/4/14</a:t>
            </a:fld>
            <a:endParaRPr lang="zh-CN" altLang="en-US"/>
          </a:p>
        </p:txBody>
      </p:sp>
      <p:sp>
        <p:nvSpPr>
          <p:cNvPr id="5" name="页脚占位符 4">
            <a:extLst>
              <a:ext uri="{FF2B5EF4-FFF2-40B4-BE49-F238E27FC236}">
                <a16:creationId xmlns:a16="http://schemas.microsoft.com/office/drawing/2014/main" id="{53A21E27-72DE-40DE-B539-6F345DBE10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983F239-C3E4-4AD3-AC54-2AF2F900E3D7}"/>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2874825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9770F01-8B17-467A-AF49-2C003F8639C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EA24278-F394-4583-A102-1A813B4F310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31F18E-D90F-4EB5-876B-C0C304F1F079}"/>
              </a:ext>
            </a:extLst>
          </p:cNvPr>
          <p:cNvSpPr>
            <a:spLocks noGrp="1"/>
          </p:cNvSpPr>
          <p:nvPr>
            <p:ph type="dt" sz="half" idx="10"/>
          </p:nvPr>
        </p:nvSpPr>
        <p:spPr/>
        <p:txBody>
          <a:bodyPr/>
          <a:lstStyle/>
          <a:p>
            <a:fld id="{828009D9-BE11-4A99-8DA9-D9AEAEBF3372}" type="datetime1">
              <a:rPr lang="zh-CN" altLang="en-US" smtClean="0"/>
              <a:t>2019/4/14</a:t>
            </a:fld>
            <a:endParaRPr lang="zh-CN" altLang="en-US"/>
          </a:p>
        </p:txBody>
      </p:sp>
      <p:sp>
        <p:nvSpPr>
          <p:cNvPr id="5" name="页脚占位符 4">
            <a:extLst>
              <a:ext uri="{FF2B5EF4-FFF2-40B4-BE49-F238E27FC236}">
                <a16:creationId xmlns:a16="http://schemas.microsoft.com/office/drawing/2014/main" id="{C1B1F487-B2E2-44B3-A05C-10CE914723A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6756AB-A04E-4B0D-BD62-133B2C6A1D7E}"/>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3263891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65B54F-970C-401F-ADFA-6A308384C36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E5AD89-45E3-4C5F-BB0B-BE36BA92AB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C847F94-83BE-4A4C-A50D-BA522AE9A8C3}"/>
              </a:ext>
            </a:extLst>
          </p:cNvPr>
          <p:cNvSpPr>
            <a:spLocks noGrp="1"/>
          </p:cNvSpPr>
          <p:nvPr>
            <p:ph type="dt" sz="half" idx="10"/>
          </p:nvPr>
        </p:nvSpPr>
        <p:spPr/>
        <p:txBody>
          <a:bodyPr/>
          <a:lstStyle/>
          <a:p>
            <a:fld id="{7B2C63EE-61F3-43DD-88E8-0045071CEBDB}" type="datetimeFigureOut">
              <a:rPr lang="zh-CN" altLang="en-US" smtClean="0"/>
              <a:t>2019/4/14</a:t>
            </a:fld>
            <a:endParaRPr lang="zh-CN" altLang="en-US"/>
          </a:p>
        </p:txBody>
      </p:sp>
      <p:sp>
        <p:nvSpPr>
          <p:cNvPr id="5" name="页脚占位符 4">
            <a:extLst>
              <a:ext uri="{FF2B5EF4-FFF2-40B4-BE49-F238E27FC236}">
                <a16:creationId xmlns:a16="http://schemas.microsoft.com/office/drawing/2014/main" id="{38FBFBDC-7066-4AF5-8A4C-6282119626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901B65-0AB4-4162-B7C0-F16A2958C5AA}"/>
              </a:ext>
            </a:extLst>
          </p:cNvPr>
          <p:cNvSpPr>
            <a:spLocks noGrp="1"/>
          </p:cNvSpPr>
          <p:nvPr>
            <p:ph type="sldNum" sz="quarter" idx="12"/>
          </p:nvPr>
        </p:nvSpPr>
        <p:spPr/>
        <p:txBody>
          <a:bodyPr/>
          <a:lstStyle/>
          <a:p>
            <a:fld id="{73EDDF3C-6646-4B70-BE9D-84E1E036C77B}" type="slidenum">
              <a:rPr lang="zh-CN" altLang="en-US" smtClean="0"/>
              <a:t>‹#›</a:t>
            </a:fld>
            <a:endParaRPr lang="zh-CN" altLang="en-US"/>
          </a:p>
        </p:txBody>
      </p:sp>
    </p:spTree>
    <p:extLst>
      <p:ext uri="{BB962C8B-B14F-4D97-AF65-F5344CB8AC3E}">
        <p14:creationId xmlns:p14="http://schemas.microsoft.com/office/powerpoint/2010/main" val="4260959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B487AD2-835F-48FD-A024-51972EAB93FC}"/>
              </a:ext>
            </a:extLst>
          </p:cNvPr>
          <p:cNvPicPr>
            <a:picLocks noChangeAspect="1"/>
          </p:cNvPicPr>
          <p:nvPr userDrawn="1"/>
        </p:nvPicPr>
        <p:blipFill>
          <a:blip r:embed="rId2">
            <a:extLst>
              <a:ext uri="{28A0092B-C50C-407E-A947-70E740481C1C}">
                <a14:useLocalDpi xmlns:a14="http://schemas.microsoft.com/office/drawing/2010/main" val="0"/>
              </a:ext>
            </a:extLst>
          </a:blip>
          <a:srcRect l="43886" t="24127" r="39601" b="4444"/>
          <a:stretch>
            <a:fillRect/>
          </a:stretch>
        </p:blipFill>
        <p:spPr>
          <a:xfrm>
            <a:off x="0" y="0"/>
            <a:ext cx="4511040" cy="6858000"/>
          </a:xfrm>
          <a:custGeom>
            <a:avLst/>
            <a:gdLst>
              <a:gd name="connsiteX0" fmla="*/ 0 w 4511040"/>
              <a:gd name="connsiteY0" fmla="*/ 0 h 6858000"/>
              <a:gd name="connsiteX1" fmla="*/ 4511040 w 4511040"/>
              <a:gd name="connsiteY1" fmla="*/ 0 h 6858000"/>
              <a:gd name="connsiteX2" fmla="*/ 4511040 w 4511040"/>
              <a:gd name="connsiteY2" fmla="*/ 6858000 h 6858000"/>
              <a:gd name="connsiteX3" fmla="*/ 0 w 45110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11040" h="6858000">
                <a:moveTo>
                  <a:pt x="0" y="0"/>
                </a:moveTo>
                <a:lnTo>
                  <a:pt x="4511040" y="0"/>
                </a:lnTo>
                <a:lnTo>
                  <a:pt x="4511040" y="6858000"/>
                </a:lnTo>
                <a:lnTo>
                  <a:pt x="0" y="6858000"/>
                </a:lnTo>
                <a:close/>
              </a:path>
            </a:pathLst>
          </a:custGeom>
        </p:spPr>
      </p:pic>
      <p:sp>
        <p:nvSpPr>
          <p:cNvPr id="8" name="矩形 7">
            <a:extLst>
              <a:ext uri="{FF2B5EF4-FFF2-40B4-BE49-F238E27FC236}">
                <a16:creationId xmlns:a16="http://schemas.microsoft.com/office/drawing/2014/main" id="{99ABDB46-8135-4C61-B3C4-F49D28D3E3C3}"/>
              </a:ext>
            </a:extLst>
          </p:cNvPr>
          <p:cNvSpPr/>
          <p:nvPr userDrawn="1"/>
        </p:nvSpPr>
        <p:spPr>
          <a:xfrm>
            <a:off x="20320" y="0"/>
            <a:ext cx="4490720" cy="685800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50B3024-9E90-4A94-B10D-1E2E1D63F0BA}"/>
              </a:ext>
            </a:extLst>
          </p:cNvPr>
          <p:cNvSpPr/>
          <p:nvPr userDrawn="1"/>
        </p:nvSpPr>
        <p:spPr>
          <a:xfrm>
            <a:off x="-20320" y="0"/>
            <a:ext cx="4531360" cy="6858000"/>
          </a:xfrm>
          <a:prstGeom prst="rect">
            <a:avLst/>
          </a:prstGeom>
          <a:solidFill>
            <a:schemeClr val="accent5">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a:extLst>
              <a:ext uri="{FF2B5EF4-FFF2-40B4-BE49-F238E27FC236}">
                <a16:creationId xmlns:a16="http://schemas.microsoft.com/office/drawing/2014/main" id="{BC9CA475-C361-499D-96E4-C64E19C2B635}"/>
              </a:ext>
            </a:extLst>
          </p:cNvPr>
          <p:cNvSpPr/>
          <p:nvPr userDrawn="1"/>
        </p:nvSpPr>
        <p:spPr>
          <a:xfrm>
            <a:off x="1117600" y="1069975"/>
            <a:ext cx="11436350" cy="4718050"/>
          </a:xfrm>
          <a:prstGeom prst="rect">
            <a:avLst/>
          </a:prstGeom>
          <a:noFill/>
          <a:ln w="25400">
            <a:solidFill>
              <a:srgbClr val="97BA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097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7" name="îṩḻïḓé">
            <a:extLst>
              <a:ext uri="{FF2B5EF4-FFF2-40B4-BE49-F238E27FC236}">
                <a16:creationId xmlns:a16="http://schemas.microsoft.com/office/drawing/2014/main" id="{D8AFA0EF-8C2D-4BEB-8287-B62553973C71}"/>
              </a:ext>
            </a:extLst>
          </p:cNvPr>
          <p:cNvSpPr/>
          <p:nvPr userDrawn="1"/>
        </p:nvSpPr>
        <p:spPr bwMode="auto">
          <a:xfrm>
            <a:off x="9476838" y="2108990"/>
            <a:ext cx="3383474" cy="3443965"/>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87B8CC">
              <a:alpha val="22000"/>
            </a:srgbClr>
          </a:solidFill>
          <a:ln>
            <a:noFill/>
          </a:ln>
          <a:extLst/>
        </p:spPr>
        <p:txBody>
          <a:bodyPr anchor="ctr"/>
          <a:lstStyle/>
          <a:p>
            <a:pPr algn="ctr"/>
            <a:endParaRPr dirty="0"/>
          </a:p>
        </p:txBody>
      </p:sp>
      <p:sp>
        <p:nvSpPr>
          <p:cNvPr id="8" name="PA-矩形 18">
            <a:extLst>
              <a:ext uri="{FF2B5EF4-FFF2-40B4-BE49-F238E27FC236}">
                <a16:creationId xmlns:a16="http://schemas.microsoft.com/office/drawing/2014/main" id="{5C610EE6-9D60-4A4C-9FEE-15F7A33EB4BE}"/>
              </a:ext>
            </a:extLst>
          </p:cNvPr>
          <p:cNvSpPr/>
          <p:nvPr userDrawn="1">
            <p:custDataLst>
              <p:tags r:id="rId1"/>
            </p:custDataLst>
          </p:nvPr>
        </p:nvSpPr>
        <p:spPr>
          <a:xfrm>
            <a:off x="228298" y="1305045"/>
            <a:ext cx="1294050" cy="4455675"/>
          </a:xfrm>
          <a:prstGeom prst="rect">
            <a:avLst/>
          </a:prstGeom>
          <a:solidFill>
            <a:srgbClr val="29547B"/>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图片占位符 16">
            <a:extLst>
              <a:ext uri="{FF2B5EF4-FFF2-40B4-BE49-F238E27FC236}">
                <a16:creationId xmlns:a16="http://schemas.microsoft.com/office/drawing/2014/main" id="{44156B6D-652D-4828-9875-5C2C804CC38A}"/>
              </a:ext>
            </a:extLst>
          </p:cNvPr>
          <p:cNvSpPr>
            <a:spLocks noGrp="1"/>
          </p:cNvSpPr>
          <p:nvPr>
            <p:ph type="pic" sz="quarter" idx="10"/>
          </p:nvPr>
        </p:nvSpPr>
        <p:spPr>
          <a:xfrm>
            <a:off x="1023938" y="1036638"/>
            <a:ext cx="4070350" cy="4830762"/>
          </a:xfrm>
        </p:spPr>
        <p:txBody>
          <a:bodyPr/>
          <a:lstStyle/>
          <a:p>
            <a:endParaRPr lang="zh-CN" altLang="en-US" dirty="0"/>
          </a:p>
        </p:txBody>
      </p:sp>
    </p:spTree>
    <p:extLst>
      <p:ext uri="{BB962C8B-B14F-4D97-AF65-F5344CB8AC3E}">
        <p14:creationId xmlns:p14="http://schemas.microsoft.com/office/powerpoint/2010/main" val="121912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4.798174E-06 3.7037E-06 L 0.05380958 3.7037E-06" pathEditMode="relative" rAng="0" ptsTypes="AA">
                                      <p:cBhvr>
                                        <p:cTn id="6" dur="2000" fill="hold"/>
                                        <p:tgtEl>
                                          <p:spTgt spid="8"/>
                                        </p:tgtEl>
                                        <p:attrNameLst>
                                          <p:attrName>ppt_x</p:attrName>
                                          <p:attrName>ppt_y</p:attrName>
                                        </p:attrNameLst>
                                      </p:cBhvr>
                                      <p:rCtr x="18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DA884D9B-D9F3-40B6-A5F9-34850842F4BE}"/>
              </a:ext>
            </a:extLst>
          </p:cNvPr>
          <p:cNvCxnSpPr>
            <a:cxnSpLocks/>
          </p:cNvCxnSpPr>
          <p:nvPr userDrawn="1"/>
        </p:nvCxnSpPr>
        <p:spPr>
          <a:xfrm>
            <a:off x="619433" y="491612"/>
            <a:ext cx="481780" cy="0"/>
          </a:xfrm>
          <a:prstGeom prst="line">
            <a:avLst/>
          </a:prstGeom>
          <a:ln w="38100">
            <a:solidFill>
              <a:srgbClr val="29547B"/>
            </a:solidFill>
          </a:ln>
        </p:spPr>
        <p:style>
          <a:lnRef idx="1">
            <a:schemeClr val="accent1"/>
          </a:lnRef>
          <a:fillRef idx="0">
            <a:schemeClr val="accent1"/>
          </a:fillRef>
          <a:effectRef idx="0">
            <a:schemeClr val="accent1"/>
          </a:effectRef>
          <a:fontRef idx="minor">
            <a:schemeClr val="tx1"/>
          </a:fontRef>
        </p:style>
      </p:cxnSp>
      <p:grpSp>
        <p:nvGrpSpPr>
          <p:cNvPr id="10"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8CB5F1A-9A40-40FF-9D0A-164B3C63F11E}"/>
              </a:ext>
            </a:extLst>
          </p:cNvPr>
          <p:cNvGrpSpPr>
            <a:grpSpLocks noChangeAspect="1"/>
          </p:cNvGrpSpPr>
          <p:nvPr userDrawn="1">
            <p:custDataLst>
              <p:tags r:id="rId1"/>
            </p:custDataLst>
          </p:nvPr>
        </p:nvGrpSpPr>
        <p:grpSpPr>
          <a:xfrm>
            <a:off x="9218823" y="617928"/>
            <a:ext cx="2300077" cy="624170"/>
            <a:chOff x="2647449" y="2492374"/>
            <a:chExt cx="6897103" cy="1871663"/>
          </a:xfrm>
        </p:grpSpPr>
        <p:sp>
          <p:nvSpPr>
            <p:cNvPr id="11" name="íšľíḑe">
              <a:extLst>
                <a:ext uri="{FF2B5EF4-FFF2-40B4-BE49-F238E27FC236}">
                  <a16:creationId xmlns:a16="http://schemas.microsoft.com/office/drawing/2014/main" id="{5851F628-96A4-4534-BEA5-68533FA2494F}"/>
                </a:ext>
              </a:extLst>
            </p:cNvPr>
            <p:cNvSpPr/>
            <p:nvPr userDrawn="1"/>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íṧlíḓê">
              <a:extLst>
                <a:ext uri="{FF2B5EF4-FFF2-40B4-BE49-F238E27FC236}">
                  <a16:creationId xmlns:a16="http://schemas.microsoft.com/office/drawing/2014/main" id="{87963087-F12A-4FE1-89E2-143875158355}"/>
                </a:ext>
              </a:extLst>
            </p:cNvPr>
            <p:cNvSpPr/>
            <p:nvPr userDrawn="1"/>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ṩḻïḓé">
              <a:extLst>
                <a:ext uri="{FF2B5EF4-FFF2-40B4-BE49-F238E27FC236}">
                  <a16:creationId xmlns:a16="http://schemas.microsoft.com/office/drawing/2014/main" id="{B8E6C4D9-5716-4E44-A956-B034FF2ACAFC}"/>
                </a:ext>
              </a:extLst>
            </p:cNvPr>
            <p:cNvSpPr/>
            <p:nvPr userDrawn="1"/>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1" name="标题 20">
            <a:extLst>
              <a:ext uri="{FF2B5EF4-FFF2-40B4-BE49-F238E27FC236}">
                <a16:creationId xmlns:a16="http://schemas.microsoft.com/office/drawing/2014/main" id="{906D62F3-F700-40B9-8015-B16CB9347A3C}"/>
              </a:ext>
            </a:extLst>
          </p:cNvPr>
          <p:cNvSpPr>
            <a:spLocks noGrp="1"/>
          </p:cNvSpPr>
          <p:nvPr>
            <p:ph type="title"/>
          </p:nvPr>
        </p:nvSpPr>
        <p:spPr>
          <a:xfrm>
            <a:off x="481990" y="670551"/>
            <a:ext cx="8340997" cy="882720"/>
          </a:xfrm>
        </p:spPr>
        <p:txBody>
          <a:bodyPr>
            <a:normAutofit/>
          </a:bodyPr>
          <a:lstStyle>
            <a:lvl1pPr marL="0" algn="l" defTabSz="914400" rtl="0" eaLnBrk="1" latinLnBrk="0" hangingPunct="1">
              <a:defRPr lang="zh-CN" altLang="en-US" sz="3600" kern="1200" dirty="0">
                <a:solidFill>
                  <a:schemeClr val="tx1"/>
                </a:solidFill>
                <a:latin typeface="思源黑体 CN Normal" panose="020B0400000000000000" pitchFamily="34" charset="-122"/>
                <a:ea typeface="思源黑体 CN Normal" panose="020B0400000000000000" pitchFamily="34" charset="-122"/>
                <a:cs typeface="+mn-cs"/>
              </a:defRPr>
            </a:lvl1pPr>
          </a:lstStyle>
          <a:p>
            <a:r>
              <a:rPr lang="zh-CN" altLang="en-US" dirty="0"/>
              <a:t>单击此处编辑母版标题样式</a:t>
            </a:r>
          </a:p>
        </p:txBody>
      </p:sp>
    </p:spTree>
    <p:extLst>
      <p:ext uri="{BB962C8B-B14F-4D97-AF65-F5344CB8AC3E}">
        <p14:creationId xmlns:p14="http://schemas.microsoft.com/office/powerpoint/2010/main" val="2616499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ABB81-E144-4D91-BC14-53D29403AEE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A7541C6-7FD7-4C40-89D8-48AB586B9A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9F4983-F87E-4226-8832-221D4A6E159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DBE7D8-224E-4DC6-A298-C7EE305E4A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7219FDB-C921-497E-BE53-73ED9A08965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FEA821-58DA-4C23-B07E-65F1B096F7FD}"/>
              </a:ext>
            </a:extLst>
          </p:cNvPr>
          <p:cNvSpPr>
            <a:spLocks noGrp="1"/>
          </p:cNvSpPr>
          <p:nvPr>
            <p:ph type="dt" sz="half" idx="10"/>
          </p:nvPr>
        </p:nvSpPr>
        <p:spPr/>
        <p:txBody>
          <a:bodyPr/>
          <a:lstStyle/>
          <a:p>
            <a:fld id="{BCD0A6BC-0899-4D80-8A1E-DCD329887E22}" type="datetime1">
              <a:rPr lang="zh-CN" altLang="en-US" smtClean="0"/>
              <a:t>2019/4/14</a:t>
            </a:fld>
            <a:endParaRPr lang="zh-CN" altLang="en-US"/>
          </a:p>
        </p:txBody>
      </p:sp>
      <p:sp>
        <p:nvSpPr>
          <p:cNvPr id="8" name="页脚占位符 7">
            <a:extLst>
              <a:ext uri="{FF2B5EF4-FFF2-40B4-BE49-F238E27FC236}">
                <a16:creationId xmlns:a16="http://schemas.microsoft.com/office/drawing/2014/main" id="{CB964F5C-A5BD-4F62-AFD0-1516B09912B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58B4A1F-F1B6-41B3-8B50-6F77FE08E48A}"/>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1903658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CB7ED-AF41-4CC0-AE5E-DE36FD20CD1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AC61D56-C285-4D7E-A3E4-7C2178494A98}"/>
              </a:ext>
            </a:extLst>
          </p:cNvPr>
          <p:cNvSpPr>
            <a:spLocks noGrp="1"/>
          </p:cNvSpPr>
          <p:nvPr>
            <p:ph type="dt" sz="half" idx="10"/>
          </p:nvPr>
        </p:nvSpPr>
        <p:spPr/>
        <p:txBody>
          <a:bodyPr/>
          <a:lstStyle/>
          <a:p>
            <a:fld id="{CEAC0B63-345B-4ECE-96D4-95892A61F48D}" type="datetime1">
              <a:rPr lang="zh-CN" altLang="en-US" smtClean="0"/>
              <a:t>2019/4/14</a:t>
            </a:fld>
            <a:endParaRPr lang="zh-CN" altLang="en-US"/>
          </a:p>
        </p:txBody>
      </p:sp>
      <p:sp>
        <p:nvSpPr>
          <p:cNvPr id="4" name="页脚占位符 3">
            <a:extLst>
              <a:ext uri="{FF2B5EF4-FFF2-40B4-BE49-F238E27FC236}">
                <a16:creationId xmlns:a16="http://schemas.microsoft.com/office/drawing/2014/main" id="{2817DF7A-23AB-41CF-81F0-1971B678BC7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3EC46DA-0A14-4444-85F2-96826312E24A}"/>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1784742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6F4F7"/>
        </a:solid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BA081FB-A047-417E-A4C2-24115C82AFEB}"/>
              </a:ext>
            </a:extLst>
          </p:cNvPr>
          <p:cNvSpPr/>
          <p:nvPr userDrawn="1"/>
        </p:nvSpPr>
        <p:spPr>
          <a:xfrm>
            <a:off x="205322" y="152400"/>
            <a:ext cx="11852476" cy="658715"/>
          </a:xfrm>
          <a:prstGeom prst="rect">
            <a:avLst/>
          </a:prstGeom>
          <a:solidFill>
            <a:schemeClr val="bg1"/>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F346A01-B083-420E-B9E7-28B3219EF309}"/>
              </a:ext>
            </a:extLst>
          </p:cNvPr>
          <p:cNvSpPr/>
          <p:nvPr userDrawn="1"/>
        </p:nvSpPr>
        <p:spPr>
          <a:xfrm>
            <a:off x="169762" y="1126766"/>
            <a:ext cx="11852476" cy="5460794"/>
          </a:xfrm>
          <a:prstGeom prst="rect">
            <a:avLst/>
          </a:prstGeom>
          <a:solidFill>
            <a:schemeClr val="bg1"/>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E8CB1E7-446E-448E-8796-33F91123DD14}"/>
              </a:ext>
            </a:extLst>
          </p:cNvPr>
          <p:cNvGrpSpPr>
            <a:grpSpLocks noChangeAspect="1"/>
          </p:cNvGrpSpPr>
          <p:nvPr userDrawn="1">
            <p:custDataLst>
              <p:tags r:id="rId1"/>
            </p:custDataLst>
          </p:nvPr>
        </p:nvGrpSpPr>
        <p:grpSpPr>
          <a:xfrm>
            <a:off x="396240" y="270441"/>
            <a:ext cx="1737360" cy="471466"/>
            <a:chOff x="2647449" y="2492374"/>
            <a:chExt cx="6897103" cy="1871663"/>
          </a:xfrm>
        </p:grpSpPr>
        <p:sp>
          <p:nvSpPr>
            <p:cNvPr id="8" name="íšľíḑe">
              <a:extLst>
                <a:ext uri="{FF2B5EF4-FFF2-40B4-BE49-F238E27FC236}">
                  <a16:creationId xmlns:a16="http://schemas.microsoft.com/office/drawing/2014/main" id="{955685A3-A208-4D93-9395-044F233DE5EC}"/>
                </a:ext>
              </a:extLst>
            </p:cNvPr>
            <p:cNvSpPr/>
            <p:nvPr userDrawn="1"/>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íṧlíḓê">
              <a:extLst>
                <a:ext uri="{FF2B5EF4-FFF2-40B4-BE49-F238E27FC236}">
                  <a16:creationId xmlns:a16="http://schemas.microsoft.com/office/drawing/2014/main" id="{D3F0D8D6-CF26-479C-97E2-F7703ABA1B4D}"/>
                </a:ext>
              </a:extLst>
            </p:cNvPr>
            <p:cNvSpPr/>
            <p:nvPr userDrawn="1"/>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îṩḻïḓé">
              <a:extLst>
                <a:ext uri="{FF2B5EF4-FFF2-40B4-BE49-F238E27FC236}">
                  <a16:creationId xmlns:a16="http://schemas.microsoft.com/office/drawing/2014/main" id="{7E774FBE-896D-4BC9-BB37-58DDDC5DB836}"/>
                </a:ext>
              </a:extLst>
            </p:cNvPr>
            <p:cNvSpPr/>
            <p:nvPr userDrawn="1"/>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4" name="灯片编号占位符 5">
            <a:extLst>
              <a:ext uri="{FF2B5EF4-FFF2-40B4-BE49-F238E27FC236}">
                <a16:creationId xmlns:a16="http://schemas.microsoft.com/office/drawing/2014/main" id="{3685E5C0-F81D-4FBA-B53E-FBB00A9A003B}"/>
              </a:ext>
            </a:extLst>
          </p:cNvPr>
          <p:cNvSpPr>
            <a:spLocks noGrp="1"/>
          </p:cNvSpPr>
          <p:nvPr>
            <p:ph type="sldNum" sz="quarter" idx="4"/>
          </p:nvPr>
        </p:nvSpPr>
        <p:spPr>
          <a:xfrm>
            <a:off x="11241024" y="6222435"/>
            <a:ext cx="637032" cy="365125"/>
          </a:xfrm>
          <a:prstGeom prst="rect">
            <a:avLst/>
          </a:prstGeom>
        </p:spPr>
        <p:txBody>
          <a:bodyPr vert="horz" lIns="91440" tIns="45720" rIns="91440" bIns="45720" rtlCol="0" anchor="ctr"/>
          <a:lstStyle>
            <a:lvl1pPr algn="r">
              <a:defRPr sz="1400">
                <a:solidFill>
                  <a:schemeClr val="tx1">
                    <a:tint val="75000"/>
                  </a:schemeClr>
                </a:solidFill>
                <a:latin typeface="书体坊安景臣钢笔行书" panose="02010601030101010101" pitchFamily="2" charset="-122"/>
                <a:ea typeface="书体坊安景臣钢笔行书" panose="02010601030101010101" pitchFamily="2" charset="-122"/>
              </a:defRPr>
            </a:lvl1pPr>
          </a:lstStyle>
          <a:p>
            <a:fld id="{A30DD81B-ADF2-4E81-89E9-715225DDC310}" type="slidenum">
              <a:rPr lang="zh-CN" altLang="en-US" smtClean="0"/>
              <a:pPr/>
              <a:t>‹#›</a:t>
            </a:fld>
            <a:endParaRPr lang="zh-CN" altLang="en-US" dirty="0"/>
          </a:p>
        </p:txBody>
      </p:sp>
    </p:spTree>
    <p:extLst>
      <p:ext uri="{BB962C8B-B14F-4D97-AF65-F5344CB8AC3E}">
        <p14:creationId xmlns:p14="http://schemas.microsoft.com/office/powerpoint/2010/main" val="286117051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5565E-6791-477C-8697-D698D3BC50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7E76056-AB15-4022-8566-DAD3BCADC0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12F5EBF-FD72-43CE-A487-4DED93FB1E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AB698E6-3E54-4444-ABBD-9A4A63E5DA79}"/>
              </a:ext>
            </a:extLst>
          </p:cNvPr>
          <p:cNvSpPr>
            <a:spLocks noGrp="1"/>
          </p:cNvSpPr>
          <p:nvPr>
            <p:ph type="dt" sz="half" idx="10"/>
          </p:nvPr>
        </p:nvSpPr>
        <p:spPr/>
        <p:txBody>
          <a:bodyPr/>
          <a:lstStyle/>
          <a:p>
            <a:fld id="{036938D5-D634-407F-A919-718F469FA80D}" type="datetime1">
              <a:rPr lang="zh-CN" altLang="en-US" smtClean="0"/>
              <a:t>2019/4/14</a:t>
            </a:fld>
            <a:endParaRPr lang="zh-CN" altLang="en-US"/>
          </a:p>
        </p:txBody>
      </p:sp>
      <p:sp>
        <p:nvSpPr>
          <p:cNvPr id="6" name="页脚占位符 5">
            <a:extLst>
              <a:ext uri="{FF2B5EF4-FFF2-40B4-BE49-F238E27FC236}">
                <a16:creationId xmlns:a16="http://schemas.microsoft.com/office/drawing/2014/main" id="{1E01085E-BF8C-4B85-937B-2117E954204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1B7FF7-FDC1-4C67-BF82-F869412E178F}"/>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1311329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8A51AF-0AF7-469D-A9D2-21D18FFF4E8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4277B0B-1FC9-432C-AFBA-A759D8E7D0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D5C591-CE1D-439B-AAB4-863D5C2952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4935A40-D9AA-45B4-96A6-339DD979DF40}"/>
              </a:ext>
            </a:extLst>
          </p:cNvPr>
          <p:cNvSpPr>
            <a:spLocks noGrp="1"/>
          </p:cNvSpPr>
          <p:nvPr>
            <p:ph type="dt" sz="half" idx="10"/>
          </p:nvPr>
        </p:nvSpPr>
        <p:spPr/>
        <p:txBody>
          <a:bodyPr/>
          <a:lstStyle/>
          <a:p>
            <a:fld id="{0CA19C3F-523F-4B87-89CE-17A44054881A}" type="datetime1">
              <a:rPr lang="zh-CN" altLang="en-US" smtClean="0"/>
              <a:t>2019/4/14</a:t>
            </a:fld>
            <a:endParaRPr lang="zh-CN" altLang="en-US"/>
          </a:p>
        </p:txBody>
      </p:sp>
      <p:sp>
        <p:nvSpPr>
          <p:cNvPr id="6" name="页脚占位符 5">
            <a:extLst>
              <a:ext uri="{FF2B5EF4-FFF2-40B4-BE49-F238E27FC236}">
                <a16:creationId xmlns:a16="http://schemas.microsoft.com/office/drawing/2014/main" id="{4D7B5A57-B5E9-449B-B68C-94798096AA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28ADCF-9B64-48A3-AF3A-469FD962D3FF}"/>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1359601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1AB7CFE-F1C0-4C67-8752-FB401C8AA5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0081693-9246-427B-AADD-D48B09891C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B715139-0690-4C64-B49B-368BE0D5A6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81C1B9-ECA1-4BD5-A3AE-7E7371EA2C83}" type="datetime1">
              <a:rPr lang="zh-CN" altLang="en-US" smtClean="0"/>
              <a:t>2019/4/14</a:t>
            </a:fld>
            <a:endParaRPr lang="zh-CN" altLang="en-US"/>
          </a:p>
        </p:txBody>
      </p:sp>
      <p:sp>
        <p:nvSpPr>
          <p:cNvPr id="5" name="页脚占位符 4">
            <a:extLst>
              <a:ext uri="{FF2B5EF4-FFF2-40B4-BE49-F238E27FC236}">
                <a16:creationId xmlns:a16="http://schemas.microsoft.com/office/drawing/2014/main" id="{9CD17234-4E00-40C9-ADC9-9F0934335C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8883B94-3841-41BF-8095-2C28F96310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DD81B-ADF2-4E81-89E9-715225DDC310}" type="slidenum">
              <a:rPr lang="zh-CN" altLang="en-US" smtClean="0"/>
              <a:pPr/>
              <a:t>‹#›</a:t>
            </a:fld>
            <a:endParaRPr lang="zh-CN" altLang="en-US" dirty="0"/>
          </a:p>
        </p:txBody>
      </p:sp>
    </p:spTree>
    <p:extLst>
      <p:ext uri="{BB962C8B-B14F-4D97-AF65-F5344CB8AC3E}">
        <p14:creationId xmlns:p14="http://schemas.microsoft.com/office/powerpoint/2010/main" val="4005963455"/>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6.xml"/><Relationship Id="rId7" Type="http://schemas.openxmlformats.org/officeDocument/2006/relationships/image" Target="../media/image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7.xml"/></Relationships>
</file>

<file path=ppt/slides/_rels/slide10.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3.jp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tags" Target="../tags/tag5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3.jp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notesSlide" Target="../notesSlides/notesSlide17.xml"/><Relationship Id="rId5" Type="http://schemas.openxmlformats.org/officeDocument/2006/relationships/slideLayout" Target="../slideLayouts/slideLayout3.xml"/><Relationship Id="rId4" Type="http://schemas.openxmlformats.org/officeDocument/2006/relationships/tags" Target="../tags/tag56.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11.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3.jp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notesSlide" Target="../notesSlides/notesSlide22.xml"/><Relationship Id="rId5" Type="http://schemas.openxmlformats.org/officeDocument/2006/relationships/slideLayout" Target="../slideLayouts/slideLayout3.xml"/><Relationship Id="rId4" Type="http://schemas.openxmlformats.org/officeDocument/2006/relationships/tags" Target="../tags/tag60.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2.xml"/><Relationship Id="rId1" Type="http://schemas.openxmlformats.org/officeDocument/2006/relationships/tags" Target="../tags/tag6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3.jp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ags" Target="../tags/tag15.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tags" Target="../tags/tag41.xml"/><Relationship Id="rId3" Type="http://schemas.openxmlformats.org/officeDocument/2006/relationships/tags" Target="../tags/tag18.xml"/><Relationship Id="rId21" Type="http://schemas.openxmlformats.org/officeDocument/2006/relationships/tags" Target="../tags/tag36.xml"/><Relationship Id="rId34" Type="http://schemas.openxmlformats.org/officeDocument/2006/relationships/slideLayout" Target="../slideLayouts/slideLayout7.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tags" Target="../tags/tag40.xml"/><Relationship Id="rId33" Type="http://schemas.openxmlformats.org/officeDocument/2006/relationships/tags" Target="../tags/tag48.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tags" Target="../tags/tag35.xml"/><Relationship Id="rId29" Type="http://schemas.openxmlformats.org/officeDocument/2006/relationships/tags" Target="../tags/tag44.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tags" Target="../tags/tag39.xml"/><Relationship Id="rId32" Type="http://schemas.openxmlformats.org/officeDocument/2006/relationships/tags" Target="../tags/tag47.xml"/><Relationship Id="rId5" Type="http://schemas.openxmlformats.org/officeDocument/2006/relationships/tags" Target="../tags/tag20.xml"/><Relationship Id="rId15" Type="http://schemas.openxmlformats.org/officeDocument/2006/relationships/tags" Target="../tags/tag30.xml"/><Relationship Id="rId23" Type="http://schemas.openxmlformats.org/officeDocument/2006/relationships/tags" Target="../tags/tag38.xml"/><Relationship Id="rId28" Type="http://schemas.openxmlformats.org/officeDocument/2006/relationships/tags" Target="../tags/tag43.xml"/><Relationship Id="rId10" Type="http://schemas.openxmlformats.org/officeDocument/2006/relationships/tags" Target="../tags/tag25.xml"/><Relationship Id="rId19" Type="http://schemas.openxmlformats.org/officeDocument/2006/relationships/tags" Target="../tags/tag34.xml"/><Relationship Id="rId31" Type="http://schemas.openxmlformats.org/officeDocument/2006/relationships/tags" Target="../tags/tag46.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 Id="rId27" Type="http://schemas.openxmlformats.org/officeDocument/2006/relationships/tags" Target="../tags/tag42.xml"/><Relationship Id="rId30" Type="http://schemas.openxmlformats.org/officeDocument/2006/relationships/tags" Target="../tags/tag45.xml"/><Relationship Id="rId3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PA-组合 2">
            <a:extLst>
              <a:ext uri="{FF2B5EF4-FFF2-40B4-BE49-F238E27FC236}">
                <a16:creationId xmlns:a16="http://schemas.microsoft.com/office/drawing/2014/main" id="{B64AA011-0FE7-4302-9886-1FF78CD69D42}"/>
              </a:ext>
            </a:extLst>
          </p:cNvPr>
          <p:cNvGrpSpPr/>
          <p:nvPr>
            <p:custDataLst>
              <p:tags r:id="rId1"/>
            </p:custDataLst>
          </p:nvPr>
        </p:nvGrpSpPr>
        <p:grpSpPr>
          <a:xfrm>
            <a:off x="0" y="1"/>
            <a:ext cx="23029336" cy="9450624"/>
            <a:chOff x="0" y="1"/>
            <a:chExt cx="23029336" cy="9450624"/>
          </a:xfrm>
        </p:grpSpPr>
        <p:sp>
          <p:nvSpPr>
            <p:cNvPr id="2" name="PA-任意多边形 1">
              <a:extLst>
                <a:ext uri="{FF2B5EF4-FFF2-40B4-BE49-F238E27FC236}">
                  <a16:creationId xmlns:a16="http://schemas.microsoft.com/office/drawing/2014/main" id="{835D7BFD-4E0D-4FC1-88B6-F0B35B53CC1B}"/>
                </a:ext>
              </a:extLst>
            </p:cNvPr>
            <p:cNvSpPr/>
            <p:nvPr>
              <p:custDataLst>
                <p:tags r:id="rId3"/>
              </p:custDataLst>
            </p:nvPr>
          </p:nvSpPr>
          <p:spPr>
            <a:xfrm>
              <a:off x="0" y="1"/>
              <a:ext cx="23029336" cy="9450624"/>
            </a:xfrm>
            <a:custGeom>
              <a:avLst/>
              <a:gdLst/>
              <a:ahLst/>
              <a:cxnLst/>
              <a:rect l="0" t="0" r="0" b="0"/>
              <a:pathLst>
                <a:path w="23029336" h="9450624">
                  <a:moveTo>
                    <a:pt x="0" y="0"/>
                  </a:moveTo>
                  <a:lnTo>
                    <a:pt x="23029335" y="0"/>
                  </a:lnTo>
                  <a:lnTo>
                    <a:pt x="23029335" y="9450623"/>
                  </a:lnTo>
                  <a:lnTo>
                    <a:pt x="0" y="9450623"/>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A-图片 4">
              <a:extLst>
                <a:ext uri="{FF2B5EF4-FFF2-40B4-BE49-F238E27FC236}">
                  <a16:creationId xmlns:a16="http://schemas.microsoft.com/office/drawing/2014/main" id="{55359F22-CCC5-4D03-8413-0362D1B701B3}"/>
                </a:ext>
              </a:extLst>
            </p:cNvPr>
            <p:cNvPicPr>
              <a:picLocks noChangeAspect="1"/>
            </p:cNvPicPr>
            <p:nvPr>
              <p:custDataLst>
                <p:tags r:id="rId4"/>
              </p:custDataLst>
            </p:nvPr>
          </p:nvPicPr>
          <p:blipFill rotWithShape="1">
            <a:blip r:embed="rId7">
              <a:extLst>
                <a:ext uri="{BEBA8EAE-BF5A-486C-A8C5-ECC9F3942E4B}">
                  <a14:imgProps xmlns:a14="http://schemas.microsoft.com/office/drawing/2010/main">
                    <a14:imgLayer r:embed="rId8">
                      <a14:imgEffect>
                        <a14:colorTemperature colorTemp="7246"/>
                      </a14:imgEffect>
                      <a14:imgEffect>
                        <a14:brightnessContrast bright="25000"/>
                      </a14:imgEffect>
                    </a14:imgLayer>
                  </a14:imgProps>
                </a:ext>
                <a:ext uri="{28A0092B-C50C-407E-A947-70E740481C1C}">
                  <a14:useLocalDpi xmlns:a14="http://schemas.microsoft.com/office/drawing/2010/main" val="0"/>
                </a:ext>
              </a:extLst>
            </a:blip>
            <a:srcRect t="5967" r="22120" b="20061"/>
            <a:stretch/>
          </p:blipFill>
          <p:spPr>
            <a:xfrm>
              <a:off x="0" y="1"/>
              <a:ext cx="12192000" cy="4963288"/>
            </a:xfrm>
            <a:prstGeom prst="rect">
              <a:avLst/>
            </a:prstGeom>
          </p:spPr>
        </p:pic>
      </p:grpSp>
      <p:sp>
        <p:nvSpPr>
          <p:cNvPr id="4" name="矩形 3">
            <a:extLst>
              <a:ext uri="{FF2B5EF4-FFF2-40B4-BE49-F238E27FC236}">
                <a16:creationId xmlns:a16="http://schemas.microsoft.com/office/drawing/2014/main" id="{F2ED8BBD-2B9C-46AD-96DD-D6FB4D494412}"/>
              </a:ext>
            </a:extLst>
          </p:cNvPr>
          <p:cNvSpPr/>
          <p:nvPr/>
        </p:nvSpPr>
        <p:spPr>
          <a:xfrm>
            <a:off x="0" y="4968392"/>
            <a:ext cx="12192000" cy="1889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1B3776B4-6AE9-4CD0-AE0A-8666E39B797B}"/>
              </a:ext>
            </a:extLst>
          </p:cNvPr>
          <p:cNvSpPr/>
          <p:nvPr/>
        </p:nvSpPr>
        <p:spPr>
          <a:xfrm>
            <a:off x="0" y="-5843"/>
            <a:ext cx="12192000" cy="4963288"/>
          </a:xfrm>
          <a:prstGeom prst="rect">
            <a:avLst/>
          </a:prstGeom>
          <a:gradFill flip="none" rotWithShape="1">
            <a:gsLst>
              <a:gs pos="0">
                <a:schemeClr val="bg1">
                  <a:alpha val="22000"/>
                </a:schemeClr>
              </a:gs>
              <a:gs pos="100000">
                <a:srgbClr val="9DD3FA">
                  <a:alpha val="4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3481271-4263-4F87-BAD8-2653C9E328D4}"/>
              </a:ext>
            </a:extLst>
          </p:cNvPr>
          <p:cNvSpPr/>
          <p:nvPr/>
        </p:nvSpPr>
        <p:spPr>
          <a:xfrm>
            <a:off x="0" y="4257676"/>
            <a:ext cx="12192000" cy="710716"/>
          </a:xfrm>
          <a:prstGeom prst="rect">
            <a:avLst/>
          </a:prstGeom>
          <a:solidFill>
            <a:srgbClr val="1E4D7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占位符 23">
            <a:extLst>
              <a:ext uri="{FF2B5EF4-FFF2-40B4-BE49-F238E27FC236}">
                <a16:creationId xmlns:a16="http://schemas.microsoft.com/office/drawing/2014/main" id="{A1F3BA91-2F8E-40BC-9529-6929A69FC8F9}"/>
              </a:ext>
            </a:extLst>
          </p:cNvPr>
          <p:cNvSpPr txBox="1">
            <a:spLocks/>
          </p:cNvSpPr>
          <p:nvPr/>
        </p:nvSpPr>
        <p:spPr>
          <a:xfrm>
            <a:off x="8356600" y="4063641"/>
            <a:ext cx="3835400" cy="1107996"/>
          </a:xfrm>
          <a:prstGeom prst="rect">
            <a:avLst/>
          </a:prstGeom>
        </p:spPr>
        <p:txBody>
          <a:bodyPr wrap="square" lIns="0" tIns="0" rIns="0" bIns="0" anchor="b" anchorCtr="0">
            <a:spAutoFit/>
          </a:bodyPr>
          <a:lstStyle>
            <a:lvl1pPr marL="0" indent="0" algn="dist" defTabSz="914400" rtl="0" eaLnBrk="1" latinLnBrk="0" hangingPunct="1">
              <a:lnSpc>
                <a:spcPct val="90000"/>
              </a:lnSpc>
              <a:spcBef>
                <a:spcPts val="1000"/>
              </a:spcBef>
              <a:buFont typeface="Arial" panose="020B0604020202020204" pitchFamily="34" charset="0"/>
              <a:buNone/>
              <a:defRPr sz="5400" kern="1200">
                <a:solidFill>
                  <a:schemeClr val="bg1"/>
                </a:solidFill>
                <a:latin typeface="Arial Black" panose="020B0A04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sz="8000" b="1" dirty="0">
                <a:solidFill>
                  <a:schemeClr val="bg1">
                    <a:lumMod val="95000"/>
                  </a:schemeClr>
                </a:solidFill>
                <a:latin typeface="+mn-ea"/>
              </a:rPr>
              <a:t>REPORT</a:t>
            </a:r>
            <a:endParaRPr lang="zh-CN" altLang="en-US" sz="8000" b="1" dirty="0">
              <a:solidFill>
                <a:schemeClr val="bg1">
                  <a:lumMod val="95000"/>
                </a:schemeClr>
              </a:solidFill>
              <a:latin typeface="+mn-ea"/>
            </a:endParaRPr>
          </a:p>
        </p:txBody>
      </p:sp>
      <p:sp>
        <p:nvSpPr>
          <p:cNvPr id="34" name="文本框 33">
            <a:extLst>
              <a:ext uri="{FF2B5EF4-FFF2-40B4-BE49-F238E27FC236}">
                <a16:creationId xmlns:a16="http://schemas.microsoft.com/office/drawing/2014/main" id="{8B086949-E9A2-4475-9E55-2420307BCD17}"/>
              </a:ext>
            </a:extLst>
          </p:cNvPr>
          <p:cNvSpPr txBox="1"/>
          <p:nvPr/>
        </p:nvSpPr>
        <p:spPr>
          <a:xfrm>
            <a:off x="265720" y="4418847"/>
            <a:ext cx="6647974" cy="646331"/>
          </a:xfrm>
          <a:prstGeom prst="rect">
            <a:avLst/>
          </a:prstGeom>
          <a:noFill/>
        </p:spPr>
        <p:txBody>
          <a:bodyPr wrap="none" rtlCol="0">
            <a:spAutoFit/>
          </a:bodyPr>
          <a:lstStyle/>
          <a:p>
            <a:r>
              <a:rPr lang="zh-CN" altLang="en-US" sz="3600" dirty="0">
                <a:solidFill>
                  <a:schemeClr val="bg1"/>
                </a:solidFill>
                <a:latin typeface="思源黑体 CN Medium" panose="020B0600000000000000" pitchFamily="34" charset="-122"/>
                <a:ea typeface="思源黑体 CN Medium" panose="020B0600000000000000" pitchFamily="34" charset="-122"/>
              </a:rPr>
              <a:t>广东工业大学汇报答辩通用模板</a:t>
            </a:r>
          </a:p>
        </p:txBody>
      </p:sp>
      <p:sp>
        <p:nvSpPr>
          <p:cNvPr id="35" name="文本框 34">
            <a:extLst>
              <a:ext uri="{FF2B5EF4-FFF2-40B4-BE49-F238E27FC236}">
                <a16:creationId xmlns:a16="http://schemas.microsoft.com/office/drawing/2014/main" id="{4A4A8ABE-A931-4611-9963-6A5015CCC6DE}"/>
              </a:ext>
            </a:extLst>
          </p:cNvPr>
          <p:cNvSpPr txBox="1"/>
          <p:nvPr/>
        </p:nvSpPr>
        <p:spPr>
          <a:xfrm>
            <a:off x="8310300" y="3664390"/>
            <a:ext cx="3013967" cy="646331"/>
          </a:xfrm>
          <a:prstGeom prst="rect">
            <a:avLst/>
          </a:prstGeom>
          <a:noFill/>
        </p:spPr>
        <p:txBody>
          <a:bodyPr wrap="none" rtlCol="0">
            <a:spAutoFit/>
          </a:bodyPr>
          <a:lstStyle/>
          <a:p>
            <a:r>
              <a:rPr lang="en-US" altLang="zh-CN" sz="3600" dirty="0">
                <a:solidFill>
                  <a:schemeClr val="bg1"/>
                </a:solidFill>
              </a:rPr>
              <a:t>GRADUATION</a:t>
            </a:r>
            <a:endParaRPr lang="zh-CN" altLang="en-US" sz="3600" dirty="0">
              <a:solidFill>
                <a:schemeClr val="bg1"/>
              </a:solidFill>
            </a:endParaRPr>
          </a:p>
        </p:txBody>
      </p:sp>
      <p:sp>
        <p:nvSpPr>
          <p:cNvPr id="15" name="文本框 14">
            <a:extLst>
              <a:ext uri="{FF2B5EF4-FFF2-40B4-BE49-F238E27FC236}">
                <a16:creationId xmlns:a16="http://schemas.microsoft.com/office/drawing/2014/main" id="{D9C9E28E-8E5B-42D6-AA6F-287F9D698668}"/>
              </a:ext>
            </a:extLst>
          </p:cNvPr>
          <p:cNvSpPr txBox="1"/>
          <p:nvPr/>
        </p:nvSpPr>
        <p:spPr>
          <a:xfrm>
            <a:off x="8752088" y="6267894"/>
            <a:ext cx="3044423" cy="400110"/>
          </a:xfrm>
          <a:prstGeom prst="rect">
            <a:avLst/>
          </a:prstGeom>
          <a:noFill/>
        </p:spPr>
        <p:txBody>
          <a:bodyPr wrap="none" rtlCol="0">
            <a:spAutoFit/>
          </a:bodyPr>
          <a:lstStyle/>
          <a:p>
            <a:r>
              <a:rPr lang="zh-CN" altLang="en-US" sz="2000" dirty="0">
                <a:solidFill>
                  <a:srgbClr val="29547B"/>
                </a:solidFill>
              </a:rPr>
              <a:t>答辩日期：</a:t>
            </a:r>
            <a:fld id="{B2CF2A33-451D-44B3-A729-935AED514394}" type="datetime2">
              <a:rPr lang="zh-CN" altLang="en-US" sz="2000" smtClean="0">
                <a:solidFill>
                  <a:srgbClr val="29547B"/>
                </a:solidFill>
              </a:rPr>
              <a:t>2019年4月14日</a:t>
            </a:fld>
            <a:endParaRPr lang="zh-CN" altLang="en-US" sz="2000" dirty="0">
              <a:solidFill>
                <a:srgbClr val="29547B"/>
              </a:solidFill>
            </a:endParaRPr>
          </a:p>
        </p:txBody>
      </p:sp>
      <p:grpSp>
        <p:nvGrpSpPr>
          <p:cNvPr id="11" name="组合 10">
            <a:extLst>
              <a:ext uri="{FF2B5EF4-FFF2-40B4-BE49-F238E27FC236}">
                <a16:creationId xmlns:a16="http://schemas.microsoft.com/office/drawing/2014/main" id="{03F52F5F-0BE4-4D11-A4B3-23D4B970671E}"/>
              </a:ext>
            </a:extLst>
          </p:cNvPr>
          <p:cNvGrpSpPr/>
          <p:nvPr/>
        </p:nvGrpSpPr>
        <p:grpSpPr>
          <a:xfrm>
            <a:off x="382950" y="5792092"/>
            <a:ext cx="2649809" cy="461665"/>
            <a:chOff x="190535" y="5699548"/>
            <a:chExt cx="2529516" cy="461665"/>
          </a:xfrm>
        </p:grpSpPr>
        <p:sp>
          <p:nvSpPr>
            <p:cNvPr id="9" name="矩形: 圆角 8">
              <a:extLst>
                <a:ext uri="{FF2B5EF4-FFF2-40B4-BE49-F238E27FC236}">
                  <a16:creationId xmlns:a16="http://schemas.microsoft.com/office/drawing/2014/main" id="{89FE4622-FA1D-432E-B4F7-086495FBB7A6}"/>
                </a:ext>
              </a:extLst>
            </p:cNvPr>
            <p:cNvSpPr/>
            <p:nvPr/>
          </p:nvSpPr>
          <p:spPr>
            <a:xfrm>
              <a:off x="190535" y="5699548"/>
              <a:ext cx="2529516" cy="461665"/>
            </a:xfrm>
            <a:prstGeom prst="roundRect">
              <a:avLst/>
            </a:prstGeom>
            <a:solidFill>
              <a:srgbClr val="035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文本框 11">
              <a:extLst>
                <a:ext uri="{FF2B5EF4-FFF2-40B4-BE49-F238E27FC236}">
                  <a16:creationId xmlns:a16="http://schemas.microsoft.com/office/drawing/2014/main" id="{D2185E5A-4E90-4E6D-AB41-A3C8FD107AA1}"/>
                </a:ext>
              </a:extLst>
            </p:cNvPr>
            <p:cNvSpPr txBox="1"/>
            <p:nvPr/>
          </p:nvSpPr>
          <p:spPr>
            <a:xfrm>
              <a:off x="265720" y="5730325"/>
              <a:ext cx="2339102" cy="400110"/>
            </a:xfrm>
            <a:prstGeom prst="rect">
              <a:avLst/>
            </a:prstGeom>
            <a:noFill/>
            <a:ln>
              <a:noFill/>
            </a:ln>
          </p:spPr>
          <p:txBody>
            <a:bodyPr wrap="square" rtlCol="0">
              <a:spAutoFit/>
            </a:bodyPr>
            <a:lstStyle/>
            <a:p>
              <a:r>
                <a:rPr lang="zh-CN" altLang="en-US" sz="2000" dirty="0">
                  <a:solidFill>
                    <a:schemeClr val="bg1"/>
                  </a:solidFill>
                </a:rPr>
                <a:t>答辩人：</a:t>
              </a:r>
              <a:r>
                <a:rPr lang="en-US" altLang="zh-CN" sz="2000" dirty="0">
                  <a:solidFill>
                    <a:schemeClr val="bg1"/>
                  </a:solidFill>
                </a:rPr>
                <a:t>XXX</a:t>
              </a:r>
              <a:endParaRPr lang="zh-CN" altLang="en-US" sz="2000" dirty="0">
                <a:solidFill>
                  <a:schemeClr val="bg1"/>
                </a:solidFill>
              </a:endParaRPr>
            </a:p>
          </p:txBody>
        </p:sp>
      </p:grpSp>
      <p:grpSp>
        <p:nvGrpSpPr>
          <p:cNvPr id="23" name="组合 22">
            <a:extLst>
              <a:ext uri="{FF2B5EF4-FFF2-40B4-BE49-F238E27FC236}">
                <a16:creationId xmlns:a16="http://schemas.microsoft.com/office/drawing/2014/main" id="{6DA8A13F-B56A-4D17-AA5C-AC6C33166669}"/>
              </a:ext>
            </a:extLst>
          </p:cNvPr>
          <p:cNvGrpSpPr/>
          <p:nvPr/>
        </p:nvGrpSpPr>
        <p:grpSpPr>
          <a:xfrm>
            <a:off x="3446191" y="5794843"/>
            <a:ext cx="2649809" cy="461665"/>
            <a:chOff x="190535" y="5702299"/>
            <a:chExt cx="2529516" cy="461665"/>
          </a:xfrm>
        </p:grpSpPr>
        <p:sp>
          <p:nvSpPr>
            <p:cNvPr id="24" name="矩形: 圆角 23">
              <a:extLst>
                <a:ext uri="{FF2B5EF4-FFF2-40B4-BE49-F238E27FC236}">
                  <a16:creationId xmlns:a16="http://schemas.microsoft.com/office/drawing/2014/main" id="{DBDBFCD3-1623-4FD2-9961-93CA069A6BE0}"/>
                </a:ext>
              </a:extLst>
            </p:cNvPr>
            <p:cNvSpPr/>
            <p:nvPr/>
          </p:nvSpPr>
          <p:spPr>
            <a:xfrm>
              <a:off x="190535" y="5702299"/>
              <a:ext cx="2529516" cy="461665"/>
            </a:xfrm>
            <a:prstGeom prst="roundRect">
              <a:avLst/>
            </a:prstGeom>
            <a:solidFill>
              <a:srgbClr val="035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文本框 24">
              <a:extLst>
                <a:ext uri="{FF2B5EF4-FFF2-40B4-BE49-F238E27FC236}">
                  <a16:creationId xmlns:a16="http://schemas.microsoft.com/office/drawing/2014/main" id="{568055BE-43E0-4A8A-AAB3-9F4FF071F172}"/>
                </a:ext>
              </a:extLst>
            </p:cNvPr>
            <p:cNvSpPr txBox="1"/>
            <p:nvPr/>
          </p:nvSpPr>
          <p:spPr>
            <a:xfrm>
              <a:off x="265720" y="5733076"/>
              <a:ext cx="2339102" cy="400110"/>
            </a:xfrm>
            <a:prstGeom prst="rect">
              <a:avLst/>
            </a:prstGeom>
            <a:noFill/>
            <a:ln>
              <a:noFill/>
            </a:ln>
          </p:spPr>
          <p:txBody>
            <a:bodyPr wrap="square" rtlCol="0">
              <a:spAutoFit/>
            </a:bodyPr>
            <a:lstStyle/>
            <a:p>
              <a:r>
                <a:rPr lang="zh-CN" altLang="en-US" sz="2000" dirty="0">
                  <a:solidFill>
                    <a:schemeClr val="bg1"/>
                  </a:solidFill>
                </a:rPr>
                <a:t>指导老师：</a:t>
              </a:r>
              <a:r>
                <a:rPr lang="en-US" altLang="zh-CN" sz="2000" dirty="0">
                  <a:solidFill>
                    <a:schemeClr val="bg1"/>
                  </a:solidFill>
                </a:rPr>
                <a:t>XXX</a:t>
              </a:r>
              <a:endParaRPr lang="zh-CN" altLang="en-US" sz="2000" dirty="0">
                <a:solidFill>
                  <a:schemeClr val="bg1"/>
                </a:solidFill>
              </a:endParaRPr>
            </a:p>
          </p:txBody>
        </p:sp>
      </p:grpSp>
      <p:grpSp>
        <p:nvGrpSpPr>
          <p:cNvPr id="22" name="组合 21">
            <a:extLst>
              <a:ext uri="{FF2B5EF4-FFF2-40B4-BE49-F238E27FC236}">
                <a16:creationId xmlns:a16="http://schemas.microsoft.com/office/drawing/2014/main" id="{507047A5-FB5C-4BAE-A72E-D6D512EAFF24}"/>
              </a:ext>
            </a:extLst>
          </p:cNvPr>
          <p:cNvGrpSpPr/>
          <p:nvPr/>
        </p:nvGrpSpPr>
        <p:grpSpPr>
          <a:xfrm>
            <a:off x="11582394" y="6425183"/>
            <a:ext cx="293226" cy="242820"/>
            <a:chOff x="7067882" y="308299"/>
            <a:chExt cx="374640" cy="310239"/>
          </a:xfrm>
          <a:effectLst>
            <a:outerShdw blurRad="114300" dir="10800000" algn="r" rotWithShape="0">
              <a:srgbClr val="035183">
                <a:alpha val="43000"/>
              </a:srgbClr>
            </a:outerShdw>
          </a:effectLst>
        </p:grpSpPr>
        <p:cxnSp>
          <p:nvCxnSpPr>
            <p:cNvPr id="26" name="直接连接符 25">
              <a:extLst>
                <a:ext uri="{FF2B5EF4-FFF2-40B4-BE49-F238E27FC236}">
                  <a16:creationId xmlns:a16="http://schemas.microsoft.com/office/drawing/2014/main" id="{9E45648F-C521-4858-899F-0FD3A8883AFA}"/>
                </a:ext>
              </a:extLst>
            </p:cNvPr>
            <p:cNvCxnSpPr>
              <a:cxnSpLocks/>
            </p:cNvCxnSpPr>
            <p:nvPr/>
          </p:nvCxnSpPr>
          <p:spPr>
            <a:xfrm>
              <a:off x="7067882" y="618538"/>
              <a:ext cx="369560" cy="0"/>
            </a:xfrm>
            <a:prstGeom prst="line">
              <a:avLst/>
            </a:prstGeom>
            <a:ln w="254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0DCEE76-4CCB-45F8-8E4E-0AE658361BD7}"/>
                </a:ext>
              </a:extLst>
            </p:cNvPr>
            <p:cNvCxnSpPr>
              <a:cxnSpLocks/>
            </p:cNvCxnSpPr>
            <p:nvPr/>
          </p:nvCxnSpPr>
          <p:spPr>
            <a:xfrm>
              <a:off x="7442522" y="308299"/>
              <a:ext cx="0" cy="310239"/>
            </a:xfrm>
            <a:prstGeom prst="line">
              <a:avLst/>
            </a:prstGeom>
            <a:ln w="25400" cap="sq">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8"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A9359CA-3992-440A-B2DB-B669222AAEC0}"/>
              </a:ext>
            </a:extLst>
          </p:cNvPr>
          <p:cNvGrpSpPr>
            <a:grpSpLocks noChangeAspect="1"/>
          </p:cNvGrpSpPr>
          <p:nvPr>
            <p:custDataLst>
              <p:tags r:id="rId2"/>
            </p:custDataLst>
          </p:nvPr>
        </p:nvGrpSpPr>
        <p:grpSpPr>
          <a:xfrm>
            <a:off x="461710" y="635021"/>
            <a:ext cx="2067426" cy="561036"/>
            <a:chOff x="2647449" y="2492374"/>
            <a:chExt cx="6897103" cy="1871663"/>
          </a:xfrm>
          <a:solidFill>
            <a:srgbClr val="C00000"/>
          </a:solidFill>
        </p:grpSpPr>
        <p:sp>
          <p:nvSpPr>
            <p:cNvPr id="29" name="îṥḷídê">
              <a:extLst>
                <a:ext uri="{FF2B5EF4-FFF2-40B4-BE49-F238E27FC236}">
                  <a16:creationId xmlns:a16="http://schemas.microsoft.com/office/drawing/2014/main" id="{010302B5-64BC-4429-93C6-D3FD8262E43A}"/>
                </a:ext>
              </a:extLst>
            </p:cNvPr>
            <p:cNvSpPr/>
            <p:nvPr/>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ŝḷidè">
              <a:extLst>
                <a:ext uri="{FF2B5EF4-FFF2-40B4-BE49-F238E27FC236}">
                  <a16:creationId xmlns:a16="http://schemas.microsoft.com/office/drawing/2014/main" id="{1E0DEF1E-03EE-4C44-BAFE-6AAEA8097F86}"/>
                </a:ext>
              </a:extLst>
            </p:cNvPr>
            <p:cNvSpPr/>
            <p:nvPr/>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Sļîde">
              <a:extLst>
                <a:ext uri="{FF2B5EF4-FFF2-40B4-BE49-F238E27FC236}">
                  <a16:creationId xmlns:a16="http://schemas.microsoft.com/office/drawing/2014/main" id="{265BF035-31EA-43F3-A3FB-C12E8E15B2E6}"/>
                </a:ext>
              </a:extLst>
            </p:cNvPr>
            <p:cNvSpPr/>
            <p:nvPr/>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98423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22000" fill="hold" nodeType="withEffect">
                                  <p:stCondLst>
                                    <p:cond delay="0"/>
                                  </p:stCondLst>
                                  <p:childTnLst>
                                    <p:animScale>
                                      <p:cBhvr>
                                        <p:cTn id="6" dur="10000" fill="hold"/>
                                        <p:tgtEl>
                                          <p:spTgt spid="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F778606-EE3D-4B14-AE9D-03C4690040AA}"/>
              </a:ext>
            </a:extLst>
          </p:cNvPr>
          <p:cNvPicPr>
            <a:picLocks noChangeAspect="1"/>
          </p:cNvPicPr>
          <p:nvPr/>
        </p:nvPicPr>
        <p:blipFill rotWithShape="1">
          <a:blip r:embed="rId7">
            <a:extLst>
              <a:ext uri="{28A0092B-C50C-407E-A947-70E740481C1C}">
                <a14:useLocalDpi xmlns:a14="http://schemas.microsoft.com/office/drawing/2010/main" val="0"/>
              </a:ext>
            </a:extLst>
          </a:blip>
          <a:srcRect l="32805" t="7042" r="36007" b="38309"/>
          <a:stretch/>
        </p:blipFill>
        <p:spPr>
          <a:xfrm>
            <a:off x="1023425" y="1051560"/>
            <a:ext cx="4071240" cy="4815840"/>
          </a:xfrm>
          <a:prstGeom prst="rect">
            <a:avLst/>
          </a:prstGeom>
          <a:ln>
            <a:noFill/>
          </a:ln>
          <a:effectLst/>
        </p:spPr>
      </p:pic>
      <p:sp>
        <p:nvSpPr>
          <p:cNvPr id="12" name="矩形 11">
            <a:extLst>
              <a:ext uri="{FF2B5EF4-FFF2-40B4-BE49-F238E27FC236}">
                <a16:creationId xmlns:a16="http://schemas.microsoft.com/office/drawing/2014/main" id="{48D1B94F-ED5E-4804-B942-1D933B6AF540}"/>
              </a:ext>
            </a:extLst>
          </p:cNvPr>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B22D9B52-C2D5-4C7E-B91F-0BECC987C816}"/>
              </a:ext>
            </a:extLst>
          </p:cNvPr>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a:extLst>
              <a:ext uri="{FF2B5EF4-FFF2-40B4-BE49-F238E27FC236}">
                <a16:creationId xmlns:a16="http://schemas.microsoft.com/office/drawing/2014/main" id="{6BF8B2A4-433F-44DC-800E-59A80FE53803}"/>
              </a:ext>
            </a:extLst>
          </p:cNvPr>
          <p:cNvSpPr/>
          <p:nvPr>
            <p:custDataLst>
              <p:tags r:id="rId1"/>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a:extLst>
              <a:ext uri="{FF2B5EF4-FFF2-40B4-BE49-F238E27FC236}">
                <a16:creationId xmlns:a16="http://schemas.microsoft.com/office/drawing/2014/main" id="{B5EDA221-9AF2-4B27-8DDA-40BE4782A1C4}"/>
              </a:ext>
            </a:extLst>
          </p:cNvPr>
          <p:cNvSpPr/>
          <p:nvPr>
            <p:custDataLst>
              <p:tags r:id="rId2"/>
            </p:custDataLst>
          </p:nvPr>
        </p:nvSpPr>
        <p:spPr>
          <a:xfrm>
            <a:off x="5873498" y="3436374"/>
            <a:ext cx="5262979" cy="998671"/>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研究思路与研究方法</a:t>
            </a:r>
          </a:p>
        </p:txBody>
      </p:sp>
      <p:cxnSp>
        <p:nvCxnSpPr>
          <p:cNvPr id="17" name="PA-直接连接符 29">
            <a:extLst>
              <a:ext uri="{FF2B5EF4-FFF2-40B4-BE49-F238E27FC236}">
                <a16:creationId xmlns:a16="http://schemas.microsoft.com/office/drawing/2014/main" id="{2567401C-F979-45E6-9BC9-EAE76AF37E8D}"/>
              </a:ext>
            </a:extLst>
          </p:cNvPr>
          <p:cNvCxnSpPr/>
          <p:nvPr>
            <p:custDataLst>
              <p:tags r:id="rId3"/>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a:extLst>
              <a:ext uri="{FF2B5EF4-FFF2-40B4-BE49-F238E27FC236}">
                <a16:creationId xmlns:a16="http://schemas.microsoft.com/office/drawing/2014/main" id="{E183C0C8-73AB-4259-9E97-9774B512607A}"/>
              </a:ext>
            </a:extLst>
          </p:cNvPr>
          <p:cNvSpPr/>
          <p:nvPr>
            <p:custDataLst>
              <p:tags r:id="rId4"/>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02 </a:t>
            </a:r>
          </a:p>
        </p:txBody>
      </p:sp>
    </p:spTree>
    <p:extLst>
      <p:ext uri="{BB962C8B-B14F-4D97-AF65-F5344CB8AC3E}">
        <p14:creationId xmlns:p14="http://schemas.microsoft.com/office/powerpoint/2010/main" val="390734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3.95833E-6 -2.59259E-6 L -0.02891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5C55F7A-3104-436A-9527-890961D12CCC}"/>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11</a:t>
            </a:fld>
            <a:endParaRPr lang="zh-CN" altLang="en-US" dirty="0"/>
          </a:p>
        </p:txBody>
      </p:sp>
      <p:sp>
        <p:nvSpPr>
          <p:cNvPr id="3" name="文本框 2">
            <a:extLst>
              <a:ext uri="{FF2B5EF4-FFF2-40B4-BE49-F238E27FC236}">
                <a16:creationId xmlns:a16="http://schemas.microsoft.com/office/drawing/2014/main" id="{210C7EB7-E9AA-40A3-A7A0-0F1FCDA3E670}"/>
              </a:ext>
            </a:extLst>
          </p:cNvPr>
          <p:cNvSpPr txBox="1"/>
          <p:nvPr/>
        </p:nvSpPr>
        <p:spPr>
          <a:xfrm>
            <a:off x="4937833" y="865717"/>
            <a:ext cx="671979"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C00000"/>
                </a:solidFill>
                <a:latin typeface="方正清刻本悦宋简体" panose="02000000000000000000" pitchFamily="2" charset="-122"/>
                <a:ea typeface="方正清刻本悦宋简体" panose="02000000000000000000" pitchFamily="2" charset="-122"/>
              </a:rPr>
              <a:t>01</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4" name="文本框 3">
            <a:extLst>
              <a:ext uri="{FF2B5EF4-FFF2-40B4-BE49-F238E27FC236}">
                <a16:creationId xmlns:a16="http://schemas.microsoft.com/office/drawing/2014/main" id="{BA5E16F5-330E-41B1-96CA-4B895BB4520C}"/>
              </a:ext>
            </a:extLst>
          </p:cNvPr>
          <p:cNvSpPr txBox="1"/>
          <p:nvPr/>
        </p:nvSpPr>
        <p:spPr>
          <a:xfrm>
            <a:off x="5858405"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5" name="文本框 4">
            <a:extLst>
              <a:ext uri="{FF2B5EF4-FFF2-40B4-BE49-F238E27FC236}">
                <a16:creationId xmlns:a16="http://schemas.microsoft.com/office/drawing/2014/main" id="{4A8F8004-DC18-4D82-BE24-E3F30890147F}"/>
              </a:ext>
            </a:extLst>
          </p:cNvPr>
          <p:cNvSpPr txBox="1"/>
          <p:nvPr/>
        </p:nvSpPr>
        <p:spPr>
          <a:xfrm>
            <a:off x="6791801"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7" name="文本框 6">
            <a:extLst>
              <a:ext uri="{FF2B5EF4-FFF2-40B4-BE49-F238E27FC236}">
                <a16:creationId xmlns:a16="http://schemas.microsoft.com/office/drawing/2014/main" id="{8D3B0927-9D15-4067-80AF-F5C319BE9C9B}"/>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a:extLst>
              <a:ext uri="{FF2B5EF4-FFF2-40B4-BE49-F238E27FC236}">
                <a16:creationId xmlns:a16="http://schemas.microsoft.com/office/drawing/2014/main" id="{46FA5921-8CC7-419E-A297-79D1AD2B9091}"/>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a:extLst>
              <a:ext uri="{FF2B5EF4-FFF2-40B4-BE49-F238E27FC236}">
                <a16:creationId xmlns:a16="http://schemas.microsoft.com/office/drawing/2014/main" id="{C5EBE03B-F62B-4A6D-A6E0-F782E478AEDF}"/>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a:extLst>
              <a:ext uri="{FF2B5EF4-FFF2-40B4-BE49-F238E27FC236}">
                <a16:creationId xmlns:a16="http://schemas.microsoft.com/office/drawing/2014/main" id="{0674DC76-E364-4A19-BDC4-972EE8A6EDB1}"/>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40" name="矩形 39">
            <a:extLst>
              <a:ext uri="{FF2B5EF4-FFF2-40B4-BE49-F238E27FC236}">
                <a16:creationId xmlns:a16="http://schemas.microsoft.com/office/drawing/2014/main" id="{E4552285-4E73-49BF-9996-F46E919AAD3D}"/>
              </a:ext>
            </a:extLst>
          </p:cNvPr>
          <p:cNvSpPr/>
          <p:nvPr/>
        </p:nvSpPr>
        <p:spPr>
          <a:xfrm>
            <a:off x="177478" y="1557461"/>
            <a:ext cx="11837044" cy="2287967"/>
          </a:xfrm>
          <a:prstGeom prst="rect">
            <a:avLst/>
          </a:prstGeom>
          <a:solidFill>
            <a:srgbClr val="2954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2940148C-1BE6-4699-9819-CA3EB1EBE272}"/>
              </a:ext>
            </a:extLst>
          </p:cNvPr>
          <p:cNvSpPr txBox="1"/>
          <p:nvPr/>
        </p:nvSpPr>
        <p:spPr>
          <a:xfrm>
            <a:off x="469703" y="4091504"/>
            <a:ext cx="10847018" cy="2287967"/>
          </a:xfrm>
          <a:prstGeom prst="rect">
            <a:avLst/>
          </a:prstGeom>
          <a:noFill/>
        </p:spPr>
        <p:txBody>
          <a:bodyPr wrap="square" rtlCol="0">
            <a:noAutofit/>
          </a:bodyPr>
          <a:lstStyle/>
          <a:p>
            <a:pPr algn="just">
              <a:lnSpc>
                <a:spcPct val="125000"/>
              </a:lnSpc>
            </a:pPr>
            <a:r>
              <a:rPr lang="en-US" altLang="zh-CN" sz="2000" dirty="0"/>
              <a:t>The quick brown fox jumps over the lazy dog. The quick brown fox jumps over the lazy dog. The quick brown fox jumps over the lazy dog. </a:t>
            </a:r>
          </a:p>
          <a:p>
            <a:pPr algn="just">
              <a:lnSpc>
                <a:spcPct val="125000"/>
              </a:lnSpc>
            </a:pPr>
            <a:endParaRPr lang="en-US" altLang="zh-CN" sz="2000" dirty="0"/>
          </a:p>
          <a:p>
            <a:pPr algn="just">
              <a:lnSpc>
                <a:spcPct val="125000"/>
              </a:lnSpc>
            </a:pPr>
            <a:r>
              <a:rPr lang="en-US" altLang="zh-CN" sz="2000" dirty="0"/>
              <a:t>The quick brown fox jumps over the lazy dog. The quick brown fox jumps over the lazy dog. The quick brown fox jumps over the lazy dog. The quick brown fox jumps over the lazy dog. The quick brown fox jumps over the lazy dog. The quick brown fox jumps over the lazy dog. </a:t>
            </a:r>
            <a:endParaRPr lang="zh-CN" altLang="en-US" sz="2000" dirty="0"/>
          </a:p>
          <a:p>
            <a:pPr algn="just">
              <a:lnSpc>
                <a:spcPct val="125000"/>
              </a:lnSpc>
            </a:pPr>
            <a:endParaRPr lang="zh-CN" altLang="en-US" sz="2000" dirty="0"/>
          </a:p>
        </p:txBody>
      </p:sp>
      <p:sp>
        <p:nvSpPr>
          <p:cNvPr id="6" name="矩形 5">
            <a:extLst>
              <a:ext uri="{FF2B5EF4-FFF2-40B4-BE49-F238E27FC236}">
                <a16:creationId xmlns:a16="http://schemas.microsoft.com/office/drawing/2014/main" id="{E8CA0ED6-1A37-40B5-A530-25B1BD0E9C8B}"/>
              </a:ext>
            </a:extLst>
          </p:cNvPr>
          <p:cNvSpPr/>
          <p:nvPr/>
        </p:nvSpPr>
        <p:spPr>
          <a:xfrm>
            <a:off x="162045" y="3676696"/>
            <a:ext cx="5176665" cy="1687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a:extLst>
              <a:ext uri="{FF2B5EF4-FFF2-40B4-BE49-F238E27FC236}">
                <a16:creationId xmlns:a16="http://schemas.microsoft.com/office/drawing/2014/main" id="{FAAF7FA1-EF46-4ED3-B3F3-71455DE9DF1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l="4589" t="37071" r="25722" b="17205"/>
          <a:stretch/>
        </p:blipFill>
        <p:spPr>
          <a:xfrm flipH="1">
            <a:off x="162045" y="1557460"/>
            <a:ext cx="5176665" cy="2257443"/>
          </a:xfrm>
          <a:custGeom>
            <a:avLst/>
            <a:gdLst>
              <a:gd name="connsiteX0" fmla="*/ 0 w 6096000"/>
              <a:gd name="connsiteY0" fmla="*/ 0 h 2369562"/>
              <a:gd name="connsiteX1" fmla="*/ 6096000 w 6096000"/>
              <a:gd name="connsiteY1" fmla="*/ 0 h 2369562"/>
              <a:gd name="connsiteX2" fmla="*/ 6096000 w 6096000"/>
              <a:gd name="connsiteY2" fmla="*/ 2369562 h 2369562"/>
              <a:gd name="connsiteX3" fmla="*/ 0 w 6096000"/>
              <a:gd name="connsiteY3" fmla="*/ 2369562 h 2369562"/>
            </a:gdLst>
            <a:ahLst/>
            <a:cxnLst>
              <a:cxn ang="0">
                <a:pos x="connsiteX0" y="connsiteY0"/>
              </a:cxn>
              <a:cxn ang="0">
                <a:pos x="connsiteX1" y="connsiteY1"/>
              </a:cxn>
              <a:cxn ang="0">
                <a:pos x="connsiteX2" y="connsiteY2"/>
              </a:cxn>
              <a:cxn ang="0">
                <a:pos x="connsiteX3" y="connsiteY3"/>
              </a:cxn>
            </a:cxnLst>
            <a:rect l="l" t="t" r="r" b="b"/>
            <a:pathLst>
              <a:path w="6096000" h="2369562">
                <a:moveTo>
                  <a:pt x="0" y="0"/>
                </a:moveTo>
                <a:lnTo>
                  <a:pt x="6096000" y="0"/>
                </a:lnTo>
                <a:lnTo>
                  <a:pt x="6096000" y="2369562"/>
                </a:lnTo>
                <a:lnTo>
                  <a:pt x="0" y="2369562"/>
                </a:lnTo>
                <a:close/>
              </a:path>
            </a:pathLst>
          </a:custGeom>
        </p:spPr>
      </p:pic>
      <p:sp>
        <p:nvSpPr>
          <p:cNvPr id="43" name="文本框 42">
            <a:extLst>
              <a:ext uri="{FF2B5EF4-FFF2-40B4-BE49-F238E27FC236}">
                <a16:creationId xmlns:a16="http://schemas.microsoft.com/office/drawing/2014/main" id="{EFD4BBE9-BC3F-4EE7-9BDD-F84E69274BD9}"/>
              </a:ext>
            </a:extLst>
          </p:cNvPr>
          <p:cNvSpPr txBox="1"/>
          <p:nvPr/>
        </p:nvSpPr>
        <p:spPr>
          <a:xfrm>
            <a:off x="5858405" y="2166687"/>
            <a:ext cx="1141964" cy="369332"/>
          </a:xfrm>
          <a:prstGeom prst="rect">
            <a:avLst/>
          </a:prstGeom>
          <a:noFill/>
        </p:spPr>
        <p:txBody>
          <a:bodyPr wrap="square" rtlCol="0">
            <a:spAutoFit/>
          </a:bodyPr>
          <a:lstStyle/>
          <a:p>
            <a:r>
              <a:rPr lang="en-US" altLang="zh-CN" dirty="0">
                <a:solidFill>
                  <a:schemeClr val="bg1"/>
                </a:solidFill>
              </a:rPr>
              <a:t>STEP 01</a:t>
            </a:r>
            <a:endParaRPr lang="zh-CN" altLang="en-US" dirty="0">
              <a:solidFill>
                <a:schemeClr val="bg1"/>
              </a:solidFill>
            </a:endParaRPr>
          </a:p>
        </p:txBody>
      </p:sp>
      <p:sp>
        <p:nvSpPr>
          <p:cNvPr id="44" name="文本框 43">
            <a:extLst>
              <a:ext uri="{FF2B5EF4-FFF2-40B4-BE49-F238E27FC236}">
                <a16:creationId xmlns:a16="http://schemas.microsoft.com/office/drawing/2014/main" id="{32C4C19B-7744-44AF-9506-D25753DA48CB}"/>
              </a:ext>
            </a:extLst>
          </p:cNvPr>
          <p:cNvSpPr txBox="1"/>
          <p:nvPr/>
        </p:nvSpPr>
        <p:spPr>
          <a:xfrm>
            <a:off x="7432825" y="2166687"/>
            <a:ext cx="1141964" cy="369332"/>
          </a:xfrm>
          <a:prstGeom prst="rect">
            <a:avLst/>
          </a:prstGeom>
          <a:noFill/>
        </p:spPr>
        <p:txBody>
          <a:bodyPr wrap="square" rtlCol="0">
            <a:spAutoFit/>
          </a:bodyPr>
          <a:lstStyle/>
          <a:p>
            <a:r>
              <a:rPr lang="en-US" altLang="zh-CN" dirty="0">
                <a:solidFill>
                  <a:schemeClr val="bg1"/>
                </a:solidFill>
              </a:rPr>
              <a:t>STEP 02</a:t>
            </a:r>
            <a:endParaRPr lang="zh-CN" altLang="en-US" dirty="0">
              <a:solidFill>
                <a:schemeClr val="bg1"/>
              </a:solidFill>
            </a:endParaRPr>
          </a:p>
        </p:txBody>
      </p:sp>
      <p:sp>
        <p:nvSpPr>
          <p:cNvPr id="45" name="文本框 44">
            <a:extLst>
              <a:ext uri="{FF2B5EF4-FFF2-40B4-BE49-F238E27FC236}">
                <a16:creationId xmlns:a16="http://schemas.microsoft.com/office/drawing/2014/main" id="{B318C87A-4476-4F6D-9740-A2D3A6FD336D}"/>
              </a:ext>
            </a:extLst>
          </p:cNvPr>
          <p:cNvSpPr txBox="1"/>
          <p:nvPr/>
        </p:nvSpPr>
        <p:spPr>
          <a:xfrm>
            <a:off x="9007245" y="2161798"/>
            <a:ext cx="1141964" cy="369332"/>
          </a:xfrm>
          <a:prstGeom prst="rect">
            <a:avLst/>
          </a:prstGeom>
          <a:noFill/>
        </p:spPr>
        <p:txBody>
          <a:bodyPr wrap="square" rtlCol="0">
            <a:spAutoFit/>
          </a:bodyPr>
          <a:lstStyle/>
          <a:p>
            <a:r>
              <a:rPr lang="en-US" altLang="zh-CN" dirty="0">
                <a:solidFill>
                  <a:schemeClr val="bg1"/>
                </a:solidFill>
              </a:rPr>
              <a:t>STEP 03</a:t>
            </a:r>
            <a:endParaRPr lang="zh-CN" altLang="en-US" dirty="0">
              <a:solidFill>
                <a:schemeClr val="bg1"/>
              </a:solidFill>
            </a:endParaRPr>
          </a:p>
        </p:txBody>
      </p:sp>
      <p:sp>
        <p:nvSpPr>
          <p:cNvPr id="57" name="文本框 56">
            <a:extLst>
              <a:ext uri="{FF2B5EF4-FFF2-40B4-BE49-F238E27FC236}">
                <a16:creationId xmlns:a16="http://schemas.microsoft.com/office/drawing/2014/main" id="{DCA5034A-7BAA-4868-BB19-883CADE9AC25}"/>
              </a:ext>
            </a:extLst>
          </p:cNvPr>
          <p:cNvSpPr txBox="1"/>
          <p:nvPr/>
        </p:nvSpPr>
        <p:spPr>
          <a:xfrm>
            <a:off x="10581666" y="2172340"/>
            <a:ext cx="1141964" cy="369332"/>
          </a:xfrm>
          <a:prstGeom prst="rect">
            <a:avLst/>
          </a:prstGeom>
          <a:noFill/>
        </p:spPr>
        <p:txBody>
          <a:bodyPr wrap="square" rtlCol="0">
            <a:spAutoFit/>
          </a:bodyPr>
          <a:lstStyle/>
          <a:p>
            <a:r>
              <a:rPr lang="en-US" altLang="zh-CN" dirty="0">
                <a:solidFill>
                  <a:schemeClr val="bg1"/>
                </a:solidFill>
              </a:rPr>
              <a:t>STEP 04</a:t>
            </a:r>
            <a:endParaRPr lang="zh-CN" altLang="en-US" dirty="0">
              <a:solidFill>
                <a:schemeClr val="bg1"/>
              </a:solidFill>
            </a:endParaRPr>
          </a:p>
        </p:txBody>
      </p:sp>
      <p:sp>
        <p:nvSpPr>
          <p:cNvPr id="58" name="文本框 57">
            <a:extLst>
              <a:ext uri="{FF2B5EF4-FFF2-40B4-BE49-F238E27FC236}">
                <a16:creationId xmlns:a16="http://schemas.microsoft.com/office/drawing/2014/main" id="{F77C6A3B-C6E3-421D-818F-63D4D7890C93}"/>
              </a:ext>
            </a:extLst>
          </p:cNvPr>
          <p:cNvSpPr txBox="1"/>
          <p:nvPr/>
        </p:nvSpPr>
        <p:spPr>
          <a:xfrm>
            <a:off x="5670772" y="2887001"/>
            <a:ext cx="1451517" cy="584775"/>
          </a:xfrm>
          <a:prstGeom prst="rect">
            <a:avLst/>
          </a:prstGeom>
          <a:noFill/>
        </p:spPr>
        <p:txBody>
          <a:bodyPr wrap="square" rtlCol="0">
            <a:spAutoFit/>
          </a:bodyPr>
          <a:lstStyle/>
          <a:p>
            <a:r>
              <a:rPr lang="zh-CN" altLang="en-US" sz="1600" dirty="0">
                <a:solidFill>
                  <a:schemeClr val="bg1"/>
                </a:solidFill>
              </a:rPr>
              <a:t>简单概括文字简单概括文字</a:t>
            </a:r>
          </a:p>
        </p:txBody>
      </p:sp>
      <p:sp>
        <p:nvSpPr>
          <p:cNvPr id="59" name="文本框 58">
            <a:extLst>
              <a:ext uri="{FF2B5EF4-FFF2-40B4-BE49-F238E27FC236}">
                <a16:creationId xmlns:a16="http://schemas.microsoft.com/office/drawing/2014/main" id="{060AEDC1-F58D-45D1-A701-890BFFB41251}"/>
              </a:ext>
            </a:extLst>
          </p:cNvPr>
          <p:cNvSpPr txBox="1"/>
          <p:nvPr/>
        </p:nvSpPr>
        <p:spPr>
          <a:xfrm>
            <a:off x="7245192" y="2887001"/>
            <a:ext cx="1451517" cy="584775"/>
          </a:xfrm>
          <a:prstGeom prst="rect">
            <a:avLst/>
          </a:prstGeom>
          <a:noFill/>
        </p:spPr>
        <p:txBody>
          <a:bodyPr wrap="square" rtlCol="0">
            <a:spAutoFit/>
          </a:bodyPr>
          <a:lstStyle/>
          <a:p>
            <a:r>
              <a:rPr lang="zh-CN" altLang="en-US" sz="1600" dirty="0">
                <a:solidFill>
                  <a:schemeClr val="bg1"/>
                </a:solidFill>
              </a:rPr>
              <a:t>简单概括文字简单概括文字</a:t>
            </a:r>
          </a:p>
        </p:txBody>
      </p:sp>
      <p:sp>
        <p:nvSpPr>
          <p:cNvPr id="60" name="文本框 59">
            <a:extLst>
              <a:ext uri="{FF2B5EF4-FFF2-40B4-BE49-F238E27FC236}">
                <a16:creationId xmlns:a16="http://schemas.microsoft.com/office/drawing/2014/main" id="{476DE8E6-95EE-486B-89BE-2F69C0F1CB3E}"/>
              </a:ext>
            </a:extLst>
          </p:cNvPr>
          <p:cNvSpPr txBox="1"/>
          <p:nvPr/>
        </p:nvSpPr>
        <p:spPr>
          <a:xfrm>
            <a:off x="8819612" y="2887001"/>
            <a:ext cx="1451517" cy="584775"/>
          </a:xfrm>
          <a:prstGeom prst="rect">
            <a:avLst/>
          </a:prstGeom>
          <a:noFill/>
        </p:spPr>
        <p:txBody>
          <a:bodyPr wrap="square" rtlCol="0">
            <a:spAutoFit/>
          </a:bodyPr>
          <a:lstStyle/>
          <a:p>
            <a:r>
              <a:rPr lang="zh-CN" altLang="en-US" sz="1600" dirty="0">
                <a:solidFill>
                  <a:schemeClr val="bg1"/>
                </a:solidFill>
              </a:rPr>
              <a:t>简单概括文字简单概括文字</a:t>
            </a:r>
          </a:p>
        </p:txBody>
      </p:sp>
      <p:sp>
        <p:nvSpPr>
          <p:cNvPr id="61" name="文本框 60">
            <a:extLst>
              <a:ext uri="{FF2B5EF4-FFF2-40B4-BE49-F238E27FC236}">
                <a16:creationId xmlns:a16="http://schemas.microsoft.com/office/drawing/2014/main" id="{A7DD96C7-4E8B-4269-971C-6054811FC4C0}"/>
              </a:ext>
            </a:extLst>
          </p:cNvPr>
          <p:cNvSpPr txBox="1"/>
          <p:nvPr/>
        </p:nvSpPr>
        <p:spPr>
          <a:xfrm>
            <a:off x="10394033" y="2887001"/>
            <a:ext cx="1451517" cy="584775"/>
          </a:xfrm>
          <a:prstGeom prst="rect">
            <a:avLst/>
          </a:prstGeom>
          <a:noFill/>
        </p:spPr>
        <p:txBody>
          <a:bodyPr wrap="square" rtlCol="0">
            <a:spAutoFit/>
          </a:bodyPr>
          <a:lstStyle/>
          <a:p>
            <a:r>
              <a:rPr lang="zh-CN" altLang="en-US" sz="1600" dirty="0">
                <a:solidFill>
                  <a:schemeClr val="bg1"/>
                </a:solidFill>
              </a:rPr>
              <a:t>简单概括文字简单概括文字</a:t>
            </a:r>
          </a:p>
        </p:txBody>
      </p:sp>
    </p:spTree>
    <p:extLst>
      <p:ext uri="{BB962C8B-B14F-4D97-AF65-F5344CB8AC3E}">
        <p14:creationId xmlns:p14="http://schemas.microsoft.com/office/powerpoint/2010/main" val="3040146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C55EA534-FCC7-4E3C-8FB2-0B9D2A035023}"/>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12" name="文本框 11">
            <a:extLst>
              <a:ext uri="{FF2B5EF4-FFF2-40B4-BE49-F238E27FC236}">
                <a16:creationId xmlns:a16="http://schemas.microsoft.com/office/drawing/2014/main" id="{81EA38E6-18FC-41D2-945B-9980CFD8EF54}"/>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研究思路与研究方法</a:t>
            </a:r>
          </a:p>
        </p:txBody>
      </p:sp>
      <p:sp>
        <p:nvSpPr>
          <p:cNvPr id="13" name="文本框 12">
            <a:extLst>
              <a:ext uri="{FF2B5EF4-FFF2-40B4-BE49-F238E27FC236}">
                <a16:creationId xmlns:a16="http://schemas.microsoft.com/office/drawing/2014/main" id="{9C4E8D48-D785-4E35-9398-60C914C6F1BC}"/>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4" name="文本框 13">
            <a:extLst>
              <a:ext uri="{FF2B5EF4-FFF2-40B4-BE49-F238E27FC236}">
                <a16:creationId xmlns:a16="http://schemas.microsoft.com/office/drawing/2014/main" id="{6E6FBAE7-6C84-4791-80E0-9C65AF887538}"/>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26" name="灯片编号占位符 1">
            <a:extLst>
              <a:ext uri="{FF2B5EF4-FFF2-40B4-BE49-F238E27FC236}">
                <a16:creationId xmlns:a16="http://schemas.microsoft.com/office/drawing/2014/main" id="{73E17106-26BD-4435-96BF-8159BF0B2F9F}"/>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12</a:t>
            </a:fld>
            <a:endParaRPr lang="zh-CN" altLang="en-US" dirty="0"/>
          </a:p>
        </p:txBody>
      </p:sp>
      <p:cxnSp>
        <p:nvCxnSpPr>
          <p:cNvPr id="5" name="直接连接符 4">
            <a:extLst>
              <a:ext uri="{FF2B5EF4-FFF2-40B4-BE49-F238E27FC236}">
                <a16:creationId xmlns:a16="http://schemas.microsoft.com/office/drawing/2014/main" id="{17C0B2F9-06A9-4C3D-9144-5C75F3FE0B88}"/>
              </a:ext>
            </a:extLst>
          </p:cNvPr>
          <p:cNvCxnSpPr>
            <a:cxnSpLocks/>
          </p:cNvCxnSpPr>
          <p:nvPr/>
        </p:nvCxnSpPr>
        <p:spPr>
          <a:xfrm>
            <a:off x="3611880" y="1157080"/>
            <a:ext cx="0" cy="5400000"/>
          </a:xfrm>
          <a:prstGeom prst="line">
            <a:avLst/>
          </a:prstGeom>
          <a:ln w="25400">
            <a:solidFill>
              <a:srgbClr val="DDDDDF"/>
            </a:solidFill>
          </a:ln>
          <a:effectLst>
            <a:softEdge rad="0"/>
          </a:effectLst>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76CEC3CD-64CC-4FD2-A491-3E4757F6CC69}"/>
              </a:ext>
            </a:extLst>
          </p:cNvPr>
          <p:cNvSpPr txBox="1"/>
          <p:nvPr/>
        </p:nvSpPr>
        <p:spPr>
          <a:xfrm>
            <a:off x="511675" y="1535195"/>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cxnSp>
        <p:nvCxnSpPr>
          <p:cNvPr id="32" name="直接连接符 31">
            <a:extLst>
              <a:ext uri="{FF2B5EF4-FFF2-40B4-BE49-F238E27FC236}">
                <a16:creationId xmlns:a16="http://schemas.microsoft.com/office/drawing/2014/main" id="{B290F8E9-AD93-4159-BC8D-809E1094BFD3}"/>
              </a:ext>
            </a:extLst>
          </p:cNvPr>
          <p:cNvCxnSpPr>
            <a:cxnSpLocks/>
          </p:cNvCxnSpPr>
          <p:nvPr/>
        </p:nvCxnSpPr>
        <p:spPr>
          <a:xfrm>
            <a:off x="501843"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7BE424D-3ECC-4D10-ADAA-7D82DD64BAFC}"/>
              </a:ext>
            </a:extLst>
          </p:cNvPr>
          <p:cNvSpPr txBox="1"/>
          <p:nvPr/>
        </p:nvSpPr>
        <p:spPr>
          <a:xfrm>
            <a:off x="511675" y="2296160"/>
            <a:ext cx="2713159" cy="4108184"/>
          </a:xfrm>
          <a:prstGeom prst="rect">
            <a:avLst/>
          </a:prstGeom>
          <a:noFill/>
        </p:spPr>
        <p:txBody>
          <a:bodyPr wrap="square" rtlCol="0">
            <a:noAutofit/>
          </a:bodyPr>
          <a:lstStyle/>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p>
          <a:p>
            <a:pPr algn="just">
              <a:lnSpc>
                <a:spcPct val="125000"/>
              </a:lnSpc>
            </a:pPr>
            <a:endPar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3" name="矩形 32">
            <a:extLst>
              <a:ext uri="{FF2B5EF4-FFF2-40B4-BE49-F238E27FC236}">
                <a16:creationId xmlns:a16="http://schemas.microsoft.com/office/drawing/2014/main" id="{4EA4B99C-FDDD-4862-A848-09342E6D14E6}"/>
              </a:ext>
            </a:extLst>
          </p:cNvPr>
          <p:cNvSpPr/>
          <p:nvPr/>
        </p:nvSpPr>
        <p:spPr>
          <a:xfrm>
            <a:off x="5376000" y="1580504"/>
            <a:ext cx="1440000" cy="1440000"/>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a:extLst>
              <a:ext uri="{FF2B5EF4-FFF2-40B4-BE49-F238E27FC236}">
                <a16:creationId xmlns:a16="http://schemas.microsoft.com/office/drawing/2014/main" id="{BBC0B853-C294-40E8-BD58-E52BD1753423}"/>
              </a:ext>
            </a:extLst>
          </p:cNvPr>
          <p:cNvPicPr>
            <a:picLocks/>
          </p:cNvPicPr>
          <p:nvPr/>
        </p:nvPicPr>
        <p:blipFill rotWithShape="1">
          <a:blip r:embed="rId3">
            <a:extLst>
              <a:ext uri="{28A0092B-C50C-407E-A947-70E740481C1C}">
                <a14:useLocalDpi xmlns:a14="http://schemas.microsoft.com/office/drawing/2010/main" val="0"/>
              </a:ext>
            </a:extLst>
          </a:blip>
          <a:srcRect l="25440" t="10231" r="30151" b="28223"/>
          <a:stretch/>
        </p:blipFill>
        <p:spPr>
          <a:xfrm>
            <a:off x="5430000" y="1634504"/>
            <a:ext cx="1332000" cy="1332000"/>
          </a:xfrm>
          <a:prstGeom prst="rect">
            <a:avLst/>
          </a:prstGeom>
        </p:spPr>
      </p:pic>
      <p:cxnSp>
        <p:nvCxnSpPr>
          <p:cNvPr id="35" name="直接连接符 34">
            <a:extLst>
              <a:ext uri="{FF2B5EF4-FFF2-40B4-BE49-F238E27FC236}">
                <a16:creationId xmlns:a16="http://schemas.microsoft.com/office/drawing/2014/main" id="{83A132F7-B97C-4E9F-9D88-3DAC9A74F74E}"/>
              </a:ext>
            </a:extLst>
          </p:cNvPr>
          <p:cNvCxnSpPr>
            <a:cxnSpLocks/>
            <a:stCxn id="33" idx="2"/>
          </p:cNvCxnSpPr>
          <p:nvPr/>
        </p:nvCxnSpPr>
        <p:spPr>
          <a:xfrm flipH="1">
            <a:off x="6073023" y="3020504"/>
            <a:ext cx="0" cy="3567056"/>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32ADAE07-4247-4664-9674-13F99D1AC0AF}"/>
              </a:ext>
            </a:extLst>
          </p:cNvPr>
          <p:cNvSpPr/>
          <p:nvPr/>
        </p:nvSpPr>
        <p:spPr>
          <a:xfrm rot="2696023">
            <a:off x="6027666" y="3546675"/>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a:extLst>
              <a:ext uri="{FF2B5EF4-FFF2-40B4-BE49-F238E27FC236}">
                <a16:creationId xmlns:a16="http://schemas.microsoft.com/office/drawing/2014/main" id="{D388C994-B700-4155-8971-B1DC6528BB25}"/>
              </a:ext>
            </a:extLst>
          </p:cNvPr>
          <p:cNvGrpSpPr/>
          <p:nvPr/>
        </p:nvGrpSpPr>
        <p:grpSpPr>
          <a:xfrm>
            <a:off x="6621781" y="3296342"/>
            <a:ext cx="4297677" cy="2707516"/>
            <a:chOff x="6621781" y="3296342"/>
            <a:chExt cx="4297677" cy="2707516"/>
          </a:xfrm>
        </p:grpSpPr>
        <p:sp>
          <p:nvSpPr>
            <p:cNvPr id="71" name="矩形 70">
              <a:extLst>
                <a:ext uri="{FF2B5EF4-FFF2-40B4-BE49-F238E27FC236}">
                  <a16:creationId xmlns:a16="http://schemas.microsoft.com/office/drawing/2014/main" id="{65DA4B97-B3FD-4FB6-95F5-7AC50806A715}"/>
                </a:ext>
              </a:extLst>
            </p:cNvPr>
            <p:cNvSpPr/>
            <p:nvPr/>
          </p:nvSpPr>
          <p:spPr>
            <a:xfrm>
              <a:off x="6621781" y="3296342"/>
              <a:ext cx="4297677" cy="2707516"/>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A69193D1-1A7F-42C2-8F48-E6209EC9C2A2}"/>
                </a:ext>
              </a:extLst>
            </p:cNvPr>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a:extLst>
                <a:ext uri="{FF2B5EF4-FFF2-40B4-BE49-F238E27FC236}">
                  <a16:creationId xmlns:a16="http://schemas.microsoft.com/office/drawing/2014/main" id="{BA3D01AD-784E-4D2E-A601-368D3A881095}"/>
                </a:ext>
              </a:extLst>
            </p:cNvPr>
            <p:cNvSpPr/>
            <p:nvPr/>
          </p:nvSpPr>
          <p:spPr>
            <a:xfrm>
              <a:off x="6711413" y="4043048"/>
              <a:ext cx="4043765" cy="1890707"/>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a:extLst>
                <a:ext uri="{FF2B5EF4-FFF2-40B4-BE49-F238E27FC236}">
                  <a16:creationId xmlns:a16="http://schemas.microsoft.com/office/drawing/2014/main" id="{852F3282-7E67-47DC-B4E8-240B93438A33}"/>
                </a:ext>
              </a:extLst>
            </p:cNvPr>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文本框 65">
              <a:extLst>
                <a:ext uri="{FF2B5EF4-FFF2-40B4-BE49-F238E27FC236}">
                  <a16:creationId xmlns:a16="http://schemas.microsoft.com/office/drawing/2014/main" id="{F26D7210-2104-4320-AD57-59C7CD01E1FE}"/>
                </a:ext>
              </a:extLst>
            </p:cNvPr>
            <p:cNvSpPr txBox="1"/>
            <p:nvPr/>
          </p:nvSpPr>
          <p:spPr>
            <a:xfrm>
              <a:off x="6761672" y="3340182"/>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01</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72" name="文本框 71">
              <a:extLst>
                <a:ext uri="{FF2B5EF4-FFF2-40B4-BE49-F238E27FC236}">
                  <a16:creationId xmlns:a16="http://schemas.microsoft.com/office/drawing/2014/main" id="{728E370F-E0AC-4AC5-B41A-34D449C67F21}"/>
                </a:ext>
              </a:extLst>
            </p:cNvPr>
            <p:cNvSpPr txBox="1"/>
            <p:nvPr/>
          </p:nvSpPr>
          <p:spPr>
            <a:xfrm>
              <a:off x="7417468" y="3457759"/>
              <a:ext cx="1980029" cy="40011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sp>
          <p:nvSpPr>
            <p:cNvPr id="73" name="矩形 72">
              <a:extLst>
                <a:ext uri="{FF2B5EF4-FFF2-40B4-BE49-F238E27FC236}">
                  <a16:creationId xmlns:a16="http://schemas.microsoft.com/office/drawing/2014/main" id="{7BD1CEC1-B344-43A4-A178-DFEF7ACA46D3}"/>
                </a:ext>
              </a:extLst>
            </p:cNvPr>
            <p:cNvSpPr/>
            <p:nvPr/>
          </p:nvSpPr>
          <p:spPr>
            <a:xfrm>
              <a:off x="7038662" y="4500618"/>
              <a:ext cx="3622887" cy="1300484"/>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p>
          </p:txBody>
        </p:sp>
      </p:grpSp>
      <p:cxnSp>
        <p:nvCxnSpPr>
          <p:cNvPr id="79" name="直接连接符 78">
            <a:extLst>
              <a:ext uri="{FF2B5EF4-FFF2-40B4-BE49-F238E27FC236}">
                <a16:creationId xmlns:a16="http://schemas.microsoft.com/office/drawing/2014/main" id="{EFDE1226-94EC-4774-ABCE-AC0E200361D2}"/>
              </a:ext>
            </a:extLst>
          </p:cNvPr>
          <p:cNvCxnSpPr>
            <a:cxnSpLocks/>
          </p:cNvCxnSpPr>
          <p:nvPr/>
        </p:nvCxnSpPr>
        <p:spPr>
          <a:xfrm>
            <a:off x="6149250" y="3593824"/>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158EC166-EB62-4B82-B341-2B87C217DDDA}"/>
              </a:ext>
            </a:extLst>
          </p:cNvPr>
          <p:cNvSpPr txBox="1"/>
          <p:nvPr/>
        </p:nvSpPr>
        <p:spPr>
          <a:xfrm>
            <a:off x="4937833"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82" name="文本框 81">
            <a:extLst>
              <a:ext uri="{FF2B5EF4-FFF2-40B4-BE49-F238E27FC236}">
                <a16:creationId xmlns:a16="http://schemas.microsoft.com/office/drawing/2014/main" id="{76977DD1-E31D-4972-9442-FA1AC547CD5D}"/>
              </a:ext>
            </a:extLst>
          </p:cNvPr>
          <p:cNvSpPr txBox="1"/>
          <p:nvPr/>
        </p:nvSpPr>
        <p:spPr>
          <a:xfrm>
            <a:off x="5858405"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83" name="文本框 82">
            <a:extLst>
              <a:ext uri="{FF2B5EF4-FFF2-40B4-BE49-F238E27FC236}">
                <a16:creationId xmlns:a16="http://schemas.microsoft.com/office/drawing/2014/main" id="{30652C4C-E649-424E-A836-52C4862CF6DF}"/>
              </a:ext>
            </a:extLst>
          </p:cNvPr>
          <p:cNvSpPr txBox="1"/>
          <p:nvPr/>
        </p:nvSpPr>
        <p:spPr>
          <a:xfrm>
            <a:off x="6791801"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1189332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a:extLst>
              <a:ext uri="{FF2B5EF4-FFF2-40B4-BE49-F238E27FC236}">
                <a16:creationId xmlns:a16="http://schemas.microsoft.com/office/drawing/2014/main" id="{756B31C9-AB08-46F1-8133-6108E6A5A1F5}"/>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13</a:t>
            </a:fld>
            <a:endParaRPr lang="zh-CN" altLang="en-US" dirty="0"/>
          </a:p>
        </p:txBody>
      </p:sp>
      <p:sp>
        <p:nvSpPr>
          <p:cNvPr id="7" name="文本框 6">
            <a:extLst>
              <a:ext uri="{FF2B5EF4-FFF2-40B4-BE49-F238E27FC236}">
                <a16:creationId xmlns:a16="http://schemas.microsoft.com/office/drawing/2014/main" id="{058597E1-776B-46BC-B60D-62F4FB1FCC7A}"/>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a:extLst>
              <a:ext uri="{FF2B5EF4-FFF2-40B4-BE49-F238E27FC236}">
                <a16:creationId xmlns:a16="http://schemas.microsoft.com/office/drawing/2014/main" id="{6C2D9DD4-A068-41CA-90F0-A852B258F4E4}"/>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a:extLst>
              <a:ext uri="{FF2B5EF4-FFF2-40B4-BE49-F238E27FC236}">
                <a16:creationId xmlns:a16="http://schemas.microsoft.com/office/drawing/2014/main" id="{2EB43580-8172-4B54-9FA9-248A73D83607}"/>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a:extLst>
              <a:ext uri="{FF2B5EF4-FFF2-40B4-BE49-F238E27FC236}">
                <a16:creationId xmlns:a16="http://schemas.microsoft.com/office/drawing/2014/main" id="{80010470-6845-4C7D-80D8-095BE1EC91C2}"/>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cxnSp>
        <p:nvCxnSpPr>
          <p:cNvPr id="11" name="直接连接符 10">
            <a:extLst>
              <a:ext uri="{FF2B5EF4-FFF2-40B4-BE49-F238E27FC236}">
                <a16:creationId xmlns:a16="http://schemas.microsoft.com/office/drawing/2014/main" id="{D1D1ED91-B6BD-4FA9-923F-A97A7E74364A}"/>
              </a:ext>
            </a:extLst>
          </p:cNvPr>
          <p:cNvCxnSpPr>
            <a:cxnSpLocks/>
          </p:cNvCxnSpPr>
          <p:nvPr/>
        </p:nvCxnSpPr>
        <p:spPr>
          <a:xfrm>
            <a:off x="6073024" y="1111938"/>
            <a:ext cx="0" cy="5475622"/>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A072CE6F-D980-48ED-B1AF-1B808393F898}"/>
              </a:ext>
            </a:extLst>
          </p:cNvPr>
          <p:cNvGrpSpPr/>
          <p:nvPr/>
        </p:nvGrpSpPr>
        <p:grpSpPr>
          <a:xfrm>
            <a:off x="6149250" y="3610333"/>
            <a:ext cx="4770208" cy="2707516"/>
            <a:chOff x="6149250" y="3296342"/>
            <a:chExt cx="4770208" cy="2707516"/>
          </a:xfrm>
        </p:grpSpPr>
        <p:grpSp>
          <p:nvGrpSpPr>
            <p:cNvPr id="13" name="组合 12">
              <a:extLst>
                <a:ext uri="{FF2B5EF4-FFF2-40B4-BE49-F238E27FC236}">
                  <a16:creationId xmlns:a16="http://schemas.microsoft.com/office/drawing/2014/main" id="{0688C137-4982-4AD2-BCE7-E75AD3A027E9}"/>
                </a:ext>
              </a:extLst>
            </p:cNvPr>
            <p:cNvGrpSpPr/>
            <p:nvPr/>
          </p:nvGrpSpPr>
          <p:grpSpPr>
            <a:xfrm>
              <a:off x="6621781" y="3296342"/>
              <a:ext cx="4297677" cy="2707516"/>
              <a:chOff x="6621781" y="3296342"/>
              <a:chExt cx="4297677" cy="2707516"/>
            </a:xfrm>
          </p:grpSpPr>
          <p:sp>
            <p:nvSpPr>
              <p:cNvPr id="15" name="矩形 14">
                <a:extLst>
                  <a:ext uri="{FF2B5EF4-FFF2-40B4-BE49-F238E27FC236}">
                    <a16:creationId xmlns:a16="http://schemas.microsoft.com/office/drawing/2014/main" id="{E532AC6E-9917-408E-BEAD-4A2A32923DC2}"/>
                  </a:ext>
                </a:extLst>
              </p:cNvPr>
              <p:cNvSpPr/>
              <p:nvPr/>
            </p:nvSpPr>
            <p:spPr>
              <a:xfrm>
                <a:off x="6621781" y="3296342"/>
                <a:ext cx="4297677" cy="2707516"/>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8DE3B91-06CF-4E6E-BE8B-B3506033AE01}"/>
                  </a:ext>
                </a:extLst>
              </p:cNvPr>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a:extLst>
                  <a:ext uri="{FF2B5EF4-FFF2-40B4-BE49-F238E27FC236}">
                    <a16:creationId xmlns:a16="http://schemas.microsoft.com/office/drawing/2014/main" id="{35025C0B-6030-4801-89A7-65D3F1984488}"/>
                  </a:ext>
                </a:extLst>
              </p:cNvPr>
              <p:cNvSpPr/>
              <p:nvPr/>
            </p:nvSpPr>
            <p:spPr>
              <a:xfrm>
                <a:off x="6711413" y="4043048"/>
                <a:ext cx="4043765" cy="1890707"/>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45D5EF8C-1006-4AD4-8777-A8B2B2A7C4D1}"/>
                  </a:ext>
                </a:extLst>
              </p:cNvPr>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564D09A4-DA6D-49C0-A219-6C1BEFE01AF8}"/>
                  </a:ext>
                </a:extLst>
              </p:cNvPr>
              <p:cNvSpPr txBox="1"/>
              <p:nvPr/>
            </p:nvSpPr>
            <p:spPr>
              <a:xfrm>
                <a:off x="6750097" y="3340182"/>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03</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20" name="文本框 19">
                <a:extLst>
                  <a:ext uri="{FF2B5EF4-FFF2-40B4-BE49-F238E27FC236}">
                    <a16:creationId xmlns:a16="http://schemas.microsoft.com/office/drawing/2014/main" id="{B9DBC64B-7E88-4529-B262-192B1188146C}"/>
                  </a:ext>
                </a:extLst>
              </p:cNvPr>
              <p:cNvSpPr txBox="1"/>
              <p:nvPr/>
            </p:nvSpPr>
            <p:spPr>
              <a:xfrm>
                <a:off x="7417468" y="3457759"/>
                <a:ext cx="1980029" cy="40011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grpSp>
        <p:cxnSp>
          <p:nvCxnSpPr>
            <p:cNvPr id="14" name="直接连接符 13">
              <a:extLst>
                <a:ext uri="{FF2B5EF4-FFF2-40B4-BE49-F238E27FC236}">
                  <a16:creationId xmlns:a16="http://schemas.microsoft.com/office/drawing/2014/main" id="{E2D73175-7A8E-4337-893A-A7BA3FD2946B}"/>
                </a:ext>
              </a:extLst>
            </p:cNvPr>
            <p:cNvCxnSpPr>
              <a:cxnSpLocks/>
            </p:cNvCxnSpPr>
            <p:nvPr/>
          </p:nvCxnSpPr>
          <p:spPr>
            <a:xfrm>
              <a:off x="6149250" y="3593824"/>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62C69DE-EE8A-4B64-83BE-EA6F3C33B017}"/>
              </a:ext>
            </a:extLst>
          </p:cNvPr>
          <p:cNvGrpSpPr/>
          <p:nvPr/>
        </p:nvGrpSpPr>
        <p:grpSpPr>
          <a:xfrm flipH="1">
            <a:off x="1235722" y="1702119"/>
            <a:ext cx="4891793" cy="3845235"/>
            <a:chOff x="6027666" y="3296341"/>
            <a:chExt cx="4891793" cy="3845235"/>
          </a:xfrm>
        </p:grpSpPr>
        <p:sp>
          <p:nvSpPr>
            <p:cNvPr id="22" name="矩形 21">
              <a:extLst>
                <a:ext uri="{FF2B5EF4-FFF2-40B4-BE49-F238E27FC236}">
                  <a16:creationId xmlns:a16="http://schemas.microsoft.com/office/drawing/2014/main" id="{DF3F275A-9A09-4549-B1A1-E606B0CFB78C}"/>
                </a:ext>
              </a:extLst>
            </p:cNvPr>
            <p:cNvSpPr/>
            <p:nvPr/>
          </p:nvSpPr>
          <p:spPr>
            <a:xfrm rot="2696023">
              <a:off x="6027666" y="3546675"/>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797F020D-F8A7-459C-B5F1-4C0A1AB88899}"/>
                </a:ext>
              </a:extLst>
            </p:cNvPr>
            <p:cNvGrpSpPr/>
            <p:nvPr/>
          </p:nvGrpSpPr>
          <p:grpSpPr>
            <a:xfrm>
              <a:off x="6575679" y="3296341"/>
              <a:ext cx="4343780" cy="3845235"/>
              <a:chOff x="6575679" y="3296341"/>
              <a:chExt cx="4343780" cy="3845235"/>
            </a:xfrm>
          </p:grpSpPr>
          <p:sp>
            <p:nvSpPr>
              <p:cNvPr id="25" name="矩形 24">
                <a:extLst>
                  <a:ext uri="{FF2B5EF4-FFF2-40B4-BE49-F238E27FC236}">
                    <a16:creationId xmlns:a16="http://schemas.microsoft.com/office/drawing/2014/main" id="{5DCA494C-9189-4F10-9673-C950E0D4F29A}"/>
                  </a:ext>
                </a:extLst>
              </p:cNvPr>
              <p:cNvSpPr/>
              <p:nvPr/>
            </p:nvSpPr>
            <p:spPr>
              <a:xfrm>
                <a:off x="6621782" y="3296341"/>
                <a:ext cx="4297677" cy="3845235"/>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65D8B3E8-0366-4B57-A55A-AD86A1121B8B}"/>
                  </a:ext>
                </a:extLst>
              </p:cNvPr>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D1A144A5-3535-47B6-97B6-0C5D52640203}"/>
                  </a:ext>
                </a:extLst>
              </p:cNvPr>
              <p:cNvSpPr/>
              <p:nvPr/>
            </p:nvSpPr>
            <p:spPr>
              <a:xfrm>
                <a:off x="6711415" y="4020220"/>
                <a:ext cx="4043765" cy="3048203"/>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D2B7CAE3-F161-48DE-9538-87C869352678}"/>
                  </a:ext>
                </a:extLst>
              </p:cNvPr>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AD80586B-DE84-4215-95DE-865901CBDEDD}"/>
                  </a:ext>
                </a:extLst>
              </p:cNvPr>
              <p:cNvSpPr txBox="1"/>
              <p:nvPr/>
            </p:nvSpPr>
            <p:spPr>
              <a:xfrm>
                <a:off x="6575679" y="3351311"/>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02</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30" name="文本框 29">
                <a:extLst>
                  <a:ext uri="{FF2B5EF4-FFF2-40B4-BE49-F238E27FC236}">
                    <a16:creationId xmlns:a16="http://schemas.microsoft.com/office/drawing/2014/main" id="{2D35A025-3631-4281-840E-0606B3128919}"/>
                  </a:ext>
                </a:extLst>
              </p:cNvPr>
              <p:cNvSpPr txBox="1"/>
              <p:nvPr/>
            </p:nvSpPr>
            <p:spPr>
              <a:xfrm>
                <a:off x="7417468" y="3457759"/>
                <a:ext cx="1980029" cy="40011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sp>
            <p:nvSpPr>
              <p:cNvPr id="31" name="矩形 30">
                <a:extLst>
                  <a:ext uri="{FF2B5EF4-FFF2-40B4-BE49-F238E27FC236}">
                    <a16:creationId xmlns:a16="http://schemas.microsoft.com/office/drawing/2014/main" id="{CDAD4C71-E6FF-4A0D-8109-93EBD324E7E5}"/>
                  </a:ext>
                </a:extLst>
              </p:cNvPr>
              <p:cNvSpPr/>
              <p:nvPr/>
            </p:nvSpPr>
            <p:spPr>
              <a:xfrm>
                <a:off x="8416605" y="4321356"/>
                <a:ext cx="2198419" cy="1449566"/>
              </a:xfrm>
              <a:prstGeom prst="rect">
                <a:avLst/>
              </a:prstGeom>
            </p:spPr>
            <p:txBody>
              <a:bodyPr wrap="square">
                <a:no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a:t>
                </a:r>
              </a:p>
              <a:p>
                <a:pPr algn="just">
                  <a:lnSpc>
                    <a:spcPct val="125000"/>
                  </a:lnSpc>
                </a:pP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2" name="矩形 31">
                <a:extLst>
                  <a:ext uri="{FF2B5EF4-FFF2-40B4-BE49-F238E27FC236}">
                    <a16:creationId xmlns:a16="http://schemas.microsoft.com/office/drawing/2014/main" id="{87716343-3234-48C3-9087-91EAE853995E}"/>
                  </a:ext>
                </a:extLst>
              </p:cNvPr>
              <p:cNvSpPr/>
              <p:nvPr/>
            </p:nvSpPr>
            <p:spPr>
              <a:xfrm>
                <a:off x="6888932" y="5645497"/>
                <a:ext cx="3726089" cy="1300484"/>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lazy dog. The quick brown fox jumps over the lazy dog. The quick brown fox jumps over the lazy dog. The quick brown fox jumps over the lazy dog. </a:t>
                </a:r>
              </a:p>
            </p:txBody>
          </p:sp>
        </p:grpSp>
        <p:cxnSp>
          <p:nvCxnSpPr>
            <p:cNvPr id="24" name="直接连接符 23">
              <a:extLst>
                <a:ext uri="{FF2B5EF4-FFF2-40B4-BE49-F238E27FC236}">
                  <a16:creationId xmlns:a16="http://schemas.microsoft.com/office/drawing/2014/main" id="{689B148F-67C2-45A8-86CE-14BBA8B41EC3}"/>
                </a:ext>
              </a:extLst>
            </p:cNvPr>
            <p:cNvCxnSpPr>
              <a:cxnSpLocks/>
            </p:cNvCxnSpPr>
            <p:nvPr/>
          </p:nvCxnSpPr>
          <p:spPr>
            <a:xfrm>
              <a:off x="6149250" y="3593824"/>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grpSp>
      <p:sp>
        <p:nvSpPr>
          <p:cNvPr id="33" name="矩形 32">
            <a:extLst>
              <a:ext uri="{FF2B5EF4-FFF2-40B4-BE49-F238E27FC236}">
                <a16:creationId xmlns:a16="http://schemas.microsoft.com/office/drawing/2014/main" id="{9B08F0C7-C936-4C32-B391-8DD99F00179D}"/>
              </a:ext>
            </a:extLst>
          </p:cNvPr>
          <p:cNvSpPr/>
          <p:nvPr/>
        </p:nvSpPr>
        <p:spPr>
          <a:xfrm>
            <a:off x="3904980" y="2604392"/>
            <a:ext cx="1364039"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4" name="图片 33">
            <a:extLst>
              <a:ext uri="{FF2B5EF4-FFF2-40B4-BE49-F238E27FC236}">
                <a16:creationId xmlns:a16="http://schemas.microsoft.com/office/drawing/2014/main" id="{B4B29040-0787-48C3-9221-6BFEBF545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1845" y="2638285"/>
            <a:ext cx="1301358" cy="1300484"/>
          </a:xfrm>
          <a:prstGeom prst="rect">
            <a:avLst/>
          </a:prstGeom>
        </p:spPr>
      </p:pic>
      <p:sp>
        <p:nvSpPr>
          <p:cNvPr id="35" name="矩形 34">
            <a:extLst>
              <a:ext uri="{FF2B5EF4-FFF2-40B4-BE49-F238E27FC236}">
                <a16:creationId xmlns:a16="http://schemas.microsoft.com/office/drawing/2014/main" id="{E741934E-50B8-4EC2-A36E-A54DCD05B64D}"/>
              </a:ext>
            </a:extLst>
          </p:cNvPr>
          <p:cNvSpPr/>
          <p:nvPr/>
        </p:nvSpPr>
        <p:spPr>
          <a:xfrm>
            <a:off x="3865647" y="2604392"/>
            <a:ext cx="1372948"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6" name="图片 35">
            <a:extLst>
              <a:ext uri="{FF2B5EF4-FFF2-40B4-BE49-F238E27FC236}">
                <a16:creationId xmlns:a16="http://schemas.microsoft.com/office/drawing/2014/main" id="{55C7993F-468D-4EA4-B484-B38FEF4C6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017" y="2640624"/>
            <a:ext cx="1301358" cy="1300484"/>
          </a:xfrm>
          <a:prstGeom prst="rect">
            <a:avLst/>
          </a:prstGeom>
        </p:spPr>
      </p:pic>
      <p:sp>
        <p:nvSpPr>
          <p:cNvPr id="37" name="矩形 36">
            <a:extLst>
              <a:ext uri="{FF2B5EF4-FFF2-40B4-BE49-F238E27FC236}">
                <a16:creationId xmlns:a16="http://schemas.microsoft.com/office/drawing/2014/main" id="{82E94EAF-DE0C-4E8F-B5AD-61737CF0692A}"/>
              </a:ext>
            </a:extLst>
          </p:cNvPr>
          <p:cNvSpPr/>
          <p:nvPr/>
        </p:nvSpPr>
        <p:spPr>
          <a:xfrm flipH="1">
            <a:off x="8304643" y="4498261"/>
            <a:ext cx="2245248" cy="1608261"/>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p>
        </p:txBody>
      </p:sp>
      <p:sp>
        <p:nvSpPr>
          <p:cNvPr id="38" name="machinery_145535">
            <a:extLst>
              <a:ext uri="{FF2B5EF4-FFF2-40B4-BE49-F238E27FC236}">
                <a16:creationId xmlns:a16="http://schemas.microsoft.com/office/drawing/2014/main" id="{9EAE163D-0E23-4AE0-AF58-0FBD9CC28EF1}"/>
              </a:ext>
            </a:extLst>
          </p:cNvPr>
          <p:cNvSpPr>
            <a:spLocks noChangeAspect="1"/>
          </p:cNvSpPr>
          <p:nvPr/>
        </p:nvSpPr>
        <p:spPr bwMode="auto">
          <a:xfrm>
            <a:off x="7005618" y="4964091"/>
            <a:ext cx="1041284" cy="1026862"/>
          </a:xfrm>
          <a:custGeom>
            <a:avLst/>
            <a:gdLst>
              <a:gd name="connsiteX0" fmla="*/ 210237 w 587192"/>
              <a:gd name="connsiteY0" fmla="*/ 487697 h 579060"/>
              <a:gd name="connsiteX1" fmla="*/ 199202 w 587192"/>
              <a:gd name="connsiteY1" fmla="*/ 498628 h 579060"/>
              <a:gd name="connsiteX2" fmla="*/ 199202 w 587192"/>
              <a:gd name="connsiteY2" fmla="*/ 521647 h 579060"/>
              <a:gd name="connsiteX3" fmla="*/ 210237 w 587192"/>
              <a:gd name="connsiteY3" fmla="*/ 532667 h 579060"/>
              <a:gd name="connsiteX4" fmla="*/ 295575 w 587192"/>
              <a:gd name="connsiteY4" fmla="*/ 532667 h 579060"/>
              <a:gd name="connsiteX5" fmla="*/ 306521 w 587192"/>
              <a:gd name="connsiteY5" fmla="*/ 521647 h 579060"/>
              <a:gd name="connsiteX6" fmla="*/ 306521 w 587192"/>
              <a:gd name="connsiteY6" fmla="*/ 498628 h 579060"/>
              <a:gd name="connsiteX7" fmla="*/ 295575 w 587192"/>
              <a:gd name="connsiteY7" fmla="*/ 487697 h 579060"/>
              <a:gd name="connsiteX8" fmla="*/ 210237 w 587192"/>
              <a:gd name="connsiteY8" fmla="*/ 390112 h 579060"/>
              <a:gd name="connsiteX9" fmla="*/ 199202 w 587192"/>
              <a:gd name="connsiteY9" fmla="*/ 401133 h 579060"/>
              <a:gd name="connsiteX10" fmla="*/ 199202 w 587192"/>
              <a:gd name="connsiteY10" fmla="*/ 424062 h 579060"/>
              <a:gd name="connsiteX11" fmla="*/ 210237 w 587192"/>
              <a:gd name="connsiteY11" fmla="*/ 435083 h 579060"/>
              <a:gd name="connsiteX12" fmla="*/ 295575 w 587192"/>
              <a:gd name="connsiteY12" fmla="*/ 435083 h 579060"/>
              <a:gd name="connsiteX13" fmla="*/ 306521 w 587192"/>
              <a:gd name="connsiteY13" fmla="*/ 424062 h 579060"/>
              <a:gd name="connsiteX14" fmla="*/ 306521 w 587192"/>
              <a:gd name="connsiteY14" fmla="*/ 401133 h 579060"/>
              <a:gd name="connsiteX15" fmla="*/ 295575 w 587192"/>
              <a:gd name="connsiteY15" fmla="*/ 390112 h 579060"/>
              <a:gd name="connsiteX16" fmla="*/ 210237 w 587192"/>
              <a:gd name="connsiteY16" fmla="*/ 292527 h 579060"/>
              <a:gd name="connsiteX17" fmla="*/ 199202 w 587192"/>
              <a:gd name="connsiteY17" fmla="*/ 303459 h 579060"/>
              <a:gd name="connsiteX18" fmla="*/ 199202 w 587192"/>
              <a:gd name="connsiteY18" fmla="*/ 326478 h 579060"/>
              <a:gd name="connsiteX19" fmla="*/ 210237 w 587192"/>
              <a:gd name="connsiteY19" fmla="*/ 337498 h 579060"/>
              <a:gd name="connsiteX20" fmla="*/ 295575 w 587192"/>
              <a:gd name="connsiteY20" fmla="*/ 337498 h 579060"/>
              <a:gd name="connsiteX21" fmla="*/ 306521 w 587192"/>
              <a:gd name="connsiteY21" fmla="*/ 326478 h 579060"/>
              <a:gd name="connsiteX22" fmla="*/ 306521 w 587192"/>
              <a:gd name="connsiteY22" fmla="*/ 303459 h 579060"/>
              <a:gd name="connsiteX23" fmla="*/ 295575 w 587192"/>
              <a:gd name="connsiteY23" fmla="*/ 292527 h 579060"/>
              <a:gd name="connsiteX24" fmla="*/ 412250 w 587192"/>
              <a:gd name="connsiteY24" fmla="*/ 268713 h 579060"/>
              <a:gd name="connsiteX25" fmla="*/ 485772 w 587192"/>
              <a:gd name="connsiteY25" fmla="*/ 342022 h 579060"/>
              <a:gd name="connsiteX26" fmla="*/ 412250 w 587192"/>
              <a:gd name="connsiteY26" fmla="*/ 415419 h 579060"/>
              <a:gd name="connsiteX27" fmla="*/ 401658 w 587192"/>
              <a:gd name="connsiteY27" fmla="*/ 414353 h 579060"/>
              <a:gd name="connsiteX28" fmla="*/ 401658 w 587192"/>
              <a:gd name="connsiteY28" fmla="*/ 395692 h 579060"/>
              <a:gd name="connsiteX29" fmla="*/ 401658 w 587192"/>
              <a:gd name="connsiteY29" fmla="*/ 288440 h 579060"/>
              <a:gd name="connsiteX30" fmla="*/ 401658 w 587192"/>
              <a:gd name="connsiteY30" fmla="*/ 269691 h 579060"/>
              <a:gd name="connsiteX31" fmla="*/ 412250 w 587192"/>
              <a:gd name="connsiteY31" fmla="*/ 268713 h 579060"/>
              <a:gd name="connsiteX32" fmla="*/ 170993 w 587192"/>
              <a:gd name="connsiteY32" fmla="*/ 231737 h 579060"/>
              <a:gd name="connsiteX33" fmla="*/ 334819 w 587192"/>
              <a:gd name="connsiteY33" fmla="*/ 231737 h 579060"/>
              <a:gd name="connsiteX34" fmla="*/ 362494 w 587192"/>
              <a:gd name="connsiteY34" fmla="*/ 259377 h 579060"/>
              <a:gd name="connsiteX35" fmla="*/ 362494 w 587192"/>
              <a:gd name="connsiteY35" fmla="*/ 579060 h 579060"/>
              <a:gd name="connsiteX36" fmla="*/ 143318 w 587192"/>
              <a:gd name="connsiteY36" fmla="*/ 579060 h 579060"/>
              <a:gd name="connsiteX37" fmla="*/ 143318 w 587192"/>
              <a:gd name="connsiteY37" fmla="*/ 259377 h 579060"/>
              <a:gd name="connsiteX38" fmla="*/ 170993 w 587192"/>
              <a:gd name="connsiteY38" fmla="*/ 231737 h 579060"/>
              <a:gd name="connsiteX39" fmla="*/ 385391 w 587192"/>
              <a:gd name="connsiteY39" fmla="*/ 159196 h 579060"/>
              <a:gd name="connsiteX40" fmla="*/ 439244 w 587192"/>
              <a:gd name="connsiteY40" fmla="*/ 159196 h 579060"/>
              <a:gd name="connsiteX41" fmla="*/ 460518 w 587192"/>
              <a:gd name="connsiteY41" fmla="*/ 180435 h 579060"/>
              <a:gd name="connsiteX42" fmla="*/ 460518 w 587192"/>
              <a:gd name="connsiteY42" fmla="*/ 206918 h 579060"/>
              <a:gd name="connsiteX43" fmla="*/ 505469 w 587192"/>
              <a:gd name="connsiteY43" fmla="*/ 232778 h 579060"/>
              <a:gd name="connsiteX44" fmla="*/ 528345 w 587192"/>
              <a:gd name="connsiteY44" fmla="*/ 219626 h 579060"/>
              <a:gd name="connsiteX45" fmla="*/ 557363 w 587192"/>
              <a:gd name="connsiteY45" fmla="*/ 227357 h 579060"/>
              <a:gd name="connsiteX46" fmla="*/ 584334 w 587192"/>
              <a:gd name="connsiteY46" fmla="*/ 273924 h 579060"/>
              <a:gd name="connsiteX47" fmla="*/ 576590 w 587192"/>
              <a:gd name="connsiteY47" fmla="*/ 302894 h 579060"/>
              <a:gd name="connsiteX48" fmla="*/ 553625 w 587192"/>
              <a:gd name="connsiteY48" fmla="*/ 316136 h 579060"/>
              <a:gd name="connsiteX49" fmla="*/ 556028 w 587192"/>
              <a:gd name="connsiteY49" fmla="*/ 341996 h 579060"/>
              <a:gd name="connsiteX50" fmla="*/ 553625 w 587192"/>
              <a:gd name="connsiteY50" fmla="*/ 367945 h 579060"/>
              <a:gd name="connsiteX51" fmla="*/ 576590 w 587192"/>
              <a:gd name="connsiteY51" fmla="*/ 381187 h 579060"/>
              <a:gd name="connsiteX52" fmla="*/ 584334 w 587192"/>
              <a:gd name="connsiteY52" fmla="*/ 410157 h 579060"/>
              <a:gd name="connsiteX53" fmla="*/ 557363 w 587192"/>
              <a:gd name="connsiteY53" fmla="*/ 456724 h 579060"/>
              <a:gd name="connsiteX54" fmla="*/ 544546 w 587192"/>
              <a:gd name="connsiteY54" fmla="*/ 466588 h 579060"/>
              <a:gd name="connsiteX55" fmla="*/ 528345 w 587192"/>
              <a:gd name="connsiteY55" fmla="*/ 464455 h 579060"/>
              <a:gd name="connsiteX56" fmla="*/ 505469 w 587192"/>
              <a:gd name="connsiteY56" fmla="*/ 451214 h 579060"/>
              <a:gd name="connsiteX57" fmla="*/ 460518 w 587192"/>
              <a:gd name="connsiteY57" fmla="*/ 477074 h 579060"/>
              <a:gd name="connsiteX58" fmla="*/ 460518 w 587192"/>
              <a:gd name="connsiteY58" fmla="*/ 503557 h 579060"/>
              <a:gd name="connsiteX59" fmla="*/ 439244 w 587192"/>
              <a:gd name="connsiteY59" fmla="*/ 524796 h 579060"/>
              <a:gd name="connsiteX60" fmla="*/ 401680 w 587192"/>
              <a:gd name="connsiteY60" fmla="*/ 524796 h 579060"/>
              <a:gd name="connsiteX61" fmla="*/ 401680 w 587192"/>
              <a:gd name="connsiteY61" fmla="*/ 476363 h 579060"/>
              <a:gd name="connsiteX62" fmla="*/ 401680 w 587192"/>
              <a:gd name="connsiteY62" fmla="*/ 434151 h 579060"/>
              <a:gd name="connsiteX63" fmla="*/ 412273 w 587192"/>
              <a:gd name="connsiteY63" fmla="*/ 434951 h 579060"/>
              <a:gd name="connsiteX64" fmla="*/ 505380 w 587192"/>
              <a:gd name="connsiteY64" fmla="*/ 341996 h 579060"/>
              <a:gd name="connsiteX65" fmla="*/ 412273 w 587192"/>
              <a:gd name="connsiteY65" fmla="*/ 249130 h 579060"/>
              <a:gd name="connsiteX66" fmla="*/ 400701 w 587192"/>
              <a:gd name="connsiteY66" fmla="*/ 249930 h 579060"/>
              <a:gd name="connsiteX67" fmla="*/ 364117 w 587192"/>
              <a:gd name="connsiteY67" fmla="*/ 199719 h 579060"/>
              <a:gd name="connsiteX68" fmla="*/ 364117 w 587192"/>
              <a:gd name="connsiteY68" fmla="*/ 180435 h 579060"/>
              <a:gd name="connsiteX69" fmla="*/ 385391 w 587192"/>
              <a:gd name="connsiteY69" fmla="*/ 159196 h 579060"/>
              <a:gd name="connsiteX70" fmla="*/ 189325 w 587192"/>
              <a:gd name="connsiteY70" fmla="*/ 75016 h 579060"/>
              <a:gd name="connsiteX71" fmla="*/ 178288 w 587192"/>
              <a:gd name="connsiteY71" fmla="*/ 86037 h 579060"/>
              <a:gd name="connsiteX72" fmla="*/ 178288 w 587192"/>
              <a:gd name="connsiteY72" fmla="*/ 129677 h 579060"/>
              <a:gd name="connsiteX73" fmla="*/ 189325 w 587192"/>
              <a:gd name="connsiteY73" fmla="*/ 140699 h 579060"/>
              <a:gd name="connsiteX74" fmla="*/ 233029 w 587192"/>
              <a:gd name="connsiteY74" fmla="*/ 140699 h 579060"/>
              <a:gd name="connsiteX75" fmla="*/ 244067 w 587192"/>
              <a:gd name="connsiteY75" fmla="*/ 129677 h 579060"/>
              <a:gd name="connsiteX76" fmla="*/ 244067 w 587192"/>
              <a:gd name="connsiteY76" fmla="*/ 86037 h 579060"/>
              <a:gd name="connsiteX77" fmla="*/ 233029 w 587192"/>
              <a:gd name="connsiteY77" fmla="*/ 75016 h 579060"/>
              <a:gd name="connsiteX78" fmla="*/ 55988 w 587192"/>
              <a:gd name="connsiteY78" fmla="*/ 75016 h 579060"/>
              <a:gd name="connsiteX79" fmla="*/ 44950 w 587192"/>
              <a:gd name="connsiteY79" fmla="*/ 86037 h 579060"/>
              <a:gd name="connsiteX80" fmla="*/ 44950 w 587192"/>
              <a:gd name="connsiteY80" fmla="*/ 129677 h 579060"/>
              <a:gd name="connsiteX81" fmla="*/ 55988 w 587192"/>
              <a:gd name="connsiteY81" fmla="*/ 140699 h 579060"/>
              <a:gd name="connsiteX82" fmla="*/ 99692 w 587192"/>
              <a:gd name="connsiteY82" fmla="*/ 140699 h 579060"/>
              <a:gd name="connsiteX83" fmla="*/ 110729 w 587192"/>
              <a:gd name="connsiteY83" fmla="*/ 129677 h 579060"/>
              <a:gd name="connsiteX84" fmla="*/ 110729 w 587192"/>
              <a:gd name="connsiteY84" fmla="*/ 86037 h 579060"/>
              <a:gd name="connsiteX85" fmla="*/ 99692 w 587192"/>
              <a:gd name="connsiteY85" fmla="*/ 75016 h 579060"/>
              <a:gd name="connsiteX86" fmla="*/ 27682 w 587192"/>
              <a:gd name="connsiteY86" fmla="*/ 0 h 579060"/>
              <a:gd name="connsiteX87" fmla="*/ 261424 w 587192"/>
              <a:gd name="connsiteY87" fmla="*/ 0 h 579060"/>
              <a:gd name="connsiteX88" fmla="*/ 289106 w 587192"/>
              <a:gd name="connsiteY88" fmla="*/ 27642 h 579060"/>
              <a:gd name="connsiteX89" fmla="*/ 289106 w 587192"/>
              <a:gd name="connsiteY89" fmla="*/ 192605 h 579060"/>
              <a:gd name="connsiteX90" fmla="*/ 170989 w 587192"/>
              <a:gd name="connsiteY90" fmla="*/ 192605 h 579060"/>
              <a:gd name="connsiteX91" fmla="*/ 110729 w 587192"/>
              <a:gd name="connsiteY91" fmla="*/ 230913 h 579060"/>
              <a:gd name="connsiteX92" fmla="*/ 110729 w 587192"/>
              <a:gd name="connsiteY92" fmla="*/ 222825 h 579060"/>
              <a:gd name="connsiteX93" fmla="*/ 99692 w 587192"/>
              <a:gd name="connsiteY93" fmla="*/ 211803 h 579060"/>
              <a:gd name="connsiteX94" fmla="*/ 55988 w 587192"/>
              <a:gd name="connsiteY94" fmla="*/ 211803 h 579060"/>
              <a:gd name="connsiteX95" fmla="*/ 44950 w 587192"/>
              <a:gd name="connsiteY95" fmla="*/ 222825 h 579060"/>
              <a:gd name="connsiteX96" fmla="*/ 44950 w 587192"/>
              <a:gd name="connsiteY96" fmla="*/ 266554 h 579060"/>
              <a:gd name="connsiteX97" fmla="*/ 55988 w 587192"/>
              <a:gd name="connsiteY97" fmla="*/ 277487 h 579060"/>
              <a:gd name="connsiteX98" fmla="*/ 99692 w 587192"/>
              <a:gd name="connsiteY98" fmla="*/ 277487 h 579060"/>
              <a:gd name="connsiteX99" fmla="*/ 104142 w 587192"/>
              <a:gd name="connsiteY99" fmla="*/ 276598 h 579060"/>
              <a:gd name="connsiteX100" fmla="*/ 104142 w 587192"/>
              <a:gd name="connsiteY100" fmla="*/ 349569 h 579060"/>
              <a:gd name="connsiteX101" fmla="*/ 99692 w 587192"/>
              <a:gd name="connsiteY101" fmla="*/ 348680 h 579060"/>
              <a:gd name="connsiteX102" fmla="*/ 55988 w 587192"/>
              <a:gd name="connsiteY102" fmla="*/ 348680 h 579060"/>
              <a:gd name="connsiteX103" fmla="*/ 44950 w 587192"/>
              <a:gd name="connsiteY103" fmla="*/ 359613 h 579060"/>
              <a:gd name="connsiteX104" fmla="*/ 44950 w 587192"/>
              <a:gd name="connsiteY104" fmla="*/ 403342 h 579060"/>
              <a:gd name="connsiteX105" fmla="*/ 55988 w 587192"/>
              <a:gd name="connsiteY105" fmla="*/ 414364 h 579060"/>
              <a:gd name="connsiteX106" fmla="*/ 99692 w 587192"/>
              <a:gd name="connsiteY106" fmla="*/ 414364 h 579060"/>
              <a:gd name="connsiteX107" fmla="*/ 104142 w 587192"/>
              <a:gd name="connsiteY107" fmla="*/ 413386 h 579060"/>
              <a:gd name="connsiteX108" fmla="*/ 104142 w 587192"/>
              <a:gd name="connsiteY108" fmla="*/ 579060 h 579060"/>
              <a:gd name="connsiteX109" fmla="*/ 27682 w 587192"/>
              <a:gd name="connsiteY109" fmla="*/ 579060 h 579060"/>
              <a:gd name="connsiteX110" fmla="*/ 0 w 587192"/>
              <a:gd name="connsiteY110" fmla="*/ 551329 h 579060"/>
              <a:gd name="connsiteX111" fmla="*/ 0 w 587192"/>
              <a:gd name="connsiteY111" fmla="*/ 27642 h 579060"/>
              <a:gd name="connsiteX112" fmla="*/ 27682 w 587192"/>
              <a:gd name="connsiteY112" fmla="*/ 0 h 57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587192" h="579060">
                <a:moveTo>
                  <a:pt x="210237" y="487697"/>
                </a:moveTo>
                <a:cubicBezTo>
                  <a:pt x="204096" y="487697"/>
                  <a:pt x="199202" y="492585"/>
                  <a:pt x="199202" y="498628"/>
                </a:cubicBezTo>
                <a:lnTo>
                  <a:pt x="199202" y="521647"/>
                </a:lnTo>
                <a:cubicBezTo>
                  <a:pt x="199202" y="527690"/>
                  <a:pt x="204096" y="532667"/>
                  <a:pt x="210237" y="532667"/>
                </a:cubicBezTo>
                <a:lnTo>
                  <a:pt x="295575" y="532667"/>
                </a:lnTo>
                <a:cubicBezTo>
                  <a:pt x="301627" y="532667"/>
                  <a:pt x="306521" y="527690"/>
                  <a:pt x="306521" y="521647"/>
                </a:cubicBezTo>
                <a:lnTo>
                  <a:pt x="306521" y="498628"/>
                </a:lnTo>
                <a:cubicBezTo>
                  <a:pt x="306521" y="492585"/>
                  <a:pt x="301627" y="487697"/>
                  <a:pt x="295575" y="487697"/>
                </a:cubicBezTo>
                <a:close/>
                <a:moveTo>
                  <a:pt x="210237" y="390112"/>
                </a:moveTo>
                <a:cubicBezTo>
                  <a:pt x="204096" y="390112"/>
                  <a:pt x="199202" y="395000"/>
                  <a:pt x="199202" y="401133"/>
                </a:cubicBezTo>
                <a:lnTo>
                  <a:pt x="199202" y="424062"/>
                </a:lnTo>
                <a:cubicBezTo>
                  <a:pt x="199202" y="430106"/>
                  <a:pt x="204096" y="435083"/>
                  <a:pt x="210237" y="435083"/>
                </a:cubicBezTo>
                <a:lnTo>
                  <a:pt x="295575" y="435083"/>
                </a:lnTo>
                <a:cubicBezTo>
                  <a:pt x="301627" y="435083"/>
                  <a:pt x="306521" y="430106"/>
                  <a:pt x="306521" y="424062"/>
                </a:cubicBezTo>
                <a:lnTo>
                  <a:pt x="306521" y="401133"/>
                </a:lnTo>
                <a:cubicBezTo>
                  <a:pt x="306521" y="395000"/>
                  <a:pt x="301627" y="390112"/>
                  <a:pt x="295575" y="390112"/>
                </a:cubicBezTo>
                <a:close/>
                <a:moveTo>
                  <a:pt x="210237" y="292527"/>
                </a:moveTo>
                <a:cubicBezTo>
                  <a:pt x="204096" y="292527"/>
                  <a:pt x="199202" y="297416"/>
                  <a:pt x="199202" y="303459"/>
                </a:cubicBezTo>
                <a:lnTo>
                  <a:pt x="199202" y="326478"/>
                </a:lnTo>
                <a:cubicBezTo>
                  <a:pt x="199202" y="332521"/>
                  <a:pt x="204096" y="337498"/>
                  <a:pt x="210237" y="337498"/>
                </a:cubicBezTo>
                <a:lnTo>
                  <a:pt x="295575" y="337498"/>
                </a:lnTo>
                <a:cubicBezTo>
                  <a:pt x="301627" y="337498"/>
                  <a:pt x="306521" y="332521"/>
                  <a:pt x="306521" y="326478"/>
                </a:cubicBezTo>
                <a:lnTo>
                  <a:pt x="306521" y="303459"/>
                </a:lnTo>
                <a:cubicBezTo>
                  <a:pt x="306521" y="297416"/>
                  <a:pt x="301627" y="292527"/>
                  <a:pt x="295575" y="292527"/>
                </a:cubicBezTo>
                <a:close/>
                <a:moveTo>
                  <a:pt x="412250" y="268713"/>
                </a:moveTo>
                <a:cubicBezTo>
                  <a:pt x="452838" y="268713"/>
                  <a:pt x="485772" y="301591"/>
                  <a:pt x="485772" y="342022"/>
                </a:cubicBezTo>
                <a:cubicBezTo>
                  <a:pt x="485772" y="382541"/>
                  <a:pt x="452838" y="415419"/>
                  <a:pt x="412250" y="415419"/>
                </a:cubicBezTo>
                <a:cubicBezTo>
                  <a:pt x="408690" y="415419"/>
                  <a:pt x="405129" y="414886"/>
                  <a:pt x="401658" y="414353"/>
                </a:cubicBezTo>
                <a:lnTo>
                  <a:pt x="401658" y="395692"/>
                </a:lnTo>
                <a:lnTo>
                  <a:pt x="401658" y="288440"/>
                </a:lnTo>
                <a:lnTo>
                  <a:pt x="401658" y="269691"/>
                </a:lnTo>
                <a:cubicBezTo>
                  <a:pt x="405129" y="269157"/>
                  <a:pt x="408690" y="268713"/>
                  <a:pt x="412250" y="268713"/>
                </a:cubicBezTo>
                <a:close/>
                <a:moveTo>
                  <a:pt x="170993" y="231737"/>
                </a:moveTo>
                <a:lnTo>
                  <a:pt x="334819" y="231737"/>
                </a:lnTo>
                <a:cubicBezTo>
                  <a:pt x="350125" y="231737"/>
                  <a:pt x="362494" y="244091"/>
                  <a:pt x="362494" y="259377"/>
                </a:cubicBezTo>
                <a:lnTo>
                  <a:pt x="362494" y="579060"/>
                </a:lnTo>
                <a:lnTo>
                  <a:pt x="143318" y="579060"/>
                </a:lnTo>
                <a:lnTo>
                  <a:pt x="143318" y="259377"/>
                </a:lnTo>
                <a:cubicBezTo>
                  <a:pt x="143318" y="244091"/>
                  <a:pt x="155687" y="231737"/>
                  <a:pt x="170993" y="231737"/>
                </a:cubicBezTo>
                <a:close/>
                <a:moveTo>
                  <a:pt x="385391" y="159196"/>
                </a:moveTo>
                <a:lnTo>
                  <a:pt x="439244" y="159196"/>
                </a:lnTo>
                <a:cubicBezTo>
                  <a:pt x="450993" y="159196"/>
                  <a:pt x="460518" y="168705"/>
                  <a:pt x="460518" y="180435"/>
                </a:cubicBezTo>
                <a:lnTo>
                  <a:pt x="460518" y="206918"/>
                </a:lnTo>
                <a:cubicBezTo>
                  <a:pt x="477074" y="212872"/>
                  <a:pt x="492295" y="221581"/>
                  <a:pt x="505469" y="232778"/>
                </a:cubicBezTo>
                <a:lnTo>
                  <a:pt x="528345" y="219626"/>
                </a:lnTo>
                <a:cubicBezTo>
                  <a:pt x="538582" y="213760"/>
                  <a:pt x="551578" y="217226"/>
                  <a:pt x="557363" y="227357"/>
                </a:cubicBezTo>
                <a:lnTo>
                  <a:pt x="584334" y="273924"/>
                </a:lnTo>
                <a:cubicBezTo>
                  <a:pt x="590209" y="284055"/>
                  <a:pt x="586738" y="297029"/>
                  <a:pt x="576590" y="302894"/>
                </a:cubicBezTo>
                <a:lnTo>
                  <a:pt x="553625" y="316136"/>
                </a:lnTo>
                <a:cubicBezTo>
                  <a:pt x="555138" y="324578"/>
                  <a:pt x="556028" y="333198"/>
                  <a:pt x="556028" y="341996"/>
                </a:cubicBezTo>
                <a:cubicBezTo>
                  <a:pt x="556028" y="350883"/>
                  <a:pt x="555138" y="359503"/>
                  <a:pt x="553625" y="367945"/>
                </a:cubicBezTo>
                <a:lnTo>
                  <a:pt x="576590" y="381187"/>
                </a:lnTo>
                <a:cubicBezTo>
                  <a:pt x="586738" y="387052"/>
                  <a:pt x="590209" y="400026"/>
                  <a:pt x="584334" y="410157"/>
                </a:cubicBezTo>
                <a:lnTo>
                  <a:pt x="557363" y="456724"/>
                </a:lnTo>
                <a:cubicBezTo>
                  <a:pt x="554604" y="461611"/>
                  <a:pt x="549975" y="465166"/>
                  <a:pt x="544546" y="466588"/>
                </a:cubicBezTo>
                <a:cubicBezTo>
                  <a:pt x="539027" y="468010"/>
                  <a:pt x="533241" y="467299"/>
                  <a:pt x="528345" y="464455"/>
                </a:cubicBezTo>
                <a:lnTo>
                  <a:pt x="505469" y="451214"/>
                </a:lnTo>
                <a:cubicBezTo>
                  <a:pt x="492295" y="462411"/>
                  <a:pt x="477074" y="471209"/>
                  <a:pt x="460518" y="477074"/>
                </a:cubicBezTo>
                <a:lnTo>
                  <a:pt x="460518" y="503557"/>
                </a:lnTo>
                <a:cubicBezTo>
                  <a:pt x="460518" y="515287"/>
                  <a:pt x="450993" y="524796"/>
                  <a:pt x="439244" y="524796"/>
                </a:cubicBezTo>
                <a:lnTo>
                  <a:pt x="401680" y="524796"/>
                </a:lnTo>
                <a:lnTo>
                  <a:pt x="401680" y="476363"/>
                </a:lnTo>
                <a:lnTo>
                  <a:pt x="401680" y="434151"/>
                </a:lnTo>
                <a:cubicBezTo>
                  <a:pt x="405152" y="434596"/>
                  <a:pt x="408712" y="434951"/>
                  <a:pt x="412273" y="434951"/>
                </a:cubicBezTo>
                <a:cubicBezTo>
                  <a:pt x="463633" y="434951"/>
                  <a:pt x="505380" y="393272"/>
                  <a:pt x="505380" y="341996"/>
                </a:cubicBezTo>
                <a:cubicBezTo>
                  <a:pt x="505380" y="290809"/>
                  <a:pt x="463633" y="249130"/>
                  <a:pt x="412273" y="249130"/>
                </a:cubicBezTo>
                <a:cubicBezTo>
                  <a:pt x="408356" y="249130"/>
                  <a:pt x="404529" y="249485"/>
                  <a:pt x="400701" y="249930"/>
                </a:cubicBezTo>
                <a:cubicBezTo>
                  <a:pt x="397497" y="227801"/>
                  <a:pt x="383522" y="209228"/>
                  <a:pt x="364117" y="199719"/>
                </a:cubicBezTo>
                <a:lnTo>
                  <a:pt x="364117" y="180435"/>
                </a:lnTo>
                <a:cubicBezTo>
                  <a:pt x="364117" y="168705"/>
                  <a:pt x="373641" y="159196"/>
                  <a:pt x="385391" y="159196"/>
                </a:cubicBezTo>
                <a:close/>
                <a:moveTo>
                  <a:pt x="189325" y="75016"/>
                </a:moveTo>
                <a:cubicBezTo>
                  <a:pt x="183273" y="75016"/>
                  <a:pt x="178288" y="79904"/>
                  <a:pt x="178288" y="86037"/>
                </a:cubicBezTo>
                <a:lnTo>
                  <a:pt x="178288" y="129677"/>
                </a:lnTo>
                <a:cubicBezTo>
                  <a:pt x="178288" y="135810"/>
                  <a:pt x="183273" y="140699"/>
                  <a:pt x="189325" y="140699"/>
                </a:cubicBezTo>
                <a:lnTo>
                  <a:pt x="233029" y="140699"/>
                </a:lnTo>
                <a:cubicBezTo>
                  <a:pt x="239171" y="140699"/>
                  <a:pt x="244067" y="135810"/>
                  <a:pt x="244067" y="129677"/>
                </a:cubicBezTo>
                <a:lnTo>
                  <a:pt x="244067" y="86037"/>
                </a:lnTo>
                <a:cubicBezTo>
                  <a:pt x="244067" y="79904"/>
                  <a:pt x="239171" y="75016"/>
                  <a:pt x="233029" y="75016"/>
                </a:cubicBezTo>
                <a:close/>
                <a:moveTo>
                  <a:pt x="55988" y="75016"/>
                </a:moveTo>
                <a:cubicBezTo>
                  <a:pt x="49846" y="75016"/>
                  <a:pt x="44950" y="79904"/>
                  <a:pt x="44950" y="86037"/>
                </a:cubicBezTo>
                <a:lnTo>
                  <a:pt x="44950" y="129677"/>
                </a:lnTo>
                <a:cubicBezTo>
                  <a:pt x="44950" y="135810"/>
                  <a:pt x="49846" y="140699"/>
                  <a:pt x="55988" y="140699"/>
                </a:cubicBezTo>
                <a:lnTo>
                  <a:pt x="99692" y="140699"/>
                </a:lnTo>
                <a:cubicBezTo>
                  <a:pt x="105833" y="140699"/>
                  <a:pt x="110729" y="135810"/>
                  <a:pt x="110729" y="129677"/>
                </a:cubicBezTo>
                <a:lnTo>
                  <a:pt x="110729" y="86037"/>
                </a:lnTo>
                <a:cubicBezTo>
                  <a:pt x="110729" y="79904"/>
                  <a:pt x="105833" y="75016"/>
                  <a:pt x="99692" y="75016"/>
                </a:cubicBezTo>
                <a:close/>
                <a:moveTo>
                  <a:pt x="27682" y="0"/>
                </a:moveTo>
                <a:lnTo>
                  <a:pt x="261424" y="0"/>
                </a:lnTo>
                <a:cubicBezTo>
                  <a:pt x="276645" y="0"/>
                  <a:pt x="289106" y="12354"/>
                  <a:pt x="289106" y="27642"/>
                </a:cubicBezTo>
                <a:lnTo>
                  <a:pt x="289106" y="192605"/>
                </a:lnTo>
                <a:lnTo>
                  <a:pt x="170989" y="192605"/>
                </a:lnTo>
                <a:cubicBezTo>
                  <a:pt x="144375" y="192605"/>
                  <a:pt x="121499" y="208337"/>
                  <a:pt x="110729" y="230913"/>
                </a:cubicBezTo>
                <a:lnTo>
                  <a:pt x="110729" y="222825"/>
                </a:lnTo>
                <a:cubicBezTo>
                  <a:pt x="110729" y="216781"/>
                  <a:pt x="105833" y="211803"/>
                  <a:pt x="99692" y="211803"/>
                </a:cubicBezTo>
                <a:lnTo>
                  <a:pt x="55988" y="211803"/>
                </a:lnTo>
                <a:cubicBezTo>
                  <a:pt x="49846" y="211803"/>
                  <a:pt x="44950" y="216781"/>
                  <a:pt x="44950" y="222825"/>
                </a:cubicBezTo>
                <a:lnTo>
                  <a:pt x="44950" y="266554"/>
                </a:lnTo>
                <a:cubicBezTo>
                  <a:pt x="44950" y="272598"/>
                  <a:pt x="49846" y="277487"/>
                  <a:pt x="55988" y="277487"/>
                </a:cubicBezTo>
                <a:lnTo>
                  <a:pt x="99692" y="277487"/>
                </a:lnTo>
                <a:cubicBezTo>
                  <a:pt x="101294" y="277487"/>
                  <a:pt x="102807" y="277131"/>
                  <a:pt x="104142" y="276598"/>
                </a:cubicBezTo>
                <a:lnTo>
                  <a:pt x="104142" y="349569"/>
                </a:lnTo>
                <a:cubicBezTo>
                  <a:pt x="102807" y="349036"/>
                  <a:pt x="101294" y="348680"/>
                  <a:pt x="99692" y="348680"/>
                </a:cubicBezTo>
                <a:lnTo>
                  <a:pt x="55988" y="348680"/>
                </a:lnTo>
                <a:cubicBezTo>
                  <a:pt x="49846" y="348680"/>
                  <a:pt x="44950" y="353569"/>
                  <a:pt x="44950" y="359613"/>
                </a:cubicBezTo>
                <a:lnTo>
                  <a:pt x="44950" y="403342"/>
                </a:lnTo>
                <a:cubicBezTo>
                  <a:pt x="44950" y="409475"/>
                  <a:pt x="49846" y="414364"/>
                  <a:pt x="55988" y="414364"/>
                </a:cubicBezTo>
                <a:lnTo>
                  <a:pt x="99692" y="414364"/>
                </a:lnTo>
                <a:cubicBezTo>
                  <a:pt x="101294" y="414364"/>
                  <a:pt x="102807" y="414008"/>
                  <a:pt x="104142" y="413386"/>
                </a:cubicBezTo>
                <a:lnTo>
                  <a:pt x="104142" y="579060"/>
                </a:lnTo>
                <a:lnTo>
                  <a:pt x="27682" y="579060"/>
                </a:lnTo>
                <a:cubicBezTo>
                  <a:pt x="12372" y="579060"/>
                  <a:pt x="0" y="566617"/>
                  <a:pt x="0" y="551329"/>
                </a:cubicBezTo>
                <a:lnTo>
                  <a:pt x="0" y="27642"/>
                </a:lnTo>
                <a:cubicBezTo>
                  <a:pt x="0" y="12354"/>
                  <a:pt x="12372" y="0"/>
                  <a:pt x="27682" y="0"/>
                </a:cubicBezTo>
                <a:close/>
              </a:path>
            </a:pathLst>
          </a:custGeom>
          <a:solidFill>
            <a:srgbClr val="29547B"/>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 name="矩形 38">
            <a:extLst>
              <a:ext uri="{FF2B5EF4-FFF2-40B4-BE49-F238E27FC236}">
                <a16:creationId xmlns:a16="http://schemas.microsoft.com/office/drawing/2014/main" id="{D584670A-B220-43F6-854F-82DA40338850}"/>
              </a:ext>
            </a:extLst>
          </p:cNvPr>
          <p:cNvSpPr/>
          <p:nvPr/>
        </p:nvSpPr>
        <p:spPr>
          <a:xfrm rot="2696023">
            <a:off x="6027666" y="3860666"/>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5AD115A8-7082-4FE0-ADD9-66A353A1CFE4}"/>
              </a:ext>
            </a:extLst>
          </p:cNvPr>
          <p:cNvGrpSpPr/>
          <p:nvPr/>
        </p:nvGrpSpPr>
        <p:grpSpPr>
          <a:xfrm>
            <a:off x="6027666" y="2234975"/>
            <a:ext cx="594115" cy="100723"/>
            <a:chOff x="6180066" y="4183754"/>
            <a:chExt cx="594115" cy="100723"/>
          </a:xfrm>
        </p:grpSpPr>
        <p:cxnSp>
          <p:nvCxnSpPr>
            <p:cNvPr id="41" name="直接连接符 40">
              <a:extLst>
                <a:ext uri="{FF2B5EF4-FFF2-40B4-BE49-F238E27FC236}">
                  <a16:creationId xmlns:a16="http://schemas.microsoft.com/office/drawing/2014/main" id="{341E5A47-2381-4D4F-AEB2-FC1B6CEB8BA7}"/>
                </a:ext>
              </a:extLst>
            </p:cNvPr>
            <p:cNvCxnSpPr>
              <a:cxnSpLocks/>
            </p:cNvCxnSpPr>
            <p:nvPr/>
          </p:nvCxnSpPr>
          <p:spPr>
            <a:xfrm>
              <a:off x="6301650" y="4230903"/>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A6057071-4E64-43CE-BFE5-14F17569D4DD}"/>
                </a:ext>
              </a:extLst>
            </p:cNvPr>
            <p:cNvSpPr/>
            <p:nvPr/>
          </p:nvSpPr>
          <p:spPr>
            <a:xfrm rot="2696023">
              <a:off x="6180066" y="4183754"/>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矩形 42">
            <a:extLst>
              <a:ext uri="{FF2B5EF4-FFF2-40B4-BE49-F238E27FC236}">
                <a16:creationId xmlns:a16="http://schemas.microsoft.com/office/drawing/2014/main" id="{541ACE1F-8D72-4610-85FB-693BCA32CD56}"/>
              </a:ext>
            </a:extLst>
          </p:cNvPr>
          <p:cNvSpPr/>
          <p:nvPr/>
        </p:nvSpPr>
        <p:spPr>
          <a:xfrm flipH="1">
            <a:off x="6683299" y="2097680"/>
            <a:ext cx="4383313" cy="684931"/>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p>
        </p:txBody>
      </p:sp>
      <p:sp>
        <p:nvSpPr>
          <p:cNvPr id="44" name="文本框 43">
            <a:extLst>
              <a:ext uri="{FF2B5EF4-FFF2-40B4-BE49-F238E27FC236}">
                <a16:creationId xmlns:a16="http://schemas.microsoft.com/office/drawing/2014/main" id="{67DB7D72-EE89-4436-BD89-1DEAAA55AA36}"/>
              </a:ext>
            </a:extLst>
          </p:cNvPr>
          <p:cNvSpPr txBox="1"/>
          <p:nvPr/>
        </p:nvSpPr>
        <p:spPr>
          <a:xfrm>
            <a:off x="4937833"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45" name="文本框 44">
            <a:extLst>
              <a:ext uri="{FF2B5EF4-FFF2-40B4-BE49-F238E27FC236}">
                <a16:creationId xmlns:a16="http://schemas.microsoft.com/office/drawing/2014/main" id="{AFFE9CE6-A178-4CFB-B7CA-0C0A85D704E4}"/>
              </a:ext>
            </a:extLst>
          </p:cNvPr>
          <p:cNvSpPr txBox="1"/>
          <p:nvPr/>
        </p:nvSpPr>
        <p:spPr>
          <a:xfrm>
            <a:off x="5858405"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46" name="文本框 45">
            <a:extLst>
              <a:ext uri="{FF2B5EF4-FFF2-40B4-BE49-F238E27FC236}">
                <a16:creationId xmlns:a16="http://schemas.microsoft.com/office/drawing/2014/main" id="{06B331D4-52A7-4FA1-9E5F-E973B834A0ED}"/>
              </a:ext>
            </a:extLst>
          </p:cNvPr>
          <p:cNvSpPr txBox="1"/>
          <p:nvPr/>
        </p:nvSpPr>
        <p:spPr>
          <a:xfrm>
            <a:off x="6791801"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227857481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8527D314-646B-42D9-97B8-C0B32630F50E}"/>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23" name="文本框 22">
            <a:extLst>
              <a:ext uri="{FF2B5EF4-FFF2-40B4-BE49-F238E27FC236}">
                <a16:creationId xmlns:a16="http://schemas.microsoft.com/office/drawing/2014/main" id="{5B39345C-3FF7-4CF4-BEC7-DAD2201CE89D}"/>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研究思路与研究方法</a:t>
            </a:r>
          </a:p>
        </p:txBody>
      </p:sp>
      <p:sp>
        <p:nvSpPr>
          <p:cNvPr id="24" name="文本框 23">
            <a:extLst>
              <a:ext uri="{FF2B5EF4-FFF2-40B4-BE49-F238E27FC236}">
                <a16:creationId xmlns:a16="http://schemas.microsoft.com/office/drawing/2014/main" id="{4F40EF78-8833-4905-BE9F-649317A1C85E}"/>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25" name="文本框 24">
            <a:extLst>
              <a:ext uri="{FF2B5EF4-FFF2-40B4-BE49-F238E27FC236}">
                <a16:creationId xmlns:a16="http://schemas.microsoft.com/office/drawing/2014/main" id="{EC5D8082-97F7-42E1-A3A4-3A9543523CA6}"/>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cxnSp>
        <p:nvCxnSpPr>
          <p:cNvPr id="15" name="直接连接符 14">
            <a:extLst>
              <a:ext uri="{FF2B5EF4-FFF2-40B4-BE49-F238E27FC236}">
                <a16:creationId xmlns:a16="http://schemas.microsoft.com/office/drawing/2014/main" id="{EFC5B8AD-09CE-49A1-80A4-DB42D5E92304}"/>
              </a:ext>
            </a:extLst>
          </p:cNvPr>
          <p:cNvCxnSpPr>
            <a:cxnSpLocks/>
            <a:endCxn id="69" idx="0"/>
          </p:cNvCxnSpPr>
          <p:nvPr/>
        </p:nvCxnSpPr>
        <p:spPr>
          <a:xfrm>
            <a:off x="6073024" y="1111938"/>
            <a:ext cx="0" cy="4367039"/>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FF523A63-B647-4C1D-8E6B-98AAC6298595}"/>
              </a:ext>
            </a:extLst>
          </p:cNvPr>
          <p:cNvGrpSpPr/>
          <p:nvPr/>
        </p:nvGrpSpPr>
        <p:grpSpPr>
          <a:xfrm>
            <a:off x="1230641" y="2743408"/>
            <a:ext cx="4891794" cy="2558717"/>
            <a:chOff x="1245881" y="1860798"/>
            <a:chExt cx="4891794" cy="2558717"/>
          </a:xfrm>
        </p:grpSpPr>
        <p:sp>
          <p:nvSpPr>
            <p:cNvPr id="36" name="矩形 35">
              <a:extLst>
                <a:ext uri="{FF2B5EF4-FFF2-40B4-BE49-F238E27FC236}">
                  <a16:creationId xmlns:a16="http://schemas.microsoft.com/office/drawing/2014/main" id="{732803BC-5CAD-4B71-96CA-F43F50E4DA79}"/>
                </a:ext>
              </a:extLst>
            </p:cNvPr>
            <p:cNvSpPr/>
            <p:nvPr/>
          </p:nvSpPr>
          <p:spPr>
            <a:xfrm rot="18903977" flipH="1">
              <a:off x="6036952" y="2111132"/>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3530E2CA-0444-48FB-8DE8-AB404D4D5994}"/>
                </a:ext>
              </a:extLst>
            </p:cNvPr>
            <p:cNvGrpSpPr/>
            <p:nvPr/>
          </p:nvGrpSpPr>
          <p:grpSpPr>
            <a:xfrm flipH="1">
              <a:off x="1245881" y="1860798"/>
              <a:ext cx="4343781" cy="2558717"/>
              <a:chOff x="6575679" y="3296341"/>
              <a:chExt cx="4343781" cy="2558717"/>
            </a:xfrm>
          </p:grpSpPr>
          <p:sp>
            <p:nvSpPr>
              <p:cNvPr id="39" name="矩形 38">
                <a:extLst>
                  <a:ext uri="{FF2B5EF4-FFF2-40B4-BE49-F238E27FC236}">
                    <a16:creationId xmlns:a16="http://schemas.microsoft.com/office/drawing/2014/main" id="{7491598A-069D-42BC-9651-628F9FA61488}"/>
                  </a:ext>
                </a:extLst>
              </p:cNvPr>
              <p:cNvSpPr/>
              <p:nvPr/>
            </p:nvSpPr>
            <p:spPr>
              <a:xfrm>
                <a:off x="6621783" y="3296341"/>
                <a:ext cx="4297677" cy="2558717"/>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4357E6AF-2948-48A1-A630-55B157BD2AFE}"/>
                  </a:ext>
                </a:extLst>
              </p:cNvPr>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DCD74120-C3E2-4539-90C2-674B3AF358E2}"/>
                  </a:ext>
                </a:extLst>
              </p:cNvPr>
              <p:cNvSpPr/>
              <p:nvPr/>
            </p:nvSpPr>
            <p:spPr>
              <a:xfrm>
                <a:off x="6711416" y="4020221"/>
                <a:ext cx="4043765" cy="1750702"/>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a:extLst>
                  <a:ext uri="{FF2B5EF4-FFF2-40B4-BE49-F238E27FC236}">
                    <a16:creationId xmlns:a16="http://schemas.microsoft.com/office/drawing/2014/main" id="{865C725A-D71B-446D-BB1B-5C4B1E508A9B}"/>
                  </a:ext>
                </a:extLst>
              </p:cNvPr>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a:extLst>
                  <a:ext uri="{FF2B5EF4-FFF2-40B4-BE49-F238E27FC236}">
                    <a16:creationId xmlns:a16="http://schemas.microsoft.com/office/drawing/2014/main" id="{40982CC5-C37E-4ABF-AA76-365EC67C299B}"/>
                  </a:ext>
                </a:extLst>
              </p:cNvPr>
              <p:cNvSpPr txBox="1"/>
              <p:nvPr/>
            </p:nvSpPr>
            <p:spPr>
              <a:xfrm>
                <a:off x="6575679" y="3351311"/>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04</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44" name="文本框 43">
                <a:extLst>
                  <a:ext uri="{FF2B5EF4-FFF2-40B4-BE49-F238E27FC236}">
                    <a16:creationId xmlns:a16="http://schemas.microsoft.com/office/drawing/2014/main" id="{1E6C184F-2D17-4EE4-8745-F78335AA9D2D}"/>
                  </a:ext>
                </a:extLst>
              </p:cNvPr>
              <p:cNvSpPr txBox="1"/>
              <p:nvPr/>
            </p:nvSpPr>
            <p:spPr>
              <a:xfrm>
                <a:off x="7417468" y="3457759"/>
                <a:ext cx="1980029" cy="40011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sp>
            <p:nvSpPr>
              <p:cNvPr id="45" name="矩形 44">
                <a:extLst>
                  <a:ext uri="{FF2B5EF4-FFF2-40B4-BE49-F238E27FC236}">
                    <a16:creationId xmlns:a16="http://schemas.microsoft.com/office/drawing/2014/main" id="{90155D94-BBB1-4B4B-9C4F-66E587B5B8F6}"/>
                  </a:ext>
                </a:extLst>
              </p:cNvPr>
              <p:cNvSpPr/>
              <p:nvPr/>
            </p:nvSpPr>
            <p:spPr>
              <a:xfrm>
                <a:off x="8416605" y="4321356"/>
                <a:ext cx="2198419" cy="1449566"/>
              </a:xfrm>
              <a:prstGeom prst="rect">
                <a:avLst/>
              </a:prstGeom>
            </p:spPr>
            <p:txBody>
              <a:bodyPr wrap="square">
                <a:no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a:t>
                </a:r>
              </a:p>
              <a:p>
                <a:pPr algn="just">
                  <a:lnSpc>
                    <a:spcPct val="125000"/>
                  </a:lnSpc>
                </a:pP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cxnSp>
          <p:nvCxnSpPr>
            <p:cNvPr id="38" name="直接连接符 37">
              <a:extLst>
                <a:ext uri="{FF2B5EF4-FFF2-40B4-BE49-F238E27FC236}">
                  <a16:creationId xmlns:a16="http://schemas.microsoft.com/office/drawing/2014/main" id="{705BDE8B-EB4E-4409-AB7A-DA71DD758C85}"/>
                </a:ext>
              </a:extLst>
            </p:cNvPr>
            <p:cNvCxnSpPr>
              <a:cxnSpLocks/>
            </p:cNvCxnSpPr>
            <p:nvPr/>
          </p:nvCxnSpPr>
          <p:spPr>
            <a:xfrm flipH="1">
              <a:off x="5543560" y="2158281"/>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grpSp>
      <p:sp>
        <p:nvSpPr>
          <p:cNvPr id="46" name="矩形 45">
            <a:extLst>
              <a:ext uri="{FF2B5EF4-FFF2-40B4-BE49-F238E27FC236}">
                <a16:creationId xmlns:a16="http://schemas.microsoft.com/office/drawing/2014/main" id="{F8925024-ED2C-40D2-B57F-11BBB5A9F28C}"/>
              </a:ext>
            </a:extLst>
          </p:cNvPr>
          <p:cNvSpPr/>
          <p:nvPr/>
        </p:nvSpPr>
        <p:spPr>
          <a:xfrm>
            <a:off x="3904980" y="3645681"/>
            <a:ext cx="1364039"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1684F6D0-EB37-404D-904B-363D7376F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1845" y="3679574"/>
            <a:ext cx="1301358" cy="1300484"/>
          </a:xfrm>
          <a:prstGeom prst="rect">
            <a:avLst/>
          </a:prstGeom>
        </p:spPr>
      </p:pic>
      <p:sp>
        <p:nvSpPr>
          <p:cNvPr id="47" name="矩形 46">
            <a:extLst>
              <a:ext uri="{FF2B5EF4-FFF2-40B4-BE49-F238E27FC236}">
                <a16:creationId xmlns:a16="http://schemas.microsoft.com/office/drawing/2014/main" id="{BC9AB6D9-E315-4268-A49E-DAC750C0A295}"/>
              </a:ext>
            </a:extLst>
          </p:cNvPr>
          <p:cNvSpPr/>
          <p:nvPr/>
        </p:nvSpPr>
        <p:spPr>
          <a:xfrm>
            <a:off x="3865647" y="3645681"/>
            <a:ext cx="1372948"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8" name="图片 47">
            <a:extLst>
              <a:ext uri="{FF2B5EF4-FFF2-40B4-BE49-F238E27FC236}">
                <a16:creationId xmlns:a16="http://schemas.microsoft.com/office/drawing/2014/main" id="{2CCC9FF5-BAB0-4606-A657-AB1F7B21F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017" y="3681913"/>
            <a:ext cx="1301358" cy="1300484"/>
          </a:xfrm>
          <a:prstGeom prst="rect">
            <a:avLst/>
          </a:prstGeom>
        </p:spPr>
      </p:pic>
      <p:sp>
        <p:nvSpPr>
          <p:cNvPr id="62" name="文本框 61">
            <a:extLst>
              <a:ext uri="{FF2B5EF4-FFF2-40B4-BE49-F238E27FC236}">
                <a16:creationId xmlns:a16="http://schemas.microsoft.com/office/drawing/2014/main" id="{502BCEAB-21AB-4B96-8A5B-B0899020A990}"/>
              </a:ext>
            </a:extLst>
          </p:cNvPr>
          <p:cNvSpPr txBox="1"/>
          <p:nvPr/>
        </p:nvSpPr>
        <p:spPr>
          <a:xfrm>
            <a:off x="4937833"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3" name="文本框 62">
            <a:extLst>
              <a:ext uri="{FF2B5EF4-FFF2-40B4-BE49-F238E27FC236}">
                <a16:creationId xmlns:a16="http://schemas.microsoft.com/office/drawing/2014/main" id="{2B503D31-BD6D-4F15-BF94-D15447DF442F}"/>
              </a:ext>
            </a:extLst>
          </p:cNvPr>
          <p:cNvSpPr txBox="1"/>
          <p:nvPr/>
        </p:nvSpPr>
        <p:spPr>
          <a:xfrm>
            <a:off x="5858405"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64" name="文本框 63">
            <a:extLst>
              <a:ext uri="{FF2B5EF4-FFF2-40B4-BE49-F238E27FC236}">
                <a16:creationId xmlns:a16="http://schemas.microsoft.com/office/drawing/2014/main" id="{8BFAC6AF-B7A5-469C-8AAB-4494639F1701}"/>
              </a:ext>
            </a:extLst>
          </p:cNvPr>
          <p:cNvSpPr txBox="1"/>
          <p:nvPr/>
        </p:nvSpPr>
        <p:spPr>
          <a:xfrm>
            <a:off x="6791801"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8" name="矩形 67">
            <a:extLst>
              <a:ext uri="{FF2B5EF4-FFF2-40B4-BE49-F238E27FC236}">
                <a16:creationId xmlns:a16="http://schemas.microsoft.com/office/drawing/2014/main" id="{0BA21DDE-7432-4C89-B252-ABC2A78AAD94}"/>
              </a:ext>
            </a:extLst>
          </p:cNvPr>
          <p:cNvSpPr/>
          <p:nvPr/>
        </p:nvSpPr>
        <p:spPr>
          <a:xfrm>
            <a:off x="8618173" y="1111938"/>
            <a:ext cx="3403880" cy="5475622"/>
          </a:xfrm>
          <a:prstGeom prst="rect">
            <a:avLst/>
          </a:prstGeom>
          <a:solidFill>
            <a:srgbClr val="DE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75F93156-C09F-4B66-8E15-BE157CAD5AFE}"/>
              </a:ext>
            </a:extLst>
          </p:cNvPr>
          <p:cNvSpPr txBox="1"/>
          <p:nvPr/>
        </p:nvSpPr>
        <p:spPr>
          <a:xfrm>
            <a:off x="8819002" y="1489076"/>
            <a:ext cx="2713159" cy="4999461"/>
          </a:xfrm>
          <a:prstGeom prst="rect">
            <a:avLst/>
          </a:prstGeom>
          <a:noFill/>
        </p:spPr>
        <p:txBody>
          <a:bodyPr wrap="square" rtlCol="0">
            <a:noAutofit/>
          </a:bodyPr>
          <a:lstStyle/>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p>
          <a:p>
            <a:pPr algn="just">
              <a:lnSpc>
                <a:spcPct val="125000"/>
              </a:lnSpc>
            </a:pPr>
            <a:endPar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7" name="灯片编号占位符 1">
            <a:extLst>
              <a:ext uri="{FF2B5EF4-FFF2-40B4-BE49-F238E27FC236}">
                <a16:creationId xmlns:a16="http://schemas.microsoft.com/office/drawing/2014/main" id="{74948DC2-A043-4E3B-B94F-7D581370BB10}"/>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14</a:t>
            </a:fld>
            <a:endParaRPr lang="zh-CN" altLang="en-US" dirty="0"/>
          </a:p>
        </p:txBody>
      </p:sp>
      <p:grpSp>
        <p:nvGrpSpPr>
          <p:cNvPr id="10" name="组合 9">
            <a:extLst>
              <a:ext uri="{FF2B5EF4-FFF2-40B4-BE49-F238E27FC236}">
                <a16:creationId xmlns:a16="http://schemas.microsoft.com/office/drawing/2014/main" id="{8F49EB70-3E66-477F-864F-370BFF660A5E}"/>
              </a:ext>
            </a:extLst>
          </p:cNvPr>
          <p:cNvGrpSpPr/>
          <p:nvPr/>
        </p:nvGrpSpPr>
        <p:grpSpPr>
          <a:xfrm>
            <a:off x="5574284" y="5478977"/>
            <a:ext cx="1043432" cy="601415"/>
            <a:chOff x="5376000" y="5127995"/>
            <a:chExt cx="1440000" cy="829990"/>
          </a:xfrm>
        </p:grpSpPr>
        <p:sp>
          <p:nvSpPr>
            <p:cNvPr id="69" name="矩形 68">
              <a:extLst>
                <a:ext uri="{FF2B5EF4-FFF2-40B4-BE49-F238E27FC236}">
                  <a16:creationId xmlns:a16="http://schemas.microsoft.com/office/drawing/2014/main" id="{C20D08FA-1B34-49B7-B68D-718ED13F88B3}"/>
                </a:ext>
              </a:extLst>
            </p:cNvPr>
            <p:cNvSpPr/>
            <p:nvPr/>
          </p:nvSpPr>
          <p:spPr>
            <a:xfrm>
              <a:off x="5376000" y="5127995"/>
              <a:ext cx="1440000" cy="829990"/>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任意多边形: 形状 70">
              <a:extLst>
                <a:ext uri="{FF2B5EF4-FFF2-40B4-BE49-F238E27FC236}">
                  <a16:creationId xmlns:a16="http://schemas.microsoft.com/office/drawing/2014/main" id="{C98EC37C-3531-421A-AE25-7CC95D4AADBE}"/>
                </a:ext>
              </a:extLst>
            </p:cNvPr>
            <p:cNvSpPr/>
            <p:nvPr/>
          </p:nvSpPr>
          <p:spPr>
            <a:xfrm>
              <a:off x="5430000" y="5196005"/>
              <a:ext cx="1332000" cy="707980"/>
            </a:xfrm>
            <a:custGeom>
              <a:avLst/>
              <a:gdLst>
                <a:gd name="connsiteX0" fmla="*/ 0 w 1332000"/>
                <a:gd name="connsiteY0" fmla="*/ 0 h 1332000"/>
                <a:gd name="connsiteX1" fmla="*/ 1332000 w 1332000"/>
                <a:gd name="connsiteY1" fmla="*/ 0 h 1332000"/>
                <a:gd name="connsiteX2" fmla="*/ 1332000 w 1332000"/>
                <a:gd name="connsiteY2" fmla="*/ 1332000 h 1332000"/>
                <a:gd name="connsiteX3" fmla="*/ 0 w 1332000"/>
                <a:gd name="connsiteY3" fmla="*/ 1332000 h 1332000"/>
              </a:gdLst>
              <a:ahLst/>
              <a:cxnLst>
                <a:cxn ang="0">
                  <a:pos x="connsiteX0" y="connsiteY0"/>
                </a:cxn>
                <a:cxn ang="0">
                  <a:pos x="connsiteX1" y="connsiteY1"/>
                </a:cxn>
                <a:cxn ang="0">
                  <a:pos x="connsiteX2" y="connsiteY2"/>
                </a:cxn>
                <a:cxn ang="0">
                  <a:pos x="connsiteX3" y="connsiteY3"/>
                </a:cxn>
              </a:cxnLst>
              <a:rect l="l" t="t" r="r" b="b"/>
              <a:pathLst>
                <a:path w="1332000" h="1332000">
                  <a:moveTo>
                    <a:pt x="0" y="0"/>
                  </a:moveTo>
                  <a:lnTo>
                    <a:pt x="1332000" y="0"/>
                  </a:lnTo>
                  <a:lnTo>
                    <a:pt x="1332000" y="1332000"/>
                  </a:lnTo>
                  <a:lnTo>
                    <a:pt x="0" y="1332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a:extLst>
              <a:ext uri="{FF2B5EF4-FFF2-40B4-BE49-F238E27FC236}">
                <a16:creationId xmlns:a16="http://schemas.microsoft.com/office/drawing/2014/main" id="{E83C40FF-65B0-4853-9D3D-8BA088FB6974}"/>
              </a:ext>
            </a:extLst>
          </p:cNvPr>
          <p:cNvSpPr txBox="1"/>
          <p:nvPr/>
        </p:nvSpPr>
        <p:spPr>
          <a:xfrm flipH="1">
            <a:off x="5751236" y="5599758"/>
            <a:ext cx="692818" cy="400110"/>
          </a:xfrm>
          <a:prstGeom prst="rect">
            <a:avLst/>
          </a:prstGeom>
          <a:noFill/>
        </p:spPr>
        <p:txBody>
          <a:bodyPr wrap="none" rtlCol="0">
            <a:spAutoFit/>
          </a:bodyPr>
          <a:lstStyle/>
          <a:p>
            <a:r>
              <a:rPr lang="en-US" altLang="zh-CN"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END</a:t>
            </a:r>
            <a:endPar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01755811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BF9B49-C63A-4112-9F1A-96DFA5BE6954}"/>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15</a:t>
            </a:fld>
            <a:endParaRPr lang="zh-CN" altLang="en-US" dirty="0"/>
          </a:p>
        </p:txBody>
      </p:sp>
      <p:sp>
        <p:nvSpPr>
          <p:cNvPr id="7" name="文本框 6">
            <a:extLst>
              <a:ext uri="{FF2B5EF4-FFF2-40B4-BE49-F238E27FC236}">
                <a16:creationId xmlns:a16="http://schemas.microsoft.com/office/drawing/2014/main" id="{4A2DAC18-96D3-4AB6-A2B3-BDB18E8D2331}"/>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a:extLst>
              <a:ext uri="{FF2B5EF4-FFF2-40B4-BE49-F238E27FC236}">
                <a16:creationId xmlns:a16="http://schemas.microsoft.com/office/drawing/2014/main" id="{42787EC4-C892-4E25-9A5B-7798A8437DF9}"/>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a:extLst>
              <a:ext uri="{FF2B5EF4-FFF2-40B4-BE49-F238E27FC236}">
                <a16:creationId xmlns:a16="http://schemas.microsoft.com/office/drawing/2014/main" id="{0DA50324-A08E-4B06-951F-8A817A1D44F2}"/>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a:extLst>
              <a:ext uri="{FF2B5EF4-FFF2-40B4-BE49-F238E27FC236}">
                <a16:creationId xmlns:a16="http://schemas.microsoft.com/office/drawing/2014/main" id="{D84A4CE2-D277-4B00-8EE9-3C674B9FD513}"/>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grpSp>
        <p:nvGrpSpPr>
          <p:cNvPr id="30" name="组合 29">
            <a:extLst>
              <a:ext uri="{FF2B5EF4-FFF2-40B4-BE49-F238E27FC236}">
                <a16:creationId xmlns:a16="http://schemas.microsoft.com/office/drawing/2014/main" id="{7143E0EA-393A-421A-B7B4-D0DE3CF69DE1}"/>
              </a:ext>
            </a:extLst>
          </p:cNvPr>
          <p:cNvGrpSpPr/>
          <p:nvPr/>
        </p:nvGrpSpPr>
        <p:grpSpPr>
          <a:xfrm>
            <a:off x="4387624" y="2250533"/>
            <a:ext cx="1657350" cy="2332037"/>
            <a:chOff x="4402138" y="2065338"/>
            <a:chExt cx="1657350" cy="2332037"/>
          </a:xfrm>
          <a:solidFill>
            <a:srgbClr val="456B8E"/>
          </a:solidFill>
        </p:grpSpPr>
        <p:sp>
          <p:nvSpPr>
            <p:cNvPr id="31" name="Freeform 7">
              <a:extLst>
                <a:ext uri="{FF2B5EF4-FFF2-40B4-BE49-F238E27FC236}">
                  <a16:creationId xmlns:a16="http://schemas.microsoft.com/office/drawing/2014/main" id="{FD1E573C-582B-4A7C-9682-256F73B54D80}"/>
                </a:ext>
              </a:extLst>
            </p:cNvPr>
            <p:cNvSpPr/>
            <p:nvPr/>
          </p:nvSpPr>
          <p:spPr bwMode="auto">
            <a:xfrm>
              <a:off x="4402138" y="2065338"/>
              <a:ext cx="1657350" cy="2332037"/>
            </a:xfrm>
            <a:custGeom>
              <a:avLst/>
              <a:gdLst>
                <a:gd name="T0" fmla="*/ 0 w 1467"/>
                <a:gd name="T1" fmla="*/ 2147483647 h 2068"/>
                <a:gd name="T2" fmla="*/ 0 w 1467"/>
                <a:gd name="T3" fmla="*/ 2147483647 h 2068"/>
                <a:gd name="T4" fmla="*/ 2147483647 w 1467"/>
                <a:gd name="T5" fmla="*/ 0 h 2068"/>
                <a:gd name="T6" fmla="*/ 2147483647 w 1467"/>
                <a:gd name="T7" fmla="*/ 0 h 2068"/>
                <a:gd name="T8" fmla="*/ 2147483647 w 1467"/>
                <a:gd name="T9" fmla="*/ 2147483647 h 2068"/>
                <a:gd name="T10" fmla="*/ 2147483647 w 1467"/>
                <a:gd name="T11" fmla="*/ 2147483647 h 2068"/>
                <a:gd name="T12" fmla="*/ 2147483647 w 1467"/>
                <a:gd name="T13" fmla="*/ 2147483647 h 2068"/>
                <a:gd name="T14" fmla="*/ 2147483647 w 1467"/>
                <a:gd name="T15" fmla="*/ 2147483647 h 2068"/>
                <a:gd name="T16" fmla="*/ 2147483647 w 1467"/>
                <a:gd name="T17" fmla="*/ 2147483647 h 2068"/>
                <a:gd name="T18" fmla="*/ 2147483647 w 1467"/>
                <a:gd name="T19" fmla="*/ 2147483647 h 2068"/>
                <a:gd name="T20" fmla="*/ 0 w 1467"/>
                <a:gd name="T21" fmla="*/ 2147483647 h 20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7" h="2068">
                  <a:moveTo>
                    <a:pt x="0" y="1497"/>
                  </a:moveTo>
                  <a:cubicBezTo>
                    <a:pt x="0" y="159"/>
                    <a:pt x="0" y="159"/>
                    <a:pt x="0" y="159"/>
                  </a:cubicBezTo>
                  <a:cubicBezTo>
                    <a:pt x="0" y="72"/>
                    <a:pt x="71" y="0"/>
                    <a:pt x="158" y="0"/>
                  </a:cubicBezTo>
                  <a:cubicBezTo>
                    <a:pt x="743" y="0"/>
                    <a:pt x="743" y="0"/>
                    <a:pt x="743" y="0"/>
                  </a:cubicBezTo>
                  <a:cubicBezTo>
                    <a:pt x="830" y="0"/>
                    <a:pt x="901" y="72"/>
                    <a:pt x="901" y="159"/>
                  </a:cubicBezTo>
                  <a:cubicBezTo>
                    <a:pt x="901" y="1497"/>
                    <a:pt x="901" y="1497"/>
                    <a:pt x="901" y="1497"/>
                  </a:cubicBezTo>
                  <a:cubicBezTo>
                    <a:pt x="901" y="1500"/>
                    <a:pt x="901" y="1503"/>
                    <a:pt x="902" y="1506"/>
                  </a:cubicBezTo>
                  <a:cubicBezTo>
                    <a:pt x="911" y="1806"/>
                    <a:pt x="1156" y="2049"/>
                    <a:pt x="1464" y="2067"/>
                  </a:cubicBezTo>
                  <a:cubicBezTo>
                    <a:pt x="1465" y="2067"/>
                    <a:pt x="1466" y="2068"/>
                    <a:pt x="1467" y="2068"/>
                  </a:cubicBezTo>
                  <a:cubicBezTo>
                    <a:pt x="571" y="2068"/>
                    <a:pt x="571" y="2068"/>
                    <a:pt x="571" y="2068"/>
                  </a:cubicBezTo>
                  <a:cubicBezTo>
                    <a:pt x="256" y="2068"/>
                    <a:pt x="0" y="1812"/>
                    <a:pt x="0" y="1497"/>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矩形 28">
              <a:extLst>
                <a:ext uri="{FF2B5EF4-FFF2-40B4-BE49-F238E27FC236}">
                  <a16:creationId xmlns:a16="http://schemas.microsoft.com/office/drawing/2014/main" id="{5AA0FD87-DC47-4706-9CCE-929F1F57668A}"/>
                </a:ext>
              </a:extLst>
            </p:cNvPr>
            <p:cNvSpPr>
              <a:spLocks noChangeArrowheads="1"/>
            </p:cNvSpPr>
            <p:nvPr/>
          </p:nvSpPr>
          <p:spPr bwMode="auto">
            <a:xfrm>
              <a:off x="4665663" y="2387600"/>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01</a:t>
              </a:r>
              <a:endParaRPr lang="zh-CN" altLang="en-US"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grpSp>
        <p:nvGrpSpPr>
          <p:cNvPr id="33" name="组合 32">
            <a:extLst>
              <a:ext uri="{FF2B5EF4-FFF2-40B4-BE49-F238E27FC236}">
                <a16:creationId xmlns:a16="http://schemas.microsoft.com/office/drawing/2014/main" id="{66BCC497-67D2-4F9E-B3A8-83C197B8ABA6}"/>
              </a:ext>
            </a:extLst>
          </p:cNvPr>
          <p:cNvGrpSpPr/>
          <p:nvPr/>
        </p:nvGrpSpPr>
        <p:grpSpPr>
          <a:xfrm>
            <a:off x="5429024" y="2236245"/>
            <a:ext cx="2332037" cy="1655763"/>
            <a:chOff x="5443538" y="2051050"/>
            <a:chExt cx="2332037" cy="1655763"/>
          </a:xfrm>
          <a:solidFill>
            <a:srgbClr val="D55757"/>
          </a:solidFill>
        </p:grpSpPr>
        <p:sp>
          <p:nvSpPr>
            <p:cNvPr id="34" name="Freeform 6">
              <a:extLst>
                <a:ext uri="{FF2B5EF4-FFF2-40B4-BE49-F238E27FC236}">
                  <a16:creationId xmlns:a16="http://schemas.microsoft.com/office/drawing/2014/main" id="{348F45FA-7F28-484F-B244-1048335B9876}"/>
                </a:ext>
              </a:extLst>
            </p:cNvPr>
            <p:cNvSpPr/>
            <p:nvPr/>
          </p:nvSpPr>
          <p:spPr bwMode="auto">
            <a:xfrm>
              <a:off x="5443538" y="2051050"/>
              <a:ext cx="2332037" cy="1655763"/>
            </a:xfrm>
            <a:custGeom>
              <a:avLst/>
              <a:gdLst>
                <a:gd name="T0" fmla="*/ 2147483647 w 2067"/>
                <a:gd name="T1" fmla="*/ 0 h 1468"/>
                <a:gd name="T2" fmla="*/ 2147483647 w 2067"/>
                <a:gd name="T3" fmla="*/ 0 h 1468"/>
                <a:gd name="T4" fmla="*/ 2147483647 w 2067"/>
                <a:gd name="T5" fmla="*/ 2147483647 h 1468"/>
                <a:gd name="T6" fmla="*/ 2147483647 w 2067"/>
                <a:gd name="T7" fmla="*/ 2147483647 h 1468"/>
                <a:gd name="T8" fmla="*/ 2147483647 w 2067"/>
                <a:gd name="T9" fmla="*/ 2147483647 h 1468"/>
                <a:gd name="T10" fmla="*/ 2147483647 w 2067"/>
                <a:gd name="T11" fmla="*/ 2147483647 h 1468"/>
                <a:gd name="T12" fmla="*/ 2147483647 w 2067"/>
                <a:gd name="T13" fmla="*/ 2147483647 h 1468"/>
                <a:gd name="T14" fmla="*/ 2147483647 w 2067"/>
                <a:gd name="T15" fmla="*/ 2147483647 h 1468"/>
                <a:gd name="T16" fmla="*/ 0 w 2067"/>
                <a:gd name="T17" fmla="*/ 2147483647 h 1468"/>
                <a:gd name="T18" fmla="*/ 0 w 2067"/>
                <a:gd name="T19" fmla="*/ 2147483647 h 1468"/>
                <a:gd name="T20" fmla="*/ 2147483647 w 2067"/>
                <a:gd name="T21" fmla="*/ 0 h 14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7" h="1468">
                  <a:moveTo>
                    <a:pt x="571" y="0"/>
                  </a:moveTo>
                  <a:cubicBezTo>
                    <a:pt x="1909" y="0"/>
                    <a:pt x="1909" y="0"/>
                    <a:pt x="1909" y="0"/>
                  </a:cubicBezTo>
                  <a:cubicBezTo>
                    <a:pt x="1996" y="0"/>
                    <a:pt x="2067" y="71"/>
                    <a:pt x="2067" y="159"/>
                  </a:cubicBezTo>
                  <a:cubicBezTo>
                    <a:pt x="2067" y="743"/>
                    <a:pt x="2067" y="743"/>
                    <a:pt x="2067" y="743"/>
                  </a:cubicBezTo>
                  <a:cubicBezTo>
                    <a:pt x="2067" y="831"/>
                    <a:pt x="1996" y="902"/>
                    <a:pt x="1909" y="902"/>
                  </a:cubicBezTo>
                  <a:cubicBezTo>
                    <a:pt x="571" y="902"/>
                    <a:pt x="571" y="902"/>
                    <a:pt x="571" y="902"/>
                  </a:cubicBezTo>
                  <a:cubicBezTo>
                    <a:pt x="568" y="902"/>
                    <a:pt x="565" y="902"/>
                    <a:pt x="562" y="902"/>
                  </a:cubicBezTo>
                  <a:cubicBezTo>
                    <a:pt x="261" y="911"/>
                    <a:pt x="19" y="1156"/>
                    <a:pt x="1" y="1464"/>
                  </a:cubicBezTo>
                  <a:cubicBezTo>
                    <a:pt x="0" y="1465"/>
                    <a:pt x="0" y="1467"/>
                    <a:pt x="0" y="1468"/>
                  </a:cubicBezTo>
                  <a:cubicBezTo>
                    <a:pt x="0" y="571"/>
                    <a:pt x="0" y="571"/>
                    <a:pt x="0" y="571"/>
                  </a:cubicBezTo>
                  <a:cubicBezTo>
                    <a:pt x="0" y="256"/>
                    <a:pt x="256" y="0"/>
                    <a:pt x="571"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矩形 29">
              <a:extLst>
                <a:ext uri="{FF2B5EF4-FFF2-40B4-BE49-F238E27FC236}">
                  <a16:creationId xmlns:a16="http://schemas.microsoft.com/office/drawing/2014/main" id="{A86FE7AD-121A-4990-91B4-0957CB5D4303}"/>
                </a:ext>
              </a:extLst>
            </p:cNvPr>
            <p:cNvSpPr>
              <a:spLocks noChangeArrowheads="1"/>
            </p:cNvSpPr>
            <p:nvPr/>
          </p:nvSpPr>
          <p:spPr bwMode="auto">
            <a:xfrm>
              <a:off x="7099300" y="2305050"/>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02</a:t>
              </a:r>
              <a:endParaRPr lang="zh-CN" altLang="en-US"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grpSp>
        <p:nvGrpSpPr>
          <p:cNvPr id="36" name="组合 35">
            <a:extLst>
              <a:ext uri="{FF2B5EF4-FFF2-40B4-BE49-F238E27FC236}">
                <a16:creationId xmlns:a16="http://schemas.microsoft.com/office/drawing/2014/main" id="{22E048FB-AC05-4224-B374-D24E72C8F07B}"/>
              </a:ext>
            </a:extLst>
          </p:cNvPr>
          <p:cNvGrpSpPr/>
          <p:nvPr/>
        </p:nvGrpSpPr>
        <p:grpSpPr>
          <a:xfrm>
            <a:off x="6117999" y="3274470"/>
            <a:ext cx="1657350" cy="2333625"/>
            <a:chOff x="6132513" y="3089275"/>
            <a:chExt cx="1657350" cy="2333625"/>
          </a:xfrm>
          <a:solidFill>
            <a:srgbClr val="456B8E"/>
          </a:solidFill>
        </p:grpSpPr>
        <p:sp>
          <p:nvSpPr>
            <p:cNvPr id="37" name="Freeform 5">
              <a:extLst>
                <a:ext uri="{FF2B5EF4-FFF2-40B4-BE49-F238E27FC236}">
                  <a16:creationId xmlns:a16="http://schemas.microsoft.com/office/drawing/2014/main" id="{F7A13A1F-F011-4526-B35D-12C4FCF6F859}"/>
                </a:ext>
              </a:extLst>
            </p:cNvPr>
            <p:cNvSpPr/>
            <p:nvPr/>
          </p:nvSpPr>
          <p:spPr bwMode="auto">
            <a:xfrm>
              <a:off x="6132513" y="3089275"/>
              <a:ext cx="1657350" cy="2333625"/>
            </a:xfrm>
            <a:custGeom>
              <a:avLst/>
              <a:gdLst>
                <a:gd name="T0" fmla="*/ 2147483647 w 1467"/>
                <a:gd name="T1" fmla="*/ 2147483647 h 2068"/>
                <a:gd name="T2" fmla="*/ 2147483647 w 1467"/>
                <a:gd name="T3" fmla="*/ 2147483647 h 2068"/>
                <a:gd name="T4" fmla="*/ 2147483647 w 1467"/>
                <a:gd name="T5" fmla="*/ 2147483647 h 2068"/>
                <a:gd name="T6" fmla="*/ 2147483647 w 1467"/>
                <a:gd name="T7" fmla="*/ 2147483647 h 2068"/>
                <a:gd name="T8" fmla="*/ 2147483647 w 1467"/>
                <a:gd name="T9" fmla="*/ 2147483647 h 2068"/>
                <a:gd name="T10" fmla="*/ 2147483647 w 1467"/>
                <a:gd name="T11" fmla="*/ 2147483647 h 2068"/>
                <a:gd name="T12" fmla="*/ 2147483647 w 1467"/>
                <a:gd name="T13" fmla="*/ 2147483647 h 2068"/>
                <a:gd name="T14" fmla="*/ 2147483647 w 1467"/>
                <a:gd name="T15" fmla="*/ 2147483647 h 2068"/>
                <a:gd name="T16" fmla="*/ 0 w 1467"/>
                <a:gd name="T17" fmla="*/ 0 h 2068"/>
                <a:gd name="T18" fmla="*/ 2147483647 w 1467"/>
                <a:gd name="T19" fmla="*/ 0 h 2068"/>
                <a:gd name="T20" fmla="*/ 2147483647 w 1467"/>
                <a:gd name="T21" fmla="*/ 2147483647 h 20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7" h="2068">
                  <a:moveTo>
                    <a:pt x="1467" y="571"/>
                  </a:moveTo>
                  <a:cubicBezTo>
                    <a:pt x="1467" y="1909"/>
                    <a:pt x="1467" y="1909"/>
                    <a:pt x="1467" y="1909"/>
                  </a:cubicBezTo>
                  <a:cubicBezTo>
                    <a:pt x="1467" y="1996"/>
                    <a:pt x="1396" y="2068"/>
                    <a:pt x="1309" y="2068"/>
                  </a:cubicBezTo>
                  <a:cubicBezTo>
                    <a:pt x="724" y="2068"/>
                    <a:pt x="724" y="2068"/>
                    <a:pt x="724" y="2068"/>
                  </a:cubicBezTo>
                  <a:cubicBezTo>
                    <a:pt x="637" y="2068"/>
                    <a:pt x="566" y="1996"/>
                    <a:pt x="566" y="1909"/>
                  </a:cubicBezTo>
                  <a:cubicBezTo>
                    <a:pt x="566" y="571"/>
                    <a:pt x="566" y="571"/>
                    <a:pt x="566" y="571"/>
                  </a:cubicBezTo>
                  <a:cubicBezTo>
                    <a:pt x="566" y="568"/>
                    <a:pt x="566" y="565"/>
                    <a:pt x="566" y="562"/>
                  </a:cubicBezTo>
                  <a:cubicBezTo>
                    <a:pt x="556" y="262"/>
                    <a:pt x="311" y="19"/>
                    <a:pt x="3" y="1"/>
                  </a:cubicBezTo>
                  <a:cubicBezTo>
                    <a:pt x="2" y="1"/>
                    <a:pt x="1" y="0"/>
                    <a:pt x="0" y="0"/>
                  </a:cubicBezTo>
                  <a:cubicBezTo>
                    <a:pt x="896" y="0"/>
                    <a:pt x="896" y="0"/>
                    <a:pt x="896" y="0"/>
                  </a:cubicBezTo>
                  <a:cubicBezTo>
                    <a:pt x="1211" y="0"/>
                    <a:pt x="1467" y="256"/>
                    <a:pt x="1467" y="571"/>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矩形 30">
              <a:extLst>
                <a:ext uri="{FF2B5EF4-FFF2-40B4-BE49-F238E27FC236}">
                  <a16:creationId xmlns:a16="http://schemas.microsoft.com/office/drawing/2014/main" id="{75F22345-9F62-4EA2-968E-604EDE9FE63E}"/>
                </a:ext>
              </a:extLst>
            </p:cNvPr>
            <p:cNvSpPr>
              <a:spLocks noChangeArrowheads="1"/>
            </p:cNvSpPr>
            <p:nvPr/>
          </p:nvSpPr>
          <p:spPr bwMode="auto">
            <a:xfrm>
              <a:off x="7029450" y="4745038"/>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03</a:t>
              </a:r>
              <a:endParaRPr lang="zh-CN" altLang="en-US"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grpSp>
        <p:nvGrpSpPr>
          <p:cNvPr id="39" name="组合 38">
            <a:extLst>
              <a:ext uri="{FF2B5EF4-FFF2-40B4-BE49-F238E27FC236}">
                <a16:creationId xmlns:a16="http://schemas.microsoft.com/office/drawing/2014/main" id="{0D014D02-22CC-4D41-94B9-CC03DDFEC533}"/>
              </a:ext>
            </a:extLst>
          </p:cNvPr>
          <p:cNvGrpSpPr/>
          <p:nvPr/>
        </p:nvGrpSpPr>
        <p:grpSpPr>
          <a:xfrm>
            <a:off x="4403499" y="3966620"/>
            <a:ext cx="2333625" cy="1655763"/>
            <a:chOff x="4418013" y="3781425"/>
            <a:chExt cx="2333625" cy="1655763"/>
          </a:xfrm>
          <a:solidFill>
            <a:srgbClr val="D55757"/>
          </a:solidFill>
        </p:grpSpPr>
        <p:sp>
          <p:nvSpPr>
            <p:cNvPr id="40" name="Freeform 8">
              <a:extLst>
                <a:ext uri="{FF2B5EF4-FFF2-40B4-BE49-F238E27FC236}">
                  <a16:creationId xmlns:a16="http://schemas.microsoft.com/office/drawing/2014/main" id="{2002259D-4974-4ED3-B230-BA9CB99F4E77}"/>
                </a:ext>
              </a:extLst>
            </p:cNvPr>
            <p:cNvSpPr/>
            <p:nvPr/>
          </p:nvSpPr>
          <p:spPr bwMode="auto">
            <a:xfrm>
              <a:off x="4418013" y="3781425"/>
              <a:ext cx="2333625" cy="1655763"/>
            </a:xfrm>
            <a:custGeom>
              <a:avLst/>
              <a:gdLst>
                <a:gd name="T0" fmla="*/ 2147483647 w 2068"/>
                <a:gd name="T1" fmla="*/ 2147483647 h 1468"/>
                <a:gd name="T2" fmla="*/ 2147483647 w 2068"/>
                <a:gd name="T3" fmla="*/ 2147483647 h 1468"/>
                <a:gd name="T4" fmla="*/ 0 w 2068"/>
                <a:gd name="T5" fmla="*/ 2147483647 h 1468"/>
                <a:gd name="T6" fmla="*/ 0 w 2068"/>
                <a:gd name="T7" fmla="*/ 2147483647 h 1468"/>
                <a:gd name="T8" fmla="*/ 2147483647 w 2068"/>
                <a:gd name="T9" fmla="*/ 2147483647 h 1468"/>
                <a:gd name="T10" fmla="*/ 2147483647 w 2068"/>
                <a:gd name="T11" fmla="*/ 2147483647 h 1468"/>
                <a:gd name="T12" fmla="*/ 2147483647 w 2068"/>
                <a:gd name="T13" fmla="*/ 2147483647 h 1468"/>
                <a:gd name="T14" fmla="*/ 2147483647 w 2068"/>
                <a:gd name="T15" fmla="*/ 2147483647 h 1468"/>
                <a:gd name="T16" fmla="*/ 2147483647 w 2068"/>
                <a:gd name="T17" fmla="*/ 0 h 1468"/>
                <a:gd name="T18" fmla="*/ 2147483647 w 2068"/>
                <a:gd name="T19" fmla="*/ 2147483647 h 1468"/>
                <a:gd name="T20" fmla="*/ 2147483647 w 2068"/>
                <a:gd name="T21" fmla="*/ 2147483647 h 14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8" h="1468">
                  <a:moveTo>
                    <a:pt x="1497" y="1468"/>
                  </a:moveTo>
                  <a:cubicBezTo>
                    <a:pt x="158" y="1468"/>
                    <a:pt x="158" y="1468"/>
                    <a:pt x="158" y="1468"/>
                  </a:cubicBezTo>
                  <a:cubicBezTo>
                    <a:pt x="71" y="1468"/>
                    <a:pt x="0" y="1397"/>
                    <a:pt x="0" y="1309"/>
                  </a:cubicBezTo>
                  <a:cubicBezTo>
                    <a:pt x="0" y="725"/>
                    <a:pt x="0" y="725"/>
                    <a:pt x="0" y="725"/>
                  </a:cubicBezTo>
                  <a:cubicBezTo>
                    <a:pt x="0" y="637"/>
                    <a:pt x="71" y="566"/>
                    <a:pt x="158" y="566"/>
                  </a:cubicBezTo>
                  <a:cubicBezTo>
                    <a:pt x="1497" y="566"/>
                    <a:pt x="1497" y="566"/>
                    <a:pt x="1497" y="566"/>
                  </a:cubicBezTo>
                  <a:cubicBezTo>
                    <a:pt x="1500" y="566"/>
                    <a:pt x="1503" y="566"/>
                    <a:pt x="1506" y="566"/>
                  </a:cubicBezTo>
                  <a:cubicBezTo>
                    <a:pt x="1806" y="557"/>
                    <a:pt x="2049" y="312"/>
                    <a:pt x="2067" y="4"/>
                  </a:cubicBezTo>
                  <a:cubicBezTo>
                    <a:pt x="2067" y="3"/>
                    <a:pt x="2067" y="1"/>
                    <a:pt x="2068" y="0"/>
                  </a:cubicBezTo>
                  <a:cubicBezTo>
                    <a:pt x="2068" y="897"/>
                    <a:pt x="2068" y="897"/>
                    <a:pt x="2068" y="897"/>
                  </a:cubicBezTo>
                  <a:cubicBezTo>
                    <a:pt x="2068" y="1212"/>
                    <a:pt x="1811" y="1468"/>
                    <a:pt x="1497" y="1468"/>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矩形 31">
              <a:extLst>
                <a:ext uri="{FF2B5EF4-FFF2-40B4-BE49-F238E27FC236}">
                  <a16:creationId xmlns:a16="http://schemas.microsoft.com/office/drawing/2014/main" id="{E1456DA9-8AF3-4F7B-8B22-253EDD25F2BE}"/>
                </a:ext>
              </a:extLst>
            </p:cNvPr>
            <p:cNvSpPr>
              <a:spLocks noChangeArrowheads="1"/>
            </p:cNvSpPr>
            <p:nvPr/>
          </p:nvSpPr>
          <p:spPr bwMode="auto">
            <a:xfrm>
              <a:off x="4622800" y="4665663"/>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04</a:t>
              </a:r>
              <a:endParaRPr lang="zh-CN" altLang="en-US"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sp>
        <p:nvSpPr>
          <p:cNvPr id="42" name="文本框 41">
            <a:extLst>
              <a:ext uri="{FF2B5EF4-FFF2-40B4-BE49-F238E27FC236}">
                <a16:creationId xmlns:a16="http://schemas.microsoft.com/office/drawing/2014/main" id="{3D8300F7-5CE6-476E-AF74-2CF8F6E2FF6D}"/>
              </a:ext>
            </a:extLst>
          </p:cNvPr>
          <p:cNvSpPr txBox="1"/>
          <p:nvPr/>
        </p:nvSpPr>
        <p:spPr>
          <a:xfrm>
            <a:off x="978791" y="2772850"/>
            <a:ext cx="2941751"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p>
        </p:txBody>
      </p:sp>
      <p:sp>
        <p:nvSpPr>
          <p:cNvPr id="43" name="文本框 42">
            <a:extLst>
              <a:ext uri="{FF2B5EF4-FFF2-40B4-BE49-F238E27FC236}">
                <a16:creationId xmlns:a16="http://schemas.microsoft.com/office/drawing/2014/main" id="{4649E077-EFD1-496C-B95C-2C0D8EBFEAAF}"/>
              </a:ext>
            </a:extLst>
          </p:cNvPr>
          <p:cNvSpPr txBox="1"/>
          <p:nvPr/>
        </p:nvSpPr>
        <p:spPr>
          <a:xfrm>
            <a:off x="2380970" y="2226436"/>
            <a:ext cx="1538884" cy="461665"/>
          </a:xfrm>
          <a:prstGeom prst="rect">
            <a:avLst/>
          </a:prstGeom>
          <a:noFill/>
        </p:spPr>
        <p:txBody>
          <a:bodyPr wrap="none" lIns="0" rIns="0" rtlCol="0">
            <a:spAutoFit/>
          </a:bodyPr>
          <a:lstStyle/>
          <a:p>
            <a:pPr algn="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请输入标题</a:t>
            </a:r>
          </a:p>
        </p:txBody>
      </p:sp>
      <p:sp>
        <p:nvSpPr>
          <p:cNvPr id="44" name="文本框 43">
            <a:extLst>
              <a:ext uri="{FF2B5EF4-FFF2-40B4-BE49-F238E27FC236}">
                <a16:creationId xmlns:a16="http://schemas.microsoft.com/office/drawing/2014/main" id="{2CAC5981-2F9A-4867-87A9-903B6D8905EE}"/>
              </a:ext>
            </a:extLst>
          </p:cNvPr>
          <p:cNvSpPr txBox="1"/>
          <p:nvPr/>
        </p:nvSpPr>
        <p:spPr>
          <a:xfrm>
            <a:off x="8228057" y="2250533"/>
            <a:ext cx="2941751"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p>
        </p:txBody>
      </p:sp>
      <p:sp>
        <p:nvSpPr>
          <p:cNvPr id="45" name="文本框 44">
            <a:extLst>
              <a:ext uri="{FF2B5EF4-FFF2-40B4-BE49-F238E27FC236}">
                <a16:creationId xmlns:a16="http://schemas.microsoft.com/office/drawing/2014/main" id="{F02CAB66-C280-48E3-B8C8-F09461B397A9}"/>
              </a:ext>
            </a:extLst>
          </p:cNvPr>
          <p:cNvSpPr txBox="1"/>
          <p:nvPr/>
        </p:nvSpPr>
        <p:spPr>
          <a:xfrm>
            <a:off x="8179289" y="1689831"/>
            <a:ext cx="1538883" cy="461665"/>
          </a:xfrm>
          <a:prstGeom prst="rect">
            <a:avLst/>
          </a:prstGeom>
          <a:noFill/>
        </p:spPr>
        <p:txBody>
          <a:bodyPr wrap="none" lIns="0" rIns="0" rtlCol="0">
            <a:spAutoFit/>
          </a:bodyPr>
          <a:lstStyle/>
          <a:p>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请输入标题</a:t>
            </a:r>
          </a:p>
        </p:txBody>
      </p:sp>
      <p:sp>
        <p:nvSpPr>
          <p:cNvPr id="46" name="文本框 45">
            <a:extLst>
              <a:ext uri="{FF2B5EF4-FFF2-40B4-BE49-F238E27FC236}">
                <a16:creationId xmlns:a16="http://schemas.microsoft.com/office/drawing/2014/main" id="{6E528E33-AB1A-414C-9699-33AD2FF3EED1}"/>
              </a:ext>
            </a:extLst>
          </p:cNvPr>
          <p:cNvSpPr txBox="1"/>
          <p:nvPr/>
        </p:nvSpPr>
        <p:spPr>
          <a:xfrm>
            <a:off x="1138868" y="5050913"/>
            <a:ext cx="2895568"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p>
        </p:txBody>
      </p:sp>
      <p:sp>
        <p:nvSpPr>
          <p:cNvPr id="47" name="文本框 46">
            <a:extLst>
              <a:ext uri="{FF2B5EF4-FFF2-40B4-BE49-F238E27FC236}">
                <a16:creationId xmlns:a16="http://schemas.microsoft.com/office/drawing/2014/main" id="{9F40AF06-1059-4386-9321-27CE6F0B0E62}"/>
              </a:ext>
            </a:extLst>
          </p:cNvPr>
          <p:cNvSpPr txBox="1"/>
          <p:nvPr/>
        </p:nvSpPr>
        <p:spPr>
          <a:xfrm>
            <a:off x="2495551" y="4504499"/>
            <a:ext cx="1538884" cy="461665"/>
          </a:xfrm>
          <a:prstGeom prst="rect">
            <a:avLst/>
          </a:prstGeom>
          <a:noFill/>
        </p:spPr>
        <p:txBody>
          <a:bodyPr wrap="none" lIns="0" rIns="0" rtlCol="0">
            <a:spAutoFit/>
          </a:bodyPr>
          <a:lstStyle/>
          <a:p>
            <a:pPr algn="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请输入标题</a:t>
            </a:r>
          </a:p>
        </p:txBody>
      </p:sp>
      <p:sp>
        <p:nvSpPr>
          <p:cNvPr id="48" name="文本框 47">
            <a:extLst>
              <a:ext uri="{FF2B5EF4-FFF2-40B4-BE49-F238E27FC236}">
                <a16:creationId xmlns:a16="http://schemas.microsoft.com/office/drawing/2014/main" id="{E252724F-043D-43F6-AEE7-5A5C6969CAD7}"/>
              </a:ext>
            </a:extLst>
          </p:cNvPr>
          <p:cNvSpPr txBox="1"/>
          <p:nvPr/>
        </p:nvSpPr>
        <p:spPr>
          <a:xfrm>
            <a:off x="8053161" y="5144576"/>
            <a:ext cx="2941751"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p>
        </p:txBody>
      </p:sp>
      <p:sp>
        <p:nvSpPr>
          <p:cNvPr id="49" name="文本框 48">
            <a:extLst>
              <a:ext uri="{FF2B5EF4-FFF2-40B4-BE49-F238E27FC236}">
                <a16:creationId xmlns:a16="http://schemas.microsoft.com/office/drawing/2014/main" id="{3BFA2BFA-F9FA-4010-AC30-7941847682BE}"/>
              </a:ext>
            </a:extLst>
          </p:cNvPr>
          <p:cNvSpPr txBox="1"/>
          <p:nvPr/>
        </p:nvSpPr>
        <p:spPr>
          <a:xfrm>
            <a:off x="8004393" y="4583874"/>
            <a:ext cx="1538883" cy="461665"/>
          </a:xfrm>
          <a:prstGeom prst="rect">
            <a:avLst/>
          </a:prstGeom>
          <a:noFill/>
        </p:spPr>
        <p:txBody>
          <a:bodyPr wrap="none" lIns="0" rIns="0" rtlCol="0">
            <a:spAutoFit/>
          </a:bodyPr>
          <a:lstStyle/>
          <a:p>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请输入标题</a:t>
            </a:r>
          </a:p>
        </p:txBody>
      </p:sp>
      <p:cxnSp>
        <p:nvCxnSpPr>
          <p:cNvPr id="50" name="直接连接符 49">
            <a:extLst>
              <a:ext uri="{FF2B5EF4-FFF2-40B4-BE49-F238E27FC236}">
                <a16:creationId xmlns:a16="http://schemas.microsoft.com/office/drawing/2014/main" id="{D58031B4-B5A3-483A-88A9-78DD85E48FAE}"/>
              </a:ext>
            </a:extLst>
          </p:cNvPr>
          <p:cNvCxnSpPr>
            <a:cxnSpLocks/>
          </p:cNvCxnSpPr>
          <p:nvPr/>
        </p:nvCxnSpPr>
        <p:spPr>
          <a:xfrm>
            <a:off x="3597555" y="5008539"/>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21A0415-3261-4EF7-BC12-9ADD7435F495}"/>
              </a:ext>
            </a:extLst>
          </p:cNvPr>
          <p:cNvCxnSpPr>
            <a:cxnSpLocks/>
          </p:cNvCxnSpPr>
          <p:nvPr/>
        </p:nvCxnSpPr>
        <p:spPr>
          <a:xfrm>
            <a:off x="3482974" y="2730476"/>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BFEDCFF-ABC6-4EE0-9E4E-B08A869F5656}"/>
              </a:ext>
            </a:extLst>
          </p:cNvPr>
          <p:cNvCxnSpPr>
            <a:cxnSpLocks/>
          </p:cNvCxnSpPr>
          <p:nvPr/>
        </p:nvCxnSpPr>
        <p:spPr>
          <a:xfrm>
            <a:off x="8228057" y="2201015"/>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356F2D76-88D9-4413-95AE-E5973E4AE628}"/>
              </a:ext>
            </a:extLst>
          </p:cNvPr>
          <p:cNvCxnSpPr>
            <a:cxnSpLocks/>
          </p:cNvCxnSpPr>
          <p:nvPr/>
        </p:nvCxnSpPr>
        <p:spPr>
          <a:xfrm>
            <a:off x="8053161" y="5081430"/>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1FF71947-8DF0-4661-B5FB-2D95480530AA}"/>
              </a:ext>
            </a:extLst>
          </p:cNvPr>
          <p:cNvSpPr txBox="1"/>
          <p:nvPr/>
        </p:nvSpPr>
        <p:spPr>
          <a:xfrm>
            <a:off x="4810050"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59" name="文本框 58">
            <a:extLst>
              <a:ext uri="{FF2B5EF4-FFF2-40B4-BE49-F238E27FC236}">
                <a16:creationId xmlns:a16="http://schemas.microsoft.com/office/drawing/2014/main" id="{45F1662B-9BCE-44E2-BCF1-194ACD7747F0}"/>
              </a:ext>
            </a:extLst>
          </p:cNvPr>
          <p:cNvSpPr txBox="1"/>
          <p:nvPr/>
        </p:nvSpPr>
        <p:spPr>
          <a:xfrm>
            <a:off x="5730622"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0" name="文本框 59">
            <a:extLst>
              <a:ext uri="{FF2B5EF4-FFF2-40B4-BE49-F238E27FC236}">
                <a16:creationId xmlns:a16="http://schemas.microsoft.com/office/drawing/2014/main" id="{09FA3A9D-5642-4CED-A1EB-B071388B62E8}"/>
              </a:ext>
            </a:extLst>
          </p:cNvPr>
          <p:cNvSpPr txBox="1"/>
          <p:nvPr/>
        </p:nvSpPr>
        <p:spPr>
          <a:xfrm>
            <a:off x="6664018" y="865717"/>
            <a:ext cx="683200"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C00000"/>
                </a:solidFill>
                <a:latin typeface="方正清刻本悦宋简体" panose="02000000000000000000" pitchFamily="2" charset="-122"/>
                <a:ea typeface="方正清刻本悦宋简体" panose="02000000000000000000" pitchFamily="2" charset="-122"/>
              </a:rPr>
              <a:t>03</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1599892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8B23F663-6497-4352-8FB3-6E34D5D928D5}"/>
              </a:ext>
            </a:extLst>
          </p:cNvPr>
          <p:cNvSpPr/>
          <p:nvPr/>
        </p:nvSpPr>
        <p:spPr>
          <a:xfrm>
            <a:off x="350897" y="3989196"/>
            <a:ext cx="11516202" cy="2499341"/>
          </a:xfrm>
          <a:prstGeom prst="rect">
            <a:avLst/>
          </a:prstGeom>
          <a:solidFill>
            <a:schemeClr val="bg1">
              <a:lumMod val="95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30A57247-4BF4-468A-BB89-99F4166248C3}"/>
              </a:ext>
            </a:extLst>
          </p:cNvPr>
          <p:cNvSpPr>
            <a:spLocks noGrp="1"/>
          </p:cNvSpPr>
          <p:nvPr>
            <p:ph type="sldNum" sz="quarter" idx="4"/>
          </p:nvPr>
        </p:nvSpPr>
        <p:spPr/>
        <p:txBody>
          <a:bodyPr/>
          <a:lstStyle/>
          <a:p>
            <a:fld id="{A30DD81B-ADF2-4E81-89E9-715225DDC310}" type="slidenum">
              <a:rPr lang="zh-CN" altLang="en-US" smtClean="0"/>
              <a:pPr/>
              <a:t>16</a:t>
            </a:fld>
            <a:endParaRPr lang="zh-CN" altLang="en-US" dirty="0"/>
          </a:p>
        </p:txBody>
      </p:sp>
      <p:sp>
        <p:nvSpPr>
          <p:cNvPr id="11" name="文本框 10">
            <a:extLst>
              <a:ext uri="{FF2B5EF4-FFF2-40B4-BE49-F238E27FC236}">
                <a16:creationId xmlns:a16="http://schemas.microsoft.com/office/drawing/2014/main" id="{0B8A887D-B6BE-4A0F-BAF7-0CEEFE199882}"/>
              </a:ext>
            </a:extLst>
          </p:cNvPr>
          <p:cNvSpPr txBox="1"/>
          <p:nvPr/>
        </p:nvSpPr>
        <p:spPr>
          <a:xfrm>
            <a:off x="10019314" y="345263"/>
            <a:ext cx="2031325" cy="369332"/>
          </a:xfrm>
          <a:prstGeom prst="rect">
            <a:avLst/>
          </a:prstGeom>
          <a:noFill/>
        </p:spPr>
        <p:txBody>
          <a:bodyPr wrap="none" rtlCol="0">
            <a:spAutoFit/>
          </a:bodyPr>
          <a:lstStyle/>
          <a:p>
            <a:r>
              <a:rPr lang="zh-CN" altLang="en-US" dirty="0">
                <a:solidFill>
                  <a:srgbClr val="C00000"/>
                </a:solidFill>
                <a:latin typeface="方正清刻本悦宋简体" panose="02000000000000000000" pitchFamily="2" charset="-122"/>
                <a:ea typeface="方正清刻本悦宋简体" panose="02000000000000000000" pitchFamily="2" charset="-122"/>
              </a:rPr>
              <a:t>图表排版参考排版</a:t>
            </a:r>
          </a:p>
        </p:txBody>
      </p:sp>
      <p:graphicFrame>
        <p:nvGraphicFramePr>
          <p:cNvPr id="14" name="图表 13">
            <a:extLst>
              <a:ext uri="{FF2B5EF4-FFF2-40B4-BE49-F238E27FC236}">
                <a16:creationId xmlns:a16="http://schemas.microsoft.com/office/drawing/2014/main" id="{7ACB742C-A22C-40EF-8302-A5AC8A9FD346}"/>
              </a:ext>
            </a:extLst>
          </p:cNvPr>
          <p:cNvGraphicFramePr/>
          <p:nvPr>
            <p:extLst>
              <p:ext uri="{D42A27DB-BD31-4B8C-83A1-F6EECF244321}">
                <p14:modId xmlns:p14="http://schemas.microsoft.com/office/powerpoint/2010/main" val="2831007402"/>
              </p:ext>
            </p:extLst>
          </p:nvPr>
        </p:nvGraphicFramePr>
        <p:xfrm>
          <a:off x="6573520" y="1926782"/>
          <a:ext cx="5069840" cy="18914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图表 14">
            <a:extLst>
              <a:ext uri="{FF2B5EF4-FFF2-40B4-BE49-F238E27FC236}">
                <a16:creationId xmlns:a16="http://schemas.microsoft.com/office/drawing/2014/main" id="{630A2E4D-2CB0-4215-9890-1E284D3FD5E5}"/>
              </a:ext>
            </a:extLst>
          </p:cNvPr>
          <p:cNvGraphicFramePr/>
          <p:nvPr>
            <p:extLst>
              <p:ext uri="{D42A27DB-BD31-4B8C-83A1-F6EECF244321}">
                <p14:modId xmlns:p14="http://schemas.microsoft.com/office/powerpoint/2010/main" val="3931362747"/>
              </p:ext>
            </p:extLst>
          </p:nvPr>
        </p:nvGraphicFramePr>
        <p:xfrm>
          <a:off x="751840" y="1926782"/>
          <a:ext cx="5069840" cy="1891453"/>
        </p:xfrm>
        <a:graphic>
          <a:graphicData uri="http://schemas.openxmlformats.org/drawingml/2006/chart">
            <c:chart xmlns:c="http://schemas.openxmlformats.org/drawingml/2006/chart" xmlns:r="http://schemas.openxmlformats.org/officeDocument/2006/relationships" r:id="rId4"/>
          </a:graphicData>
        </a:graphic>
      </p:graphicFrame>
      <p:sp>
        <p:nvSpPr>
          <p:cNvPr id="16" name="文本框 15">
            <a:extLst>
              <a:ext uri="{FF2B5EF4-FFF2-40B4-BE49-F238E27FC236}">
                <a16:creationId xmlns:a16="http://schemas.microsoft.com/office/drawing/2014/main" id="{73940FDA-3944-484D-9FB2-54A0975761FC}"/>
              </a:ext>
            </a:extLst>
          </p:cNvPr>
          <p:cNvSpPr txBox="1"/>
          <p:nvPr/>
        </p:nvSpPr>
        <p:spPr>
          <a:xfrm>
            <a:off x="2387600" y="1534300"/>
            <a:ext cx="1625600" cy="369332"/>
          </a:xfrm>
          <a:prstGeom prst="rect">
            <a:avLst/>
          </a:prstGeom>
          <a:noFill/>
        </p:spPr>
        <p:txBody>
          <a:bodyPr wrap="square" rtlCol="0">
            <a:spAutoFit/>
          </a:bodyPr>
          <a:lstStyle/>
          <a:p>
            <a:r>
              <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表格标题</a:t>
            </a:r>
            <a:r>
              <a:rPr lang="en-US" altLang="zh-CN"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1</a:t>
            </a:r>
            <a:endPar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7" name="文本框 16">
            <a:extLst>
              <a:ext uri="{FF2B5EF4-FFF2-40B4-BE49-F238E27FC236}">
                <a16:creationId xmlns:a16="http://schemas.microsoft.com/office/drawing/2014/main" id="{4D1A464C-1F4A-4421-BC73-CC44EE20D8B7}"/>
              </a:ext>
            </a:extLst>
          </p:cNvPr>
          <p:cNvSpPr txBox="1"/>
          <p:nvPr/>
        </p:nvSpPr>
        <p:spPr>
          <a:xfrm>
            <a:off x="8295640" y="1534300"/>
            <a:ext cx="1625600" cy="369332"/>
          </a:xfrm>
          <a:prstGeom prst="rect">
            <a:avLst/>
          </a:prstGeom>
          <a:noFill/>
        </p:spPr>
        <p:txBody>
          <a:bodyPr wrap="square" rtlCol="0">
            <a:spAutoFit/>
          </a:bodyPr>
          <a:lstStyle/>
          <a:p>
            <a:r>
              <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表格标题</a:t>
            </a:r>
            <a:r>
              <a:rPr lang="en-US" altLang="zh-CN"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2</a:t>
            </a:r>
            <a:endPar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9" name="文本框 18">
            <a:extLst>
              <a:ext uri="{FF2B5EF4-FFF2-40B4-BE49-F238E27FC236}">
                <a16:creationId xmlns:a16="http://schemas.microsoft.com/office/drawing/2014/main" id="{65D561A6-2F84-4C2D-8CF9-B403A229FD89}"/>
              </a:ext>
            </a:extLst>
          </p:cNvPr>
          <p:cNvSpPr txBox="1"/>
          <p:nvPr/>
        </p:nvSpPr>
        <p:spPr>
          <a:xfrm>
            <a:off x="607503" y="4129333"/>
            <a:ext cx="2905246" cy="461665"/>
          </a:xfrm>
          <a:prstGeom prst="rect">
            <a:avLst/>
          </a:prstGeom>
          <a:noFill/>
        </p:spPr>
        <p:txBody>
          <a:bodyPr wrap="square" rtlCol="0">
            <a:spAutoFit/>
          </a:bodyPr>
          <a:lstStyle/>
          <a:p>
            <a:r>
              <a:rPr lang="zh-CN" altLang="en-US" sz="2400" dirty="0"/>
              <a:t>请输入你的标题</a:t>
            </a:r>
          </a:p>
        </p:txBody>
      </p:sp>
      <p:cxnSp>
        <p:nvCxnSpPr>
          <p:cNvPr id="23" name="直接连接符 22">
            <a:extLst>
              <a:ext uri="{FF2B5EF4-FFF2-40B4-BE49-F238E27FC236}">
                <a16:creationId xmlns:a16="http://schemas.microsoft.com/office/drawing/2014/main" id="{AE661AC0-E83F-4F7A-BDB7-9B16C565D558}"/>
              </a:ext>
            </a:extLst>
          </p:cNvPr>
          <p:cNvCxnSpPr>
            <a:cxnSpLocks/>
          </p:cNvCxnSpPr>
          <p:nvPr/>
        </p:nvCxnSpPr>
        <p:spPr>
          <a:xfrm>
            <a:off x="741680" y="4620871"/>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7A49934-B8CD-4AAA-8F96-03D473D369AA}"/>
              </a:ext>
            </a:extLst>
          </p:cNvPr>
          <p:cNvSpPr txBox="1"/>
          <p:nvPr/>
        </p:nvSpPr>
        <p:spPr>
          <a:xfrm>
            <a:off x="678623" y="4741638"/>
            <a:ext cx="10860750" cy="1699590"/>
          </a:xfrm>
          <a:prstGeom prst="rect">
            <a:avLst/>
          </a:prstGeom>
          <a:noFill/>
        </p:spPr>
        <p:txBody>
          <a:bodyPr wrap="square" rtlCol="0">
            <a:noAutofit/>
          </a:bodyPr>
          <a:lstStyle/>
          <a:p>
            <a:pPr algn="just">
              <a:lnSpc>
                <a:spcPct val="125000"/>
              </a:lnSpc>
            </a:pPr>
            <a:r>
              <a:rPr lang="en-US" altLang="zh-CN" sz="17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p>
          <a:p>
            <a:pPr algn="just">
              <a:lnSpc>
                <a:spcPct val="125000"/>
              </a:lnSpc>
            </a:pPr>
            <a:endParaRPr lang="en-US" altLang="zh-CN" sz="1200" dirty="0">
              <a:latin typeface="思源黑体 CN Light" panose="020B0300000000000000" pitchFamily="34" charset="-122"/>
              <a:ea typeface="思源黑体 CN Light" panose="020B0300000000000000" pitchFamily="34" charset="-122"/>
            </a:endParaRPr>
          </a:p>
          <a:p>
            <a:pPr algn="just">
              <a:lnSpc>
                <a:spcPct val="125000"/>
              </a:lnSpc>
            </a:pPr>
            <a:r>
              <a:rPr lang="en-US" altLang="zh-CN" sz="17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1377580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F778606-EE3D-4B14-AE9D-03C4690040AA}"/>
              </a:ext>
            </a:extLst>
          </p:cNvPr>
          <p:cNvPicPr>
            <a:picLocks noChangeAspect="1"/>
          </p:cNvPicPr>
          <p:nvPr/>
        </p:nvPicPr>
        <p:blipFill rotWithShape="1">
          <a:blip r:embed="rId7">
            <a:extLst>
              <a:ext uri="{28A0092B-C50C-407E-A947-70E740481C1C}">
                <a14:useLocalDpi xmlns:a14="http://schemas.microsoft.com/office/drawing/2010/main" val="0"/>
              </a:ext>
            </a:extLst>
          </a:blip>
          <a:srcRect l="32805" t="7042" r="36007" b="38309"/>
          <a:stretch/>
        </p:blipFill>
        <p:spPr>
          <a:xfrm>
            <a:off x="1023425" y="1051560"/>
            <a:ext cx="4071240" cy="4815840"/>
          </a:xfrm>
          <a:prstGeom prst="rect">
            <a:avLst/>
          </a:prstGeom>
          <a:ln>
            <a:noFill/>
          </a:ln>
          <a:effectLst/>
        </p:spPr>
      </p:pic>
      <p:sp>
        <p:nvSpPr>
          <p:cNvPr id="12" name="矩形 11">
            <a:extLst>
              <a:ext uri="{FF2B5EF4-FFF2-40B4-BE49-F238E27FC236}">
                <a16:creationId xmlns:a16="http://schemas.microsoft.com/office/drawing/2014/main" id="{48D1B94F-ED5E-4804-B942-1D933B6AF540}"/>
              </a:ext>
            </a:extLst>
          </p:cNvPr>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B22D9B52-C2D5-4C7E-B91F-0BECC987C816}"/>
              </a:ext>
            </a:extLst>
          </p:cNvPr>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a:extLst>
              <a:ext uri="{FF2B5EF4-FFF2-40B4-BE49-F238E27FC236}">
                <a16:creationId xmlns:a16="http://schemas.microsoft.com/office/drawing/2014/main" id="{6BF8B2A4-433F-44DC-800E-59A80FE53803}"/>
              </a:ext>
            </a:extLst>
          </p:cNvPr>
          <p:cNvSpPr/>
          <p:nvPr>
            <p:custDataLst>
              <p:tags r:id="rId1"/>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a:extLst>
              <a:ext uri="{FF2B5EF4-FFF2-40B4-BE49-F238E27FC236}">
                <a16:creationId xmlns:a16="http://schemas.microsoft.com/office/drawing/2014/main" id="{B5EDA221-9AF2-4B27-8DDA-40BE4782A1C4}"/>
              </a:ext>
            </a:extLst>
          </p:cNvPr>
          <p:cNvSpPr/>
          <p:nvPr>
            <p:custDataLst>
              <p:tags r:id="rId2"/>
            </p:custDataLst>
          </p:nvPr>
        </p:nvSpPr>
        <p:spPr>
          <a:xfrm>
            <a:off x="5873498" y="3436374"/>
            <a:ext cx="5262979" cy="998671"/>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关键技术与实践难点</a:t>
            </a:r>
          </a:p>
        </p:txBody>
      </p:sp>
      <p:cxnSp>
        <p:nvCxnSpPr>
          <p:cNvPr id="17" name="PA-直接连接符 29">
            <a:extLst>
              <a:ext uri="{FF2B5EF4-FFF2-40B4-BE49-F238E27FC236}">
                <a16:creationId xmlns:a16="http://schemas.microsoft.com/office/drawing/2014/main" id="{2567401C-F979-45E6-9BC9-EAE76AF37E8D}"/>
              </a:ext>
            </a:extLst>
          </p:cNvPr>
          <p:cNvCxnSpPr/>
          <p:nvPr>
            <p:custDataLst>
              <p:tags r:id="rId3"/>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a:extLst>
              <a:ext uri="{FF2B5EF4-FFF2-40B4-BE49-F238E27FC236}">
                <a16:creationId xmlns:a16="http://schemas.microsoft.com/office/drawing/2014/main" id="{E183C0C8-73AB-4259-9E97-9774B512607A}"/>
              </a:ext>
            </a:extLst>
          </p:cNvPr>
          <p:cNvSpPr/>
          <p:nvPr>
            <p:custDataLst>
              <p:tags r:id="rId4"/>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03 </a:t>
            </a:r>
          </a:p>
        </p:txBody>
      </p:sp>
    </p:spTree>
    <p:extLst>
      <p:ext uri="{BB962C8B-B14F-4D97-AF65-F5344CB8AC3E}">
        <p14:creationId xmlns:p14="http://schemas.microsoft.com/office/powerpoint/2010/main" val="348399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3.95833E-6 -2.59259E-6 L -0.02891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535BFE9-5444-4658-9BC0-29BB918AC105}"/>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9" name="文本框 8">
            <a:extLst>
              <a:ext uri="{FF2B5EF4-FFF2-40B4-BE49-F238E27FC236}">
                <a16:creationId xmlns:a16="http://schemas.microsoft.com/office/drawing/2014/main" id="{6832896C-3031-4DD3-BE6F-0F4EE4920DE6}"/>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0" name="文本框 9">
            <a:extLst>
              <a:ext uri="{FF2B5EF4-FFF2-40B4-BE49-F238E27FC236}">
                <a16:creationId xmlns:a16="http://schemas.microsoft.com/office/drawing/2014/main" id="{EDB68D18-F7CA-4BF2-941B-7A6AD6946990}"/>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11" name="文本框 10">
            <a:extLst>
              <a:ext uri="{FF2B5EF4-FFF2-40B4-BE49-F238E27FC236}">
                <a16:creationId xmlns:a16="http://schemas.microsoft.com/office/drawing/2014/main" id="{4B862213-532C-4922-9F11-F5C0D431BA98}"/>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38" name="矩形 37">
            <a:extLst>
              <a:ext uri="{FF2B5EF4-FFF2-40B4-BE49-F238E27FC236}">
                <a16:creationId xmlns:a16="http://schemas.microsoft.com/office/drawing/2014/main" id="{893BA709-121F-4962-9388-B0C361CD73D7}"/>
              </a:ext>
            </a:extLst>
          </p:cNvPr>
          <p:cNvSpPr/>
          <p:nvPr/>
        </p:nvSpPr>
        <p:spPr>
          <a:xfrm>
            <a:off x="177478" y="3483911"/>
            <a:ext cx="11837044" cy="1233394"/>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a:extLst>
              <a:ext uri="{FF2B5EF4-FFF2-40B4-BE49-F238E27FC236}">
                <a16:creationId xmlns:a16="http://schemas.microsoft.com/office/drawing/2014/main" id="{A3679466-3D29-4659-87AE-E2530D4D3450}"/>
              </a:ext>
            </a:extLst>
          </p:cNvPr>
          <p:cNvSpPr txBox="1"/>
          <p:nvPr/>
        </p:nvSpPr>
        <p:spPr>
          <a:xfrm>
            <a:off x="1481247" y="5205265"/>
            <a:ext cx="9229507" cy="758990"/>
          </a:xfrm>
          <a:prstGeom prst="rect">
            <a:avLst/>
          </a:prstGeom>
          <a:noFill/>
        </p:spPr>
        <p:txBody>
          <a:bodyPr wrap="square" rtlCol="0">
            <a:spAutoFit/>
          </a:bodyPr>
          <a:lstStyle/>
          <a:p>
            <a:pPr algn="ctr">
              <a:lnSpc>
                <a:spcPct val="125000"/>
              </a:lnSpc>
              <a:spcAft>
                <a:spcPts val="600"/>
              </a:spcAft>
            </a:pP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20204" pitchFamily="34" charset="0"/>
              </a:rPr>
              <a:t>简单概括文字简单概括文字简单概括文字简单概括文字简单概括文字简单概括文字简单概括文字简单概括文字简单概括文字简单概括文字简单概括文字简单概括文字</a:t>
            </a:r>
          </a:p>
        </p:txBody>
      </p:sp>
      <p:sp>
        <p:nvSpPr>
          <p:cNvPr id="40" name="矩形 39">
            <a:extLst>
              <a:ext uri="{FF2B5EF4-FFF2-40B4-BE49-F238E27FC236}">
                <a16:creationId xmlns:a16="http://schemas.microsoft.com/office/drawing/2014/main" id="{1FEF1ACE-6946-4840-AE76-52E869DCE61D}"/>
              </a:ext>
            </a:extLst>
          </p:cNvPr>
          <p:cNvSpPr/>
          <p:nvPr/>
        </p:nvSpPr>
        <p:spPr>
          <a:xfrm>
            <a:off x="5105985" y="1532757"/>
            <a:ext cx="1980030" cy="523220"/>
          </a:xfrm>
          <a:prstGeom prst="rect">
            <a:avLst/>
          </a:prstGeom>
        </p:spPr>
        <p:txBody>
          <a:bodyPr wrap="none">
            <a:spAutoFit/>
          </a:bodyPr>
          <a:lstStyle/>
          <a:p>
            <a:pPr algn="ctr"/>
            <a:r>
              <a:rPr lang="zh-CN" altLang="en-US" sz="28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请输入标题</a:t>
            </a:r>
          </a:p>
        </p:txBody>
      </p:sp>
      <p:cxnSp>
        <p:nvCxnSpPr>
          <p:cNvPr id="41" name="直接连接符 40">
            <a:extLst>
              <a:ext uri="{FF2B5EF4-FFF2-40B4-BE49-F238E27FC236}">
                <a16:creationId xmlns:a16="http://schemas.microsoft.com/office/drawing/2014/main" id="{263E4373-8692-4276-8F49-E03391FE4C33}"/>
              </a:ext>
            </a:extLst>
          </p:cNvPr>
          <p:cNvCxnSpPr>
            <a:cxnSpLocks/>
          </p:cNvCxnSpPr>
          <p:nvPr/>
        </p:nvCxnSpPr>
        <p:spPr>
          <a:xfrm>
            <a:off x="5767687" y="2140695"/>
            <a:ext cx="656627" cy="0"/>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70E7694D-286D-40A7-BCFE-F59DC76F6AA0}"/>
              </a:ext>
            </a:extLst>
          </p:cNvPr>
          <p:cNvSpPr txBox="1"/>
          <p:nvPr/>
        </p:nvSpPr>
        <p:spPr>
          <a:xfrm>
            <a:off x="8170440" y="3646953"/>
            <a:ext cx="2844009" cy="992708"/>
          </a:xfrm>
          <a:prstGeom prst="rect">
            <a:avLst/>
          </a:prstGeom>
          <a:noFill/>
        </p:spPr>
        <p:txBody>
          <a:bodyPr wrap="square" rtlCol="0">
            <a:spAutoFit/>
          </a:bodyPr>
          <a:lstStyle/>
          <a:p>
            <a:pPr>
              <a:lnSpc>
                <a:spcPct val="125000"/>
              </a:lnSpc>
              <a:spcAft>
                <a:spcPts val="600"/>
              </a:spcAft>
            </a:pPr>
            <a:r>
              <a:rPr lang="zh-CN" altLang="en-US" sz="1600" dirty="0">
                <a:solidFill>
                  <a:schemeClr val="bg1">
                    <a:lumMod val="95000"/>
                  </a:schemeClr>
                </a:solidFill>
                <a:latin typeface="思源黑体 CN Light" panose="020B0300000000000000" pitchFamily="34" charset="-122"/>
                <a:ea typeface="思源黑体 CN Light" panose="020B0300000000000000" pitchFamily="34" charset="-122"/>
                <a:sym typeface="Arial" panose="020B0604020202020204" pitchFamily="34" charset="0"/>
              </a:rPr>
              <a:t>简单概括文字简单概括文字简单概括文字简单概括文字简单概括文字简单概括文字</a:t>
            </a:r>
          </a:p>
        </p:txBody>
      </p:sp>
      <p:sp>
        <p:nvSpPr>
          <p:cNvPr id="43" name="文本框 42">
            <a:extLst>
              <a:ext uri="{FF2B5EF4-FFF2-40B4-BE49-F238E27FC236}">
                <a16:creationId xmlns:a16="http://schemas.microsoft.com/office/drawing/2014/main" id="{76552207-3C5C-4F30-A041-9533CD6A2D10}"/>
              </a:ext>
            </a:extLst>
          </p:cNvPr>
          <p:cNvSpPr txBox="1"/>
          <p:nvPr/>
        </p:nvSpPr>
        <p:spPr>
          <a:xfrm>
            <a:off x="1170482" y="3646953"/>
            <a:ext cx="2844009" cy="992708"/>
          </a:xfrm>
          <a:prstGeom prst="rect">
            <a:avLst/>
          </a:prstGeom>
          <a:noFill/>
        </p:spPr>
        <p:txBody>
          <a:bodyPr wrap="square" rtlCol="0">
            <a:spAutoFit/>
          </a:bodyPr>
          <a:lstStyle/>
          <a:p>
            <a:pPr>
              <a:lnSpc>
                <a:spcPct val="125000"/>
              </a:lnSpc>
              <a:spcAft>
                <a:spcPts val="600"/>
              </a:spcAft>
            </a:pPr>
            <a:r>
              <a:rPr lang="zh-CN" altLang="en-US" sz="1600" dirty="0">
                <a:solidFill>
                  <a:schemeClr val="bg1">
                    <a:lumMod val="95000"/>
                  </a:schemeClr>
                </a:solidFill>
                <a:latin typeface="思源黑体 CN Light" panose="020B0300000000000000" pitchFamily="34" charset="-122"/>
                <a:ea typeface="思源黑体 CN Light" panose="020B0300000000000000" pitchFamily="34" charset="-122"/>
                <a:sym typeface="Arial" panose="020B0604020202020204" pitchFamily="34" charset="0"/>
              </a:rPr>
              <a:t>简单概括文字简单概括文字简单概括文字简单概括文字简单概括文字简单概括文字</a:t>
            </a:r>
          </a:p>
        </p:txBody>
      </p:sp>
      <p:sp>
        <p:nvSpPr>
          <p:cNvPr id="44" name="矩形 43">
            <a:extLst>
              <a:ext uri="{FF2B5EF4-FFF2-40B4-BE49-F238E27FC236}">
                <a16:creationId xmlns:a16="http://schemas.microsoft.com/office/drawing/2014/main" id="{3F043873-7037-4F46-8C7E-795027AF83BC}"/>
              </a:ext>
            </a:extLst>
          </p:cNvPr>
          <p:cNvSpPr/>
          <p:nvPr/>
        </p:nvSpPr>
        <p:spPr>
          <a:xfrm>
            <a:off x="4406435" y="2511552"/>
            <a:ext cx="3372061" cy="2290460"/>
          </a:xfrm>
          <a:prstGeom prst="rect">
            <a:avLst/>
          </a:prstGeom>
          <a:solidFill>
            <a:srgbClr val="F6F4F7"/>
          </a:solidFill>
          <a:ln>
            <a:noFill/>
          </a:ln>
          <a:effectLst>
            <a:outerShdw blurRad="63500" sx="102000" sy="102000" algn="ctr" rotWithShape="0">
              <a:schemeClr val="tx1">
                <a:lumMod val="75000"/>
                <a:lumOff val="25000"/>
                <a:alpha val="4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a:extLst>
              <a:ext uri="{FF2B5EF4-FFF2-40B4-BE49-F238E27FC236}">
                <a16:creationId xmlns:a16="http://schemas.microsoft.com/office/drawing/2014/main" id="{A194F12E-EFB7-44B8-92C6-2344FAA2D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958" y="2628656"/>
            <a:ext cx="3102085" cy="2068056"/>
          </a:xfrm>
          <a:prstGeom prst="rect">
            <a:avLst/>
          </a:prstGeom>
        </p:spPr>
      </p:pic>
      <p:sp>
        <p:nvSpPr>
          <p:cNvPr id="46" name="矩形 45">
            <a:extLst>
              <a:ext uri="{FF2B5EF4-FFF2-40B4-BE49-F238E27FC236}">
                <a16:creationId xmlns:a16="http://schemas.microsoft.com/office/drawing/2014/main" id="{56E73B8D-6F78-46BA-89D7-36168EFCC91F}"/>
              </a:ext>
            </a:extLst>
          </p:cNvPr>
          <p:cNvSpPr/>
          <p:nvPr/>
        </p:nvSpPr>
        <p:spPr>
          <a:xfrm>
            <a:off x="4239281" y="4816609"/>
            <a:ext cx="3713438" cy="126410"/>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4C7C4E10-2095-461A-8135-15BA7DDB06DB}"/>
              </a:ext>
            </a:extLst>
          </p:cNvPr>
          <p:cNvSpPr txBox="1"/>
          <p:nvPr/>
        </p:nvSpPr>
        <p:spPr>
          <a:xfrm>
            <a:off x="7192195" y="865717"/>
            <a:ext cx="671979"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C00000"/>
                </a:solidFill>
                <a:latin typeface="方正清刻本悦宋简体" panose="02000000000000000000" pitchFamily="2" charset="-122"/>
                <a:ea typeface="方正清刻本悦宋简体" panose="02000000000000000000" pitchFamily="2" charset="-122"/>
              </a:rPr>
              <a:t>01</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34" name="文本框 33">
            <a:extLst>
              <a:ext uri="{FF2B5EF4-FFF2-40B4-BE49-F238E27FC236}">
                <a16:creationId xmlns:a16="http://schemas.microsoft.com/office/drawing/2014/main" id="{4DA8EB22-BB02-481F-BD75-110CE8146539}"/>
              </a:ext>
            </a:extLst>
          </p:cNvPr>
          <p:cNvSpPr txBox="1"/>
          <p:nvPr/>
        </p:nvSpPr>
        <p:spPr>
          <a:xfrm>
            <a:off x="8046918"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5" name="文本框 34">
            <a:extLst>
              <a:ext uri="{FF2B5EF4-FFF2-40B4-BE49-F238E27FC236}">
                <a16:creationId xmlns:a16="http://schemas.microsoft.com/office/drawing/2014/main" id="{C520FB64-E93E-4E22-860E-460150EBD45B}"/>
              </a:ext>
            </a:extLst>
          </p:cNvPr>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6" name="文本框 35">
            <a:extLst>
              <a:ext uri="{FF2B5EF4-FFF2-40B4-BE49-F238E27FC236}">
                <a16:creationId xmlns:a16="http://schemas.microsoft.com/office/drawing/2014/main" id="{6FF08840-895E-431D-A413-07BC344F46DD}"/>
              </a:ext>
            </a:extLst>
          </p:cNvPr>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3167976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0F5C6EA5-7C6A-4937-9C1A-B89749682653}"/>
              </a:ext>
            </a:extLst>
          </p:cNvPr>
          <p:cNvSpPr/>
          <p:nvPr/>
        </p:nvSpPr>
        <p:spPr>
          <a:xfrm>
            <a:off x="6787061" y="1245306"/>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F79DD797-5BDA-4B7D-B994-8DA6CB7A325C}"/>
              </a:ext>
            </a:extLst>
          </p:cNvPr>
          <p:cNvSpPr/>
          <p:nvPr/>
        </p:nvSpPr>
        <p:spPr>
          <a:xfrm>
            <a:off x="6787061" y="3031177"/>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57DA664C-829D-4CDF-AE32-A4F084B22564}"/>
              </a:ext>
            </a:extLst>
          </p:cNvPr>
          <p:cNvSpPr/>
          <p:nvPr/>
        </p:nvSpPr>
        <p:spPr>
          <a:xfrm>
            <a:off x="6787061" y="4817048"/>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68CF89CD-5801-4DE4-9648-D7D5A5742B6F}"/>
              </a:ext>
            </a:extLst>
          </p:cNvPr>
          <p:cNvSpPr>
            <a:spLocks noGrp="1"/>
          </p:cNvSpPr>
          <p:nvPr>
            <p:ph type="sldNum" sz="quarter" idx="4"/>
          </p:nvPr>
        </p:nvSpPr>
        <p:spPr>
          <a:xfrm>
            <a:off x="11241024" y="6146235"/>
            <a:ext cx="637032" cy="365125"/>
          </a:xfrm>
        </p:spPr>
        <p:txBody>
          <a:bodyPr/>
          <a:lstStyle/>
          <a:p>
            <a:fld id="{A30DD81B-ADF2-4E81-89E9-715225DDC310}" type="slidenum">
              <a:rPr lang="zh-CN" altLang="en-US" smtClean="0"/>
              <a:pPr/>
              <a:t>19</a:t>
            </a:fld>
            <a:endParaRPr lang="zh-CN" altLang="en-US" dirty="0"/>
          </a:p>
        </p:txBody>
      </p:sp>
      <p:sp>
        <p:nvSpPr>
          <p:cNvPr id="8" name="文本框 7">
            <a:extLst>
              <a:ext uri="{FF2B5EF4-FFF2-40B4-BE49-F238E27FC236}">
                <a16:creationId xmlns:a16="http://schemas.microsoft.com/office/drawing/2014/main" id="{9B8DEEC1-4DED-403C-A9AC-3FEA415E19C0}"/>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9" name="文本框 8">
            <a:extLst>
              <a:ext uri="{FF2B5EF4-FFF2-40B4-BE49-F238E27FC236}">
                <a16:creationId xmlns:a16="http://schemas.microsoft.com/office/drawing/2014/main" id="{263BF5F7-EFF7-48F6-A8B6-39988A81FB09}"/>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0" name="文本框 9">
            <a:extLst>
              <a:ext uri="{FF2B5EF4-FFF2-40B4-BE49-F238E27FC236}">
                <a16:creationId xmlns:a16="http://schemas.microsoft.com/office/drawing/2014/main" id="{013017FE-D11A-4700-8F98-039355DE7018}"/>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11" name="文本框 10">
            <a:extLst>
              <a:ext uri="{FF2B5EF4-FFF2-40B4-BE49-F238E27FC236}">
                <a16:creationId xmlns:a16="http://schemas.microsoft.com/office/drawing/2014/main" id="{9AC7A8DE-C9D1-457A-8E67-E852DD4FBD17}"/>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pic>
        <p:nvPicPr>
          <p:cNvPr id="20" name="图片 19">
            <a:extLst>
              <a:ext uri="{FF2B5EF4-FFF2-40B4-BE49-F238E27FC236}">
                <a16:creationId xmlns:a16="http://schemas.microsoft.com/office/drawing/2014/main" id="{E6CC03F7-346D-4CF2-B0B5-1C1BE91B0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1004" y="4817048"/>
            <a:ext cx="3333080" cy="1671490"/>
          </a:xfrm>
          <a:prstGeom prst="rect">
            <a:avLst/>
          </a:prstGeom>
        </p:spPr>
      </p:pic>
      <p:pic>
        <p:nvPicPr>
          <p:cNvPr id="26" name="图片 25">
            <a:extLst>
              <a:ext uri="{FF2B5EF4-FFF2-40B4-BE49-F238E27FC236}">
                <a16:creationId xmlns:a16="http://schemas.microsoft.com/office/drawing/2014/main" id="{AB6AC748-4E81-4E9D-B99B-71DC5C096E44}"/>
              </a:ext>
            </a:extLst>
          </p:cNvPr>
          <p:cNvPicPr>
            <a:picLocks noChangeAspect="1"/>
          </p:cNvPicPr>
          <p:nvPr/>
        </p:nvPicPr>
        <p:blipFill rotWithShape="1">
          <a:blip r:embed="rId4">
            <a:extLst>
              <a:ext uri="{28A0092B-C50C-407E-A947-70E740481C1C}">
                <a14:useLocalDpi xmlns:a14="http://schemas.microsoft.com/office/drawing/2010/main" val="0"/>
              </a:ext>
            </a:extLst>
          </a:blip>
          <a:srcRect b="21074"/>
          <a:stretch/>
        </p:blipFill>
        <p:spPr>
          <a:xfrm>
            <a:off x="3299360" y="3031177"/>
            <a:ext cx="3356369" cy="1671489"/>
          </a:xfrm>
          <a:prstGeom prst="rect">
            <a:avLst/>
          </a:prstGeom>
        </p:spPr>
      </p:pic>
      <p:pic>
        <p:nvPicPr>
          <p:cNvPr id="14" name="图片 13">
            <a:extLst>
              <a:ext uri="{FF2B5EF4-FFF2-40B4-BE49-F238E27FC236}">
                <a16:creationId xmlns:a16="http://schemas.microsoft.com/office/drawing/2014/main" id="{243AEAE8-9FBD-4A3C-B883-A1DB78290E8B}"/>
              </a:ext>
            </a:extLst>
          </p:cNvPr>
          <p:cNvPicPr>
            <a:picLocks noChangeAspect="1"/>
          </p:cNvPicPr>
          <p:nvPr/>
        </p:nvPicPr>
        <p:blipFill rotWithShape="1">
          <a:blip r:embed="rId5">
            <a:extLst>
              <a:ext uri="{28A0092B-C50C-407E-A947-70E740481C1C}">
                <a14:useLocalDpi xmlns:a14="http://schemas.microsoft.com/office/drawing/2010/main" val="0"/>
              </a:ext>
            </a:extLst>
          </a:blip>
          <a:srcRect b="22816"/>
          <a:stretch/>
        </p:blipFill>
        <p:spPr>
          <a:xfrm>
            <a:off x="3299938" y="1245882"/>
            <a:ext cx="3355213" cy="1670913"/>
          </a:xfrm>
          <a:prstGeom prst="rect">
            <a:avLst/>
          </a:prstGeom>
        </p:spPr>
      </p:pic>
      <p:sp>
        <p:nvSpPr>
          <p:cNvPr id="32" name="文本框 31">
            <a:extLst>
              <a:ext uri="{FF2B5EF4-FFF2-40B4-BE49-F238E27FC236}">
                <a16:creationId xmlns:a16="http://schemas.microsoft.com/office/drawing/2014/main" id="{4F5EE420-8155-44BE-AAA9-C906D848B54B}"/>
              </a:ext>
            </a:extLst>
          </p:cNvPr>
          <p:cNvSpPr txBox="1"/>
          <p:nvPr/>
        </p:nvSpPr>
        <p:spPr>
          <a:xfrm>
            <a:off x="640057" y="1392360"/>
            <a:ext cx="2570853" cy="1126912"/>
          </a:xfrm>
          <a:prstGeom prst="rect">
            <a:avLst/>
          </a:prstGeom>
          <a:noFill/>
        </p:spPr>
        <p:txBody>
          <a:bodyPr wrap="square" rtlCol="0">
            <a:spAutoFit/>
          </a:bodyPr>
          <a:lstStyle/>
          <a:p>
            <a:pPr>
              <a:lnSpc>
                <a:spcPct val="125000"/>
              </a:lnSpc>
            </a:pPr>
            <a:r>
              <a:rPr lang="zh-CN" altLang="en-US"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a:t>
            </a:r>
            <a:endParaRPr lang="en-US" altLang="zh-CN"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a:lnSpc>
                <a:spcPct val="125000"/>
              </a:lnSpc>
            </a:pPr>
            <a:r>
              <a:rPr lang="zh-CN" altLang="en-US"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你的标题</a:t>
            </a:r>
          </a:p>
        </p:txBody>
      </p:sp>
      <p:grpSp>
        <p:nvGrpSpPr>
          <p:cNvPr id="50" name="组合 49">
            <a:extLst>
              <a:ext uri="{FF2B5EF4-FFF2-40B4-BE49-F238E27FC236}">
                <a16:creationId xmlns:a16="http://schemas.microsoft.com/office/drawing/2014/main" id="{828387F7-BED3-44FA-89EA-05483162B71C}"/>
              </a:ext>
            </a:extLst>
          </p:cNvPr>
          <p:cNvGrpSpPr/>
          <p:nvPr/>
        </p:nvGrpSpPr>
        <p:grpSpPr>
          <a:xfrm>
            <a:off x="6829549" y="1420595"/>
            <a:ext cx="4999740" cy="1341950"/>
            <a:chOff x="6829549" y="1390115"/>
            <a:chExt cx="4999740" cy="1341950"/>
          </a:xfrm>
        </p:grpSpPr>
        <p:sp>
          <p:nvSpPr>
            <p:cNvPr id="36" name="文本框 35">
              <a:extLst>
                <a:ext uri="{FF2B5EF4-FFF2-40B4-BE49-F238E27FC236}">
                  <a16:creationId xmlns:a16="http://schemas.microsoft.com/office/drawing/2014/main" id="{194C8163-1EE6-4E5F-9CB8-FB198EAE863A}"/>
                </a:ext>
              </a:extLst>
            </p:cNvPr>
            <p:cNvSpPr txBox="1"/>
            <p:nvPr/>
          </p:nvSpPr>
          <p:spPr>
            <a:xfrm>
              <a:off x="6829549" y="1390115"/>
              <a:ext cx="2905246" cy="400110"/>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请输入你的标题</a:t>
              </a:r>
            </a:p>
          </p:txBody>
        </p:sp>
        <p:cxnSp>
          <p:nvCxnSpPr>
            <p:cNvPr id="37" name="直接连接符 36">
              <a:extLst>
                <a:ext uri="{FF2B5EF4-FFF2-40B4-BE49-F238E27FC236}">
                  <a16:creationId xmlns:a16="http://schemas.microsoft.com/office/drawing/2014/main" id="{2A79726E-6C21-41CF-92D2-CD6460F26019}"/>
                </a:ext>
              </a:extLst>
            </p:cNvPr>
            <p:cNvCxnSpPr>
              <a:cxnSpLocks/>
            </p:cNvCxnSpPr>
            <p:nvPr/>
          </p:nvCxnSpPr>
          <p:spPr>
            <a:xfrm>
              <a:off x="6956871" y="1779598"/>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7E7961A3-EF0F-460A-B544-A158831E1E68}"/>
                </a:ext>
              </a:extLst>
            </p:cNvPr>
            <p:cNvSpPr txBox="1"/>
            <p:nvPr/>
          </p:nvSpPr>
          <p:spPr>
            <a:xfrm>
              <a:off x="6864761" y="1901068"/>
              <a:ext cx="4964528" cy="830997"/>
            </a:xfrm>
            <a:prstGeom prst="rect">
              <a:avLst/>
            </a:prstGeom>
            <a:noFill/>
          </p:spPr>
          <p:txBody>
            <a:bodyPr wrap="square" rtlCol="0">
              <a:spAutoFit/>
            </a:bodyPr>
            <a:lstStyle/>
            <a:p>
              <a:pPr algn="just"/>
              <a:r>
                <a:rPr lang="en-US" altLang="zh-CN" sz="16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sz="1600" dirty="0">
                <a:latin typeface="思源黑体 CN Light" panose="020B0300000000000000" pitchFamily="34" charset="-122"/>
                <a:ea typeface="思源黑体 CN Light" panose="020B0300000000000000" pitchFamily="34" charset="-122"/>
              </a:endParaRPr>
            </a:p>
          </p:txBody>
        </p:sp>
      </p:grpSp>
      <p:grpSp>
        <p:nvGrpSpPr>
          <p:cNvPr id="52" name="组合 51">
            <a:extLst>
              <a:ext uri="{FF2B5EF4-FFF2-40B4-BE49-F238E27FC236}">
                <a16:creationId xmlns:a16="http://schemas.microsoft.com/office/drawing/2014/main" id="{6192FE7F-D8FA-471B-9D4A-3E1748535666}"/>
              </a:ext>
            </a:extLst>
          </p:cNvPr>
          <p:cNvGrpSpPr/>
          <p:nvPr/>
        </p:nvGrpSpPr>
        <p:grpSpPr>
          <a:xfrm>
            <a:off x="6829549" y="3249832"/>
            <a:ext cx="4999740" cy="1324398"/>
            <a:chOff x="6829549" y="3219352"/>
            <a:chExt cx="4999740" cy="1324398"/>
          </a:xfrm>
        </p:grpSpPr>
        <p:sp>
          <p:nvSpPr>
            <p:cNvPr id="38" name="文本框 37">
              <a:extLst>
                <a:ext uri="{FF2B5EF4-FFF2-40B4-BE49-F238E27FC236}">
                  <a16:creationId xmlns:a16="http://schemas.microsoft.com/office/drawing/2014/main" id="{FFCBE5E6-89F1-4B81-B28C-537D5093A944}"/>
                </a:ext>
              </a:extLst>
            </p:cNvPr>
            <p:cNvSpPr txBox="1"/>
            <p:nvPr/>
          </p:nvSpPr>
          <p:spPr>
            <a:xfrm>
              <a:off x="6829549" y="3219352"/>
              <a:ext cx="2905246" cy="400110"/>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请输入你的标题</a:t>
              </a:r>
            </a:p>
          </p:txBody>
        </p:sp>
        <p:cxnSp>
          <p:nvCxnSpPr>
            <p:cNvPr id="39" name="直接连接符 38">
              <a:extLst>
                <a:ext uri="{FF2B5EF4-FFF2-40B4-BE49-F238E27FC236}">
                  <a16:creationId xmlns:a16="http://schemas.microsoft.com/office/drawing/2014/main" id="{DD454DD6-5F9B-4C7A-AD28-ADF6E21473CB}"/>
                </a:ext>
              </a:extLst>
            </p:cNvPr>
            <p:cNvCxnSpPr>
              <a:cxnSpLocks/>
            </p:cNvCxnSpPr>
            <p:nvPr/>
          </p:nvCxnSpPr>
          <p:spPr>
            <a:xfrm>
              <a:off x="6956871" y="3591283"/>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17C03119-549D-46B9-8BE2-73C0FADFCF9C}"/>
                </a:ext>
              </a:extLst>
            </p:cNvPr>
            <p:cNvSpPr txBox="1"/>
            <p:nvPr/>
          </p:nvSpPr>
          <p:spPr>
            <a:xfrm>
              <a:off x="6864761" y="3712753"/>
              <a:ext cx="4964528" cy="830997"/>
            </a:xfrm>
            <a:prstGeom prst="rect">
              <a:avLst/>
            </a:prstGeom>
            <a:noFill/>
          </p:spPr>
          <p:txBody>
            <a:bodyPr wrap="square" rtlCol="0">
              <a:spAutoFit/>
            </a:bodyPr>
            <a:lstStyle/>
            <a:p>
              <a:pPr algn="just"/>
              <a:r>
                <a:rPr lang="en-US" altLang="zh-CN" sz="16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sz="1600" dirty="0">
                <a:latin typeface="思源黑体 CN Light" panose="020B0300000000000000" pitchFamily="34" charset="-122"/>
                <a:ea typeface="思源黑体 CN Light" panose="020B0300000000000000" pitchFamily="34" charset="-122"/>
              </a:endParaRPr>
            </a:p>
          </p:txBody>
        </p:sp>
      </p:grpSp>
      <p:grpSp>
        <p:nvGrpSpPr>
          <p:cNvPr id="51" name="组合 50">
            <a:extLst>
              <a:ext uri="{FF2B5EF4-FFF2-40B4-BE49-F238E27FC236}">
                <a16:creationId xmlns:a16="http://schemas.microsoft.com/office/drawing/2014/main" id="{F46678C9-AA10-490D-85BE-3D1C153F1BAA}"/>
              </a:ext>
            </a:extLst>
          </p:cNvPr>
          <p:cNvGrpSpPr/>
          <p:nvPr/>
        </p:nvGrpSpPr>
        <p:grpSpPr>
          <a:xfrm>
            <a:off x="6829549" y="5086231"/>
            <a:ext cx="4999740" cy="1321239"/>
            <a:chOff x="6829549" y="5040511"/>
            <a:chExt cx="4999740" cy="1321239"/>
          </a:xfrm>
        </p:grpSpPr>
        <p:sp>
          <p:nvSpPr>
            <p:cNvPr id="40" name="文本框 39">
              <a:extLst>
                <a:ext uri="{FF2B5EF4-FFF2-40B4-BE49-F238E27FC236}">
                  <a16:creationId xmlns:a16="http://schemas.microsoft.com/office/drawing/2014/main" id="{8F4E95B0-A0A8-4529-807B-35F13B6C38EF}"/>
                </a:ext>
              </a:extLst>
            </p:cNvPr>
            <p:cNvSpPr txBox="1"/>
            <p:nvPr/>
          </p:nvSpPr>
          <p:spPr>
            <a:xfrm>
              <a:off x="6829549" y="5040511"/>
              <a:ext cx="2905246" cy="400110"/>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请输入你的标题</a:t>
              </a:r>
            </a:p>
          </p:txBody>
        </p:sp>
        <p:cxnSp>
          <p:nvCxnSpPr>
            <p:cNvPr id="41" name="直接连接符 40">
              <a:extLst>
                <a:ext uri="{FF2B5EF4-FFF2-40B4-BE49-F238E27FC236}">
                  <a16:creationId xmlns:a16="http://schemas.microsoft.com/office/drawing/2014/main" id="{2186852C-B817-4C0A-9F11-D0A8E789247B}"/>
                </a:ext>
              </a:extLst>
            </p:cNvPr>
            <p:cNvCxnSpPr>
              <a:cxnSpLocks/>
            </p:cNvCxnSpPr>
            <p:nvPr/>
          </p:nvCxnSpPr>
          <p:spPr>
            <a:xfrm>
              <a:off x="6956871" y="5409283"/>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6A0DBA13-04D7-4402-BFDD-6DF8506E923F}"/>
                </a:ext>
              </a:extLst>
            </p:cNvPr>
            <p:cNvSpPr txBox="1"/>
            <p:nvPr/>
          </p:nvSpPr>
          <p:spPr>
            <a:xfrm>
              <a:off x="6864761" y="5530753"/>
              <a:ext cx="4964528" cy="830997"/>
            </a:xfrm>
            <a:prstGeom prst="rect">
              <a:avLst/>
            </a:prstGeom>
            <a:noFill/>
          </p:spPr>
          <p:txBody>
            <a:bodyPr wrap="square" rtlCol="0">
              <a:spAutoFit/>
            </a:bodyPr>
            <a:lstStyle/>
            <a:p>
              <a:pPr algn="just"/>
              <a:r>
                <a:rPr lang="en-US" altLang="zh-CN" sz="16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sz="1600" dirty="0">
                <a:latin typeface="思源黑体 CN Light" panose="020B0300000000000000" pitchFamily="34" charset="-122"/>
                <a:ea typeface="思源黑体 CN Light" panose="020B0300000000000000" pitchFamily="34" charset="-122"/>
              </a:endParaRPr>
            </a:p>
          </p:txBody>
        </p:sp>
      </p:grpSp>
      <p:cxnSp>
        <p:nvCxnSpPr>
          <p:cNvPr id="53" name="直接连接符 52">
            <a:extLst>
              <a:ext uri="{FF2B5EF4-FFF2-40B4-BE49-F238E27FC236}">
                <a16:creationId xmlns:a16="http://schemas.microsoft.com/office/drawing/2014/main" id="{B6B3E5CC-2A8A-4532-B403-039D64ECC028}"/>
              </a:ext>
            </a:extLst>
          </p:cNvPr>
          <p:cNvCxnSpPr>
            <a:cxnSpLocks/>
          </p:cNvCxnSpPr>
          <p:nvPr/>
        </p:nvCxnSpPr>
        <p:spPr>
          <a:xfrm>
            <a:off x="629897" y="1542179"/>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20F3FC57-F281-492D-908F-67643FA498BF}"/>
              </a:ext>
            </a:extLst>
          </p:cNvPr>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1" name="文本框 60">
            <a:extLst>
              <a:ext uri="{FF2B5EF4-FFF2-40B4-BE49-F238E27FC236}">
                <a16:creationId xmlns:a16="http://schemas.microsoft.com/office/drawing/2014/main" id="{EA3F37B9-B5F2-483A-833C-4EEF15AB4436}"/>
              </a:ext>
            </a:extLst>
          </p:cNvPr>
          <p:cNvSpPr txBox="1"/>
          <p:nvPr/>
        </p:nvSpPr>
        <p:spPr>
          <a:xfrm>
            <a:off x="8046918"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62" name="文本框 61">
            <a:extLst>
              <a:ext uri="{FF2B5EF4-FFF2-40B4-BE49-F238E27FC236}">
                <a16:creationId xmlns:a16="http://schemas.microsoft.com/office/drawing/2014/main" id="{8EAC27AE-4CF3-4C4D-917A-24597BC26B1B}"/>
              </a:ext>
            </a:extLst>
          </p:cNvPr>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3" name="文本框 62">
            <a:extLst>
              <a:ext uri="{FF2B5EF4-FFF2-40B4-BE49-F238E27FC236}">
                <a16:creationId xmlns:a16="http://schemas.microsoft.com/office/drawing/2014/main" id="{032412CE-3322-472D-9DAC-C4E718BCF9AE}"/>
              </a:ext>
            </a:extLst>
          </p:cNvPr>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4" name="文本框 33">
            <a:extLst>
              <a:ext uri="{FF2B5EF4-FFF2-40B4-BE49-F238E27FC236}">
                <a16:creationId xmlns:a16="http://schemas.microsoft.com/office/drawing/2014/main" id="{7AA8410F-D762-48F4-85A7-C2F077AB98DE}"/>
              </a:ext>
            </a:extLst>
          </p:cNvPr>
          <p:cNvSpPr txBox="1"/>
          <p:nvPr/>
        </p:nvSpPr>
        <p:spPr>
          <a:xfrm>
            <a:off x="578299" y="3621763"/>
            <a:ext cx="2051518" cy="2785707"/>
          </a:xfrm>
          <a:prstGeom prst="rect">
            <a:avLst/>
          </a:prstGeom>
          <a:noFill/>
        </p:spPr>
        <p:txBody>
          <a:bodyPr wrap="square" rtlCol="0">
            <a:noAutofit/>
          </a:bodyPr>
          <a:lstStyle/>
          <a:p>
            <a:pPr algn="just">
              <a:lnSpc>
                <a:spcPct val="12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简单概括文字简单文字简单概括文字概括简单概括文字简单文字简单概括文字概括简单概括文字简单文字简单概括文字概括简单概括文字简单文字简单概括文字概括</a:t>
            </a:r>
          </a:p>
          <a:p>
            <a:pPr algn="just">
              <a:lnSpc>
                <a:spcPct val="120000"/>
              </a:lnSpc>
              <a:spcAft>
                <a:spcPts val="600"/>
              </a:spcAft>
            </a:pPr>
            <a:endPar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endParaRPr>
          </a:p>
        </p:txBody>
      </p:sp>
    </p:spTree>
    <p:extLst>
      <p:ext uri="{BB962C8B-B14F-4D97-AF65-F5344CB8AC3E}">
        <p14:creationId xmlns:p14="http://schemas.microsoft.com/office/powerpoint/2010/main" val="1576176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a:extLst>
              <a:ext uri="{FF2B5EF4-FFF2-40B4-BE49-F238E27FC236}">
                <a16:creationId xmlns:a16="http://schemas.microsoft.com/office/drawing/2014/main" id="{F752C0FF-6461-4245-B5F3-DABBDC5AACD1}"/>
              </a:ext>
            </a:extLst>
          </p:cNvPr>
          <p:cNvSpPr txBox="1"/>
          <p:nvPr/>
        </p:nvSpPr>
        <p:spPr>
          <a:xfrm rot="16200000">
            <a:off x="-1746250" y="3290502"/>
            <a:ext cx="4667250" cy="276999"/>
          </a:xfrm>
          <a:prstGeom prst="rect">
            <a:avLst/>
          </a:prstGeom>
          <a:noFill/>
        </p:spPr>
        <p:txBody>
          <a:bodyPr wrap="square" rtlCol="0">
            <a:spAutoFit/>
          </a:bodyPr>
          <a:lstStyle/>
          <a:p>
            <a:pPr algn="ctr"/>
            <a:r>
              <a:rPr lang="en-US" altLang="zh-CN" sz="1200" spc="300" dirty="0">
                <a:solidFill>
                  <a:schemeClr val="bg1">
                    <a:alpha val="50000"/>
                  </a:schemeClr>
                </a:solidFill>
              </a:rPr>
              <a:t>GUANGDONG UNIVERSITY OF TECHNOLOGY </a:t>
            </a:r>
          </a:p>
        </p:txBody>
      </p:sp>
      <p:sp>
        <p:nvSpPr>
          <p:cNvPr id="5" name="文本框 4"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a:extLst>
              <a:ext uri="{FF2B5EF4-FFF2-40B4-BE49-F238E27FC236}">
                <a16:creationId xmlns:a16="http://schemas.microsoft.com/office/drawing/2014/main" id="{5B00C988-216F-4681-BC93-9FA561AE420B}"/>
              </a:ext>
            </a:extLst>
          </p:cNvPr>
          <p:cNvSpPr txBox="1">
            <a:spLocks noChangeArrowheads="1"/>
          </p:cNvSpPr>
          <p:nvPr/>
        </p:nvSpPr>
        <p:spPr bwMode="auto">
          <a:xfrm>
            <a:off x="1622826" y="2988814"/>
            <a:ext cx="3421122"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40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rPr>
              <a:t>目录</a:t>
            </a:r>
            <a:endParaRPr lang="en-US" altLang="zh-CN" sz="40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pPr>
              <a:spcBef>
                <a:spcPts val="600"/>
              </a:spcBef>
            </a:pPr>
            <a:r>
              <a:rPr lang="en-US" altLang="zh-CN" sz="18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rPr>
              <a:t>CONTENTS</a:t>
            </a:r>
          </a:p>
        </p:txBody>
      </p:sp>
      <p:sp>
        <p:nvSpPr>
          <p:cNvPr id="6"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a:extLst>
              <a:ext uri="{FF2B5EF4-FFF2-40B4-BE49-F238E27FC236}">
                <a16:creationId xmlns:a16="http://schemas.microsoft.com/office/drawing/2014/main" id="{79433464-24EB-40E1-A9EE-E4D1E669D535}"/>
              </a:ext>
            </a:extLst>
          </p:cNvPr>
          <p:cNvSpPr txBox="1">
            <a:spLocks noChangeArrowheads="1"/>
          </p:cNvSpPr>
          <p:nvPr/>
        </p:nvSpPr>
        <p:spPr bwMode="auto">
          <a:xfrm>
            <a:off x="5751093" y="2436101"/>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选题背景和研究意义</a:t>
            </a:r>
          </a:p>
          <a:p>
            <a:pPr>
              <a:spcBef>
                <a:spcPts val="600"/>
              </a:spcBef>
            </a:pPr>
            <a:r>
              <a:rPr lang="en-US" altLang="zh-CN" sz="1000" dirty="0">
                <a:solidFill>
                  <a:schemeClr val="bg1">
                    <a:lumMod val="50000"/>
                  </a:schemeClr>
                </a:solidFill>
                <a:latin typeface="+mn-lt"/>
              </a:rPr>
              <a:t> Research background and significance</a:t>
            </a:r>
            <a:endParaRPr lang="zh-CN" altLang="en-US" sz="1000" dirty="0">
              <a:solidFill>
                <a:schemeClr val="bg1">
                  <a:lumMod val="50000"/>
                </a:schemeClr>
              </a:solidFill>
              <a:latin typeface="+mn-lt"/>
              <a:ea typeface="华文细黑" panose="02010600040101010101" pitchFamily="2" charset="-122"/>
              <a:cs typeface="Arial" panose="020B0604020202020204" pitchFamily="34" charset="0"/>
            </a:endParaRPr>
          </a:p>
        </p:txBody>
      </p:sp>
      <p:sp>
        <p:nvSpPr>
          <p:cNvPr id="7" name="文本框 6"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a:extLst>
              <a:ext uri="{FF2B5EF4-FFF2-40B4-BE49-F238E27FC236}">
                <a16:creationId xmlns:a16="http://schemas.microsoft.com/office/drawing/2014/main" id="{FCD5EB9F-E424-47F1-90FB-2093C55957E5}"/>
              </a:ext>
            </a:extLst>
          </p:cNvPr>
          <p:cNvSpPr txBox="1">
            <a:spLocks noChangeArrowheads="1"/>
          </p:cNvSpPr>
          <p:nvPr/>
        </p:nvSpPr>
        <p:spPr bwMode="auto">
          <a:xfrm>
            <a:off x="9375583" y="2436100"/>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研究思路与研究方法</a:t>
            </a:r>
          </a:p>
          <a:p>
            <a:pPr>
              <a:spcBef>
                <a:spcPts val="600"/>
              </a:spcBef>
            </a:pPr>
            <a:r>
              <a:rPr lang="en-US" altLang="zh-CN" sz="1000" dirty="0">
                <a:solidFill>
                  <a:schemeClr val="bg1">
                    <a:lumMod val="50000"/>
                  </a:schemeClr>
                </a:solidFill>
                <a:latin typeface="+mn-lt"/>
              </a:rPr>
              <a:t>Research ideas and methods</a:t>
            </a:r>
            <a:endParaRPr lang="zh-CN" altLang="en-US" sz="1000" dirty="0">
              <a:solidFill>
                <a:schemeClr val="bg1">
                  <a:lumMod val="50000"/>
                </a:schemeClr>
              </a:solidFill>
              <a:latin typeface="+mn-lt"/>
              <a:ea typeface="华文细黑" panose="02010600040101010101" pitchFamily="2" charset="-122"/>
              <a:cs typeface="Arial" panose="020B0604020202020204" pitchFamily="34" charset="0"/>
            </a:endParaRPr>
          </a:p>
        </p:txBody>
      </p:sp>
      <p:sp>
        <p:nvSpPr>
          <p:cNvPr id="8"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a:extLst>
              <a:ext uri="{FF2B5EF4-FFF2-40B4-BE49-F238E27FC236}">
                <a16:creationId xmlns:a16="http://schemas.microsoft.com/office/drawing/2014/main" id="{AB9E91EC-8ECB-4572-8BE3-861E5E5131FB}"/>
              </a:ext>
            </a:extLst>
          </p:cNvPr>
          <p:cNvSpPr txBox="1">
            <a:spLocks noChangeArrowheads="1"/>
          </p:cNvSpPr>
          <p:nvPr/>
        </p:nvSpPr>
        <p:spPr bwMode="auto">
          <a:xfrm>
            <a:off x="5751093" y="3923308"/>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72000" indent="-180000">
              <a:spcBef>
                <a:spcPts val="600"/>
              </a:spcBef>
              <a:buFont typeface="Arial" panose="020B0604020202020204" pitchFamily="34" charset="0"/>
              <a:buChar char="•"/>
              <a:defRPr>
                <a:solidFill>
                  <a:schemeClr val="tx1">
                    <a:lumMod val="75000"/>
                    <a:lumOff val="25000"/>
                  </a:schemeClr>
                </a:solidFill>
                <a:latin typeface="+mj-ea"/>
                <a:ea typeface="+mj-ea"/>
                <a:cs typeface="Arial" panose="020B0604020202020204" pitchFamily="34" charset="0"/>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9pPr>
          </a:lstStyle>
          <a:p>
            <a:pPr marL="0" indent="0">
              <a:buNone/>
            </a:pPr>
            <a:r>
              <a:rPr lang="zh-CN" altLang="en-US" dirty="0">
                <a:latin typeface="方正清刻本悦宋简体" panose="02000000000000000000" pitchFamily="2" charset="-122"/>
                <a:ea typeface="方正清刻本悦宋简体" panose="02000000000000000000" pitchFamily="2" charset="-122"/>
              </a:rPr>
              <a:t>关键技术与实践难点</a:t>
            </a:r>
          </a:p>
          <a:p>
            <a:pPr marL="0" indent="0">
              <a:buNone/>
            </a:pPr>
            <a:r>
              <a:rPr lang="en-US" altLang="zh-CN" sz="1000" dirty="0">
                <a:solidFill>
                  <a:schemeClr val="bg1">
                    <a:lumMod val="50000"/>
                  </a:schemeClr>
                </a:solidFill>
                <a:latin typeface="+mn-lt"/>
                <a:ea typeface="宋体" panose="02010600030101010101" pitchFamily="2" charset="-122"/>
                <a:cs typeface="+mn-cs"/>
              </a:rPr>
              <a:t>Key technologies and practical difficulties</a:t>
            </a:r>
            <a:endParaRPr lang="zh-CN" altLang="en-US" sz="1000" dirty="0">
              <a:solidFill>
                <a:schemeClr val="bg1">
                  <a:lumMod val="50000"/>
                </a:schemeClr>
              </a:solidFill>
              <a:latin typeface="+mn-lt"/>
              <a:ea typeface="宋体" panose="02010600030101010101" pitchFamily="2" charset="-122"/>
              <a:cs typeface="+mn-cs"/>
            </a:endParaRPr>
          </a:p>
        </p:txBody>
      </p:sp>
      <p:sp>
        <p:nvSpPr>
          <p:cNvPr id="12"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a:extLst>
              <a:ext uri="{FF2B5EF4-FFF2-40B4-BE49-F238E27FC236}">
                <a16:creationId xmlns:a16="http://schemas.microsoft.com/office/drawing/2014/main" id="{8C937FE8-9884-4939-87C2-73E6B5D93AF7}"/>
              </a:ext>
            </a:extLst>
          </p:cNvPr>
          <p:cNvSpPr txBox="1">
            <a:spLocks noChangeArrowheads="1"/>
          </p:cNvSpPr>
          <p:nvPr/>
        </p:nvSpPr>
        <p:spPr bwMode="auto">
          <a:xfrm>
            <a:off x="9363541" y="3916591"/>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论文总结与展望</a:t>
            </a:r>
          </a:p>
          <a:p>
            <a:pPr>
              <a:spcBef>
                <a:spcPts val="600"/>
              </a:spcBef>
            </a:pPr>
            <a:r>
              <a:rPr lang="en-US" altLang="zh-CN" sz="1000" dirty="0">
                <a:solidFill>
                  <a:schemeClr val="bg1">
                    <a:lumMod val="50000"/>
                  </a:schemeClr>
                </a:solidFill>
                <a:latin typeface="+mn-lt"/>
              </a:rPr>
              <a:t> Paper summary and outlook</a:t>
            </a:r>
            <a:endParaRPr lang="zh-CN" altLang="en-US" sz="1000" dirty="0">
              <a:solidFill>
                <a:schemeClr val="bg1">
                  <a:lumMod val="50000"/>
                </a:schemeClr>
              </a:solidFill>
              <a:latin typeface="+mn-lt"/>
              <a:ea typeface="华文细黑" panose="02010600040101010101" pitchFamily="2" charset="-122"/>
              <a:cs typeface="Arial" panose="020B0604020202020204" pitchFamily="34" charset="0"/>
            </a:endParaRPr>
          </a:p>
        </p:txBody>
      </p:sp>
      <p:sp>
        <p:nvSpPr>
          <p:cNvPr id="25" name="PA-矩形 6">
            <a:extLst>
              <a:ext uri="{FF2B5EF4-FFF2-40B4-BE49-F238E27FC236}">
                <a16:creationId xmlns:a16="http://schemas.microsoft.com/office/drawing/2014/main" id="{480D2556-F137-4333-9572-2DE92DDEF86F}"/>
              </a:ext>
            </a:extLst>
          </p:cNvPr>
          <p:cNvSpPr/>
          <p:nvPr>
            <p:custDataLst>
              <p:tags r:id="rId1"/>
            </p:custDataLst>
          </p:nvPr>
        </p:nvSpPr>
        <p:spPr>
          <a:xfrm>
            <a:off x="4833604" y="2117796"/>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01 </a:t>
            </a:r>
          </a:p>
        </p:txBody>
      </p:sp>
      <p:sp>
        <p:nvSpPr>
          <p:cNvPr id="26" name="PA-矩形 6">
            <a:extLst>
              <a:ext uri="{FF2B5EF4-FFF2-40B4-BE49-F238E27FC236}">
                <a16:creationId xmlns:a16="http://schemas.microsoft.com/office/drawing/2014/main" id="{A2CE1060-D479-4ECA-B1E0-463BD1A08228}"/>
              </a:ext>
            </a:extLst>
          </p:cNvPr>
          <p:cNvSpPr/>
          <p:nvPr>
            <p:custDataLst>
              <p:tags r:id="rId2"/>
            </p:custDataLst>
          </p:nvPr>
        </p:nvSpPr>
        <p:spPr>
          <a:xfrm>
            <a:off x="4833604" y="3626833"/>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03 </a:t>
            </a:r>
          </a:p>
        </p:txBody>
      </p:sp>
      <p:sp>
        <p:nvSpPr>
          <p:cNvPr id="27" name="PA-矩形 6">
            <a:extLst>
              <a:ext uri="{FF2B5EF4-FFF2-40B4-BE49-F238E27FC236}">
                <a16:creationId xmlns:a16="http://schemas.microsoft.com/office/drawing/2014/main" id="{B23A6BFF-1823-49B7-B6F2-B98782D12199}"/>
              </a:ext>
            </a:extLst>
          </p:cNvPr>
          <p:cNvSpPr/>
          <p:nvPr>
            <p:custDataLst>
              <p:tags r:id="rId3"/>
            </p:custDataLst>
          </p:nvPr>
        </p:nvSpPr>
        <p:spPr>
          <a:xfrm>
            <a:off x="8446053" y="3626833"/>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04 </a:t>
            </a:r>
          </a:p>
        </p:txBody>
      </p:sp>
      <p:sp>
        <p:nvSpPr>
          <p:cNvPr id="28" name="PA-矩形 6">
            <a:extLst>
              <a:ext uri="{FF2B5EF4-FFF2-40B4-BE49-F238E27FC236}">
                <a16:creationId xmlns:a16="http://schemas.microsoft.com/office/drawing/2014/main" id="{57B3BB04-638C-4193-8F0D-D200A374AC97}"/>
              </a:ext>
            </a:extLst>
          </p:cNvPr>
          <p:cNvSpPr/>
          <p:nvPr>
            <p:custDataLst>
              <p:tags r:id="rId4"/>
            </p:custDataLst>
          </p:nvPr>
        </p:nvSpPr>
        <p:spPr>
          <a:xfrm>
            <a:off x="8446053" y="2117796"/>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02 </a:t>
            </a:r>
          </a:p>
        </p:txBody>
      </p:sp>
      <p:grpSp>
        <p:nvGrpSpPr>
          <p:cNvPr id="10" name="组合 9">
            <a:extLst>
              <a:ext uri="{FF2B5EF4-FFF2-40B4-BE49-F238E27FC236}">
                <a16:creationId xmlns:a16="http://schemas.microsoft.com/office/drawing/2014/main" id="{6997F35F-EEBF-4458-A2F6-8C1E392165E1}"/>
              </a:ext>
            </a:extLst>
          </p:cNvPr>
          <p:cNvGrpSpPr/>
          <p:nvPr/>
        </p:nvGrpSpPr>
        <p:grpSpPr>
          <a:xfrm>
            <a:off x="11361259" y="5141482"/>
            <a:ext cx="514367" cy="511200"/>
            <a:chOff x="6928155" y="107338"/>
            <a:chExt cx="514367" cy="511200"/>
          </a:xfrm>
        </p:grpSpPr>
        <p:cxnSp>
          <p:nvCxnSpPr>
            <p:cNvPr id="3" name="直接连接符 2">
              <a:extLst>
                <a:ext uri="{FF2B5EF4-FFF2-40B4-BE49-F238E27FC236}">
                  <a16:creationId xmlns:a16="http://schemas.microsoft.com/office/drawing/2014/main" id="{8B13B400-5BD6-4476-BA2B-A76589152C41}"/>
                </a:ext>
              </a:extLst>
            </p:cNvPr>
            <p:cNvCxnSpPr/>
            <p:nvPr/>
          </p:nvCxnSpPr>
          <p:spPr>
            <a:xfrm>
              <a:off x="6928155" y="618538"/>
              <a:ext cx="509287" cy="0"/>
            </a:xfrm>
            <a:prstGeom prst="line">
              <a:avLst/>
            </a:prstGeom>
            <a:ln w="508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B6D498B-377C-4089-B34A-612461DF8BCA}"/>
                </a:ext>
              </a:extLst>
            </p:cNvPr>
            <p:cNvCxnSpPr>
              <a:cxnSpLocks/>
            </p:cNvCxnSpPr>
            <p:nvPr/>
          </p:nvCxnSpPr>
          <p:spPr>
            <a:xfrm>
              <a:off x="7442521" y="107338"/>
              <a:ext cx="1" cy="511200"/>
            </a:xfrm>
            <a:prstGeom prst="line">
              <a:avLst/>
            </a:prstGeom>
            <a:ln w="50800" cap="sq">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2056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736DE29-3E72-4CFD-B368-BB54A13B27E7}"/>
              </a:ext>
            </a:extLst>
          </p:cNvPr>
          <p:cNvSpPr>
            <a:spLocks noGrp="1"/>
          </p:cNvSpPr>
          <p:nvPr>
            <p:ph type="sldNum" sz="quarter" idx="4"/>
          </p:nvPr>
        </p:nvSpPr>
        <p:spPr/>
        <p:txBody>
          <a:bodyPr/>
          <a:lstStyle/>
          <a:p>
            <a:fld id="{A30DD81B-ADF2-4E81-89E9-715225DDC310}" type="slidenum">
              <a:rPr lang="zh-CN" altLang="en-US" smtClean="0"/>
              <a:pPr/>
              <a:t>20</a:t>
            </a:fld>
            <a:endParaRPr lang="zh-CN" altLang="en-US" dirty="0"/>
          </a:p>
        </p:txBody>
      </p:sp>
      <p:sp>
        <p:nvSpPr>
          <p:cNvPr id="11" name="文本框 10">
            <a:extLst>
              <a:ext uri="{FF2B5EF4-FFF2-40B4-BE49-F238E27FC236}">
                <a16:creationId xmlns:a16="http://schemas.microsoft.com/office/drawing/2014/main" id="{8CC6952C-6F0F-4333-9EAD-6C4A272EF791}"/>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12" name="文本框 11">
            <a:extLst>
              <a:ext uri="{FF2B5EF4-FFF2-40B4-BE49-F238E27FC236}">
                <a16:creationId xmlns:a16="http://schemas.microsoft.com/office/drawing/2014/main" id="{963A7E3F-3107-4F1B-B8D0-562C3862D07F}"/>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3" name="文本框 12">
            <a:extLst>
              <a:ext uri="{FF2B5EF4-FFF2-40B4-BE49-F238E27FC236}">
                <a16:creationId xmlns:a16="http://schemas.microsoft.com/office/drawing/2014/main" id="{FAE8D5C0-66F2-4044-90BB-CDA804DC6CAC}"/>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14" name="文本框 13">
            <a:extLst>
              <a:ext uri="{FF2B5EF4-FFF2-40B4-BE49-F238E27FC236}">
                <a16:creationId xmlns:a16="http://schemas.microsoft.com/office/drawing/2014/main" id="{A99FF6F4-B080-42FB-9E54-0AF266C1494D}"/>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15" name="文本框 14">
            <a:extLst>
              <a:ext uri="{FF2B5EF4-FFF2-40B4-BE49-F238E27FC236}">
                <a16:creationId xmlns:a16="http://schemas.microsoft.com/office/drawing/2014/main" id="{2F001065-9A56-4C6E-8763-320F4B0C57FA}"/>
              </a:ext>
            </a:extLst>
          </p:cNvPr>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6" name="文本框 15">
            <a:extLst>
              <a:ext uri="{FF2B5EF4-FFF2-40B4-BE49-F238E27FC236}">
                <a16:creationId xmlns:a16="http://schemas.microsoft.com/office/drawing/2014/main" id="{E72E6E24-EA5D-4090-85CA-EB52460A6977}"/>
              </a:ext>
            </a:extLst>
          </p:cNvPr>
          <p:cNvSpPr txBox="1"/>
          <p:nvPr/>
        </p:nvSpPr>
        <p:spPr>
          <a:xfrm>
            <a:off x="8046918"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7" name="文本框 16">
            <a:extLst>
              <a:ext uri="{FF2B5EF4-FFF2-40B4-BE49-F238E27FC236}">
                <a16:creationId xmlns:a16="http://schemas.microsoft.com/office/drawing/2014/main" id="{D206D094-2356-411A-B207-0F8F7C1E4670}"/>
              </a:ext>
            </a:extLst>
          </p:cNvPr>
          <p:cNvSpPr txBox="1"/>
          <p:nvPr/>
        </p:nvSpPr>
        <p:spPr>
          <a:xfrm>
            <a:off x="8914465" y="865717"/>
            <a:ext cx="683200"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03</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18" name="文本框 17">
            <a:extLst>
              <a:ext uri="{FF2B5EF4-FFF2-40B4-BE49-F238E27FC236}">
                <a16:creationId xmlns:a16="http://schemas.microsoft.com/office/drawing/2014/main" id="{1A2B777C-0542-43F0-A5A3-D499DC8EB221}"/>
              </a:ext>
            </a:extLst>
          </p:cNvPr>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9" name="文本框 18">
            <a:extLst>
              <a:ext uri="{FF2B5EF4-FFF2-40B4-BE49-F238E27FC236}">
                <a16:creationId xmlns:a16="http://schemas.microsoft.com/office/drawing/2014/main" id="{216A7881-AF39-4087-BEA3-112FCEF6B8F3}"/>
              </a:ext>
            </a:extLst>
          </p:cNvPr>
          <p:cNvSpPr txBox="1"/>
          <p:nvPr/>
        </p:nvSpPr>
        <p:spPr>
          <a:xfrm>
            <a:off x="624840" y="1528886"/>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cxnSp>
        <p:nvCxnSpPr>
          <p:cNvPr id="20" name="直接连接符 19">
            <a:extLst>
              <a:ext uri="{FF2B5EF4-FFF2-40B4-BE49-F238E27FC236}">
                <a16:creationId xmlns:a16="http://schemas.microsoft.com/office/drawing/2014/main" id="{43FC1740-D873-48B6-A447-99993C9AD2B4}"/>
              </a:ext>
            </a:extLst>
          </p:cNvPr>
          <p:cNvCxnSpPr>
            <a:cxnSpLocks/>
          </p:cNvCxnSpPr>
          <p:nvPr/>
        </p:nvCxnSpPr>
        <p:spPr>
          <a:xfrm>
            <a:off x="629897"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760F75D-DBC9-44F2-849F-997972E37537}"/>
              </a:ext>
            </a:extLst>
          </p:cNvPr>
          <p:cNvCxnSpPr>
            <a:cxnSpLocks/>
          </p:cNvCxnSpPr>
          <p:nvPr/>
        </p:nvCxnSpPr>
        <p:spPr>
          <a:xfrm>
            <a:off x="3323015" y="2676144"/>
            <a:ext cx="0" cy="33346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AC6C616-EBCA-4E64-8326-60A14CAFBCCF}"/>
              </a:ext>
            </a:extLst>
          </p:cNvPr>
          <p:cNvCxnSpPr>
            <a:cxnSpLocks/>
          </p:cNvCxnSpPr>
          <p:nvPr/>
        </p:nvCxnSpPr>
        <p:spPr>
          <a:xfrm>
            <a:off x="7953345" y="2676648"/>
            <a:ext cx="0" cy="3333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DB404A2-D163-4AED-919D-78A7D66185A5}"/>
              </a:ext>
            </a:extLst>
          </p:cNvPr>
          <p:cNvSpPr txBox="1"/>
          <p:nvPr/>
        </p:nvSpPr>
        <p:spPr>
          <a:xfrm>
            <a:off x="763771" y="4691567"/>
            <a:ext cx="1980029" cy="400110"/>
          </a:xfrm>
          <a:prstGeom prst="rect">
            <a:avLst/>
          </a:prstGeom>
          <a:noFill/>
        </p:spPr>
        <p:txBody>
          <a:bodyPr wrap="none" rtlCol="0">
            <a:spAutoFit/>
          </a:bodyPr>
          <a:lstStyle/>
          <a:p>
            <a:r>
              <a:rPr lang="zh-CN" altLang="en-US" sz="2000" dirty="0">
                <a:latin typeface="思源黑体 CN Normal" panose="020B0400000000000000" pitchFamily="34" charset="-122"/>
                <a:ea typeface="思源黑体 CN Normal" panose="020B0400000000000000" pitchFamily="34" charset="-122"/>
              </a:rPr>
              <a:t>请输入你的标题</a:t>
            </a:r>
          </a:p>
        </p:txBody>
      </p:sp>
      <p:sp>
        <p:nvSpPr>
          <p:cNvPr id="24" name="文本框 23">
            <a:extLst>
              <a:ext uri="{FF2B5EF4-FFF2-40B4-BE49-F238E27FC236}">
                <a16:creationId xmlns:a16="http://schemas.microsoft.com/office/drawing/2014/main" id="{AC840EEC-51DD-40DD-84CB-81D20949E894}"/>
              </a:ext>
            </a:extLst>
          </p:cNvPr>
          <p:cNvSpPr txBox="1"/>
          <p:nvPr/>
        </p:nvSpPr>
        <p:spPr>
          <a:xfrm>
            <a:off x="670364" y="5172846"/>
            <a:ext cx="2242768" cy="663387"/>
          </a:xfrm>
          <a:prstGeom prst="rect">
            <a:avLst/>
          </a:prstGeom>
          <a:noFill/>
        </p:spPr>
        <p:txBody>
          <a:bodyPr wrap="square" rtlCol="0">
            <a:spAutoFit/>
          </a:bodyPr>
          <a:lstStyle/>
          <a:p>
            <a:pPr algn="ctr">
              <a:lnSpc>
                <a:spcPct val="12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简单概括文字简单文字简单概括文字概括</a:t>
            </a:r>
          </a:p>
        </p:txBody>
      </p:sp>
      <p:pic>
        <p:nvPicPr>
          <p:cNvPr id="25" name="图片 24">
            <a:extLst>
              <a:ext uri="{FF2B5EF4-FFF2-40B4-BE49-F238E27FC236}">
                <a16:creationId xmlns:a16="http://schemas.microsoft.com/office/drawing/2014/main" id="{49AEF5F7-02E2-4DA0-9E16-28EFD54C4CFA}"/>
              </a:ext>
            </a:extLst>
          </p:cNvPr>
          <p:cNvPicPr>
            <a:picLocks noChangeAspect="1"/>
          </p:cNvPicPr>
          <p:nvPr/>
        </p:nvPicPr>
        <p:blipFill>
          <a:blip r:embed="rId3">
            <a:extLst>
              <a:ext uri="{28A0092B-C50C-407E-A947-70E740481C1C}">
                <a14:useLocalDpi xmlns:a14="http://schemas.microsoft.com/office/drawing/2010/main" val="0"/>
              </a:ext>
            </a:extLst>
          </a:blip>
          <a:srcRect l="16876" r="39771"/>
          <a:stretch>
            <a:fillRect/>
          </a:stretch>
        </p:blipFill>
        <p:spPr>
          <a:xfrm>
            <a:off x="869866" y="2811780"/>
            <a:ext cx="1767840" cy="1767840"/>
          </a:xfrm>
          <a:custGeom>
            <a:avLst/>
            <a:gdLst>
              <a:gd name="connsiteX0" fmla="*/ 0 w 1767840"/>
              <a:gd name="connsiteY0" fmla="*/ 0 h 1748004"/>
              <a:gd name="connsiteX1" fmla="*/ 1767840 w 1767840"/>
              <a:gd name="connsiteY1" fmla="*/ 0 h 1748004"/>
              <a:gd name="connsiteX2" fmla="*/ 1767840 w 1767840"/>
              <a:gd name="connsiteY2" fmla="*/ 1748004 h 1748004"/>
              <a:gd name="connsiteX3" fmla="*/ 0 w 1767840"/>
              <a:gd name="connsiteY3" fmla="*/ 1748004 h 1748004"/>
            </a:gdLst>
            <a:ahLst/>
            <a:cxnLst>
              <a:cxn ang="0">
                <a:pos x="connsiteX0" y="connsiteY0"/>
              </a:cxn>
              <a:cxn ang="0">
                <a:pos x="connsiteX1" y="connsiteY1"/>
              </a:cxn>
              <a:cxn ang="0">
                <a:pos x="connsiteX2" y="connsiteY2"/>
              </a:cxn>
              <a:cxn ang="0">
                <a:pos x="connsiteX3" y="connsiteY3"/>
              </a:cxn>
            </a:cxnLst>
            <a:rect l="l" t="t" r="r" b="b"/>
            <a:pathLst>
              <a:path w="1767840" h="1748004">
                <a:moveTo>
                  <a:pt x="0" y="0"/>
                </a:moveTo>
                <a:lnTo>
                  <a:pt x="1767840" y="0"/>
                </a:lnTo>
                <a:lnTo>
                  <a:pt x="1767840" y="1748004"/>
                </a:lnTo>
                <a:lnTo>
                  <a:pt x="0" y="1748004"/>
                </a:lnTo>
                <a:close/>
              </a:path>
            </a:pathLst>
          </a:custGeom>
        </p:spPr>
      </p:pic>
      <p:sp>
        <p:nvSpPr>
          <p:cNvPr id="26" name="矩形 25">
            <a:extLst>
              <a:ext uri="{FF2B5EF4-FFF2-40B4-BE49-F238E27FC236}">
                <a16:creationId xmlns:a16="http://schemas.microsoft.com/office/drawing/2014/main" id="{CB1AF55D-5AB4-4EFD-9CD6-604A697078B0}"/>
              </a:ext>
            </a:extLst>
          </p:cNvPr>
          <p:cNvSpPr/>
          <p:nvPr/>
        </p:nvSpPr>
        <p:spPr>
          <a:xfrm>
            <a:off x="869866" y="2811780"/>
            <a:ext cx="1767840" cy="1767840"/>
          </a:xfrm>
          <a:prstGeom prst="rect">
            <a:avLst/>
          </a:prstGeom>
          <a:noFill/>
          <a:ln>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BF95B354-C134-4D33-BA39-BDC83546C853}"/>
              </a:ext>
            </a:extLst>
          </p:cNvPr>
          <p:cNvSpPr txBox="1"/>
          <p:nvPr/>
        </p:nvSpPr>
        <p:spPr>
          <a:xfrm>
            <a:off x="3644126" y="2631492"/>
            <a:ext cx="3988108" cy="328467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a:t>
            </a:r>
          </a:p>
          <a:p>
            <a:pPr algn="just"/>
            <a:endParaRPr lang="en-US" altLang="zh-CN" dirty="0"/>
          </a:p>
          <a:p>
            <a:pPr algn="just"/>
            <a:r>
              <a:rPr lang="en-US" altLang="zh-CN" dirty="0"/>
              <a:t>The quick brown fox jumps over the lazy dog. The quick brown fox jumps over the lazy dog. The quick brown fox jumps over the lazy dog. The quick brown fox jumps over the lazy dog. The quick brown fox jumps over the lazy dog. </a:t>
            </a:r>
          </a:p>
        </p:txBody>
      </p:sp>
      <p:grpSp>
        <p:nvGrpSpPr>
          <p:cNvPr id="28" name="组合 27">
            <a:extLst>
              <a:ext uri="{FF2B5EF4-FFF2-40B4-BE49-F238E27FC236}">
                <a16:creationId xmlns:a16="http://schemas.microsoft.com/office/drawing/2014/main" id="{54F32F43-FD96-4E80-9D6C-7C4EFC4BDCF8}"/>
              </a:ext>
            </a:extLst>
          </p:cNvPr>
          <p:cNvGrpSpPr/>
          <p:nvPr/>
        </p:nvGrpSpPr>
        <p:grpSpPr>
          <a:xfrm>
            <a:off x="8251842" y="4418463"/>
            <a:ext cx="3011449" cy="687442"/>
            <a:chOff x="8274109" y="2737366"/>
            <a:chExt cx="3011449" cy="687442"/>
          </a:xfrm>
        </p:grpSpPr>
        <p:sp>
          <p:nvSpPr>
            <p:cNvPr id="29" name="文本框 28">
              <a:extLst>
                <a:ext uri="{FF2B5EF4-FFF2-40B4-BE49-F238E27FC236}">
                  <a16:creationId xmlns:a16="http://schemas.microsoft.com/office/drawing/2014/main" id="{1DB42DF0-C665-4F7A-97F0-B69A5066C235}"/>
                </a:ext>
              </a:extLst>
            </p:cNvPr>
            <p:cNvSpPr txBox="1"/>
            <p:nvPr/>
          </p:nvSpPr>
          <p:spPr>
            <a:xfrm>
              <a:off x="8274109" y="2737366"/>
              <a:ext cx="1672158" cy="369332"/>
            </a:xfrm>
            <a:prstGeom prst="rect">
              <a:avLst/>
            </a:prstGeom>
            <a:noFill/>
          </p:spPr>
          <p:txBody>
            <a:bodyPr wrap="square" rtlCol="0">
              <a:spAutoFit/>
            </a:bodyPr>
            <a:lstStyle/>
            <a:p>
              <a:r>
                <a:rPr lang="zh-CN" altLang="en-US" dirty="0"/>
                <a:t>简要概括文字</a:t>
              </a:r>
            </a:p>
          </p:txBody>
        </p:sp>
        <p:sp>
          <p:nvSpPr>
            <p:cNvPr id="30" name="íŝľíḍè">
              <a:extLst>
                <a:ext uri="{FF2B5EF4-FFF2-40B4-BE49-F238E27FC236}">
                  <a16:creationId xmlns:a16="http://schemas.microsoft.com/office/drawing/2014/main" id="{81EF2B37-2CFA-4392-BFB1-AA9F4AA97D4A}"/>
                </a:ext>
              </a:extLst>
            </p:cNvPr>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1" name="íṧļïḑe">
              <a:extLst>
                <a:ext uri="{FF2B5EF4-FFF2-40B4-BE49-F238E27FC236}">
                  <a16:creationId xmlns:a16="http://schemas.microsoft.com/office/drawing/2014/main" id="{D0CD6C74-F0AB-424D-A712-E7E8D1872AE6}"/>
                </a:ext>
              </a:extLst>
            </p:cNvPr>
            <p:cNvSpPr/>
            <p:nvPr/>
          </p:nvSpPr>
          <p:spPr>
            <a:xfrm>
              <a:off x="8385496" y="3209832"/>
              <a:ext cx="1440000" cy="214976"/>
            </a:xfrm>
            <a:prstGeom prst="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矩形 31">
              <a:extLst>
                <a:ext uri="{FF2B5EF4-FFF2-40B4-BE49-F238E27FC236}">
                  <a16:creationId xmlns:a16="http://schemas.microsoft.com/office/drawing/2014/main" id="{DDBB9291-834B-4006-A5B3-107E6C0D9A23}"/>
                </a:ext>
              </a:extLst>
            </p:cNvPr>
            <p:cNvSpPr/>
            <p:nvPr/>
          </p:nvSpPr>
          <p:spPr>
            <a:xfrm>
              <a:off x="10517464" y="2798921"/>
              <a:ext cx="626024" cy="307777"/>
            </a:xfrm>
            <a:prstGeom prst="rect">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50%</a:t>
              </a:r>
              <a:endParaRPr lang="zh-CN" altLang="en-US" spc="200" dirty="0"/>
            </a:p>
          </p:txBody>
        </p:sp>
      </p:grpSp>
      <p:grpSp>
        <p:nvGrpSpPr>
          <p:cNvPr id="33" name="组合 32">
            <a:extLst>
              <a:ext uri="{FF2B5EF4-FFF2-40B4-BE49-F238E27FC236}">
                <a16:creationId xmlns:a16="http://schemas.microsoft.com/office/drawing/2014/main" id="{EB305708-B2FE-460F-9691-991241EF96B9}"/>
              </a:ext>
            </a:extLst>
          </p:cNvPr>
          <p:cNvGrpSpPr/>
          <p:nvPr/>
        </p:nvGrpSpPr>
        <p:grpSpPr>
          <a:xfrm>
            <a:off x="8251842" y="3538001"/>
            <a:ext cx="3011449" cy="687442"/>
            <a:chOff x="8274109" y="2737366"/>
            <a:chExt cx="3011449" cy="687442"/>
          </a:xfrm>
        </p:grpSpPr>
        <p:sp>
          <p:nvSpPr>
            <p:cNvPr id="34" name="文本框 33">
              <a:extLst>
                <a:ext uri="{FF2B5EF4-FFF2-40B4-BE49-F238E27FC236}">
                  <a16:creationId xmlns:a16="http://schemas.microsoft.com/office/drawing/2014/main" id="{D867E4F9-3197-4C94-A984-E3F49CC3FBF2}"/>
                </a:ext>
              </a:extLst>
            </p:cNvPr>
            <p:cNvSpPr txBox="1"/>
            <p:nvPr/>
          </p:nvSpPr>
          <p:spPr>
            <a:xfrm>
              <a:off x="8274109" y="2737366"/>
              <a:ext cx="1672158" cy="369332"/>
            </a:xfrm>
            <a:prstGeom prst="rect">
              <a:avLst/>
            </a:prstGeom>
            <a:noFill/>
          </p:spPr>
          <p:txBody>
            <a:bodyPr wrap="square" rtlCol="0">
              <a:spAutoFit/>
            </a:bodyPr>
            <a:lstStyle/>
            <a:p>
              <a:r>
                <a:rPr lang="zh-CN" altLang="en-US" dirty="0"/>
                <a:t>简要概括文字</a:t>
              </a:r>
            </a:p>
          </p:txBody>
        </p:sp>
        <p:sp>
          <p:nvSpPr>
            <p:cNvPr id="35" name="íŝľíḍè">
              <a:extLst>
                <a:ext uri="{FF2B5EF4-FFF2-40B4-BE49-F238E27FC236}">
                  <a16:creationId xmlns:a16="http://schemas.microsoft.com/office/drawing/2014/main" id="{1E15EEBA-0B86-4CE6-967C-10F72004CF23}"/>
                </a:ext>
              </a:extLst>
            </p:cNvPr>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6" name="íṧļïḑe">
              <a:extLst>
                <a:ext uri="{FF2B5EF4-FFF2-40B4-BE49-F238E27FC236}">
                  <a16:creationId xmlns:a16="http://schemas.microsoft.com/office/drawing/2014/main" id="{08311871-6201-4972-9E07-EA2C126B4DB0}"/>
                </a:ext>
              </a:extLst>
            </p:cNvPr>
            <p:cNvSpPr/>
            <p:nvPr/>
          </p:nvSpPr>
          <p:spPr>
            <a:xfrm>
              <a:off x="8385496" y="3209832"/>
              <a:ext cx="1728000" cy="214976"/>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矩形 36">
              <a:extLst>
                <a:ext uri="{FF2B5EF4-FFF2-40B4-BE49-F238E27FC236}">
                  <a16:creationId xmlns:a16="http://schemas.microsoft.com/office/drawing/2014/main" id="{8ED70F19-BA2C-4770-A809-5134B08795AF}"/>
                </a:ext>
              </a:extLst>
            </p:cNvPr>
            <p:cNvSpPr/>
            <p:nvPr/>
          </p:nvSpPr>
          <p:spPr>
            <a:xfrm>
              <a:off x="10517464" y="2798921"/>
              <a:ext cx="626024" cy="307777"/>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60%</a:t>
              </a:r>
              <a:endParaRPr lang="zh-CN" altLang="en-US" spc="200" dirty="0"/>
            </a:p>
          </p:txBody>
        </p:sp>
      </p:grpSp>
      <p:grpSp>
        <p:nvGrpSpPr>
          <p:cNvPr id="38" name="组合 37">
            <a:extLst>
              <a:ext uri="{FF2B5EF4-FFF2-40B4-BE49-F238E27FC236}">
                <a16:creationId xmlns:a16="http://schemas.microsoft.com/office/drawing/2014/main" id="{5090B4D8-EEF9-4F1E-80BF-AD2646FB2C12}"/>
              </a:ext>
            </a:extLst>
          </p:cNvPr>
          <p:cNvGrpSpPr/>
          <p:nvPr/>
        </p:nvGrpSpPr>
        <p:grpSpPr>
          <a:xfrm>
            <a:off x="8251842" y="2657539"/>
            <a:ext cx="3011449" cy="687442"/>
            <a:chOff x="8274109" y="2737366"/>
            <a:chExt cx="3011449" cy="687442"/>
          </a:xfrm>
        </p:grpSpPr>
        <p:sp>
          <p:nvSpPr>
            <p:cNvPr id="39" name="文本框 38">
              <a:extLst>
                <a:ext uri="{FF2B5EF4-FFF2-40B4-BE49-F238E27FC236}">
                  <a16:creationId xmlns:a16="http://schemas.microsoft.com/office/drawing/2014/main" id="{2FFE63D1-29AA-43A4-BC83-40E111DB35F5}"/>
                </a:ext>
              </a:extLst>
            </p:cNvPr>
            <p:cNvSpPr txBox="1"/>
            <p:nvPr/>
          </p:nvSpPr>
          <p:spPr>
            <a:xfrm>
              <a:off x="8274109" y="2737366"/>
              <a:ext cx="1672158" cy="369332"/>
            </a:xfrm>
            <a:prstGeom prst="rect">
              <a:avLst/>
            </a:prstGeom>
            <a:noFill/>
          </p:spPr>
          <p:txBody>
            <a:bodyPr wrap="square" rtlCol="0">
              <a:spAutoFit/>
            </a:bodyPr>
            <a:lstStyle/>
            <a:p>
              <a:r>
                <a:rPr lang="zh-CN" altLang="en-US" dirty="0"/>
                <a:t>简要概括文字</a:t>
              </a:r>
            </a:p>
          </p:txBody>
        </p:sp>
        <p:sp>
          <p:nvSpPr>
            <p:cNvPr id="40" name="íŝľíḍè">
              <a:extLst>
                <a:ext uri="{FF2B5EF4-FFF2-40B4-BE49-F238E27FC236}">
                  <a16:creationId xmlns:a16="http://schemas.microsoft.com/office/drawing/2014/main" id="{288437D2-EAD5-46AA-A7E8-C2EE90AE5745}"/>
                </a:ext>
              </a:extLst>
            </p:cNvPr>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1" name="íṧļïḑe">
              <a:extLst>
                <a:ext uri="{FF2B5EF4-FFF2-40B4-BE49-F238E27FC236}">
                  <a16:creationId xmlns:a16="http://schemas.microsoft.com/office/drawing/2014/main" id="{A86B7510-A74E-47E3-9E23-A06D30BAACCA}"/>
                </a:ext>
              </a:extLst>
            </p:cNvPr>
            <p:cNvSpPr/>
            <p:nvPr/>
          </p:nvSpPr>
          <p:spPr>
            <a:xfrm>
              <a:off x="8385496" y="3209832"/>
              <a:ext cx="864000" cy="214976"/>
            </a:xfrm>
            <a:prstGeom prst="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2" name="矩形 41">
              <a:extLst>
                <a:ext uri="{FF2B5EF4-FFF2-40B4-BE49-F238E27FC236}">
                  <a16:creationId xmlns:a16="http://schemas.microsoft.com/office/drawing/2014/main" id="{7EB33B13-0F67-4D87-A08C-51FBEAD206E7}"/>
                </a:ext>
              </a:extLst>
            </p:cNvPr>
            <p:cNvSpPr/>
            <p:nvPr/>
          </p:nvSpPr>
          <p:spPr>
            <a:xfrm>
              <a:off x="10517464" y="2798921"/>
              <a:ext cx="626024" cy="307777"/>
            </a:xfrm>
            <a:prstGeom prst="rect">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30%</a:t>
              </a:r>
              <a:endParaRPr lang="zh-CN" altLang="en-US" spc="200" dirty="0"/>
            </a:p>
          </p:txBody>
        </p:sp>
      </p:grpSp>
      <p:grpSp>
        <p:nvGrpSpPr>
          <p:cNvPr id="43" name="组合 42">
            <a:extLst>
              <a:ext uri="{FF2B5EF4-FFF2-40B4-BE49-F238E27FC236}">
                <a16:creationId xmlns:a16="http://schemas.microsoft.com/office/drawing/2014/main" id="{08E4B5AC-E96B-4692-A41A-3A78F95184EF}"/>
              </a:ext>
            </a:extLst>
          </p:cNvPr>
          <p:cNvGrpSpPr/>
          <p:nvPr/>
        </p:nvGrpSpPr>
        <p:grpSpPr>
          <a:xfrm>
            <a:off x="8251842" y="5298926"/>
            <a:ext cx="3011449" cy="687442"/>
            <a:chOff x="8274109" y="2737366"/>
            <a:chExt cx="3011449" cy="687442"/>
          </a:xfrm>
        </p:grpSpPr>
        <p:sp>
          <p:nvSpPr>
            <p:cNvPr id="44" name="文本框 43">
              <a:extLst>
                <a:ext uri="{FF2B5EF4-FFF2-40B4-BE49-F238E27FC236}">
                  <a16:creationId xmlns:a16="http://schemas.microsoft.com/office/drawing/2014/main" id="{87698AA9-F751-4B64-8DF2-43C676C5E558}"/>
                </a:ext>
              </a:extLst>
            </p:cNvPr>
            <p:cNvSpPr txBox="1"/>
            <p:nvPr/>
          </p:nvSpPr>
          <p:spPr>
            <a:xfrm>
              <a:off x="8274109" y="2737366"/>
              <a:ext cx="1672158" cy="369332"/>
            </a:xfrm>
            <a:prstGeom prst="rect">
              <a:avLst/>
            </a:prstGeom>
            <a:noFill/>
          </p:spPr>
          <p:txBody>
            <a:bodyPr wrap="square" rtlCol="0">
              <a:spAutoFit/>
            </a:bodyPr>
            <a:lstStyle/>
            <a:p>
              <a:r>
                <a:rPr lang="zh-CN" altLang="en-US" dirty="0"/>
                <a:t>简要概括文字</a:t>
              </a:r>
            </a:p>
          </p:txBody>
        </p:sp>
        <p:sp>
          <p:nvSpPr>
            <p:cNvPr id="45" name="íŝľíḍè">
              <a:extLst>
                <a:ext uri="{FF2B5EF4-FFF2-40B4-BE49-F238E27FC236}">
                  <a16:creationId xmlns:a16="http://schemas.microsoft.com/office/drawing/2014/main" id="{4D470040-A44C-4A44-B3EF-99FB5AA5A3AC}"/>
                </a:ext>
              </a:extLst>
            </p:cNvPr>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6" name="íṧļïḑe">
              <a:extLst>
                <a:ext uri="{FF2B5EF4-FFF2-40B4-BE49-F238E27FC236}">
                  <a16:creationId xmlns:a16="http://schemas.microsoft.com/office/drawing/2014/main" id="{2557D62E-85A1-4225-A5F8-C00601E0D100}"/>
                </a:ext>
              </a:extLst>
            </p:cNvPr>
            <p:cNvSpPr/>
            <p:nvPr/>
          </p:nvSpPr>
          <p:spPr>
            <a:xfrm>
              <a:off x="8385496" y="3209832"/>
              <a:ext cx="2304000" cy="214976"/>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7" name="矩形 46">
              <a:extLst>
                <a:ext uri="{FF2B5EF4-FFF2-40B4-BE49-F238E27FC236}">
                  <a16:creationId xmlns:a16="http://schemas.microsoft.com/office/drawing/2014/main" id="{F91B75A0-EBD6-426C-AF94-E71B40543D9B}"/>
                </a:ext>
              </a:extLst>
            </p:cNvPr>
            <p:cNvSpPr/>
            <p:nvPr/>
          </p:nvSpPr>
          <p:spPr>
            <a:xfrm>
              <a:off x="10517464" y="2798921"/>
              <a:ext cx="626024" cy="307777"/>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80%</a:t>
              </a:r>
              <a:endParaRPr lang="zh-CN" altLang="en-US" spc="200" dirty="0"/>
            </a:p>
          </p:txBody>
        </p:sp>
      </p:grpSp>
    </p:spTree>
    <p:extLst>
      <p:ext uri="{BB962C8B-B14F-4D97-AF65-F5344CB8AC3E}">
        <p14:creationId xmlns:p14="http://schemas.microsoft.com/office/powerpoint/2010/main" val="3134257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2F72C58-1204-470C-AFA5-ADE5667CA7B1}"/>
              </a:ext>
            </a:extLst>
          </p:cNvPr>
          <p:cNvSpPr>
            <a:spLocks noGrp="1"/>
          </p:cNvSpPr>
          <p:nvPr>
            <p:ph type="sldNum" sz="quarter" idx="4"/>
          </p:nvPr>
        </p:nvSpPr>
        <p:spPr>
          <a:xfrm>
            <a:off x="6290857" y="6123412"/>
            <a:ext cx="637032" cy="365125"/>
          </a:xfrm>
        </p:spPr>
        <p:txBody>
          <a:bodyPr/>
          <a:lstStyle/>
          <a:p>
            <a:fld id="{A30DD81B-ADF2-4E81-89E9-715225DDC310}" type="slidenum">
              <a:rPr lang="zh-CN" altLang="en-US" smtClean="0"/>
              <a:pPr/>
              <a:t>21</a:t>
            </a:fld>
            <a:endParaRPr lang="zh-CN" altLang="en-US" dirty="0"/>
          </a:p>
        </p:txBody>
      </p:sp>
      <p:sp>
        <p:nvSpPr>
          <p:cNvPr id="3" name="文本框 2">
            <a:extLst>
              <a:ext uri="{FF2B5EF4-FFF2-40B4-BE49-F238E27FC236}">
                <a16:creationId xmlns:a16="http://schemas.microsoft.com/office/drawing/2014/main" id="{90C262BD-FA18-48A2-BF52-DDF083A86E3C}"/>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4" name="文本框 3">
            <a:extLst>
              <a:ext uri="{FF2B5EF4-FFF2-40B4-BE49-F238E27FC236}">
                <a16:creationId xmlns:a16="http://schemas.microsoft.com/office/drawing/2014/main" id="{B5E229CC-2014-4B88-AB09-B47E1F24B400}"/>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5" name="文本框 4">
            <a:extLst>
              <a:ext uri="{FF2B5EF4-FFF2-40B4-BE49-F238E27FC236}">
                <a16:creationId xmlns:a16="http://schemas.microsoft.com/office/drawing/2014/main" id="{2AA14FA0-95EF-4FD5-A19C-EE09C323D4D5}"/>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6" name="文本框 5">
            <a:extLst>
              <a:ext uri="{FF2B5EF4-FFF2-40B4-BE49-F238E27FC236}">
                <a16:creationId xmlns:a16="http://schemas.microsoft.com/office/drawing/2014/main" id="{CF90F24F-554B-410F-8A91-B95E4096028B}"/>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7" name="文本框 6">
            <a:extLst>
              <a:ext uri="{FF2B5EF4-FFF2-40B4-BE49-F238E27FC236}">
                <a16:creationId xmlns:a16="http://schemas.microsoft.com/office/drawing/2014/main" id="{C0BCC9BB-7FB5-4BEA-B4FB-A52448AD9AC9}"/>
              </a:ext>
            </a:extLst>
          </p:cNvPr>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8" name="文本框 7">
            <a:extLst>
              <a:ext uri="{FF2B5EF4-FFF2-40B4-BE49-F238E27FC236}">
                <a16:creationId xmlns:a16="http://schemas.microsoft.com/office/drawing/2014/main" id="{34E26AA4-50E1-4E99-A458-3C5C8E14430A}"/>
              </a:ext>
            </a:extLst>
          </p:cNvPr>
          <p:cNvSpPr txBox="1"/>
          <p:nvPr/>
        </p:nvSpPr>
        <p:spPr>
          <a:xfrm>
            <a:off x="8046918"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9" name="文本框 8">
            <a:extLst>
              <a:ext uri="{FF2B5EF4-FFF2-40B4-BE49-F238E27FC236}">
                <a16:creationId xmlns:a16="http://schemas.microsoft.com/office/drawing/2014/main" id="{5D731E63-E418-45B6-A3B1-6424FB7FFB9C}"/>
              </a:ext>
            </a:extLst>
          </p:cNvPr>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0" name="文本框 9">
            <a:extLst>
              <a:ext uri="{FF2B5EF4-FFF2-40B4-BE49-F238E27FC236}">
                <a16:creationId xmlns:a16="http://schemas.microsoft.com/office/drawing/2014/main" id="{BB3412A9-6B06-49E8-AEA7-2EF7178014F5}"/>
              </a:ext>
            </a:extLst>
          </p:cNvPr>
          <p:cNvSpPr txBox="1"/>
          <p:nvPr/>
        </p:nvSpPr>
        <p:spPr>
          <a:xfrm>
            <a:off x="9780408" y="865717"/>
            <a:ext cx="683200"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04</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38" name="文本框 37">
            <a:extLst>
              <a:ext uri="{FF2B5EF4-FFF2-40B4-BE49-F238E27FC236}">
                <a16:creationId xmlns:a16="http://schemas.microsoft.com/office/drawing/2014/main" id="{C7695A85-01B6-4748-9FA2-10A0297836DD}"/>
              </a:ext>
            </a:extLst>
          </p:cNvPr>
          <p:cNvSpPr txBox="1"/>
          <p:nvPr/>
        </p:nvSpPr>
        <p:spPr>
          <a:xfrm>
            <a:off x="624840" y="1528886"/>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cxnSp>
        <p:nvCxnSpPr>
          <p:cNvPr id="39" name="直接连接符 38">
            <a:extLst>
              <a:ext uri="{FF2B5EF4-FFF2-40B4-BE49-F238E27FC236}">
                <a16:creationId xmlns:a16="http://schemas.microsoft.com/office/drawing/2014/main" id="{C1886BE2-821B-4FC7-848D-A87C42D23E86}"/>
              </a:ext>
            </a:extLst>
          </p:cNvPr>
          <p:cNvCxnSpPr>
            <a:cxnSpLocks/>
          </p:cNvCxnSpPr>
          <p:nvPr/>
        </p:nvCxnSpPr>
        <p:spPr>
          <a:xfrm>
            <a:off x="629897"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B241805-C7E0-47EA-924A-9659C11BA774}"/>
              </a:ext>
            </a:extLst>
          </p:cNvPr>
          <p:cNvSpPr txBox="1"/>
          <p:nvPr/>
        </p:nvSpPr>
        <p:spPr>
          <a:xfrm>
            <a:off x="674269" y="2199595"/>
            <a:ext cx="5986024" cy="1038409"/>
          </a:xfrm>
          <a:prstGeom prst="rect">
            <a:avLst/>
          </a:prstGeom>
          <a:noFill/>
        </p:spPr>
        <p:txBody>
          <a:bodyPr wrap="square" rtlCol="0">
            <a:noAutofit/>
          </a:bodyPr>
          <a:lstStyle/>
          <a:p>
            <a:pPr algn="just"/>
            <a:r>
              <a:rPr lang="en-US" altLang="zh-CN" sz="2000" dirty="0"/>
              <a:t>The quick brown fox jumps over the lazy dog. The quick brown fox jumps over the lazy dog. The quick brown fox jumps over the lazy dog. </a:t>
            </a:r>
          </a:p>
          <a:p>
            <a:pPr algn="just"/>
            <a:endParaRPr lang="en-US" altLang="zh-CN" sz="2000" dirty="0"/>
          </a:p>
        </p:txBody>
      </p:sp>
      <p:cxnSp>
        <p:nvCxnSpPr>
          <p:cNvPr id="45" name="直接连接符 44">
            <a:extLst>
              <a:ext uri="{FF2B5EF4-FFF2-40B4-BE49-F238E27FC236}">
                <a16:creationId xmlns:a16="http://schemas.microsoft.com/office/drawing/2014/main" id="{67442C7E-06FF-449E-B9E2-C9FAC2DB7FF3}"/>
              </a:ext>
            </a:extLst>
          </p:cNvPr>
          <p:cNvCxnSpPr>
            <a:cxnSpLocks/>
          </p:cNvCxnSpPr>
          <p:nvPr/>
        </p:nvCxnSpPr>
        <p:spPr>
          <a:xfrm>
            <a:off x="659600" y="4108603"/>
            <a:ext cx="0" cy="1914715"/>
          </a:xfrm>
          <a:prstGeom prst="line">
            <a:avLst/>
          </a:prstGeom>
          <a:ln w="3175">
            <a:solidFill>
              <a:srgbClr val="D9D9D9"/>
            </a:solidFill>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60FF14CE-E7E0-46E7-8804-52427C2C9BDB}"/>
              </a:ext>
            </a:extLst>
          </p:cNvPr>
          <p:cNvSpPr/>
          <p:nvPr/>
        </p:nvSpPr>
        <p:spPr>
          <a:xfrm>
            <a:off x="609208" y="3998800"/>
            <a:ext cx="103087" cy="103087"/>
          </a:xfrm>
          <a:prstGeom prst="ellipse">
            <a:avLst/>
          </a:prstGeom>
          <a:solidFill>
            <a:srgbClr val="F2F2F2"/>
          </a:solidFill>
          <a:ln w="28575">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6EE96474-FB3F-4325-95FF-126F7DF13712}"/>
              </a:ext>
            </a:extLst>
          </p:cNvPr>
          <p:cNvSpPr/>
          <p:nvPr/>
        </p:nvSpPr>
        <p:spPr>
          <a:xfrm>
            <a:off x="609208" y="5011058"/>
            <a:ext cx="103087" cy="103087"/>
          </a:xfrm>
          <a:prstGeom prst="ellipse">
            <a:avLst/>
          </a:prstGeom>
          <a:solidFill>
            <a:srgbClr val="F2F2F2"/>
          </a:solidFill>
          <a:ln w="28575">
            <a:solidFill>
              <a:srgbClr val="D557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131BE5A9-A1DB-4BF9-AA3A-82428A2898F8}"/>
              </a:ext>
            </a:extLst>
          </p:cNvPr>
          <p:cNvSpPr/>
          <p:nvPr/>
        </p:nvSpPr>
        <p:spPr>
          <a:xfrm>
            <a:off x="609208" y="6016602"/>
            <a:ext cx="103087" cy="103087"/>
          </a:xfrm>
          <a:prstGeom prst="ellipse">
            <a:avLst/>
          </a:prstGeom>
          <a:solidFill>
            <a:srgbClr val="F2F2F2"/>
          </a:solidFill>
          <a:ln w="28575">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B5DE4B38-70BB-411C-B531-D963DE3F83E8}"/>
              </a:ext>
            </a:extLst>
          </p:cNvPr>
          <p:cNvSpPr/>
          <p:nvPr/>
        </p:nvSpPr>
        <p:spPr>
          <a:xfrm>
            <a:off x="870199" y="3787821"/>
            <a:ext cx="1250606" cy="520495"/>
          </a:xfrm>
          <a:prstGeom prst="round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47" name="矩形: 圆角 46">
            <a:extLst>
              <a:ext uri="{FF2B5EF4-FFF2-40B4-BE49-F238E27FC236}">
                <a16:creationId xmlns:a16="http://schemas.microsoft.com/office/drawing/2014/main" id="{53E85AC3-11E5-4879-B659-49BA79C054FF}"/>
              </a:ext>
            </a:extLst>
          </p:cNvPr>
          <p:cNvSpPr/>
          <p:nvPr/>
        </p:nvSpPr>
        <p:spPr>
          <a:xfrm>
            <a:off x="870199" y="4801961"/>
            <a:ext cx="1249200" cy="520495"/>
          </a:xfrm>
          <a:prstGeom prst="round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48" name="矩形: 圆角 47">
            <a:extLst>
              <a:ext uri="{FF2B5EF4-FFF2-40B4-BE49-F238E27FC236}">
                <a16:creationId xmlns:a16="http://schemas.microsoft.com/office/drawing/2014/main" id="{06FA7098-8ED0-4B71-8842-5EA3D2635EA6}"/>
              </a:ext>
            </a:extLst>
          </p:cNvPr>
          <p:cNvSpPr/>
          <p:nvPr/>
        </p:nvSpPr>
        <p:spPr>
          <a:xfrm>
            <a:off x="870198" y="5816101"/>
            <a:ext cx="1249200" cy="522000"/>
          </a:xfrm>
          <a:prstGeom prst="round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49" name="文本框 48">
            <a:extLst>
              <a:ext uri="{FF2B5EF4-FFF2-40B4-BE49-F238E27FC236}">
                <a16:creationId xmlns:a16="http://schemas.microsoft.com/office/drawing/2014/main" id="{C90CE638-EF4F-4DD8-AE3C-C1D300CF2558}"/>
              </a:ext>
            </a:extLst>
          </p:cNvPr>
          <p:cNvSpPr txBox="1"/>
          <p:nvPr/>
        </p:nvSpPr>
        <p:spPr>
          <a:xfrm>
            <a:off x="2213364" y="3676364"/>
            <a:ext cx="4396128" cy="684931"/>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请输入你的标题</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en-US" altLang="zh-CN" sz="1600" dirty="0">
                <a:latin typeface="思源黑体 CN Light" panose="020B0300000000000000" pitchFamily="34" charset="-122"/>
                <a:ea typeface="思源黑体 CN Light" panose="020B0300000000000000" pitchFamily="34" charset="-122"/>
              </a:rPr>
              <a:t>The quick brown fox jumps over the lazy dog.</a:t>
            </a:r>
            <a:endParaRPr lang="zh-CN" altLang="en-US" sz="1600" dirty="0">
              <a:latin typeface="思源黑体 CN Light" panose="020B0300000000000000" pitchFamily="34" charset="-122"/>
              <a:ea typeface="思源黑体 CN Light" panose="020B0300000000000000" pitchFamily="34" charset="-122"/>
            </a:endParaRPr>
          </a:p>
        </p:txBody>
      </p:sp>
      <p:sp>
        <p:nvSpPr>
          <p:cNvPr id="50" name="文本框 49">
            <a:extLst>
              <a:ext uri="{FF2B5EF4-FFF2-40B4-BE49-F238E27FC236}">
                <a16:creationId xmlns:a16="http://schemas.microsoft.com/office/drawing/2014/main" id="{40CB50A6-52E6-4365-9497-00D28C509544}"/>
              </a:ext>
            </a:extLst>
          </p:cNvPr>
          <p:cNvSpPr txBox="1"/>
          <p:nvPr/>
        </p:nvSpPr>
        <p:spPr>
          <a:xfrm>
            <a:off x="2206808" y="4669335"/>
            <a:ext cx="4402682" cy="684931"/>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请输入你的标题</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en-US" altLang="zh-CN" sz="1600" dirty="0">
                <a:latin typeface="思源黑体 CN Light" panose="020B0300000000000000" pitchFamily="34" charset="-122"/>
                <a:ea typeface="思源黑体 CN Light" panose="020B0300000000000000" pitchFamily="34" charset="-122"/>
              </a:rPr>
              <a:t>The quick brown fox jumps over the lazy dog.</a:t>
            </a:r>
            <a:endParaRPr lang="zh-CN" altLang="en-US" sz="1600" dirty="0">
              <a:latin typeface="思源黑体 CN Light" panose="020B0300000000000000" pitchFamily="34" charset="-122"/>
              <a:ea typeface="思源黑体 CN Light" panose="020B0300000000000000" pitchFamily="34" charset="-122"/>
            </a:endParaRPr>
          </a:p>
        </p:txBody>
      </p:sp>
      <p:sp>
        <p:nvSpPr>
          <p:cNvPr id="51" name="文本框 50">
            <a:extLst>
              <a:ext uri="{FF2B5EF4-FFF2-40B4-BE49-F238E27FC236}">
                <a16:creationId xmlns:a16="http://schemas.microsoft.com/office/drawing/2014/main" id="{B0CF91CA-FD8A-4EA7-BD85-51FD6CA7FB9E}"/>
              </a:ext>
            </a:extLst>
          </p:cNvPr>
          <p:cNvSpPr txBox="1"/>
          <p:nvPr/>
        </p:nvSpPr>
        <p:spPr>
          <a:xfrm>
            <a:off x="2213364" y="5726423"/>
            <a:ext cx="4402682" cy="684931"/>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请输入你的标题</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en-US" altLang="zh-CN" sz="1600" dirty="0">
                <a:latin typeface="思源黑体 CN Light" panose="020B0300000000000000" pitchFamily="34" charset="-122"/>
                <a:ea typeface="思源黑体 CN Light" panose="020B0300000000000000" pitchFamily="34" charset="-122"/>
              </a:rPr>
              <a:t>The quick brown fox jumps over the lazy dog.</a:t>
            </a:r>
            <a:endParaRPr lang="zh-CN" altLang="en-US" sz="1600" dirty="0">
              <a:latin typeface="思源黑体 CN Light" panose="020B0300000000000000" pitchFamily="34" charset="-122"/>
              <a:ea typeface="思源黑体 CN Light" panose="020B0300000000000000" pitchFamily="34" charset="-122"/>
            </a:endParaRPr>
          </a:p>
        </p:txBody>
      </p:sp>
      <p:pic>
        <p:nvPicPr>
          <p:cNvPr id="57" name="图片 56">
            <a:extLst>
              <a:ext uri="{FF2B5EF4-FFF2-40B4-BE49-F238E27FC236}">
                <a16:creationId xmlns:a16="http://schemas.microsoft.com/office/drawing/2014/main" id="{0CB706BC-3B1A-410E-ACE4-2F9FDF63AE28}"/>
              </a:ext>
            </a:extLst>
          </p:cNvPr>
          <p:cNvPicPr>
            <a:picLocks noChangeAspect="1"/>
          </p:cNvPicPr>
          <p:nvPr/>
        </p:nvPicPr>
        <p:blipFill>
          <a:blip r:embed="rId3">
            <a:extLst>
              <a:ext uri="{28A0092B-C50C-407E-A947-70E740481C1C}">
                <a14:useLocalDpi xmlns:a14="http://schemas.microsoft.com/office/drawing/2010/main" val="0"/>
              </a:ext>
            </a:extLst>
          </a:blip>
          <a:srcRect l="20224" t="29" r="20224"/>
          <a:stretch>
            <a:fillRect/>
          </a:stretch>
        </p:blipFill>
        <p:spPr>
          <a:xfrm>
            <a:off x="7192195" y="1126245"/>
            <a:ext cx="4886134" cy="5468237"/>
          </a:xfrm>
          <a:custGeom>
            <a:avLst/>
            <a:gdLst>
              <a:gd name="connsiteX0" fmla="*/ 0 w 4886134"/>
              <a:gd name="connsiteY0" fmla="*/ 0 h 5468237"/>
              <a:gd name="connsiteX1" fmla="*/ 4886134 w 4886134"/>
              <a:gd name="connsiteY1" fmla="*/ 0 h 5468237"/>
              <a:gd name="connsiteX2" fmla="*/ 4886134 w 4886134"/>
              <a:gd name="connsiteY2" fmla="*/ 5468237 h 5468237"/>
              <a:gd name="connsiteX3" fmla="*/ 0 w 4886134"/>
              <a:gd name="connsiteY3" fmla="*/ 5468237 h 5468237"/>
            </a:gdLst>
            <a:ahLst/>
            <a:cxnLst>
              <a:cxn ang="0">
                <a:pos x="connsiteX0" y="connsiteY0"/>
              </a:cxn>
              <a:cxn ang="0">
                <a:pos x="connsiteX1" y="connsiteY1"/>
              </a:cxn>
              <a:cxn ang="0">
                <a:pos x="connsiteX2" y="connsiteY2"/>
              </a:cxn>
              <a:cxn ang="0">
                <a:pos x="connsiteX3" y="connsiteY3"/>
              </a:cxn>
            </a:cxnLst>
            <a:rect l="l" t="t" r="r" b="b"/>
            <a:pathLst>
              <a:path w="4886134" h="5468237">
                <a:moveTo>
                  <a:pt x="0" y="0"/>
                </a:moveTo>
                <a:lnTo>
                  <a:pt x="4886134" y="0"/>
                </a:lnTo>
                <a:lnTo>
                  <a:pt x="4886134" y="5468237"/>
                </a:lnTo>
                <a:lnTo>
                  <a:pt x="0" y="5468237"/>
                </a:lnTo>
                <a:close/>
              </a:path>
            </a:pathLst>
          </a:custGeom>
        </p:spPr>
      </p:pic>
    </p:spTree>
    <p:extLst>
      <p:ext uri="{BB962C8B-B14F-4D97-AF65-F5344CB8AC3E}">
        <p14:creationId xmlns:p14="http://schemas.microsoft.com/office/powerpoint/2010/main" val="242390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F778606-EE3D-4B14-AE9D-03C4690040AA}"/>
              </a:ext>
            </a:extLst>
          </p:cNvPr>
          <p:cNvPicPr>
            <a:picLocks noChangeAspect="1"/>
          </p:cNvPicPr>
          <p:nvPr/>
        </p:nvPicPr>
        <p:blipFill rotWithShape="1">
          <a:blip r:embed="rId7">
            <a:extLst>
              <a:ext uri="{28A0092B-C50C-407E-A947-70E740481C1C}">
                <a14:useLocalDpi xmlns:a14="http://schemas.microsoft.com/office/drawing/2010/main" val="0"/>
              </a:ext>
            </a:extLst>
          </a:blip>
          <a:srcRect l="32805" t="7042" r="36007" b="38309"/>
          <a:stretch/>
        </p:blipFill>
        <p:spPr>
          <a:xfrm>
            <a:off x="1023425" y="1051560"/>
            <a:ext cx="4071240" cy="4815840"/>
          </a:xfrm>
          <a:prstGeom prst="rect">
            <a:avLst/>
          </a:prstGeom>
          <a:ln>
            <a:noFill/>
          </a:ln>
          <a:effectLst/>
        </p:spPr>
      </p:pic>
      <p:sp>
        <p:nvSpPr>
          <p:cNvPr id="12" name="矩形 11">
            <a:extLst>
              <a:ext uri="{FF2B5EF4-FFF2-40B4-BE49-F238E27FC236}">
                <a16:creationId xmlns:a16="http://schemas.microsoft.com/office/drawing/2014/main" id="{48D1B94F-ED5E-4804-B942-1D933B6AF540}"/>
              </a:ext>
            </a:extLst>
          </p:cNvPr>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B22D9B52-C2D5-4C7E-B91F-0BECC987C816}"/>
              </a:ext>
            </a:extLst>
          </p:cNvPr>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a:extLst>
              <a:ext uri="{FF2B5EF4-FFF2-40B4-BE49-F238E27FC236}">
                <a16:creationId xmlns:a16="http://schemas.microsoft.com/office/drawing/2014/main" id="{6BF8B2A4-433F-44DC-800E-59A80FE53803}"/>
              </a:ext>
            </a:extLst>
          </p:cNvPr>
          <p:cNvSpPr/>
          <p:nvPr>
            <p:custDataLst>
              <p:tags r:id="rId1"/>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a:extLst>
              <a:ext uri="{FF2B5EF4-FFF2-40B4-BE49-F238E27FC236}">
                <a16:creationId xmlns:a16="http://schemas.microsoft.com/office/drawing/2014/main" id="{B5EDA221-9AF2-4B27-8DDA-40BE4782A1C4}"/>
              </a:ext>
            </a:extLst>
          </p:cNvPr>
          <p:cNvSpPr/>
          <p:nvPr>
            <p:custDataLst>
              <p:tags r:id="rId2"/>
            </p:custDataLst>
          </p:nvPr>
        </p:nvSpPr>
        <p:spPr>
          <a:xfrm>
            <a:off x="5873498" y="3436374"/>
            <a:ext cx="4134465" cy="998671"/>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论文总结与展望</a:t>
            </a:r>
          </a:p>
        </p:txBody>
      </p:sp>
      <p:cxnSp>
        <p:nvCxnSpPr>
          <p:cNvPr id="17" name="PA-直接连接符 29">
            <a:extLst>
              <a:ext uri="{FF2B5EF4-FFF2-40B4-BE49-F238E27FC236}">
                <a16:creationId xmlns:a16="http://schemas.microsoft.com/office/drawing/2014/main" id="{2567401C-F979-45E6-9BC9-EAE76AF37E8D}"/>
              </a:ext>
            </a:extLst>
          </p:cNvPr>
          <p:cNvCxnSpPr/>
          <p:nvPr>
            <p:custDataLst>
              <p:tags r:id="rId3"/>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a:extLst>
              <a:ext uri="{FF2B5EF4-FFF2-40B4-BE49-F238E27FC236}">
                <a16:creationId xmlns:a16="http://schemas.microsoft.com/office/drawing/2014/main" id="{E183C0C8-73AB-4259-9E97-9774B512607A}"/>
              </a:ext>
            </a:extLst>
          </p:cNvPr>
          <p:cNvSpPr/>
          <p:nvPr>
            <p:custDataLst>
              <p:tags r:id="rId4"/>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04 </a:t>
            </a:r>
          </a:p>
        </p:txBody>
      </p:sp>
    </p:spTree>
    <p:extLst>
      <p:ext uri="{BB962C8B-B14F-4D97-AF65-F5344CB8AC3E}">
        <p14:creationId xmlns:p14="http://schemas.microsoft.com/office/powerpoint/2010/main" val="245534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2.08333E-6 -2.59259E-6 L -0.0289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9312124-AE9B-48AB-B94D-B8E7055FB033}"/>
              </a:ext>
            </a:extLst>
          </p:cNvPr>
          <p:cNvSpPr>
            <a:spLocks noGrp="1"/>
          </p:cNvSpPr>
          <p:nvPr>
            <p:ph type="sldNum" sz="quarter" idx="4"/>
          </p:nvPr>
        </p:nvSpPr>
        <p:spPr/>
        <p:txBody>
          <a:bodyPr/>
          <a:lstStyle/>
          <a:p>
            <a:fld id="{A30DD81B-ADF2-4E81-89E9-715225DDC310}" type="slidenum">
              <a:rPr lang="zh-CN" altLang="en-US" smtClean="0"/>
              <a:pPr/>
              <a:t>23</a:t>
            </a:fld>
            <a:endParaRPr lang="zh-CN" altLang="en-US" dirty="0"/>
          </a:p>
        </p:txBody>
      </p:sp>
      <p:sp>
        <p:nvSpPr>
          <p:cNvPr id="7" name="文本框 6">
            <a:extLst>
              <a:ext uri="{FF2B5EF4-FFF2-40B4-BE49-F238E27FC236}">
                <a16:creationId xmlns:a16="http://schemas.microsoft.com/office/drawing/2014/main" id="{69101C1D-618D-4200-9FF8-6F958B1BC2A1}"/>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a:extLst>
              <a:ext uri="{FF2B5EF4-FFF2-40B4-BE49-F238E27FC236}">
                <a16:creationId xmlns:a16="http://schemas.microsoft.com/office/drawing/2014/main" id="{411DF882-8F04-494B-B27A-7775968CACCD}"/>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a:extLst>
              <a:ext uri="{FF2B5EF4-FFF2-40B4-BE49-F238E27FC236}">
                <a16:creationId xmlns:a16="http://schemas.microsoft.com/office/drawing/2014/main" id="{D90FA468-2FEA-405D-8E3E-0498FE15CAE3}"/>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a:extLst>
              <a:ext uri="{FF2B5EF4-FFF2-40B4-BE49-F238E27FC236}">
                <a16:creationId xmlns:a16="http://schemas.microsoft.com/office/drawing/2014/main" id="{324E4845-9204-4342-A3D8-FFB731C8F5A1}"/>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论文总结与展望</a:t>
            </a:r>
          </a:p>
        </p:txBody>
      </p:sp>
      <p:sp>
        <p:nvSpPr>
          <p:cNvPr id="18" name="矩形 17">
            <a:extLst>
              <a:ext uri="{FF2B5EF4-FFF2-40B4-BE49-F238E27FC236}">
                <a16:creationId xmlns:a16="http://schemas.microsoft.com/office/drawing/2014/main" id="{F23AC00C-BD6B-4EC5-AA57-4DE05D845DC1}"/>
              </a:ext>
            </a:extLst>
          </p:cNvPr>
          <p:cNvSpPr/>
          <p:nvPr/>
        </p:nvSpPr>
        <p:spPr>
          <a:xfrm>
            <a:off x="439839" y="1331089"/>
            <a:ext cx="7535119" cy="4891346"/>
          </a:xfrm>
          <a:prstGeom prst="rect">
            <a:avLst/>
          </a:prstGeom>
          <a:solidFill>
            <a:srgbClr val="FFFFFF"/>
          </a:solidFill>
          <a:ln>
            <a:noFill/>
          </a:ln>
          <a:effectLst>
            <a:outerShdw blurRad="152400" dir="2640000" sx="102000" sy="102000" algn="ctr" rotWithShape="0">
              <a:schemeClr val="bg1">
                <a:lumMod val="75000"/>
                <a:alpha val="84000"/>
              </a:scheme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灯片编号占位符 1">
            <a:extLst>
              <a:ext uri="{FF2B5EF4-FFF2-40B4-BE49-F238E27FC236}">
                <a16:creationId xmlns:a16="http://schemas.microsoft.com/office/drawing/2014/main" id="{AB6A6877-3B83-41A2-A95D-3F298139D0DB}"/>
              </a:ext>
            </a:extLst>
          </p:cNvPr>
          <p:cNvSpPr txBox="1">
            <a:spLocks/>
          </p:cNvSpPr>
          <p:nvPr/>
        </p:nvSpPr>
        <p:spPr>
          <a:xfrm>
            <a:off x="11241024" y="6222435"/>
            <a:ext cx="637032" cy="365125"/>
          </a:xfrm>
          <a:prstGeom prst="rect">
            <a:avLst/>
          </a:prstGeom>
        </p:spPr>
        <p:txBody>
          <a:bodyPr vert="horz" lIns="91440" tIns="45720" rIns="91440" bIns="45720" rtlCol="0" anchor="ctr"/>
          <a:lstStyle>
            <a:defPPr>
              <a:defRPr lang="zh-CN"/>
            </a:defPPr>
            <a:lvl1pPr marL="0" algn="r" defTabSz="914400" rtl="0" eaLnBrk="1" latinLnBrk="0" hangingPunct="1">
              <a:defRPr sz="1400" kern="1200">
                <a:solidFill>
                  <a:schemeClr val="tx1">
                    <a:tint val="75000"/>
                  </a:schemeClr>
                </a:solidFill>
                <a:latin typeface="书体坊安景臣钢笔行书" panose="02010601030101010101" pitchFamily="2" charset="-122"/>
                <a:ea typeface="书体坊安景臣钢笔行书" panose="0201060103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0DD81B-ADF2-4E81-89E9-715225DDC310}" type="slidenum">
              <a:rPr lang="zh-CN" altLang="en-US" smtClean="0"/>
              <a:pPr/>
              <a:t>23</a:t>
            </a:fld>
            <a:endParaRPr lang="zh-CN" altLang="en-US" dirty="0"/>
          </a:p>
        </p:txBody>
      </p:sp>
      <p:pic>
        <p:nvPicPr>
          <p:cNvPr id="22" name="图片 21">
            <a:extLst>
              <a:ext uri="{FF2B5EF4-FFF2-40B4-BE49-F238E27FC236}">
                <a16:creationId xmlns:a16="http://schemas.microsoft.com/office/drawing/2014/main" id="{35D336A7-4942-4212-BCDD-99CE31D727F9}"/>
              </a:ext>
            </a:extLst>
          </p:cNvPr>
          <p:cNvPicPr>
            <a:picLocks noChangeAspect="1"/>
          </p:cNvPicPr>
          <p:nvPr/>
        </p:nvPicPr>
        <p:blipFill rotWithShape="1">
          <a:blip r:embed="rId3">
            <a:extLst>
              <a:ext uri="{28A0092B-C50C-407E-A947-70E740481C1C}">
                <a14:useLocalDpi xmlns:a14="http://schemas.microsoft.com/office/drawing/2010/main" val="0"/>
              </a:ext>
            </a:extLst>
          </a:blip>
          <a:srcRect l="16881" r="18719"/>
          <a:stretch/>
        </p:blipFill>
        <p:spPr>
          <a:xfrm>
            <a:off x="8260661" y="1312886"/>
            <a:ext cx="3460955" cy="4914629"/>
          </a:xfrm>
          <a:prstGeom prst="rect">
            <a:avLst/>
          </a:prstGeom>
          <a:solidFill>
            <a:srgbClr val="FFFFFF"/>
          </a:solidFill>
          <a:ln>
            <a:solidFill>
              <a:schemeClr val="bg1">
                <a:alpha val="45000"/>
              </a:schemeClr>
            </a:solidFill>
          </a:ln>
          <a:effectLst>
            <a:outerShdw blurRad="152400" sx="102000" sy="102000" algn="ctr" rotWithShape="0">
              <a:schemeClr val="bg1">
                <a:lumMod val="75000"/>
                <a:alpha val="66000"/>
              </a:schemeClr>
            </a:outerShdw>
          </a:effectLst>
        </p:spPr>
      </p:pic>
      <p:sp>
        <p:nvSpPr>
          <p:cNvPr id="23" name="文本框 22">
            <a:extLst>
              <a:ext uri="{FF2B5EF4-FFF2-40B4-BE49-F238E27FC236}">
                <a16:creationId xmlns:a16="http://schemas.microsoft.com/office/drawing/2014/main" id="{FB503FA8-8D88-4B84-8A91-7EA1859A6561}"/>
              </a:ext>
            </a:extLst>
          </p:cNvPr>
          <p:cNvSpPr txBox="1"/>
          <p:nvPr/>
        </p:nvSpPr>
        <p:spPr>
          <a:xfrm>
            <a:off x="899160" y="2609879"/>
            <a:ext cx="1775841" cy="369332"/>
          </a:xfrm>
          <a:prstGeom prst="rect">
            <a:avLst/>
          </a:prstGeom>
          <a:noFill/>
        </p:spPr>
        <p:txBody>
          <a:bodyPr wrap="square" rtlCol="0">
            <a:spAutoFit/>
          </a:bodyPr>
          <a:lstStyle/>
          <a:p>
            <a:r>
              <a:rPr lang="zh-CN" altLang="en-US" dirty="0"/>
              <a:t>这是小标题</a:t>
            </a:r>
            <a:r>
              <a:rPr lang="en-US" altLang="zh-CN" dirty="0"/>
              <a:t>1</a:t>
            </a:r>
            <a:endParaRPr lang="zh-CN" altLang="en-US" dirty="0"/>
          </a:p>
        </p:txBody>
      </p:sp>
      <p:sp>
        <p:nvSpPr>
          <p:cNvPr id="24" name="文本框 23">
            <a:extLst>
              <a:ext uri="{FF2B5EF4-FFF2-40B4-BE49-F238E27FC236}">
                <a16:creationId xmlns:a16="http://schemas.microsoft.com/office/drawing/2014/main" id="{E505994B-8014-49C9-BA99-59E2AB6B2B3A}"/>
              </a:ext>
            </a:extLst>
          </p:cNvPr>
          <p:cNvSpPr txBox="1"/>
          <p:nvPr/>
        </p:nvSpPr>
        <p:spPr>
          <a:xfrm>
            <a:off x="4026817" y="2609879"/>
            <a:ext cx="1775841" cy="369332"/>
          </a:xfrm>
          <a:prstGeom prst="rect">
            <a:avLst/>
          </a:prstGeom>
          <a:noFill/>
        </p:spPr>
        <p:txBody>
          <a:bodyPr wrap="square" rtlCol="0">
            <a:spAutoFit/>
          </a:bodyPr>
          <a:lstStyle/>
          <a:p>
            <a:r>
              <a:rPr lang="zh-CN" altLang="en-US" dirty="0"/>
              <a:t>这是小标题</a:t>
            </a:r>
            <a:r>
              <a:rPr lang="en-US" altLang="zh-CN" dirty="0"/>
              <a:t>2</a:t>
            </a:r>
            <a:endParaRPr lang="zh-CN" altLang="en-US" dirty="0"/>
          </a:p>
        </p:txBody>
      </p:sp>
      <p:cxnSp>
        <p:nvCxnSpPr>
          <p:cNvPr id="25" name="直接连接符 24">
            <a:extLst>
              <a:ext uri="{FF2B5EF4-FFF2-40B4-BE49-F238E27FC236}">
                <a16:creationId xmlns:a16="http://schemas.microsoft.com/office/drawing/2014/main" id="{2D9FAAC8-987C-4EE1-A258-A971F2697FEA}"/>
              </a:ext>
            </a:extLst>
          </p:cNvPr>
          <p:cNvCxnSpPr>
            <a:cxnSpLocks/>
          </p:cNvCxnSpPr>
          <p:nvPr/>
        </p:nvCxnSpPr>
        <p:spPr>
          <a:xfrm>
            <a:off x="990071" y="3013314"/>
            <a:ext cx="1258176" cy="0"/>
          </a:xfrm>
          <a:prstGeom prst="line">
            <a:avLst/>
          </a:prstGeom>
          <a:ln>
            <a:solidFill>
              <a:srgbClr val="456B8E"/>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D145943-9DAA-417B-9911-EEB0D53A390E}"/>
              </a:ext>
            </a:extLst>
          </p:cNvPr>
          <p:cNvCxnSpPr>
            <a:cxnSpLocks/>
          </p:cNvCxnSpPr>
          <p:nvPr/>
        </p:nvCxnSpPr>
        <p:spPr>
          <a:xfrm>
            <a:off x="4133526" y="3013314"/>
            <a:ext cx="12581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ED647964-E32F-4F47-804C-EB698DCC0425}"/>
              </a:ext>
            </a:extLst>
          </p:cNvPr>
          <p:cNvSpPr txBox="1"/>
          <p:nvPr/>
        </p:nvSpPr>
        <p:spPr>
          <a:xfrm>
            <a:off x="899160" y="4214439"/>
            <a:ext cx="1775841" cy="369332"/>
          </a:xfrm>
          <a:prstGeom prst="rect">
            <a:avLst/>
          </a:prstGeom>
          <a:noFill/>
        </p:spPr>
        <p:txBody>
          <a:bodyPr wrap="square" rtlCol="0">
            <a:spAutoFit/>
          </a:bodyPr>
          <a:lstStyle/>
          <a:p>
            <a:r>
              <a:rPr lang="zh-CN" altLang="en-US" dirty="0"/>
              <a:t>这是小标题</a:t>
            </a:r>
            <a:r>
              <a:rPr lang="en-US" altLang="zh-CN" dirty="0"/>
              <a:t>3</a:t>
            </a:r>
            <a:endParaRPr lang="zh-CN" altLang="en-US" dirty="0"/>
          </a:p>
        </p:txBody>
      </p:sp>
      <p:cxnSp>
        <p:nvCxnSpPr>
          <p:cNvPr id="28" name="直接连接符 27">
            <a:extLst>
              <a:ext uri="{FF2B5EF4-FFF2-40B4-BE49-F238E27FC236}">
                <a16:creationId xmlns:a16="http://schemas.microsoft.com/office/drawing/2014/main" id="{9634F563-14AA-477D-8182-3073AEB6E5B0}"/>
              </a:ext>
            </a:extLst>
          </p:cNvPr>
          <p:cNvCxnSpPr>
            <a:cxnSpLocks/>
          </p:cNvCxnSpPr>
          <p:nvPr/>
        </p:nvCxnSpPr>
        <p:spPr>
          <a:xfrm>
            <a:off x="990071" y="4617874"/>
            <a:ext cx="1258176" cy="0"/>
          </a:xfrm>
          <a:prstGeom prst="line">
            <a:avLst/>
          </a:prstGeom>
          <a:ln>
            <a:solidFill>
              <a:srgbClr val="456B8E"/>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2752EE6A-087A-4F53-ABD8-68B88D05A9F1}"/>
              </a:ext>
            </a:extLst>
          </p:cNvPr>
          <p:cNvSpPr txBox="1"/>
          <p:nvPr/>
        </p:nvSpPr>
        <p:spPr>
          <a:xfrm>
            <a:off x="4026817" y="4214439"/>
            <a:ext cx="1775841" cy="369332"/>
          </a:xfrm>
          <a:prstGeom prst="rect">
            <a:avLst/>
          </a:prstGeom>
          <a:noFill/>
        </p:spPr>
        <p:txBody>
          <a:bodyPr wrap="square" rtlCol="0">
            <a:spAutoFit/>
          </a:bodyPr>
          <a:lstStyle/>
          <a:p>
            <a:r>
              <a:rPr lang="zh-CN" altLang="en-US" dirty="0"/>
              <a:t>这是小标题</a:t>
            </a:r>
            <a:r>
              <a:rPr lang="en-US" altLang="zh-CN" dirty="0"/>
              <a:t>4</a:t>
            </a:r>
            <a:endParaRPr lang="zh-CN" altLang="en-US" dirty="0"/>
          </a:p>
        </p:txBody>
      </p:sp>
      <p:cxnSp>
        <p:nvCxnSpPr>
          <p:cNvPr id="30" name="直接连接符 29">
            <a:extLst>
              <a:ext uri="{FF2B5EF4-FFF2-40B4-BE49-F238E27FC236}">
                <a16:creationId xmlns:a16="http://schemas.microsoft.com/office/drawing/2014/main" id="{A2837589-CC12-4335-98EB-FF7A795B1B40}"/>
              </a:ext>
            </a:extLst>
          </p:cNvPr>
          <p:cNvCxnSpPr>
            <a:cxnSpLocks/>
          </p:cNvCxnSpPr>
          <p:nvPr/>
        </p:nvCxnSpPr>
        <p:spPr>
          <a:xfrm>
            <a:off x="4117728" y="4617874"/>
            <a:ext cx="12581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20E97B9-6667-449B-8A46-FD66FB941A5D}"/>
              </a:ext>
            </a:extLst>
          </p:cNvPr>
          <p:cNvCxnSpPr>
            <a:cxnSpLocks/>
          </p:cNvCxnSpPr>
          <p:nvPr/>
        </p:nvCxnSpPr>
        <p:spPr>
          <a:xfrm>
            <a:off x="8286652" y="6200681"/>
            <a:ext cx="3409200" cy="0"/>
          </a:xfrm>
          <a:prstGeom prst="line">
            <a:avLst/>
          </a:prstGeom>
          <a:ln w="50800" cap="sq">
            <a:solidFill>
              <a:srgbClr val="27537C"/>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445C6A1A-E212-4CC9-9EF2-94006AE71947}"/>
              </a:ext>
            </a:extLst>
          </p:cNvPr>
          <p:cNvSpPr txBox="1"/>
          <p:nvPr/>
        </p:nvSpPr>
        <p:spPr>
          <a:xfrm>
            <a:off x="899160" y="315345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3" name="文本框 32">
            <a:extLst>
              <a:ext uri="{FF2B5EF4-FFF2-40B4-BE49-F238E27FC236}">
                <a16:creationId xmlns:a16="http://schemas.microsoft.com/office/drawing/2014/main" id="{86B73460-DE93-4D15-920F-3A8891ADD1C9}"/>
              </a:ext>
            </a:extLst>
          </p:cNvPr>
          <p:cNvSpPr txBox="1"/>
          <p:nvPr/>
        </p:nvSpPr>
        <p:spPr>
          <a:xfrm>
            <a:off x="990071" y="3687391"/>
            <a:ext cx="1892025" cy="338554"/>
          </a:xfrm>
          <a:prstGeom prst="rect">
            <a:avLst/>
          </a:prstGeom>
          <a:solidFill>
            <a:srgbClr val="456B8E"/>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34" name="文本框 33">
            <a:extLst>
              <a:ext uri="{FF2B5EF4-FFF2-40B4-BE49-F238E27FC236}">
                <a16:creationId xmlns:a16="http://schemas.microsoft.com/office/drawing/2014/main" id="{E35E7553-0379-4902-A883-1D1EC71EA1CD}"/>
              </a:ext>
            </a:extLst>
          </p:cNvPr>
          <p:cNvSpPr txBox="1"/>
          <p:nvPr/>
        </p:nvSpPr>
        <p:spPr>
          <a:xfrm>
            <a:off x="4026817" y="315345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5" name="文本框 34">
            <a:extLst>
              <a:ext uri="{FF2B5EF4-FFF2-40B4-BE49-F238E27FC236}">
                <a16:creationId xmlns:a16="http://schemas.microsoft.com/office/drawing/2014/main" id="{F28CDFCE-6D09-4E23-9C59-324A7C54E730}"/>
              </a:ext>
            </a:extLst>
          </p:cNvPr>
          <p:cNvSpPr txBox="1"/>
          <p:nvPr/>
        </p:nvSpPr>
        <p:spPr>
          <a:xfrm>
            <a:off x="4117728" y="3687391"/>
            <a:ext cx="1892025" cy="338554"/>
          </a:xfrm>
          <a:prstGeom prst="rect">
            <a:avLst/>
          </a:prstGeom>
          <a:solidFill>
            <a:srgbClr val="D55757"/>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36" name="文本框 35">
            <a:extLst>
              <a:ext uri="{FF2B5EF4-FFF2-40B4-BE49-F238E27FC236}">
                <a16:creationId xmlns:a16="http://schemas.microsoft.com/office/drawing/2014/main" id="{36A6270B-70AE-41BE-81B5-CD4249D61324}"/>
              </a:ext>
            </a:extLst>
          </p:cNvPr>
          <p:cNvSpPr txBox="1"/>
          <p:nvPr/>
        </p:nvSpPr>
        <p:spPr>
          <a:xfrm>
            <a:off x="4026817" y="471897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7" name="文本框 36">
            <a:extLst>
              <a:ext uri="{FF2B5EF4-FFF2-40B4-BE49-F238E27FC236}">
                <a16:creationId xmlns:a16="http://schemas.microsoft.com/office/drawing/2014/main" id="{C62039AE-E5D2-41FF-8528-9D11D1FB8D4A}"/>
              </a:ext>
            </a:extLst>
          </p:cNvPr>
          <p:cNvSpPr txBox="1"/>
          <p:nvPr/>
        </p:nvSpPr>
        <p:spPr>
          <a:xfrm>
            <a:off x="4117728" y="5252911"/>
            <a:ext cx="1892025" cy="338554"/>
          </a:xfrm>
          <a:prstGeom prst="rect">
            <a:avLst/>
          </a:prstGeom>
          <a:solidFill>
            <a:srgbClr val="D55757"/>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38" name="文本框 37">
            <a:extLst>
              <a:ext uri="{FF2B5EF4-FFF2-40B4-BE49-F238E27FC236}">
                <a16:creationId xmlns:a16="http://schemas.microsoft.com/office/drawing/2014/main" id="{ACE2D67C-6959-45ED-83B2-165D7FAC6B21}"/>
              </a:ext>
            </a:extLst>
          </p:cNvPr>
          <p:cNvSpPr txBox="1"/>
          <p:nvPr/>
        </p:nvSpPr>
        <p:spPr>
          <a:xfrm>
            <a:off x="899160" y="471897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9" name="文本框 38">
            <a:extLst>
              <a:ext uri="{FF2B5EF4-FFF2-40B4-BE49-F238E27FC236}">
                <a16:creationId xmlns:a16="http://schemas.microsoft.com/office/drawing/2014/main" id="{4779B255-CE89-4B51-B5E3-A4AC473787EC}"/>
              </a:ext>
            </a:extLst>
          </p:cNvPr>
          <p:cNvSpPr txBox="1"/>
          <p:nvPr/>
        </p:nvSpPr>
        <p:spPr>
          <a:xfrm>
            <a:off x="990071" y="5252911"/>
            <a:ext cx="1892025" cy="338554"/>
          </a:xfrm>
          <a:prstGeom prst="rect">
            <a:avLst/>
          </a:prstGeom>
          <a:solidFill>
            <a:srgbClr val="456B8E"/>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40" name="文本框 39">
            <a:extLst>
              <a:ext uri="{FF2B5EF4-FFF2-40B4-BE49-F238E27FC236}">
                <a16:creationId xmlns:a16="http://schemas.microsoft.com/office/drawing/2014/main" id="{94D5D811-143D-44A2-BACA-915760613A5E}"/>
              </a:ext>
            </a:extLst>
          </p:cNvPr>
          <p:cNvSpPr txBox="1"/>
          <p:nvPr/>
        </p:nvSpPr>
        <p:spPr>
          <a:xfrm>
            <a:off x="990071" y="1740147"/>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cxnSp>
        <p:nvCxnSpPr>
          <p:cNvPr id="41" name="直接连接符 40">
            <a:extLst>
              <a:ext uri="{FF2B5EF4-FFF2-40B4-BE49-F238E27FC236}">
                <a16:creationId xmlns:a16="http://schemas.microsoft.com/office/drawing/2014/main" id="{D8292102-9D7B-4F78-8E7F-93B2C6C557B5}"/>
              </a:ext>
            </a:extLst>
          </p:cNvPr>
          <p:cNvCxnSpPr>
            <a:cxnSpLocks/>
          </p:cNvCxnSpPr>
          <p:nvPr/>
        </p:nvCxnSpPr>
        <p:spPr>
          <a:xfrm>
            <a:off x="980239" y="1817469"/>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DD361E2B-AB90-453A-A2E5-B4C7122C0AFB}"/>
              </a:ext>
            </a:extLst>
          </p:cNvPr>
          <p:cNvSpPr txBox="1"/>
          <p:nvPr/>
        </p:nvSpPr>
        <p:spPr>
          <a:xfrm>
            <a:off x="9192467" y="865717"/>
            <a:ext cx="671979"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C00000"/>
                </a:solidFill>
                <a:latin typeface="方正清刻本悦宋简体" panose="02000000000000000000" pitchFamily="2" charset="-122"/>
                <a:ea typeface="方正清刻本悦宋简体" panose="02000000000000000000" pitchFamily="2" charset="-122"/>
              </a:rPr>
              <a:t>01</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43" name="文本框 42">
            <a:extLst>
              <a:ext uri="{FF2B5EF4-FFF2-40B4-BE49-F238E27FC236}">
                <a16:creationId xmlns:a16="http://schemas.microsoft.com/office/drawing/2014/main" id="{B722B08D-51AA-4FB5-8709-C5C501138B14}"/>
              </a:ext>
            </a:extLst>
          </p:cNvPr>
          <p:cNvSpPr txBox="1"/>
          <p:nvPr/>
        </p:nvSpPr>
        <p:spPr>
          <a:xfrm>
            <a:off x="10113039"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44" name="文本框 43">
            <a:extLst>
              <a:ext uri="{FF2B5EF4-FFF2-40B4-BE49-F238E27FC236}">
                <a16:creationId xmlns:a16="http://schemas.microsoft.com/office/drawing/2014/main" id="{55BE5DD9-DD41-4C73-B56B-FBA59CADA670}"/>
              </a:ext>
            </a:extLst>
          </p:cNvPr>
          <p:cNvSpPr txBox="1"/>
          <p:nvPr/>
        </p:nvSpPr>
        <p:spPr>
          <a:xfrm>
            <a:off x="1104643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1524156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E6CE65-5AB0-46D6-9584-F8B1027F1A1B}"/>
              </a:ext>
            </a:extLst>
          </p:cNvPr>
          <p:cNvSpPr>
            <a:spLocks noGrp="1"/>
          </p:cNvSpPr>
          <p:nvPr>
            <p:ph type="sldNum" sz="quarter" idx="4"/>
          </p:nvPr>
        </p:nvSpPr>
        <p:spPr/>
        <p:txBody>
          <a:bodyPr/>
          <a:lstStyle/>
          <a:p>
            <a:fld id="{A30DD81B-ADF2-4E81-89E9-715225DDC310}" type="slidenum">
              <a:rPr lang="zh-CN" altLang="en-US" smtClean="0"/>
              <a:pPr/>
              <a:t>24</a:t>
            </a:fld>
            <a:endParaRPr lang="zh-CN" altLang="en-US" dirty="0"/>
          </a:p>
        </p:txBody>
      </p:sp>
      <p:sp>
        <p:nvSpPr>
          <p:cNvPr id="7" name="文本框 6">
            <a:extLst>
              <a:ext uri="{FF2B5EF4-FFF2-40B4-BE49-F238E27FC236}">
                <a16:creationId xmlns:a16="http://schemas.microsoft.com/office/drawing/2014/main" id="{CA2CCE91-0884-4C54-990B-238C6E781074}"/>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a:extLst>
              <a:ext uri="{FF2B5EF4-FFF2-40B4-BE49-F238E27FC236}">
                <a16:creationId xmlns:a16="http://schemas.microsoft.com/office/drawing/2014/main" id="{476B5EA4-9275-40C8-8015-08D9DFB4798C}"/>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a:extLst>
              <a:ext uri="{FF2B5EF4-FFF2-40B4-BE49-F238E27FC236}">
                <a16:creationId xmlns:a16="http://schemas.microsoft.com/office/drawing/2014/main" id="{C9F110F7-B564-4499-BC2A-15DAA0C942B7}"/>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a:extLst>
              <a:ext uri="{FF2B5EF4-FFF2-40B4-BE49-F238E27FC236}">
                <a16:creationId xmlns:a16="http://schemas.microsoft.com/office/drawing/2014/main" id="{478E0E86-DA59-4188-B3DC-89D46BE05F22}"/>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论文总结与展望</a:t>
            </a:r>
          </a:p>
        </p:txBody>
      </p:sp>
      <p:sp>
        <p:nvSpPr>
          <p:cNvPr id="12" name="文本框 11">
            <a:extLst>
              <a:ext uri="{FF2B5EF4-FFF2-40B4-BE49-F238E27FC236}">
                <a16:creationId xmlns:a16="http://schemas.microsoft.com/office/drawing/2014/main" id="{F42AA6EF-A85C-4354-96C5-A11A50ACDFE3}"/>
              </a:ext>
            </a:extLst>
          </p:cNvPr>
          <p:cNvSpPr txBox="1"/>
          <p:nvPr/>
        </p:nvSpPr>
        <p:spPr>
          <a:xfrm>
            <a:off x="734842" y="2218944"/>
            <a:ext cx="3422629" cy="210921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p>
        </p:txBody>
      </p:sp>
      <p:sp>
        <p:nvSpPr>
          <p:cNvPr id="13" name="文本框 12">
            <a:extLst>
              <a:ext uri="{FF2B5EF4-FFF2-40B4-BE49-F238E27FC236}">
                <a16:creationId xmlns:a16="http://schemas.microsoft.com/office/drawing/2014/main" id="{BA2E33AA-2223-40FE-A83D-8FB5F6A3D269}"/>
              </a:ext>
            </a:extLst>
          </p:cNvPr>
          <p:cNvSpPr txBox="1"/>
          <p:nvPr/>
        </p:nvSpPr>
        <p:spPr>
          <a:xfrm>
            <a:off x="734843" y="4304681"/>
            <a:ext cx="3422628" cy="210921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p>
        </p:txBody>
      </p:sp>
      <p:sp>
        <p:nvSpPr>
          <p:cNvPr id="16" name="文本框 15">
            <a:extLst>
              <a:ext uri="{FF2B5EF4-FFF2-40B4-BE49-F238E27FC236}">
                <a16:creationId xmlns:a16="http://schemas.microsoft.com/office/drawing/2014/main" id="{A91C884C-8365-4DB6-AF14-4DD7709CB807}"/>
              </a:ext>
            </a:extLst>
          </p:cNvPr>
          <p:cNvSpPr txBox="1"/>
          <p:nvPr/>
        </p:nvSpPr>
        <p:spPr>
          <a:xfrm>
            <a:off x="4441431" y="4328160"/>
            <a:ext cx="3422628" cy="210921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p>
        </p:txBody>
      </p:sp>
      <p:sp>
        <p:nvSpPr>
          <p:cNvPr id="17" name="文本框 16">
            <a:extLst>
              <a:ext uri="{FF2B5EF4-FFF2-40B4-BE49-F238E27FC236}">
                <a16:creationId xmlns:a16="http://schemas.microsoft.com/office/drawing/2014/main" id="{B60CBD08-CE5A-4F7B-90CB-69EFB3C47431}"/>
              </a:ext>
            </a:extLst>
          </p:cNvPr>
          <p:cNvSpPr txBox="1"/>
          <p:nvPr/>
        </p:nvSpPr>
        <p:spPr>
          <a:xfrm>
            <a:off x="8148019" y="2306998"/>
            <a:ext cx="3422628" cy="1824020"/>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p>
        </p:txBody>
      </p:sp>
      <p:sp>
        <p:nvSpPr>
          <p:cNvPr id="18" name="文本框 17">
            <a:extLst>
              <a:ext uri="{FF2B5EF4-FFF2-40B4-BE49-F238E27FC236}">
                <a16:creationId xmlns:a16="http://schemas.microsoft.com/office/drawing/2014/main" id="{CA6E99EB-1E37-4BF9-A255-C658FE4CB25F}"/>
              </a:ext>
            </a:extLst>
          </p:cNvPr>
          <p:cNvSpPr txBox="1"/>
          <p:nvPr/>
        </p:nvSpPr>
        <p:spPr>
          <a:xfrm>
            <a:off x="734842" y="1535195"/>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pic>
        <p:nvPicPr>
          <p:cNvPr id="21" name="图片 20">
            <a:extLst>
              <a:ext uri="{FF2B5EF4-FFF2-40B4-BE49-F238E27FC236}">
                <a16:creationId xmlns:a16="http://schemas.microsoft.com/office/drawing/2014/main" id="{7DCE3217-9FA2-41FB-9DB3-6C47963BF04F}"/>
              </a:ext>
            </a:extLst>
          </p:cNvPr>
          <p:cNvPicPr>
            <a:picLocks noChangeAspect="1"/>
          </p:cNvPicPr>
          <p:nvPr/>
        </p:nvPicPr>
        <p:blipFill rotWithShape="1">
          <a:blip r:embed="rId3">
            <a:extLst>
              <a:ext uri="{28A0092B-C50C-407E-A947-70E740481C1C}">
                <a14:useLocalDpi xmlns:a14="http://schemas.microsoft.com/office/drawing/2010/main" val="0"/>
              </a:ext>
            </a:extLst>
          </a:blip>
          <a:srcRect l="2021" t="12980" r="2513"/>
          <a:stretch/>
        </p:blipFill>
        <p:spPr>
          <a:xfrm>
            <a:off x="4515529" y="2259435"/>
            <a:ext cx="3336035" cy="1861027"/>
          </a:xfrm>
          <a:prstGeom prst="rect">
            <a:avLst/>
          </a:prstGeom>
        </p:spPr>
      </p:pic>
      <p:sp>
        <p:nvSpPr>
          <p:cNvPr id="22" name="矩形 21">
            <a:extLst>
              <a:ext uri="{FF2B5EF4-FFF2-40B4-BE49-F238E27FC236}">
                <a16:creationId xmlns:a16="http://schemas.microsoft.com/office/drawing/2014/main" id="{CC137B88-CE61-4620-8BE2-88B4C302BB81}"/>
              </a:ext>
            </a:extLst>
          </p:cNvPr>
          <p:cNvSpPr/>
          <p:nvPr/>
        </p:nvSpPr>
        <p:spPr>
          <a:xfrm>
            <a:off x="4503971" y="2259436"/>
            <a:ext cx="3347895" cy="1861027"/>
          </a:xfrm>
          <a:prstGeom prst="rect">
            <a:avLst/>
          </a:prstGeom>
          <a:gradFill>
            <a:gsLst>
              <a:gs pos="100000">
                <a:srgbClr val="29547B">
                  <a:alpha val="64000"/>
                </a:srgbClr>
              </a:gs>
              <a:gs pos="0">
                <a:srgbClr val="29547B">
                  <a:alpha val="37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6631FE39-7763-450D-81CC-07BA5DC724E5}"/>
              </a:ext>
            </a:extLst>
          </p:cNvPr>
          <p:cNvPicPr>
            <a:picLocks noChangeAspect="1"/>
          </p:cNvPicPr>
          <p:nvPr/>
        </p:nvPicPr>
        <p:blipFill>
          <a:blip r:embed="rId4">
            <a:extLst>
              <a:ext uri="{28A0092B-C50C-407E-A947-70E740481C1C}">
                <a14:useLocalDpi xmlns:a14="http://schemas.microsoft.com/office/drawing/2010/main" val="0"/>
              </a:ext>
            </a:extLst>
          </a:blip>
          <a:srcRect b="12278"/>
          <a:stretch>
            <a:fillRect/>
          </a:stretch>
        </p:blipFill>
        <p:spPr>
          <a:xfrm>
            <a:off x="8148019" y="4335378"/>
            <a:ext cx="3251502" cy="1901518"/>
          </a:xfrm>
          <a:custGeom>
            <a:avLst/>
            <a:gdLst>
              <a:gd name="connsiteX0" fmla="*/ 0 w 3251502"/>
              <a:gd name="connsiteY0" fmla="*/ 0 h 1901518"/>
              <a:gd name="connsiteX1" fmla="*/ 3251502 w 3251502"/>
              <a:gd name="connsiteY1" fmla="*/ 0 h 1901518"/>
              <a:gd name="connsiteX2" fmla="*/ 3251502 w 3251502"/>
              <a:gd name="connsiteY2" fmla="*/ 1901518 h 1901518"/>
              <a:gd name="connsiteX3" fmla="*/ 0 w 3251502"/>
              <a:gd name="connsiteY3" fmla="*/ 1901518 h 1901518"/>
            </a:gdLst>
            <a:ahLst/>
            <a:cxnLst>
              <a:cxn ang="0">
                <a:pos x="connsiteX0" y="connsiteY0"/>
              </a:cxn>
              <a:cxn ang="0">
                <a:pos x="connsiteX1" y="connsiteY1"/>
              </a:cxn>
              <a:cxn ang="0">
                <a:pos x="connsiteX2" y="connsiteY2"/>
              </a:cxn>
              <a:cxn ang="0">
                <a:pos x="connsiteX3" y="connsiteY3"/>
              </a:cxn>
            </a:cxnLst>
            <a:rect l="l" t="t" r="r" b="b"/>
            <a:pathLst>
              <a:path w="3251502" h="1901518">
                <a:moveTo>
                  <a:pt x="0" y="0"/>
                </a:moveTo>
                <a:lnTo>
                  <a:pt x="3251502" y="0"/>
                </a:lnTo>
                <a:lnTo>
                  <a:pt x="3251502" y="1901518"/>
                </a:lnTo>
                <a:lnTo>
                  <a:pt x="0" y="1901518"/>
                </a:lnTo>
                <a:close/>
              </a:path>
            </a:pathLst>
          </a:custGeom>
        </p:spPr>
      </p:pic>
      <p:sp>
        <p:nvSpPr>
          <p:cNvPr id="27" name="矩形 26">
            <a:extLst>
              <a:ext uri="{FF2B5EF4-FFF2-40B4-BE49-F238E27FC236}">
                <a16:creationId xmlns:a16="http://schemas.microsoft.com/office/drawing/2014/main" id="{95CEF3EA-8441-41BD-9092-1E803A635342}"/>
              </a:ext>
            </a:extLst>
          </p:cNvPr>
          <p:cNvSpPr/>
          <p:nvPr/>
        </p:nvSpPr>
        <p:spPr>
          <a:xfrm>
            <a:off x="8136508" y="4335378"/>
            <a:ext cx="3262332" cy="1901518"/>
          </a:xfrm>
          <a:prstGeom prst="rect">
            <a:avLst/>
          </a:prstGeom>
          <a:gradFill>
            <a:gsLst>
              <a:gs pos="100000">
                <a:srgbClr val="29547B">
                  <a:alpha val="64000"/>
                </a:srgbClr>
              </a:gs>
              <a:gs pos="0">
                <a:srgbClr val="29547B">
                  <a:alpha val="37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37B7E9AA-EC05-4C9C-BFEE-90A1092A20EF}"/>
              </a:ext>
            </a:extLst>
          </p:cNvPr>
          <p:cNvCxnSpPr>
            <a:cxnSpLocks/>
          </p:cNvCxnSpPr>
          <p:nvPr/>
        </p:nvCxnSpPr>
        <p:spPr>
          <a:xfrm>
            <a:off x="725010"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DEB8185-9909-4758-8369-A433972A7950}"/>
              </a:ext>
            </a:extLst>
          </p:cNvPr>
          <p:cNvSpPr txBox="1"/>
          <p:nvPr/>
        </p:nvSpPr>
        <p:spPr>
          <a:xfrm>
            <a:off x="9192467"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25" name="文本框 24">
            <a:extLst>
              <a:ext uri="{FF2B5EF4-FFF2-40B4-BE49-F238E27FC236}">
                <a16:creationId xmlns:a16="http://schemas.microsoft.com/office/drawing/2014/main" id="{750F1AEF-4088-4E59-9BAD-D13FF267DC7C}"/>
              </a:ext>
            </a:extLst>
          </p:cNvPr>
          <p:cNvSpPr txBox="1"/>
          <p:nvPr/>
        </p:nvSpPr>
        <p:spPr>
          <a:xfrm>
            <a:off x="10113039"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26" name="文本框 25">
            <a:extLst>
              <a:ext uri="{FF2B5EF4-FFF2-40B4-BE49-F238E27FC236}">
                <a16:creationId xmlns:a16="http://schemas.microsoft.com/office/drawing/2014/main" id="{3E1B1940-C4DF-4DF3-8129-00FF20D9CA02}"/>
              </a:ext>
            </a:extLst>
          </p:cNvPr>
          <p:cNvSpPr txBox="1"/>
          <p:nvPr/>
        </p:nvSpPr>
        <p:spPr>
          <a:xfrm>
            <a:off x="11046435" y="865717"/>
            <a:ext cx="683200"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03</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621167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C68080E-D632-46C0-85E4-C4121C101B2A}"/>
              </a:ext>
            </a:extLst>
          </p:cNvPr>
          <p:cNvSpPr>
            <a:spLocks noGrp="1"/>
          </p:cNvSpPr>
          <p:nvPr>
            <p:ph type="sldNum" sz="quarter" idx="4"/>
          </p:nvPr>
        </p:nvSpPr>
        <p:spPr/>
        <p:txBody>
          <a:bodyPr/>
          <a:lstStyle/>
          <a:p>
            <a:fld id="{A30DD81B-ADF2-4E81-89E9-715225DDC310}" type="slidenum">
              <a:rPr lang="zh-CN" altLang="en-US" smtClean="0"/>
              <a:pPr/>
              <a:t>25</a:t>
            </a:fld>
            <a:endParaRPr lang="zh-CN" altLang="en-US" dirty="0"/>
          </a:p>
        </p:txBody>
      </p:sp>
      <p:sp>
        <p:nvSpPr>
          <p:cNvPr id="7" name="文本框 6">
            <a:extLst>
              <a:ext uri="{FF2B5EF4-FFF2-40B4-BE49-F238E27FC236}">
                <a16:creationId xmlns:a16="http://schemas.microsoft.com/office/drawing/2014/main" id="{928FDC1E-9C7B-4AAA-8D4A-29D934C88816}"/>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a:extLst>
              <a:ext uri="{FF2B5EF4-FFF2-40B4-BE49-F238E27FC236}">
                <a16:creationId xmlns:a16="http://schemas.microsoft.com/office/drawing/2014/main" id="{3C348CD3-E8C7-4569-9372-49403F65AA0E}"/>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a:extLst>
              <a:ext uri="{FF2B5EF4-FFF2-40B4-BE49-F238E27FC236}">
                <a16:creationId xmlns:a16="http://schemas.microsoft.com/office/drawing/2014/main" id="{C06C22E9-07D3-43F8-96B3-12CAB2E01005}"/>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a:extLst>
              <a:ext uri="{FF2B5EF4-FFF2-40B4-BE49-F238E27FC236}">
                <a16:creationId xmlns:a16="http://schemas.microsoft.com/office/drawing/2014/main" id="{EE95D5BD-B21B-4266-9A12-A408CBA84431}"/>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论文总结与展望</a:t>
            </a:r>
          </a:p>
        </p:txBody>
      </p:sp>
      <p:sp>
        <p:nvSpPr>
          <p:cNvPr id="19" name="文本框 18">
            <a:extLst>
              <a:ext uri="{FF2B5EF4-FFF2-40B4-BE49-F238E27FC236}">
                <a16:creationId xmlns:a16="http://schemas.microsoft.com/office/drawing/2014/main" id="{64510C30-624E-468B-B160-9F374E5BF644}"/>
              </a:ext>
            </a:extLst>
          </p:cNvPr>
          <p:cNvSpPr txBox="1"/>
          <p:nvPr/>
        </p:nvSpPr>
        <p:spPr>
          <a:xfrm>
            <a:off x="5494970" y="2520362"/>
            <a:ext cx="6148870" cy="1022516"/>
          </a:xfrm>
          <a:prstGeom prst="rect">
            <a:avLst/>
          </a:prstGeom>
          <a:noFill/>
        </p:spPr>
        <p:txBody>
          <a:bodyPr wrap="square" rtlCol="0">
            <a:noAutofit/>
          </a:bodyPr>
          <a:lstStyle/>
          <a:p>
            <a:pPr algn="just"/>
            <a:r>
              <a:rPr lang="en-US" altLang="zh-CN" sz="2200" dirty="0"/>
              <a:t>The quick brown fox jumps over the lazy dog. The quick brown fox jumps over the lazy dog. The quick brown fox jumps over the lazy dog. </a:t>
            </a:r>
          </a:p>
        </p:txBody>
      </p:sp>
      <p:grpSp>
        <p:nvGrpSpPr>
          <p:cNvPr id="41" name="组合 40">
            <a:extLst>
              <a:ext uri="{FF2B5EF4-FFF2-40B4-BE49-F238E27FC236}">
                <a16:creationId xmlns:a16="http://schemas.microsoft.com/office/drawing/2014/main" id="{33B69979-6E27-4A35-AF13-A206119DCB5D}"/>
              </a:ext>
            </a:extLst>
          </p:cNvPr>
          <p:cNvGrpSpPr/>
          <p:nvPr/>
        </p:nvGrpSpPr>
        <p:grpSpPr>
          <a:xfrm>
            <a:off x="5583602" y="4262709"/>
            <a:ext cx="1825241" cy="1246547"/>
            <a:chOff x="5934904" y="4094809"/>
            <a:chExt cx="1825241" cy="1246547"/>
          </a:xfrm>
        </p:grpSpPr>
        <p:sp>
          <p:nvSpPr>
            <p:cNvPr id="18" name="空心弧 17">
              <a:extLst>
                <a:ext uri="{FF2B5EF4-FFF2-40B4-BE49-F238E27FC236}">
                  <a16:creationId xmlns:a16="http://schemas.microsoft.com/office/drawing/2014/main" id="{4AA21982-C7B8-4E42-A50D-3295D59539F5}"/>
                </a:ext>
              </a:extLst>
            </p:cNvPr>
            <p:cNvSpPr>
              <a:spLocks noChangeAspect="1"/>
            </p:cNvSpPr>
            <p:nvPr/>
          </p:nvSpPr>
          <p:spPr>
            <a:xfrm rot="5400000">
              <a:off x="5934904" y="4101903"/>
              <a:ext cx="1239453" cy="1239453"/>
            </a:xfrm>
            <a:prstGeom prst="blockArc">
              <a:avLst>
                <a:gd name="adj1" fmla="val 15975347"/>
                <a:gd name="adj2" fmla="val 15918597"/>
                <a:gd name="adj3" fmla="val 12645"/>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不完整圆 29">
              <a:extLst>
                <a:ext uri="{FF2B5EF4-FFF2-40B4-BE49-F238E27FC236}">
                  <a16:creationId xmlns:a16="http://schemas.microsoft.com/office/drawing/2014/main" id="{B49CEF46-EBAF-48ED-B6DD-236D0AEAB551}"/>
                </a:ext>
              </a:extLst>
            </p:cNvPr>
            <p:cNvSpPr/>
            <p:nvPr/>
          </p:nvSpPr>
          <p:spPr>
            <a:xfrm rot="4500000">
              <a:off x="5952302" y="4094809"/>
              <a:ext cx="1238400" cy="1238400"/>
            </a:xfrm>
            <a:prstGeom prst="pie">
              <a:avLst>
                <a:gd name="adj1" fmla="val 11776660"/>
                <a:gd name="adj2" fmla="val 190063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chip_107915">
              <a:extLst>
                <a:ext uri="{FF2B5EF4-FFF2-40B4-BE49-F238E27FC236}">
                  <a16:creationId xmlns:a16="http://schemas.microsoft.com/office/drawing/2014/main" id="{4E8C6646-2BE6-4BF6-84C5-737DD971D2CF}"/>
                </a:ext>
              </a:extLst>
            </p:cNvPr>
            <p:cNvSpPr>
              <a:spLocks noChangeAspect="1"/>
            </p:cNvSpPr>
            <p:nvPr/>
          </p:nvSpPr>
          <p:spPr bwMode="auto">
            <a:xfrm>
              <a:off x="6309736" y="4477105"/>
              <a:ext cx="489788" cy="489049"/>
            </a:xfrm>
            <a:custGeom>
              <a:avLst/>
              <a:gdLst>
                <a:gd name="T0" fmla="*/ 0 w 2827"/>
                <a:gd name="T1" fmla="*/ 1707 h 2827"/>
                <a:gd name="T2" fmla="*/ 0 w 2827"/>
                <a:gd name="T3" fmla="*/ 1987 h 2827"/>
                <a:gd name="T4" fmla="*/ 420 w 2827"/>
                <a:gd name="T5" fmla="*/ 1987 h 2827"/>
                <a:gd name="T6" fmla="*/ 420 w 2827"/>
                <a:gd name="T7" fmla="*/ 2407 h 2827"/>
                <a:gd name="T8" fmla="*/ 840 w 2827"/>
                <a:gd name="T9" fmla="*/ 2407 h 2827"/>
                <a:gd name="T10" fmla="*/ 840 w 2827"/>
                <a:gd name="T11" fmla="*/ 2827 h 2827"/>
                <a:gd name="T12" fmla="*/ 1120 w 2827"/>
                <a:gd name="T13" fmla="*/ 2827 h 2827"/>
                <a:gd name="T14" fmla="*/ 1120 w 2827"/>
                <a:gd name="T15" fmla="*/ 2407 h 2827"/>
                <a:gd name="T16" fmla="*/ 1273 w 2827"/>
                <a:gd name="T17" fmla="*/ 2407 h 2827"/>
                <a:gd name="T18" fmla="*/ 1273 w 2827"/>
                <a:gd name="T19" fmla="*/ 2827 h 2827"/>
                <a:gd name="T20" fmla="*/ 1553 w 2827"/>
                <a:gd name="T21" fmla="*/ 2827 h 2827"/>
                <a:gd name="T22" fmla="*/ 1553 w 2827"/>
                <a:gd name="T23" fmla="*/ 2407 h 2827"/>
                <a:gd name="T24" fmla="*/ 1707 w 2827"/>
                <a:gd name="T25" fmla="*/ 2407 h 2827"/>
                <a:gd name="T26" fmla="*/ 1707 w 2827"/>
                <a:gd name="T27" fmla="*/ 2827 h 2827"/>
                <a:gd name="T28" fmla="*/ 1987 w 2827"/>
                <a:gd name="T29" fmla="*/ 2827 h 2827"/>
                <a:gd name="T30" fmla="*/ 1987 w 2827"/>
                <a:gd name="T31" fmla="*/ 2407 h 2827"/>
                <a:gd name="T32" fmla="*/ 2407 w 2827"/>
                <a:gd name="T33" fmla="*/ 2407 h 2827"/>
                <a:gd name="T34" fmla="*/ 2407 w 2827"/>
                <a:gd name="T35" fmla="*/ 1987 h 2827"/>
                <a:gd name="T36" fmla="*/ 2827 w 2827"/>
                <a:gd name="T37" fmla="*/ 1987 h 2827"/>
                <a:gd name="T38" fmla="*/ 2827 w 2827"/>
                <a:gd name="T39" fmla="*/ 1707 h 2827"/>
                <a:gd name="T40" fmla="*/ 2407 w 2827"/>
                <a:gd name="T41" fmla="*/ 1707 h 2827"/>
                <a:gd name="T42" fmla="*/ 2407 w 2827"/>
                <a:gd name="T43" fmla="*/ 1553 h 2827"/>
                <a:gd name="T44" fmla="*/ 2827 w 2827"/>
                <a:gd name="T45" fmla="*/ 1553 h 2827"/>
                <a:gd name="T46" fmla="*/ 2827 w 2827"/>
                <a:gd name="T47" fmla="*/ 1273 h 2827"/>
                <a:gd name="T48" fmla="*/ 2407 w 2827"/>
                <a:gd name="T49" fmla="*/ 1273 h 2827"/>
                <a:gd name="T50" fmla="*/ 2407 w 2827"/>
                <a:gd name="T51" fmla="*/ 1120 h 2827"/>
                <a:gd name="T52" fmla="*/ 2827 w 2827"/>
                <a:gd name="T53" fmla="*/ 1120 h 2827"/>
                <a:gd name="T54" fmla="*/ 2827 w 2827"/>
                <a:gd name="T55" fmla="*/ 840 h 2827"/>
                <a:gd name="T56" fmla="*/ 2407 w 2827"/>
                <a:gd name="T57" fmla="*/ 840 h 2827"/>
                <a:gd name="T58" fmla="*/ 2407 w 2827"/>
                <a:gd name="T59" fmla="*/ 420 h 2827"/>
                <a:gd name="T60" fmla="*/ 1987 w 2827"/>
                <a:gd name="T61" fmla="*/ 420 h 2827"/>
                <a:gd name="T62" fmla="*/ 1987 w 2827"/>
                <a:gd name="T63" fmla="*/ 0 h 2827"/>
                <a:gd name="T64" fmla="*/ 1707 w 2827"/>
                <a:gd name="T65" fmla="*/ 0 h 2827"/>
                <a:gd name="T66" fmla="*/ 1707 w 2827"/>
                <a:gd name="T67" fmla="*/ 420 h 2827"/>
                <a:gd name="T68" fmla="*/ 1553 w 2827"/>
                <a:gd name="T69" fmla="*/ 420 h 2827"/>
                <a:gd name="T70" fmla="*/ 1553 w 2827"/>
                <a:gd name="T71" fmla="*/ 0 h 2827"/>
                <a:gd name="T72" fmla="*/ 1273 w 2827"/>
                <a:gd name="T73" fmla="*/ 0 h 2827"/>
                <a:gd name="T74" fmla="*/ 1273 w 2827"/>
                <a:gd name="T75" fmla="*/ 420 h 2827"/>
                <a:gd name="T76" fmla="*/ 1120 w 2827"/>
                <a:gd name="T77" fmla="*/ 420 h 2827"/>
                <a:gd name="T78" fmla="*/ 1120 w 2827"/>
                <a:gd name="T79" fmla="*/ 0 h 2827"/>
                <a:gd name="T80" fmla="*/ 840 w 2827"/>
                <a:gd name="T81" fmla="*/ 0 h 2827"/>
                <a:gd name="T82" fmla="*/ 840 w 2827"/>
                <a:gd name="T83" fmla="*/ 420 h 2827"/>
                <a:gd name="T84" fmla="*/ 420 w 2827"/>
                <a:gd name="T85" fmla="*/ 420 h 2827"/>
                <a:gd name="T86" fmla="*/ 420 w 2827"/>
                <a:gd name="T87" fmla="*/ 840 h 2827"/>
                <a:gd name="T88" fmla="*/ 0 w 2827"/>
                <a:gd name="T89" fmla="*/ 840 h 2827"/>
                <a:gd name="T90" fmla="*/ 0 w 2827"/>
                <a:gd name="T91" fmla="*/ 1120 h 2827"/>
                <a:gd name="T92" fmla="*/ 420 w 2827"/>
                <a:gd name="T93" fmla="*/ 1120 h 2827"/>
                <a:gd name="T94" fmla="*/ 420 w 2827"/>
                <a:gd name="T95" fmla="*/ 1273 h 2827"/>
                <a:gd name="T96" fmla="*/ 0 w 2827"/>
                <a:gd name="T97" fmla="*/ 1273 h 2827"/>
                <a:gd name="T98" fmla="*/ 0 w 2827"/>
                <a:gd name="T99" fmla="*/ 1553 h 2827"/>
                <a:gd name="T100" fmla="*/ 420 w 2827"/>
                <a:gd name="T101" fmla="*/ 1553 h 2827"/>
                <a:gd name="T102" fmla="*/ 420 w 2827"/>
                <a:gd name="T103" fmla="*/ 1707 h 2827"/>
                <a:gd name="T104" fmla="*/ 0 w 2827"/>
                <a:gd name="T105" fmla="*/ 1707 h 2827"/>
                <a:gd name="T106" fmla="*/ 886 w 2827"/>
                <a:gd name="T107" fmla="*/ 886 h 2827"/>
                <a:gd name="T108" fmla="*/ 1940 w 2827"/>
                <a:gd name="T109" fmla="*/ 886 h 2827"/>
                <a:gd name="T110" fmla="*/ 1940 w 2827"/>
                <a:gd name="T111" fmla="*/ 1940 h 2827"/>
                <a:gd name="T112" fmla="*/ 886 w 2827"/>
                <a:gd name="T113" fmla="*/ 1940 h 2827"/>
                <a:gd name="T114" fmla="*/ 886 w 2827"/>
                <a:gd name="T115" fmla="*/ 886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27" h="2827">
                  <a:moveTo>
                    <a:pt x="0" y="1707"/>
                  </a:moveTo>
                  <a:lnTo>
                    <a:pt x="0" y="1987"/>
                  </a:lnTo>
                  <a:lnTo>
                    <a:pt x="420" y="1987"/>
                  </a:lnTo>
                  <a:lnTo>
                    <a:pt x="420" y="2407"/>
                  </a:lnTo>
                  <a:lnTo>
                    <a:pt x="840" y="2407"/>
                  </a:lnTo>
                  <a:lnTo>
                    <a:pt x="840" y="2827"/>
                  </a:lnTo>
                  <a:lnTo>
                    <a:pt x="1120" y="2827"/>
                  </a:lnTo>
                  <a:lnTo>
                    <a:pt x="1120" y="2407"/>
                  </a:lnTo>
                  <a:lnTo>
                    <a:pt x="1273" y="2407"/>
                  </a:lnTo>
                  <a:lnTo>
                    <a:pt x="1273" y="2827"/>
                  </a:lnTo>
                  <a:lnTo>
                    <a:pt x="1553" y="2827"/>
                  </a:lnTo>
                  <a:lnTo>
                    <a:pt x="1553" y="2407"/>
                  </a:lnTo>
                  <a:lnTo>
                    <a:pt x="1707" y="2407"/>
                  </a:lnTo>
                  <a:lnTo>
                    <a:pt x="1707" y="2827"/>
                  </a:lnTo>
                  <a:lnTo>
                    <a:pt x="1987" y="2827"/>
                  </a:lnTo>
                  <a:lnTo>
                    <a:pt x="1987" y="2407"/>
                  </a:lnTo>
                  <a:lnTo>
                    <a:pt x="2407" y="2407"/>
                  </a:lnTo>
                  <a:lnTo>
                    <a:pt x="2407" y="1987"/>
                  </a:lnTo>
                  <a:lnTo>
                    <a:pt x="2827" y="1987"/>
                  </a:lnTo>
                  <a:lnTo>
                    <a:pt x="2827" y="1707"/>
                  </a:lnTo>
                  <a:lnTo>
                    <a:pt x="2407" y="1707"/>
                  </a:lnTo>
                  <a:lnTo>
                    <a:pt x="2407" y="1553"/>
                  </a:lnTo>
                  <a:lnTo>
                    <a:pt x="2827" y="1553"/>
                  </a:lnTo>
                  <a:lnTo>
                    <a:pt x="2827" y="1273"/>
                  </a:lnTo>
                  <a:lnTo>
                    <a:pt x="2407" y="1273"/>
                  </a:lnTo>
                  <a:lnTo>
                    <a:pt x="2407" y="1120"/>
                  </a:lnTo>
                  <a:lnTo>
                    <a:pt x="2827" y="1120"/>
                  </a:lnTo>
                  <a:lnTo>
                    <a:pt x="2827" y="840"/>
                  </a:lnTo>
                  <a:lnTo>
                    <a:pt x="2407" y="840"/>
                  </a:lnTo>
                  <a:lnTo>
                    <a:pt x="2407" y="420"/>
                  </a:lnTo>
                  <a:lnTo>
                    <a:pt x="1987" y="420"/>
                  </a:lnTo>
                  <a:lnTo>
                    <a:pt x="1987" y="0"/>
                  </a:lnTo>
                  <a:lnTo>
                    <a:pt x="1707" y="0"/>
                  </a:lnTo>
                  <a:lnTo>
                    <a:pt x="1707" y="420"/>
                  </a:lnTo>
                  <a:lnTo>
                    <a:pt x="1553" y="420"/>
                  </a:lnTo>
                  <a:lnTo>
                    <a:pt x="1553" y="0"/>
                  </a:lnTo>
                  <a:lnTo>
                    <a:pt x="1273" y="0"/>
                  </a:lnTo>
                  <a:lnTo>
                    <a:pt x="1273" y="420"/>
                  </a:lnTo>
                  <a:lnTo>
                    <a:pt x="1120" y="420"/>
                  </a:lnTo>
                  <a:lnTo>
                    <a:pt x="1120" y="0"/>
                  </a:lnTo>
                  <a:lnTo>
                    <a:pt x="840" y="0"/>
                  </a:lnTo>
                  <a:lnTo>
                    <a:pt x="840" y="420"/>
                  </a:lnTo>
                  <a:lnTo>
                    <a:pt x="420" y="420"/>
                  </a:lnTo>
                  <a:lnTo>
                    <a:pt x="420" y="840"/>
                  </a:lnTo>
                  <a:lnTo>
                    <a:pt x="0" y="840"/>
                  </a:lnTo>
                  <a:lnTo>
                    <a:pt x="0" y="1120"/>
                  </a:lnTo>
                  <a:lnTo>
                    <a:pt x="420" y="1120"/>
                  </a:lnTo>
                  <a:lnTo>
                    <a:pt x="420" y="1273"/>
                  </a:lnTo>
                  <a:lnTo>
                    <a:pt x="0" y="1273"/>
                  </a:lnTo>
                  <a:lnTo>
                    <a:pt x="0" y="1553"/>
                  </a:lnTo>
                  <a:lnTo>
                    <a:pt x="420" y="1553"/>
                  </a:lnTo>
                  <a:lnTo>
                    <a:pt x="420" y="1707"/>
                  </a:lnTo>
                  <a:lnTo>
                    <a:pt x="0" y="1707"/>
                  </a:lnTo>
                  <a:close/>
                  <a:moveTo>
                    <a:pt x="886" y="886"/>
                  </a:moveTo>
                  <a:lnTo>
                    <a:pt x="1940" y="886"/>
                  </a:lnTo>
                  <a:lnTo>
                    <a:pt x="1940" y="1940"/>
                  </a:lnTo>
                  <a:lnTo>
                    <a:pt x="886" y="1940"/>
                  </a:lnTo>
                  <a:lnTo>
                    <a:pt x="886" y="886"/>
                  </a:lnTo>
                  <a:close/>
                </a:path>
              </a:pathLst>
            </a:custGeom>
            <a:solidFill>
              <a:srgbClr val="29547B"/>
            </a:solidFill>
            <a:ln>
              <a:noFill/>
            </a:ln>
          </p:spPr>
        </p:sp>
        <p:sp>
          <p:nvSpPr>
            <p:cNvPr id="27" name="文本框 26">
              <a:extLst>
                <a:ext uri="{FF2B5EF4-FFF2-40B4-BE49-F238E27FC236}">
                  <a16:creationId xmlns:a16="http://schemas.microsoft.com/office/drawing/2014/main" id="{76D6C342-7CCD-45A1-BFFA-7C0753F177B4}"/>
                </a:ext>
              </a:extLst>
            </p:cNvPr>
            <p:cNvSpPr txBox="1"/>
            <p:nvPr/>
          </p:nvSpPr>
          <p:spPr>
            <a:xfrm>
              <a:off x="6888969" y="4536963"/>
              <a:ext cx="871176" cy="369332"/>
            </a:xfrm>
            <a:prstGeom prst="rect">
              <a:avLst/>
            </a:prstGeom>
            <a:noFill/>
          </p:spPr>
          <p:txBody>
            <a:bodyPr wrap="square" rtlCol="0">
              <a:spAutoFit/>
            </a:bodyPr>
            <a:lstStyle/>
            <a:p>
              <a:r>
                <a:rPr lang="en-US" altLang="zh-CN" dirty="0">
                  <a:latin typeface="思源黑体 CN Normal" panose="020B0400000000000000" pitchFamily="34" charset="-122"/>
                  <a:ea typeface="思源黑体 CN Normal" panose="020B0400000000000000" pitchFamily="34" charset="-122"/>
                </a:rPr>
                <a:t>66.7%</a:t>
              </a:r>
              <a:endParaRPr lang="zh-CN" altLang="en-US" dirty="0">
                <a:latin typeface="思源黑体 CN Normal" panose="020B0400000000000000" pitchFamily="34" charset="-122"/>
                <a:ea typeface="思源黑体 CN Normal" panose="020B0400000000000000" pitchFamily="34" charset="-122"/>
              </a:endParaRPr>
            </a:p>
          </p:txBody>
        </p:sp>
      </p:grpSp>
      <p:grpSp>
        <p:nvGrpSpPr>
          <p:cNvPr id="43" name="组合 42">
            <a:extLst>
              <a:ext uri="{FF2B5EF4-FFF2-40B4-BE49-F238E27FC236}">
                <a16:creationId xmlns:a16="http://schemas.microsoft.com/office/drawing/2014/main" id="{A65A58A4-BDC2-4ACA-BE9E-6DB8792EE3C2}"/>
              </a:ext>
            </a:extLst>
          </p:cNvPr>
          <p:cNvGrpSpPr/>
          <p:nvPr/>
        </p:nvGrpSpPr>
        <p:grpSpPr>
          <a:xfrm>
            <a:off x="9975079" y="4252416"/>
            <a:ext cx="1868664" cy="1267132"/>
            <a:chOff x="9669837" y="4090600"/>
            <a:chExt cx="1868664" cy="1267132"/>
          </a:xfrm>
        </p:grpSpPr>
        <p:sp>
          <p:nvSpPr>
            <p:cNvPr id="21" name="空心弧 20">
              <a:extLst>
                <a:ext uri="{FF2B5EF4-FFF2-40B4-BE49-F238E27FC236}">
                  <a16:creationId xmlns:a16="http://schemas.microsoft.com/office/drawing/2014/main" id="{E68C3145-0931-4629-8AC7-C8D2B4E96E18}"/>
                </a:ext>
              </a:extLst>
            </p:cNvPr>
            <p:cNvSpPr>
              <a:spLocks noChangeAspect="1"/>
            </p:cNvSpPr>
            <p:nvPr/>
          </p:nvSpPr>
          <p:spPr>
            <a:xfrm rot="2249951">
              <a:off x="9683678" y="4101903"/>
              <a:ext cx="1239453" cy="1239453"/>
            </a:xfrm>
            <a:prstGeom prst="blockArc">
              <a:avLst>
                <a:gd name="adj1" fmla="val 19689343"/>
                <a:gd name="adj2" fmla="val 19561729"/>
                <a:gd name="adj3" fmla="val 11428"/>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不完整圆 30">
              <a:extLst>
                <a:ext uri="{FF2B5EF4-FFF2-40B4-BE49-F238E27FC236}">
                  <a16:creationId xmlns:a16="http://schemas.microsoft.com/office/drawing/2014/main" id="{D8AA8CA2-6B76-4746-8D21-2316B94AEA31}"/>
                </a:ext>
              </a:extLst>
            </p:cNvPr>
            <p:cNvSpPr/>
            <p:nvPr/>
          </p:nvSpPr>
          <p:spPr>
            <a:xfrm rot="7200000">
              <a:off x="9669837" y="4090600"/>
              <a:ext cx="1267132" cy="1267132"/>
            </a:xfrm>
            <a:prstGeom prst="pie">
              <a:avLst>
                <a:gd name="adj1" fmla="val 11776660"/>
                <a:gd name="adj2" fmla="val 170952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chip_107915">
              <a:extLst>
                <a:ext uri="{FF2B5EF4-FFF2-40B4-BE49-F238E27FC236}">
                  <a16:creationId xmlns:a16="http://schemas.microsoft.com/office/drawing/2014/main" id="{0C086124-04DC-449D-8F16-C343106B3BD8}"/>
                </a:ext>
              </a:extLst>
            </p:cNvPr>
            <p:cNvSpPr>
              <a:spLocks noChangeAspect="1"/>
            </p:cNvSpPr>
            <p:nvPr/>
          </p:nvSpPr>
          <p:spPr bwMode="auto">
            <a:xfrm>
              <a:off x="10051551" y="4528855"/>
              <a:ext cx="542593" cy="412165"/>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rgbClr val="29547B"/>
            </a:solidFill>
            <a:ln>
              <a:noFill/>
            </a:ln>
          </p:spPr>
          <p:txBody>
            <a:bodyPr/>
            <a:lstStyle/>
            <a:p>
              <a:endParaRPr lang="zh-CN" altLang="en-US"/>
            </a:p>
          </p:txBody>
        </p:sp>
        <p:sp>
          <p:nvSpPr>
            <p:cNvPr id="34" name="文本框 33">
              <a:extLst>
                <a:ext uri="{FF2B5EF4-FFF2-40B4-BE49-F238E27FC236}">
                  <a16:creationId xmlns:a16="http://schemas.microsoft.com/office/drawing/2014/main" id="{0108D8CC-6705-45AB-AC68-75AE170192F6}"/>
                </a:ext>
              </a:extLst>
            </p:cNvPr>
            <p:cNvSpPr txBox="1"/>
            <p:nvPr/>
          </p:nvSpPr>
          <p:spPr>
            <a:xfrm>
              <a:off x="10667325" y="4536963"/>
              <a:ext cx="871176" cy="369332"/>
            </a:xfrm>
            <a:prstGeom prst="rect">
              <a:avLst/>
            </a:prstGeom>
            <a:noFill/>
          </p:spPr>
          <p:txBody>
            <a:bodyPr wrap="square" rtlCol="0">
              <a:spAutoFit/>
            </a:bodyPr>
            <a:lstStyle/>
            <a:p>
              <a:r>
                <a:rPr lang="en-US" altLang="zh-CN" dirty="0">
                  <a:latin typeface="思源黑体 CN Normal" panose="020B0400000000000000" pitchFamily="34" charset="-122"/>
                  <a:ea typeface="思源黑体 CN Normal" panose="020B0400000000000000" pitchFamily="34" charset="-122"/>
                </a:rPr>
                <a:t>75.1%</a:t>
              </a:r>
              <a:endParaRPr lang="zh-CN" altLang="en-US" dirty="0">
                <a:latin typeface="思源黑体 CN Normal" panose="020B0400000000000000" pitchFamily="34" charset="-122"/>
                <a:ea typeface="思源黑体 CN Normal" panose="020B0400000000000000" pitchFamily="34" charset="-122"/>
              </a:endParaRPr>
            </a:p>
          </p:txBody>
        </p:sp>
      </p:grpSp>
      <p:grpSp>
        <p:nvGrpSpPr>
          <p:cNvPr id="50" name="组合 49">
            <a:extLst>
              <a:ext uri="{FF2B5EF4-FFF2-40B4-BE49-F238E27FC236}">
                <a16:creationId xmlns:a16="http://schemas.microsoft.com/office/drawing/2014/main" id="{FA3042A1-CED6-48B9-976F-00BB78275B7F}"/>
              </a:ext>
            </a:extLst>
          </p:cNvPr>
          <p:cNvGrpSpPr/>
          <p:nvPr/>
        </p:nvGrpSpPr>
        <p:grpSpPr>
          <a:xfrm>
            <a:off x="7786287" y="4233862"/>
            <a:ext cx="1881685" cy="1296093"/>
            <a:chOff x="7786287" y="4233862"/>
            <a:chExt cx="1881685" cy="1296093"/>
          </a:xfrm>
        </p:grpSpPr>
        <p:sp>
          <p:nvSpPr>
            <p:cNvPr id="20" name="空心弧 19">
              <a:extLst>
                <a:ext uri="{FF2B5EF4-FFF2-40B4-BE49-F238E27FC236}">
                  <a16:creationId xmlns:a16="http://schemas.microsoft.com/office/drawing/2014/main" id="{D223819D-F23A-44B1-A149-EE48291BA2DE}"/>
                </a:ext>
              </a:extLst>
            </p:cNvPr>
            <p:cNvSpPr>
              <a:spLocks noChangeAspect="1"/>
            </p:cNvSpPr>
            <p:nvPr/>
          </p:nvSpPr>
          <p:spPr>
            <a:xfrm>
              <a:off x="7786287" y="4266256"/>
              <a:ext cx="1239453" cy="1239453"/>
            </a:xfrm>
            <a:prstGeom prst="blockArc">
              <a:avLst>
                <a:gd name="adj1" fmla="val 1641118"/>
                <a:gd name="adj2" fmla="val 19561729"/>
                <a:gd name="adj3" fmla="val 11428"/>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3" name="直接连接符 22">
              <a:extLst>
                <a:ext uri="{FF2B5EF4-FFF2-40B4-BE49-F238E27FC236}">
                  <a16:creationId xmlns:a16="http://schemas.microsoft.com/office/drawing/2014/main" id="{564AB250-23E5-403E-A57D-3C472360D17E}"/>
                </a:ext>
              </a:extLst>
            </p:cNvPr>
            <p:cNvCxnSpPr>
              <a:stCxn id="20" idx="1"/>
              <a:endCxn id="20" idx="1"/>
            </p:cNvCxnSpPr>
            <p:nvPr/>
          </p:nvCxnSpPr>
          <p:spPr>
            <a:xfrm>
              <a:off x="8861230" y="4579268"/>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不完整圆 36">
              <a:extLst>
                <a:ext uri="{FF2B5EF4-FFF2-40B4-BE49-F238E27FC236}">
                  <a16:creationId xmlns:a16="http://schemas.microsoft.com/office/drawing/2014/main" id="{4DA545E2-0FF3-4166-99CB-5A9B2EEF4078}"/>
                </a:ext>
              </a:extLst>
            </p:cNvPr>
            <p:cNvSpPr/>
            <p:nvPr/>
          </p:nvSpPr>
          <p:spPr>
            <a:xfrm rot="7200000">
              <a:off x="7788129" y="4233862"/>
              <a:ext cx="1296093" cy="1296093"/>
            </a:xfrm>
            <a:prstGeom prst="pie">
              <a:avLst>
                <a:gd name="adj1" fmla="val 8971269"/>
                <a:gd name="adj2" fmla="val 198753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文本框 34">
              <a:extLst>
                <a:ext uri="{FF2B5EF4-FFF2-40B4-BE49-F238E27FC236}">
                  <a16:creationId xmlns:a16="http://schemas.microsoft.com/office/drawing/2014/main" id="{BD172DE9-1319-4982-8A4E-C140C5BD2489}"/>
                </a:ext>
              </a:extLst>
            </p:cNvPr>
            <p:cNvSpPr txBox="1"/>
            <p:nvPr/>
          </p:nvSpPr>
          <p:spPr>
            <a:xfrm>
              <a:off x="8796796" y="4701316"/>
              <a:ext cx="871176" cy="369332"/>
            </a:xfrm>
            <a:prstGeom prst="rect">
              <a:avLst/>
            </a:prstGeom>
            <a:noFill/>
          </p:spPr>
          <p:txBody>
            <a:bodyPr wrap="square" rtlCol="0">
              <a:spAutoFit/>
            </a:bodyPr>
            <a:lstStyle/>
            <a:p>
              <a:r>
                <a:rPr lang="en-US" altLang="zh-CN" dirty="0">
                  <a:latin typeface="思源黑体 CN Normal" panose="020B0400000000000000" pitchFamily="34" charset="-122"/>
                  <a:ea typeface="思源黑体 CN Normal" panose="020B0400000000000000" pitchFamily="34" charset="-122"/>
                </a:rPr>
                <a:t>50.0%</a:t>
              </a:r>
              <a:endParaRPr lang="zh-CN" altLang="en-US" dirty="0">
                <a:latin typeface="思源黑体 CN Normal" panose="020B0400000000000000" pitchFamily="34" charset="-122"/>
                <a:ea typeface="思源黑体 CN Normal" panose="020B0400000000000000" pitchFamily="34" charset="-122"/>
              </a:endParaRPr>
            </a:p>
          </p:txBody>
        </p:sp>
        <p:sp>
          <p:nvSpPr>
            <p:cNvPr id="39" name="chip_107915">
              <a:extLst>
                <a:ext uri="{FF2B5EF4-FFF2-40B4-BE49-F238E27FC236}">
                  <a16:creationId xmlns:a16="http://schemas.microsoft.com/office/drawing/2014/main" id="{22D1F12B-8F63-4F07-85E3-3A25F0BC6407}"/>
                </a:ext>
              </a:extLst>
            </p:cNvPr>
            <p:cNvSpPr>
              <a:spLocks noChangeAspect="1"/>
            </p:cNvSpPr>
            <p:nvPr/>
          </p:nvSpPr>
          <p:spPr bwMode="auto">
            <a:xfrm>
              <a:off x="8151166" y="4641458"/>
              <a:ext cx="596483" cy="559492"/>
            </a:xfrm>
            <a:custGeom>
              <a:avLst/>
              <a:gdLst>
                <a:gd name="connsiteX0" fmla="*/ 414334 w 607639"/>
                <a:gd name="connsiteY0" fmla="*/ 393413 h 569957"/>
                <a:gd name="connsiteX1" fmla="*/ 375616 w 607639"/>
                <a:gd name="connsiteY1" fmla="*/ 431993 h 569957"/>
                <a:gd name="connsiteX2" fmla="*/ 414334 w 607639"/>
                <a:gd name="connsiteY2" fmla="*/ 470662 h 569957"/>
                <a:gd name="connsiteX3" fmla="*/ 452964 w 607639"/>
                <a:gd name="connsiteY3" fmla="*/ 431993 h 569957"/>
                <a:gd name="connsiteX4" fmla="*/ 414334 w 607639"/>
                <a:gd name="connsiteY4" fmla="*/ 393413 h 569957"/>
                <a:gd name="connsiteX5" fmla="*/ 414334 w 607639"/>
                <a:gd name="connsiteY5" fmla="*/ 294117 h 569957"/>
                <a:gd name="connsiteX6" fmla="*/ 441927 w 607639"/>
                <a:gd name="connsiteY6" fmla="*/ 321675 h 569957"/>
                <a:gd name="connsiteX7" fmla="*/ 441927 w 607639"/>
                <a:gd name="connsiteY7" fmla="*/ 342387 h 569957"/>
                <a:gd name="connsiteX8" fmla="*/ 458215 w 607639"/>
                <a:gd name="connsiteY8" fmla="*/ 349143 h 569957"/>
                <a:gd name="connsiteX9" fmla="*/ 472902 w 607639"/>
                <a:gd name="connsiteY9" fmla="*/ 334475 h 569957"/>
                <a:gd name="connsiteX10" fmla="*/ 511976 w 607639"/>
                <a:gd name="connsiteY10" fmla="*/ 334475 h 569957"/>
                <a:gd name="connsiteX11" fmla="*/ 511976 w 607639"/>
                <a:gd name="connsiteY11" fmla="*/ 373500 h 569957"/>
                <a:gd name="connsiteX12" fmla="*/ 497290 w 607639"/>
                <a:gd name="connsiteY12" fmla="*/ 388168 h 569957"/>
                <a:gd name="connsiteX13" fmla="*/ 504055 w 607639"/>
                <a:gd name="connsiteY13" fmla="*/ 404435 h 569957"/>
                <a:gd name="connsiteX14" fmla="*/ 524794 w 607639"/>
                <a:gd name="connsiteY14" fmla="*/ 404435 h 569957"/>
                <a:gd name="connsiteX15" fmla="*/ 552386 w 607639"/>
                <a:gd name="connsiteY15" fmla="*/ 431993 h 569957"/>
                <a:gd name="connsiteX16" fmla="*/ 524794 w 607639"/>
                <a:gd name="connsiteY16" fmla="*/ 459639 h 569957"/>
                <a:gd name="connsiteX17" fmla="*/ 504055 w 607639"/>
                <a:gd name="connsiteY17" fmla="*/ 459639 h 569957"/>
                <a:gd name="connsiteX18" fmla="*/ 497290 w 607639"/>
                <a:gd name="connsiteY18" fmla="*/ 475907 h 569957"/>
                <a:gd name="connsiteX19" fmla="*/ 511976 w 607639"/>
                <a:gd name="connsiteY19" fmla="*/ 490574 h 569957"/>
                <a:gd name="connsiteX20" fmla="*/ 511976 w 607639"/>
                <a:gd name="connsiteY20" fmla="*/ 529510 h 569957"/>
                <a:gd name="connsiteX21" fmla="*/ 492395 w 607639"/>
                <a:gd name="connsiteY21" fmla="*/ 537600 h 569957"/>
                <a:gd name="connsiteX22" fmla="*/ 472902 w 607639"/>
                <a:gd name="connsiteY22" fmla="*/ 529510 h 569957"/>
                <a:gd name="connsiteX23" fmla="*/ 458215 w 607639"/>
                <a:gd name="connsiteY23" fmla="*/ 514843 h 569957"/>
                <a:gd name="connsiteX24" fmla="*/ 441927 w 607639"/>
                <a:gd name="connsiteY24" fmla="*/ 521687 h 569957"/>
                <a:gd name="connsiteX25" fmla="*/ 441927 w 607639"/>
                <a:gd name="connsiteY25" fmla="*/ 542400 h 569957"/>
                <a:gd name="connsiteX26" fmla="*/ 414334 w 607639"/>
                <a:gd name="connsiteY26" fmla="*/ 569957 h 569957"/>
                <a:gd name="connsiteX27" fmla="*/ 386653 w 607639"/>
                <a:gd name="connsiteY27" fmla="*/ 542400 h 569957"/>
                <a:gd name="connsiteX28" fmla="*/ 386653 w 607639"/>
                <a:gd name="connsiteY28" fmla="*/ 521687 h 569957"/>
                <a:gd name="connsiteX29" fmla="*/ 370364 w 607639"/>
                <a:gd name="connsiteY29" fmla="*/ 514931 h 569957"/>
                <a:gd name="connsiteX30" fmla="*/ 355677 w 607639"/>
                <a:gd name="connsiteY30" fmla="*/ 529510 h 569957"/>
                <a:gd name="connsiteX31" fmla="*/ 336184 w 607639"/>
                <a:gd name="connsiteY31" fmla="*/ 537600 h 569957"/>
                <a:gd name="connsiteX32" fmla="*/ 316603 w 607639"/>
                <a:gd name="connsiteY32" fmla="*/ 529510 h 569957"/>
                <a:gd name="connsiteX33" fmla="*/ 316603 w 607639"/>
                <a:gd name="connsiteY33" fmla="*/ 490574 h 569957"/>
                <a:gd name="connsiteX34" fmla="*/ 331289 w 607639"/>
                <a:gd name="connsiteY34" fmla="*/ 475907 h 569957"/>
                <a:gd name="connsiteX35" fmla="*/ 324524 w 607639"/>
                <a:gd name="connsiteY35" fmla="*/ 459639 h 569957"/>
                <a:gd name="connsiteX36" fmla="*/ 303785 w 607639"/>
                <a:gd name="connsiteY36" fmla="*/ 459639 h 569957"/>
                <a:gd name="connsiteX37" fmla="*/ 276193 w 607639"/>
                <a:gd name="connsiteY37" fmla="*/ 431993 h 569957"/>
                <a:gd name="connsiteX38" fmla="*/ 303785 w 607639"/>
                <a:gd name="connsiteY38" fmla="*/ 404435 h 569957"/>
                <a:gd name="connsiteX39" fmla="*/ 324524 w 607639"/>
                <a:gd name="connsiteY39" fmla="*/ 404435 h 569957"/>
                <a:gd name="connsiteX40" fmla="*/ 331289 w 607639"/>
                <a:gd name="connsiteY40" fmla="*/ 388168 h 569957"/>
                <a:gd name="connsiteX41" fmla="*/ 316603 w 607639"/>
                <a:gd name="connsiteY41" fmla="*/ 373500 h 569957"/>
                <a:gd name="connsiteX42" fmla="*/ 316603 w 607639"/>
                <a:gd name="connsiteY42" fmla="*/ 334475 h 569957"/>
                <a:gd name="connsiteX43" fmla="*/ 355677 w 607639"/>
                <a:gd name="connsiteY43" fmla="*/ 334475 h 569957"/>
                <a:gd name="connsiteX44" fmla="*/ 370364 w 607639"/>
                <a:gd name="connsiteY44" fmla="*/ 349143 h 569957"/>
                <a:gd name="connsiteX45" fmla="*/ 386653 w 607639"/>
                <a:gd name="connsiteY45" fmla="*/ 342387 h 569957"/>
                <a:gd name="connsiteX46" fmla="*/ 386653 w 607639"/>
                <a:gd name="connsiteY46" fmla="*/ 321675 h 569957"/>
                <a:gd name="connsiteX47" fmla="*/ 414334 w 607639"/>
                <a:gd name="connsiteY47" fmla="*/ 294117 h 569957"/>
                <a:gd name="connsiteX48" fmla="*/ 165723 w 607639"/>
                <a:gd name="connsiteY48" fmla="*/ 110288 h 569957"/>
                <a:gd name="connsiteX49" fmla="*/ 110452 w 607639"/>
                <a:gd name="connsiteY49" fmla="*/ 165476 h 569957"/>
                <a:gd name="connsiteX50" fmla="*/ 165723 w 607639"/>
                <a:gd name="connsiteY50" fmla="*/ 220576 h 569957"/>
                <a:gd name="connsiteX51" fmla="*/ 220904 w 607639"/>
                <a:gd name="connsiteY51" fmla="*/ 165476 h 569957"/>
                <a:gd name="connsiteX52" fmla="*/ 165723 w 607639"/>
                <a:gd name="connsiteY52" fmla="*/ 110288 h 569957"/>
                <a:gd name="connsiteX53" fmla="*/ 487925 w 607639"/>
                <a:gd name="connsiteY53" fmla="*/ 91878 h 569957"/>
                <a:gd name="connsiteX54" fmla="*/ 460333 w 607639"/>
                <a:gd name="connsiteY54" fmla="*/ 119512 h 569957"/>
                <a:gd name="connsiteX55" fmla="*/ 487925 w 607639"/>
                <a:gd name="connsiteY55" fmla="*/ 147058 h 569957"/>
                <a:gd name="connsiteX56" fmla="*/ 515517 w 607639"/>
                <a:gd name="connsiteY56" fmla="*/ 119512 h 569957"/>
                <a:gd name="connsiteX57" fmla="*/ 487925 w 607639"/>
                <a:gd name="connsiteY57" fmla="*/ 91878 h 569957"/>
                <a:gd name="connsiteX58" fmla="*/ 487925 w 607639"/>
                <a:gd name="connsiteY58" fmla="*/ 0 h 569957"/>
                <a:gd name="connsiteX59" fmla="*/ 515517 w 607639"/>
                <a:gd name="connsiteY59" fmla="*/ 27546 h 569957"/>
                <a:gd name="connsiteX60" fmla="*/ 515517 w 607639"/>
                <a:gd name="connsiteY60" fmla="*/ 41496 h 569957"/>
                <a:gd name="connsiteX61" fmla="*/ 523617 w 607639"/>
                <a:gd name="connsiteY61" fmla="*/ 44873 h 569957"/>
                <a:gd name="connsiteX62" fmla="*/ 533496 w 607639"/>
                <a:gd name="connsiteY62" fmla="*/ 35010 h 569957"/>
                <a:gd name="connsiteX63" fmla="*/ 572570 w 607639"/>
                <a:gd name="connsiteY63" fmla="*/ 35010 h 569957"/>
                <a:gd name="connsiteX64" fmla="*/ 572570 w 607639"/>
                <a:gd name="connsiteY64" fmla="*/ 74018 h 569957"/>
                <a:gd name="connsiteX65" fmla="*/ 562691 w 607639"/>
                <a:gd name="connsiteY65" fmla="*/ 83792 h 569957"/>
                <a:gd name="connsiteX66" fmla="*/ 566073 w 607639"/>
                <a:gd name="connsiteY66" fmla="*/ 91878 h 569957"/>
                <a:gd name="connsiteX67" fmla="*/ 579958 w 607639"/>
                <a:gd name="connsiteY67" fmla="*/ 91878 h 569957"/>
                <a:gd name="connsiteX68" fmla="*/ 607639 w 607639"/>
                <a:gd name="connsiteY68" fmla="*/ 119512 h 569957"/>
                <a:gd name="connsiteX69" fmla="*/ 579958 w 607639"/>
                <a:gd name="connsiteY69" fmla="*/ 147058 h 569957"/>
                <a:gd name="connsiteX70" fmla="*/ 565984 w 607639"/>
                <a:gd name="connsiteY70" fmla="*/ 147058 h 569957"/>
                <a:gd name="connsiteX71" fmla="*/ 562691 w 607639"/>
                <a:gd name="connsiteY71" fmla="*/ 155144 h 569957"/>
                <a:gd name="connsiteX72" fmla="*/ 572570 w 607639"/>
                <a:gd name="connsiteY72" fmla="*/ 164918 h 569957"/>
                <a:gd name="connsiteX73" fmla="*/ 572570 w 607639"/>
                <a:gd name="connsiteY73" fmla="*/ 203926 h 569957"/>
                <a:gd name="connsiteX74" fmla="*/ 552989 w 607639"/>
                <a:gd name="connsiteY74" fmla="*/ 212012 h 569957"/>
                <a:gd name="connsiteX75" fmla="*/ 533496 w 607639"/>
                <a:gd name="connsiteY75" fmla="*/ 203926 h 569957"/>
                <a:gd name="connsiteX76" fmla="*/ 523617 w 607639"/>
                <a:gd name="connsiteY76" fmla="*/ 194063 h 569957"/>
                <a:gd name="connsiteX77" fmla="*/ 515517 w 607639"/>
                <a:gd name="connsiteY77" fmla="*/ 197439 h 569957"/>
                <a:gd name="connsiteX78" fmla="*/ 515517 w 607639"/>
                <a:gd name="connsiteY78" fmla="*/ 211390 h 569957"/>
                <a:gd name="connsiteX79" fmla="*/ 487925 w 607639"/>
                <a:gd name="connsiteY79" fmla="*/ 238935 h 569957"/>
                <a:gd name="connsiteX80" fmla="*/ 460333 w 607639"/>
                <a:gd name="connsiteY80" fmla="*/ 211390 h 569957"/>
                <a:gd name="connsiteX81" fmla="*/ 460333 w 607639"/>
                <a:gd name="connsiteY81" fmla="*/ 197439 h 569957"/>
                <a:gd name="connsiteX82" fmla="*/ 452233 w 607639"/>
                <a:gd name="connsiteY82" fmla="*/ 194063 h 569957"/>
                <a:gd name="connsiteX83" fmla="*/ 442353 w 607639"/>
                <a:gd name="connsiteY83" fmla="*/ 203926 h 569957"/>
                <a:gd name="connsiteX84" fmla="*/ 422861 w 607639"/>
                <a:gd name="connsiteY84" fmla="*/ 212012 h 569957"/>
                <a:gd name="connsiteX85" fmla="*/ 403279 w 607639"/>
                <a:gd name="connsiteY85" fmla="*/ 203926 h 569957"/>
                <a:gd name="connsiteX86" fmla="*/ 403279 w 607639"/>
                <a:gd name="connsiteY86" fmla="*/ 164918 h 569957"/>
                <a:gd name="connsiteX87" fmla="*/ 413159 w 607639"/>
                <a:gd name="connsiteY87" fmla="*/ 155144 h 569957"/>
                <a:gd name="connsiteX88" fmla="*/ 409777 w 607639"/>
                <a:gd name="connsiteY88" fmla="*/ 147058 h 569957"/>
                <a:gd name="connsiteX89" fmla="*/ 395891 w 607639"/>
                <a:gd name="connsiteY89" fmla="*/ 147058 h 569957"/>
                <a:gd name="connsiteX90" fmla="*/ 368210 w 607639"/>
                <a:gd name="connsiteY90" fmla="*/ 119512 h 569957"/>
                <a:gd name="connsiteX91" fmla="*/ 395891 w 607639"/>
                <a:gd name="connsiteY91" fmla="*/ 91878 h 569957"/>
                <a:gd name="connsiteX92" fmla="*/ 409777 w 607639"/>
                <a:gd name="connsiteY92" fmla="*/ 91878 h 569957"/>
                <a:gd name="connsiteX93" fmla="*/ 413159 w 607639"/>
                <a:gd name="connsiteY93" fmla="*/ 83792 h 569957"/>
                <a:gd name="connsiteX94" fmla="*/ 403279 w 607639"/>
                <a:gd name="connsiteY94" fmla="*/ 74018 h 569957"/>
                <a:gd name="connsiteX95" fmla="*/ 403279 w 607639"/>
                <a:gd name="connsiteY95" fmla="*/ 35010 h 569957"/>
                <a:gd name="connsiteX96" fmla="*/ 442353 w 607639"/>
                <a:gd name="connsiteY96" fmla="*/ 35010 h 569957"/>
                <a:gd name="connsiteX97" fmla="*/ 452233 w 607639"/>
                <a:gd name="connsiteY97" fmla="*/ 44873 h 569957"/>
                <a:gd name="connsiteX98" fmla="*/ 460333 w 607639"/>
                <a:gd name="connsiteY98" fmla="*/ 41496 h 569957"/>
                <a:gd name="connsiteX99" fmla="*/ 460333 w 607639"/>
                <a:gd name="connsiteY99" fmla="*/ 27546 h 569957"/>
                <a:gd name="connsiteX100" fmla="*/ 487925 w 607639"/>
                <a:gd name="connsiteY100" fmla="*/ 0 h 569957"/>
                <a:gd name="connsiteX101" fmla="*/ 165723 w 607639"/>
                <a:gd name="connsiteY101" fmla="*/ 0 h 569957"/>
                <a:gd name="connsiteX102" fmla="*/ 193314 w 607639"/>
                <a:gd name="connsiteY102" fmla="*/ 27550 h 569957"/>
                <a:gd name="connsiteX103" fmla="*/ 193314 w 607639"/>
                <a:gd name="connsiteY103" fmla="*/ 58654 h 569957"/>
                <a:gd name="connsiteX104" fmla="*/ 221794 w 607639"/>
                <a:gd name="connsiteY104" fmla="*/ 70474 h 569957"/>
                <a:gd name="connsiteX105" fmla="*/ 243867 w 607639"/>
                <a:gd name="connsiteY105" fmla="*/ 48434 h 569957"/>
                <a:gd name="connsiteX106" fmla="*/ 282850 w 607639"/>
                <a:gd name="connsiteY106" fmla="*/ 48434 h 569957"/>
                <a:gd name="connsiteX107" fmla="*/ 282850 w 607639"/>
                <a:gd name="connsiteY107" fmla="*/ 87448 h 569957"/>
                <a:gd name="connsiteX108" fmla="*/ 260867 w 607639"/>
                <a:gd name="connsiteY108" fmla="*/ 109488 h 569957"/>
                <a:gd name="connsiteX109" fmla="*/ 272704 w 607639"/>
                <a:gd name="connsiteY109" fmla="*/ 137838 h 569957"/>
                <a:gd name="connsiteX110" fmla="*/ 303766 w 607639"/>
                <a:gd name="connsiteY110" fmla="*/ 137838 h 569957"/>
                <a:gd name="connsiteX111" fmla="*/ 331446 w 607639"/>
                <a:gd name="connsiteY111" fmla="*/ 165476 h 569957"/>
                <a:gd name="connsiteX112" fmla="*/ 303766 w 607639"/>
                <a:gd name="connsiteY112" fmla="*/ 193026 h 569957"/>
                <a:gd name="connsiteX113" fmla="*/ 272704 w 607639"/>
                <a:gd name="connsiteY113" fmla="*/ 193026 h 569957"/>
                <a:gd name="connsiteX114" fmla="*/ 260867 w 607639"/>
                <a:gd name="connsiteY114" fmla="*/ 221464 h 569957"/>
                <a:gd name="connsiteX115" fmla="*/ 282850 w 607639"/>
                <a:gd name="connsiteY115" fmla="*/ 243415 h 569957"/>
                <a:gd name="connsiteX116" fmla="*/ 282850 w 607639"/>
                <a:gd name="connsiteY116" fmla="*/ 282429 h 569957"/>
                <a:gd name="connsiteX117" fmla="*/ 263359 w 607639"/>
                <a:gd name="connsiteY117" fmla="*/ 290516 h 569957"/>
                <a:gd name="connsiteX118" fmla="*/ 243867 w 607639"/>
                <a:gd name="connsiteY118" fmla="*/ 282429 h 569957"/>
                <a:gd name="connsiteX119" fmla="*/ 221794 w 607639"/>
                <a:gd name="connsiteY119" fmla="*/ 260478 h 569957"/>
                <a:gd name="connsiteX120" fmla="*/ 193314 w 607639"/>
                <a:gd name="connsiteY120" fmla="*/ 272298 h 569957"/>
                <a:gd name="connsiteX121" fmla="*/ 193314 w 607639"/>
                <a:gd name="connsiteY121" fmla="*/ 303314 h 569957"/>
                <a:gd name="connsiteX122" fmla="*/ 165723 w 607639"/>
                <a:gd name="connsiteY122" fmla="*/ 330952 h 569957"/>
                <a:gd name="connsiteX123" fmla="*/ 138132 w 607639"/>
                <a:gd name="connsiteY123" fmla="*/ 303314 h 569957"/>
                <a:gd name="connsiteX124" fmla="*/ 138132 w 607639"/>
                <a:gd name="connsiteY124" fmla="*/ 272298 h 569957"/>
                <a:gd name="connsiteX125" fmla="*/ 109651 w 607639"/>
                <a:gd name="connsiteY125" fmla="*/ 260478 h 569957"/>
                <a:gd name="connsiteX126" fmla="*/ 87578 w 607639"/>
                <a:gd name="connsiteY126" fmla="*/ 282429 h 569957"/>
                <a:gd name="connsiteX127" fmla="*/ 68087 w 607639"/>
                <a:gd name="connsiteY127" fmla="*/ 290516 h 569957"/>
                <a:gd name="connsiteX128" fmla="*/ 48506 w 607639"/>
                <a:gd name="connsiteY128" fmla="*/ 282429 h 569957"/>
                <a:gd name="connsiteX129" fmla="*/ 48506 w 607639"/>
                <a:gd name="connsiteY129" fmla="*/ 243415 h 569957"/>
                <a:gd name="connsiteX130" fmla="*/ 70579 w 607639"/>
                <a:gd name="connsiteY130" fmla="*/ 221464 h 569957"/>
                <a:gd name="connsiteX131" fmla="*/ 58742 w 607639"/>
                <a:gd name="connsiteY131" fmla="*/ 193026 h 569957"/>
                <a:gd name="connsiteX132" fmla="*/ 27591 w 607639"/>
                <a:gd name="connsiteY132" fmla="*/ 193026 h 569957"/>
                <a:gd name="connsiteX133" fmla="*/ 0 w 607639"/>
                <a:gd name="connsiteY133" fmla="*/ 165476 h 569957"/>
                <a:gd name="connsiteX134" fmla="*/ 27591 w 607639"/>
                <a:gd name="connsiteY134" fmla="*/ 137838 h 569957"/>
                <a:gd name="connsiteX135" fmla="*/ 58742 w 607639"/>
                <a:gd name="connsiteY135" fmla="*/ 137838 h 569957"/>
                <a:gd name="connsiteX136" fmla="*/ 70579 w 607639"/>
                <a:gd name="connsiteY136" fmla="*/ 109488 h 569957"/>
                <a:gd name="connsiteX137" fmla="*/ 48506 w 607639"/>
                <a:gd name="connsiteY137" fmla="*/ 87448 h 569957"/>
                <a:gd name="connsiteX138" fmla="*/ 48506 w 607639"/>
                <a:gd name="connsiteY138" fmla="*/ 48434 h 569957"/>
                <a:gd name="connsiteX139" fmla="*/ 87578 w 607639"/>
                <a:gd name="connsiteY139" fmla="*/ 48434 h 569957"/>
                <a:gd name="connsiteX140" fmla="*/ 109651 w 607639"/>
                <a:gd name="connsiteY140" fmla="*/ 70474 h 569957"/>
                <a:gd name="connsiteX141" fmla="*/ 138132 w 607639"/>
                <a:gd name="connsiteY141" fmla="*/ 58654 h 569957"/>
                <a:gd name="connsiteX142" fmla="*/ 138132 w 607639"/>
                <a:gd name="connsiteY142" fmla="*/ 27550 h 569957"/>
                <a:gd name="connsiteX143" fmla="*/ 165723 w 607639"/>
                <a:gd name="connsiteY143" fmla="*/ 0 h 56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07639" h="569957">
                  <a:moveTo>
                    <a:pt x="414334" y="393413"/>
                  </a:moveTo>
                  <a:cubicBezTo>
                    <a:pt x="392972" y="393413"/>
                    <a:pt x="375616" y="410747"/>
                    <a:pt x="375616" y="431993"/>
                  </a:cubicBezTo>
                  <a:cubicBezTo>
                    <a:pt x="375616" y="453328"/>
                    <a:pt x="392972" y="470662"/>
                    <a:pt x="414334" y="470662"/>
                  </a:cubicBezTo>
                  <a:cubicBezTo>
                    <a:pt x="435607" y="470662"/>
                    <a:pt x="452964" y="453328"/>
                    <a:pt x="452964" y="431993"/>
                  </a:cubicBezTo>
                  <a:cubicBezTo>
                    <a:pt x="452964" y="410747"/>
                    <a:pt x="435607" y="393413"/>
                    <a:pt x="414334" y="393413"/>
                  </a:cubicBezTo>
                  <a:close/>
                  <a:moveTo>
                    <a:pt x="414334" y="294117"/>
                  </a:moveTo>
                  <a:cubicBezTo>
                    <a:pt x="429555" y="294117"/>
                    <a:pt x="441927" y="306474"/>
                    <a:pt x="441927" y="321675"/>
                  </a:cubicBezTo>
                  <a:lnTo>
                    <a:pt x="441927" y="342387"/>
                  </a:lnTo>
                  <a:cubicBezTo>
                    <a:pt x="447623" y="344165"/>
                    <a:pt x="453053" y="346387"/>
                    <a:pt x="458215" y="349143"/>
                  </a:cubicBezTo>
                  <a:lnTo>
                    <a:pt x="472902" y="334475"/>
                  </a:lnTo>
                  <a:cubicBezTo>
                    <a:pt x="483672" y="323719"/>
                    <a:pt x="501117" y="323719"/>
                    <a:pt x="511976" y="334475"/>
                  </a:cubicBezTo>
                  <a:cubicBezTo>
                    <a:pt x="522746" y="345232"/>
                    <a:pt x="522746" y="362744"/>
                    <a:pt x="511976" y="373500"/>
                  </a:cubicBezTo>
                  <a:lnTo>
                    <a:pt x="497290" y="388168"/>
                  </a:lnTo>
                  <a:cubicBezTo>
                    <a:pt x="500049" y="393324"/>
                    <a:pt x="502275" y="398746"/>
                    <a:pt x="504055" y="404435"/>
                  </a:cubicBezTo>
                  <a:lnTo>
                    <a:pt x="524794" y="404435"/>
                  </a:lnTo>
                  <a:cubicBezTo>
                    <a:pt x="540014" y="404435"/>
                    <a:pt x="552386" y="416792"/>
                    <a:pt x="552386" y="431993"/>
                  </a:cubicBezTo>
                  <a:cubicBezTo>
                    <a:pt x="552386" y="447283"/>
                    <a:pt x="540014" y="459639"/>
                    <a:pt x="524794" y="459639"/>
                  </a:cubicBezTo>
                  <a:lnTo>
                    <a:pt x="504055" y="459639"/>
                  </a:lnTo>
                  <a:cubicBezTo>
                    <a:pt x="502275" y="465239"/>
                    <a:pt x="500049" y="470751"/>
                    <a:pt x="497290" y="475907"/>
                  </a:cubicBezTo>
                  <a:lnTo>
                    <a:pt x="511976" y="490574"/>
                  </a:lnTo>
                  <a:cubicBezTo>
                    <a:pt x="522746" y="501331"/>
                    <a:pt x="522746" y="518754"/>
                    <a:pt x="511976" y="529510"/>
                  </a:cubicBezTo>
                  <a:cubicBezTo>
                    <a:pt x="506547" y="534933"/>
                    <a:pt x="499515" y="537600"/>
                    <a:pt x="492395" y="537600"/>
                  </a:cubicBezTo>
                  <a:cubicBezTo>
                    <a:pt x="485363" y="537600"/>
                    <a:pt x="478242" y="534933"/>
                    <a:pt x="472902" y="529510"/>
                  </a:cubicBezTo>
                  <a:lnTo>
                    <a:pt x="458215" y="514843"/>
                  </a:lnTo>
                  <a:cubicBezTo>
                    <a:pt x="453053" y="517598"/>
                    <a:pt x="447623" y="519910"/>
                    <a:pt x="441927" y="521687"/>
                  </a:cubicBezTo>
                  <a:lnTo>
                    <a:pt x="441927" y="542400"/>
                  </a:lnTo>
                  <a:cubicBezTo>
                    <a:pt x="441927" y="557601"/>
                    <a:pt x="429555" y="569957"/>
                    <a:pt x="414334" y="569957"/>
                  </a:cubicBezTo>
                  <a:cubicBezTo>
                    <a:pt x="399025" y="569957"/>
                    <a:pt x="386653" y="557601"/>
                    <a:pt x="386653" y="542400"/>
                  </a:cubicBezTo>
                  <a:lnTo>
                    <a:pt x="386653" y="521687"/>
                  </a:lnTo>
                  <a:cubicBezTo>
                    <a:pt x="380956" y="519910"/>
                    <a:pt x="375527" y="517598"/>
                    <a:pt x="370364" y="514931"/>
                  </a:cubicBezTo>
                  <a:lnTo>
                    <a:pt x="355677" y="529510"/>
                  </a:lnTo>
                  <a:cubicBezTo>
                    <a:pt x="350337" y="534933"/>
                    <a:pt x="343216" y="537600"/>
                    <a:pt x="336184" y="537600"/>
                  </a:cubicBezTo>
                  <a:cubicBezTo>
                    <a:pt x="329064" y="537600"/>
                    <a:pt x="322032" y="534933"/>
                    <a:pt x="316603" y="529510"/>
                  </a:cubicBezTo>
                  <a:cubicBezTo>
                    <a:pt x="305833" y="518754"/>
                    <a:pt x="305833" y="501331"/>
                    <a:pt x="316603" y="490574"/>
                  </a:cubicBezTo>
                  <a:lnTo>
                    <a:pt x="331289" y="475907"/>
                  </a:lnTo>
                  <a:cubicBezTo>
                    <a:pt x="328619" y="470751"/>
                    <a:pt x="326304" y="465239"/>
                    <a:pt x="324524" y="459639"/>
                  </a:cubicBezTo>
                  <a:lnTo>
                    <a:pt x="303785" y="459639"/>
                  </a:lnTo>
                  <a:cubicBezTo>
                    <a:pt x="288565" y="459639"/>
                    <a:pt x="276193" y="447283"/>
                    <a:pt x="276193" y="431993"/>
                  </a:cubicBezTo>
                  <a:cubicBezTo>
                    <a:pt x="276193" y="416792"/>
                    <a:pt x="288565" y="404435"/>
                    <a:pt x="303785" y="404435"/>
                  </a:cubicBezTo>
                  <a:lnTo>
                    <a:pt x="324524" y="404435"/>
                  </a:lnTo>
                  <a:cubicBezTo>
                    <a:pt x="326304" y="398746"/>
                    <a:pt x="328619" y="393324"/>
                    <a:pt x="331289" y="388168"/>
                  </a:cubicBezTo>
                  <a:lnTo>
                    <a:pt x="316603" y="373500"/>
                  </a:lnTo>
                  <a:cubicBezTo>
                    <a:pt x="305833" y="362744"/>
                    <a:pt x="305833" y="345232"/>
                    <a:pt x="316603" y="334475"/>
                  </a:cubicBezTo>
                  <a:cubicBezTo>
                    <a:pt x="327462" y="323719"/>
                    <a:pt x="344907" y="323719"/>
                    <a:pt x="355677" y="334475"/>
                  </a:cubicBezTo>
                  <a:lnTo>
                    <a:pt x="370364" y="349143"/>
                  </a:lnTo>
                  <a:cubicBezTo>
                    <a:pt x="375527" y="346387"/>
                    <a:pt x="380956" y="344165"/>
                    <a:pt x="386653" y="342387"/>
                  </a:cubicBezTo>
                  <a:lnTo>
                    <a:pt x="386653" y="321675"/>
                  </a:lnTo>
                  <a:cubicBezTo>
                    <a:pt x="386653" y="306474"/>
                    <a:pt x="399025" y="294117"/>
                    <a:pt x="414334" y="294117"/>
                  </a:cubicBezTo>
                  <a:close/>
                  <a:moveTo>
                    <a:pt x="165723" y="110288"/>
                  </a:moveTo>
                  <a:cubicBezTo>
                    <a:pt x="135284" y="110288"/>
                    <a:pt x="110452" y="134994"/>
                    <a:pt x="110452" y="165476"/>
                  </a:cubicBezTo>
                  <a:cubicBezTo>
                    <a:pt x="110452" y="195870"/>
                    <a:pt x="135284" y="220576"/>
                    <a:pt x="165723" y="220576"/>
                  </a:cubicBezTo>
                  <a:cubicBezTo>
                    <a:pt x="196162" y="220576"/>
                    <a:pt x="220904" y="195870"/>
                    <a:pt x="220904" y="165476"/>
                  </a:cubicBezTo>
                  <a:cubicBezTo>
                    <a:pt x="220904" y="134994"/>
                    <a:pt x="196162" y="110288"/>
                    <a:pt x="165723" y="110288"/>
                  </a:cubicBezTo>
                  <a:close/>
                  <a:moveTo>
                    <a:pt x="487925" y="91878"/>
                  </a:moveTo>
                  <a:cubicBezTo>
                    <a:pt x="472705" y="91878"/>
                    <a:pt x="460333" y="104229"/>
                    <a:pt x="460333" y="119512"/>
                  </a:cubicBezTo>
                  <a:cubicBezTo>
                    <a:pt x="460333" y="134707"/>
                    <a:pt x="472705" y="147058"/>
                    <a:pt x="487925" y="147058"/>
                  </a:cubicBezTo>
                  <a:cubicBezTo>
                    <a:pt x="503145" y="147058"/>
                    <a:pt x="515517" y="134707"/>
                    <a:pt x="515517" y="119512"/>
                  </a:cubicBezTo>
                  <a:cubicBezTo>
                    <a:pt x="515517" y="104229"/>
                    <a:pt x="503145" y="91878"/>
                    <a:pt x="487925" y="91878"/>
                  </a:cubicBezTo>
                  <a:close/>
                  <a:moveTo>
                    <a:pt x="487925" y="0"/>
                  </a:moveTo>
                  <a:cubicBezTo>
                    <a:pt x="503145" y="0"/>
                    <a:pt x="515517" y="12351"/>
                    <a:pt x="515517" y="27546"/>
                  </a:cubicBezTo>
                  <a:lnTo>
                    <a:pt x="515517" y="41496"/>
                  </a:lnTo>
                  <a:cubicBezTo>
                    <a:pt x="518276" y="42474"/>
                    <a:pt x="521035" y="43540"/>
                    <a:pt x="523617" y="44873"/>
                  </a:cubicBezTo>
                  <a:lnTo>
                    <a:pt x="533496" y="35010"/>
                  </a:lnTo>
                  <a:cubicBezTo>
                    <a:pt x="544266" y="24258"/>
                    <a:pt x="561801" y="24258"/>
                    <a:pt x="572570" y="35010"/>
                  </a:cubicBezTo>
                  <a:cubicBezTo>
                    <a:pt x="583340" y="45761"/>
                    <a:pt x="583340" y="63177"/>
                    <a:pt x="572570" y="74018"/>
                  </a:cubicBezTo>
                  <a:lnTo>
                    <a:pt x="562691" y="83792"/>
                  </a:lnTo>
                  <a:cubicBezTo>
                    <a:pt x="563937" y="86458"/>
                    <a:pt x="565094" y="89123"/>
                    <a:pt x="566073" y="91878"/>
                  </a:cubicBezTo>
                  <a:lnTo>
                    <a:pt x="579958" y="91878"/>
                  </a:lnTo>
                  <a:cubicBezTo>
                    <a:pt x="595267" y="91878"/>
                    <a:pt x="607639" y="104229"/>
                    <a:pt x="607639" y="119512"/>
                  </a:cubicBezTo>
                  <a:cubicBezTo>
                    <a:pt x="607639" y="134707"/>
                    <a:pt x="595267" y="147058"/>
                    <a:pt x="579958" y="147058"/>
                  </a:cubicBezTo>
                  <a:lnTo>
                    <a:pt x="565984" y="147058"/>
                  </a:lnTo>
                  <a:cubicBezTo>
                    <a:pt x="565005" y="149812"/>
                    <a:pt x="563937" y="152478"/>
                    <a:pt x="562691" y="155144"/>
                  </a:cubicBezTo>
                  <a:lnTo>
                    <a:pt x="572570" y="164918"/>
                  </a:lnTo>
                  <a:cubicBezTo>
                    <a:pt x="583340" y="175758"/>
                    <a:pt x="583340" y="193174"/>
                    <a:pt x="572570" y="203926"/>
                  </a:cubicBezTo>
                  <a:cubicBezTo>
                    <a:pt x="567141" y="209346"/>
                    <a:pt x="560109" y="212012"/>
                    <a:pt x="552989" y="212012"/>
                  </a:cubicBezTo>
                  <a:cubicBezTo>
                    <a:pt x="545957" y="212012"/>
                    <a:pt x="538926" y="209346"/>
                    <a:pt x="533496" y="203926"/>
                  </a:cubicBezTo>
                  <a:lnTo>
                    <a:pt x="523617" y="194063"/>
                  </a:lnTo>
                  <a:cubicBezTo>
                    <a:pt x="521035" y="195396"/>
                    <a:pt x="518276" y="196462"/>
                    <a:pt x="515517" y="197439"/>
                  </a:cubicBezTo>
                  <a:lnTo>
                    <a:pt x="515517" y="211390"/>
                  </a:lnTo>
                  <a:cubicBezTo>
                    <a:pt x="515517" y="226584"/>
                    <a:pt x="503145" y="238935"/>
                    <a:pt x="487925" y="238935"/>
                  </a:cubicBezTo>
                  <a:cubicBezTo>
                    <a:pt x="472705" y="238935"/>
                    <a:pt x="460333" y="226584"/>
                    <a:pt x="460333" y="211390"/>
                  </a:cubicBezTo>
                  <a:lnTo>
                    <a:pt x="460333" y="197439"/>
                  </a:lnTo>
                  <a:cubicBezTo>
                    <a:pt x="457573" y="196462"/>
                    <a:pt x="454814" y="195396"/>
                    <a:pt x="452233" y="194063"/>
                  </a:cubicBezTo>
                  <a:lnTo>
                    <a:pt x="442353" y="203926"/>
                  </a:lnTo>
                  <a:cubicBezTo>
                    <a:pt x="436924" y="209346"/>
                    <a:pt x="429892" y="212012"/>
                    <a:pt x="422861" y="212012"/>
                  </a:cubicBezTo>
                  <a:cubicBezTo>
                    <a:pt x="415740" y="212012"/>
                    <a:pt x="408708" y="209346"/>
                    <a:pt x="403279" y="203926"/>
                  </a:cubicBezTo>
                  <a:cubicBezTo>
                    <a:pt x="392509" y="193174"/>
                    <a:pt x="392509" y="175758"/>
                    <a:pt x="403279" y="164918"/>
                  </a:cubicBezTo>
                  <a:lnTo>
                    <a:pt x="413159" y="155144"/>
                  </a:lnTo>
                  <a:cubicBezTo>
                    <a:pt x="411913" y="152478"/>
                    <a:pt x="410756" y="149812"/>
                    <a:pt x="409777" y="147058"/>
                  </a:cubicBezTo>
                  <a:lnTo>
                    <a:pt x="395891" y="147058"/>
                  </a:lnTo>
                  <a:cubicBezTo>
                    <a:pt x="380582" y="147058"/>
                    <a:pt x="368210" y="134707"/>
                    <a:pt x="368210" y="119512"/>
                  </a:cubicBezTo>
                  <a:cubicBezTo>
                    <a:pt x="368210" y="104229"/>
                    <a:pt x="380582" y="91878"/>
                    <a:pt x="395891" y="91878"/>
                  </a:cubicBezTo>
                  <a:lnTo>
                    <a:pt x="409777" y="91878"/>
                  </a:lnTo>
                  <a:cubicBezTo>
                    <a:pt x="410756" y="89123"/>
                    <a:pt x="411913" y="86458"/>
                    <a:pt x="413159" y="83792"/>
                  </a:cubicBezTo>
                  <a:lnTo>
                    <a:pt x="403279" y="74018"/>
                  </a:lnTo>
                  <a:cubicBezTo>
                    <a:pt x="392509" y="63177"/>
                    <a:pt x="392509" y="45761"/>
                    <a:pt x="403279" y="35010"/>
                  </a:cubicBezTo>
                  <a:cubicBezTo>
                    <a:pt x="414049" y="24258"/>
                    <a:pt x="431583" y="24258"/>
                    <a:pt x="442353" y="35010"/>
                  </a:cubicBezTo>
                  <a:lnTo>
                    <a:pt x="452233" y="44873"/>
                  </a:lnTo>
                  <a:cubicBezTo>
                    <a:pt x="454814" y="43540"/>
                    <a:pt x="457573" y="42474"/>
                    <a:pt x="460333" y="41496"/>
                  </a:cubicBezTo>
                  <a:lnTo>
                    <a:pt x="460333" y="27546"/>
                  </a:lnTo>
                  <a:cubicBezTo>
                    <a:pt x="460333" y="12351"/>
                    <a:pt x="472705" y="0"/>
                    <a:pt x="487925" y="0"/>
                  </a:cubicBezTo>
                  <a:close/>
                  <a:moveTo>
                    <a:pt x="165723" y="0"/>
                  </a:moveTo>
                  <a:cubicBezTo>
                    <a:pt x="180942" y="0"/>
                    <a:pt x="193314" y="12353"/>
                    <a:pt x="193314" y="27550"/>
                  </a:cubicBezTo>
                  <a:lnTo>
                    <a:pt x="193314" y="58654"/>
                  </a:lnTo>
                  <a:cubicBezTo>
                    <a:pt x="203460" y="61232"/>
                    <a:pt x="212983" y="65231"/>
                    <a:pt x="221794" y="70474"/>
                  </a:cubicBezTo>
                  <a:lnTo>
                    <a:pt x="243867" y="48434"/>
                  </a:lnTo>
                  <a:cubicBezTo>
                    <a:pt x="254636" y="37681"/>
                    <a:pt x="272081" y="37681"/>
                    <a:pt x="282850" y="48434"/>
                  </a:cubicBezTo>
                  <a:cubicBezTo>
                    <a:pt x="293620" y="59188"/>
                    <a:pt x="293620" y="76695"/>
                    <a:pt x="282850" y="87448"/>
                  </a:cubicBezTo>
                  <a:lnTo>
                    <a:pt x="260867" y="109488"/>
                  </a:lnTo>
                  <a:cubicBezTo>
                    <a:pt x="266029" y="118197"/>
                    <a:pt x="270034" y="127795"/>
                    <a:pt x="272704" y="137838"/>
                  </a:cubicBezTo>
                  <a:lnTo>
                    <a:pt x="303766" y="137838"/>
                  </a:lnTo>
                  <a:cubicBezTo>
                    <a:pt x="319074" y="137838"/>
                    <a:pt x="331446" y="150191"/>
                    <a:pt x="331446" y="165476"/>
                  </a:cubicBezTo>
                  <a:cubicBezTo>
                    <a:pt x="331446" y="180673"/>
                    <a:pt x="319074" y="193026"/>
                    <a:pt x="303766" y="193026"/>
                  </a:cubicBezTo>
                  <a:lnTo>
                    <a:pt x="272704" y="193026"/>
                  </a:lnTo>
                  <a:cubicBezTo>
                    <a:pt x="270034" y="203157"/>
                    <a:pt x="266029" y="212666"/>
                    <a:pt x="260867" y="221464"/>
                  </a:cubicBezTo>
                  <a:lnTo>
                    <a:pt x="282850" y="243415"/>
                  </a:lnTo>
                  <a:cubicBezTo>
                    <a:pt x="293709" y="254257"/>
                    <a:pt x="293709" y="271676"/>
                    <a:pt x="282850" y="282429"/>
                  </a:cubicBezTo>
                  <a:cubicBezTo>
                    <a:pt x="277510" y="287850"/>
                    <a:pt x="270390" y="290516"/>
                    <a:pt x="263359" y="290516"/>
                  </a:cubicBezTo>
                  <a:cubicBezTo>
                    <a:pt x="256327" y="290516"/>
                    <a:pt x="249207" y="287850"/>
                    <a:pt x="243867" y="282429"/>
                  </a:cubicBezTo>
                  <a:lnTo>
                    <a:pt x="221794" y="260478"/>
                  </a:lnTo>
                  <a:cubicBezTo>
                    <a:pt x="212983" y="265633"/>
                    <a:pt x="203460" y="269632"/>
                    <a:pt x="193314" y="272298"/>
                  </a:cubicBezTo>
                  <a:lnTo>
                    <a:pt x="193314" y="303314"/>
                  </a:lnTo>
                  <a:cubicBezTo>
                    <a:pt x="193314" y="318599"/>
                    <a:pt x="180942" y="330952"/>
                    <a:pt x="165723" y="330952"/>
                  </a:cubicBezTo>
                  <a:cubicBezTo>
                    <a:pt x="150414" y="330952"/>
                    <a:pt x="138132" y="318599"/>
                    <a:pt x="138132" y="303314"/>
                  </a:cubicBezTo>
                  <a:lnTo>
                    <a:pt x="138132" y="272298"/>
                  </a:lnTo>
                  <a:cubicBezTo>
                    <a:pt x="127986" y="269632"/>
                    <a:pt x="118462" y="265633"/>
                    <a:pt x="109651" y="260478"/>
                  </a:cubicBezTo>
                  <a:lnTo>
                    <a:pt x="87578" y="282429"/>
                  </a:lnTo>
                  <a:cubicBezTo>
                    <a:pt x="82238" y="287850"/>
                    <a:pt x="75118" y="290516"/>
                    <a:pt x="68087" y="290516"/>
                  </a:cubicBezTo>
                  <a:cubicBezTo>
                    <a:pt x="60967" y="290516"/>
                    <a:pt x="53935" y="287850"/>
                    <a:pt x="48506" y="282429"/>
                  </a:cubicBezTo>
                  <a:cubicBezTo>
                    <a:pt x="37737" y="271676"/>
                    <a:pt x="37737" y="254257"/>
                    <a:pt x="48506" y="243415"/>
                  </a:cubicBezTo>
                  <a:lnTo>
                    <a:pt x="70579" y="221464"/>
                  </a:lnTo>
                  <a:cubicBezTo>
                    <a:pt x="65417" y="212666"/>
                    <a:pt x="61323" y="203157"/>
                    <a:pt x="58742" y="193026"/>
                  </a:cubicBezTo>
                  <a:lnTo>
                    <a:pt x="27591" y="193026"/>
                  </a:lnTo>
                  <a:cubicBezTo>
                    <a:pt x="12371" y="193026"/>
                    <a:pt x="0" y="180673"/>
                    <a:pt x="0" y="165476"/>
                  </a:cubicBezTo>
                  <a:cubicBezTo>
                    <a:pt x="0" y="150191"/>
                    <a:pt x="12371" y="137838"/>
                    <a:pt x="27591" y="137838"/>
                  </a:cubicBezTo>
                  <a:lnTo>
                    <a:pt x="58742" y="137838"/>
                  </a:lnTo>
                  <a:cubicBezTo>
                    <a:pt x="61323" y="127795"/>
                    <a:pt x="65417" y="118197"/>
                    <a:pt x="70579" y="109488"/>
                  </a:cubicBezTo>
                  <a:lnTo>
                    <a:pt x="48506" y="87448"/>
                  </a:lnTo>
                  <a:cubicBezTo>
                    <a:pt x="37737" y="76695"/>
                    <a:pt x="37737" y="59188"/>
                    <a:pt x="48506" y="48434"/>
                  </a:cubicBezTo>
                  <a:cubicBezTo>
                    <a:pt x="59276" y="37681"/>
                    <a:pt x="76809" y="37681"/>
                    <a:pt x="87578" y="48434"/>
                  </a:cubicBezTo>
                  <a:lnTo>
                    <a:pt x="109651" y="70474"/>
                  </a:lnTo>
                  <a:cubicBezTo>
                    <a:pt x="118462" y="65231"/>
                    <a:pt x="127986" y="61232"/>
                    <a:pt x="138132" y="58654"/>
                  </a:cubicBezTo>
                  <a:lnTo>
                    <a:pt x="138132" y="27550"/>
                  </a:lnTo>
                  <a:cubicBezTo>
                    <a:pt x="138132" y="12353"/>
                    <a:pt x="150414" y="0"/>
                    <a:pt x="165723" y="0"/>
                  </a:cubicBezTo>
                  <a:close/>
                </a:path>
              </a:pathLst>
            </a:custGeom>
            <a:solidFill>
              <a:srgbClr val="D55757"/>
            </a:solidFill>
            <a:ln>
              <a:noFill/>
            </a:ln>
          </p:spPr>
          <p:txBody>
            <a:bodyPr/>
            <a:lstStyle/>
            <a:p>
              <a:endParaRPr lang="zh-CN" altLang="en-US"/>
            </a:p>
          </p:txBody>
        </p:sp>
      </p:grpSp>
      <p:sp>
        <p:nvSpPr>
          <p:cNvPr id="44" name="文本框 43">
            <a:extLst>
              <a:ext uri="{FF2B5EF4-FFF2-40B4-BE49-F238E27FC236}">
                <a16:creationId xmlns:a16="http://schemas.microsoft.com/office/drawing/2014/main" id="{01B1E7F4-39D4-4A72-9F45-83F92E0DFBBB}"/>
              </a:ext>
            </a:extLst>
          </p:cNvPr>
          <p:cNvSpPr txBox="1"/>
          <p:nvPr/>
        </p:nvSpPr>
        <p:spPr>
          <a:xfrm flipH="1">
            <a:off x="5583602" y="5714461"/>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sp>
        <p:nvSpPr>
          <p:cNvPr id="45" name="文本框 44">
            <a:extLst>
              <a:ext uri="{FF2B5EF4-FFF2-40B4-BE49-F238E27FC236}">
                <a16:creationId xmlns:a16="http://schemas.microsoft.com/office/drawing/2014/main" id="{CCACB8D8-1C46-4574-BEB5-4551F0993D95}"/>
              </a:ext>
            </a:extLst>
          </p:cNvPr>
          <p:cNvSpPr txBox="1"/>
          <p:nvPr/>
        </p:nvSpPr>
        <p:spPr>
          <a:xfrm flipH="1">
            <a:off x="7786287" y="5714461"/>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sp>
        <p:nvSpPr>
          <p:cNvPr id="46" name="文本框 45">
            <a:extLst>
              <a:ext uri="{FF2B5EF4-FFF2-40B4-BE49-F238E27FC236}">
                <a16:creationId xmlns:a16="http://schemas.microsoft.com/office/drawing/2014/main" id="{00EA582A-ACAB-48A1-A855-AC0C007F7059}"/>
              </a:ext>
            </a:extLst>
          </p:cNvPr>
          <p:cNvSpPr txBox="1"/>
          <p:nvPr/>
        </p:nvSpPr>
        <p:spPr>
          <a:xfrm flipH="1">
            <a:off x="9975079" y="5714461"/>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graphicFrame>
        <p:nvGraphicFramePr>
          <p:cNvPr id="53" name="图表 52">
            <a:extLst>
              <a:ext uri="{FF2B5EF4-FFF2-40B4-BE49-F238E27FC236}">
                <a16:creationId xmlns:a16="http://schemas.microsoft.com/office/drawing/2014/main" id="{9D3549F5-B477-43CC-9241-C20C85B23866}"/>
              </a:ext>
            </a:extLst>
          </p:cNvPr>
          <p:cNvGraphicFramePr/>
          <p:nvPr>
            <p:extLst>
              <p:ext uri="{D42A27DB-BD31-4B8C-83A1-F6EECF244321}">
                <p14:modId xmlns:p14="http://schemas.microsoft.com/office/powerpoint/2010/main" val="129115218"/>
              </p:ext>
            </p:extLst>
          </p:nvPr>
        </p:nvGraphicFramePr>
        <p:xfrm>
          <a:off x="408356" y="1767840"/>
          <a:ext cx="4651289" cy="4315953"/>
        </p:xfrm>
        <a:graphic>
          <a:graphicData uri="http://schemas.openxmlformats.org/drawingml/2006/chart">
            <c:chart xmlns:c="http://schemas.openxmlformats.org/drawingml/2006/chart" xmlns:r="http://schemas.openxmlformats.org/officeDocument/2006/relationships" r:id="rId3"/>
          </a:graphicData>
        </a:graphic>
      </p:graphicFrame>
      <p:sp>
        <p:nvSpPr>
          <p:cNvPr id="54" name="文本框 53">
            <a:extLst>
              <a:ext uri="{FF2B5EF4-FFF2-40B4-BE49-F238E27FC236}">
                <a16:creationId xmlns:a16="http://schemas.microsoft.com/office/drawing/2014/main" id="{FDD39428-5CA4-4CFE-BF5A-BABDAE2D37E0}"/>
              </a:ext>
            </a:extLst>
          </p:cNvPr>
          <p:cNvSpPr txBox="1"/>
          <p:nvPr/>
        </p:nvSpPr>
        <p:spPr>
          <a:xfrm>
            <a:off x="9192467"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55" name="文本框 54">
            <a:extLst>
              <a:ext uri="{FF2B5EF4-FFF2-40B4-BE49-F238E27FC236}">
                <a16:creationId xmlns:a16="http://schemas.microsoft.com/office/drawing/2014/main" id="{9D8B7AAD-DA27-4D13-ADF0-BD94D2F29866}"/>
              </a:ext>
            </a:extLst>
          </p:cNvPr>
          <p:cNvSpPr txBox="1"/>
          <p:nvPr/>
        </p:nvSpPr>
        <p:spPr>
          <a:xfrm>
            <a:off x="10113039"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56" name="文本框 55">
            <a:extLst>
              <a:ext uri="{FF2B5EF4-FFF2-40B4-BE49-F238E27FC236}">
                <a16:creationId xmlns:a16="http://schemas.microsoft.com/office/drawing/2014/main" id="{9D948CC4-06AA-4848-BCF8-3C75A2ECF6F8}"/>
              </a:ext>
            </a:extLst>
          </p:cNvPr>
          <p:cNvSpPr txBox="1"/>
          <p:nvPr/>
        </p:nvSpPr>
        <p:spPr>
          <a:xfrm>
            <a:off x="1104643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3" name="文本框 32">
            <a:extLst>
              <a:ext uri="{FF2B5EF4-FFF2-40B4-BE49-F238E27FC236}">
                <a16:creationId xmlns:a16="http://schemas.microsoft.com/office/drawing/2014/main" id="{13E55530-2569-45DA-9B2F-519F6E6D33AA}"/>
              </a:ext>
            </a:extLst>
          </p:cNvPr>
          <p:cNvSpPr txBox="1"/>
          <p:nvPr/>
        </p:nvSpPr>
        <p:spPr>
          <a:xfrm>
            <a:off x="5629475" y="1740147"/>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cxnSp>
        <p:nvCxnSpPr>
          <p:cNvPr id="36" name="直接连接符 35">
            <a:extLst>
              <a:ext uri="{FF2B5EF4-FFF2-40B4-BE49-F238E27FC236}">
                <a16:creationId xmlns:a16="http://schemas.microsoft.com/office/drawing/2014/main" id="{D277EDAC-6B9C-447E-BB00-9DD5D6F46A0F}"/>
              </a:ext>
            </a:extLst>
          </p:cNvPr>
          <p:cNvCxnSpPr>
            <a:cxnSpLocks/>
          </p:cNvCxnSpPr>
          <p:nvPr/>
        </p:nvCxnSpPr>
        <p:spPr>
          <a:xfrm>
            <a:off x="5619643" y="1817469"/>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546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图片 4">
            <a:extLst>
              <a:ext uri="{FF2B5EF4-FFF2-40B4-BE49-F238E27FC236}">
                <a16:creationId xmlns:a16="http://schemas.microsoft.com/office/drawing/2014/main" id="{1E0883DE-6DDA-4628-8BE9-3AD6BF149476}"/>
              </a:ext>
            </a:extLst>
          </p:cNvPr>
          <p:cNvPicPr>
            <a:picLocks noChangeAspect="1"/>
          </p:cNvPicPr>
          <p:nvPr>
            <p:custDataLst>
              <p:tags r:id="rId1"/>
            </p:custDataLst>
          </p:nvPr>
        </p:nvPicPr>
        <p:blipFill rotWithShape="1">
          <a:blip r:embed="rId5">
            <a:extLst>
              <a:ext uri="{BEBA8EAE-BF5A-486C-A8C5-ECC9F3942E4B}">
                <a14:imgProps xmlns:a14="http://schemas.microsoft.com/office/drawing/2010/main">
                  <a14:imgLayer r:embed="rId6">
                    <a14:imgEffect>
                      <a14:colorTemperature colorTemp="7246"/>
                    </a14:imgEffect>
                    <a14:imgEffect>
                      <a14:brightnessContrast bright="25000"/>
                    </a14:imgEffect>
                  </a14:imgLayer>
                </a14:imgProps>
              </a:ext>
              <a:ext uri="{28A0092B-C50C-407E-A947-70E740481C1C}">
                <a14:useLocalDpi xmlns:a14="http://schemas.microsoft.com/office/drawing/2010/main" val="0"/>
              </a:ext>
            </a:extLst>
          </a:blip>
          <a:srcRect t="-1303" r="23589" b="454"/>
          <a:stretch/>
        </p:blipFill>
        <p:spPr>
          <a:xfrm>
            <a:off x="0" y="-38685"/>
            <a:ext cx="12192000" cy="6896685"/>
          </a:xfrm>
          <a:prstGeom prst="rect">
            <a:avLst/>
          </a:prstGeom>
        </p:spPr>
      </p:pic>
      <p:sp>
        <p:nvSpPr>
          <p:cNvPr id="10" name="矩形 9">
            <a:extLst>
              <a:ext uri="{FF2B5EF4-FFF2-40B4-BE49-F238E27FC236}">
                <a16:creationId xmlns:a16="http://schemas.microsoft.com/office/drawing/2014/main" id="{B347CB1E-8919-46EF-A08A-98CE4FE73B58}"/>
              </a:ext>
            </a:extLst>
          </p:cNvPr>
          <p:cNvSpPr/>
          <p:nvPr/>
        </p:nvSpPr>
        <p:spPr>
          <a:xfrm>
            <a:off x="0" y="-13869"/>
            <a:ext cx="12192000" cy="6871869"/>
          </a:xfrm>
          <a:prstGeom prst="rect">
            <a:avLst/>
          </a:prstGeom>
          <a:gradFill flip="none" rotWithShape="1">
            <a:gsLst>
              <a:gs pos="0">
                <a:schemeClr val="bg1">
                  <a:alpha val="22000"/>
                </a:schemeClr>
              </a:gs>
              <a:gs pos="100000">
                <a:schemeClr val="accent5">
                  <a:lumMod val="50000"/>
                  <a:alpha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F869CDB-C4AD-4C2D-8451-F141675BF5A1}"/>
              </a:ext>
            </a:extLst>
          </p:cNvPr>
          <p:cNvSpPr/>
          <p:nvPr/>
        </p:nvSpPr>
        <p:spPr>
          <a:xfrm>
            <a:off x="0" y="-13869"/>
            <a:ext cx="12192000" cy="6871869"/>
          </a:xfrm>
          <a:prstGeom prst="rect">
            <a:avLst/>
          </a:prstGeom>
          <a:gradFill flip="none" rotWithShape="1">
            <a:gsLst>
              <a:gs pos="22058">
                <a:srgbClr val="C8D3DE">
                  <a:alpha val="69000"/>
                </a:srgbClr>
              </a:gs>
              <a:gs pos="41000">
                <a:srgbClr val="99AEC2">
                  <a:alpha val="44000"/>
                </a:srgbClr>
              </a:gs>
              <a:gs pos="0">
                <a:schemeClr val="bg1">
                  <a:alpha val="69000"/>
                </a:schemeClr>
              </a:gs>
              <a:gs pos="100000">
                <a:schemeClr val="accent5">
                  <a:lumMod val="50000"/>
                  <a:alpha val="69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5AAFDC5E-21ED-458A-8CA9-79E31752ECAB}"/>
              </a:ext>
            </a:extLst>
          </p:cNvPr>
          <p:cNvGrpSpPr/>
          <p:nvPr/>
        </p:nvGrpSpPr>
        <p:grpSpPr>
          <a:xfrm>
            <a:off x="0" y="3664390"/>
            <a:ext cx="12192000" cy="1906498"/>
            <a:chOff x="0" y="3664390"/>
            <a:chExt cx="12192000" cy="1906498"/>
          </a:xfrm>
        </p:grpSpPr>
        <p:sp>
          <p:nvSpPr>
            <p:cNvPr id="11" name="矩形 10">
              <a:extLst>
                <a:ext uri="{FF2B5EF4-FFF2-40B4-BE49-F238E27FC236}">
                  <a16:creationId xmlns:a16="http://schemas.microsoft.com/office/drawing/2014/main" id="{0F47DA1A-18F7-4719-82D2-F94191C6B2E1}"/>
                </a:ext>
              </a:extLst>
            </p:cNvPr>
            <p:cNvSpPr/>
            <p:nvPr/>
          </p:nvSpPr>
          <p:spPr>
            <a:xfrm>
              <a:off x="0" y="4257676"/>
              <a:ext cx="12192000" cy="1313212"/>
            </a:xfrm>
            <a:prstGeom prst="rect">
              <a:avLst/>
            </a:prstGeom>
            <a:solidFill>
              <a:srgbClr val="1E4D7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占位符 23">
              <a:extLst>
                <a:ext uri="{FF2B5EF4-FFF2-40B4-BE49-F238E27FC236}">
                  <a16:creationId xmlns:a16="http://schemas.microsoft.com/office/drawing/2014/main" id="{F5C15ACF-2806-4363-AE48-B4AB4B61FF5E}"/>
                </a:ext>
              </a:extLst>
            </p:cNvPr>
            <p:cNvSpPr txBox="1">
              <a:spLocks/>
            </p:cNvSpPr>
            <p:nvPr/>
          </p:nvSpPr>
          <p:spPr>
            <a:xfrm>
              <a:off x="8356600" y="4063641"/>
              <a:ext cx="3835400" cy="1107996"/>
            </a:xfrm>
            <a:prstGeom prst="rect">
              <a:avLst/>
            </a:prstGeom>
          </p:spPr>
          <p:txBody>
            <a:bodyPr wrap="square" lIns="0" tIns="0" rIns="0" bIns="0" anchor="b" anchorCtr="0">
              <a:spAutoFit/>
            </a:bodyPr>
            <a:lstStyle>
              <a:lvl1pPr marL="0" indent="0" algn="dist" defTabSz="914400" rtl="0" eaLnBrk="1" latinLnBrk="0" hangingPunct="1">
                <a:lnSpc>
                  <a:spcPct val="90000"/>
                </a:lnSpc>
                <a:spcBef>
                  <a:spcPts val="1000"/>
                </a:spcBef>
                <a:buFont typeface="Arial" panose="020B0604020202020204" pitchFamily="34" charset="0"/>
                <a:buNone/>
                <a:defRPr sz="5400" kern="1200">
                  <a:solidFill>
                    <a:schemeClr val="bg1"/>
                  </a:solidFill>
                  <a:latin typeface="Arial Black" panose="020B0A04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sz="8000" b="1" dirty="0">
                  <a:solidFill>
                    <a:schemeClr val="bg1">
                      <a:lumMod val="95000"/>
                    </a:schemeClr>
                  </a:solidFill>
                  <a:latin typeface="+mn-ea"/>
                </a:rPr>
                <a:t>REPORT</a:t>
              </a:r>
              <a:endParaRPr lang="zh-CN" altLang="en-US" sz="8000" b="1" dirty="0">
                <a:solidFill>
                  <a:schemeClr val="bg1">
                    <a:lumMod val="95000"/>
                  </a:schemeClr>
                </a:solidFill>
                <a:latin typeface="+mn-ea"/>
              </a:endParaRPr>
            </a:p>
          </p:txBody>
        </p:sp>
        <p:sp>
          <p:nvSpPr>
            <p:cNvPr id="13" name="文本框 12">
              <a:extLst>
                <a:ext uri="{FF2B5EF4-FFF2-40B4-BE49-F238E27FC236}">
                  <a16:creationId xmlns:a16="http://schemas.microsoft.com/office/drawing/2014/main" id="{3FE6B753-38FE-4F45-9198-6C9FACCACC16}"/>
                </a:ext>
              </a:extLst>
            </p:cNvPr>
            <p:cNvSpPr txBox="1"/>
            <p:nvPr/>
          </p:nvSpPr>
          <p:spPr>
            <a:xfrm>
              <a:off x="265720" y="4418847"/>
              <a:ext cx="6591997" cy="646331"/>
            </a:xfrm>
            <a:prstGeom prst="rect">
              <a:avLst/>
            </a:prstGeom>
            <a:noFill/>
          </p:spPr>
          <p:txBody>
            <a:bodyPr wrap="none" rtlCol="0">
              <a:spAutoFit/>
            </a:bodyPr>
            <a:lstStyle/>
            <a:p>
              <a:r>
                <a:rPr lang="zh-CN" altLang="en-US" sz="3600" dirty="0">
                  <a:solidFill>
                    <a:schemeClr val="bg1"/>
                  </a:solidFill>
                  <a:latin typeface="思源黑体 CN Medium" panose="020B0600000000000000" pitchFamily="34" charset="-122"/>
                  <a:ea typeface="思源黑体 CN Medium" panose="020B0600000000000000" pitchFamily="34" charset="-122"/>
                </a:rPr>
                <a:t>广东工业大学汇报答辩通用模板</a:t>
              </a:r>
            </a:p>
          </p:txBody>
        </p:sp>
        <p:sp>
          <p:nvSpPr>
            <p:cNvPr id="14" name="文本框 13">
              <a:extLst>
                <a:ext uri="{FF2B5EF4-FFF2-40B4-BE49-F238E27FC236}">
                  <a16:creationId xmlns:a16="http://schemas.microsoft.com/office/drawing/2014/main" id="{07C71965-4077-4535-9026-DF3FCB5EAC53}"/>
                </a:ext>
              </a:extLst>
            </p:cNvPr>
            <p:cNvSpPr txBox="1"/>
            <p:nvPr/>
          </p:nvSpPr>
          <p:spPr>
            <a:xfrm>
              <a:off x="8310300" y="3664390"/>
              <a:ext cx="3013967" cy="646331"/>
            </a:xfrm>
            <a:prstGeom prst="rect">
              <a:avLst/>
            </a:prstGeom>
            <a:noFill/>
          </p:spPr>
          <p:txBody>
            <a:bodyPr wrap="none" rtlCol="0">
              <a:spAutoFit/>
            </a:bodyPr>
            <a:lstStyle/>
            <a:p>
              <a:r>
                <a:rPr lang="en-US" altLang="zh-CN" sz="3600" dirty="0">
                  <a:solidFill>
                    <a:schemeClr val="bg1"/>
                  </a:solidFill>
                </a:rPr>
                <a:t>GRADUATION</a:t>
              </a:r>
              <a:endParaRPr lang="zh-CN" altLang="en-US" sz="3600" dirty="0">
                <a:solidFill>
                  <a:schemeClr val="bg1"/>
                </a:solidFill>
              </a:endParaRPr>
            </a:p>
          </p:txBody>
        </p:sp>
      </p:grpSp>
      <p:sp>
        <p:nvSpPr>
          <p:cNvPr id="6" name="矩形 5">
            <a:extLst>
              <a:ext uri="{FF2B5EF4-FFF2-40B4-BE49-F238E27FC236}">
                <a16:creationId xmlns:a16="http://schemas.microsoft.com/office/drawing/2014/main" id="{A5732D1E-8980-4A17-B730-5C0EA0A9A0DE}"/>
              </a:ext>
            </a:extLst>
          </p:cNvPr>
          <p:cNvSpPr/>
          <p:nvPr/>
        </p:nvSpPr>
        <p:spPr>
          <a:xfrm>
            <a:off x="0" y="4968392"/>
            <a:ext cx="12192000" cy="1889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a:extLst>
              <a:ext uri="{FF2B5EF4-FFF2-40B4-BE49-F238E27FC236}">
                <a16:creationId xmlns:a16="http://schemas.microsoft.com/office/drawing/2014/main" id="{54E8CEDA-9135-4B11-9395-1B28DF17C8B8}"/>
              </a:ext>
            </a:extLst>
          </p:cNvPr>
          <p:cNvSpPr txBox="1"/>
          <p:nvPr/>
        </p:nvSpPr>
        <p:spPr>
          <a:xfrm>
            <a:off x="941070" y="2479515"/>
            <a:ext cx="5124450" cy="769441"/>
          </a:xfrm>
          <a:prstGeom prst="rect">
            <a:avLst/>
          </a:prstGeom>
          <a:noFill/>
        </p:spPr>
        <p:txBody>
          <a:bodyPr wrap="square" rtlCol="0">
            <a:spAutoFit/>
          </a:bodyPr>
          <a:lstStyle/>
          <a:p>
            <a:r>
              <a:rPr lang="zh-CN" altLang="en-US" sz="4400" dirty="0">
                <a:solidFill>
                  <a:schemeClr val="tx1">
                    <a:lumMod val="85000"/>
                    <a:lumOff val="15000"/>
                  </a:schemeClr>
                </a:solidFill>
                <a:latin typeface="方正粗宋简体" panose="02000000000000000000" pitchFamily="2" charset="-122"/>
                <a:ea typeface="方正粗宋简体" panose="02000000000000000000" pitchFamily="2" charset="-122"/>
              </a:rPr>
              <a:t>感谢您的批评指正</a:t>
            </a:r>
          </a:p>
        </p:txBody>
      </p:sp>
      <p:sp>
        <p:nvSpPr>
          <p:cNvPr id="22" name="文本框 21">
            <a:extLst>
              <a:ext uri="{FF2B5EF4-FFF2-40B4-BE49-F238E27FC236}">
                <a16:creationId xmlns:a16="http://schemas.microsoft.com/office/drawing/2014/main" id="{91B4BB9A-5733-4274-8813-BA59DB273791}"/>
              </a:ext>
            </a:extLst>
          </p:cNvPr>
          <p:cNvSpPr txBox="1"/>
          <p:nvPr/>
        </p:nvSpPr>
        <p:spPr>
          <a:xfrm>
            <a:off x="941070" y="4225153"/>
            <a:ext cx="3082895" cy="400110"/>
          </a:xfrm>
          <a:prstGeom prst="rect">
            <a:avLst/>
          </a:prstGeom>
          <a:noFill/>
        </p:spPr>
        <p:txBody>
          <a:bodyPr wrap="none" rtlCol="0">
            <a:spAutoFit/>
          </a:bodyPr>
          <a:lstStyle/>
          <a:p>
            <a:r>
              <a:rPr lang="zh-CN" altLang="en-US" sz="2000" dirty="0">
                <a:solidFill>
                  <a:srgbClr val="035183"/>
                </a:solidFill>
                <a:latin typeface="思源黑体 CN Normal" panose="020B0400000000000000" pitchFamily="34" charset="-122"/>
                <a:ea typeface="思源黑体 CN Normal" panose="020B0400000000000000" pitchFamily="34" charset="-122"/>
              </a:rPr>
              <a:t>答辩日期：</a:t>
            </a:r>
            <a:fld id="{A3D98E48-0BB4-46BB-993C-047436DA17AA}" type="datetime2">
              <a:rPr lang="zh-CN" altLang="en-US" sz="2000" smtClean="0">
                <a:solidFill>
                  <a:srgbClr val="035183"/>
                </a:solidFill>
                <a:latin typeface="思源黑体 CN Normal" panose="020B0400000000000000" pitchFamily="34" charset="-122"/>
                <a:ea typeface="思源黑体 CN Normal" panose="020B0400000000000000" pitchFamily="34" charset="-122"/>
              </a:rPr>
              <a:t>2019年4月14日</a:t>
            </a:fld>
            <a:endParaRPr lang="zh-CN" altLang="en-US" sz="2000" dirty="0">
              <a:solidFill>
                <a:srgbClr val="035183"/>
              </a:solidFill>
              <a:latin typeface="思源黑体 CN Normal" panose="020B0400000000000000" pitchFamily="34" charset="-122"/>
              <a:ea typeface="思源黑体 CN Normal" panose="020B0400000000000000" pitchFamily="34" charset="-122"/>
            </a:endParaRPr>
          </a:p>
        </p:txBody>
      </p:sp>
      <p:sp>
        <p:nvSpPr>
          <p:cNvPr id="23" name="文本框 22">
            <a:extLst>
              <a:ext uri="{FF2B5EF4-FFF2-40B4-BE49-F238E27FC236}">
                <a16:creationId xmlns:a16="http://schemas.microsoft.com/office/drawing/2014/main" id="{A95D6042-B6E3-4A2C-ABE7-01E836EDA01A}"/>
              </a:ext>
            </a:extLst>
          </p:cNvPr>
          <p:cNvSpPr txBox="1"/>
          <p:nvPr/>
        </p:nvSpPr>
        <p:spPr>
          <a:xfrm>
            <a:off x="941070" y="3367427"/>
            <a:ext cx="1643399" cy="400110"/>
          </a:xfrm>
          <a:prstGeom prst="rect">
            <a:avLst/>
          </a:prstGeom>
          <a:noFill/>
        </p:spPr>
        <p:txBody>
          <a:bodyPr wrap="none" rtlCol="0">
            <a:spAutoFit/>
          </a:bodyPr>
          <a:lstStyle/>
          <a:p>
            <a:r>
              <a:rPr lang="zh-CN" altLang="en-US" sz="2000" dirty="0">
                <a:solidFill>
                  <a:srgbClr val="163A5A"/>
                </a:solidFill>
                <a:latin typeface="思源黑体 CN Normal" panose="020B0400000000000000" pitchFamily="34" charset="-122"/>
                <a:ea typeface="思源黑体 CN Normal" panose="020B0400000000000000" pitchFamily="34" charset="-122"/>
              </a:rPr>
              <a:t>答辩人：</a:t>
            </a:r>
            <a:r>
              <a:rPr lang="en-US" altLang="zh-CN" sz="2000" dirty="0">
                <a:solidFill>
                  <a:srgbClr val="163A5A"/>
                </a:solidFill>
                <a:latin typeface="思源黑体 CN Normal" panose="020B0400000000000000" pitchFamily="34" charset="-122"/>
                <a:ea typeface="思源黑体 CN Normal" panose="020B0400000000000000" pitchFamily="34" charset="-122"/>
              </a:rPr>
              <a:t>XXX</a:t>
            </a:r>
            <a:endParaRPr lang="zh-CN" altLang="en-US" sz="2000" dirty="0">
              <a:solidFill>
                <a:srgbClr val="163A5A"/>
              </a:solidFill>
              <a:latin typeface="思源黑体 CN Normal" panose="020B0400000000000000" pitchFamily="34" charset="-122"/>
              <a:ea typeface="思源黑体 CN Normal" panose="020B0400000000000000" pitchFamily="34" charset="-122"/>
            </a:endParaRPr>
          </a:p>
        </p:txBody>
      </p:sp>
      <p:sp>
        <p:nvSpPr>
          <p:cNvPr id="24" name="文本框 23">
            <a:extLst>
              <a:ext uri="{FF2B5EF4-FFF2-40B4-BE49-F238E27FC236}">
                <a16:creationId xmlns:a16="http://schemas.microsoft.com/office/drawing/2014/main" id="{9DA1D54A-824B-4D9F-8958-E4E363760192}"/>
              </a:ext>
            </a:extLst>
          </p:cNvPr>
          <p:cNvSpPr txBox="1"/>
          <p:nvPr/>
        </p:nvSpPr>
        <p:spPr>
          <a:xfrm>
            <a:off x="941070" y="3796290"/>
            <a:ext cx="1899879" cy="400110"/>
          </a:xfrm>
          <a:prstGeom prst="rect">
            <a:avLst/>
          </a:prstGeom>
          <a:noFill/>
        </p:spPr>
        <p:txBody>
          <a:bodyPr wrap="none" rtlCol="0">
            <a:spAutoFit/>
          </a:bodyPr>
          <a:lstStyle/>
          <a:p>
            <a:r>
              <a:rPr lang="zh-CN" altLang="en-US" sz="2000" dirty="0">
                <a:solidFill>
                  <a:srgbClr val="163A5A"/>
                </a:solidFill>
                <a:latin typeface="思源黑体 CN Normal" panose="020B0400000000000000" pitchFamily="34" charset="-122"/>
                <a:ea typeface="思源黑体 CN Normal" panose="020B0400000000000000" pitchFamily="34" charset="-122"/>
              </a:rPr>
              <a:t>指导老师：</a:t>
            </a:r>
            <a:r>
              <a:rPr lang="en-US" altLang="zh-CN" sz="2000" dirty="0">
                <a:solidFill>
                  <a:srgbClr val="163A5A"/>
                </a:solidFill>
                <a:latin typeface="思源黑体 CN Normal" panose="020B0400000000000000" pitchFamily="34" charset="-122"/>
                <a:ea typeface="思源黑体 CN Normal" panose="020B0400000000000000" pitchFamily="34" charset="-122"/>
              </a:rPr>
              <a:t>XXX</a:t>
            </a:r>
            <a:endParaRPr lang="zh-CN" altLang="en-US" sz="2000" dirty="0">
              <a:solidFill>
                <a:srgbClr val="163A5A"/>
              </a:solidFill>
              <a:latin typeface="思源黑体 CN Normal" panose="020B0400000000000000" pitchFamily="34" charset="-122"/>
              <a:ea typeface="思源黑体 CN Normal" panose="020B0400000000000000" pitchFamily="34" charset="-122"/>
            </a:endParaRPr>
          </a:p>
        </p:txBody>
      </p:sp>
      <p:cxnSp>
        <p:nvCxnSpPr>
          <p:cNvPr id="25" name="直接连接符 24">
            <a:extLst>
              <a:ext uri="{FF2B5EF4-FFF2-40B4-BE49-F238E27FC236}">
                <a16:creationId xmlns:a16="http://schemas.microsoft.com/office/drawing/2014/main" id="{EB7E3E12-5433-4DD7-B92B-2D51B1854742}"/>
              </a:ext>
            </a:extLst>
          </p:cNvPr>
          <p:cNvCxnSpPr>
            <a:cxnSpLocks/>
          </p:cNvCxnSpPr>
          <p:nvPr/>
        </p:nvCxnSpPr>
        <p:spPr>
          <a:xfrm>
            <a:off x="894915" y="2570586"/>
            <a:ext cx="0" cy="502727"/>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1"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4D6FDAE-B429-4C02-AB73-C1BE566CEA03}"/>
              </a:ext>
            </a:extLst>
          </p:cNvPr>
          <p:cNvGrpSpPr>
            <a:grpSpLocks noChangeAspect="1"/>
          </p:cNvGrpSpPr>
          <p:nvPr>
            <p:custDataLst>
              <p:tags r:id="rId2"/>
            </p:custDataLst>
          </p:nvPr>
        </p:nvGrpSpPr>
        <p:grpSpPr>
          <a:xfrm>
            <a:off x="461710" y="635021"/>
            <a:ext cx="2067426" cy="561036"/>
            <a:chOff x="2647449" y="2492374"/>
            <a:chExt cx="6897103" cy="1871663"/>
          </a:xfrm>
          <a:solidFill>
            <a:srgbClr val="C00000"/>
          </a:solidFill>
        </p:grpSpPr>
        <p:sp>
          <p:nvSpPr>
            <p:cNvPr id="32" name="îṥḷídê">
              <a:extLst>
                <a:ext uri="{FF2B5EF4-FFF2-40B4-BE49-F238E27FC236}">
                  <a16:creationId xmlns:a16="http://schemas.microsoft.com/office/drawing/2014/main" id="{44F89FE7-AADF-4888-86FD-69BB5B4907B6}"/>
                </a:ext>
              </a:extLst>
            </p:cNvPr>
            <p:cNvSpPr/>
            <p:nvPr/>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ŝḷidè">
              <a:extLst>
                <a:ext uri="{FF2B5EF4-FFF2-40B4-BE49-F238E27FC236}">
                  <a16:creationId xmlns:a16="http://schemas.microsoft.com/office/drawing/2014/main" id="{61073C56-7A62-4823-AD40-03A3260C95E3}"/>
                </a:ext>
              </a:extLst>
            </p:cNvPr>
            <p:cNvSpPr/>
            <p:nvPr/>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Sļîde">
              <a:extLst>
                <a:ext uri="{FF2B5EF4-FFF2-40B4-BE49-F238E27FC236}">
                  <a16:creationId xmlns:a16="http://schemas.microsoft.com/office/drawing/2014/main" id="{90FCA37A-2C9B-4A2F-9945-F69BF72268F2}"/>
                </a:ext>
              </a:extLst>
            </p:cNvPr>
            <p:cNvSpPr/>
            <p:nvPr/>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172210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1.85185E-6 L 0 0.18912 " pathEditMode="relative" rAng="0" ptsTypes="AA">
                                      <p:cBhvr>
                                        <p:cTn id="6" dur="2000" fill="hold"/>
                                        <p:tgtEl>
                                          <p:spTgt spid="19"/>
                                        </p:tgtEl>
                                        <p:attrNameLst>
                                          <p:attrName>ppt_x</p:attrName>
                                          <p:attrName>ppt_y</p:attrName>
                                        </p:attrNameLst>
                                      </p:cBhvr>
                                      <p:rCtr x="0" y="9213"/>
                                    </p:animMotion>
                                  </p:childTnLst>
                                </p:cTn>
                              </p:par>
                              <p:par>
                                <p:cTn id="7" presetID="42" presetClass="path" presetSubtype="0" accel="50000" decel="50000" fill="hold" grpId="0" nodeType="withEffect">
                                  <p:stCondLst>
                                    <p:cond delay="0"/>
                                  </p:stCondLst>
                                  <p:childTnLst>
                                    <p:animMotion origin="layout" path="M 0 -3.7037E-7 L 0 0.33542 " pathEditMode="relative" rAng="0" ptsTypes="AA">
                                      <p:cBhvr>
                                        <p:cTn id="8" dur="2000" fill="hold"/>
                                        <p:tgtEl>
                                          <p:spTgt spid="6"/>
                                        </p:tgtEl>
                                        <p:attrNameLst>
                                          <p:attrName>ppt_x</p:attrName>
                                          <p:attrName>ppt_y</p:attrName>
                                        </p:attrNameLst>
                                      </p:cBhvr>
                                      <p:rCtr x="0" y="16991"/>
                                    </p:animMotion>
                                  </p:childTnLst>
                                </p:cTn>
                              </p:par>
                              <p:par>
                                <p:cTn id="9" presetID="10" presetClass="entr" presetSubtype="0" fill="hold" grpId="0" nodeType="withEffect">
                                  <p:stCondLst>
                                    <p:cond delay="9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22" presetClass="entr" presetSubtype="8" fill="hold" grpId="0" nodeType="withEffect">
                                  <p:stCondLst>
                                    <p:cond delay="90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par>
                                <p:cTn id="15" presetID="22" presetClass="entr" presetSubtype="8" fill="hold" grpId="0" nodeType="withEffect">
                                  <p:stCondLst>
                                    <p:cond delay="90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par>
                                <p:cTn id="18" presetID="22" presetClass="entr" presetSubtype="8" fill="hold" grpId="0" nodeType="withEffect">
                                  <p:stCondLst>
                                    <p:cond delay="90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grpId="0" nodeType="withEffect">
                                  <p:stCondLst>
                                    <p:cond delay="90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par>
                                <p:cTn id="24" presetID="22" presetClass="entr" presetSubtype="1" fill="hold" nodeType="withEffect">
                                  <p:stCondLst>
                                    <p:cond delay="900"/>
                                  </p:stCondLst>
                                  <p:childTnLst>
                                    <p:set>
                                      <p:cBhvr>
                                        <p:cTn id="25" dur="1" fill="hold">
                                          <p:stCondLst>
                                            <p:cond delay="0"/>
                                          </p:stCondLst>
                                        </p:cTn>
                                        <p:tgtEl>
                                          <p:spTgt spid="25"/>
                                        </p:tgtEl>
                                        <p:attrNameLst>
                                          <p:attrName>style.visibility</p:attrName>
                                        </p:attrNameLst>
                                      </p:cBhvr>
                                      <p:to>
                                        <p:strVal val="visible"/>
                                      </p:to>
                                    </p:set>
                                    <p:animEffect transition="in" filter="wipe(up)">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 grpId="0" animBg="1"/>
      <p:bldP spid="21" grpId="0"/>
      <p:bldP spid="22"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F8EFDC17-0398-4C44-B0F4-BD66E0DC6DCE}"/>
              </a:ext>
            </a:extLst>
          </p:cNvPr>
          <p:cNvGrpSpPr/>
          <p:nvPr/>
        </p:nvGrpSpPr>
        <p:grpSpPr>
          <a:xfrm>
            <a:off x="669926" y="3943131"/>
            <a:ext cx="5852175" cy="2108806"/>
            <a:chOff x="669926" y="3943131"/>
            <a:chExt cx="5852175" cy="2108806"/>
          </a:xfrm>
        </p:grpSpPr>
        <p:sp>
          <p:nvSpPr>
            <p:cNvPr id="19" name="文本框 18">
              <a:extLst>
                <a:ext uri="{FF2B5EF4-FFF2-40B4-BE49-F238E27FC236}">
                  <a16:creationId xmlns:a16="http://schemas.microsoft.com/office/drawing/2014/main" id="{52127908-577D-4FB8-81D6-3FE119298C01}"/>
                </a:ext>
              </a:extLst>
            </p:cNvPr>
            <p:cNvSpPr txBox="1"/>
            <p:nvPr/>
          </p:nvSpPr>
          <p:spPr>
            <a:xfrm>
              <a:off x="669927" y="3943131"/>
              <a:ext cx="5852173" cy="338554"/>
            </a:xfrm>
            <a:prstGeom prst="rect">
              <a:avLst/>
            </a:prstGeom>
            <a:noFill/>
          </p:spPr>
          <p:txBody>
            <a:bodyPr wrap="square" rtlCol="0">
              <a:spAutoFit/>
            </a:bodyPr>
            <a:lstStyle/>
            <a:p>
              <a:r>
                <a:rPr lang="zh-CN" altLang="en-US" sz="1600" dirty="0"/>
                <a:t>主题字体 </a:t>
              </a:r>
              <a:r>
                <a:rPr lang="en-US" altLang="zh-CN" sz="1600" dirty="0"/>
                <a:t>THEME FONTS</a:t>
              </a:r>
              <a:endParaRPr lang="zh-CN" altLang="en-US" sz="1600" dirty="0"/>
            </a:p>
          </p:txBody>
        </p:sp>
        <p:cxnSp>
          <p:nvCxnSpPr>
            <p:cNvPr id="20" name="直接连接符 19">
              <a:extLst>
                <a:ext uri="{FF2B5EF4-FFF2-40B4-BE49-F238E27FC236}">
                  <a16:creationId xmlns:a16="http://schemas.microsoft.com/office/drawing/2014/main" id="{86C089AC-4A14-43A8-9051-EFE6708DEB9B}"/>
                </a:ext>
              </a:extLst>
            </p:cNvPr>
            <p:cNvCxnSpPr/>
            <p:nvPr/>
          </p:nvCxnSpPr>
          <p:spPr>
            <a:xfrm>
              <a:off x="669926" y="4273363"/>
              <a:ext cx="58521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CCBB2F52-A053-4606-8551-FF30165CD329}"/>
                </a:ext>
              </a:extLst>
            </p:cNvPr>
            <p:cNvSpPr/>
            <p:nvPr/>
          </p:nvSpPr>
          <p:spPr>
            <a:xfrm>
              <a:off x="701115" y="4724988"/>
              <a:ext cx="5048569" cy="1326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200" dirty="0">
                  <a:solidFill>
                    <a:schemeClr val="tx1">
                      <a:lumMod val="50000"/>
                      <a:lumOff val="50000"/>
                    </a:schemeClr>
                  </a:solidFill>
                </a:rPr>
                <a:t>中文字体：方正清刻本悦宋简体（标题） 思源黑体 等线（正文或小标题）</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英文字体：思源黑体 等线</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数字字体：书法坊姿景臣钢笔行书</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字体包下载：链接：</a:t>
              </a:r>
              <a:r>
                <a:rPr lang="en-US" altLang="zh-CN" sz="1200" dirty="0">
                  <a:solidFill>
                    <a:schemeClr val="tx1">
                      <a:lumMod val="50000"/>
                      <a:lumOff val="50000"/>
                    </a:schemeClr>
                  </a:solidFill>
                </a:rPr>
                <a:t>https://pan.baidu.com/s/15aC9qNjIQTXuI6UcsC0f6Q </a:t>
              </a:r>
            </a:p>
            <a:p>
              <a:r>
                <a:rPr lang="en-US" altLang="zh-CN" sz="1200" dirty="0">
                  <a:solidFill>
                    <a:schemeClr val="tx1">
                      <a:lumMod val="50000"/>
                      <a:lumOff val="50000"/>
                    </a:schemeClr>
                  </a:solidFill>
                </a:rPr>
                <a:t>                      </a:t>
              </a:r>
              <a:r>
                <a:rPr lang="zh-CN" altLang="en-US" sz="1200" dirty="0">
                  <a:solidFill>
                    <a:schemeClr val="tx1">
                      <a:lumMod val="50000"/>
                      <a:lumOff val="50000"/>
                    </a:schemeClr>
                  </a:solidFill>
                </a:rPr>
                <a:t>提取码：</a:t>
              </a:r>
              <a:r>
                <a:rPr lang="en-US" altLang="zh-CN" sz="1200" dirty="0">
                  <a:solidFill>
                    <a:schemeClr val="tx1">
                      <a:lumMod val="50000"/>
                      <a:lumOff val="50000"/>
                    </a:schemeClr>
                  </a:solidFill>
                </a:rPr>
                <a:t>5v3d</a:t>
              </a:r>
            </a:p>
          </p:txBody>
        </p:sp>
      </p:grpSp>
      <p:sp>
        <p:nvSpPr>
          <p:cNvPr id="40" name="文本框 39">
            <a:extLst>
              <a:ext uri="{FF2B5EF4-FFF2-40B4-BE49-F238E27FC236}">
                <a16:creationId xmlns:a16="http://schemas.microsoft.com/office/drawing/2014/main" id="{08CFC135-F6A7-4724-BC7F-FF252F2D114D}"/>
              </a:ext>
            </a:extLst>
          </p:cNvPr>
          <p:cNvSpPr txBox="1"/>
          <p:nvPr/>
        </p:nvSpPr>
        <p:spPr>
          <a:xfrm>
            <a:off x="10486595" y="350413"/>
            <a:ext cx="1415772" cy="338554"/>
          </a:xfrm>
          <a:prstGeom prst="rect">
            <a:avLst/>
          </a:prstGeom>
          <a:noFill/>
        </p:spPr>
        <p:txBody>
          <a:bodyPr wrap="none" rtlCol="0">
            <a:spAutoFit/>
          </a:bodyPr>
          <a:lstStyle/>
          <a:p>
            <a:r>
              <a:rPr lang="zh-CN" altLang="en-US" sz="1600" dirty="0">
                <a:solidFill>
                  <a:srgbClr val="C00000"/>
                </a:solidFill>
                <a:latin typeface="方正清刻本悦宋简体" panose="02000000000000000000" pitchFamily="2" charset="-122"/>
                <a:ea typeface="方正清刻本悦宋简体" panose="02000000000000000000" pitchFamily="2" charset="-122"/>
              </a:rPr>
              <a:t>模板使用说明</a:t>
            </a:r>
          </a:p>
        </p:txBody>
      </p:sp>
      <p:grpSp>
        <p:nvGrpSpPr>
          <p:cNvPr id="48" name="组合 47">
            <a:extLst>
              <a:ext uri="{FF2B5EF4-FFF2-40B4-BE49-F238E27FC236}">
                <a16:creationId xmlns:a16="http://schemas.microsoft.com/office/drawing/2014/main" id="{3A9B0500-7FC8-4C98-969F-8B16C44B1F8C}"/>
              </a:ext>
            </a:extLst>
          </p:cNvPr>
          <p:cNvGrpSpPr/>
          <p:nvPr/>
        </p:nvGrpSpPr>
        <p:grpSpPr>
          <a:xfrm>
            <a:off x="669926" y="1512847"/>
            <a:ext cx="6056552" cy="1453654"/>
            <a:chOff x="669926" y="1512847"/>
            <a:chExt cx="6056552" cy="1453654"/>
          </a:xfrm>
        </p:grpSpPr>
        <p:sp>
          <p:nvSpPr>
            <p:cNvPr id="4" name="椭圆 3">
              <a:extLst>
                <a:ext uri="{FF2B5EF4-FFF2-40B4-BE49-F238E27FC236}">
                  <a16:creationId xmlns:a16="http://schemas.microsoft.com/office/drawing/2014/main" id="{23558878-4B91-48FC-81CB-672B96C92F49}"/>
                </a:ext>
              </a:extLst>
            </p:cNvPr>
            <p:cNvSpPr/>
            <p:nvPr/>
          </p:nvSpPr>
          <p:spPr>
            <a:xfrm>
              <a:off x="4104549" y="2202365"/>
              <a:ext cx="299978" cy="299978"/>
            </a:xfrm>
            <a:prstGeom prst="ellipse">
              <a:avLst/>
            </a:prstGeom>
            <a:solidFill>
              <a:srgbClr val="035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C80B086-DF60-475D-B68F-0FD48B7932FF}"/>
                </a:ext>
              </a:extLst>
            </p:cNvPr>
            <p:cNvSpPr/>
            <p:nvPr/>
          </p:nvSpPr>
          <p:spPr>
            <a:xfrm>
              <a:off x="4521909" y="2202365"/>
              <a:ext cx="299978" cy="299978"/>
            </a:xfrm>
            <a:prstGeom prst="ellipse">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60005"/>
                </a:solidFill>
              </a:endParaRPr>
            </a:p>
          </p:txBody>
        </p:sp>
        <p:sp>
          <p:nvSpPr>
            <p:cNvPr id="6" name="椭圆 5">
              <a:extLst>
                <a:ext uri="{FF2B5EF4-FFF2-40B4-BE49-F238E27FC236}">
                  <a16:creationId xmlns:a16="http://schemas.microsoft.com/office/drawing/2014/main" id="{070AE6BE-E4E5-4EDB-95C6-155FF1FAA6EF}"/>
                </a:ext>
              </a:extLst>
            </p:cNvPr>
            <p:cNvSpPr/>
            <p:nvPr/>
          </p:nvSpPr>
          <p:spPr>
            <a:xfrm>
              <a:off x="4939270" y="2202365"/>
              <a:ext cx="299978" cy="299978"/>
            </a:xfrm>
            <a:prstGeom prst="ellipse">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17E652B-30EB-48EE-91EE-97223893B4A9}"/>
                </a:ext>
              </a:extLst>
            </p:cNvPr>
            <p:cNvSpPr/>
            <p:nvPr/>
          </p:nvSpPr>
          <p:spPr>
            <a:xfrm>
              <a:off x="5356630" y="2202365"/>
              <a:ext cx="299978" cy="299978"/>
            </a:xfrm>
            <a:prstGeom prst="ellipse">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F9D53E2-63AC-46A4-A7F1-EB10C12FB0C6}"/>
                </a:ext>
              </a:extLst>
            </p:cNvPr>
            <p:cNvSpPr/>
            <p:nvPr/>
          </p:nvSpPr>
          <p:spPr>
            <a:xfrm>
              <a:off x="5773990" y="2202365"/>
              <a:ext cx="299978" cy="299978"/>
            </a:xfrm>
            <a:prstGeom prst="ellipse">
              <a:avLst/>
            </a:prstGeom>
            <a:solidFill>
              <a:srgbClr val="DF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830936F6-1907-478D-8B56-8CC5646E29AE}"/>
                </a:ext>
              </a:extLst>
            </p:cNvPr>
            <p:cNvSpPr/>
            <p:nvPr/>
          </p:nvSpPr>
          <p:spPr>
            <a:xfrm>
              <a:off x="6191350" y="2202365"/>
              <a:ext cx="299978" cy="29997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2303A90D-22A3-4C32-9CA5-989697683C03}"/>
                </a:ext>
              </a:extLst>
            </p:cNvPr>
            <p:cNvSpPr/>
            <p:nvPr/>
          </p:nvSpPr>
          <p:spPr>
            <a:xfrm>
              <a:off x="842048" y="2202365"/>
              <a:ext cx="299978" cy="299978"/>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631F2F5-B3DB-4F9E-BC23-CF53748714FA}"/>
                </a:ext>
              </a:extLst>
            </p:cNvPr>
            <p:cNvSpPr/>
            <p:nvPr/>
          </p:nvSpPr>
          <p:spPr>
            <a:xfrm>
              <a:off x="1259408" y="2202365"/>
              <a:ext cx="299978" cy="299978"/>
            </a:xfrm>
            <a:prstGeom prst="ellipse">
              <a:avLst/>
            </a:prstGeom>
            <a:solidFill>
              <a:srgbClr val="F6F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5E0E8BD-B91B-49B8-B0D4-0ED8F8A1D731}"/>
                </a:ext>
              </a:extLst>
            </p:cNvPr>
            <p:cNvSpPr/>
            <p:nvPr/>
          </p:nvSpPr>
          <p:spPr>
            <a:xfrm>
              <a:off x="1676768" y="2202365"/>
              <a:ext cx="299978" cy="299978"/>
            </a:xfrm>
            <a:prstGeom prst="ellipse">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065F8A37-E7A7-4CF2-90DF-7B45E16A348C}"/>
                </a:ext>
              </a:extLst>
            </p:cNvPr>
            <p:cNvSpPr/>
            <p:nvPr/>
          </p:nvSpPr>
          <p:spPr>
            <a:xfrm>
              <a:off x="2094129" y="2202365"/>
              <a:ext cx="299978" cy="29997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C83C0C6-EA1D-4DDF-8F0D-E0AACBCCE381}"/>
                </a:ext>
              </a:extLst>
            </p:cNvPr>
            <p:cNvCxnSpPr/>
            <p:nvPr/>
          </p:nvCxnSpPr>
          <p:spPr>
            <a:xfrm>
              <a:off x="3839351" y="2128458"/>
              <a:ext cx="0" cy="69125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C8A8385C-0A76-44AF-A9FF-8D24D3DD2488}"/>
                </a:ext>
              </a:extLst>
            </p:cNvPr>
            <p:cNvSpPr txBox="1"/>
            <p:nvPr/>
          </p:nvSpPr>
          <p:spPr>
            <a:xfrm>
              <a:off x="669927" y="1512847"/>
              <a:ext cx="5852173" cy="338554"/>
            </a:xfrm>
            <a:prstGeom prst="rect">
              <a:avLst/>
            </a:prstGeom>
            <a:noFill/>
          </p:spPr>
          <p:txBody>
            <a:bodyPr wrap="square" rtlCol="0">
              <a:spAutoFit/>
            </a:bodyPr>
            <a:lstStyle/>
            <a:p>
              <a:r>
                <a:rPr lang="zh-CN" altLang="en-US" sz="1600" dirty="0"/>
                <a:t>主题色彩 </a:t>
              </a:r>
              <a:r>
                <a:rPr lang="en-US" altLang="zh-CN" sz="1600" dirty="0"/>
                <a:t>THEME COLORS</a:t>
              </a:r>
              <a:endParaRPr lang="zh-CN" altLang="en-US" sz="1600" dirty="0"/>
            </a:p>
          </p:txBody>
        </p:sp>
        <p:cxnSp>
          <p:nvCxnSpPr>
            <p:cNvPr id="16" name="直接连接符 15">
              <a:extLst>
                <a:ext uri="{FF2B5EF4-FFF2-40B4-BE49-F238E27FC236}">
                  <a16:creationId xmlns:a16="http://schemas.microsoft.com/office/drawing/2014/main" id="{CD4C75F8-9968-464F-8034-72D84D8611D2}"/>
                </a:ext>
              </a:extLst>
            </p:cNvPr>
            <p:cNvCxnSpPr/>
            <p:nvPr/>
          </p:nvCxnSpPr>
          <p:spPr>
            <a:xfrm>
              <a:off x="669926" y="1843079"/>
              <a:ext cx="58521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2B37508-95AC-4805-8C8C-B58A894FF967}"/>
                </a:ext>
              </a:extLst>
            </p:cNvPr>
            <p:cNvSpPr txBox="1"/>
            <p:nvPr/>
          </p:nvSpPr>
          <p:spPr>
            <a:xfrm>
              <a:off x="669927" y="2689502"/>
              <a:ext cx="2161443" cy="276999"/>
            </a:xfrm>
            <a:prstGeom prst="rect">
              <a:avLst/>
            </a:prstGeom>
            <a:noFill/>
          </p:spPr>
          <p:txBody>
            <a:bodyPr wrap="square" rtlCol="0">
              <a:spAutoFit/>
            </a:bodyPr>
            <a:lstStyle/>
            <a:p>
              <a:pPr algn="ctr"/>
              <a:r>
                <a:rPr lang="zh-CN" altLang="en-US" sz="1200" dirty="0">
                  <a:solidFill>
                    <a:schemeClr val="tx1">
                      <a:lumMod val="50000"/>
                      <a:lumOff val="50000"/>
                    </a:schemeClr>
                  </a:solidFill>
                </a:rPr>
                <a:t>文字</a:t>
              </a:r>
              <a:r>
                <a:rPr lang="en-US" altLang="zh-CN" sz="1200">
                  <a:solidFill>
                    <a:schemeClr val="tx1">
                      <a:lumMod val="50000"/>
                      <a:lumOff val="50000"/>
                    </a:schemeClr>
                  </a:solidFill>
                </a:rPr>
                <a:t>/</a:t>
              </a:r>
              <a:r>
                <a:rPr lang="zh-CN" altLang="en-US" sz="1200">
                  <a:solidFill>
                    <a:schemeClr val="tx1">
                      <a:lumMod val="50000"/>
                      <a:lumOff val="50000"/>
                    </a:schemeClr>
                  </a:solidFill>
                </a:rPr>
                <a:t>背景 </a:t>
              </a:r>
              <a:r>
                <a:rPr lang="en-US" altLang="zh-CN" sz="1200">
                  <a:solidFill>
                    <a:schemeClr val="tx1">
                      <a:lumMod val="50000"/>
                      <a:lumOff val="50000"/>
                    </a:schemeClr>
                  </a:solidFill>
                </a:rPr>
                <a:t>Text/Background</a:t>
              </a:r>
              <a:endParaRPr lang="zh-CN" altLang="en-US" sz="1200" dirty="0">
                <a:solidFill>
                  <a:schemeClr val="tx1">
                    <a:lumMod val="50000"/>
                    <a:lumOff val="50000"/>
                  </a:schemeClr>
                </a:solidFill>
              </a:endParaRPr>
            </a:p>
          </p:txBody>
        </p:sp>
        <p:sp>
          <p:nvSpPr>
            <p:cNvPr id="18" name="文本框 17">
              <a:extLst>
                <a:ext uri="{FF2B5EF4-FFF2-40B4-BE49-F238E27FC236}">
                  <a16:creationId xmlns:a16="http://schemas.microsoft.com/office/drawing/2014/main" id="{655600FE-D68D-4080-8D0C-8C4F33D8C9E0}"/>
                </a:ext>
              </a:extLst>
            </p:cNvPr>
            <p:cNvSpPr txBox="1"/>
            <p:nvPr/>
          </p:nvSpPr>
          <p:spPr>
            <a:xfrm>
              <a:off x="3849851" y="2689502"/>
              <a:ext cx="2876627" cy="276999"/>
            </a:xfrm>
            <a:prstGeom prst="rect">
              <a:avLst/>
            </a:prstGeom>
            <a:noFill/>
          </p:spPr>
          <p:txBody>
            <a:bodyPr wrap="square" rtlCol="0">
              <a:spAutoFit/>
            </a:bodyPr>
            <a:lstStyle/>
            <a:p>
              <a:pPr algn="ctr"/>
              <a:r>
                <a:rPr lang="zh-CN" altLang="en-US" sz="1200">
                  <a:solidFill>
                    <a:schemeClr val="tx1">
                      <a:lumMod val="50000"/>
                      <a:lumOff val="50000"/>
                    </a:schemeClr>
                  </a:solidFill>
                </a:rPr>
                <a:t>填充色 </a:t>
              </a:r>
              <a:r>
                <a:rPr lang="en-US" altLang="zh-CN" sz="1200">
                  <a:solidFill>
                    <a:schemeClr val="tx1">
                      <a:lumMod val="50000"/>
                      <a:lumOff val="50000"/>
                    </a:schemeClr>
                  </a:solidFill>
                </a:rPr>
                <a:t>Accents</a:t>
              </a:r>
              <a:endParaRPr lang="zh-CN" altLang="en-US" sz="1200" dirty="0">
                <a:solidFill>
                  <a:schemeClr val="tx1">
                    <a:lumMod val="50000"/>
                    <a:lumOff val="50000"/>
                  </a:schemeClr>
                </a:solidFill>
              </a:endParaRPr>
            </a:p>
          </p:txBody>
        </p:sp>
        <p:sp>
          <p:nvSpPr>
            <p:cNvPr id="41" name="椭圆 40">
              <a:extLst>
                <a:ext uri="{FF2B5EF4-FFF2-40B4-BE49-F238E27FC236}">
                  <a16:creationId xmlns:a16="http://schemas.microsoft.com/office/drawing/2014/main" id="{D454FDEC-B976-4566-BD36-810695271D2F}"/>
                </a:ext>
              </a:extLst>
            </p:cNvPr>
            <p:cNvSpPr/>
            <p:nvPr/>
          </p:nvSpPr>
          <p:spPr>
            <a:xfrm>
              <a:off x="2511489" y="2202365"/>
              <a:ext cx="299978" cy="29997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E0124C1-4C93-476E-AC4F-A0A068FD51AA}"/>
                </a:ext>
              </a:extLst>
            </p:cNvPr>
            <p:cNvSpPr/>
            <p:nvPr/>
          </p:nvSpPr>
          <p:spPr>
            <a:xfrm>
              <a:off x="2928849" y="2202365"/>
              <a:ext cx="299978" cy="29997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2DC878D-61C2-4640-A845-9AE8B2713225}"/>
                </a:ext>
              </a:extLst>
            </p:cNvPr>
            <p:cNvSpPr/>
            <p:nvPr/>
          </p:nvSpPr>
          <p:spPr>
            <a:xfrm>
              <a:off x="3346209" y="2202365"/>
              <a:ext cx="299978" cy="299978"/>
            </a:xfrm>
            <a:prstGeom prst="ellipse">
              <a:avLst/>
            </a:prstGeom>
            <a:solidFill>
              <a:srgbClr val="606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文本框 61">
            <a:extLst>
              <a:ext uri="{FF2B5EF4-FFF2-40B4-BE49-F238E27FC236}">
                <a16:creationId xmlns:a16="http://schemas.microsoft.com/office/drawing/2014/main" id="{7D6ED72F-880C-4FDB-B89C-EFFBA2A171B4}"/>
              </a:ext>
            </a:extLst>
          </p:cNvPr>
          <p:cNvSpPr txBox="1"/>
          <p:nvPr/>
        </p:nvSpPr>
        <p:spPr>
          <a:xfrm>
            <a:off x="7560509" y="1512847"/>
            <a:ext cx="3072050" cy="338554"/>
          </a:xfrm>
          <a:prstGeom prst="rect">
            <a:avLst/>
          </a:prstGeom>
          <a:noFill/>
        </p:spPr>
        <p:txBody>
          <a:bodyPr wrap="square" rtlCol="0">
            <a:spAutoFit/>
          </a:bodyPr>
          <a:lstStyle/>
          <a:p>
            <a:r>
              <a:rPr lang="zh-CN" altLang="en-US" sz="1600" dirty="0"/>
              <a:t>版权申明 </a:t>
            </a:r>
            <a:r>
              <a:rPr lang="en-US" altLang="zh-CN" sz="1600" dirty="0"/>
              <a:t>COPYRIGHT NOTICE</a:t>
            </a:r>
            <a:endParaRPr lang="zh-CN" altLang="en-US" sz="1600" dirty="0"/>
          </a:p>
        </p:txBody>
      </p:sp>
      <p:cxnSp>
        <p:nvCxnSpPr>
          <p:cNvPr id="63" name="直接连接符 62">
            <a:extLst>
              <a:ext uri="{FF2B5EF4-FFF2-40B4-BE49-F238E27FC236}">
                <a16:creationId xmlns:a16="http://schemas.microsoft.com/office/drawing/2014/main" id="{B9FD219A-BBBA-491D-A341-9EE04CC3F48C}"/>
              </a:ext>
            </a:extLst>
          </p:cNvPr>
          <p:cNvCxnSpPr>
            <a:cxnSpLocks/>
          </p:cNvCxnSpPr>
          <p:nvPr/>
        </p:nvCxnSpPr>
        <p:spPr>
          <a:xfrm>
            <a:off x="7560507" y="1843079"/>
            <a:ext cx="29260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EFC0A59D-9F23-4C85-B3D2-B24B88827CFC}"/>
              </a:ext>
            </a:extLst>
          </p:cNvPr>
          <p:cNvSpPr/>
          <p:nvPr/>
        </p:nvSpPr>
        <p:spPr>
          <a:xfrm>
            <a:off x="7573587" y="1997522"/>
            <a:ext cx="3463008" cy="1255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200" dirty="0">
                <a:solidFill>
                  <a:schemeClr val="tx1">
                    <a:lumMod val="50000"/>
                    <a:lumOff val="50000"/>
                  </a:schemeClr>
                </a:solidFill>
              </a:rPr>
              <a:t>本模板仅作学习交流使用，请勿商用。</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素材来源：广东工业大学学生新闻中心摄影部</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作者：信鸽     微信公众号：我在广工学个</a:t>
            </a:r>
            <a:r>
              <a:rPr lang="en-US" altLang="zh-CN" sz="1200" dirty="0">
                <a:solidFill>
                  <a:schemeClr val="tx1">
                    <a:lumMod val="50000"/>
                    <a:lumOff val="50000"/>
                  </a:schemeClr>
                </a:solidFill>
              </a:rPr>
              <a:t>P</a:t>
            </a:r>
          </a:p>
          <a:p>
            <a:endParaRPr lang="en-US" altLang="zh-CN" sz="1200" dirty="0">
              <a:solidFill>
                <a:schemeClr val="tx1">
                  <a:lumMod val="50000"/>
                  <a:lumOff val="50000"/>
                </a:schemeClr>
              </a:solidFill>
            </a:endParaRPr>
          </a:p>
        </p:txBody>
      </p:sp>
      <p:sp>
        <p:nvSpPr>
          <p:cNvPr id="29" name="文本框 28">
            <a:extLst>
              <a:ext uri="{FF2B5EF4-FFF2-40B4-BE49-F238E27FC236}">
                <a16:creationId xmlns:a16="http://schemas.microsoft.com/office/drawing/2014/main" id="{7E213CCB-1C8A-42CB-82A2-EBD1A54A3E13}"/>
              </a:ext>
            </a:extLst>
          </p:cNvPr>
          <p:cNvSpPr txBox="1"/>
          <p:nvPr/>
        </p:nvSpPr>
        <p:spPr>
          <a:xfrm>
            <a:off x="7560509" y="3975107"/>
            <a:ext cx="3072050" cy="338554"/>
          </a:xfrm>
          <a:prstGeom prst="rect">
            <a:avLst/>
          </a:prstGeom>
          <a:noFill/>
        </p:spPr>
        <p:txBody>
          <a:bodyPr wrap="square" rtlCol="0">
            <a:spAutoFit/>
          </a:bodyPr>
          <a:lstStyle/>
          <a:p>
            <a:r>
              <a:rPr lang="zh-CN" altLang="en-US" sz="1600" dirty="0"/>
              <a:t>使用建议 </a:t>
            </a:r>
            <a:r>
              <a:rPr lang="en-US" altLang="zh-CN" sz="1600" dirty="0"/>
              <a:t>SUGGESTION</a:t>
            </a:r>
            <a:endParaRPr lang="zh-CN" altLang="en-US" sz="1600" dirty="0"/>
          </a:p>
        </p:txBody>
      </p:sp>
      <p:cxnSp>
        <p:nvCxnSpPr>
          <p:cNvPr id="30" name="直接连接符 29">
            <a:extLst>
              <a:ext uri="{FF2B5EF4-FFF2-40B4-BE49-F238E27FC236}">
                <a16:creationId xmlns:a16="http://schemas.microsoft.com/office/drawing/2014/main" id="{6BECEE7D-F316-441E-8E62-A4BD48FC0856}"/>
              </a:ext>
            </a:extLst>
          </p:cNvPr>
          <p:cNvCxnSpPr>
            <a:cxnSpLocks/>
          </p:cNvCxnSpPr>
          <p:nvPr/>
        </p:nvCxnSpPr>
        <p:spPr>
          <a:xfrm>
            <a:off x="7560507" y="4305339"/>
            <a:ext cx="29260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954CCF96-FA30-4F39-9D05-1691D04973B9}"/>
              </a:ext>
            </a:extLst>
          </p:cNvPr>
          <p:cNvSpPr/>
          <p:nvPr/>
        </p:nvSpPr>
        <p:spPr>
          <a:xfrm>
            <a:off x="7573587" y="4653989"/>
            <a:ext cx="3463008" cy="1255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200" dirty="0">
                <a:solidFill>
                  <a:schemeClr val="tx1">
                    <a:lumMod val="50000"/>
                    <a:lumOff val="50000"/>
                  </a:schemeClr>
                </a:solidFill>
              </a:rPr>
              <a:t>字体大小：参考模板中设置即可，如在大教室使</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r>
              <a:rPr lang="zh-CN" altLang="en-US" sz="1200" dirty="0">
                <a:solidFill>
                  <a:schemeClr val="tx1">
                    <a:lumMod val="50000"/>
                    <a:lumOff val="50000"/>
                  </a:schemeClr>
                </a:solidFill>
              </a:rPr>
              <a:t>用可酌情增大字号</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p>
          <a:p>
            <a:r>
              <a:rPr lang="zh-CN" altLang="en-US" sz="1200" dirty="0">
                <a:solidFill>
                  <a:schemeClr val="tx1">
                    <a:lumMod val="50000"/>
                    <a:lumOff val="50000"/>
                  </a:schemeClr>
                </a:solidFill>
              </a:rPr>
              <a:t>行距设置：</a:t>
            </a:r>
            <a:r>
              <a:rPr lang="en-US" altLang="zh-CN" sz="1200" dirty="0">
                <a:solidFill>
                  <a:schemeClr val="tx1">
                    <a:lumMod val="50000"/>
                    <a:lumOff val="50000"/>
                  </a:schemeClr>
                </a:solidFill>
              </a:rPr>
              <a:t>1.2-1.5</a:t>
            </a:r>
            <a:r>
              <a:rPr lang="zh-CN" altLang="en-US" sz="1200" dirty="0">
                <a:solidFill>
                  <a:schemeClr val="tx1">
                    <a:lumMod val="50000"/>
                    <a:lumOff val="50000"/>
                  </a:schemeClr>
                </a:solidFill>
              </a:rPr>
              <a:t>为宜</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正文字体：建议使用思源黑体等非衬线字体，可</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r>
              <a:rPr lang="zh-CN" altLang="en-US" sz="1200" dirty="0">
                <a:solidFill>
                  <a:schemeClr val="tx1">
                    <a:lumMod val="50000"/>
                    <a:lumOff val="50000"/>
                  </a:schemeClr>
                </a:solidFill>
              </a:rPr>
              <a:t>有效提高观看者的体验。</a:t>
            </a:r>
            <a:endParaRPr lang="en-US" altLang="zh-CN" sz="1200" dirty="0">
              <a:solidFill>
                <a:schemeClr val="tx1">
                  <a:lumMod val="50000"/>
                  <a:lumOff val="50000"/>
                </a:schemeClr>
              </a:solidFill>
            </a:endParaRPr>
          </a:p>
        </p:txBody>
      </p:sp>
    </p:spTree>
    <p:extLst>
      <p:ext uri="{BB962C8B-B14F-4D97-AF65-F5344CB8AC3E}">
        <p14:creationId xmlns:p14="http://schemas.microsoft.com/office/powerpoint/2010/main" val="3047253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F778606-EE3D-4B14-AE9D-03C4690040AA}"/>
              </a:ext>
            </a:extLst>
          </p:cNvPr>
          <p:cNvPicPr>
            <a:picLocks noChangeAspect="1"/>
          </p:cNvPicPr>
          <p:nvPr/>
        </p:nvPicPr>
        <p:blipFill rotWithShape="1">
          <a:blip r:embed="rId7">
            <a:extLst>
              <a:ext uri="{28A0092B-C50C-407E-A947-70E740481C1C}">
                <a14:useLocalDpi xmlns:a14="http://schemas.microsoft.com/office/drawing/2010/main" val="0"/>
              </a:ext>
            </a:extLst>
          </a:blip>
          <a:srcRect l="32805" t="7042" r="36007" b="38309"/>
          <a:stretch/>
        </p:blipFill>
        <p:spPr>
          <a:xfrm>
            <a:off x="1023425" y="1051560"/>
            <a:ext cx="4071240" cy="4815840"/>
          </a:xfrm>
          <a:prstGeom prst="rect">
            <a:avLst/>
          </a:prstGeom>
          <a:ln>
            <a:noFill/>
          </a:ln>
          <a:effectLst/>
        </p:spPr>
      </p:pic>
      <p:sp>
        <p:nvSpPr>
          <p:cNvPr id="12" name="矩形 11">
            <a:extLst>
              <a:ext uri="{FF2B5EF4-FFF2-40B4-BE49-F238E27FC236}">
                <a16:creationId xmlns:a16="http://schemas.microsoft.com/office/drawing/2014/main" id="{48D1B94F-ED5E-4804-B942-1D933B6AF540}"/>
              </a:ext>
            </a:extLst>
          </p:cNvPr>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B22D9B52-C2D5-4C7E-B91F-0BECC987C816}"/>
              </a:ext>
            </a:extLst>
          </p:cNvPr>
          <p:cNvSpPr/>
          <p:nvPr/>
        </p:nvSpPr>
        <p:spPr>
          <a:xfrm>
            <a:off x="1023425" y="1056640"/>
            <a:ext cx="4071240" cy="480568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矩形 19">
            <a:extLst>
              <a:ext uri="{FF2B5EF4-FFF2-40B4-BE49-F238E27FC236}">
                <a16:creationId xmlns:a16="http://schemas.microsoft.com/office/drawing/2014/main" id="{54977DBE-AC2C-469B-9525-84F9996AE634}"/>
              </a:ext>
            </a:extLst>
          </p:cNvPr>
          <p:cNvSpPr/>
          <p:nvPr>
            <p:custDataLst>
              <p:tags r:id="rId1"/>
            </p:custDataLst>
          </p:nvPr>
        </p:nvSpPr>
        <p:spPr>
          <a:xfrm>
            <a:off x="4347905" y="1292601"/>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a:extLst>
              <a:ext uri="{FF2B5EF4-FFF2-40B4-BE49-F238E27FC236}">
                <a16:creationId xmlns:a16="http://schemas.microsoft.com/office/drawing/2014/main" id="{B5EDA221-9AF2-4B27-8DDA-40BE4782A1C4}"/>
              </a:ext>
            </a:extLst>
          </p:cNvPr>
          <p:cNvSpPr/>
          <p:nvPr>
            <p:custDataLst>
              <p:tags r:id="rId2"/>
            </p:custDataLst>
          </p:nvPr>
        </p:nvSpPr>
        <p:spPr>
          <a:xfrm>
            <a:off x="5873498" y="3436374"/>
            <a:ext cx="5262979" cy="1002647"/>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选题背景和研究意义</a:t>
            </a:r>
            <a:endParaRPr lang="en-US" altLang="zh-CN" sz="4400" dirty="0">
              <a:latin typeface="方正清刻本悦宋简体" panose="02000000000000000000" pitchFamily="2" charset="-122"/>
              <a:ea typeface="方正清刻本悦宋简体" panose="02000000000000000000" pitchFamily="2" charset="-122"/>
              <a:sym typeface="+mn-lt"/>
            </a:endParaRPr>
          </a:p>
        </p:txBody>
      </p:sp>
      <p:cxnSp>
        <p:nvCxnSpPr>
          <p:cNvPr id="17" name="PA-直接连接符 29">
            <a:extLst>
              <a:ext uri="{FF2B5EF4-FFF2-40B4-BE49-F238E27FC236}">
                <a16:creationId xmlns:a16="http://schemas.microsoft.com/office/drawing/2014/main" id="{2567401C-F979-45E6-9BC9-EAE76AF37E8D}"/>
              </a:ext>
            </a:extLst>
          </p:cNvPr>
          <p:cNvCxnSpPr/>
          <p:nvPr>
            <p:custDataLst>
              <p:tags r:id="rId3"/>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a:extLst>
              <a:ext uri="{FF2B5EF4-FFF2-40B4-BE49-F238E27FC236}">
                <a16:creationId xmlns:a16="http://schemas.microsoft.com/office/drawing/2014/main" id="{E183C0C8-73AB-4259-9E97-9774B512607A}"/>
              </a:ext>
            </a:extLst>
          </p:cNvPr>
          <p:cNvSpPr/>
          <p:nvPr>
            <p:custDataLst>
              <p:tags r:id="rId4"/>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01 </a:t>
            </a:r>
          </a:p>
        </p:txBody>
      </p:sp>
    </p:spTree>
    <p:extLst>
      <p:ext uri="{BB962C8B-B14F-4D97-AF65-F5344CB8AC3E}">
        <p14:creationId xmlns:p14="http://schemas.microsoft.com/office/powerpoint/2010/main" val="135616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22" presetClass="entr" presetSubtype="2" fill="hold" grpId="0" nodeType="withEffect">
                                  <p:stCondLst>
                                    <p:cond delay="20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1100"/>
                                        <p:tgtEl>
                                          <p:spTgt spid="16"/>
                                        </p:tgtEl>
                                      </p:cBhvr>
                                    </p:animEffect>
                                  </p:childTnLst>
                                </p:cTn>
                              </p:par>
                              <p:par>
                                <p:cTn id="11" presetID="35" presetClass="path" presetSubtype="0" accel="50000" decel="50000" fill="hold" grpId="1" nodeType="withEffect">
                                  <p:stCondLst>
                                    <p:cond delay="200"/>
                                  </p:stCondLst>
                                  <p:childTnLst>
                                    <p:animMotion origin="layout" path="M 0 0 L -0.02884996 0 E" pathEditMode="relative" ptsTypes="">
                                      <p:cBhvr>
                                        <p:cTn id="12" dur="2000" fill="hold"/>
                                        <p:tgtEl>
                                          <p:spTgt spid="16"/>
                                        </p:tgtEl>
                                        <p:attrNameLst>
                                          <p:attrName>ppt_x</p:attrName>
                                          <p:attrName>ppt_y</p:attrName>
                                        </p:attrNameLst>
                                      </p:cBhvr>
                                    </p:animMotion>
                                  </p:childTnLst>
                                </p:cTn>
                              </p:par>
                              <p:par>
                                <p:cTn id="13" presetID="22" presetClass="entr" presetSubtype="2"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right)">
                                      <p:cBhvr>
                                        <p:cTn id="15" dur="1100"/>
                                        <p:tgtEl>
                                          <p:spTgt spid="17"/>
                                        </p:tgtEl>
                                      </p:cBhvr>
                                    </p:animEffect>
                                  </p:childTnLst>
                                </p:cTn>
                              </p:par>
                              <p:par>
                                <p:cTn id="16" presetID="35" presetClass="path" presetSubtype="0" accel="50000" decel="50000" fill="hold" nodeType="withEffect">
                                  <p:stCondLst>
                                    <p:cond delay="0"/>
                                  </p:stCondLst>
                                  <p:childTnLst>
                                    <p:animMotion origin="layout" path="M 0 0 L -0.02885002 0 E" pathEditMode="relative" ptsTypes="">
                                      <p:cBhvr>
                                        <p:cTn id="17" dur="2000" fill="hold"/>
                                        <p:tgtEl>
                                          <p:spTgt spid="17"/>
                                        </p:tgtEl>
                                        <p:attrNameLst>
                                          <p:attrName>ppt_x</p:attrName>
                                          <p:attrName>ppt_y</p:attrName>
                                        </p:attrNameLst>
                                      </p:cBhvr>
                                    </p:animMotion>
                                  </p:childTnLst>
                                </p:cTn>
                              </p:par>
                              <p:par>
                                <p:cTn id="18" presetID="22" presetClass="entr" presetSubtype="2"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1100"/>
                                        <p:tgtEl>
                                          <p:spTgt spid="21"/>
                                        </p:tgtEl>
                                      </p:cBhvr>
                                    </p:animEffect>
                                  </p:childTnLst>
                                </p:cTn>
                              </p:par>
                              <p:par>
                                <p:cTn id="21" presetID="35" presetClass="path" presetSubtype="0" accel="50000" decel="50000" fill="hold" grpId="1" nodeType="withEffect">
                                  <p:stCondLst>
                                    <p:cond delay="0"/>
                                  </p:stCondLst>
                                  <p:childTnLst>
                                    <p:animMotion origin="layout" path="M 0 0 L -0.02885002 0 E" pathEditMode="relative" ptsTypes="">
                                      <p:cBhvr>
                                        <p:cTn id="22" dur="2000" fill="hold"/>
                                        <p:tgtEl>
                                          <p:spTgt spid="21"/>
                                        </p:tgtEl>
                                        <p:attrNameLst>
                                          <p:attrName>ppt_x</p:attrName>
                                          <p:attrName>ppt_y</p:attrName>
                                        </p:attrNameLst>
                                      </p:cBhvr>
                                    </p:animMotion>
                                  </p:childTnLst>
                                </p:cTn>
                              </p:par>
                              <p:par>
                                <p:cTn id="23" presetID="63" presetClass="path" presetSubtype="0" accel="50000" decel="50000" fill="hold" grpId="0" nodeType="withEffect">
                                  <p:stCondLst>
                                    <p:cond delay="0"/>
                                  </p:stCondLst>
                                  <p:childTnLst>
                                    <p:animMotion origin="layout" path="M -2.384186E-07 -4.44444E-06 L 0.05380769 -4.44444E-06" pathEditMode="relative" rAng="0" ptsTypes="AA">
                                      <p:cBhvr>
                                        <p:cTn id="24" dur="2000" fill="hold"/>
                                        <p:tgtEl>
                                          <p:spTgt spid="9"/>
                                        </p:tgtEl>
                                        <p:attrNameLst>
                                          <p:attrName>ppt_x</p:attrName>
                                          <p:attrName>ppt_y</p:attrName>
                                        </p:attrNameLst>
                                      </p:cBhvr>
                                      <p:rCtr x="18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6" grpId="0"/>
      <p:bldP spid="16" grpId="1"/>
      <p:bldP spid="21" grpId="0"/>
      <p:bldP spid="2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F34BD4CE-4866-4247-ACA4-5B7EDB9DD589}"/>
              </a:ext>
            </a:extLst>
          </p:cNvPr>
          <p:cNvSpPr/>
          <p:nvPr/>
        </p:nvSpPr>
        <p:spPr>
          <a:xfrm>
            <a:off x="5862315" y="1126767"/>
            <a:ext cx="6171614" cy="54607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E021747-1143-49B6-993F-22E0EF3DCCEA}"/>
              </a:ext>
            </a:extLst>
          </p:cNvPr>
          <p:cNvSpPr/>
          <p:nvPr/>
        </p:nvSpPr>
        <p:spPr>
          <a:xfrm>
            <a:off x="5862315" y="1640938"/>
            <a:ext cx="6146805" cy="4497257"/>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a:extLst>
              <a:ext uri="{FF2B5EF4-FFF2-40B4-BE49-F238E27FC236}">
                <a16:creationId xmlns:a16="http://schemas.microsoft.com/office/drawing/2014/main" id="{489181F0-7762-422D-A7BA-2FAACCC6A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921" y="2312168"/>
            <a:ext cx="5300065" cy="2975103"/>
          </a:xfrm>
          <a:prstGeom prst="rect">
            <a:avLst/>
          </a:prstGeom>
        </p:spPr>
      </p:pic>
      <p:sp>
        <p:nvSpPr>
          <p:cNvPr id="9" name="文本框 8">
            <a:extLst>
              <a:ext uri="{FF2B5EF4-FFF2-40B4-BE49-F238E27FC236}">
                <a16:creationId xmlns:a16="http://schemas.microsoft.com/office/drawing/2014/main" id="{E660F28B-6DDB-4627-AFB9-E2025CED0A21}"/>
              </a:ext>
            </a:extLst>
          </p:cNvPr>
          <p:cNvSpPr txBox="1"/>
          <p:nvPr/>
        </p:nvSpPr>
        <p:spPr>
          <a:xfrm>
            <a:off x="6538561" y="2225163"/>
            <a:ext cx="5300065" cy="3528979"/>
          </a:xfrm>
          <a:prstGeom prst="rect">
            <a:avLst/>
          </a:prstGeom>
          <a:noFill/>
        </p:spPr>
        <p:txBody>
          <a:bodyPr wrap="square" rtlCol="0">
            <a:spAutoFit/>
          </a:bodyPr>
          <a:lstStyle/>
          <a:p>
            <a:pPr algn="just">
              <a:lnSpc>
                <a:spcPct val="125000"/>
              </a:lnSpc>
            </a:pPr>
            <a:r>
              <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p>
          <a:p>
            <a:pPr marL="285750" indent="-285750" algn="just">
              <a:lnSpc>
                <a:spcPct val="125000"/>
              </a:lnSpc>
              <a:buFont typeface="Wingdings" panose="05000000000000000000" pitchFamily="2" charset="2"/>
              <a:buChar char="l"/>
            </a:pPr>
            <a:endPar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p>
          <a:p>
            <a:pPr marL="285750" indent="-285750" algn="just">
              <a:lnSpc>
                <a:spcPct val="125000"/>
              </a:lnSpc>
              <a:buFont typeface="Wingdings" panose="05000000000000000000" pitchFamily="2" charset="2"/>
              <a:buChar char="l"/>
            </a:pPr>
            <a:endPar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p>
          <a:p>
            <a:pPr algn="just">
              <a:lnSpc>
                <a:spcPct val="125000"/>
              </a:lnSpc>
            </a:pPr>
            <a:endPar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sz="1600" dirty="0">
                <a:solidFill>
                  <a:schemeClr val="bg1">
                    <a:lumMod val="9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p>
        </p:txBody>
      </p:sp>
      <p:sp>
        <p:nvSpPr>
          <p:cNvPr id="20" name="文本框 19">
            <a:extLst>
              <a:ext uri="{FF2B5EF4-FFF2-40B4-BE49-F238E27FC236}">
                <a16:creationId xmlns:a16="http://schemas.microsoft.com/office/drawing/2014/main" id="{5E3C638F-C0D2-4509-BF4F-D97B80C2CCAE}"/>
              </a:ext>
            </a:extLst>
          </p:cNvPr>
          <p:cNvSpPr txBox="1"/>
          <p:nvPr/>
        </p:nvSpPr>
        <p:spPr>
          <a:xfrm>
            <a:off x="2352083" y="854142"/>
            <a:ext cx="697627"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选题背景</a:t>
            </a:r>
          </a:p>
        </p:txBody>
      </p:sp>
      <p:sp>
        <p:nvSpPr>
          <p:cNvPr id="21" name="文本框 20">
            <a:extLst>
              <a:ext uri="{FF2B5EF4-FFF2-40B4-BE49-F238E27FC236}">
                <a16:creationId xmlns:a16="http://schemas.microsoft.com/office/drawing/2014/main" id="{143DF35E-4F24-478C-9113-7368BC8FB2A1}"/>
              </a:ext>
            </a:extLst>
          </p:cNvPr>
          <p:cNvSpPr txBox="1"/>
          <p:nvPr/>
        </p:nvSpPr>
        <p:spPr>
          <a:xfrm>
            <a:off x="3295631" y="854142"/>
            <a:ext cx="1082348"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国内外研究状况</a:t>
            </a:r>
          </a:p>
        </p:txBody>
      </p:sp>
      <p:sp>
        <p:nvSpPr>
          <p:cNvPr id="22" name="文本框 21">
            <a:extLst>
              <a:ext uri="{FF2B5EF4-FFF2-40B4-BE49-F238E27FC236}">
                <a16:creationId xmlns:a16="http://schemas.microsoft.com/office/drawing/2014/main" id="{5DFD172C-3284-4AFE-9704-5988D5D6FEAA}"/>
              </a:ext>
            </a:extLst>
          </p:cNvPr>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p>
        </p:txBody>
      </p:sp>
      <p:sp>
        <p:nvSpPr>
          <p:cNvPr id="23" name="文本框 22">
            <a:extLst>
              <a:ext uri="{FF2B5EF4-FFF2-40B4-BE49-F238E27FC236}">
                <a16:creationId xmlns:a16="http://schemas.microsoft.com/office/drawing/2014/main" id="{9B4D9086-EC64-4642-9D72-5EDB85983B70}"/>
              </a:ext>
            </a:extLst>
          </p:cNvPr>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p>
        </p:txBody>
      </p:sp>
      <p:sp>
        <p:nvSpPr>
          <p:cNvPr id="30" name="灯片编号占位符 1">
            <a:extLst>
              <a:ext uri="{FF2B5EF4-FFF2-40B4-BE49-F238E27FC236}">
                <a16:creationId xmlns:a16="http://schemas.microsoft.com/office/drawing/2014/main" id="{DF4776D7-14C5-4369-92CD-B65C76AE8EBD}"/>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4</a:t>
            </a:fld>
            <a:endParaRPr lang="zh-CN" altLang="en-US" dirty="0"/>
          </a:p>
        </p:txBody>
      </p:sp>
      <p:sp>
        <p:nvSpPr>
          <p:cNvPr id="15" name="文本框 14">
            <a:extLst>
              <a:ext uri="{FF2B5EF4-FFF2-40B4-BE49-F238E27FC236}">
                <a16:creationId xmlns:a16="http://schemas.microsoft.com/office/drawing/2014/main" id="{D8B175B5-FB09-4817-A749-E208E6258788}"/>
              </a:ext>
            </a:extLst>
          </p:cNvPr>
          <p:cNvSpPr txBox="1"/>
          <p:nvPr/>
        </p:nvSpPr>
        <p:spPr>
          <a:xfrm>
            <a:off x="624840" y="1528886"/>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cxnSp>
        <p:nvCxnSpPr>
          <p:cNvPr id="16" name="直接连接符 15">
            <a:extLst>
              <a:ext uri="{FF2B5EF4-FFF2-40B4-BE49-F238E27FC236}">
                <a16:creationId xmlns:a16="http://schemas.microsoft.com/office/drawing/2014/main" id="{D2B59E53-7BE8-46D0-9C8E-29F10E54701C}"/>
              </a:ext>
            </a:extLst>
          </p:cNvPr>
          <p:cNvCxnSpPr>
            <a:cxnSpLocks/>
          </p:cNvCxnSpPr>
          <p:nvPr/>
        </p:nvCxnSpPr>
        <p:spPr>
          <a:xfrm>
            <a:off x="629897"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1EC39A4F-7C33-4863-BA3F-656CD73389AE}"/>
              </a:ext>
            </a:extLst>
          </p:cNvPr>
          <p:cNvSpPr/>
          <p:nvPr/>
        </p:nvSpPr>
        <p:spPr>
          <a:xfrm>
            <a:off x="812921" y="5537033"/>
            <a:ext cx="4108989" cy="341568"/>
          </a:xfrm>
          <a:prstGeom prst="rect">
            <a:avLst/>
          </a:prstGeom>
        </p:spPr>
        <p:txBody>
          <a:bodyPr wrap="square">
            <a:spAutoFit/>
          </a:bodyPr>
          <a:lstStyle/>
          <a:p>
            <a:pPr marL="285750" indent="-285750" algn="just">
              <a:lnSpc>
                <a:spcPct val="125000"/>
              </a:lnSpc>
              <a:buFont typeface="Arial" panose="020B0604020202020204" pitchFamily="34" charset="0"/>
              <a:buChar char="•"/>
            </a:pPr>
            <a:r>
              <a:rPr lang="en-US" altLang="zh-CN" sz="1400" dirty="0">
                <a:solidFill>
                  <a:schemeClr val="tx1">
                    <a:lumMod val="85000"/>
                    <a:lumOff val="15000"/>
                  </a:schemeClr>
                </a:solidFill>
                <a:latin typeface="思源黑体 CN Light" panose="020B0300000000000000" pitchFamily="34" charset="-122"/>
                <a:ea typeface="思源黑体 CN Light" panose="020B0300000000000000" pitchFamily="34" charset="-122"/>
              </a:rPr>
              <a:t>The quick brown fox jumps over the lazy dog. </a:t>
            </a:r>
          </a:p>
        </p:txBody>
      </p:sp>
      <p:sp>
        <p:nvSpPr>
          <p:cNvPr id="18" name="文本框 17">
            <a:extLst>
              <a:ext uri="{FF2B5EF4-FFF2-40B4-BE49-F238E27FC236}">
                <a16:creationId xmlns:a16="http://schemas.microsoft.com/office/drawing/2014/main" id="{21F5D17E-C15E-4880-BC3F-DBEC08522FBD}"/>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研究背景与研究意义</a:t>
            </a:r>
          </a:p>
        </p:txBody>
      </p:sp>
      <p:sp>
        <p:nvSpPr>
          <p:cNvPr id="19" name="文本框 18">
            <a:extLst>
              <a:ext uri="{FF2B5EF4-FFF2-40B4-BE49-F238E27FC236}">
                <a16:creationId xmlns:a16="http://schemas.microsoft.com/office/drawing/2014/main" id="{0683D5AF-8D72-40F4-8B75-714210348D71}"/>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29" name="文本框 28">
            <a:extLst>
              <a:ext uri="{FF2B5EF4-FFF2-40B4-BE49-F238E27FC236}">
                <a16:creationId xmlns:a16="http://schemas.microsoft.com/office/drawing/2014/main" id="{61E35EF2-2C05-426D-B970-0C5275C7EDF6}"/>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31" name="文本框 30">
            <a:extLst>
              <a:ext uri="{FF2B5EF4-FFF2-40B4-BE49-F238E27FC236}">
                <a16:creationId xmlns:a16="http://schemas.microsoft.com/office/drawing/2014/main" id="{6E5DB994-37D7-4A7E-9573-F0F0EBB56DA1}"/>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Tree>
    <p:extLst>
      <p:ext uri="{BB962C8B-B14F-4D97-AF65-F5344CB8AC3E}">
        <p14:creationId xmlns:p14="http://schemas.microsoft.com/office/powerpoint/2010/main" val="2895011259"/>
      </p:ext>
    </p:extLst>
  </p:cSld>
  <p:clrMapOvr>
    <a:masterClrMapping/>
  </p:clrMapOvr>
  <mc:AlternateContent xmlns:mc="http://schemas.openxmlformats.org/markup-compatibility/2006" xmlns:p14="http://schemas.microsoft.com/office/powerpoint/2010/main">
    <mc:Choice Requires="p14">
      <p:transition p14:dur="100"/>
    </mc:Choice>
    <mc:Fallback xmlns="" xmlns:a16="http://schemas.microsoft.com/office/drawing/2014/main" xmlns:a14="http://schemas.microsoft.com/office/drawing/2010/main">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Group 2">
            <a:extLst>
              <a:ext uri="{FF2B5EF4-FFF2-40B4-BE49-F238E27FC236}">
                <a16:creationId xmlns:a16="http://schemas.microsoft.com/office/drawing/2014/main" id="{8B4C5309-EA99-419A-85FE-861E3C7908B9}"/>
              </a:ext>
            </a:extLst>
          </p:cNvPr>
          <p:cNvGrpSpPr/>
          <p:nvPr/>
        </p:nvGrpSpPr>
        <p:grpSpPr>
          <a:xfrm>
            <a:off x="1083588" y="1596935"/>
            <a:ext cx="8777480" cy="4781610"/>
            <a:chOff x="815256" y="742950"/>
            <a:chExt cx="6726508" cy="3688771"/>
          </a:xfrm>
          <a:solidFill>
            <a:schemeClr val="bg1">
              <a:lumMod val="75000"/>
            </a:schemeClr>
          </a:solidFill>
        </p:grpSpPr>
        <p:sp>
          <p:nvSpPr>
            <p:cNvPr id="152" name="Freeform 5">
              <a:extLst>
                <a:ext uri="{FF2B5EF4-FFF2-40B4-BE49-F238E27FC236}">
                  <a16:creationId xmlns:a16="http://schemas.microsoft.com/office/drawing/2014/main" id="{CE68B244-6647-4BF5-9004-C3CD3733525B}"/>
                </a:ext>
              </a:extLst>
            </p:cNvPr>
            <p:cNvSpPr>
              <a:spLocks noEditPoints="1"/>
            </p:cNvSpPr>
            <p:nvPr/>
          </p:nvSpPr>
          <p:spPr bwMode="auto">
            <a:xfrm>
              <a:off x="1287450" y="2365392"/>
              <a:ext cx="99071" cy="75912"/>
            </a:xfrm>
            <a:custGeom>
              <a:avLst/>
              <a:gdLst>
                <a:gd name="T0" fmla="*/ 0 w 77"/>
                <a:gd name="T1" fmla="*/ 7 h 59"/>
                <a:gd name="T2" fmla="*/ 3 w 77"/>
                <a:gd name="T3" fmla="*/ 3 h 59"/>
                <a:gd name="T4" fmla="*/ 0 w 77"/>
                <a:gd name="T5" fmla="*/ 3 h 59"/>
                <a:gd name="T6" fmla="*/ 0 w 77"/>
                <a:gd name="T7" fmla="*/ 7 h 59"/>
                <a:gd name="T8" fmla="*/ 0 w 77"/>
                <a:gd name="T9" fmla="*/ 7 h 59"/>
                <a:gd name="T10" fmla="*/ 0 w 77"/>
                <a:gd name="T11" fmla="*/ 7 h 59"/>
                <a:gd name="T12" fmla="*/ 14 w 77"/>
                <a:gd name="T13" fmla="*/ 3 h 59"/>
                <a:gd name="T14" fmla="*/ 14 w 77"/>
                <a:gd name="T15" fmla="*/ 0 h 59"/>
                <a:gd name="T16" fmla="*/ 14 w 77"/>
                <a:gd name="T17" fmla="*/ 0 h 59"/>
                <a:gd name="T18" fmla="*/ 11 w 77"/>
                <a:gd name="T19" fmla="*/ 0 h 59"/>
                <a:gd name="T20" fmla="*/ 11 w 77"/>
                <a:gd name="T21" fmla="*/ 3 h 59"/>
                <a:gd name="T22" fmla="*/ 11 w 77"/>
                <a:gd name="T23" fmla="*/ 3 h 59"/>
                <a:gd name="T24" fmla="*/ 14 w 77"/>
                <a:gd name="T25" fmla="*/ 3 h 59"/>
                <a:gd name="T26" fmla="*/ 14 w 77"/>
                <a:gd name="T27" fmla="*/ 3 h 59"/>
                <a:gd name="T28" fmla="*/ 37 w 77"/>
                <a:gd name="T29" fmla="*/ 15 h 59"/>
                <a:gd name="T30" fmla="*/ 37 w 77"/>
                <a:gd name="T31" fmla="*/ 15 h 59"/>
                <a:gd name="T32" fmla="*/ 33 w 77"/>
                <a:gd name="T33" fmla="*/ 11 h 59"/>
                <a:gd name="T34" fmla="*/ 33 w 77"/>
                <a:gd name="T35" fmla="*/ 11 h 59"/>
                <a:gd name="T36" fmla="*/ 29 w 77"/>
                <a:gd name="T37" fmla="*/ 11 h 59"/>
                <a:gd name="T38" fmla="*/ 33 w 77"/>
                <a:gd name="T39" fmla="*/ 15 h 59"/>
                <a:gd name="T40" fmla="*/ 37 w 77"/>
                <a:gd name="T41" fmla="*/ 15 h 59"/>
                <a:gd name="T42" fmla="*/ 37 w 77"/>
                <a:gd name="T43" fmla="*/ 15 h 59"/>
                <a:gd name="T44" fmla="*/ 37 w 77"/>
                <a:gd name="T45" fmla="*/ 15 h 59"/>
                <a:gd name="T46" fmla="*/ 51 w 77"/>
                <a:gd name="T47" fmla="*/ 18 h 59"/>
                <a:gd name="T48" fmla="*/ 48 w 77"/>
                <a:gd name="T49" fmla="*/ 18 h 59"/>
                <a:gd name="T50" fmla="*/ 48 w 77"/>
                <a:gd name="T51" fmla="*/ 18 h 59"/>
                <a:gd name="T52" fmla="*/ 44 w 77"/>
                <a:gd name="T53" fmla="*/ 18 h 59"/>
                <a:gd name="T54" fmla="*/ 48 w 77"/>
                <a:gd name="T55" fmla="*/ 18 h 59"/>
                <a:gd name="T56" fmla="*/ 51 w 77"/>
                <a:gd name="T57" fmla="*/ 18 h 59"/>
                <a:gd name="T58" fmla="*/ 51 w 77"/>
                <a:gd name="T59" fmla="*/ 18 h 59"/>
                <a:gd name="T60" fmla="*/ 51 w 77"/>
                <a:gd name="T61" fmla="*/ 18 h 59"/>
                <a:gd name="T62" fmla="*/ 55 w 77"/>
                <a:gd name="T63" fmla="*/ 26 h 59"/>
                <a:gd name="T64" fmla="*/ 55 w 77"/>
                <a:gd name="T65" fmla="*/ 26 h 59"/>
                <a:gd name="T66" fmla="*/ 51 w 77"/>
                <a:gd name="T67" fmla="*/ 22 h 59"/>
                <a:gd name="T68" fmla="*/ 51 w 77"/>
                <a:gd name="T69" fmla="*/ 22 h 59"/>
                <a:gd name="T70" fmla="*/ 51 w 77"/>
                <a:gd name="T71" fmla="*/ 22 h 59"/>
                <a:gd name="T72" fmla="*/ 55 w 77"/>
                <a:gd name="T73" fmla="*/ 22 h 59"/>
                <a:gd name="T74" fmla="*/ 59 w 77"/>
                <a:gd name="T75" fmla="*/ 22 h 59"/>
                <a:gd name="T76" fmla="*/ 63 w 77"/>
                <a:gd name="T77" fmla="*/ 26 h 59"/>
                <a:gd name="T78" fmla="*/ 59 w 77"/>
                <a:gd name="T79" fmla="*/ 26 h 59"/>
                <a:gd name="T80" fmla="*/ 55 w 77"/>
                <a:gd name="T81" fmla="*/ 26 h 59"/>
                <a:gd name="T82" fmla="*/ 55 w 77"/>
                <a:gd name="T83" fmla="*/ 26 h 59"/>
                <a:gd name="T84" fmla="*/ 59 w 77"/>
                <a:gd name="T85" fmla="*/ 44 h 59"/>
                <a:gd name="T86" fmla="*/ 63 w 77"/>
                <a:gd name="T87" fmla="*/ 48 h 59"/>
                <a:gd name="T88" fmla="*/ 63 w 77"/>
                <a:gd name="T89" fmla="*/ 55 h 59"/>
                <a:gd name="T90" fmla="*/ 66 w 77"/>
                <a:gd name="T91" fmla="*/ 59 h 59"/>
                <a:gd name="T92" fmla="*/ 70 w 77"/>
                <a:gd name="T93" fmla="*/ 52 h 59"/>
                <a:gd name="T94" fmla="*/ 77 w 77"/>
                <a:gd name="T95" fmla="*/ 48 h 59"/>
                <a:gd name="T96" fmla="*/ 77 w 77"/>
                <a:gd name="T97" fmla="*/ 48 h 59"/>
                <a:gd name="T98" fmla="*/ 74 w 77"/>
                <a:gd name="T99" fmla="*/ 44 h 59"/>
                <a:gd name="T100" fmla="*/ 74 w 77"/>
                <a:gd name="T101" fmla="*/ 44 h 59"/>
                <a:gd name="T102" fmla="*/ 74 w 77"/>
                <a:gd name="T103" fmla="*/ 41 h 59"/>
                <a:gd name="T104" fmla="*/ 74 w 77"/>
                <a:gd name="T105" fmla="*/ 41 h 59"/>
                <a:gd name="T106" fmla="*/ 70 w 77"/>
                <a:gd name="T107" fmla="*/ 41 h 59"/>
                <a:gd name="T108" fmla="*/ 66 w 77"/>
                <a:gd name="T109" fmla="*/ 37 h 59"/>
                <a:gd name="T110" fmla="*/ 63 w 77"/>
                <a:gd name="T111" fmla="*/ 33 h 59"/>
                <a:gd name="T112" fmla="*/ 63 w 77"/>
                <a:gd name="T113" fmla="*/ 37 h 59"/>
                <a:gd name="T114" fmla="*/ 63 w 77"/>
                <a:gd name="T115" fmla="*/ 37 h 59"/>
                <a:gd name="T116" fmla="*/ 63 w 77"/>
                <a:gd name="T117" fmla="*/ 41 h 59"/>
                <a:gd name="T118" fmla="*/ 59 w 77"/>
                <a:gd name="T119" fmla="*/ 44 h 59"/>
                <a:gd name="T120" fmla="*/ 59 w 77"/>
                <a:gd name="T12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 h="59">
                  <a:moveTo>
                    <a:pt x="0" y="7"/>
                  </a:moveTo>
                  <a:lnTo>
                    <a:pt x="3" y="3"/>
                  </a:lnTo>
                  <a:lnTo>
                    <a:pt x="0" y="3"/>
                  </a:lnTo>
                  <a:lnTo>
                    <a:pt x="0" y="7"/>
                  </a:lnTo>
                  <a:lnTo>
                    <a:pt x="0" y="7"/>
                  </a:lnTo>
                  <a:lnTo>
                    <a:pt x="0" y="7"/>
                  </a:lnTo>
                  <a:close/>
                  <a:moveTo>
                    <a:pt x="14" y="3"/>
                  </a:moveTo>
                  <a:lnTo>
                    <a:pt x="14" y="0"/>
                  </a:lnTo>
                  <a:lnTo>
                    <a:pt x="14" y="0"/>
                  </a:lnTo>
                  <a:lnTo>
                    <a:pt x="11" y="0"/>
                  </a:lnTo>
                  <a:lnTo>
                    <a:pt x="11" y="3"/>
                  </a:lnTo>
                  <a:lnTo>
                    <a:pt x="11" y="3"/>
                  </a:lnTo>
                  <a:lnTo>
                    <a:pt x="14" y="3"/>
                  </a:lnTo>
                  <a:lnTo>
                    <a:pt x="14" y="3"/>
                  </a:lnTo>
                  <a:close/>
                  <a:moveTo>
                    <a:pt x="37" y="15"/>
                  </a:moveTo>
                  <a:lnTo>
                    <a:pt x="37" y="15"/>
                  </a:lnTo>
                  <a:lnTo>
                    <a:pt x="33" y="11"/>
                  </a:lnTo>
                  <a:lnTo>
                    <a:pt x="33" y="11"/>
                  </a:lnTo>
                  <a:lnTo>
                    <a:pt x="29" y="11"/>
                  </a:lnTo>
                  <a:lnTo>
                    <a:pt x="33" y="15"/>
                  </a:lnTo>
                  <a:lnTo>
                    <a:pt x="37" y="15"/>
                  </a:lnTo>
                  <a:lnTo>
                    <a:pt x="37" y="15"/>
                  </a:lnTo>
                  <a:lnTo>
                    <a:pt x="37" y="15"/>
                  </a:lnTo>
                  <a:close/>
                  <a:moveTo>
                    <a:pt x="51" y="18"/>
                  </a:moveTo>
                  <a:lnTo>
                    <a:pt x="48" y="18"/>
                  </a:lnTo>
                  <a:lnTo>
                    <a:pt x="48" y="18"/>
                  </a:lnTo>
                  <a:lnTo>
                    <a:pt x="44" y="18"/>
                  </a:lnTo>
                  <a:lnTo>
                    <a:pt x="48" y="18"/>
                  </a:lnTo>
                  <a:lnTo>
                    <a:pt x="51" y="18"/>
                  </a:lnTo>
                  <a:lnTo>
                    <a:pt x="51" y="18"/>
                  </a:lnTo>
                  <a:lnTo>
                    <a:pt x="51" y="18"/>
                  </a:lnTo>
                  <a:close/>
                  <a:moveTo>
                    <a:pt x="55" y="26"/>
                  </a:moveTo>
                  <a:lnTo>
                    <a:pt x="55" y="26"/>
                  </a:lnTo>
                  <a:lnTo>
                    <a:pt x="51" y="22"/>
                  </a:lnTo>
                  <a:lnTo>
                    <a:pt x="51" y="22"/>
                  </a:lnTo>
                  <a:lnTo>
                    <a:pt x="51" y="22"/>
                  </a:lnTo>
                  <a:lnTo>
                    <a:pt x="55" y="22"/>
                  </a:lnTo>
                  <a:lnTo>
                    <a:pt x="59" y="22"/>
                  </a:lnTo>
                  <a:lnTo>
                    <a:pt x="63" y="26"/>
                  </a:lnTo>
                  <a:lnTo>
                    <a:pt x="59" y="26"/>
                  </a:lnTo>
                  <a:lnTo>
                    <a:pt x="55" y="26"/>
                  </a:lnTo>
                  <a:lnTo>
                    <a:pt x="55" y="26"/>
                  </a:lnTo>
                  <a:close/>
                  <a:moveTo>
                    <a:pt x="59" y="44"/>
                  </a:moveTo>
                  <a:lnTo>
                    <a:pt x="63" y="48"/>
                  </a:lnTo>
                  <a:lnTo>
                    <a:pt x="63" y="55"/>
                  </a:lnTo>
                  <a:lnTo>
                    <a:pt x="66" y="59"/>
                  </a:lnTo>
                  <a:lnTo>
                    <a:pt x="70" y="52"/>
                  </a:lnTo>
                  <a:lnTo>
                    <a:pt x="77" y="48"/>
                  </a:lnTo>
                  <a:lnTo>
                    <a:pt x="77" y="48"/>
                  </a:lnTo>
                  <a:lnTo>
                    <a:pt x="74" y="44"/>
                  </a:lnTo>
                  <a:lnTo>
                    <a:pt x="74" y="44"/>
                  </a:lnTo>
                  <a:lnTo>
                    <a:pt x="74" y="41"/>
                  </a:lnTo>
                  <a:lnTo>
                    <a:pt x="74" y="41"/>
                  </a:lnTo>
                  <a:lnTo>
                    <a:pt x="70" y="41"/>
                  </a:lnTo>
                  <a:lnTo>
                    <a:pt x="66" y="37"/>
                  </a:lnTo>
                  <a:lnTo>
                    <a:pt x="63" y="33"/>
                  </a:lnTo>
                  <a:lnTo>
                    <a:pt x="63" y="37"/>
                  </a:lnTo>
                  <a:lnTo>
                    <a:pt x="63" y="37"/>
                  </a:lnTo>
                  <a:lnTo>
                    <a:pt x="63" y="41"/>
                  </a:lnTo>
                  <a:lnTo>
                    <a:pt x="59" y="44"/>
                  </a:lnTo>
                  <a:lnTo>
                    <a:pt x="59"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6">
              <a:extLst>
                <a:ext uri="{FF2B5EF4-FFF2-40B4-BE49-F238E27FC236}">
                  <a16:creationId xmlns:a16="http://schemas.microsoft.com/office/drawing/2014/main" id="{F4263EE8-22D3-463E-AD8A-D801FA3F78B7}"/>
                </a:ext>
              </a:extLst>
            </p:cNvPr>
            <p:cNvSpPr>
              <a:spLocks/>
            </p:cNvSpPr>
            <p:nvPr/>
          </p:nvSpPr>
          <p:spPr bwMode="auto">
            <a:xfrm>
              <a:off x="5241266" y="3424288"/>
              <a:ext cx="5147" cy="10293"/>
            </a:xfrm>
            <a:custGeom>
              <a:avLst/>
              <a:gdLst>
                <a:gd name="T0" fmla="*/ 0 w 4"/>
                <a:gd name="T1" fmla="*/ 4 h 8"/>
                <a:gd name="T2" fmla="*/ 0 w 4"/>
                <a:gd name="T3" fmla="*/ 0 h 8"/>
                <a:gd name="T4" fmla="*/ 0 w 4"/>
                <a:gd name="T5" fmla="*/ 0 h 8"/>
                <a:gd name="T6" fmla="*/ 4 w 4"/>
                <a:gd name="T7" fmla="*/ 0 h 8"/>
                <a:gd name="T8" fmla="*/ 4 w 4"/>
                <a:gd name="T9" fmla="*/ 0 h 8"/>
                <a:gd name="T10" fmla="*/ 4 w 4"/>
                <a:gd name="T11" fmla="*/ 8 h 8"/>
                <a:gd name="T12" fmla="*/ 0 w 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0" y="4"/>
                  </a:moveTo>
                  <a:lnTo>
                    <a:pt x="0" y="0"/>
                  </a:lnTo>
                  <a:lnTo>
                    <a:pt x="0" y="0"/>
                  </a:lnTo>
                  <a:lnTo>
                    <a:pt x="4" y="0"/>
                  </a:lnTo>
                  <a:lnTo>
                    <a:pt x="4" y="0"/>
                  </a:lnTo>
                  <a:lnTo>
                    <a:pt x="4" y="8"/>
                  </a:lnTo>
                  <a:lnTo>
                    <a:pt x="0"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7">
              <a:extLst>
                <a:ext uri="{FF2B5EF4-FFF2-40B4-BE49-F238E27FC236}">
                  <a16:creationId xmlns:a16="http://schemas.microsoft.com/office/drawing/2014/main" id="{3757A94B-27A3-4FA5-8E4F-97B8B69AF9CE}"/>
                </a:ext>
              </a:extLst>
            </p:cNvPr>
            <p:cNvSpPr>
              <a:spLocks noEditPoints="1"/>
            </p:cNvSpPr>
            <p:nvPr/>
          </p:nvSpPr>
          <p:spPr bwMode="auto">
            <a:xfrm>
              <a:off x="5202669" y="3395983"/>
              <a:ext cx="28306" cy="24446"/>
            </a:xfrm>
            <a:custGeom>
              <a:avLst/>
              <a:gdLst>
                <a:gd name="T0" fmla="*/ 4 w 22"/>
                <a:gd name="T1" fmla="*/ 11 h 19"/>
                <a:gd name="T2" fmla="*/ 4 w 22"/>
                <a:gd name="T3" fmla="*/ 7 h 19"/>
                <a:gd name="T4" fmla="*/ 4 w 22"/>
                <a:gd name="T5" fmla="*/ 4 h 19"/>
                <a:gd name="T6" fmla="*/ 4 w 22"/>
                <a:gd name="T7" fmla="*/ 4 h 19"/>
                <a:gd name="T8" fmla="*/ 4 w 22"/>
                <a:gd name="T9" fmla="*/ 0 h 19"/>
                <a:gd name="T10" fmla="*/ 0 w 22"/>
                <a:gd name="T11" fmla="*/ 0 h 19"/>
                <a:gd name="T12" fmla="*/ 0 w 22"/>
                <a:gd name="T13" fmla="*/ 4 h 19"/>
                <a:gd name="T14" fmla="*/ 0 w 22"/>
                <a:gd name="T15" fmla="*/ 7 h 19"/>
                <a:gd name="T16" fmla="*/ 0 w 22"/>
                <a:gd name="T17" fmla="*/ 7 h 19"/>
                <a:gd name="T18" fmla="*/ 0 w 22"/>
                <a:gd name="T19" fmla="*/ 11 h 19"/>
                <a:gd name="T20" fmla="*/ 4 w 22"/>
                <a:gd name="T21" fmla="*/ 11 h 19"/>
                <a:gd name="T22" fmla="*/ 4 w 22"/>
                <a:gd name="T23" fmla="*/ 11 h 19"/>
                <a:gd name="T24" fmla="*/ 4 w 22"/>
                <a:gd name="T25" fmla="*/ 15 h 19"/>
                <a:gd name="T26" fmla="*/ 8 w 22"/>
                <a:gd name="T27" fmla="*/ 15 h 19"/>
                <a:gd name="T28" fmla="*/ 8 w 22"/>
                <a:gd name="T29" fmla="*/ 19 h 19"/>
                <a:gd name="T30" fmla="*/ 4 w 22"/>
                <a:gd name="T31" fmla="*/ 19 h 19"/>
                <a:gd name="T32" fmla="*/ 4 w 22"/>
                <a:gd name="T33" fmla="*/ 15 h 19"/>
                <a:gd name="T34" fmla="*/ 4 w 22"/>
                <a:gd name="T35" fmla="*/ 15 h 19"/>
                <a:gd name="T36" fmla="*/ 4 w 22"/>
                <a:gd name="T37" fmla="*/ 15 h 19"/>
                <a:gd name="T38" fmla="*/ 22 w 22"/>
                <a:gd name="T39" fmla="*/ 19 h 19"/>
                <a:gd name="T40" fmla="*/ 22 w 22"/>
                <a:gd name="T41" fmla="*/ 15 h 19"/>
                <a:gd name="T42" fmla="*/ 22 w 22"/>
                <a:gd name="T43" fmla="*/ 11 h 19"/>
                <a:gd name="T44" fmla="*/ 22 w 22"/>
                <a:gd name="T45" fmla="*/ 15 h 19"/>
                <a:gd name="T46" fmla="*/ 19 w 22"/>
                <a:gd name="T47" fmla="*/ 15 h 19"/>
                <a:gd name="T48" fmla="*/ 19 w 22"/>
                <a:gd name="T49" fmla="*/ 15 h 19"/>
                <a:gd name="T50" fmla="*/ 22 w 22"/>
                <a:gd name="T5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19">
                  <a:moveTo>
                    <a:pt x="4" y="11"/>
                  </a:moveTo>
                  <a:lnTo>
                    <a:pt x="4" y="7"/>
                  </a:lnTo>
                  <a:lnTo>
                    <a:pt x="4" y="4"/>
                  </a:lnTo>
                  <a:lnTo>
                    <a:pt x="4" y="4"/>
                  </a:lnTo>
                  <a:lnTo>
                    <a:pt x="4" y="0"/>
                  </a:lnTo>
                  <a:lnTo>
                    <a:pt x="0" y="0"/>
                  </a:lnTo>
                  <a:lnTo>
                    <a:pt x="0" y="4"/>
                  </a:lnTo>
                  <a:lnTo>
                    <a:pt x="0" y="7"/>
                  </a:lnTo>
                  <a:lnTo>
                    <a:pt x="0" y="7"/>
                  </a:lnTo>
                  <a:lnTo>
                    <a:pt x="0" y="11"/>
                  </a:lnTo>
                  <a:lnTo>
                    <a:pt x="4" y="11"/>
                  </a:lnTo>
                  <a:lnTo>
                    <a:pt x="4" y="11"/>
                  </a:lnTo>
                  <a:close/>
                  <a:moveTo>
                    <a:pt x="4" y="15"/>
                  </a:moveTo>
                  <a:lnTo>
                    <a:pt x="8" y="15"/>
                  </a:lnTo>
                  <a:lnTo>
                    <a:pt x="8" y="19"/>
                  </a:lnTo>
                  <a:lnTo>
                    <a:pt x="4" y="19"/>
                  </a:lnTo>
                  <a:lnTo>
                    <a:pt x="4" y="15"/>
                  </a:lnTo>
                  <a:lnTo>
                    <a:pt x="4" y="15"/>
                  </a:lnTo>
                  <a:lnTo>
                    <a:pt x="4" y="15"/>
                  </a:lnTo>
                  <a:close/>
                  <a:moveTo>
                    <a:pt x="22" y="19"/>
                  </a:moveTo>
                  <a:lnTo>
                    <a:pt x="22" y="15"/>
                  </a:lnTo>
                  <a:lnTo>
                    <a:pt x="22" y="11"/>
                  </a:lnTo>
                  <a:lnTo>
                    <a:pt x="22" y="15"/>
                  </a:lnTo>
                  <a:lnTo>
                    <a:pt x="19" y="15"/>
                  </a:lnTo>
                  <a:lnTo>
                    <a:pt x="19" y="15"/>
                  </a:lnTo>
                  <a:lnTo>
                    <a:pt x="22"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8">
              <a:extLst>
                <a:ext uri="{FF2B5EF4-FFF2-40B4-BE49-F238E27FC236}">
                  <a16:creationId xmlns:a16="http://schemas.microsoft.com/office/drawing/2014/main" id="{B9896B62-5FB4-48F1-AE41-93E6B2B96992}"/>
                </a:ext>
              </a:extLst>
            </p:cNvPr>
            <p:cNvSpPr>
              <a:spLocks noEditPoints="1"/>
            </p:cNvSpPr>
            <p:nvPr/>
          </p:nvSpPr>
          <p:spPr bwMode="auto">
            <a:xfrm>
              <a:off x="5269572" y="3267319"/>
              <a:ext cx="200714" cy="100357"/>
            </a:xfrm>
            <a:custGeom>
              <a:avLst/>
              <a:gdLst>
                <a:gd name="T0" fmla="*/ 152 w 156"/>
                <a:gd name="T1" fmla="*/ 4 h 78"/>
                <a:gd name="T2" fmla="*/ 156 w 156"/>
                <a:gd name="T3" fmla="*/ 4 h 78"/>
                <a:gd name="T4" fmla="*/ 156 w 156"/>
                <a:gd name="T5" fmla="*/ 4 h 78"/>
                <a:gd name="T6" fmla="*/ 152 w 156"/>
                <a:gd name="T7" fmla="*/ 0 h 78"/>
                <a:gd name="T8" fmla="*/ 152 w 156"/>
                <a:gd name="T9" fmla="*/ 4 h 78"/>
                <a:gd name="T10" fmla="*/ 152 w 156"/>
                <a:gd name="T11" fmla="*/ 4 h 78"/>
                <a:gd name="T12" fmla="*/ 152 w 156"/>
                <a:gd name="T13" fmla="*/ 4 h 78"/>
                <a:gd name="T14" fmla="*/ 4 w 156"/>
                <a:gd name="T15" fmla="*/ 78 h 78"/>
                <a:gd name="T16" fmla="*/ 7 w 156"/>
                <a:gd name="T17" fmla="*/ 78 h 78"/>
                <a:gd name="T18" fmla="*/ 4 w 156"/>
                <a:gd name="T19" fmla="*/ 78 h 78"/>
                <a:gd name="T20" fmla="*/ 4 w 156"/>
                <a:gd name="T21" fmla="*/ 78 h 78"/>
                <a:gd name="T22" fmla="*/ 4 w 156"/>
                <a:gd name="T23" fmla="*/ 78 h 78"/>
                <a:gd name="T24" fmla="*/ 0 w 156"/>
                <a:gd name="T25" fmla="*/ 70 h 78"/>
                <a:gd name="T26" fmla="*/ 4 w 156"/>
                <a:gd name="T27" fmla="*/ 70 h 78"/>
                <a:gd name="T28" fmla="*/ 4 w 156"/>
                <a:gd name="T29" fmla="*/ 70 h 78"/>
                <a:gd name="T30" fmla="*/ 7 w 156"/>
                <a:gd name="T31" fmla="*/ 70 h 78"/>
                <a:gd name="T32" fmla="*/ 4 w 156"/>
                <a:gd name="T33" fmla="*/ 70 h 78"/>
                <a:gd name="T34" fmla="*/ 4 w 156"/>
                <a:gd name="T35" fmla="*/ 74 h 78"/>
                <a:gd name="T36" fmla="*/ 0 w 156"/>
                <a:gd name="T37"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78">
                  <a:moveTo>
                    <a:pt x="152" y="4"/>
                  </a:moveTo>
                  <a:lnTo>
                    <a:pt x="156" y="4"/>
                  </a:lnTo>
                  <a:lnTo>
                    <a:pt x="156" y="4"/>
                  </a:lnTo>
                  <a:lnTo>
                    <a:pt x="152" y="0"/>
                  </a:lnTo>
                  <a:lnTo>
                    <a:pt x="152" y="4"/>
                  </a:lnTo>
                  <a:lnTo>
                    <a:pt x="152" y="4"/>
                  </a:lnTo>
                  <a:lnTo>
                    <a:pt x="152" y="4"/>
                  </a:lnTo>
                  <a:close/>
                  <a:moveTo>
                    <a:pt x="4" y="78"/>
                  </a:moveTo>
                  <a:lnTo>
                    <a:pt x="7" y="78"/>
                  </a:lnTo>
                  <a:lnTo>
                    <a:pt x="4" y="78"/>
                  </a:lnTo>
                  <a:lnTo>
                    <a:pt x="4" y="78"/>
                  </a:lnTo>
                  <a:lnTo>
                    <a:pt x="4" y="78"/>
                  </a:lnTo>
                  <a:close/>
                  <a:moveTo>
                    <a:pt x="0" y="70"/>
                  </a:moveTo>
                  <a:lnTo>
                    <a:pt x="4" y="70"/>
                  </a:lnTo>
                  <a:lnTo>
                    <a:pt x="4" y="70"/>
                  </a:lnTo>
                  <a:lnTo>
                    <a:pt x="7" y="70"/>
                  </a:lnTo>
                  <a:lnTo>
                    <a:pt x="4" y="70"/>
                  </a:lnTo>
                  <a:lnTo>
                    <a:pt x="4" y="74"/>
                  </a:lnTo>
                  <a:lnTo>
                    <a:pt x="0" y="7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9">
              <a:extLst>
                <a:ext uri="{FF2B5EF4-FFF2-40B4-BE49-F238E27FC236}">
                  <a16:creationId xmlns:a16="http://schemas.microsoft.com/office/drawing/2014/main" id="{3909F89D-ECD9-4674-AE97-C7996CEE7E06}"/>
                </a:ext>
              </a:extLst>
            </p:cNvPr>
            <p:cNvSpPr>
              <a:spLocks noEditPoints="1"/>
            </p:cNvSpPr>
            <p:nvPr/>
          </p:nvSpPr>
          <p:spPr bwMode="auto">
            <a:xfrm>
              <a:off x="6240979" y="2909636"/>
              <a:ext cx="47606" cy="137670"/>
            </a:xfrm>
            <a:custGeom>
              <a:avLst/>
              <a:gdLst>
                <a:gd name="T0" fmla="*/ 4 w 10"/>
                <a:gd name="T1" fmla="*/ 5 h 29"/>
                <a:gd name="T2" fmla="*/ 4 w 10"/>
                <a:gd name="T3" fmla="*/ 3 h 29"/>
                <a:gd name="T4" fmla="*/ 4 w 10"/>
                <a:gd name="T5" fmla="*/ 1 h 29"/>
                <a:gd name="T6" fmla="*/ 4 w 10"/>
                <a:gd name="T7" fmla="*/ 0 h 29"/>
                <a:gd name="T8" fmla="*/ 3 w 10"/>
                <a:gd name="T9" fmla="*/ 1 h 29"/>
                <a:gd name="T10" fmla="*/ 3 w 10"/>
                <a:gd name="T11" fmla="*/ 3 h 29"/>
                <a:gd name="T12" fmla="*/ 3 w 10"/>
                <a:gd name="T13" fmla="*/ 5 h 29"/>
                <a:gd name="T14" fmla="*/ 3 w 10"/>
                <a:gd name="T15" fmla="*/ 10 h 29"/>
                <a:gd name="T16" fmla="*/ 3 w 10"/>
                <a:gd name="T17" fmla="*/ 8 h 29"/>
                <a:gd name="T18" fmla="*/ 3 w 10"/>
                <a:gd name="T19" fmla="*/ 7 h 29"/>
                <a:gd name="T20" fmla="*/ 4 w 10"/>
                <a:gd name="T21" fmla="*/ 6 h 29"/>
                <a:gd name="T22" fmla="*/ 3 w 10"/>
                <a:gd name="T23" fmla="*/ 7 h 29"/>
                <a:gd name="T24" fmla="*/ 3 w 10"/>
                <a:gd name="T25" fmla="*/ 9 h 29"/>
                <a:gd name="T26" fmla="*/ 3 w 10"/>
                <a:gd name="T27" fmla="*/ 10 h 29"/>
                <a:gd name="T28" fmla="*/ 1 w 10"/>
                <a:gd name="T29" fmla="*/ 9 h 29"/>
                <a:gd name="T30" fmla="*/ 0 w 10"/>
                <a:gd name="T31" fmla="*/ 9 h 29"/>
                <a:gd name="T32" fmla="*/ 3 w 10"/>
                <a:gd name="T33" fmla="*/ 14 h 29"/>
                <a:gd name="T34" fmla="*/ 3 w 10"/>
                <a:gd name="T35" fmla="*/ 12 h 29"/>
                <a:gd name="T36" fmla="*/ 2 w 10"/>
                <a:gd name="T37" fmla="*/ 13 h 29"/>
                <a:gd name="T38" fmla="*/ 5 w 10"/>
                <a:gd name="T39" fmla="*/ 19 h 29"/>
                <a:gd name="T40" fmla="*/ 4 w 10"/>
                <a:gd name="T41" fmla="*/ 19 h 29"/>
                <a:gd name="T42" fmla="*/ 6 w 10"/>
                <a:gd name="T43" fmla="*/ 22 h 29"/>
                <a:gd name="T44" fmla="*/ 7 w 10"/>
                <a:gd name="T45" fmla="*/ 23 h 29"/>
                <a:gd name="T46" fmla="*/ 6 w 10"/>
                <a:gd name="T47" fmla="*/ 22 h 29"/>
                <a:gd name="T48" fmla="*/ 8 w 10"/>
                <a:gd name="T49" fmla="*/ 23 h 29"/>
                <a:gd name="T50" fmla="*/ 8 w 10"/>
                <a:gd name="T51" fmla="*/ 23 h 29"/>
                <a:gd name="T52" fmla="*/ 8 w 10"/>
                <a:gd name="T53" fmla="*/ 22 h 29"/>
                <a:gd name="T54" fmla="*/ 7 w 10"/>
                <a:gd name="T55" fmla="*/ 25 h 29"/>
                <a:gd name="T56" fmla="*/ 7 w 10"/>
                <a:gd name="T57" fmla="*/ 24 h 29"/>
                <a:gd name="T58" fmla="*/ 7 w 10"/>
                <a:gd name="T59" fmla="*/ 24 h 29"/>
                <a:gd name="T60" fmla="*/ 9 w 10"/>
                <a:gd name="T61" fmla="*/ 26 h 29"/>
                <a:gd name="T62" fmla="*/ 8 w 10"/>
                <a:gd name="T63" fmla="*/ 26 h 29"/>
                <a:gd name="T64" fmla="*/ 9 w 10"/>
                <a:gd name="T65" fmla="*/ 27 h 29"/>
                <a:gd name="T66" fmla="*/ 9 w 10"/>
                <a:gd name="T67" fmla="*/ 28 h 29"/>
                <a:gd name="T68" fmla="*/ 9 w 10"/>
                <a:gd name="T69" fmla="*/ 29 h 29"/>
                <a:gd name="T70" fmla="*/ 10 w 10"/>
                <a:gd name="T71" fmla="*/ 28 h 29"/>
                <a:gd name="T72" fmla="*/ 9 w 10"/>
                <a:gd name="T73"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29">
                  <a:moveTo>
                    <a:pt x="3" y="5"/>
                  </a:moveTo>
                  <a:cubicBezTo>
                    <a:pt x="4" y="5"/>
                    <a:pt x="4" y="5"/>
                    <a:pt x="4" y="5"/>
                  </a:cubicBezTo>
                  <a:cubicBezTo>
                    <a:pt x="4" y="4"/>
                    <a:pt x="4" y="4"/>
                    <a:pt x="4" y="4"/>
                  </a:cubicBezTo>
                  <a:cubicBezTo>
                    <a:pt x="4" y="3"/>
                    <a:pt x="4" y="3"/>
                    <a:pt x="4" y="3"/>
                  </a:cubicBezTo>
                  <a:cubicBezTo>
                    <a:pt x="4" y="2"/>
                    <a:pt x="4" y="2"/>
                    <a:pt x="4" y="2"/>
                  </a:cubicBezTo>
                  <a:cubicBezTo>
                    <a:pt x="4" y="1"/>
                    <a:pt x="4" y="1"/>
                    <a:pt x="4" y="1"/>
                  </a:cubicBezTo>
                  <a:cubicBezTo>
                    <a:pt x="4" y="1"/>
                    <a:pt x="4" y="1"/>
                    <a:pt x="4" y="1"/>
                  </a:cubicBezTo>
                  <a:cubicBezTo>
                    <a:pt x="4" y="0"/>
                    <a:pt x="4" y="0"/>
                    <a:pt x="4" y="0"/>
                  </a:cubicBezTo>
                  <a:cubicBezTo>
                    <a:pt x="4" y="0"/>
                    <a:pt x="4" y="0"/>
                    <a:pt x="4" y="0"/>
                  </a:cubicBezTo>
                  <a:cubicBezTo>
                    <a:pt x="3" y="1"/>
                    <a:pt x="3" y="1"/>
                    <a:pt x="3" y="1"/>
                  </a:cubicBezTo>
                  <a:cubicBezTo>
                    <a:pt x="3" y="2"/>
                    <a:pt x="3" y="2"/>
                    <a:pt x="3" y="2"/>
                  </a:cubicBezTo>
                  <a:cubicBezTo>
                    <a:pt x="3" y="3"/>
                    <a:pt x="3" y="3"/>
                    <a:pt x="3" y="3"/>
                  </a:cubicBezTo>
                  <a:cubicBezTo>
                    <a:pt x="3" y="3"/>
                    <a:pt x="3" y="3"/>
                    <a:pt x="3" y="3"/>
                  </a:cubicBezTo>
                  <a:cubicBezTo>
                    <a:pt x="3" y="5"/>
                    <a:pt x="3" y="5"/>
                    <a:pt x="3" y="5"/>
                  </a:cubicBezTo>
                  <a:cubicBezTo>
                    <a:pt x="3" y="5"/>
                    <a:pt x="3" y="5"/>
                    <a:pt x="3" y="5"/>
                  </a:cubicBezTo>
                  <a:close/>
                  <a:moveTo>
                    <a:pt x="3" y="10"/>
                  </a:moveTo>
                  <a:cubicBezTo>
                    <a:pt x="3" y="9"/>
                    <a:pt x="3" y="9"/>
                    <a:pt x="3" y="9"/>
                  </a:cubicBezTo>
                  <a:cubicBezTo>
                    <a:pt x="3" y="8"/>
                    <a:pt x="3" y="8"/>
                    <a:pt x="3" y="8"/>
                  </a:cubicBezTo>
                  <a:cubicBezTo>
                    <a:pt x="3" y="7"/>
                    <a:pt x="3" y="7"/>
                    <a:pt x="3" y="7"/>
                  </a:cubicBezTo>
                  <a:cubicBezTo>
                    <a:pt x="3" y="7"/>
                    <a:pt x="3" y="7"/>
                    <a:pt x="3" y="7"/>
                  </a:cubicBezTo>
                  <a:cubicBezTo>
                    <a:pt x="4" y="6"/>
                    <a:pt x="4" y="6"/>
                    <a:pt x="4" y="6"/>
                  </a:cubicBezTo>
                  <a:cubicBezTo>
                    <a:pt x="4" y="6"/>
                    <a:pt x="4" y="6"/>
                    <a:pt x="4" y="6"/>
                  </a:cubicBezTo>
                  <a:cubicBezTo>
                    <a:pt x="3" y="6"/>
                    <a:pt x="3" y="6"/>
                    <a:pt x="3" y="6"/>
                  </a:cubicBezTo>
                  <a:cubicBezTo>
                    <a:pt x="3" y="7"/>
                    <a:pt x="3" y="7"/>
                    <a:pt x="3" y="7"/>
                  </a:cubicBezTo>
                  <a:cubicBezTo>
                    <a:pt x="2" y="8"/>
                    <a:pt x="2" y="8"/>
                    <a:pt x="2" y="8"/>
                  </a:cubicBezTo>
                  <a:cubicBezTo>
                    <a:pt x="3" y="9"/>
                    <a:pt x="3" y="9"/>
                    <a:pt x="3" y="9"/>
                  </a:cubicBezTo>
                  <a:cubicBezTo>
                    <a:pt x="3" y="9"/>
                    <a:pt x="3" y="9"/>
                    <a:pt x="3" y="9"/>
                  </a:cubicBezTo>
                  <a:cubicBezTo>
                    <a:pt x="3" y="10"/>
                    <a:pt x="3" y="10"/>
                    <a:pt x="3" y="10"/>
                  </a:cubicBezTo>
                  <a:close/>
                  <a:moveTo>
                    <a:pt x="0" y="9"/>
                  </a:moveTo>
                  <a:cubicBezTo>
                    <a:pt x="1" y="9"/>
                    <a:pt x="1" y="9"/>
                    <a:pt x="1" y="9"/>
                  </a:cubicBezTo>
                  <a:cubicBezTo>
                    <a:pt x="1" y="9"/>
                    <a:pt x="1" y="9"/>
                    <a:pt x="1" y="9"/>
                  </a:cubicBezTo>
                  <a:cubicBezTo>
                    <a:pt x="0" y="9"/>
                    <a:pt x="0" y="9"/>
                    <a:pt x="0" y="9"/>
                  </a:cubicBezTo>
                  <a:close/>
                  <a:moveTo>
                    <a:pt x="2" y="14"/>
                  </a:moveTo>
                  <a:cubicBezTo>
                    <a:pt x="3" y="14"/>
                    <a:pt x="3" y="14"/>
                    <a:pt x="3" y="14"/>
                  </a:cubicBezTo>
                  <a:cubicBezTo>
                    <a:pt x="3" y="13"/>
                    <a:pt x="3" y="13"/>
                    <a:pt x="3" y="13"/>
                  </a:cubicBezTo>
                  <a:cubicBezTo>
                    <a:pt x="3" y="12"/>
                    <a:pt x="3" y="12"/>
                    <a:pt x="3" y="12"/>
                  </a:cubicBezTo>
                  <a:cubicBezTo>
                    <a:pt x="2" y="12"/>
                    <a:pt x="2" y="12"/>
                    <a:pt x="2" y="12"/>
                  </a:cubicBezTo>
                  <a:cubicBezTo>
                    <a:pt x="2" y="13"/>
                    <a:pt x="2" y="13"/>
                    <a:pt x="2" y="13"/>
                  </a:cubicBezTo>
                  <a:cubicBezTo>
                    <a:pt x="2" y="13"/>
                    <a:pt x="2" y="14"/>
                    <a:pt x="2" y="14"/>
                  </a:cubicBezTo>
                  <a:close/>
                  <a:moveTo>
                    <a:pt x="5" y="19"/>
                  </a:moveTo>
                  <a:cubicBezTo>
                    <a:pt x="4" y="19"/>
                    <a:pt x="4" y="19"/>
                    <a:pt x="4" y="19"/>
                  </a:cubicBezTo>
                  <a:cubicBezTo>
                    <a:pt x="4" y="19"/>
                    <a:pt x="4" y="19"/>
                    <a:pt x="4" y="19"/>
                  </a:cubicBezTo>
                  <a:cubicBezTo>
                    <a:pt x="5" y="19"/>
                    <a:pt x="5" y="19"/>
                    <a:pt x="5" y="19"/>
                  </a:cubicBezTo>
                  <a:close/>
                  <a:moveTo>
                    <a:pt x="6" y="22"/>
                  </a:moveTo>
                  <a:cubicBezTo>
                    <a:pt x="6" y="22"/>
                    <a:pt x="6" y="22"/>
                    <a:pt x="6" y="22"/>
                  </a:cubicBezTo>
                  <a:cubicBezTo>
                    <a:pt x="7" y="23"/>
                    <a:pt x="7" y="23"/>
                    <a:pt x="7" y="23"/>
                  </a:cubicBezTo>
                  <a:cubicBezTo>
                    <a:pt x="6" y="22"/>
                    <a:pt x="6" y="22"/>
                    <a:pt x="6" y="22"/>
                  </a:cubicBezTo>
                  <a:cubicBezTo>
                    <a:pt x="6" y="22"/>
                    <a:pt x="6" y="22"/>
                    <a:pt x="6" y="22"/>
                  </a:cubicBezTo>
                  <a:close/>
                  <a:moveTo>
                    <a:pt x="8" y="22"/>
                  </a:moveTo>
                  <a:cubicBezTo>
                    <a:pt x="8" y="23"/>
                    <a:pt x="8" y="23"/>
                    <a:pt x="8" y="23"/>
                  </a:cubicBezTo>
                  <a:cubicBezTo>
                    <a:pt x="8" y="24"/>
                    <a:pt x="8" y="24"/>
                    <a:pt x="8" y="24"/>
                  </a:cubicBezTo>
                  <a:cubicBezTo>
                    <a:pt x="8" y="23"/>
                    <a:pt x="8" y="23"/>
                    <a:pt x="8" y="23"/>
                  </a:cubicBezTo>
                  <a:cubicBezTo>
                    <a:pt x="8" y="23"/>
                    <a:pt x="8" y="23"/>
                    <a:pt x="8" y="23"/>
                  </a:cubicBezTo>
                  <a:cubicBezTo>
                    <a:pt x="8" y="22"/>
                    <a:pt x="8" y="22"/>
                    <a:pt x="8" y="22"/>
                  </a:cubicBezTo>
                  <a:close/>
                  <a:moveTo>
                    <a:pt x="7" y="24"/>
                  </a:moveTo>
                  <a:cubicBezTo>
                    <a:pt x="7" y="25"/>
                    <a:pt x="7" y="25"/>
                    <a:pt x="7" y="25"/>
                  </a:cubicBezTo>
                  <a:cubicBezTo>
                    <a:pt x="8" y="24"/>
                    <a:pt x="8" y="24"/>
                    <a:pt x="8" y="24"/>
                  </a:cubicBezTo>
                  <a:cubicBezTo>
                    <a:pt x="7" y="24"/>
                    <a:pt x="7" y="24"/>
                    <a:pt x="7" y="24"/>
                  </a:cubicBezTo>
                  <a:cubicBezTo>
                    <a:pt x="7" y="24"/>
                    <a:pt x="7" y="24"/>
                    <a:pt x="7" y="24"/>
                  </a:cubicBezTo>
                  <a:cubicBezTo>
                    <a:pt x="7" y="24"/>
                    <a:pt x="7" y="24"/>
                    <a:pt x="7" y="24"/>
                  </a:cubicBezTo>
                  <a:close/>
                  <a:moveTo>
                    <a:pt x="8" y="26"/>
                  </a:moveTo>
                  <a:cubicBezTo>
                    <a:pt x="9" y="26"/>
                    <a:pt x="9" y="26"/>
                    <a:pt x="9" y="26"/>
                  </a:cubicBezTo>
                  <a:cubicBezTo>
                    <a:pt x="9" y="26"/>
                    <a:pt x="9" y="26"/>
                    <a:pt x="9" y="26"/>
                  </a:cubicBezTo>
                  <a:cubicBezTo>
                    <a:pt x="8" y="26"/>
                    <a:pt x="8" y="26"/>
                    <a:pt x="8" y="26"/>
                  </a:cubicBezTo>
                  <a:cubicBezTo>
                    <a:pt x="8" y="26"/>
                    <a:pt x="8" y="26"/>
                    <a:pt x="8" y="26"/>
                  </a:cubicBezTo>
                  <a:close/>
                  <a:moveTo>
                    <a:pt x="9" y="27"/>
                  </a:moveTo>
                  <a:cubicBezTo>
                    <a:pt x="8" y="27"/>
                    <a:pt x="8" y="27"/>
                    <a:pt x="8" y="27"/>
                  </a:cubicBezTo>
                  <a:cubicBezTo>
                    <a:pt x="9" y="28"/>
                    <a:pt x="9" y="28"/>
                    <a:pt x="9" y="28"/>
                  </a:cubicBezTo>
                  <a:cubicBezTo>
                    <a:pt x="9" y="28"/>
                    <a:pt x="9" y="28"/>
                    <a:pt x="9" y="28"/>
                  </a:cubicBezTo>
                  <a:cubicBezTo>
                    <a:pt x="9" y="28"/>
                    <a:pt x="9" y="29"/>
                    <a:pt x="9" y="29"/>
                  </a:cubicBezTo>
                  <a:cubicBezTo>
                    <a:pt x="10" y="29"/>
                    <a:pt x="10" y="29"/>
                    <a:pt x="10" y="29"/>
                  </a:cubicBezTo>
                  <a:cubicBezTo>
                    <a:pt x="10" y="28"/>
                    <a:pt x="10" y="28"/>
                    <a:pt x="10" y="28"/>
                  </a:cubicBezTo>
                  <a:cubicBezTo>
                    <a:pt x="10" y="27"/>
                    <a:pt x="10" y="27"/>
                    <a:pt x="10" y="27"/>
                  </a:cubicBezTo>
                  <a:lnTo>
                    <a:pt x="9" y="2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0">
              <a:extLst>
                <a:ext uri="{FF2B5EF4-FFF2-40B4-BE49-F238E27FC236}">
                  <a16:creationId xmlns:a16="http://schemas.microsoft.com/office/drawing/2014/main" id="{180CF283-6F2A-42BC-82F1-29B3FDB668F8}"/>
                </a:ext>
              </a:extLst>
            </p:cNvPr>
            <p:cNvSpPr>
              <a:spLocks noEditPoints="1"/>
            </p:cNvSpPr>
            <p:nvPr/>
          </p:nvSpPr>
          <p:spPr bwMode="auto">
            <a:xfrm>
              <a:off x="4760068" y="808568"/>
              <a:ext cx="2781696" cy="1523371"/>
            </a:xfrm>
            <a:custGeom>
              <a:avLst/>
              <a:gdLst>
                <a:gd name="T0" fmla="*/ 447 w 584"/>
                <a:gd name="T1" fmla="*/ 261 h 319"/>
                <a:gd name="T2" fmla="*/ 408 w 584"/>
                <a:gd name="T3" fmla="*/ 228 h 319"/>
                <a:gd name="T4" fmla="*/ 364 w 584"/>
                <a:gd name="T5" fmla="*/ 257 h 319"/>
                <a:gd name="T6" fmla="*/ 283 w 584"/>
                <a:gd name="T7" fmla="*/ 258 h 319"/>
                <a:gd name="T8" fmla="*/ 199 w 584"/>
                <a:gd name="T9" fmla="*/ 245 h 319"/>
                <a:gd name="T10" fmla="*/ 147 w 584"/>
                <a:gd name="T11" fmla="*/ 252 h 319"/>
                <a:gd name="T12" fmla="*/ 99 w 584"/>
                <a:gd name="T13" fmla="*/ 272 h 319"/>
                <a:gd name="T14" fmla="*/ 84 w 584"/>
                <a:gd name="T15" fmla="*/ 318 h 319"/>
                <a:gd name="T16" fmla="*/ 49 w 584"/>
                <a:gd name="T17" fmla="*/ 272 h 319"/>
                <a:gd name="T18" fmla="*/ 8 w 584"/>
                <a:gd name="T19" fmla="*/ 214 h 319"/>
                <a:gd name="T20" fmla="*/ 16 w 584"/>
                <a:gd name="T21" fmla="*/ 152 h 319"/>
                <a:gd name="T22" fmla="*/ 21 w 584"/>
                <a:gd name="T23" fmla="*/ 173 h 319"/>
                <a:gd name="T24" fmla="*/ 59 w 584"/>
                <a:gd name="T25" fmla="*/ 168 h 319"/>
                <a:gd name="T26" fmla="*/ 91 w 584"/>
                <a:gd name="T27" fmla="*/ 153 h 319"/>
                <a:gd name="T28" fmla="*/ 144 w 584"/>
                <a:gd name="T29" fmla="*/ 144 h 319"/>
                <a:gd name="T30" fmla="*/ 160 w 584"/>
                <a:gd name="T31" fmla="*/ 145 h 319"/>
                <a:gd name="T32" fmla="*/ 174 w 584"/>
                <a:gd name="T33" fmla="*/ 141 h 319"/>
                <a:gd name="T34" fmla="*/ 168 w 584"/>
                <a:gd name="T35" fmla="*/ 110 h 319"/>
                <a:gd name="T36" fmla="*/ 175 w 584"/>
                <a:gd name="T37" fmla="*/ 92 h 319"/>
                <a:gd name="T38" fmla="*/ 193 w 584"/>
                <a:gd name="T39" fmla="*/ 62 h 319"/>
                <a:gd name="T40" fmla="*/ 220 w 584"/>
                <a:gd name="T41" fmla="*/ 42 h 319"/>
                <a:gd name="T42" fmla="*/ 257 w 584"/>
                <a:gd name="T43" fmla="*/ 61 h 319"/>
                <a:gd name="T44" fmla="*/ 272 w 584"/>
                <a:gd name="T45" fmla="*/ 73 h 319"/>
                <a:gd name="T46" fmla="*/ 329 w 584"/>
                <a:gd name="T47" fmla="*/ 70 h 319"/>
                <a:gd name="T48" fmla="*/ 371 w 584"/>
                <a:gd name="T49" fmla="*/ 66 h 319"/>
                <a:gd name="T50" fmla="*/ 410 w 584"/>
                <a:gd name="T51" fmla="*/ 59 h 319"/>
                <a:gd name="T52" fmla="*/ 497 w 584"/>
                <a:gd name="T53" fmla="*/ 60 h 319"/>
                <a:gd name="T54" fmla="*/ 553 w 584"/>
                <a:gd name="T55" fmla="*/ 50 h 319"/>
                <a:gd name="T56" fmla="*/ 578 w 584"/>
                <a:gd name="T57" fmla="*/ 63 h 319"/>
                <a:gd name="T58" fmla="*/ 562 w 584"/>
                <a:gd name="T59" fmla="*/ 84 h 319"/>
                <a:gd name="T60" fmla="*/ 565 w 584"/>
                <a:gd name="T61" fmla="*/ 120 h 319"/>
                <a:gd name="T62" fmla="*/ 535 w 584"/>
                <a:gd name="T63" fmla="*/ 159 h 319"/>
                <a:gd name="T64" fmla="*/ 545 w 584"/>
                <a:gd name="T65" fmla="*/ 217 h 319"/>
                <a:gd name="T66" fmla="*/ 523 w 584"/>
                <a:gd name="T67" fmla="*/ 132 h 319"/>
                <a:gd name="T68" fmla="*/ 498 w 584"/>
                <a:gd name="T69" fmla="*/ 147 h 319"/>
                <a:gd name="T70" fmla="*/ 467 w 584"/>
                <a:gd name="T71" fmla="*/ 169 h 319"/>
                <a:gd name="T72" fmla="*/ 460 w 584"/>
                <a:gd name="T73" fmla="*/ 213 h 319"/>
                <a:gd name="T74" fmla="*/ 463 w 584"/>
                <a:gd name="T75" fmla="*/ 290 h 319"/>
                <a:gd name="T76" fmla="*/ 39 w 584"/>
                <a:gd name="T77" fmla="*/ 33 h 319"/>
                <a:gd name="T78" fmla="*/ 54 w 584"/>
                <a:gd name="T79" fmla="*/ 20 h 319"/>
                <a:gd name="T80" fmla="*/ 50 w 584"/>
                <a:gd name="T81" fmla="*/ 33 h 319"/>
                <a:gd name="T82" fmla="*/ 52 w 584"/>
                <a:gd name="T83" fmla="*/ 34 h 319"/>
                <a:gd name="T84" fmla="*/ 65 w 584"/>
                <a:gd name="T85" fmla="*/ 29 h 319"/>
                <a:gd name="T86" fmla="*/ 84 w 584"/>
                <a:gd name="T87" fmla="*/ 110 h 319"/>
                <a:gd name="T88" fmla="*/ 102 w 584"/>
                <a:gd name="T89" fmla="*/ 72 h 319"/>
                <a:gd name="T90" fmla="*/ 80 w 584"/>
                <a:gd name="T91" fmla="*/ 102 h 319"/>
                <a:gd name="T92" fmla="*/ 76 w 584"/>
                <a:gd name="T93" fmla="*/ 115 h 319"/>
                <a:gd name="T94" fmla="*/ 96 w 584"/>
                <a:gd name="T95" fmla="*/ 135 h 319"/>
                <a:gd name="T96" fmla="*/ 187 w 584"/>
                <a:gd name="T97" fmla="*/ 122 h 319"/>
                <a:gd name="T98" fmla="*/ 146 w 584"/>
                <a:gd name="T99" fmla="*/ 106 h 319"/>
                <a:gd name="T100" fmla="*/ 158 w 584"/>
                <a:gd name="T101" fmla="*/ 70 h 319"/>
                <a:gd name="T102" fmla="*/ 190 w 584"/>
                <a:gd name="T103" fmla="*/ 51 h 319"/>
                <a:gd name="T104" fmla="*/ 145 w 584"/>
                <a:gd name="T105" fmla="*/ 6 h 319"/>
                <a:gd name="T106" fmla="*/ 166 w 584"/>
                <a:gd name="T107" fmla="*/ 25 h 319"/>
                <a:gd name="T108" fmla="*/ 360 w 584"/>
                <a:gd name="T109" fmla="*/ 17 h 319"/>
                <a:gd name="T110" fmla="*/ 326 w 584"/>
                <a:gd name="T111" fmla="*/ 25 h 319"/>
                <a:gd name="T112" fmla="*/ 195 w 584"/>
                <a:gd name="T113" fmla="*/ 19 h 319"/>
                <a:gd name="T114" fmla="*/ 265 w 584"/>
                <a:gd name="T115" fmla="*/ 66 h 319"/>
                <a:gd name="T116" fmla="*/ 461 w 584"/>
                <a:gd name="T117" fmla="*/ 63 h 319"/>
                <a:gd name="T118" fmla="*/ 494 w 584"/>
                <a:gd name="T119" fmla="*/ 243 h 319"/>
                <a:gd name="T120" fmla="*/ 490 w 584"/>
                <a:gd name="T121" fmla="*/ 257 h 319"/>
                <a:gd name="T122" fmla="*/ 540 w 584"/>
                <a:gd name="T123" fmla="*/ 162 h 319"/>
                <a:gd name="T124" fmla="*/ 537 w 584"/>
                <a:gd name="T125" fmla="*/ 24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4" h="319">
                  <a:moveTo>
                    <a:pt x="453" y="293"/>
                  </a:moveTo>
                  <a:cubicBezTo>
                    <a:pt x="453" y="293"/>
                    <a:pt x="453" y="293"/>
                    <a:pt x="453" y="293"/>
                  </a:cubicBezTo>
                  <a:cubicBezTo>
                    <a:pt x="452" y="292"/>
                    <a:pt x="452" y="292"/>
                    <a:pt x="452" y="292"/>
                  </a:cubicBezTo>
                  <a:cubicBezTo>
                    <a:pt x="452" y="292"/>
                    <a:pt x="452" y="292"/>
                    <a:pt x="452" y="292"/>
                  </a:cubicBezTo>
                  <a:cubicBezTo>
                    <a:pt x="452" y="292"/>
                    <a:pt x="452" y="292"/>
                    <a:pt x="452" y="292"/>
                  </a:cubicBezTo>
                  <a:cubicBezTo>
                    <a:pt x="452" y="291"/>
                    <a:pt x="452" y="291"/>
                    <a:pt x="452" y="291"/>
                  </a:cubicBezTo>
                  <a:cubicBezTo>
                    <a:pt x="452" y="291"/>
                    <a:pt x="452" y="291"/>
                    <a:pt x="452" y="291"/>
                  </a:cubicBezTo>
                  <a:cubicBezTo>
                    <a:pt x="452" y="290"/>
                    <a:pt x="452" y="290"/>
                    <a:pt x="452" y="290"/>
                  </a:cubicBezTo>
                  <a:cubicBezTo>
                    <a:pt x="452" y="290"/>
                    <a:pt x="452" y="290"/>
                    <a:pt x="452" y="290"/>
                  </a:cubicBezTo>
                  <a:cubicBezTo>
                    <a:pt x="452" y="290"/>
                    <a:pt x="452" y="290"/>
                    <a:pt x="452" y="290"/>
                  </a:cubicBezTo>
                  <a:cubicBezTo>
                    <a:pt x="453" y="290"/>
                    <a:pt x="453" y="290"/>
                    <a:pt x="453" y="290"/>
                  </a:cubicBezTo>
                  <a:cubicBezTo>
                    <a:pt x="454" y="290"/>
                    <a:pt x="454" y="290"/>
                    <a:pt x="454" y="290"/>
                  </a:cubicBezTo>
                  <a:cubicBezTo>
                    <a:pt x="454" y="289"/>
                    <a:pt x="454" y="289"/>
                    <a:pt x="454" y="289"/>
                  </a:cubicBezTo>
                  <a:cubicBezTo>
                    <a:pt x="454" y="289"/>
                    <a:pt x="454" y="289"/>
                    <a:pt x="454" y="289"/>
                  </a:cubicBezTo>
                  <a:cubicBezTo>
                    <a:pt x="454" y="288"/>
                    <a:pt x="454" y="288"/>
                    <a:pt x="454" y="288"/>
                  </a:cubicBezTo>
                  <a:cubicBezTo>
                    <a:pt x="454" y="288"/>
                    <a:pt x="454" y="288"/>
                    <a:pt x="454" y="288"/>
                  </a:cubicBezTo>
                  <a:cubicBezTo>
                    <a:pt x="454" y="287"/>
                    <a:pt x="454" y="287"/>
                    <a:pt x="454" y="287"/>
                  </a:cubicBezTo>
                  <a:cubicBezTo>
                    <a:pt x="454" y="286"/>
                    <a:pt x="454" y="286"/>
                    <a:pt x="454" y="286"/>
                  </a:cubicBezTo>
                  <a:cubicBezTo>
                    <a:pt x="453" y="286"/>
                    <a:pt x="453" y="286"/>
                    <a:pt x="453" y="286"/>
                  </a:cubicBezTo>
                  <a:cubicBezTo>
                    <a:pt x="453" y="285"/>
                    <a:pt x="453" y="285"/>
                    <a:pt x="453" y="285"/>
                  </a:cubicBezTo>
                  <a:cubicBezTo>
                    <a:pt x="453" y="284"/>
                    <a:pt x="453" y="284"/>
                    <a:pt x="453" y="284"/>
                  </a:cubicBezTo>
                  <a:cubicBezTo>
                    <a:pt x="453" y="283"/>
                    <a:pt x="453" y="283"/>
                    <a:pt x="453" y="283"/>
                  </a:cubicBezTo>
                  <a:cubicBezTo>
                    <a:pt x="453" y="282"/>
                    <a:pt x="453" y="282"/>
                    <a:pt x="453" y="282"/>
                  </a:cubicBezTo>
                  <a:cubicBezTo>
                    <a:pt x="452" y="282"/>
                    <a:pt x="452" y="282"/>
                    <a:pt x="452" y="282"/>
                  </a:cubicBezTo>
                  <a:cubicBezTo>
                    <a:pt x="452" y="281"/>
                    <a:pt x="452" y="281"/>
                    <a:pt x="452" y="281"/>
                  </a:cubicBezTo>
                  <a:cubicBezTo>
                    <a:pt x="452" y="280"/>
                    <a:pt x="452" y="280"/>
                    <a:pt x="452" y="280"/>
                  </a:cubicBezTo>
                  <a:cubicBezTo>
                    <a:pt x="451" y="279"/>
                    <a:pt x="451" y="279"/>
                    <a:pt x="451" y="279"/>
                  </a:cubicBezTo>
                  <a:cubicBezTo>
                    <a:pt x="451" y="278"/>
                    <a:pt x="451" y="278"/>
                    <a:pt x="451" y="278"/>
                  </a:cubicBezTo>
                  <a:cubicBezTo>
                    <a:pt x="451" y="278"/>
                    <a:pt x="451" y="278"/>
                    <a:pt x="451" y="278"/>
                  </a:cubicBezTo>
                  <a:cubicBezTo>
                    <a:pt x="451" y="278"/>
                    <a:pt x="451" y="278"/>
                    <a:pt x="451" y="278"/>
                  </a:cubicBezTo>
                  <a:cubicBezTo>
                    <a:pt x="452" y="278"/>
                    <a:pt x="452" y="278"/>
                    <a:pt x="452" y="278"/>
                  </a:cubicBezTo>
                  <a:cubicBezTo>
                    <a:pt x="452" y="277"/>
                    <a:pt x="452" y="277"/>
                    <a:pt x="452" y="277"/>
                  </a:cubicBezTo>
                  <a:cubicBezTo>
                    <a:pt x="452" y="277"/>
                    <a:pt x="452" y="277"/>
                    <a:pt x="452" y="277"/>
                  </a:cubicBezTo>
                  <a:cubicBezTo>
                    <a:pt x="453" y="275"/>
                    <a:pt x="453" y="275"/>
                    <a:pt x="453" y="275"/>
                  </a:cubicBezTo>
                  <a:cubicBezTo>
                    <a:pt x="454" y="275"/>
                    <a:pt x="454" y="275"/>
                    <a:pt x="454" y="275"/>
                  </a:cubicBezTo>
                  <a:cubicBezTo>
                    <a:pt x="454" y="275"/>
                    <a:pt x="454" y="275"/>
                    <a:pt x="454" y="275"/>
                  </a:cubicBezTo>
                  <a:cubicBezTo>
                    <a:pt x="455" y="276"/>
                    <a:pt x="455" y="276"/>
                    <a:pt x="455" y="276"/>
                  </a:cubicBezTo>
                  <a:cubicBezTo>
                    <a:pt x="458" y="276"/>
                    <a:pt x="458" y="276"/>
                    <a:pt x="458" y="276"/>
                  </a:cubicBezTo>
                  <a:cubicBezTo>
                    <a:pt x="458" y="276"/>
                    <a:pt x="458" y="276"/>
                    <a:pt x="458" y="276"/>
                  </a:cubicBezTo>
                  <a:cubicBezTo>
                    <a:pt x="459" y="276"/>
                    <a:pt x="459" y="276"/>
                    <a:pt x="459" y="276"/>
                  </a:cubicBezTo>
                  <a:cubicBezTo>
                    <a:pt x="459" y="276"/>
                    <a:pt x="459" y="276"/>
                    <a:pt x="459" y="276"/>
                  </a:cubicBezTo>
                  <a:cubicBezTo>
                    <a:pt x="459" y="275"/>
                    <a:pt x="459" y="275"/>
                    <a:pt x="459" y="275"/>
                  </a:cubicBezTo>
                  <a:cubicBezTo>
                    <a:pt x="459" y="275"/>
                    <a:pt x="459" y="275"/>
                    <a:pt x="459" y="275"/>
                  </a:cubicBezTo>
                  <a:cubicBezTo>
                    <a:pt x="459" y="274"/>
                    <a:pt x="459" y="274"/>
                    <a:pt x="459" y="274"/>
                  </a:cubicBezTo>
                  <a:cubicBezTo>
                    <a:pt x="459" y="274"/>
                    <a:pt x="459" y="274"/>
                    <a:pt x="459" y="274"/>
                  </a:cubicBezTo>
                  <a:cubicBezTo>
                    <a:pt x="459" y="274"/>
                    <a:pt x="459" y="274"/>
                    <a:pt x="459" y="274"/>
                  </a:cubicBezTo>
                  <a:cubicBezTo>
                    <a:pt x="458" y="273"/>
                    <a:pt x="458" y="273"/>
                    <a:pt x="458" y="273"/>
                  </a:cubicBezTo>
                  <a:cubicBezTo>
                    <a:pt x="459" y="272"/>
                    <a:pt x="459" y="272"/>
                    <a:pt x="459" y="272"/>
                  </a:cubicBezTo>
                  <a:cubicBezTo>
                    <a:pt x="459" y="272"/>
                    <a:pt x="459" y="272"/>
                    <a:pt x="459" y="272"/>
                  </a:cubicBezTo>
                  <a:cubicBezTo>
                    <a:pt x="459" y="272"/>
                    <a:pt x="459" y="272"/>
                    <a:pt x="459" y="272"/>
                  </a:cubicBezTo>
                  <a:cubicBezTo>
                    <a:pt x="459" y="271"/>
                    <a:pt x="459" y="271"/>
                    <a:pt x="459" y="271"/>
                  </a:cubicBezTo>
                  <a:cubicBezTo>
                    <a:pt x="459" y="271"/>
                    <a:pt x="459" y="271"/>
                    <a:pt x="459" y="271"/>
                  </a:cubicBezTo>
                  <a:cubicBezTo>
                    <a:pt x="459" y="271"/>
                    <a:pt x="459" y="271"/>
                    <a:pt x="459" y="271"/>
                  </a:cubicBezTo>
                  <a:cubicBezTo>
                    <a:pt x="459" y="270"/>
                    <a:pt x="459" y="270"/>
                    <a:pt x="459" y="270"/>
                  </a:cubicBezTo>
                  <a:cubicBezTo>
                    <a:pt x="459" y="270"/>
                    <a:pt x="459" y="270"/>
                    <a:pt x="459" y="270"/>
                  </a:cubicBezTo>
                  <a:cubicBezTo>
                    <a:pt x="459" y="269"/>
                    <a:pt x="459" y="269"/>
                    <a:pt x="459" y="269"/>
                  </a:cubicBezTo>
                  <a:cubicBezTo>
                    <a:pt x="459" y="269"/>
                    <a:pt x="459" y="269"/>
                    <a:pt x="459" y="269"/>
                  </a:cubicBezTo>
                  <a:cubicBezTo>
                    <a:pt x="459" y="269"/>
                    <a:pt x="459" y="269"/>
                    <a:pt x="459" y="269"/>
                  </a:cubicBezTo>
                  <a:cubicBezTo>
                    <a:pt x="459" y="268"/>
                    <a:pt x="459" y="268"/>
                    <a:pt x="459" y="268"/>
                  </a:cubicBezTo>
                  <a:cubicBezTo>
                    <a:pt x="459" y="268"/>
                    <a:pt x="459" y="268"/>
                    <a:pt x="459" y="268"/>
                  </a:cubicBezTo>
                  <a:cubicBezTo>
                    <a:pt x="459" y="267"/>
                    <a:pt x="459" y="267"/>
                    <a:pt x="459" y="267"/>
                  </a:cubicBezTo>
                  <a:cubicBezTo>
                    <a:pt x="459" y="266"/>
                    <a:pt x="459" y="266"/>
                    <a:pt x="459" y="266"/>
                  </a:cubicBezTo>
                  <a:cubicBezTo>
                    <a:pt x="459" y="266"/>
                    <a:pt x="459" y="266"/>
                    <a:pt x="459" y="266"/>
                  </a:cubicBezTo>
                  <a:cubicBezTo>
                    <a:pt x="459" y="266"/>
                    <a:pt x="459" y="266"/>
                    <a:pt x="459" y="266"/>
                  </a:cubicBezTo>
                  <a:cubicBezTo>
                    <a:pt x="459" y="265"/>
                    <a:pt x="459" y="265"/>
                    <a:pt x="459" y="265"/>
                  </a:cubicBezTo>
                  <a:cubicBezTo>
                    <a:pt x="459" y="265"/>
                    <a:pt x="459" y="265"/>
                    <a:pt x="459" y="265"/>
                  </a:cubicBezTo>
                  <a:cubicBezTo>
                    <a:pt x="459" y="265"/>
                    <a:pt x="459" y="265"/>
                    <a:pt x="459" y="265"/>
                  </a:cubicBezTo>
                  <a:cubicBezTo>
                    <a:pt x="459" y="264"/>
                    <a:pt x="459" y="264"/>
                    <a:pt x="459" y="264"/>
                  </a:cubicBezTo>
                  <a:cubicBezTo>
                    <a:pt x="458" y="264"/>
                    <a:pt x="458" y="264"/>
                    <a:pt x="458" y="264"/>
                  </a:cubicBezTo>
                  <a:cubicBezTo>
                    <a:pt x="459" y="264"/>
                    <a:pt x="459" y="264"/>
                    <a:pt x="459" y="264"/>
                  </a:cubicBezTo>
                  <a:cubicBezTo>
                    <a:pt x="459" y="263"/>
                    <a:pt x="459" y="263"/>
                    <a:pt x="459" y="263"/>
                  </a:cubicBezTo>
                  <a:cubicBezTo>
                    <a:pt x="459" y="263"/>
                    <a:pt x="459" y="263"/>
                    <a:pt x="459" y="263"/>
                  </a:cubicBezTo>
                  <a:cubicBezTo>
                    <a:pt x="458" y="262"/>
                    <a:pt x="458" y="262"/>
                    <a:pt x="458" y="262"/>
                  </a:cubicBezTo>
                  <a:cubicBezTo>
                    <a:pt x="458" y="262"/>
                    <a:pt x="458" y="262"/>
                    <a:pt x="458" y="262"/>
                  </a:cubicBezTo>
                  <a:cubicBezTo>
                    <a:pt x="459" y="261"/>
                    <a:pt x="459" y="261"/>
                    <a:pt x="459" y="261"/>
                  </a:cubicBezTo>
                  <a:cubicBezTo>
                    <a:pt x="459" y="261"/>
                    <a:pt x="459" y="261"/>
                    <a:pt x="459" y="261"/>
                  </a:cubicBezTo>
                  <a:cubicBezTo>
                    <a:pt x="460" y="261"/>
                    <a:pt x="460" y="261"/>
                    <a:pt x="460" y="261"/>
                  </a:cubicBezTo>
                  <a:cubicBezTo>
                    <a:pt x="460" y="260"/>
                    <a:pt x="460" y="260"/>
                    <a:pt x="460" y="260"/>
                  </a:cubicBezTo>
                  <a:cubicBezTo>
                    <a:pt x="460" y="259"/>
                    <a:pt x="460" y="259"/>
                    <a:pt x="460" y="259"/>
                  </a:cubicBezTo>
                  <a:cubicBezTo>
                    <a:pt x="459" y="259"/>
                    <a:pt x="459" y="259"/>
                    <a:pt x="459" y="259"/>
                  </a:cubicBezTo>
                  <a:cubicBezTo>
                    <a:pt x="459" y="258"/>
                    <a:pt x="459" y="258"/>
                    <a:pt x="459" y="258"/>
                  </a:cubicBezTo>
                  <a:cubicBezTo>
                    <a:pt x="459" y="258"/>
                    <a:pt x="459" y="258"/>
                    <a:pt x="459" y="258"/>
                  </a:cubicBezTo>
                  <a:cubicBezTo>
                    <a:pt x="458" y="257"/>
                    <a:pt x="458" y="257"/>
                    <a:pt x="458" y="257"/>
                  </a:cubicBezTo>
                  <a:cubicBezTo>
                    <a:pt x="458" y="257"/>
                    <a:pt x="458" y="257"/>
                    <a:pt x="458" y="257"/>
                  </a:cubicBezTo>
                  <a:cubicBezTo>
                    <a:pt x="458" y="256"/>
                    <a:pt x="458" y="256"/>
                    <a:pt x="458" y="256"/>
                  </a:cubicBezTo>
                  <a:cubicBezTo>
                    <a:pt x="458" y="256"/>
                    <a:pt x="458" y="256"/>
                    <a:pt x="458" y="256"/>
                  </a:cubicBezTo>
                  <a:cubicBezTo>
                    <a:pt x="458" y="255"/>
                    <a:pt x="458" y="255"/>
                    <a:pt x="458" y="255"/>
                  </a:cubicBezTo>
                  <a:cubicBezTo>
                    <a:pt x="457" y="255"/>
                    <a:pt x="457" y="255"/>
                    <a:pt x="457" y="255"/>
                  </a:cubicBezTo>
                  <a:cubicBezTo>
                    <a:pt x="456" y="255"/>
                    <a:pt x="456" y="255"/>
                    <a:pt x="456" y="255"/>
                  </a:cubicBezTo>
                  <a:cubicBezTo>
                    <a:pt x="456" y="255"/>
                    <a:pt x="456" y="255"/>
                    <a:pt x="456" y="255"/>
                  </a:cubicBezTo>
                  <a:cubicBezTo>
                    <a:pt x="455" y="255"/>
                    <a:pt x="455" y="255"/>
                    <a:pt x="455" y="255"/>
                  </a:cubicBezTo>
                  <a:cubicBezTo>
                    <a:pt x="454" y="255"/>
                    <a:pt x="454" y="255"/>
                    <a:pt x="454" y="255"/>
                  </a:cubicBezTo>
                  <a:cubicBezTo>
                    <a:pt x="454" y="255"/>
                    <a:pt x="454" y="255"/>
                    <a:pt x="454" y="255"/>
                  </a:cubicBezTo>
                  <a:cubicBezTo>
                    <a:pt x="454" y="256"/>
                    <a:pt x="454" y="256"/>
                    <a:pt x="454" y="256"/>
                  </a:cubicBezTo>
                  <a:cubicBezTo>
                    <a:pt x="453" y="256"/>
                    <a:pt x="453" y="256"/>
                    <a:pt x="453" y="256"/>
                  </a:cubicBezTo>
                  <a:cubicBezTo>
                    <a:pt x="453" y="256"/>
                    <a:pt x="453" y="256"/>
                    <a:pt x="453" y="256"/>
                  </a:cubicBezTo>
                  <a:cubicBezTo>
                    <a:pt x="453" y="257"/>
                    <a:pt x="453" y="257"/>
                    <a:pt x="453" y="257"/>
                  </a:cubicBezTo>
                  <a:cubicBezTo>
                    <a:pt x="452" y="257"/>
                    <a:pt x="452" y="257"/>
                    <a:pt x="452" y="257"/>
                  </a:cubicBezTo>
                  <a:cubicBezTo>
                    <a:pt x="451" y="257"/>
                    <a:pt x="451" y="257"/>
                    <a:pt x="451" y="257"/>
                  </a:cubicBezTo>
                  <a:cubicBezTo>
                    <a:pt x="451" y="258"/>
                    <a:pt x="451" y="258"/>
                    <a:pt x="451" y="258"/>
                  </a:cubicBezTo>
                  <a:cubicBezTo>
                    <a:pt x="451" y="258"/>
                    <a:pt x="451" y="258"/>
                    <a:pt x="451" y="258"/>
                  </a:cubicBezTo>
                  <a:cubicBezTo>
                    <a:pt x="450" y="259"/>
                    <a:pt x="450" y="259"/>
                    <a:pt x="450" y="259"/>
                  </a:cubicBezTo>
                  <a:cubicBezTo>
                    <a:pt x="450" y="259"/>
                    <a:pt x="450" y="259"/>
                    <a:pt x="450" y="259"/>
                  </a:cubicBezTo>
                  <a:cubicBezTo>
                    <a:pt x="450" y="260"/>
                    <a:pt x="450" y="260"/>
                    <a:pt x="450" y="260"/>
                  </a:cubicBezTo>
                  <a:cubicBezTo>
                    <a:pt x="450" y="260"/>
                    <a:pt x="450" y="260"/>
                    <a:pt x="450" y="260"/>
                  </a:cubicBezTo>
                  <a:cubicBezTo>
                    <a:pt x="449" y="260"/>
                    <a:pt x="449" y="260"/>
                    <a:pt x="449" y="260"/>
                  </a:cubicBezTo>
                  <a:cubicBezTo>
                    <a:pt x="448" y="261"/>
                    <a:pt x="448" y="261"/>
                    <a:pt x="448" y="261"/>
                  </a:cubicBezTo>
                  <a:cubicBezTo>
                    <a:pt x="448" y="261"/>
                    <a:pt x="448" y="261"/>
                    <a:pt x="448" y="261"/>
                  </a:cubicBezTo>
                  <a:cubicBezTo>
                    <a:pt x="447" y="261"/>
                    <a:pt x="447" y="261"/>
                    <a:pt x="447" y="261"/>
                  </a:cubicBezTo>
                  <a:cubicBezTo>
                    <a:pt x="447" y="261"/>
                    <a:pt x="447" y="261"/>
                    <a:pt x="447" y="261"/>
                  </a:cubicBezTo>
                  <a:cubicBezTo>
                    <a:pt x="446" y="261"/>
                    <a:pt x="446" y="261"/>
                    <a:pt x="446" y="261"/>
                  </a:cubicBezTo>
                  <a:cubicBezTo>
                    <a:pt x="446" y="261"/>
                    <a:pt x="446" y="261"/>
                    <a:pt x="446" y="261"/>
                  </a:cubicBezTo>
                  <a:cubicBezTo>
                    <a:pt x="445" y="260"/>
                    <a:pt x="445" y="260"/>
                    <a:pt x="445" y="260"/>
                  </a:cubicBezTo>
                  <a:cubicBezTo>
                    <a:pt x="445" y="260"/>
                    <a:pt x="445" y="260"/>
                    <a:pt x="445" y="260"/>
                  </a:cubicBezTo>
                  <a:cubicBezTo>
                    <a:pt x="444" y="261"/>
                    <a:pt x="444" y="261"/>
                    <a:pt x="444" y="261"/>
                  </a:cubicBezTo>
                  <a:cubicBezTo>
                    <a:pt x="443" y="261"/>
                    <a:pt x="443" y="261"/>
                    <a:pt x="443" y="261"/>
                  </a:cubicBezTo>
                  <a:cubicBezTo>
                    <a:pt x="443" y="260"/>
                    <a:pt x="443" y="260"/>
                    <a:pt x="443" y="260"/>
                  </a:cubicBezTo>
                  <a:cubicBezTo>
                    <a:pt x="443" y="260"/>
                    <a:pt x="443" y="260"/>
                    <a:pt x="443" y="260"/>
                  </a:cubicBezTo>
                  <a:cubicBezTo>
                    <a:pt x="442" y="259"/>
                    <a:pt x="442" y="259"/>
                    <a:pt x="442" y="259"/>
                  </a:cubicBezTo>
                  <a:cubicBezTo>
                    <a:pt x="441" y="258"/>
                    <a:pt x="441" y="258"/>
                    <a:pt x="441" y="258"/>
                  </a:cubicBezTo>
                  <a:cubicBezTo>
                    <a:pt x="441" y="258"/>
                    <a:pt x="441" y="258"/>
                    <a:pt x="441" y="258"/>
                  </a:cubicBezTo>
                  <a:cubicBezTo>
                    <a:pt x="442" y="258"/>
                    <a:pt x="442" y="258"/>
                    <a:pt x="442" y="258"/>
                  </a:cubicBezTo>
                  <a:cubicBezTo>
                    <a:pt x="442" y="257"/>
                    <a:pt x="442" y="257"/>
                    <a:pt x="442" y="257"/>
                  </a:cubicBezTo>
                  <a:cubicBezTo>
                    <a:pt x="441" y="256"/>
                    <a:pt x="441" y="256"/>
                    <a:pt x="441" y="256"/>
                  </a:cubicBezTo>
                  <a:cubicBezTo>
                    <a:pt x="441" y="255"/>
                    <a:pt x="441" y="255"/>
                    <a:pt x="441" y="255"/>
                  </a:cubicBezTo>
                  <a:cubicBezTo>
                    <a:pt x="441" y="255"/>
                    <a:pt x="441" y="255"/>
                    <a:pt x="441" y="255"/>
                  </a:cubicBezTo>
                  <a:cubicBezTo>
                    <a:pt x="440" y="255"/>
                    <a:pt x="440" y="255"/>
                    <a:pt x="440" y="255"/>
                  </a:cubicBezTo>
                  <a:cubicBezTo>
                    <a:pt x="440" y="254"/>
                    <a:pt x="440" y="254"/>
                    <a:pt x="440" y="254"/>
                  </a:cubicBezTo>
                  <a:cubicBezTo>
                    <a:pt x="441" y="254"/>
                    <a:pt x="441" y="254"/>
                    <a:pt x="441" y="254"/>
                  </a:cubicBezTo>
                  <a:cubicBezTo>
                    <a:pt x="441" y="253"/>
                    <a:pt x="441" y="253"/>
                    <a:pt x="441" y="253"/>
                  </a:cubicBezTo>
                  <a:cubicBezTo>
                    <a:pt x="441" y="253"/>
                    <a:pt x="441" y="253"/>
                    <a:pt x="441" y="253"/>
                  </a:cubicBezTo>
                  <a:cubicBezTo>
                    <a:pt x="440" y="253"/>
                    <a:pt x="440" y="253"/>
                    <a:pt x="440" y="253"/>
                  </a:cubicBezTo>
                  <a:cubicBezTo>
                    <a:pt x="440" y="254"/>
                    <a:pt x="440" y="254"/>
                    <a:pt x="440" y="254"/>
                  </a:cubicBezTo>
                  <a:cubicBezTo>
                    <a:pt x="439" y="254"/>
                    <a:pt x="439" y="254"/>
                    <a:pt x="439" y="254"/>
                  </a:cubicBezTo>
                  <a:cubicBezTo>
                    <a:pt x="439" y="254"/>
                    <a:pt x="439" y="254"/>
                    <a:pt x="439" y="254"/>
                  </a:cubicBezTo>
                  <a:cubicBezTo>
                    <a:pt x="438" y="254"/>
                    <a:pt x="438" y="254"/>
                    <a:pt x="438" y="254"/>
                  </a:cubicBezTo>
                  <a:cubicBezTo>
                    <a:pt x="438" y="253"/>
                    <a:pt x="438" y="253"/>
                    <a:pt x="438" y="253"/>
                  </a:cubicBezTo>
                  <a:cubicBezTo>
                    <a:pt x="437" y="253"/>
                    <a:pt x="437" y="253"/>
                    <a:pt x="437" y="253"/>
                  </a:cubicBezTo>
                  <a:cubicBezTo>
                    <a:pt x="437" y="253"/>
                    <a:pt x="437" y="253"/>
                    <a:pt x="437" y="253"/>
                  </a:cubicBezTo>
                  <a:cubicBezTo>
                    <a:pt x="436" y="253"/>
                    <a:pt x="436" y="253"/>
                    <a:pt x="436" y="253"/>
                  </a:cubicBezTo>
                  <a:cubicBezTo>
                    <a:pt x="436" y="252"/>
                    <a:pt x="436" y="252"/>
                    <a:pt x="436" y="252"/>
                  </a:cubicBezTo>
                  <a:cubicBezTo>
                    <a:pt x="436" y="252"/>
                    <a:pt x="436" y="252"/>
                    <a:pt x="436" y="252"/>
                  </a:cubicBezTo>
                  <a:cubicBezTo>
                    <a:pt x="435" y="252"/>
                    <a:pt x="435" y="252"/>
                    <a:pt x="435" y="252"/>
                  </a:cubicBezTo>
                  <a:cubicBezTo>
                    <a:pt x="435" y="252"/>
                    <a:pt x="435" y="252"/>
                    <a:pt x="435" y="252"/>
                  </a:cubicBezTo>
                  <a:cubicBezTo>
                    <a:pt x="435" y="251"/>
                    <a:pt x="435" y="251"/>
                    <a:pt x="435" y="251"/>
                  </a:cubicBezTo>
                  <a:cubicBezTo>
                    <a:pt x="434" y="251"/>
                    <a:pt x="434" y="251"/>
                    <a:pt x="434" y="251"/>
                  </a:cubicBezTo>
                  <a:cubicBezTo>
                    <a:pt x="434" y="251"/>
                    <a:pt x="434" y="251"/>
                    <a:pt x="434" y="251"/>
                  </a:cubicBezTo>
                  <a:cubicBezTo>
                    <a:pt x="434" y="250"/>
                    <a:pt x="434" y="250"/>
                    <a:pt x="434" y="250"/>
                  </a:cubicBezTo>
                  <a:cubicBezTo>
                    <a:pt x="433" y="250"/>
                    <a:pt x="433" y="250"/>
                    <a:pt x="433" y="250"/>
                  </a:cubicBezTo>
                  <a:cubicBezTo>
                    <a:pt x="433" y="250"/>
                    <a:pt x="433" y="250"/>
                    <a:pt x="433" y="250"/>
                  </a:cubicBezTo>
                  <a:cubicBezTo>
                    <a:pt x="433" y="251"/>
                    <a:pt x="433" y="251"/>
                    <a:pt x="433" y="251"/>
                  </a:cubicBezTo>
                  <a:cubicBezTo>
                    <a:pt x="432" y="250"/>
                    <a:pt x="432" y="250"/>
                    <a:pt x="432" y="250"/>
                  </a:cubicBezTo>
                  <a:cubicBezTo>
                    <a:pt x="432" y="251"/>
                    <a:pt x="432" y="251"/>
                    <a:pt x="432" y="251"/>
                  </a:cubicBezTo>
                  <a:cubicBezTo>
                    <a:pt x="432" y="251"/>
                    <a:pt x="432" y="251"/>
                    <a:pt x="432" y="251"/>
                  </a:cubicBezTo>
                  <a:cubicBezTo>
                    <a:pt x="431" y="251"/>
                    <a:pt x="431" y="251"/>
                    <a:pt x="431" y="251"/>
                  </a:cubicBezTo>
                  <a:cubicBezTo>
                    <a:pt x="431" y="250"/>
                    <a:pt x="431" y="250"/>
                    <a:pt x="431" y="250"/>
                  </a:cubicBezTo>
                  <a:cubicBezTo>
                    <a:pt x="430" y="250"/>
                    <a:pt x="430" y="250"/>
                    <a:pt x="430" y="250"/>
                  </a:cubicBezTo>
                  <a:cubicBezTo>
                    <a:pt x="429" y="250"/>
                    <a:pt x="429" y="250"/>
                    <a:pt x="429" y="250"/>
                  </a:cubicBezTo>
                  <a:cubicBezTo>
                    <a:pt x="429" y="250"/>
                    <a:pt x="429" y="250"/>
                    <a:pt x="429" y="250"/>
                  </a:cubicBezTo>
                  <a:cubicBezTo>
                    <a:pt x="429" y="249"/>
                    <a:pt x="429" y="249"/>
                    <a:pt x="429" y="249"/>
                  </a:cubicBezTo>
                  <a:cubicBezTo>
                    <a:pt x="429" y="249"/>
                    <a:pt x="429" y="249"/>
                    <a:pt x="429" y="249"/>
                  </a:cubicBezTo>
                  <a:cubicBezTo>
                    <a:pt x="429" y="249"/>
                    <a:pt x="429" y="249"/>
                    <a:pt x="429" y="249"/>
                  </a:cubicBezTo>
                  <a:cubicBezTo>
                    <a:pt x="428" y="250"/>
                    <a:pt x="428" y="250"/>
                    <a:pt x="428" y="250"/>
                  </a:cubicBezTo>
                  <a:cubicBezTo>
                    <a:pt x="427" y="249"/>
                    <a:pt x="427" y="249"/>
                    <a:pt x="427" y="249"/>
                  </a:cubicBezTo>
                  <a:cubicBezTo>
                    <a:pt x="427" y="250"/>
                    <a:pt x="427" y="250"/>
                    <a:pt x="427" y="250"/>
                  </a:cubicBezTo>
                  <a:cubicBezTo>
                    <a:pt x="427" y="249"/>
                    <a:pt x="427" y="249"/>
                    <a:pt x="427" y="249"/>
                  </a:cubicBezTo>
                  <a:cubicBezTo>
                    <a:pt x="426" y="250"/>
                    <a:pt x="426" y="250"/>
                    <a:pt x="426" y="250"/>
                  </a:cubicBezTo>
                  <a:cubicBezTo>
                    <a:pt x="426" y="249"/>
                    <a:pt x="426" y="249"/>
                    <a:pt x="426" y="249"/>
                  </a:cubicBezTo>
                  <a:cubicBezTo>
                    <a:pt x="425" y="249"/>
                    <a:pt x="425" y="249"/>
                    <a:pt x="425" y="249"/>
                  </a:cubicBezTo>
                  <a:cubicBezTo>
                    <a:pt x="425" y="249"/>
                    <a:pt x="425" y="249"/>
                    <a:pt x="425" y="249"/>
                  </a:cubicBezTo>
                  <a:cubicBezTo>
                    <a:pt x="424" y="248"/>
                    <a:pt x="424" y="248"/>
                    <a:pt x="424" y="248"/>
                  </a:cubicBezTo>
                  <a:cubicBezTo>
                    <a:pt x="423" y="247"/>
                    <a:pt x="423" y="247"/>
                    <a:pt x="423" y="247"/>
                  </a:cubicBezTo>
                  <a:cubicBezTo>
                    <a:pt x="423" y="246"/>
                    <a:pt x="423" y="246"/>
                    <a:pt x="423" y="246"/>
                  </a:cubicBezTo>
                  <a:cubicBezTo>
                    <a:pt x="423" y="246"/>
                    <a:pt x="423" y="246"/>
                    <a:pt x="423" y="246"/>
                  </a:cubicBezTo>
                  <a:cubicBezTo>
                    <a:pt x="422" y="246"/>
                    <a:pt x="422" y="246"/>
                    <a:pt x="422" y="246"/>
                  </a:cubicBezTo>
                  <a:cubicBezTo>
                    <a:pt x="422" y="245"/>
                    <a:pt x="422" y="245"/>
                    <a:pt x="422" y="245"/>
                  </a:cubicBezTo>
                  <a:cubicBezTo>
                    <a:pt x="422" y="245"/>
                    <a:pt x="422" y="245"/>
                    <a:pt x="422" y="245"/>
                  </a:cubicBezTo>
                  <a:cubicBezTo>
                    <a:pt x="422" y="244"/>
                    <a:pt x="422" y="244"/>
                    <a:pt x="422" y="244"/>
                  </a:cubicBezTo>
                  <a:cubicBezTo>
                    <a:pt x="421" y="244"/>
                    <a:pt x="421" y="244"/>
                    <a:pt x="421" y="244"/>
                  </a:cubicBezTo>
                  <a:cubicBezTo>
                    <a:pt x="421" y="243"/>
                    <a:pt x="421" y="243"/>
                    <a:pt x="421" y="243"/>
                  </a:cubicBezTo>
                  <a:cubicBezTo>
                    <a:pt x="420" y="242"/>
                    <a:pt x="420" y="242"/>
                    <a:pt x="420" y="242"/>
                  </a:cubicBezTo>
                  <a:cubicBezTo>
                    <a:pt x="419" y="241"/>
                    <a:pt x="419" y="241"/>
                    <a:pt x="419" y="241"/>
                  </a:cubicBezTo>
                  <a:cubicBezTo>
                    <a:pt x="419" y="240"/>
                    <a:pt x="419" y="240"/>
                    <a:pt x="419" y="240"/>
                  </a:cubicBezTo>
                  <a:cubicBezTo>
                    <a:pt x="418" y="240"/>
                    <a:pt x="418" y="240"/>
                    <a:pt x="418" y="240"/>
                  </a:cubicBezTo>
                  <a:cubicBezTo>
                    <a:pt x="418" y="240"/>
                    <a:pt x="418" y="240"/>
                    <a:pt x="418" y="240"/>
                  </a:cubicBezTo>
                  <a:cubicBezTo>
                    <a:pt x="417" y="240"/>
                    <a:pt x="417" y="240"/>
                    <a:pt x="417" y="240"/>
                  </a:cubicBezTo>
                  <a:cubicBezTo>
                    <a:pt x="418" y="239"/>
                    <a:pt x="418" y="239"/>
                    <a:pt x="418" y="239"/>
                  </a:cubicBezTo>
                  <a:cubicBezTo>
                    <a:pt x="418" y="239"/>
                    <a:pt x="418" y="239"/>
                    <a:pt x="418" y="239"/>
                  </a:cubicBezTo>
                  <a:cubicBezTo>
                    <a:pt x="417" y="239"/>
                    <a:pt x="417" y="239"/>
                    <a:pt x="417" y="239"/>
                  </a:cubicBezTo>
                  <a:cubicBezTo>
                    <a:pt x="417" y="238"/>
                    <a:pt x="417" y="238"/>
                    <a:pt x="417" y="238"/>
                  </a:cubicBezTo>
                  <a:cubicBezTo>
                    <a:pt x="416" y="238"/>
                    <a:pt x="416" y="238"/>
                    <a:pt x="416" y="238"/>
                  </a:cubicBezTo>
                  <a:cubicBezTo>
                    <a:pt x="416" y="237"/>
                    <a:pt x="416" y="237"/>
                    <a:pt x="416" y="237"/>
                  </a:cubicBezTo>
                  <a:cubicBezTo>
                    <a:pt x="416" y="237"/>
                    <a:pt x="416" y="237"/>
                    <a:pt x="416" y="237"/>
                  </a:cubicBezTo>
                  <a:cubicBezTo>
                    <a:pt x="415" y="236"/>
                    <a:pt x="415" y="236"/>
                    <a:pt x="415" y="236"/>
                  </a:cubicBezTo>
                  <a:cubicBezTo>
                    <a:pt x="414" y="235"/>
                    <a:pt x="414" y="235"/>
                    <a:pt x="414" y="235"/>
                  </a:cubicBezTo>
                  <a:cubicBezTo>
                    <a:pt x="414" y="235"/>
                    <a:pt x="414" y="235"/>
                    <a:pt x="414" y="235"/>
                  </a:cubicBezTo>
                  <a:cubicBezTo>
                    <a:pt x="414" y="234"/>
                    <a:pt x="414" y="234"/>
                    <a:pt x="414" y="234"/>
                  </a:cubicBezTo>
                  <a:cubicBezTo>
                    <a:pt x="414" y="234"/>
                    <a:pt x="414" y="234"/>
                    <a:pt x="414" y="234"/>
                  </a:cubicBezTo>
                  <a:cubicBezTo>
                    <a:pt x="413" y="234"/>
                    <a:pt x="413" y="234"/>
                    <a:pt x="413" y="234"/>
                  </a:cubicBezTo>
                  <a:cubicBezTo>
                    <a:pt x="413" y="234"/>
                    <a:pt x="413" y="234"/>
                    <a:pt x="413" y="234"/>
                  </a:cubicBezTo>
                  <a:cubicBezTo>
                    <a:pt x="413" y="233"/>
                    <a:pt x="413" y="233"/>
                    <a:pt x="413" y="233"/>
                  </a:cubicBezTo>
                  <a:cubicBezTo>
                    <a:pt x="413" y="233"/>
                    <a:pt x="413" y="233"/>
                    <a:pt x="413" y="233"/>
                  </a:cubicBezTo>
                  <a:cubicBezTo>
                    <a:pt x="413" y="232"/>
                    <a:pt x="413" y="232"/>
                    <a:pt x="413" y="232"/>
                  </a:cubicBezTo>
                  <a:cubicBezTo>
                    <a:pt x="412" y="232"/>
                    <a:pt x="412" y="232"/>
                    <a:pt x="412" y="232"/>
                  </a:cubicBezTo>
                  <a:cubicBezTo>
                    <a:pt x="412" y="231"/>
                    <a:pt x="412" y="231"/>
                    <a:pt x="412" y="231"/>
                  </a:cubicBezTo>
                  <a:cubicBezTo>
                    <a:pt x="412" y="231"/>
                    <a:pt x="412" y="231"/>
                    <a:pt x="412" y="231"/>
                  </a:cubicBezTo>
                  <a:cubicBezTo>
                    <a:pt x="412" y="231"/>
                    <a:pt x="412" y="231"/>
                    <a:pt x="412" y="231"/>
                  </a:cubicBezTo>
                  <a:cubicBezTo>
                    <a:pt x="411" y="231"/>
                    <a:pt x="411" y="231"/>
                    <a:pt x="411" y="231"/>
                  </a:cubicBezTo>
                  <a:cubicBezTo>
                    <a:pt x="410" y="231"/>
                    <a:pt x="410" y="231"/>
                    <a:pt x="410" y="231"/>
                  </a:cubicBezTo>
                  <a:cubicBezTo>
                    <a:pt x="410" y="230"/>
                    <a:pt x="410" y="230"/>
                    <a:pt x="410" y="230"/>
                  </a:cubicBezTo>
                  <a:cubicBezTo>
                    <a:pt x="410" y="230"/>
                    <a:pt x="410" y="230"/>
                    <a:pt x="410" y="230"/>
                  </a:cubicBezTo>
                  <a:cubicBezTo>
                    <a:pt x="410" y="230"/>
                    <a:pt x="410" y="230"/>
                    <a:pt x="410" y="230"/>
                  </a:cubicBezTo>
                  <a:cubicBezTo>
                    <a:pt x="410" y="229"/>
                    <a:pt x="410" y="229"/>
                    <a:pt x="410" y="229"/>
                  </a:cubicBezTo>
                  <a:cubicBezTo>
                    <a:pt x="409" y="230"/>
                    <a:pt x="409" y="230"/>
                    <a:pt x="409" y="230"/>
                  </a:cubicBezTo>
                  <a:cubicBezTo>
                    <a:pt x="409" y="229"/>
                    <a:pt x="409" y="229"/>
                    <a:pt x="409" y="229"/>
                  </a:cubicBezTo>
                  <a:cubicBezTo>
                    <a:pt x="409" y="229"/>
                    <a:pt x="409" y="229"/>
                    <a:pt x="409" y="229"/>
                  </a:cubicBezTo>
                  <a:cubicBezTo>
                    <a:pt x="408" y="229"/>
                    <a:pt x="408" y="229"/>
                    <a:pt x="408" y="229"/>
                  </a:cubicBezTo>
                  <a:cubicBezTo>
                    <a:pt x="409" y="229"/>
                    <a:pt x="409" y="229"/>
                    <a:pt x="409" y="229"/>
                  </a:cubicBezTo>
                  <a:cubicBezTo>
                    <a:pt x="408" y="228"/>
                    <a:pt x="408" y="228"/>
                    <a:pt x="408" y="228"/>
                  </a:cubicBezTo>
                  <a:cubicBezTo>
                    <a:pt x="408" y="228"/>
                    <a:pt x="408" y="228"/>
                    <a:pt x="408" y="228"/>
                  </a:cubicBezTo>
                  <a:cubicBezTo>
                    <a:pt x="407" y="228"/>
                    <a:pt x="407" y="228"/>
                    <a:pt x="407" y="228"/>
                  </a:cubicBezTo>
                  <a:cubicBezTo>
                    <a:pt x="407" y="228"/>
                    <a:pt x="407" y="228"/>
                    <a:pt x="407" y="228"/>
                  </a:cubicBezTo>
                  <a:cubicBezTo>
                    <a:pt x="406" y="228"/>
                    <a:pt x="406" y="228"/>
                    <a:pt x="406" y="228"/>
                  </a:cubicBezTo>
                  <a:cubicBezTo>
                    <a:pt x="406" y="228"/>
                    <a:pt x="406" y="228"/>
                    <a:pt x="406" y="228"/>
                  </a:cubicBezTo>
                  <a:cubicBezTo>
                    <a:pt x="405" y="228"/>
                    <a:pt x="405" y="228"/>
                    <a:pt x="405" y="228"/>
                  </a:cubicBezTo>
                  <a:cubicBezTo>
                    <a:pt x="405" y="228"/>
                    <a:pt x="405" y="228"/>
                    <a:pt x="405" y="228"/>
                  </a:cubicBezTo>
                  <a:cubicBezTo>
                    <a:pt x="405" y="228"/>
                    <a:pt x="405" y="228"/>
                    <a:pt x="405" y="228"/>
                  </a:cubicBezTo>
                  <a:cubicBezTo>
                    <a:pt x="405" y="229"/>
                    <a:pt x="405" y="229"/>
                    <a:pt x="405" y="229"/>
                  </a:cubicBezTo>
                  <a:cubicBezTo>
                    <a:pt x="404" y="228"/>
                    <a:pt x="404" y="228"/>
                    <a:pt x="404" y="228"/>
                  </a:cubicBezTo>
                  <a:cubicBezTo>
                    <a:pt x="404" y="228"/>
                    <a:pt x="404" y="228"/>
                    <a:pt x="404" y="228"/>
                  </a:cubicBezTo>
                  <a:cubicBezTo>
                    <a:pt x="403" y="228"/>
                    <a:pt x="403" y="228"/>
                    <a:pt x="403" y="228"/>
                  </a:cubicBezTo>
                  <a:cubicBezTo>
                    <a:pt x="402" y="228"/>
                    <a:pt x="402" y="228"/>
                    <a:pt x="402" y="228"/>
                  </a:cubicBezTo>
                  <a:cubicBezTo>
                    <a:pt x="402" y="228"/>
                    <a:pt x="402" y="228"/>
                    <a:pt x="402" y="228"/>
                  </a:cubicBezTo>
                  <a:cubicBezTo>
                    <a:pt x="401" y="227"/>
                    <a:pt x="401" y="227"/>
                    <a:pt x="401" y="227"/>
                  </a:cubicBezTo>
                  <a:cubicBezTo>
                    <a:pt x="400" y="227"/>
                    <a:pt x="400" y="227"/>
                    <a:pt x="400" y="227"/>
                  </a:cubicBezTo>
                  <a:cubicBezTo>
                    <a:pt x="399" y="227"/>
                    <a:pt x="399" y="227"/>
                    <a:pt x="399" y="227"/>
                  </a:cubicBezTo>
                  <a:cubicBezTo>
                    <a:pt x="399" y="227"/>
                    <a:pt x="399" y="227"/>
                    <a:pt x="399" y="227"/>
                  </a:cubicBezTo>
                  <a:cubicBezTo>
                    <a:pt x="398" y="227"/>
                    <a:pt x="398" y="227"/>
                    <a:pt x="398" y="227"/>
                  </a:cubicBezTo>
                  <a:cubicBezTo>
                    <a:pt x="398" y="227"/>
                    <a:pt x="398" y="227"/>
                    <a:pt x="398" y="227"/>
                  </a:cubicBezTo>
                  <a:cubicBezTo>
                    <a:pt x="397" y="227"/>
                    <a:pt x="397" y="227"/>
                    <a:pt x="397" y="227"/>
                  </a:cubicBezTo>
                  <a:cubicBezTo>
                    <a:pt x="396" y="227"/>
                    <a:pt x="396" y="227"/>
                    <a:pt x="396" y="227"/>
                  </a:cubicBezTo>
                  <a:cubicBezTo>
                    <a:pt x="396" y="227"/>
                    <a:pt x="396" y="227"/>
                    <a:pt x="396" y="227"/>
                  </a:cubicBezTo>
                  <a:cubicBezTo>
                    <a:pt x="396" y="228"/>
                    <a:pt x="396" y="228"/>
                    <a:pt x="396" y="228"/>
                  </a:cubicBezTo>
                  <a:cubicBezTo>
                    <a:pt x="395" y="228"/>
                    <a:pt x="395" y="228"/>
                    <a:pt x="395" y="228"/>
                  </a:cubicBezTo>
                  <a:cubicBezTo>
                    <a:pt x="394" y="228"/>
                    <a:pt x="394" y="228"/>
                    <a:pt x="394" y="228"/>
                  </a:cubicBezTo>
                  <a:cubicBezTo>
                    <a:pt x="393" y="228"/>
                    <a:pt x="393" y="228"/>
                    <a:pt x="393" y="228"/>
                  </a:cubicBezTo>
                  <a:cubicBezTo>
                    <a:pt x="393" y="228"/>
                    <a:pt x="393" y="228"/>
                    <a:pt x="393" y="228"/>
                  </a:cubicBezTo>
                  <a:cubicBezTo>
                    <a:pt x="392" y="228"/>
                    <a:pt x="392" y="228"/>
                    <a:pt x="392" y="228"/>
                  </a:cubicBezTo>
                  <a:cubicBezTo>
                    <a:pt x="392" y="229"/>
                    <a:pt x="392" y="229"/>
                    <a:pt x="392" y="229"/>
                  </a:cubicBezTo>
                  <a:cubicBezTo>
                    <a:pt x="391" y="229"/>
                    <a:pt x="391" y="229"/>
                    <a:pt x="391" y="229"/>
                  </a:cubicBezTo>
                  <a:cubicBezTo>
                    <a:pt x="390" y="229"/>
                    <a:pt x="390" y="229"/>
                    <a:pt x="390" y="229"/>
                  </a:cubicBezTo>
                  <a:cubicBezTo>
                    <a:pt x="390" y="229"/>
                    <a:pt x="390" y="229"/>
                    <a:pt x="390" y="229"/>
                  </a:cubicBezTo>
                  <a:cubicBezTo>
                    <a:pt x="390" y="229"/>
                    <a:pt x="390" y="229"/>
                    <a:pt x="390" y="229"/>
                  </a:cubicBezTo>
                  <a:cubicBezTo>
                    <a:pt x="389" y="229"/>
                    <a:pt x="389" y="229"/>
                    <a:pt x="389" y="229"/>
                  </a:cubicBezTo>
                  <a:cubicBezTo>
                    <a:pt x="388" y="230"/>
                    <a:pt x="388" y="230"/>
                    <a:pt x="388" y="230"/>
                  </a:cubicBezTo>
                  <a:cubicBezTo>
                    <a:pt x="387" y="230"/>
                    <a:pt x="387" y="230"/>
                    <a:pt x="387" y="230"/>
                  </a:cubicBezTo>
                  <a:cubicBezTo>
                    <a:pt x="387" y="230"/>
                    <a:pt x="387" y="230"/>
                    <a:pt x="387" y="230"/>
                  </a:cubicBezTo>
                  <a:cubicBezTo>
                    <a:pt x="387" y="231"/>
                    <a:pt x="387" y="231"/>
                    <a:pt x="387" y="231"/>
                  </a:cubicBezTo>
                  <a:cubicBezTo>
                    <a:pt x="386" y="232"/>
                    <a:pt x="386" y="232"/>
                    <a:pt x="386" y="232"/>
                  </a:cubicBezTo>
                  <a:cubicBezTo>
                    <a:pt x="386" y="232"/>
                    <a:pt x="386" y="232"/>
                    <a:pt x="386" y="232"/>
                  </a:cubicBezTo>
                  <a:cubicBezTo>
                    <a:pt x="386" y="233"/>
                    <a:pt x="386" y="233"/>
                    <a:pt x="386" y="233"/>
                  </a:cubicBezTo>
                  <a:cubicBezTo>
                    <a:pt x="386" y="233"/>
                    <a:pt x="386" y="233"/>
                    <a:pt x="386" y="233"/>
                  </a:cubicBezTo>
                  <a:cubicBezTo>
                    <a:pt x="386" y="234"/>
                    <a:pt x="386" y="234"/>
                    <a:pt x="386" y="234"/>
                  </a:cubicBezTo>
                  <a:cubicBezTo>
                    <a:pt x="386" y="234"/>
                    <a:pt x="386" y="234"/>
                    <a:pt x="386" y="234"/>
                  </a:cubicBezTo>
                  <a:cubicBezTo>
                    <a:pt x="387" y="234"/>
                    <a:pt x="387" y="234"/>
                    <a:pt x="387" y="234"/>
                  </a:cubicBezTo>
                  <a:cubicBezTo>
                    <a:pt x="388" y="234"/>
                    <a:pt x="388" y="234"/>
                    <a:pt x="388" y="234"/>
                  </a:cubicBezTo>
                  <a:cubicBezTo>
                    <a:pt x="388" y="234"/>
                    <a:pt x="388" y="234"/>
                    <a:pt x="388" y="234"/>
                  </a:cubicBezTo>
                  <a:cubicBezTo>
                    <a:pt x="389" y="234"/>
                    <a:pt x="389" y="234"/>
                    <a:pt x="389" y="234"/>
                  </a:cubicBezTo>
                  <a:cubicBezTo>
                    <a:pt x="389" y="235"/>
                    <a:pt x="389" y="235"/>
                    <a:pt x="389" y="235"/>
                  </a:cubicBezTo>
                  <a:cubicBezTo>
                    <a:pt x="390" y="235"/>
                    <a:pt x="390" y="235"/>
                    <a:pt x="390" y="235"/>
                  </a:cubicBezTo>
                  <a:cubicBezTo>
                    <a:pt x="390" y="236"/>
                    <a:pt x="390" y="236"/>
                    <a:pt x="390" y="236"/>
                  </a:cubicBezTo>
                  <a:cubicBezTo>
                    <a:pt x="390" y="236"/>
                    <a:pt x="390" y="236"/>
                    <a:pt x="390" y="236"/>
                  </a:cubicBezTo>
                  <a:cubicBezTo>
                    <a:pt x="391" y="237"/>
                    <a:pt x="391" y="237"/>
                    <a:pt x="391" y="237"/>
                  </a:cubicBezTo>
                  <a:cubicBezTo>
                    <a:pt x="390" y="238"/>
                    <a:pt x="390" y="238"/>
                    <a:pt x="390" y="238"/>
                  </a:cubicBezTo>
                  <a:cubicBezTo>
                    <a:pt x="390" y="238"/>
                    <a:pt x="390" y="238"/>
                    <a:pt x="390" y="238"/>
                  </a:cubicBezTo>
                  <a:cubicBezTo>
                    <a:pt x="389" y="239"/>
                    <a:pt x="389" y="239"/>
                    <a:pt x="389" y="239"/>
                  </a:cubicBezTo>
                  <a:cubicBezTo>
                    <a:pt x="389" y="240"/>
                    <a:pt x="389" y="240"/>
                    <a:pt x="389" y="240"/>
                  </a:cubicBezTo>
                  <a:cubicBezTo>
                    <a:pt x="389" y="240"/>
                    <a:pt x="389" y="240"/>
                    <a:pt x="389" y="240"/>
                  </a:cubicBezTo>
                  <a:cubicBezTo>
                    <a:pt x="388" y="241"/>
                    <a:pt x="388" y="241"/>
                    <a:pt x="388" y="241"/>
                  </a:cubicBezTo>
                  <a:cubicBezTo>
                    <a:pt x="388" y="242"/>
                    <a:pt x="388" y="242"/>
                    <a:pt x="388" y="242"/>
                  </a:cubicBezTo>
                  <a:cubicBezTo>
                    <a:pt x="388" y="242"/>
                    <a:pt x="388" y="242"/>
                    <a:pt x="388" y="242"/>
                  </a:cubicBezTo>
                  <a:cubicBezTo>
                    <a:pt x="388" y="243"/>
                    <a:pt x="388" y="243"/>
                    <a:pt x="388" y="243"/>
                  </a:cubicBezTo>
                  <a:cubicBezTo>
                    <a:pt x="388" y="244"/>
                    <a:pt x="388" y="244"/>
                    <a:pt x="388" y="244"/>
                  </a:cubicBezTo>
                  <a:cubicBezTo>
                    <a:pt x="389" y="244"/>
                    <a:pt x="389" y="244"/>
                    <a:pt x="389" y="244"/>
                  </a:cubicBezTo>
                  <a:cubicBezTo>
                    <a:pt x="389" y="245"/>
                    <a:pt x="389" y="245"/>
                    <a:pt x="389" y="245"/>
                  </a:cubicBezTo>
                  <a:cubicBezTo>
                    <a:pt x="388" y="245"/>
                    <a:pt x="388" y="245"/>
                    <a:pt x="388" y="245"/>
                  </a:cubicBezTo>
                  <a:cubicBezTo>
                    <a:pt x="388" y="246"/>
                    <a:pt x="388" y="246"/>
                    <a:pt x="388" y="246"/>
                  </a:cubicBezTo>
                  <a:cubicBezTo>
                    <a:pt x="389" y="246"/>
                    <a:pt x="389" y="246"/>
                    <a:pt x="389" y="246"/>
                  </a:cubicBezTo>
                  <a:cubicBezTo>
                    <a:pt x="389" y="248"/>
                    <a:pt x="389" y="248"/>
                    <a:pt x="389" y="248"/>
                  </a:cubicBezTo>
                  <a:cubicBezTo>
                    <a:pt x="388" y="248"/>
                    <a:pt x="388" y="248"/>
                    <a:pt x="388" y="248"/>
                  </a:cubicBezTo>
                  <a:cubicBezTo>
                    <a:pt x="388" y="249"/>
                    <a:pt x="388" y="249"/>
                    <a:pt x="388" y="249"/>
                  </a:cubicBezTo>
                  <a:cubicBezTo>
                    <a:pt x="389" y="249"/>
                    <a:pt x="389" y="249"/>
                    <a:pt x="389" y="249"/>
                  </a:cubicBezTo>
                  <a:cubicBezTo>
                    <a:pt x="389" y="249"/>
                    <a:pt x="389" y="249"/>
                    <a:pt x="389" y="249"/>
                  </a:cubicBezTo>
                  <a:cubicBezTo>
                    <a:pt x="389" y="249"/>
                    <a:pt x="389" y="249"/>
                    <a:pt x="389" y="249"/>
                  </a:cubicBezTo>
                  <a:cubicBezTo>
                    <a:pt x="390" y="249"/>
                    <a:pt x="390" y="249"/>
                    <a:pt x="390" y="249"/>
                  </a:cubicBezTo>
                  <a:cubicBezTo>
                    <a:pt x="390" y="250"/>
                    <a:pt x="390" y="250"/>
                    <a:pt x="390" y="250"/>
                  </a:cubicBezTo>
                  <a:cubicBezTo>
                    <a:pt x="390" y="251"/>
                    <a:pt x="390" y="251"/>
                    <a:pt x="390" y="251"/>
                  </a:cubicBezTo>
                  <a:cubicBezTo>
                    <a:pt x="389" y="252"/>
                    <a:pt x="389" y="252"/>
                    <a:pt x="389" y="252"/>
                  </a:cubicBezTo>
                  <a:cubicBezTo>
                    <a:pt x="387" y="252"/>
                    <a:pt x="387" y="252"/>
                    <a:pt x="387" y="252"/>
                  </a:cubicBezTo>
                  <a:cubicBezTo>
                    <a:pt x="386" y="252"/>
                    <a:pt x="386" y="252"/>
                    <a:pt x="386" y="252"/>
                  </a:cubicBezTo>
                  <a:cubicBezTo>
                    <a:pt x="384" y="254"/>
                    <a:pt x="384" y="254"/>
                    <a:pt x="384" y="254"/>
                  </a:cubicBezTo>
                  <a:cubicBezTo>
                    <a:pt x="384" y="254"/>
                    <a:pt x="384" y="254"/>
                    <a:pt x="384" y="254"/>
                  </a:cubicBezTo>
                  <a:cubicBezTo>
                    <a:pt x="383" y="254"/>
                    <a:pt x="383" y="254"/>
                    <a:pt x="383" y="254"/>
                  </a:cubicBezTo>
                  <a:cubicBezTo>
                    <a:pt x="382" y="254"/>
                    <a:pt x="382" y="254"/>
                    <a:pt x="382" y="254"/>
                  </a:cubicBezTo>
                  <a:cubicBezTo>
                    <a:pt x="381" y="254"/>
                    <a:pt x="381" y="254"/>
                    <a:pt x="381" y="254"/>
                  </a:cubicBezTo>
                  <a:cubicBezTo>
                    <a:pt x="381" y="254"/>
                    <a:pt x="381" y="254"/>
                    <a:pt x="381" y="254"/>
                  </a:cubicBezTo>
                  <a:cubicBezTo>
                    <a:pt x="380" y="253"/>
                    <a:pt x="380" y="253"/>
                    <a:pt x="380" y="253"/>
                  </a:cubicBezTo>
                  <a:cubicBezTo>
                    <a:pt x="380" y="254"/>
                    <a:pt x="380" y="254"/>
                    <a:pt x="380" y="254"/>
                  </a:cubicBezTo>
                  <a:cubicBezTo>
                    <a:pt x="379" y="253"/>
                    <a:pt x="379" y="253"/>
                    <a:pt x="379" y="253"/>
                  </a:cubicBezTo>
                  <a:cubicBezTo>
                    <a:pt x="378" y="253"/>
                    <a:pt x="378" y="253"/>
                    <a:pt x="378" y="253"/>
                  </a:cubicBezTo>
                  <a:cubicBezTo>
                    <a:pt x="376" y="253"/>
                    <a:pt x="376" y="253"/>
                    <a:pt x="376" y="253"/>
                  </a:cubicBezTo>
                  <a:cubicBezTo>
                    <a:pt x="376" y="253"/>
                    <a:pt x="376" y="253"/>
                    <a:pt x="376" y="253"/>
                  </a:cubicBezTo>
                  <a:cubicBezTo>
                    <a:pt x="375" y="254"/>
                    <a:pt x="375" y="254"/>
                    <a:pt x="375" y="254"/>
                  </a:cubicBezTo>
                  <a:cubicBezTo>
                    <a:pt x="374" y="254"/>
                    <a:pt x="374" y="254"/>
                    <a:pt x="374" y="254"/>
                  </a:cubicBezTo>
                  <a:cubicBezTo>
                    <a:pt x="374" y="254"/>
                    <a:pt x="374" y="254"/>
                    <a:pt x="374" y="254"/>
                  </a:cubicBezTo>
                  <a:cubicBezTo>
                    <a:pt x="373" y="254"/>
                    <a:pt x="373" y="254"/>
                    <a:pt x="373" y="254"/>
                  </a:cubicBezTo>
                  <a:cubicBezTo>
                    <a:pt x="373" y="254"/>
                    <a:pt x="373" y="254"/>
                    <a:pt x="373" y="254"/>
                  </a:cubicBezTo>
                  <a:cubicBezTo>
                    <a:pt x="372" y="253"/>
                    <a:pt x="372" y="253"/>
                    <a:pt x="372" y="253"/>
                  </a:cubicBezTo>
                  <a:cubicBezTo>
                    <a:pt x="371" y="252"/>
                    <a:pt x="371" y="252"/>
                    <a:pt x="371" y="252"/>
                  </a:cubicBezTo>
                  <a:cubicBezTo>
                    <a:pt x="370" y="252"/>
                    <a:pt x="370" y="252"/>
                    <a:pt x="370" y="252"/>
                  </a:cubicBezTo>
                  <a:cubicBezTo>
                    <a:pt x="369" y="253"/>
                    <a:pt x="369" y="253"/>
                    <a:pt x="369" y="253"/>
                  </a:cubicBezTo>
                  <a:cubicBezTo>
                    <a:pt x="369" y="252"/>
                    <a:pt x="369" y="252"/>
                    <a:pt x="369" y="252"/>
                  </a:cubicBezTo>
                  <a:cubicBezTo>
                    <a:pt x="368" y="252"/>
                    <a:pt x="368" y="252"/>
                    <a:pt x="368" y="252"/>
                  </a:cubicBezTo>
                  <a:cubicBezTo>
                    <a:pt x="367" y="253"/>
                    <a:pt x="367" y="253"/>
                    <a:pt x="367" y="253"/>
                  </a:cubicBezTo>
                  <a:cubicBezTo>
                    <a:pt x="367" y="254"/>
                    <a:pt x="367" y="254"/>
                    <a:pt x="367" y="254"/>
                  </a:cubicBezTo>
                  <a:cubicBezTo>
                    <a:pt x="366" y="254"/>
                    <a:pt x="366" y="254"/>
                    <a:pt x="366" y="254"/>
                  </a:cubicBezTo>
                  <a:cubicBezTo>
                    <a:pt x="365" y="255"/>
                    <a:pt x="365" y="255"/>
                    <a:pt x="365" y="255"/>
                  </a:cubicBezTo>
                  <a:cubicBezTo>
                    <a:pt x="365" y="256"/>
                    <a:pt x="365" y="256"/>
                    <a:pt x="365" y="256"/>
                  </a:cubicBezTo>
                  <a:cubicBezTo>
                    <a:pt x="365" y="256"/>
                    <a:pt x="365" y="256"/>
                    <a:pt x="365" y="256"/>
                  </a:cubicBezTo>
                  <a:cubicBezTo>
                    <a:pt x="364" y="257"/>
                    <a:pt x="364" y="257"/>
                    <a:pt x="364" y="257"/>
                  </a:cubicBezTo>
                  <a:cubicBezTo>
                    <a:pt x="363" y="257"/>
                    <a:pt x="363" y="257"/>
                    <a:pt x="363" y="257"/>
                  </a:cubicBezTo>
                  <a:cubicBezTo>
                    <a:pt x="361" y="257"/>
                    <a:pt x="361" y="257"/>
                    <a:pt x="361" y="257"/>
                  </a:cubicBezTo>
                  <a:cubicBezTo>
                    <a:pt x="361" y="258"/>
                    <a:pt x="361" y="258"/>
                    <a:pt x="361" y="258"/>
                  </a:cubicBezTo>
                  <a:cubicBezTo>
                    <a:pt x="360" y="258"/>
                    <a:pt x="360" y="258"/>
                    <a:pt x="360" y="258"/>
                  </a:cubicBezTo>
                  <a:cubicBezTo>
                    <a:pt x="359" y="258"/>
                    <a:pt x="359" y="258"/>
                    <a:pt x="359" y="258"/>
                  </a:cubicBezTo>
                  <a:cubicBezTo>
                    <a:pt x="357" y="259"/>
                    <a:pt x="357" y="259"/>
                    <a:pt x="357" y="259"/>
                  </a:cubicBezTo>
                  <a:cubicBezTo>
                    <a:pt x="357" y="260"/>
                    <a:pt x="357" y="260"/>
                    <a:pt x="357" y="260"/>
                  </a:cubicBezTo>
                  <a:cubicBezTo>
                    <a:pt x="356" y="260"/>
                    <a:pt x="356" y="260"/>
                    <a:pt x="356" y="260"/>
                  </a:cubicBezTo>
                  <a:cubicBezTo>
                    <a:pt x="355" y="260"/>
                    <a:pt x="355" y="260"/>
                    <a:pt x="355" y="260"/>
                  </a:cubicBezTo>
                  <a:cubicBezTo>
                    <a:pt x="354" y="260"/>
                    <a:pt x="354" y="260"/>
                    <a:pt x="354" y="260"/>
                  </a:cubicBezTo>
                  <a:cubicBezTo>
                    <a:pt x="354" y="260"/>
                    <a:pt x="354" y="260"/>
                    <a:pt x="354" y="260"/>
                  </a:cubicBezTo>
                  <a:cubicBezTo>
                    <a:pt x="353" y="260"/>
                    <a:pt x="353" y="260"/>
                    <a:pt x="353" y="260"/>
                  </a:cubicBezTo>
                  <a:cubicBezTo>
                    <a:pt x="350" y="260"/>
                    <a:pt x="350" y="260"/>
                    <a:pt x="350" y="260"/>
                  </a:cubicBezTo>
                  <a:cubicBezTo>
                    <a:pt x="348" y="260"/>
                    <a:pt x="348" y="260"/>
                    <a:pt x="348" y="260"/>
                  </a:cubicBezTo>
                  <a:cubicBezTo>
                    <a:pt x="346" y="260"/>
                    <a:pt x="346" y="260"/>
                    <a:pt x="346" y="260"/>
                  </a:cubicBezTo>
                  <a:cubicBezTo>
                    <a:pt x="346" y="260"/>
                    <a:pt x="346" y="260"/>
                    <a:pt x="346" y="260"/>
                  </a:cubicBezTo>
                  <a:cubicBezTo>
                    <a:pt x="345" y="259"/>
                    <a:pt x="345" y="259"/>
                    <a:pt x="345" y="259"/>
                  </a:cubicBezTo>
                  <a:cubicBezTo>
                    <a:pt x="344" y="259"/>
                    <a:pt x="344" y="259"/>
                    <a:pt x="344" y="259"/>
                  </a:cubicBezTo>
                  <a:cubicBezTo>
                    <a:pt x="344" y="259"/>
                    <a:pt x="344" y="259"/>
                    <a:pt x="344" y="259"/>
                  </a:cubicBezTo>
                  <a:cubicBezTo>
                    <a:pt x="343" y="258"/>
                    <a:pt x="343" y="258"/>
                    <a:pt x="343" y="258"/>
                  </a:cubicBezTo>
                  <a:cubicBezTo>
                    <a:pt x="342" y="257"/>
                    <a:pt x="342" y="257"/>
                    <a:pt x="342" y="257"/>
                  </a:cubicBezTo>
                  <a:cubicBezTo>
                    <a:pt x="342" y="257"/>
                    <a:pt x="342" y="257"/>
                    <a:pt x="342" y="257"/>
                  </a:cubicBezTo>
                  <a:cubicBezTo>
                    <a:pt x="341" y="257"/>
                    <a:pt x="341" y="257"/>
                    <a:pt x="341" y="257"/>
                  </a:cubicBezTo>
                  <a:cubicBezTo>
                    <a:pt x="340" y="257"/>
                    <a:pt x="340" y="257"/>
                    <a:pt x="340" y="257"/>
                  </a:cubicBezTo>
                  <a:cubicBezTo>
                    <a:pt x="338" y="256"/>
                    <a:pt x="338" y="256"/>
                    <a:pt x="338" y="256"/>
                  </a:cubicBezTo>
                  <a:cubicBezTo>
                    <a:pt x="337" y="255"/>
                    <a:pt x="337" y="255"/>
                    <a:pt x="337" y="255"/>
                  </a:cubicBezTo>
                  <a:cubicBezTo>
                    <a:pt x="336" y="255"/>
                    <a:pt x="336" y="255"/>
                    <a:pt x="336" y="255"/>
                  </a:cubicBezTo>
                  <a:cubicBezTo>
                    <a:pt x="334" y="255"/>
                    <a:pt x="334" y="255"/>
                    <a:pt x="334" y="255"/>
                  </a:cubicBezTo>
                  <a:cubicBezTo>
                    <a:pt x="333" y="255"/>
                    <a:pt x="333" y="255"/>
                    <a:pt x="333" y="255"/>
                  </a:cubicBezTo>
                  <a:cubicBezTo>
                    <a:pt x="332" y="255"/>
                    <a:pt x="332" y="255"/>
                    <a:pt x="332" y="255"/>
                  </a:cubicBezTo>
                  <a:cubicBezTo>
                    <a:pt x="331" y="255"/>
                    <a:pt x="331" y="255"/>
                    <a:pt x="331" y="255"/>
                  </a:cubicBezTo>
                  <a:cubicBezTo>
                    <a:pt x="330" y="255"/>
                    <a:pt x="330" y="255"/>
                    <a:pt x="330" y="255"/>
                  </a:cubicBezTo>
                  <a:cubicBezTo>
                    <a:pt x="328" y="255"/>
                    <a:pt x="328" y="255"/>
                    <a:pt x="328" y="255"/>
                  </a:cubicBezTo>
                  <a:cubicBezTo>
                    <a:pt x="327" y="256"/>
                    <a:pt x="327" y="256"/>
                    <a:pt x="327" y="256"/>
                  </a:cubicBezTo>
                  <a:cubicBezTo>
                    <a:pt x="326" y="257"/>
                    <a:pt x="326" y="257"/>
                    <a:pt x="326" y="257"/>
                  </a:cubicBezTo>
                  <a:cubicBezTo>
                    <a:pt x="326" y="257"/>
                    <a:pt x="326" y="257"/>
                    <a:pt x="326" y="257"/>
                  </a:cubicBezTo>
                  <a:cubicBezTo>
                    <a:pt x="325" y="257"/>
                    <a:pt x="325" y="257"/>
                    <a:pt x="325" y="257"/>
                  </a:cubicBezTo>
                  <a:cubicBezTo>
                    <a:pt x="324" y="257"/>
                    <a:pt x="324" y="257"/>
                    <a:pt x="324" y="257"/>
                  </a:cubicBezTo>
                  <a:cubicBezTo>
                    <a:pt x="324" y="257"/>
                    <a:pt x="324" y="257"/>
                    <a:pt x="324" y="257"/>
                  </a:cubicBezTo>
                  <a:cubicBezTo>
                    <a:pt x="323" y="257"/>
                    <a:pt x="323" y="257"/>
                    <a:pt x="323" y="257"/>
                  </a:cubicBezTo>
                  <a:cubicBezTo>
                    <a:pt x="322" y="257"/>
                    <a:pt x="322" y="257"/>
                    <a:pt x="322" y="257"/>
                  </a:cubicBezTo>
                  <a:cubicBezTo>
                    <a:pt x="322" y="257"/>
                    <a:pt x="322" y="257"/>
                    <a:pt x="322" y="257"/>
                  </a:cubicBezTo>
                  <a:cubicBezTo>
                    <a:pt x="320" y="256"/>
                    <a:pt x="320" y="256"/>
                    <a:pt x="320" y="256"/>
                  </a:cubicBezTo>
                  <a:cubicBezTo>
                    <a:pt x="319" y="256"/>
                    <a:pt x="319" y="256"/>
                    <a:pt x="319" y="256"/>
                  </a:cubicBezTo>
                  <a:cubicBezTo>
                    <a:pt x="319" y="256"/>
                    <a:pt x="319" y="256"/>
                    <a:pt x="319" y="256"/>
                  </a:cubicBezTo>
                  <a:cubicBezTo>
                    <a:pt x="318" y="255"/>
                    <a:pt x="318" y="255"/>
                    <a:pt x="318" y="255"/>
                  </a:cubicBezTo>
                  <a:cubicBezTo>
                    <a:pt x="317" y="255"/>
                    <a:pt x="317" y="255"/>
                    <a:pt x="317" y="255"/>
                  </a:cubicBezTo>
                  <a:cubicBezTo>
                    <a:pt x="317" y="255"/>
                    <a:pt x="317" y="255"/>
                    <a:pt x="317" y="255"/>
                  </a:cubicBezTo>
                  <a:cubicBezTo>
                    <a:pt x="317" y="254"/>
                    <a:pt x="317" y="254"/>
                    <a:pt x="317" y="254"/>
                  </a:cubicBezTo>
                  <a:cubicBezTo>
                    <a:pt x="316" y="253"/>
                    <a:pt x="316" y="253"/>
                    <a:pt x="316" y="253"/>
                  </a:cubicBezTo>
                  <a:cubicBezTo>
                    <a:pt x="316" y="253"/>
                    <a:pt x="316" y="253"/>
                    <a:pt x="316" y="253"/>
                  </a:cubicBezTo>
                  <a:cubicBezTo>
                    <a:pt x="316" y="252"/>
                    <a:pt x="316" y="252"/>
                    <a:pt x="316" y="252"/>
                  </a:cubicBezTo>
                  <a:cubicBezTo>
                    <a:pt x="315" y="251"/>
                    <a:pt x="315" y="251"/>
                    <a:pt x="315" y="251"/>
                  </a:cubicBezTo>
                  <a:cubicBezTo>
                    <a:pt x="315" y="251"/>
                    <a:pt x="315" y="251"/>
                    <a:pt x="315" y="251"/>
                  </a:cubicBezTo>
                  <a:cubicBezTo>
                    <a:pt x="315" y="250"/>
                    <a:pt x="315" y="250"/>
                    <a:pt x="315" y="250"/>
                  </a:cubicBezTo>
                  <a:cubicBezTo>
                    <a:pt x="314" y="250"/>
                    <a:pt x="314" y="250"/>
                    <a:pt x="314" y="250"/>
                  </a:cubicBezTo>
                  <a:cubicBezTo>
                    <a:pt x="313" y="250"/>
                    <a:pt x="313" y="250"/>
                    <a:pt x="313" y="250"/>
                  </a:cubicBezTo>
                  <a:cubicBezTo>
                    <a:pt x="312" y="250"/>
                    <a:pt x="312" y="250"/>
                    <a:pt x="312" y="250"/>
                  </a:cubicBezTo>
                  <a:cubicBezTo>
                    <a:pt x="311" y="250"/>
                    <a:pt x="311" y="250"/>
                    <a:pt x="311" y="250"/>
                  </a:cubicBezTo>
                  <a:cubicBezTo>
                    <a:pt x="310" y="250"/>
                    <a:pt x="310" y="250"/>
                    <a:pt x="310" y="250"/>
                  </a:cubicBezTo>
                  <a:cubicBezTo>
                    <a:pt x="310" y="249"/>
                    <a:pt x="310" y="249"/>
                    <a:pt x="310" y="249"/>
                  </a:cubicBezTo>
                  <a:cubicBezTo>
                    <a:pt x="309" y="249"/>
                    <a:pt x="309" y="249"/>
                    <a:pt x="309" y="249"/>
                  </a:cubicBezTo>
                  <a:cubicBezTo>
                    <a:pt x="307" y="249"/>
                    <a:pt x="307" y="249"/>
                    <a:pt x="307" y="249"/>
                  </a:cubicBezTo>
                  <a:cubicBezTo>
                    <a:pt x="306" y="249"/>
                    <a:pt x="306" y="249"/>
                    <a:pt x="306" y="249"/>
                  </a:cubicBezTo>
                  <a:cubicBezTo>
                    <a:pt x="305" y="248"/>
                    <a:pt x="305" y="248"/>
                    <a:pt x="305" y="248"/>
                  </a:cubicBezTo>
                  <a:cubicBezTo>
                    <a:pt x="305" y="248"/>
                    <a:pt x="305" y="248"/>
                    <a:pt x="305" y="248"/>
                  </a:cubicBezTo>
                  <a:cubicBezTo>
                    <a:pt x="304" y="248"/>
                    <a:pt x="304" y="248"/>
                    <a:pt x="304" y="248"/>
                  </a:cubicBezTo>
                  <a:cubicBezTo>
                    <a:pt x="303" y="247"/>
                    <a:pt x="303" y="247"/>
                    <a:pt x="303" y="247"/>
                  </a:cubicBezTo>
                  <a:cubicBezTo>
                    <a:pt x="302" y="247"/>
                    <a:pt x="302" y="247"/>
                    <a:pt x="302" y="247"/>
                  </a:cubicBezTo>
                  <a:cubicBezTo>
                    <a:pt x="301" y="247"/>
                    <a:pt x="301" y="247"/>
                    <a:pt x="301" y="247"/>
                  </a:cubicBezTo>
                  <a:cubicBezTo>
                    <a:pt x="301" y="247"/>
                    <a:pt x="301" y="247"/>
                    <a:pt x="301" y="247"/>
                  </a:cubicBezTo>
                  <a:cubicBezTo>
                    <a:pt x="301" y="248"/>
                    <a:pt x="301" y="248"/>
                    <a:pt x="301" y="248"/>
                  </a:cubicBezTo>
                  <a:cubicBezTo>
                    <a:pt x="301" y="249"/>
                    <a:pt x="301" y="249"/>
                    <a:pt x="301" y="249"/>
                  </a:cubicBezTo>
                  <a:cubicBezTo>
                    <a:pt x="301" y="249"/>
                    <a:pt x="301" y="249"/>
                    <a:pt x="301" y="249"/>
                  </a:cubicBezTo>
                  <a:cubicBezTo>
                    <a:pt x="300" y="249"/>
                    <a:pt x="300" y="249"/>
                    <a:pt x="300" y="249"/>
                  </a:cubicBezTo>
                  <a:cubicBezTo>
                    <a:pt x="299" y="249"/>
                    <a:pt x="299" y="249"/>
                    <a:pt x="299" y="249"/>
                  </a:cubicBezTo>
                  <a:cubicBezTo>
                    <a:pt x="299" y="250"/>
                    <a:pt x="299" y="250"/>
                    <a:pt x="299" y="250"/>
                  </a:cubicBezTo>
                  <a:cubicBezTo>
                    <a:pt x="299" y="251"/>
                    <a:pt x="299" y="251"/>
                    <a:pt x="299" y="251"/>
                  </a:cubicBezTo>
                  <a:cubicBezTo>
                    <a:pt x="298" y="252"/>
                    <a:pt x="298" y="252"/>
                    <a:pt x="298" y="252"/>
                  </a:cubicBezTo>
                  <a:cubicBezTo>
                    <a:pt x="298" y="254"/>
                    <a:pt x="298" y="254"/>
                    <a:pt x="298" y="254"/>
                  </a:cubicBezTo>
                  <a:cubicBezTo>
                    <a:pt x="298" y="255"/>
                    <a:pt x="298" y="255"/>
                    <a:pt x="298" y="255"/>
                  </a:cubicBezTo>
                  <a:cubicBezTo>
                    <a:pt x="300" y="255"/>
                    <a:pt x="300" y="255"/>
                    <a:pt x="300" y="255"/>
                  </a:cubicBezTo>
                  <a:cubicBezTo>
                    <a:pt x="300" y="255"/>
                    <a:pt x="300" y="255"/>
                    <a:pt x="300" y="255"/>
                  </a:cubicBezTo>
                  <a:cubicBezTo>
                    <a:pt x="301" y="256"/>
                    <a:pt x="301" y="256"/>
                    <a:pt x="301" y="256"/>
                  </a:cubicBezTo>
                  <a:cubicBezTo>
                    <a:pt x="301" y="256"/>
                    <a:pt x="301" y="256"/>
                    <a:pt x="301" y="256"/>
                  </a:cubicBezTo>
                  <a:cubicBezTo>
                    <a:pt x="301" y="258"/>
                    <a:pt x="301" y="258"/>
                    <a:pt x="301" y="258"/>
                  </a:cubicBezTo>
                  <a:cubicBezTo>
                    <a:pt x="301" y="259"/>
                    <a:pt x="301" y="259"/>
                    <a:pt x="301" y="259"/>
                  </a:cubicBezTo>
                  <a:cubicBezTo>
                    <a:pt x="302" y="259"/>
                    <a:pt x="302" y="259"/>
                    <a:pt x="302" y="259"/>
                  </a:cubicBezTo>
                  <a:cubicBezTo>
                    <a:pt x="302" y="260"/>
                    <a:pt x="302" y="260"/>
                    <a:pt x="302" y="260"/>
                  </a:cubicBezTo>
                  <a:cubicBezTo>
                    <a:pt x="301" y="261"/>
                    <a:pt x="301" y="261"/>
                    <a:pt x="301" y="261"/>
                  </a:cubicBezTo>
                  <a:cubicBezTo>
                    <a:pt x="300" y="261"/>
                    <a:pt x="300" y="261"/>
                    <a:pt x="300" y="261"/>
                  </a:cubicBezTo>
                  <a:cubicBezTo>
                    <a:pt x="299" y="261"/>
                    <a:pt x="299" y="261"/>
                    <a:pt x="299" y="261"/>
                  </a:cubicBezTo>
                  <a:cubicBezTo>
                    <a:pt x="299" y="261"/>
                    <a:pt x="299" y="261"/>
                    <a:pt x="299" y="261"/>
                  </a:cubicBezTo>
                  <a:cubicBezTo>
                    <a:pt x="298" y="261"/>
                    <a:pt x="298" y="261"/>
                    <a:pt x="298" y="261"/>
                  </a:cubicBezTo>
                  <a:cubicBezTo>
                    <a:pt x="297" y="261"/>
                    <a:pt x="297" y="261"/>
                    <a:pt x="297" y="261"/>
                  </a:cubicBezTo>
                  <a:cubicBezTo>
                    <a:pt x="295" y="261"/>
                    <a:pt x="295" y="261"/>
                    <a:pt x="295" y="261"/>
                  </a:cubicBezTo>
                  <a:cubicBezTo>
                    <a:pt x="295" y="261"/>
                    <a:pt x="295" y="261"/>
                    <a:pt x="295" y="261"/>
                  </a:cubicBezTo>
                  <a:cubicBezTo>
                    <a:pt x="294" y="261"/>
                    <a:pt x="294" y="261"/>
                    <a:pt x="294" y="261"/>
                  </a:cubicBezTo>
                  <a:cubicBezTo>
                    <a:pt x="293" y="261"/>
                    <a:pt x="293" y="261"/>
                    <a:pt x="293" y="261"/>
                  </a:cubicBezTo>
                  <a:cubicBezTo>
                    <a:pt x="292" y="261"/>
                    <a:pt x="292" y="261"/>
                    <a:pt x="292" y="261"/>
                  </a:cubicBezTo>
                  <a:cubicBezTo>
                    <a:pt x="291" y="261"/>
                    <a:pt x="291" y="261"/>
                    <a:pt x="291" y="261"/>
                  </a:cubicBezTo>
                  <a:cubicBezTo>
                    <a:pt x="290" y="262"/>
                    <a:pt x="290" y="262"/>
                    <a:pt x="290" y="262"/>
                  </a:cubicBezTo>
                  <a:cubicBezTo>
                    <a:pt x="290" y="262"/>
                    <a:pt x="290" y="262"/>
                    <a:pt x="290" y="262"/>
                  </a:cubicBezTo>
                  <a:cubicBezTo>
                    <a:pt x="288" y="261"/>
                    <a:pt x="288" y="261"/>
                    <a:pt x="288" y="261"/>
                  </a:cubicBezTo>
                  <a:cubicBezTo>
                    <a:pt x="287" y="261"/>
                    <a:pt x="287" y="261"/>
                    <a:pt x="287" y="261"/>
                  </a:cubicBezTo>
                  <a:cubicBezTo>
                    <a:pt x="285" y="259"/>
                    <a:pt x="285" y="259"/>
                    <a:pt x="285" y="259"/>
                  </a:cubicBezTo>
                  <a:cubicBezTo>
                    <a:pt x="285" y="259"/>
                    <a:pt x="285" y="259"/>
                    <a:pt x="285" y="259"/>
                  </a:cubicBezTo>
                  <a:cubicBezTo>
                    <a:pt x="285" y="258"/>
                    <a:pt x="285" y="258"/>
                    <a:pt x="285" y="258"/>
                  </a:cubicBezTo>
                  <a:cubicBezTo>
                    <a:pt x="285" y="258"/>
                    <a:pt x="285" y="258"/>
                    <a:pt x="285" y="258"/>
                  </a:cubicBezTo>
                  <a:cubicBezTo>
                    <a:pt x="283" y="258"/>
                    <a:pt x="283" y="258"/>
                    <a:pt x="283" y="258"/>
                  </a:cubicBezTo>
                  <a:cubicBezTo>
                    <a:pt x="283" y="258"/>
                    <a:pt x="283" y="258"/>
                    <a:pt x="283" y="258"/>
                  </a:cubicBezTo>
                  <a:cubicBezTo>
                    <a:pt x="282" y="258"/>
                    <a:pt x="282" y="258"/>
                    <a:pt x="282" y="258"/>
                  </a:cubicBezTo>
                  <a:cubicBezTo>
                    <a:pt x="281" y="258"/>
                    <a:pt x="281" y="258"/>
                    <a:pt x="281" y="258"/>
                  </a:cubicBezTo>
                  <a:cubicBezTo>
                    <a:pt x="280" y="258"/>
                    <a:pt x="280" y="258"/>
                    <a:pt x="280" y="258"/>
                  </a:cubicBezTo>
                  <a:cubicBezTo>
                    <a:pt x="280" y="258"/>
                    <a:pt x="280" y="258"/>
                    <a:pt x="280" y="258"/>
                  </a:cubicBezTo>
                  <a:cubicBezTo>
                    <a:pt x="280" y="257"/>
                    <a:pt x="280" y="257"/>
                    <a:pt x="280" y="257"/>
                  </a:cubicBezTo>
                  <a:cubicBezTo>
                    <a:pt x="279" y="257"/>
                    <a:pt x="279" y="257"/>
                    <a:pt x="279" y="257"/>
                  </a:cubicBezTo>
                  <a:cubicBezTo>
                    <a:pt x="279" y="257"/>
                    <a:pt x="279" y="257"/>
                    <a:pt x="279" y="257"/>
                  </a:cubicBezTo>
                  <a:cubicBezTo>
                    <a:pt x="278" y="257"/>
                    <a:pt x="278" y="257"/>
                    <a:pt x="278" y="257"/>
                  </a:cubicBezTo>
                  <a:cubicBezTo>
                    <a:pt x="277" y="257"/>
                    <a:pt x="277" y="257"/>
                    <a:pt x="277" y="257"/>
                  </a:cubicBezTo>
                  <a:cubicBezTo>
                    <a:pt x="277" y="257"/>
                    <a:pt x="277" y="257"/>
                    <a:pt x="277" y="257"/>
                  </a:cubicBezTo>
                  <a:cubicBezTo>
                    <a:pt x="276" y="257"/>
                    <a:pt x="276" y="257"/>
                    <a:pt x="276" y="257"/>
                  </a:cubicBezTo>
                  <a:cubicBezTo>
                    <a:pt x="274" y="257"/>
                    <a:pt x="274" y="257"/>
                    <a:pt x="274" y="257"/>
                  </a:cubicBezTo>
                  <a:cubicBezTo>
                    <a:pt x="273" y="258"/>
                    <a:pt x="273" y="258"/>
                    <a:pt x="273" y="258"/>
                  </a:cubicBezTo>
                  <a:cubicBezTo>
                    <a:pt x="273" y="259"/>
                    <a:pt x="273" y="259"/>
                    <a:pt x="273" y="259"/>
                  </a:cubicBezTo>
                  <a:cubicBezTo>
                    <a:pt x="272" y="259"/>
                    <a:pt x="272" y="259"/>
                    <a:pt x="272" y="259"/>
                  </a:cubicBezTo>
                  <a:cubicBezTo>
                    <a:pt x="271" y="259"/>
                    <a:pt x="271" y="259"/>
                    <a:pt x="271" y="259"/>
                  </a:cubicBezTo>
                  <a:cubicBezTo>
                    <a:pt x="271" y="259"/>
                    <a:pt x="271" y="259"/>
                    <a:pt x="271" y="259"/>
                  </a:cubicBezTo>
                  <a:cubicBezTo>
                    <a:pt x="271" y="259"/>
                    <a:pt x="271" y="259"/>
                    <a:pt x="271" y="259"/>
                  </a:cubicBezTo>
                  <a:cubicBezTo>
                    <a:pt x="271" y="260"/>
                    <a:pt x="271" y="260"/>
                    <a:pt x="271" y="260"/>
                  </a:cubicBezTo>
                  <a:cubicBezTo>
                    <a:pt x="271" y="260"/>
                    <a:pt x="271" y="260"/>
                    <a:pt x="271" y="260"/>
                  </a:cubicBezTo>
                  <a:cubicBezTo>
                    <a:pt x="270" y="261"/>
                    <a:pt x="270" y="261"/>
                    <a:pt x="270" y="261"/>
                  </a:cubicBezTo>
                  <a:cubicBezTo>
                    <a:pt x="269" y="261"/>
                    <a:pt x="269" y="261"/>
                    <a:pt x="269" y="261"/>
                  </a:cubicBezTo>
                  <a:cubicBezTo>
                    <a:pt x="269" y="262"/>
                    <a:pt x="269" y="262"/>
                    <a:pt x="269" y="262"/>
                  </a:cubicBezTo>
                  <a:cubicBezTo>
                    <a:pt x="269" y="262"/>
                    <a:pt x="269" y="262"/>
                    <a:pt x="269" y="262"/>
                  </a:cubicBezTo>
                  <a:cubicBezTo>
                    <a:pt x="267" y="263"/>
                    <a:pt x="267" y="263"/>
                    <a:pt x="267" y="263"/>
                  </a:cubicBezTo>
                  <a:cubicBezTo>
                    <a:pt x="267" y="264"/>
                    <a:pt x="267" y="264"/>
                    <a:pt x="267" y="264"/>
                  </a:cubicBezTo>
                  <a:cubicBezTo>
                    <a:pt x="267" y="264"/>
                    <a:pt x="267" y="264"/>
                    <a:pt x="267" y="264"/>
                  </a:cubicBezTo>
                  <a:cubicBezTo>
                    <a:pt x="266" y="265"/>
                    <a:pt x="266" y="265"/>
                    <a:pt x="266" y="265"/>
                  </a:cubicBezTo>
                  <a:cubicBezTo>
                    <a:pt x="265" y="266"/>
                    <a:pt x="265" y="266"/>
                    <a:pt x="265" y="266"/>
                  </a:cubicBezTo>
                  <a:cubicBezTo>
                    <a:pt x="265" y="266"/>
                    <a:pt x="265" y="266"/>
                    <a:pt x="265" y="266"/>
                  </a:cubicBezTo>
                  <a:cubicBezTo>
                    <a:pt x="263" y="266"/>
                    <a:pt x="263" y="266"/>
                    <a:pt x="263" y="266"/>
                  </a:cubicBezTo>
                  <a:cubicBezTo>
                    <a:pt x="262" y="266"/>
                    <a:pt x="262" y="266"/>
                    <a:pt x="262" y="266"/>
                  </a:cubicBezTo>
                  <a:cubicBezTo>
                    <a:pt x="261" y="268"/>
                    <a:pt x="261" y="268"/>
                    <a:pt x="261" y="268"/>
                  </a:cubicBezTo>
                  <a:cubicBezTo>
                    <a:pt x="261" y="268"/>
                    <a:pt x="261" y="268"/>
                    <a:pt x="261" y="268"/>
                  </a:cubicBezTo>
                  <a:cubicBezTo>
                    <a:pt x="261" y="268"/>
                    <a:pt x="261" y="268"/>
                    <a:pt x="261" y="268"/>
                  </a:cubicBezTo>
                  <a:cubicBezTo>
                    <a:pt x="260" y="268"/>
                    <a:pt x="260" y="268"/>
                    <a:pt x="260" y="268"/>
                  </a:cubicBezTo>
                  <a:cubicBezTo>
                    <a:pt x="259" y="268"/>
                    <a:pt x="259" y="268"/>
                    <a:pt x="259" y="268"/>
                  </a:cubicBezTo>
                  <a:cubicBezTo>
                    <a:pt x="259" y="267"/>
                    <a:pt x="259" y="267"/>
                    <a:pt x="259" y="267"/>
                  </a:cubicBezTo>
                  <a:cubicBezTo>
                    <a:pt x="258" y="267"/>
                    <a:pt x="258" y="267"/>
                    <a:pt x="258" y="267"/>
                  </a:cubicBezTo>
                  <a:cubicBezTo>
                    <a:pt x="257" y="266"/>
                    <a:pt x="257" y="266"/>
                    <a:pt x="257" y="266"/>
                  </a:cubicBezTo>
                  <a:cubicBezTo>
                    <a:pt x="256" y="266"/>
                    <a:pt x="256" y="266"/>
                    <a:pt x="256" y="266"/>
                  </a:cubicBezTo>
                  <a:cubicBezTo>
                    <a:pt x="256" y="265"/>
                    <a:pt x="256" y="265"/>
                    <a:pt x="256" y="265"/>
                  </a:cubicBezTo>
                  <a:cubicBezTo>
                    <a:pt x="256" y="264"/>
                    <a:pt x="256" y="264"/>
                    <a:pt x="256" y="264"/>
                  </a:cubicBezTo>
                  <a:cubicBezTo>
                    <a:pt x="256" y="264"/>
                    <a:pt x="256" y="264"/>
                    <a:pt x="256" y="264"/>
                  </a:cubicBezTo>
                  <a:cubicBezTo>
                    <a:pt x="255" y="265"/>
                    <a:pt x="255" y="265"/>
                    <a:pt x="255" y="265"/>
                  </a:cubicBezTo>
                  <a:cubicBezTo>
                    <a:pt x="254" y="265"/>
                    <a:pt x="254" y="265"/>
                    <a:pt x="254" y="265"/>
                  </a:cubicBezTo>
                  <a:cubicBezTo>
                    <a:pt x="253" y="265"/>
                    <a:pt x="253" y="265"/>
                    <a:pt x="253" y="265"/>
                  </a:cubicBezTo>
                  <a:cubicBezTo>
                    <a:pt x="251" y="266"/>
                    <a:pt x="251" y="266"/>
                    <a:pt x="251" y="266"/>
                  </a:cubicBezTo>
                  <a:cubicBezTo>
                    <a:pt x="251" y="266"/>
                    <a:pt x="251" y="266"/>
                    <a:pt x="251" y="266"/>
                  </a:cubicBezTo>
                  <a:cubicBezTo>
                    <a:pt x="250" y="266"/>
                    <a:pt x="250" y="266"/>
                    <a:pt x="250" y="266"/>
                  </a:cubicBezTo>
                  <a:cubicBezTo>
                    <a:pt x="250" y="266"/>
                    <a:pt x="250" y="266"/>
                    <a:pt x="250" y="266"/>
                  </a:cubicBezTo>
                  <a:cubicBezTo>
                    <a:pt x="249" y="266"/>
                    <a:pt x="249" y="266"/>
                    <a:pt x="249" y="266"/>
                  </a:cubicBezTo>
                  <a:cubicBezTo>
                    <a:pt x="248" y="266"/>
                    <a:pt x="248" y="266"/>
                    <a:pt x="248" y="266"/>
                  </a:cubicBezTo>
                  <a:cubicBezTo>
                    <a:pt x="248" y="266"/>
                    <a:pt x="248" y="266"/>
                    <a:pt x="248" y="266"/>
                  </a:cubicBezTo>
                  <a:cubicBezTo>
                    <a:pt x="248" y="265"/>
                    <a:pt x="248" y="265"/>
                    <a:pt x="248" y="265"/>
                  </a:cubicBezTo>
                  <a:cubicBezTo>
                    <a:pt x="248" y="265"/>
                    <a:pt x="248" y="265"/>
                    <a:pt x="248" y="265"/>
                  </a:cubicBezTo>
                  <a:cubicBezTo>
                    <a:pt x="248" y="264"/>
                    <a:pt x="248" y="264"/>
                    <a:pt x="248" y="264"/>
                  </a:cubicBezTo>
                  <a:cubicBezTo>
                    <a:pt x="248" y="264"/>
                    <a:pt x="248" y="264"/>
                    <a:pt x="248" y="264"/>
                  </a:cubicBezTo>
                  <a:cubicBezTo>
                    <a:pt x="248" y="263"/>
                    <a:pt x="248" y="263"/>
                    <a:pt x="248" y="263"/>
                  </a:cubicBezTo>
                  <a:cubicBezTo>
                    <a:pt x="247" y="263"/>
                    <a:pt x="247" y="263"/>
                    <a:pt x="247" y="263"/>
                  </a:cubicBezTo>
                  <a:cubicBezTo>
                    <a:pt x="247" y="263"/>
                    <a:pt x="247" y="263"/>
                    <a:pt x="247" y="263"/>
                  </a:cubicBezTo>
                  <a:cubicBezTo>
                    <a:pt x="246" y="262"/>
                    <a:pt x="246" y="262"/>
                    <a:pt x="246" y="262"/>
                  </a:cubicBezTo>
                  <a:cubicBezTo>
                    <a:pt x="245" y="262"/>
                    <a:pt x="245" y="262"/>
                    <a:pt x="245" y="262"/>
                  </a:cubicBezTo>
                  <a:cubicBezTo>
                    <a:pt x="244" y="262"/>
                    <a:pt x="244" y="262"/>
                    <a:pt x="244" y="262"/>
                  </a:cubicBezTo>
                  <a:cubicBezTo>
                    <a:pt x="244" y="261"/>
                    <a:pt x="244" y="261"/>
                    <a:pt x="244" y="261"/>
                  </a:cubicBezTo>
                  <a:cubicBezTo>
                    <a:pt x="243" y="260"/>
                    <a:pt x="243" y="260"/>
                    <a:pt x="243" y="260"/>
                  </a:cubicBezTo>
                  <a:cubicBezTo>
                    <a:pt x="242" y="259"/>
                    <a:pt x="242" y="259"/>
                    <a:pt x="242" y="259"/>
                  </a:cubicBezTo>
                  <a:cubicBezTo>
                    <a:pt x="240" y="259"/>
                    <a:pt x="240" y="259"/>
                    <a:pt x="240" y="259"/>
                  </a:cubicBezTo>
                  <a:cubicBezTo>
                    <a:pt x="239" y="259"/>
                    <a:pt x="239" y="259"/>
                    <a:pt x="239" y="259"/>
                  </a:cubicBezTo>
                  <a:cubicBezTo>
                    <a:pt x="237" y="259"/>
                    <a:pt x="237" y="259"/>
                    <a:pt x="237" y="259"/>
                  </a:cubicBezTo>
                  <a:cubicBezTo>
                    <a:pt x="237" y="259"/>
                    <a:pt x="237" y="259"/>
                    <a:pt x="237" y="259"/>
                  </a:cubicBezTo>
                  <a:cubicBezTo>
                    <a:pt x="238" y="260"/>
                    <a:pt x="238" y="260"/>
                    <a:pt x="238" y="260"/>
                  </a:cubicBezTo>
                  <a:cubicBezTo>
                    <a:pt x="237" y="260"/>
                    <a:pt x="237" y="260"/>
                    <a:pt x="237" y="260"/>
                  </a:cubicBezTo>
                  <a:cubicBezTo>
                    <a:pt x="236" y="260"/>
                    <a:pt x="236" y="260"/>
                    <a:pt x="236" y="260"/>
                  </a:cubicBezTo>
                  <a:cubicBezTo>
                    <a:pt x="236" y="260"/>
                    <a:pt x="236" y="260"/>
                    <a:pt x="236" y="260"/>
                  </a:cubicBezTo>
                  <a:cubicBezTo>
                    <a:pt x="235" y="261"/>
                    <a:pt x="235" y="261"/>
                    <a:pt x="235" y="261"/>
                  </a:cubicBezTo>
                  <a:cubicBezTo>
                    <a:pt x="234" y="260"/>
                    <a:pt x="234" y="260"/>
                    <a:pt x="234" y="260"/>
                  </a:cubicBezTo>
                  <a:cubicBezTo>
                    <a:pt x="233" y="260"/>
                    <a:pt x="233" y="260"/>
                    <a:pt x="233" y="260"/>
                  </a:cubicBezTo>
                  <a:cubicBezTo>
                    <a:pt x="232" y="261"/>
                    <a:pt x="232" y="261"/>
                    <a:pt x="232" y="261"/>
                  </a:cubicBezTo>
                  <a:cubicBezTo>
                    <a:pt x="232" y="261"/>
                    <a:pt x="232" y="261"/>
                    <a:pt x="232" y="261"/>
                  </a:cubicBezTo>
                  <a:cubicBezTo>
                    <a:pt x="231" y="260"/>
                    <a:pt x="231" y="260"/>
                    <a:pt x="231" y="260"/>
                  </a:cubicBezTo>
                  <a:cubicBezTo>
                    <a:pt x="230" y="260"/>
                    <a:pt x="230" y="260"/>
                    <a:pt x="230" y="260"/>
                  </a:cubicBezTo>
                  <a:cubicBezTo>
                    <a:pt x="230" y="259"/>
                    <a:pt x="230" y="259"/>
                    <a:pt x="230" y="259"/>
                  </a:cubicBezTo>
                  <a:cubicBezTo>
                    <a:pt x="230" y="259"/>
                    <a:pt x="230" y="259"/>
                    <a:pt x="230" y="259"/>
                  </a:cubicBezTo>
                  <a:cubicBezTo>
                    <a:pt x="229" y="258"/>
                    <a:pt x="229" y="258"/>
                    <a:pt x="229" y="258"/>
                  </a:cubicBezTo>
                  <a:cubicBezTo>
                    <a:pt x="228" y="258"/>
                    <a:pt x="228" y="258"/>
                    <a:pt x="228" y="258"/>
                  </a:cubicBezTo>
                  <a:cubicBezTo>
                    <a:pt x="228" y="259"/>
                    <a:pt x="228" y="259"/>
                    <a:pt x="228" y="259"/>
                  </a:cubicBezTo>
                  <a:cubicBezTo>
                    <a:pt x="228" y="259"/>
                    <a:pt x="228" y="259"/>
                    <a:pt x="228" y="259"/>
                  </a:cubicBezTo>
                  <a:cubicBezTo>
                    <a:pt x="228" y="260"/>
                    <a:pt x="228" y="260"/>
                    <a:pt x="228" y="260"/>
                  </a:cubicBezTo>
                  <a:cubicBezTo>
                    <a:pt x="227" y="260"/>
                    <a:pt x="227" y="260"/>
                    <a:pt x="227" y="260"/>
                  </a:cubicBezTo>
                  <a:cubicBezTo>
                    <a:pt x="226" y="260"/>
                    <a:pt x="226" y="260"/>
                    <a:pt x="226" y="260"/>
                  </a:cubicBezTo>
                  <a:cubicBezTo>
                    <a:pt x="215" y="248"/>
                    <a:pt x="215" y="248"/>
                    <a:pt x="215" y="248"/>
                  </a:cubicBezTo>
                  <a:cubicBezTo>
                    <a:pt x="207" y="243"/>
                    <a:pt x="207" y="243"/>
                    <a:pt x="207" y="243"/>
                  </a:cubicBezTo>
                  <a:cubicBezTo>
                    <a:pt x="207" y="242"/>
                    <a:pt x="207" y="242"/>
                    <a:pt x="207" y="242"/>
                  </a:cubicBezTo>
                  <a:cubicBezTo>
                    <a:pt x="208" y="242"/>
                    <a:pt x="208" y="242"/>
                    <a:pt x="208" y="242"/>
                  </a:cubicBezTo>
                  <a:cubicBezTo>
                    <a:pt x="208" y="241"/>
                    <a:pt x="208" y="241"/>
                    <a:pt x="208" y="241"/>
                  </a:cubicBezTo>
                  <a:cubicBezTo>
                    <a:pt x="208" y="241"/>
                    <a:pt x="208" y="241"/>
                    <a:pt x="208" y="241"/>
                  </a:cubicBezTo>
                  <a:cubicBezTo>
                    <a:pt x="208" y="240"/>
                    <a:pt x="208" y="240"/>
                    <a:pt x="208" y="240"/>
                  </a:cubicBezTo>
                  <a:cubicBezTo>
                    <a:pt x="207" y="241"/>
                    <a:pt x="207" y="241"/>
                    <a:pt x="207" y="241"/>
                  </a:cubicBezTo>
                  <a:cubicBezTo>
                    <a:pt x="206" y="241"/>
                    <a:pt x="206" y="241"/>
                    <a:pt x="206" y="241"/>
                  </a:cubicBezTo>
                  <a:cubicBezTo>
                    <a:pt x="205" y="241"/>
                    <a:pt x="205" y="241"/>
                    <a:pt x="205" y="241"/>
                  </a:cubicBezTo>
                  <a:cubicBezTo>
                    <a:pt x="205" y="242"/>
                    <a:pt x="205" y="242"/>
                    <a:pt x="205" y="242"/>
                  </a:cubicBezTo>
                  <a:cubicBezTo>
                    <a:pt x="204" y="243"/>
                    <a:pt x="204" y="243"/>
                    <a:pt x="204" y="243"/>
                  </a:cubicBezTo>
                  <a:cubicBezTo>
                    <a:pt x="203" y="243"/>
                    <a:pt x="203" y="243"/>
                    <a:pt x="203" y="243"/>
                  </a:cubicBezTo>
                  <a:cubicBezTo>
                    <a:pt x="203" y="244"/>
                    <a:pt x="203" y="244"/>
                    <a:pt x="203" y="244"/>
                  </a:cubicBezTo>
                  <a:cubicBezTo>
                    <a:pt x="202" y="244"/>
                    <a:pt x="202" y="244"/>
                    <a:pt x="202" y="244"/>
                  </a:cubicBezTo>
                  <a:cubicBezTo>
                    <a:pt x="202" y="245"/>
                    <a:pt x="202" y="245"/>
                    <a:pt x="202" y="245"/>
                  </a:cubicBezTo>
                  <a:cubicBezTo>
                    <a:pt x="200" y="245"/>
                    <a:pt x="200" y="245"/>
                    <a:pt x="200" y="245"/>
                  </a:cubicBezTo>
                  <a:cubicBezTo>
                    <a:pt x="199" y="245"/>
                    <a:pt x="199" y="245"/>
                    <a:pt x="199" y="245"/>
                  </a:cubicBezTo>
                  <a:cubicBezTo>
                    <a:pt x="200" y="246"/>
                    <a:pt x="200" y="246"/>
                    <a:pt x="200" y="246"/>
                  </a:cubicBezTo>
                  <a:cubicBezTo>
                    <a:pt x="199" y="247"/>
                    <a:pt x="199" y="247"/>
                    <a:pt x="199" y="247"/>
                  </a:cubicBezTo>
                  <a:cubicBezTo>
                    <a:pt x="199" y="246"/>
                    <a:pt x="199" y="246"/>
                    <a:pt x="199" y="246"/>
                  </a:cubicBezTo>
                  <a:cubicBezTo>
                    <a:pt x="197" y="246"/>
                    <a:pt x="197" y="246"/>
                    <a:pt x="197" y="246"/>
                  </a:cubicBezTo>
                  <a:cubicBezTo>
                    <a:pt x="196" y="246"/>
                    <a:pt x="196" y="246"/>
                    <a:pt x="196" y="246"/>
                  </a:cubicBezTo>
                  <a:cubicBezTo>
                    <a:pt x="195" y="247"/>
                    <a:pt x="195" y="247"/>
                    <a:pt x="195" y="247"/>
                  </a:cubicBezTo>
                  <a:cubicBezTo>
                    <a:pt x="195" y="247"/>
                    <a:pt x="195" y="247"/>
                    <a:pt x="195" y="247"/>
                  </a:cubicBezTo>
                  <a:cubicBezTo>
                    <a:pt x="194" y="246"/>
                    <a:pt x="194" y="246"/>
                    <a:pt x="194" y="246"/>
                  </a:cubicBezTo>
                  <a:cubicBezTo>
                    <a:pt x="194" y="245"/>
                    <a:pt x="194" y="245"/>
                    <a:pt x="194" y="245"/>
                  </a:cubicBezTo>
                  <a:cubicBezTo>
                    <a:pt x="195" y="245"/>
                    <a:pt x="195" y="245"/>
                    <a:pt x="195" y="245"/>
                  </a:cubicBezTo>
                  <a:cubicBezTo>
                    <a:pt x="195" y="244"/>
                    <a:pt x="195" y="244"/>
                    <a:pt x="195" y="244"/>
                  </a:cubicBezTo>
                  <a:cubicBezTo>
                    <a:pt x="195" y="244"/>
                    <a:pt x="195" y="244"/>
                    <a:pt x="195" y="244"/>
                  </a:cubicBezTo>
                  <a:cubicBezTo>
                    <a:pt x="194" y="244"/>
                    <a:pt x="194" y="244"/>
                    <a:pt x="194" y="244"/>
                  </a:cubicBezTo>
                  <a:cubicBezTo>
                    <a:pt x="193" y="244"/>
                    <a:pt x="193" y="244"/>
                    <a:pt x="193" y="244"/>
                  </a:cubicBezTo>
                  <a:cubicBezTo>
                    <a:pt x="192" y="243"/>
                    <a:pt x="192" y="243"/>
                    <a:pt x="192" y="243"/>
                  </a:cubicBezTo>
                  <a:cubicBezTo>
                    <a:pt x="191" y="243"/>
                    <a:pt x="191" y="243"/>
                    <a:pt x="191" y="243"/>
                  </a:cubicBezTo>
                  <a:cubicBezTo>
                    <a:pt x="191" y="244"/>
                    <a:pt x="191" y="244"/>
                    <a:pt x="191" y="244"/>
                  </a:cubicBezTo>
                  <a:cubicBezTo>
                    <a:pt x="191" y="244"/>
                    <a:pt x="191" y="244"/>
                    <a:pt x="191" y="244"/>
                  </a:cubicBezTo>
                  <a:cubicBezTo>
                    <a:pt x="191" y="245"/>
                    <a:pt x="191" y="245"/>
                    <a:pt x="191" y="245"/>
                  </a:cubicBezTo>
                  <a:cubicBezTo>
                    <a:pt x="190" y="245"/>
                    <a:pt x="190" y="245"/>
                    <a:pt x="190" y="245"/>
                  </a:cubicBezTo>
                  <a:cubicBezTo>
                    <a:pt x="190" y="244"/>
                    <a:pt x="190" y="244"/>
                    <a:pt x="190" y="244"/>
                  </a:cubicBezTo>
                  <a:cubicBezTo>
                    <a:pt x="190" y="243"/>
                    <a:pt x="190" y="243"/>
                    <a:pt x="190" y="243"/>
                  </a:cubicBezTo>
                  <a:cubicBezTo>
                    <a:pt x="188" y="242"/>
                    <a:pt x="188" y="242"/>
                    <a:pt x="188" y="242"/>
                  </a:cubicBezTo>
                  <a:cubicBezTo>
                    <a:pt x="188" y="242"/>
                    <a:pt x="188" y="242"/>
                    <a:pt x="188" y="242"/>
                  </a:cubicBezTo>
                  <a:cubicBezTo>
                    <a:pt x="188" y="243"/>
                    <a:pt x="188" y="243"/>
                    <a:pt x="188" y="243"/>
                  </a:cubicBezTo>
                  <a:cubicBezTo>
                    <a:pt x="188" y="243"/>
                    <a:pt x="188" y="243"/>
                    <a:pt x="188" y="243"/>
                  </a:cubicBezTo>
                  <a:cubicBezTo>
                    <a:pt x="187" y="243"/>
                    <a:pt x="187" y="243"/>
                    <a:pt x="187" y="243"/>
                  </a:cubicBezTo>
                  <a:cubicBezTo>
                    <a:pt x="187" y="242"/>
                    <a:pt x="187" y="242"/>
                    <a:pt x="187" y="242"/>
                  </a:cubicBezTo>
                  <a:cubicBezTo>
                    <a:pt x="187" y="243"/>
                    <a:pt x="187" y="243"/>
                    <a:pt x="187" y="243"/>
                  </a:cubicBezTo>
                  <a:cubicBezTo>
                    <a:pt x="186" y="243"/>
                    <a:pt x="186" y="243"/>
                    <a:pt x="186" y="243"/>
                  </a:cubicBezTo>
                  <a:cubicBezTo>
                    <a:pt x="186" y="243"/>
                    <a:pt x="186" y="243"/>
                    <a:pt x="186" y="243"/>
                  </a:cubicBezTo>
                  <a:cubicBezTo>
                    <a:pt x="185" y="243"/>
                    <a:pt x="185" y="243"/>
                    <a:pt x="185" y="243"/>
                  </a:cubicBezTo>
                  <a:cubicBezTo>
                    <a:pt x="184" y="243"/>
                    <a:pt x="184" y="243"/>
                    <a:pt x="184" y="243"/>
                  </a:cubicBezTo>
                  <a:cubicBezTo>
                    <a:pt x="184" y="243"/>
                    <a:pt x="184" y="243"/>
                    <a:pt x="184" y="243"/>
                  </a:cubicBezTo>
                  <a:cubicBezTo>
                    <a:pt x="183" y="242"/>
                    <a:pt x="183" y="242"/>
                    <a:pt x="183" y="242"/>
                  </a:cubicBezTo>
                  <a:cubicBezTo>
                    <a:pt x="184" y="242"/>
                    <a:pt x="184" y="242"/>
                    <a:pt x="184" y="242"/>
                  </a:cubicBezTo>
                  <a:cubicBezTo>
                    <a:pt x="184" y="242"/>
                    <a:pt x="184" y="242"/>
                    <a:pt x="184" y="242"/>
                  </a:cubicBezTo>
                  <a:cubicBezTo>
                    <a:pt x="184" y="241"/>
                    <a:pt x="184" y="241"/>
                    <a:pt x="184" y="241"/>
                  </a:cubicBezTo>
                  <a:cubicBezTo>
                    <a:pt x="184" y="240"/>
                    <a:pt x="184" y="240"/>
                    <a:pt x="184" y="240"/>
                  </a:cubicBezTo>
                  <a:cubicBezTo>
                    <a:pt x="184" y="240"/>
                    <a:pt x="184" y="240"/>
                    <a:pt x="184" y="240"/>
                  </a:cubicBezTo>
                  <a:cubicBezTo>
                    <a:pt x="183" y="240"/>
                    <a:pt x="183" y="240"/>
                    <a:pt x="183" y="240"/>
                  </a:cubicBezTo>
                  <a:cubicBezTo>
                    <a:pt x="183" y="239"/>
                    <a:pt x="183" y="239"/>
                    <a:pt x="183" y="239"/>
                  </a:cubicBezTo>
                  <a:cubicBezTo>
                    <a:pt x="182" y="238"/>
                    <a:pt x="182" y="238"/>
                    <a:pt x="182" y="238"/>
                  </a:cubicBezTo>
                  <a:cubicBezTo>
                    <a:pt x="182" y="238"/>
                    <a:pt x="182" y="238"/>
                    <a:pt x="182" y="238"/>
                  </a:cubicBezTo>
                  <a:cubicBezTo>
                    <a:pt x="182" y="237"/>
                    <a:pt x="182" y="237"/>
                    <a:pt x="182" y="237"/>
                  </a:cubicBezTo>
                  <a:cubicBezTo>
                    <a:pt x="181" y="237"/>
                    <a:pt x="181" y="237"/>
                    <a:pt x="181" y="237"/>
                  </a:cubicBezTo>
                  <a:cubicBezTo>
                    <a:pt x="180" y="237"/>
                    <a:pt x="180" y="237"/>
                    <a:pt x="180" y="237"/>
                  </a:cubicBezTo>
                  <a:cubicBezTo>
                    <a:pt x="179" y="237"/>
                    <a:pt x="179" y="237"/>
                    <a:pt x="179" y="237"/>
                  </a:cubicBezTo>
                  <a:cubicBezTo>
                    <a:pt x="178" y="237"/>
                    <a:pt x="178" y="237"/>
                    <a:pt x="178" y="237"/>
                  </a:cubicBezTo>
                  <a:cubicBezTo>
                    <a:pt x="177" y="237"/>
                    <a:pt x="177" y="237"/>
                    <a:pt x="177" y="237"/>
                  </a:cubicBezTo>
                  <a:cubicBezTo>
                    <a:pt x="175" y="236"/>
                    <a:pt x="175" y="236"/>
                    <a:pt x="175" y="236"/>
                  </a:cubicBezTo>
                  <a:cubicBezTo>
                    <a:pt x="175" y="237"/>
                    <a:pt x="175" y="237"/>
                    <a:pt x="175" y="237"/>
                  </a:cubicBezTo>
                  <a:cubicBezTo>
                    <a:pt x="174" y="236"/>
                    <a:pt x="174" y="236"/>
                    <a:pt x="174" y="236"/>
                  </a:cubicBezTo>
                  <a:cubicBezTo>
                    <a:pt x="173" y="237"/>
                    <a:pt x="173" y="237"/>
                    <a:pt x="173" y="237"/>
                  </a:cubicBezTo>
                  <a:cubicBezTo>
                    <a:pt x="173" y="238"/>
                    <a:pt x="173" y="238"/>
                    <a:pt x="173" y="238"/>
                  </a:cubicBezTo>
                  <a:cubicBezTo>
                    <a:pt x="172" y="238"/>
                    <a:pt x="172" y="238"/>
                    <a:pt x="172" y="238"/>
                  </a:cubicBezTo>
                  <a:cubicBezTo>
                    <a:pt x="172" y="238"/>
                    <a:pt x="172" y="238"/>
                    <a:pt x="172" y="238"/>
                  </a:cubicBezTo>
                  <a:cubicBezTo>
                    <a:pt x="172" y="239"/>
                    <a:pt x="172" y="239"/>
                    <a:pt x="172" y="239"/>
                  </a:cubicBezTo>
                  <a:cubicBezTo>
                    <a:pt x="172" y="239"/>
                    <a:pt x="172" y="239"/>
                    <a:pt x="172" y="239"/>
                  </a:cubicBezTo>
                  <a:cubicBezTo>
                    <a:pt x="171" y="239"/>
                    <a:pt x="171" y="239"/>
                    <a:pt x="171" y="239"/>
                  </a:cubicBezTo>
                  <a:cubicBezTo>
                    <a:pt x="170" y="239"/>
                    <a:pt x="170" y="239"/>
                    <a:pt x="170" y="239"/>
                  </a:cubicBezTo>
                  <a:cubicBezTo>
                    <a:pt x="170" y="240"/>
                    <a:pt x="170" y="240"/>
                    <a:pt x="170" y="240"/>
                  </a:cubicBezTo>
                  <a:cubicBezTo>
                    <a:pt x="169" y="240"/>
                    <a:pt x="169" y="240"/>
                    <a:pt x="169" y="240"/>
                  </a:cubicBezTo>
                  <a:cubicBezTo>
                    <a:pt x="168" y="240"/>
                    <a:pt x="168" y="240"/>
                    <a:pt x="168" y="240"/>
                  </a:cubicBezTo>
                  <a:cubicBezTo>
                    <a:pt x="168" y="240"/>
                    <a:pt x="168" y="240"/>
                    <a:pt x="168" y="240"/>
                  </a:cubicBezTo>
                  <a:cubicBezTo>
                    <a:pt x="166" y="242"/>
                    <a:pt x="166" y="242"/>
                    <a:pt x="166" y="242"/>
                  </a:cubicBezTo>
                  <a:cubicBezTo>
                    <a:pt x="165" y="242"/>
                    <a:pt x="165" y="242"/>
                    <a:pt x="165" y="242"/>
                  </a:cubicBezTo>
                  <a:cubicBezTo>
                    <a:pt x="164" y="242"/>
                    <a:pt x="164" y="242"/>
                    <a:pt x="164" y="242"/>
                  </a:cubicBezTo>
                  <a:cubicBezTo>
                    <a:pt x="163" y="242"/>
                    <a:pt x="163" y="242"/>
                    <a:pt x="163" y="242"/>
                  </a:cubicBezTo>
                  <a:cubicBezTo>
                    <a:pt x="163" y="242"/>
                    <a:pt x="163" y="242"/>
                    <a:pt x="163" y="242"/>
                  </a:cubicBezTo>
                  <a:cubicBezTo>
                    <a:pt x="162" y="242"/>
                    <a:pt x="162" y="242"/>
                    <a:pt x="162" y="242"/>
                  </a:cubicBezTo>
                  <a:cubicBezTo>
                    <a:pt x="162" y="243"/>
                    <a:pt x="162" y="243"/>
                    <a:pt x="162" y="243"/>
                  </a:cubicBezTo>
                  <a:cubicBezTo>
                    <a:pt x="161" y="243"/>
                    <a:pt x="161" y="243"/>
                    <a:pt x="161" y="243"/>
                  </a:cubicBezTo>
                  <a:cubicBezTo>
                    <a:pt x="161" y="243"/>
                    <a:pt x="161" y="243"/>
                    <a:pt x="161" y="243"/>
                  </a:cubicBezTo>
                  <a:cubicBezTo>
                    <a:pt x="161" y="244"/>
                    <a:pt x="161" y="244"/>
                    <a:pt x="161" y="244"/>
                  </a:cubicBezTo>
                  <a:cubicBezTo>
                    <a:pt x="160" y="244"/>
                    <a:pt x="160" y="244"/>
                    <a:pt x="160" y="244"/>
                  </a:cubicBezTo>
                  <a:cubicBezTo>
                    <a:pt x="160" y="244"/>
                    <a:pt x="160" y="244"/>
                    <a:pt x="160" y="244"/>
                  </a:cubicBezTo>
                  <a:cubicBezTo>
                    <a:pt x="159" y="244"/>
                    <a:pt x="159" y="244"/>
                    <a:pt x="159" y="244"/>
                  </a:cubicBezTo>
                  <a:cubicBezTo>
                    <a:pt x="158" y="244"/>
                    <a:pt x="158" y="244"/>
                    <a:pt x="158" y="244"/>
                  </a:cubicBezTo>
                  <a:cubicBezTo>
                    <a:pt x="157" y="245"/>
                    <a:pt x="157" y="245"/>
                    <a:pt x="157" y="245"/>
                  </a:cubicBezTo>
                  <a:cubicBezTo>
                    <a:pt x="156" y="245"/>
                    <a:pt x="156" y="245"/>
                    <a:pt x="156" y="245"/>
                  </a:cubicBezTo>
                  <a:cubicBezTo>
                    <a:pt x="156" y="246"/>
                    <a:pt x="156" y="246"/>
                    <a:pt x="156" y="246"/>
                  </a:cubicBezTo>
                  <a:cubicBezTo>
                    <a:pt x="155" y="246"/>
                    <a:pt x="155" y="246"/>
                    <a:pt x="155" y="246"/>
                  </a:cubicBezTo>
                  <a:cubicBezTo>
                    <a:pt x="154" y="246"/>
                    <a:pt x="154" y="246"/>
                    <a:pt x="154" y="246"/>
                  </a:cubicBezTo>
                  <a:cubicBezTo>
                    <a:pt x="153" y="246"/>
                    <a:pt x="153" y="246"/>
                    <a:pt x="153" y="246"/>
                  </a:cubicBezTo>
                  <a:cubicBezTo>
                    <a:pt x="151" y="247"/>
                    <a:pt x="151" y="247"/>
                    <a:pt x="151" y="247"/>
                  </a:cubicBezTo>
                  <a:cubicBezTo>
                    <a:pt x="151" y="247"/>
                    <a:pt x="151" y="247"/>
                    <a:pt x="151" y="247"/>
                  </a:cubicBezTo>
                  <a:cubicBezTo>
                    <a:pt x="151" y="248"/>
                    <a:pt x="151" y="248"/>
                    <a:pt x="151" y="248"/>
                  </a:cubicBezTo>
                  <a:cubicBezTo>
                    <a:pt x="150" y="247"/>
                    <a:pt x="150" y="247"/>
                    <a:pt x="150" y="247"/>
                  </a:cubicBezTo>
                  <a:cubicBezTo>
                    <a:pt x="149" y="247"/>
                    <a:pt x="149" y="247"/>
                    <a:pt x="149" y="247"/>
                  </a:cubicBezTo>
                  <a:cubicBezTo>
                    <a:pt x="149" y="247"/>
                    <a:pt x="149" y="247"/>
                    <a:pt x="149" y="247"/>
                  </a:cubicBezTo>
                  <a:cubicBezTo>
                    <a:pt x="149" y="248"/>
                    <a:pt x="149" y="248"/>
                    <a:pt x="149" y="248"/>
                  </a:cubicBezTo>
                  <a:cubicBezTo>
                    <a:pt x="148" y="248"/>
                    <a:pt x="148" y="248"/>
                    <a:pt x="148" y="248"/>
                  </a:cubicBezTo>
                  <a:cubicBezTo>
                    <a:pt x="147" y="248"/>
                    <a:pt x="147" y="248"/>
                    <a:pt x="147" y="248"/>
                  </a:cubicBezTo>
                  <a:cubicBezTo>
                    <a:pt x="146" y="248"/>
                    <a:pt x="146" y="248"/>
                    <a:pt x="146" y="248"/>
                  </a:cubicBezTo>
                  <a:cubicBezTo>
                    <a:pt x="146" y="247"/>
                    <a:pt x="146" y="247"/>
                    <a:pt x="146" y="247"/>
                  </a:cubicBezTo>
                  <a:cubicBezTo>
                    <a:pt x="145" y="247"/>
                    <a:pt x="145" y="247"/>
                    <a:pt x="145" y="247"/>
                  </a:cubicBezTo>
                  <a:cubicBezTo>
                    <a:pt x="145" y="248"/>
                    <a:pt x="145" y="248"/>
                    <a:pt x="145" y="248"/>
                  </a:cubicBezTo>
                  <a:cubicBezTo>
                    <a:pt x="144" y="248"/>
                    <a:pt x="144" y="248"/>
                    <a:pt x="144" y="248"/>
                  </a:cubicBezTo>
                  <a:cubicBezTo>
                    <a:pt x="144" y="248"/>
                    <a:pt x="144" y="248"/>
                    <a:pt x="144" y="248"/>
                  </a:cubicBezTo>
                  <a:cubicBezTo>
                    <a:pt x="144" y="249"/>
                    <a:pt x="144" y="249"/>
                    <a:pt x="144" y="249"/>
                  </a:cubicBezTo>
                  <a:cubicBezTo>
                    <a:pt x="144" y="250"/>
                    <a:pt x="144" y="250"/>
                    <a:pt x="144" y="250"/>
                  </a:cubicBezTo>
                  <a:cubicBezTo>
                    <a:pt x="145" y="250"/>
                    <a:pt x="145" y="250"/>
                    <a:pt x="145" y="250"/>
                  </a:cubicBezTo>
                  <a:cubicBezTo>
                    <a:pt x="146" y="250"/>
                    <a:pt x="146" y="250"/>
                    <a:pt x="146" y="250"/>
                  </a:cubicBezTo>
                  <a:cubicBezTo>
                    <a:pt x="146" y="251"/>
                    <a:pt x="146" y="251"/>
                    <a:pt x="146" y="251"/>
                  </a:cubicBezTo>
                  <a:cubicBezTo>
                    <a:pt x="145" y="251"/>
                    <a:pt x="145" y="251"/>
                    <a:pt x="145" y="251"/>
                  </a:cubicBezTo>
                  <a:cubicBezTo>
                    <a:pt x="144" y="251"/>
                    <a:pt x="144" y="251"/>
                    <a:pt x="144" y="251"/>
                  </a:cubicBezTo>
                  <a:cubicBezTo>
                    <a:pt x="145" y="251"/>
                    <a:pt x="145" y="251"/>
                    <a:pt x="145" y="251"/>
                  </a:cubicBezTo>
                  <a:cubicBezTo>
                    <a:pt x="146" y="251"/>
                    <a:pt x="146" y="251"/>
                    <a:pt x="146" y="251"/>
                  </a:cubicBezTo>
                  <a:cubicBezTo>
                    <a:pt x="147" y="252"/>
                    <a:pt x="147" y="252"/>
                    <a:pt x="147" y="252"/>
                  </a:cubicBezTo>
                  <a:cubicBezTo>
                    <a:pt x="147" y="251"/>
                    <a:pt x="147" y="251"/>
                    <a:pt x="147" y="251"/>
                  </a:cubicBezTo>
                  <a:cubicBezTo>
                    <a:pt x="148" y="251"/>
                    <a:pt x="148" y="251"/>
                    <a:pt x="148" y="251"/>
                  </a:cubicBezTo>
                  <a:cubicBezTo>
                    <a:pt x="149" y="252"/>
                    <a:pt x="149" y="252"/>
                    <a:pt x="149" y="252"/>
                  </a:cubicBezTo>
                  <a:cubicBezTo>
                    <a:pt x="149" y="252"/>
                    <a:pt x="149" y="252"/>
                    <a:pt x="149" y="252"/>
                  </a:cubicBezTo>
                  <a:cubicBezTo>
                    <a:pt x="149" y="253"/>
                    <a:pt x="149" y="253"/>
                    <a:pt x="149" y="253"/>
                  </a:cubicBezTo>
                  <a:cubicBezTo>
                    <a:pt x="149" y="253"/>
                    <a:pt x="149" y="253"/>
                    <a:pt x="149" y="253"/>
                  </a:cubicBezTo>
                  <a:cubicBezTo>
                    <a:pt x="148" y="253"/>
                    <a:pt x="148" y="253"/>
                    <a:pt x="148" y="253"/>
                  </a:cubicBezTo>
                  <a:cubicBezTo>
                    <a:pt x="146" y="253"/>
                    <a:pt x="146" y="253"/>
                    <a:pt x="146" y="253"/>
                  </a:cubicBezTo>
                  <a:cubicBezTo>
                    <a:pt x="145" y="254"/>
                    <a:pt x="145" y="254"/>
                    <a:pt x="145" y="254"/>
                  </a:cubicBezTo>
                  <a:cubicBezTo>
                    <a:pt x="144" y="255"/>
                    <a:pt x="144" y="255"/>
                    <a:pt x="144" y="255"/>
                  </a:cubicBezTo>
                  <a:cubicBezTo>
                    <a:pt x="144" y="256"/>
                    <a:pt x="144" y="256"/>
                    <a:pt x="144" y="256"/>
                  </a:cubicBezTo>
                  <a:cubicBezTo>
                    <a:pt x="145" y="256"/>
                    <a:pt x="145" y="256"/>
                    <a:pt x="145" y="256"/>
                  </a:cubicBezTo>
                  <a:cubicBezTo>
                    <a:pt x="145" y="257"/>
                    <a:pt x="145" y="257"/>
                    <a:pt x="145" y="257"/>
                  </a:cubicBezTo>
                  <a:cubicBezTo>
                    <a:pt x="145" y="258"/>
                    <a:pt x="145" y="258"/>
                    <a:pt x="145" y="258"/>
                  </a:cubicBezTo>
                  <a:cubicBezTo>
                    <a:pt x="144" y="259"/>
                    <a:pt x="144" y="259"/>
                    <a:pt x="144" y="259"/>
                  </a:cubicBezTo>
                  <a:cubicBezTo>
                    <a:pt x="144" y="259"/>
                    <a:pt x="144" y="259"/>
                    <a:pt x="144" y="259"/>
                  </a:cubicBezTo>
                  <a:cubicBezTo>
                    <a:pt x="143" y="259"/>
                    <a:pt x="143" y="259"/>
                    <a:pt x="143" y="259"/>
                  </a:cubicBezTo>
                  <a:cubicBezTo>
                    <a:pt x="144" y="260"/>
                    <a:pt x="144" y="260"/>
                    <a:pt x="144" y="260"/>
                  </a:cubicBezTo>
                  <a:cubicBezTo>
                    <a:pt x="144" y="260"/>
                    <a:pt x="144" y="260"/>
                    <a:pt x="144" y="260"/>
                  </a:cubicBezTo>
                  <a:cubicBezTo>
                    <a:pt x="145" y="260"/>
                    <a:pt x="145" y="260"/>
                    <a:pt x="145" y="260"/>
                  </a:cubicBezTo>
                  <a:cubicBezTo>
                    <a:pt x="145" y="261"/>
                    <a:pt x="145" y="261"/>
                    <a:pt x="145" y="261"/>
                  </a:cubicBezTo>
                  <a:cubicBezTo>
                    <a:pt x="146" y="261"/>
                    <a:pt x="146" y="261"/>
                    <a:pt x="146" y="261"/>
                  </a:cubicBezTo>
                  <a:cubicBezTo>
                    <a:pt x="147" y="262"/>
                    <a:pt x="147" y="262"/>
                    <a:pt x="147" y="262"/>
                  </a:cubicBezTo>
                  <a:cubicBezTo>
                    <a:pt x="147" y="262"/>
                    <a:pt x="147" y="262"/>
                    <a:pt x="147" y="262"/>
                  </a:cubicBezTo>
                  <a:cubicBezTo>
                    <a:pt x="149" y="262"/>
                    <a:pt x="149" y="262"/>
                    <a:pt x="149" y="262"/>
                  </a:cubicBezTo>
                  <a:cubicBezTo>
                    <a:pt x="149" y="262"/>
                    <a:pt x="149" y="262"/>
                    <a:pt x="149" y="262"/>
                  </a:cubicBezTo>
                  <a:cubicBezTo>
                    <a:pt x="149" y="266"/>
                    <a:pt x="149" y="266"/>
                    <a:pt x="149" y="266"/>
                  </a:cubicBezTo>
                  <a:cubicBezTo>
                    <a:pt x="149" y="266"/>
                    <a:pt x="149" y="266"/>
                    <a:pt x="149" y="266"/>
                  </a:cubicBezTo>
                  <a:cubicBezTo>
                    <a:pt x="147" y="267"/>
                    <a:pt x="147" y="267"/>
                    <a:pt x="147" y="267"/>
                  </a:cubicBezTo>
                  <a:cubicBezTo>
                    <a:pt x="146" y="267"/>
                    <a:pt x="146" y="267"/>
                    <a:pt x="146" y="267"/>
                  </a:cubicBezTo>
                  <a:cubicBezTo>
                    <a:pt x="145" y="266"/>
                    <a:pt x="145" y="266"/>
                    <a:pt x="145" y="266"/>
                  </a:cubicBezTo>
                  <a:cubicBezTo>
                    <a:pt x="144" y="266"/>
                    <a:pt x="144" y="266"/>
                    <a:pt x="144" y="266"/>
                  </a:cubicBezTo>
                  <a:cubicBezTo>
                    <a:pt x="144" y="267"/>
                    <a:pt x="144" y="267"/>
                    <a:pt x="144" y="267"/>
                  </a:cubicBezTo>
                  <a:cubicBezTo>
                    <a:pt x="144" y="268"/>
                    <a:pt x="144" y="268"/>
                    <a:pt x="144" y="268"/>
                  </a:cubicBezTo>
                  <a:cubicBezTo>
                    <a:pt x="143" y="268"/>
                    <a:pt x="143" y="268"/>
                    <a:pt x="143" y="268"/>
                  </a:cubicBezTo>
                  <a:cubicBezTo>
                    <a:pt x="141" y="267"/>
                    <a:pt x="141" y="267"/>
                    <a:pt x="141" y="267"/>
                  </a:cubicBezTo>
                  <a:cubicBezTo>
                    <a:pt x="140" y="267"/>
                    <a:pt x="140" y="267"/>
                    <a:pt x="140" y="267"/>
                  </a:cubicBezTo>
                  <a:cubicBezTo>
                    <a:pt x="139" y="267"/>
                    <a:pt x="139" y="267"/>
                    <a:pt x="139" y="267"/>
                  </a:cubicBezTo>
                  <a:cubicBezTo>
                    <a:pt x="139" y="267"/>
                    <a:pt x="139" y="267"/>
                    <a:pt x="139" y="267"/>
                  </a:cubicBezTo>
                  <a:cubicBezTo>
                    <a:pt x="138" y="267"/>
                    <a:pt x="138" y="267"/>
                    <a:pt x="138" y="267"/>
                  </a:cubicBezTo>
                  <a:cubicBezTo>
                    <a:pt x="137" y="266"/>
                    <a:pt x="137" y="266"/>
                    <a:pt x="137" y="266"/>
                  </a:cubicBezTo>
                  <a:cubicBezTo>
                    <a:pt x="138" y="266"/>
                    <a:pt x="138" y="266"/>
                    <a:pt x="138" y="266"/>
                  </a:cubicBezTo>
                  <a:cubicBezTo>
                    <a:pt x="138" y="265"/>
                    <a:pt x="138" y="265"/>
                    <a:pt x="138" y="265"/>
                  </a:cubicBezTo>
                  <a:cubicBezTo>
                    <a:pt x="138" y="265"/>
                    <a:pt x="138" y="265"/>
                    <a:pt x="138" y="265"/>
                  </a:cubicBezTo>
                  <a:cubicBezTo>
                    <a:pt x="137" y="264"/>
                    <a:pt x="137" y="264"/>
                    <a:pt x="137" y="264"/>
                  </a:cubicBezTo>
                  <a:cubicBezTo>
                    <a:pt x="136" y="265"/>
                    <a:pt x="136" y="265"/>
                    <a:pt x="136" y="265"/>
                  </a:cubicBezTo>
                  <a:cubicBezTo>
                    <a:pt x="135" y="265"/>
                    <a:pt x="135" y="265"/>
                    <a:pt x="135" y="265"/>
                  </a:cubicBezTo>
                  <a:cubicBezTo>
                    <a:pt x="134" y="265"/>
                    <a:pt x="134" y="265"/>
                    <a:pt x="134" y="265"/>
                  </a:cubicBezTo>
                  <a:cubicBezTo>
                    <a:pt x="135" y="266"/>
                    <a:pt x="135" y="266"/>
                    <a:pt x="135" y="266"/>
                  </a:cubicBezTo>
                  <a:cubicBezTo>
                    <a:pt x="133" y="266"/>
                    <a:pt x="133" y="266"/>
                    <a:pt x="133" y="266"/>
                  </a:cubicBezTo>
                  <a:cubicBezTo>
                    <a:pt x="133" y="266"/>
                    <a:pt x="133" y="266"/>
                    <a:pt x="133" y="266"/>
                  </a:cubicBezTo>
                  <a:cubicBezTo>
                    <a:pt x="132" y="265"/>
                    <a:pt x="132" y="265"/>
                    <a:pt x="132" y="265"/>
                  </a:cubicBezTo>
                  <a:cubicBezTo>
                    <a:pt x="131" y="265"/>
                    <a:pt x="131" y="265"/>
                    <a:pt x="131" y="265"/>
                  </a:cubicBezTo>
                  <a:cubicBezTo>
                    <a:pt x="130" y="265"/>
                    <a:pt x="130" y="265"/>
                    <a:pt x="130" y="265"/>
                  </a:cubicBezTo>
                  <a:cubicBezTo>
                    <a:pt x="130" y="265"/>
                    <a:pt x="130" y="265"/>
                    <a:pt x="130" y="265"/>
                  </a:cubicBezTo>
                  <a:cubicBezTo>
                    <a:pt x="129" y="265"/>
                    <a:pt x="129" y="265"/>
                    <a:pt x="129" y="265"/>
                  </a:cubicBezTo>
                  <a:cubicBezTo>
                    <a:pt x="129" y="266"/>
                    <a:pt x="129" y="266"/>
                    <a:pt x="129" y="266"/>
                  </a:cubicBezTo>
                  <a:cubicBezTo>
                    <a:pt x="128" y="266"/>
                    <a:pt x="128" y="266"/>
                    <a:pt x="128" y="266"/>
                  </a:cubicBezTo>
                  <a:cubicBezTo>
                    <a:pt x="128" y="267"/>
                    <a:pt x="128" y="267"/>
                    <a:pt x="128" y="267"/>
                  </a:cubicBezTo>
                  <a:cubicBezTo>
                    <a:pt x="127" y="268"/>
                    <a:pt x="127" y="268"/>
                    <a:pt x="127" y="268"/>
                  </a:cubicBezTo>
                  <a:cubicBezTo>
                    <a:pt x="126" y="268"/>
                    <a:pt x="126" y="268"/>
                    <a:pt x="126" y="268"/>
                  </a:cubicBezTo>
                  <a:cubicBezTo>
                    <a:pt x="126" y="267"/>
                    <a:pt x="126" y="267"/>
                    <a:pt x="126" y="267"/>
                  </a:cubicBezTo>
                  <a:cubicBezTo>
                    <a:pt x="124" y="267"/>
                    <a:pt x="124" y="267"/>
                    <a:pt x="124" y="267"/>
                  </a:cubicBezTo>
                  <a:cubicBezTo>
                    <a:pt x="124" y="266"/>
                    <a:pt x="124" y="266"/>
                    <a:pt x="124" y="266"/>
                  </a:cubicBezTo>
                  <a:cubicBezTo>
                    <a:pt x="123" y="267"/>
                    <a:pt x="123" y="267"/>
                    <a:pt x="123" y="267"/>
                  </a:cubicBezTo>
                  <a:cubicBezTo>
                    <a:pt x="123" y="268"/>
                    <a:pt x="123" y="268"/>
                    <a:pt x="123" y="268"/>
                  </a:cubicBezTo>
                  <a:cubicBezTo>
                    <a:pt x="122" y="268"/>
                    <a:pt x="122" y="268"/>
                    <a:pt x="122" y="268"/>
                  </a:cubicBezTo>
                  <a:cubicBezTo>
                    <a:pt x="122" y="268"/>
                    <a:pt x="122" y="268"/>
                    <a:pt x="122" y="268"/>
                  </a:cubicBezTo>
                  <a:cubicBezTo>
                    <a:pt x="122" y="267"/>
                    <a:pt x="122" y="267"/>
                    <a:pt x="122" y="267"/>
                  </a:cubicBezTo>
                  <a:cubicBezTo>
                    <a:pt x="121" y="267"/>
                    <a:pt x="121" y="267"/>
                    <a:pt x="121" y="267"/>
                  </a:cubicBezTo>
                  <a:cubicBezTo>
                    <a:pt x="121" y="267"/>
                    <a:pt x="121" y="267"/>
                    <a:pt x="121" y="267"/>
                  </a:cubicBezTo>
                  <a:cubicBezTo>
                    <a:pt x="119" y="266"/>
                    <a:pt x="119" y="266"/>
                    <a:pt x="119" y="266"/>
                  </a:cubicBezTo>
                  <a:cubicBezTo>
                    <a:pt x="119" y="265"/>
                    <a:pt x="119" y="265"/>
                    <a:pt x="119" y="265"/>
                  </a:cubicBezTo>
                  <a:cubicBezTo>
                    <a:pt x="118" y="265"/>
                    <a:pt x="118" y="265"/>
                    <a:pt x="118" y="265"/>
                  </a:cubicBezTo>
                  <a:cubicBezTo>
                    <a:pt x="117" y="264"/>
                    <a:pt x="117" y="264"/>
                    <a:pt x="117" y="264"/>
                  </a:cubicBezTo>
                  <a:cubicBezTo>
                    <a:pt x="116" y="264"/>
                    <a:pt x="116" y="264"/>
                    <a:pt x="116" y="264"/>
                  </a:cubicBezTo>
                  <a:cubicBezTo>
                    <a:pt x="116" y="263"/>
                    <a:pt x="116" y="263"/>
                    <a:pt x="116" y="263"/>
                  </a:cubicBezTo>
                  <a:cubicBezTo>
                    <a:pt x="115" y="263"/>
                    <a:pt x="115" y="263"/>
                    <a:pt x="115" y="263"/>
                  </a:cubicBezTo>
                  <a:cubicBezTo>
                    <a:pt x="113" y="264"/>
                    <a:pt x="113" y="264"/>
                    <a:pt x="113" y="264"/>
                  </a:cubicBezTo>
                  <a:cubicBezTo>
                    <a:pt x="112" y="263"/>
                    <a:pt x="112" y="263"/>
                    <a:pt x="112" y="263"/>
                  </a:cubicBezTo>
                  <a:cubicBezTo>
                    <a:pt x="112" y="262"/>
                    <a:pt x="112" y="262"/>
                    <a:pt x="112" y="262"/>
                  </a:cubicBezTo>
                  <a:cubicBezTo>
                    <a:pt x="111" y="262"/>
                    <a:pt x="111" y="262"/>
                    <a:pt x="111" y="262"/>
                  </a:cubicBezTo>
                  <a:cubicBezTo>
                    <a:pt x="110" y="263"/>
                    <a:pt x="110" y="263"/>
                    <a:pt x="110" y="263"/>
                  </a:cubicBezTo>
                  <a:cubicBezTo>
                    <a:pt x="109" y="263"/>
                    <a:pt x="109" y="263"/>
                    <a:pt x="109" y="263"/>
                  </a:cubicBezTo>
                  <a:cubicBezTo>
                    <a:pt x="109" y="263"/>
                    <a:pt x="109" y="263"/>
                    <a:pt x="109" y="263"/>
                  </a:cubicBezTo>
                  <a:cubicBezTo>
                    <a:pt x="109" y="264"/>
                    <a:pt x="109" y="264"/>
                    <a:pt x="109" y="264"/>
                  </a:cubicBezTo>
                  <a:cubicBezTo>
                    <a:pt x="109" y="263"/>
                    <a:pt x="109" y="263"/>
                    <a:pt x="109" y="263"/>
                  </a:cubicBezTo>
                  <a:cubicBezTo>
                    <a:pt x="108" y="263"/>
                    <a:pt x="108" y="263"/>
                    <a:pt x="108" y="263"/>
                  </a:cubicBezTo>
                  <a:cubicBezTo>
                    <a:pt x="108" y="264"/>
                    <a:pt x="108" y="264"/>
                    <a:pt x="108" y="264"/>
                  </a:cubicBezTo>
                  <a:cubicBezTo>
                    <a:pt x="107" y="265"/>
                    <a:pt x="107" y="265"/>
                    <a:pt x="107" y="265"/>
                  </a:cubicBezTo>
                  <a:cubicBezTo>
                    <a:pt x="107" y="264"/>
                    <a:pt x="107" y="264"/>
                    <a:pt x="107" y="264"/>
                  </a:cubicBezTo>
                  <a:cubicBezTo>
                    <a:pt x="107" y="263"/>
                    <a:pt x="107" y="263"/>
                    <a:pt x="107" y="263"/>
                  </a:cubicBezTo>
                  <a:cubicBezTo>
                    <a:pt x="107" y="263"/>
                    <a:pt x="107" y="263"/>
                    <a:pt x="107" y="263"/>
                  </a:cubicBezTo>
                  <a:cubicBezTo>
                    <a:pt x="106" y="263"/>
                    <a:pt x="106" y="263"/>
                    <a:pt x="106" y="263"/>
                  </a:cubicBezTo>
                  <a:cubicBezTo>
                    <a:pt x="105" y="262"/>
                    <a:pt x="105" y="262"/>
                    <a:pt x="105" y="262"/>
                  </a:cubicBezTo>
                  <a:cubicBezTo>
                    <a:pt x="105" y="262"/>
                    <a:pt x="105" y="262"/>
                    <a:pt x="105" y="262"/>
                  </a:cubicBezTo>
                  <a:cubicBezTo>
                    <a:pt x="105" y="263"/>
                    <a:pt x="105" y="263"/>
                    <a:pt x="105" y="263"/>
                  </a:cubicBezTo>
                  <a:cubicBezTo>
                    <a:pt x="105" y="264"/>
                    <a:pt x="105" y="264"/>
                    <a:pt x="105" y="264"/>
                  </a:cubicBezTo>
                  <a:cubicBezTo>
                    <a:pt x="104" y="264"/>
                    <a:pt x="104" y="264"/>
                    <a:pt x="104" y="264"/>
                  </a:cubicBezTo>
                  <a:cubicBezTo>
                    <a:pt x="103" y="264"/>
                    <a:pt x="103" y="264"/>
                    <a:pt x="103" y="264"/>
                  </a:cubicBezTo>
                  <a:cubicBezTo>
                    <a:pt x="103" y="265"/>
                    <a:pt x="103" y="265"/>
                    <a:pt x="103" y="265"/>
                  </a:cubicBezTo>
                  <a:cubicBezTo>
                    <a:pt x="102" y="265"/>
                    <a:pt x="102" y="265"/>
                    <a:pt x="102" y="265"/>
                  </a:cubicBezTo>
                  <a:cubicBezTo>
                    <a:pt x="101" y="266"/>
                    <a:pt x="101" y="266"/>
                    <a:pt x="101" y="266"/>
                  </a:cubicBezTo>
                  <a:cubicBezTo>
                    <a:pt x="101" y="267"/>
                    <a:pt x="101" y="267"/>
                    <a:pt x="101" y="267"/>
                  </a:cubicBezTo>
                  <a:cubicBezTo>
                    <a:pt x="101" y="268"/>
                    <a:pt x="101" y="268"/>
                    <a:pt x="101" y="268"/>
                  </a:cubicBezTo>
                  <a:cubicBezTo>
                    <a:pt x="101" y="268"/>
                    <a:pt x="101" y="268"/>
                    <a:pt x="101" y="268"/>
                  </a:cubicBezTo>
                  <a:cubicBezTo>
                    <a:pt x="100" y="268"/>
                    <a:pt x="100" y="268"/>
                    <a:pt x="100" y="268"/>
                  </a:cubicBezTo>
                  <a:cubicBezTo>
                    <a:pt x="98" y="269"/>
                    <a:pt x="98" y="269"/>
                    <a:pt x="98" y="269"/>
                  </a:cubicBezTo>
                  <a:cubicBezTo>
                    <a:pt x="99" y="272"/>
                    <a:pt x="99" y="272"/>
                    <a:pt x="99" y="272"/>
                  </a:cubicBezTo>
                  <a:cubicBezTo>
                    <a:pt x="99" y="272"/>
                    <a:pt x="99" y="272"/>
                    <a:pt x="99" y="272"/>
                  </a:cubicBezTo>
                  <a:cubicBezTo>
                    <a:pt x="99" y="273"/>
                    <a:pt x="99" y="273"/>
                    <a:pt x="99" y="273"/>
                  </a:cubicBezTo>
                  <a:cubicBezTo>
                    <a:pt x="98" y="274"/>
                    <a:pt x="98" y="274"/>
                    <a:pt x="98" y="274"/>
                  </a:cubicBezTo>
                  <a:cubicBezTo>
                    <a:pt x="96" y="273"/>
                    <a:pt x="96" y="273"/>
                    <a:pt x="96" y="273"/>
                  </a:cubicBezTo>
                  <a:cubicBezTo>
                    <a:pt x="96" y="272"/>
                    <a:pt x="96" y="272"/>
                    <a:pt x="96" y="272"/>
                  </a:cubicBezTo>
                  <a:cubicBezTo>
                    <a:pt x="94" y="270"/>
                    <a:pt x="94" y="270"/>
                    <a:pt x="94" y="270"/>
                  </a:cubicBezTo>
                  <a:cubicBezTo>
                    <a:pt x="93" y="271"/>
                    <a:pt x="93" y="271"/>
                    <a:pt x="93" y="271"/>
                  </a:cubicBezTo>
                  <a:cubicBezTo>
                    <a:pt x="93" y="272"/>
                    <a:pt x="93" y="272"/>
                    <a:pt x="93" y="272"/>
                  </a:cubicBezTo>
                  <a:cubicBezTo>
                    <a:pt x="92" y="273"/>
                    <a:pt x="92" y="273"/>
                    <a:pt x="92" y="273"/>
                  </a:cubicBezTo>
                  <a:cubicBezTo>
                    <a:pt x="91" y="274"/>
                    <a:pt x="91" y="274"/>
                    <a:pt x="91" y="274"/>
                  </a:cubicBezTo>
                  <a:cubicBezTo>
                    <a:pt x="91" y="276"/>
                    <a:pt x="91" y="276"/>
                    <a:pt x="91" y="276"/>
                  </a:cubicBezTo>
                  <a:cubicBezTo>
                    <a:pt x="92" y="276"/>
                    <a:pt x="92" y="276"/>
                    <a:pt x="92" y="276"/>
                  </a:cubicBezTo>
                  <a:cubicBezTo>
                    <a:pt x="91" y="279"/>
                    <a:pt x="91" y="279"/>
                    <a:pt x="91" y="279"/>
                  </a:cubicBezTo>
                  <a:cubicBezTo>
                    <a:pt x="91" y="280"/>
                    <a:pt x="91" y="280"/>
                    <a:pt x="91" y="280"/>
                  </a:cubicBezTo>
                  <a:cubicBezTo>
                    <a:pt x="93" y="281"/>
                    <a:pt x="93" y="281"/>
                    <a:pt x="93" y="281"/>
                  </a:cubicBezTo>
                  <a:cubicBezTo>
                    <a:pt x="93" y="282"/>
                    <a:pt x="93" y="282"/>
                    <a:pt x="93" y="282"/>
                  </a:cubicBezTo>
                  <a:cubicBezTo>
                    <a:pt x="93" y="282"/>
                    <a:pt x="93" y="282"/>
                    <a:pt x="93" y="282"/>
                  </a:cubicBezTo>
                  <a:cubicBezTo>
                    <a:pt x="95" y="284"/>
                    <a:pt x="95" y="284"/>
                    <a:pt x="95" y="284"/>
                  </a:cubicBezTo>
                  <a:cubicBezTo>
                    <a:pt x="95" y="283"/>
                    <a:pt x="95" y="283"/>
                    <a:pt x="95" y="283"/>
                  </a:cubicBezTo>
                  <a:cubicBezTo>
                    <a:pt x="98" y="284"/>
                    <a:pt x="98" y="284"/>
                    <a:pt x="98" y="284"/>
                  </a:cubicBezTo>
                  <a:cubicBezTo>
                    <a:pt x="100" y="285"/>
                    <a:pt x="100" y="285"/>
                    <a:pt x="100" y="285"/>
                  </a:cubicBezTo>
                  <a:cubicBezTo>
                    <a:pt x="102" y="288"/>
                    <a:pt x="102" y="288"/>
                    <a:pt x="102" y="288"/>
                  </a:cubicBezTo>
                  <a:cubicBezTo>
                    <a:pt x="100" y="288"/>
                    <a:pt x="100" y="288"/>
                    <a:pt x="100" y="288"/>
                  </a:cubicBezTo>
                  <a:cubicBezTo>
                    <a:pt x="100" y="289"/>
                    <a:pt x="100" y="289"/>
                    <a:pt x="100" y="289"/>
                  </a:cubicBezTo>
                  <a:cubicBezTo>
                    <a:pt x="101" y="290"/>
                    <a:pt x="101" y="290"/>
                    <a:pt x="101" y="290"/>
                  </a:cubicBezTo>
                  <a:cubicBezTo>
                    <a:pt x="103" y="289"/>
                    <a:pt x="103" y="289"/>
                    <a:pt x="103" y="289"/>
                  </a:cubicBezTo>
                  <a:cubicBezTo>
                    <a:pt x="104" y="290"/>
                    <a:pt x="104" y="290"/>
                    <a:pt x="104" y="290"/>
                  </a:cubicBezTo>
                  <a:cubicBezTo>
                    <a:pt x="104" y="290"/>
                    <a:pt x="104" y="290"/>
                    <a:pt x="104" y="290"/>
                  </a:cubicBezTo>
                  <a:cubicBezTo>
                    <a:pt x="104" y="290"/>
                    <a:pt x="104" y="290"/>
                    <a:pt x="104" y="290"/>
                  </a:cubicBezTo>
                  <a:cubicBezTo>
                    <a:pt x="104" y="290"/>
                    <a:pt x="104" y="290"/>
                    <a:pt x="104" y="290"/>
                  </a:cubicBezTo>
                  <a:cubicBezTo>
                    <a:pt x="104" y="291"/>
                    <a:pt x="104" y="291"/>
                    <a:pt x="104" y="291"/>
                  </a:cubicBezTo>
                  <a:cubicBezTo>
                    <a:pt x="103" y="291"/>
                    <a:pt x="103" y="291"/>
                    <a:pt x="103" y="291"/>
                  </a:cubicBezTo>
                  <a:cubicBezTo>
                    <a:pt x="103" y="291"/>
                    <a:pt x="103" y="291"/>
                    <a:pt x="103" y="291"/>
                  </a:cubicBezTo>
                  <a:cubicBezTo>
                    <a:pt x="103" y="292"/>
                    <a:pt x="103" y="292"/>
                    <a:pt x="103" y="292"/>
                  </a:cubicBezTo>
                  <a:cubicBezTo>
                    <a:pt x="103" y="292"/>
                    <a:pt x="103" y="292"/>
                    <a:pt x="103" y="292"/>
                  </a:cubicBezTo>
                  <a:cubicBezTo>
                    <a:pt x="103" y="292"/>
                    <a:pt x="103" y="292"/>
                    <a:pt x="103" y="292"/>
                  </a:cubicBezTo>
                  <a:cubicBezTo>
                    <a:pt x="103" y="292"/>
                    <a:pt x="103" y="292"/>
                    <a:pt x="103" y="292"/>
                  </a:cubicBezTo>
                  <a:cubicBezTo>
                    <a:pt x="103" y="292"/>
                    <a:pt x="103" y="292"/>
                    <a:pt x="103" y="292"/>
                  </a:cubicBezTo>
                  <a:cubicBezTo>
                    <a:pt x="102" y="292"/>
                    <a:pt x="102" y="292"/>
                    <a:pt x="102" y="292"/>
                  </a:cubicBezTo>
                  <a:cubicBezTo>
                    <a:pt x="101" y="292"/>
                    <a:pt x="101" y="292"/>
                    <a:pt x="101" y="292"/>
                  </a:cubicBezTo>
                  <a:cubicBezTo>
                    <a:pt x="101" y="292"/>
                    <a:pt x="101" y="292"/>
                    <a:pt x="101" y="292"/>
                  </a:cubicBezTo>
                  <a:cubicBezTo>
                    <a:pt x="102" y="293"/>
                    <a:pt x="102" y="293"/>
                    <a:pt x="102" y="293"/>
                  </a:cubicBezTo>
                  <a:cubicBezTo>
                    <a:pt x="102" y="293"/>
                    <a:pt x="102" y="293"/>
                    <a:pt x="102" y="293"/>
                  </a:cubicBezTo>
                  <a:cubicBezTo>
                    <a:pt x="102" y="294"/>
                    <a:pt x="102" y="294"/>
                    <a:pt x="102" y="294"/>
                  </a:cubicBezTo>
                  <a:cubicBezTo>
                    <a:pt x="102" y="293"/>
                    <a:pt x="102" y="293"/>
                    <a:pt x="102" y="293"/>
                  </a:cubicBezTo>
                  <a:cubicBezTo>
                    <a:pt x="102" y="293"/>
                    <a:pt x="101" y="293"/>
                    <a:pt x="101" y="293"/>
                  </a:cubicBezTo>
                  <a:cubicBezTo>
                    <a:pt x="101" y="293"/>
                    <a:pt x="100" y="293"/>
                    <a:pt x="100" y="293"/>
                  </a:cubicBezTo>
                  <a:cubicBezTo>
                    <a:pt x="100" y="293"/>
                    <a:pt x="100" y="293"/>
                    <a:pt x="100" y="293"/>
                  </a:cubicBezTo>
                  <a:cubicBezTo>
                    <a:pt x="101" y="293"/>
                    <a:pt x="101" y="293"/>
                    <a:pt x="101" y="293"/>
                  </a:cubicBezTo>
                  <a:cubicBezTo>
                    <a:pt x="101" y="294"/>
                    <a:pt x="101" y="294"/>
                    <a:pt x="101" y="294"/>
                  </a:cubicBezTo>
                  <a:cubicBezTo>
                    <a:pt x="100" y="294"/>
                    <a:pt x="100" y="294"/>
                    <a:pt x="100" y="294"/>
                  </a:cubicBezTo>
                  <a:cubicBezTo>
                    <a:pt x="100" y="294"/>
                    <a:pt x="100" y="294"/>
                    <a:pt x="100" y="294"/>
                  </a:cubicBezTo>
                  <a:cubicBezTo>
                    <a:pt x="99" y="295"/>
                    <a:pt x="99" y="295"/>
                    <a:pt x="99" y="295"/>
                  </a:cubicBezTo>
                  <a:cubicBezTo>
                    <a:pt x="99" y="294"/>
                    <a:pt x="99" y="294"/>
                    <a:pt x="99" y="294"/>
                  </a:cubicBezTo>
                  <a:cubicBezTo>
                    <a:pt x="99" y="295"/>
                    <a:pt x="99" y="295"/>
                    <a:pt x="99" y="295"/>
                  </a:cubicBezTo>
                  <a:cubicBezTo>
                    <a:pt x="98" y="295"/>
                    <a:pt x="98" y="295"/>
                    <a:pt x="98" y="295"/>
                  </a:cubicBezTo>
                  <a:cubicBezTo>
                    <a:pt x="98" y="295"/>
                    <a:pt x="98" y="295"/>
                    <a:pt x="98" y="295"/>
                  </a:cubicBezTo>
                  <a:cubicBezTo>
                    <a:pt x="97" y="294"/>
                    <a:pt x="97" y="294"/>
                    <a:pt x="97" y="294"/>
                  </a:cubicBezTo>
                  <a:cubicBezTo>
                    <a:pt x="97" y="295"/>
                    <a:pt x="97" y="295"/>
                    <a:pt x="97" y="295"/>
                  </a:cubicBezTo>
                  <a:cubicBezTo>
                    <a:pt x="97" y="296"/>
                    <a:pt x="97" y="296"/>
                    <a:pt x="97" y="296"/>
                  </a:cubicBezTo>
                  <a:cubicBezTo>
                    <a:pt x="97" y="296"/>
                    <a:pt x="97" y="296"/>
                    <a:pt x="97" y="296"/>
                  </a:cubicBezTo>
                  <a:cubicBezTo>
                    <a:pt x="96" y="297"/>
                    <a:pt x="96" y="297"/>
                    <a:pt x="96" y="297"/>
                  </a:cubicBezTo>
                  <a:cubicBezTo>
                    <a:pt x="96" y="298"/>
                    <a:pt x="96" y="298"/>
                    <a:pt x="96" y="298"/>
                  </a:cubicBezTo>
                  <a:cubicBezTo>
                    <a:pt x="96" y="298"/>
                    <a:pt x="96" y="298"/>
                    <a:pt x="96" y="298"/>
                  </a:cubicBezTo>
                  <a:cubicBezTo>
                    <a:pt x="96" y="300"/>
                    <a:pt x="96" y="300"/>
                    <a:pt x="96" y="300"/>
                  </a:cubicBezTo>
                  <a:cubicBezTo>
                    <a:pt x="95" y="300"/>
                    <a:pt x="95" y="300"/>
                    <a:pt x="95" y="300"/>
                  </a:cubicBezTo>
                  <a:cubicBezTo>
                    <a:pt x="95" y="301"/>
                    <a:pt x="95" y="301"/>
                    <a:pt x="95" y="301"/>
                  </a:cubicBezTo>
                  <a:cubicBezTo>
                    <a:pt x="95" y="302"/>
                    <a:pt x="95" y="302"/>
                    <a:pt x="95" y="302"/>
                  </a:cubicBezTo>
                  <a:cubicBezTo>
                    <a:pt x="96" y="302"/>
                    <a:pt x="96" y="302"/>
                    <a:pt x="96" y="302"/>
                  </a:cubicBezTo>
                  <a:cubicBezTo>
                    <a:pt x="97" y="302"/>
                    <a:pt x="97" y="302"/>
                    <a:pt x="97" y="302"/>
                  </a:cubicBezTo>
                  <a:cubicBezTo>
                    <a:pt x="97" y="303"/>
                    <a:pt x="97" y="303"/>
                    <a:pt x="97" y="303"/>
                  </a:cubicBezTo>
                  <a:cubicBezTo>
                    <a:pt x="98" y="303"/>
                    <a:pt x="98" y="303"/>
                    <a:pt x="98" y="303"/>
                  </a:cubicBezTo>
                  <a:cubicBezTo>
                    <a:pt x="98" y="304"/>
                    <a:pt x="98" y="304"/>
                    <a:pt x="98" y="304"/>
                  </a:cubicBezTo>
                  <a:cubicBezTo>
                    <a:pt x="99" y="305"/>
                    <a:pt x="99" y="305"/>
                    <a:pt x="99" y="305"/>
                  </a:cubicBezTo>
                  <a:cubicBezTo>
                    <a:pt x="99" y="304"/>
                    <a:pt x="99" y="304"/>
                    <a:pt x="99" y="304"/>
                  </a:cubicBezTo>
                  <a:cubicBezTo>
                    <a:pt x="100" y="304"/>
                    <a:pt x="100" y="304"/>
                    <a:pt x="100" y="304"/>
                  </a:cubicBezTo>
                  <a:cubicBezTo>
                    <a:pt x="100" y="305"/>
                    <a:pt x="100" y="305"/>
                    <a:pt x="100" y="305"/>
                  </a:cubicBezTo>
                  <a:cubicBezTo>
                    <a:pt x="99" y="306"/>
                    <a:pt x="99" y="306"/>
                    <a:pt x="99" y="306"/>
                  </a:cubicBezTo>
                  <a:cubicBezTo>
                    <a:pt x="99" y="306"/>
                    <a:pt x="99" y="306"/>
                    <a:pt x="99" y="306"/>
                  </a:cubicBezTo>
                  <a:cubicBezTo>
                    <a:pt x="99" y="306"/>
                    <a:pt x="99" y="306"/>
                    <a:pt x="99" y="306"/>
                  </a:cubicBezTo>
                  <a:cubicBezTo>
                    <a:pt x="99" y="306"/>
                    <a:pt x="99" y="306"/>
                    <a:pt x="99" y="306"/>
                  </a:cubicBezTo>
                  <a:cubicBezTo>
                    <a:pt x="100" y="307"/>
                    <a:pt x="100" y="307"/>
                    <a:pt x="100" y="307"/>
                  </a:cubicBezTo>
                  <a:cubicBezTo>
                    <a:pt x="100" y="307"/>
                    <a:pt x="100" y="307"/>
                    <a:pt x="100" y="307"/>
                  </a:cubicBezTo>
                  <a:cubicBezTo>
                    <a:pt x="100" y="308"/>
                    <a:pt x="100" y="308"/>
                    <a:pt x="100" y="308"/>
                  </a:cubicBezTo>
                  <a:cubicBezTo>
                    <a:pt x="101" y="309"/>
                    <a:pt x="101" y="309"/>
                    <a:pt x="101" y="309"/>
                  </a:cubicBezTo>
                  <a:cubicBezTo>
                    <a:pt x="101" y="310"/>
                    <a:pt x="101" y="310"/>
                    <a:pt x="101" y="310"/>
                  </a:cubicBezTo>
                  <a:cubicBezTo>
                    <a:pt x="103" y="312"/>
                    <a:pt x="103" y="312"/>
                    <a:pt x="103" y="312"/>
                  </a:cubicBezTo>
                  <a:cubicBezTo>
                    <a:pt x="105" y="314"/>
                    <a:pt x="105" y="314"/>
                    <a:pt x="105" y="314"/>
                  </a:cubicBezTo>
                  <a:cubicBezTo>
                    <a:pt x="105" y="314"/>
                    <a:pt x="105" y="314"/>
                    <a:pt x="105" y="314"/>
                  </a:cubicBezTo>
                  <a:cubicBezTo>
                    <a:pt x="105" y="314"/>
                    <a:pt x="105" y="314"/>
                    <a:pt x="105" y="314"/>
                  </a:cubicBezTo>
                  <a:cubicBezTo>
                    <a:pt x="104" y="316"/>
                    <a:pt x="104" y="316"/>
                    <a:pt x="104" y="316"/>
                  </a:cubicBezTo>
                  <a:cubicBezTo>
                    <a:pt x="102" y="316"/>
                    <a:pt x="102" y="316"/>
                    <a:pt x="102" y="316"/>
                  </a:cubicBezTo>
                  <a:cubicBezTo>
                    <a:pt x="102" y="317"/>
                    <a:pt x="102" y="317"/>
                    <a:pt x="102" y="317"/>
                  </a:cubicBezTo>
                  <a:cubicBezTo>
                    <a:pt x="100" y="317"/>
                    <a:pt x="100" y="317"/>
                    <a:pt x="100" y="317"/>
                  </a:cubicBezTo>
                  <a:cubicBezTo>
                    <a:pt x="99" y="316"/>
                    <a:pt x="99" y="316"/>
                    <a:pt x="99" y="316"/>
                  </a:cubicBezTo>
                  <a:cubicBezTo>
                    <a:pt x="97" y="315"/>
                    <a:pt x="97" y="315"/>
                    <a:pt x="97" y="315"/>
                  </a:cubicBezTo>
                  <a:cubicBezTo>
                    <a:pt x="96" y="314"/>
                    <a:pt x="96" y="314"/>
                    <a:pt x="96" y="314"/>
                  </a:cubicBezTo>
                  <a:cubicBezTo>
                    <a:pt x="96" y="316"/>
                    <a:pt x="96" y="316"/>
                    <a:pt x="96" y="316"/>
                  </a:cubicBezTo>
                  <a:cubicBezTo>
                    <a:pt x="97" y="316"/>
                    <a:pt x="97" y="316"/>
                    <a:pt x="97" y="316"/>
                  </a:cubicBezTo>
                  <a:cubicBezTo>
                    <a:pt x="97" y="317"/>
                    <a:pt x="97" y="317"/>
                    <a:pt x="97" y="317"/>
                  </a:cubicBezTo>
                  <a:cubicBezTo>
                    <a:pt x="97" y="319"/>
                    <a:pt x="97" y="319"/>
                    <a:pt x="97" y="319"/>
                  </a:cubicBezTo>
                  <a:cubicBezTo>
                    <a:pt x="96" y="318"/>
                    <a:pt x="96" y="318"/>
                    <a:pt x="96" y="318"/>
                  </a:cubicBezTo>
                  <a:cubicBezTo>
                    <a:pt x="94" y="318"/>
                    <a:pt x="94" y="318"/>
                    <a:pt x="94" y="318"/>
                  </a:cubicBezTo>
                  <a:cubicBezTo>
                    <a:pt x="91" y="317"/>
                    <a:pt x="91" y="317"/>
                    <a:pt x="91" y="317"/>
                  </a:cubicBezTo>
                  <a:cubicBezTo>
                    <a:pt x="90" y="317"/>
                    <a:pt x="90" y="317"/>
                    <a:pt x="90" y="317"/>
                  </a:cubicBezTo>
                  <a:cubicBezTo>
                    <a:pt x="90" y="318"/>
                    <a:pt x="90" y="318"/>
                    <a:pt x="90" y="318"/>
                  </a:cubicBezTo>
                  <a:cubicBezTo>
                    <a:pt x="91" y="319"/>
                    <a:pt x="91" y="319"/>
                    <a:pt x="91" y="319"/>
                  </a:cubicBezTo>
                  <a:cubicBezTo>
                    <a:pt x="90" y="318"/>
                    <a:pt x="90" y="318"/>
                    <a:pt x="90" y="318"/>
                  </a:cubicBezTo>
                  <a:cubicBezTo>
                    <a:pt x="87" y="318"/>
                    <a:pt x="87" y="318"/>
                    <a:pt x="87" y="318"/>
                  </a:cubicBezTo>
                  <a:cubicBezTo>
                    <a:pt x="86" y="318"/>
                    <a:pt x="86" y="318"/>
                    <a:pt x="86" y="318"/>
                  </a:cubicBezTo>
                  <a:cubicBezTo>
                    <a:pt x="84" y="318"/>
                    <a:pt x="84" y="318"/>
                    <a:pt x="84" y="318"/>
                  </a:cubicBezTo>
                  <a:cubicBezTo>
                    <a:pt x="83" y="318"/>
                    <a:pt x="83" y="318"/>
                    <a:pt x="83" y="318"/>
                  </a:cubicBezTo>
                  <a:cubicBezTo>
                    <a:pt x="83" y="318"/>
                    <a:pt x="83" y="318"/>
                    <a:pt x="83" y="318"/>
                  </a:cubicBezTo>
                  <a:cubicBezTo>
                    <a:pt x="82" y="318"/>
                    <a:pt x="82" y="318"/>
                    <a:pt x="82" y="318"/>
                  </a:cubicBezTo>
                  <a:cubicBezTo>
                    <a:pt x="80" y="317"/>
                    <a:pt x="80" y="317"/>
                    <a:pt x="80" y="317"/>
                  </a:cubicBezTo>
                  <a:cubicBezTo>
                    <a:pt x="80" y="317"/>
                    <a:pt x="80" y="317"/>
                    <a:pt x="80" y="317"/>
                  </a:cubicBezTo>
                  <a:cubicBezTo>
                    <a:pt x="79" y="317"/>
                    <a:pt x="79" y="317"/>
                    <a:pt x="79" y="317"/>
                  </a:cubicBezTo>
                  <a:cubicBezTo>
                    <a:pt x="78" y="317"/>
                    <a:pt x="78" y="317"/>
                    <a:pt x="78" y="317"/>
                  </a:cubicBezTo>
                  <a:cubicBezTo>
                    <a:pt x="77" y="317"/>
                    <a:pt x="77" y="317"/>
                    <a:pt x="77" y="317"/>
                  </a:cubicBezTo>
                  <a:cubicBezTo>
                    <a:pt x="77" y="317"/>
                    <a:pt x="77" y="317"/>
                    <a:pt x="77" y="317"/>
                  </a:cubicBezTo>
                  <a:cubicBezTo>
                    <a:pt x="76" y="317"/>
                    <a:pt x="76" y="317"/>
                    <a:pt x="76" y="317"/>
                  </a:cubicBezTo>
                  <a:cubicBezTo>
                    <a:pt x="76" y="316"/>
                    <a:pt x="76" y="316"/>
                    <a:pt x="76" y="316"/>
                  </a:cubicBezTo>
                  <a:cubicBezTo>
                    <a:pt x="76" y="316"/>
                    <a:pt x="76" y="316"/>
                    <a:pt x="76" y="316"/>
                  </a:cubicBezTo>
                  <a:cubicBezTo>
                    <a:pt x="76" y="316"/>
                    <a:pt x="76" y="316"/>
                    <a:pt x="76" y="316"/>
                  </a:cubicBezTo>
                  <a:cubicBezTo>
                    <a:pt x="76" y="316"/>
                    <a:pt x="76" y="316"/>
                    <a:pt x="76" y="316"/>
                  </a:cubicBezTo>
                  <a:cubicBezTo>
                    <a:pt x="76" y="316"/>
                    <a:pt x="76" y="316"/>
                    <a:pt x="76" y="316"/>
                  </a:cubicBezTo>
                  <a:cubicBezTo>
                    <a:pt x="76" y="315"/>
                    <a:pt x="76" y="315"/>
                    <a:pt x="76" y="315"/>
                  </a:cubicBezTo>
                  <a:cubicBezTo>
                    <a:pt x="75" y="314"/>
                    <a:pt x="75" y="314"/>
                    <a:pt x="75" y="314"/>
                  </a:cubicBezTo>
                  <a:cubicBezTo>
                    <a:pt x="75" y="312"/>
                    <a:pt x="75" y="312"/>
                    <a:pt x="75" y="312"/>
                  </a:cubicBezTo>
                  <a:cubicBezTo>
                    <a:pt x="74" y="312"/>
                    <a:pt x="74" y="312"/>
                    <a:pt x="74" y="312"/>
                  </a:cubicBezTo>
                  <a:cubicBezTo>
                    <a:pt x="73" y="310"/>
                    <a:pt x="73" y="310"/>
                    <a:pt x="73" y="310"/>
                  </a:cubicBezTo>
                  <a:cubicBezTo>
                    <a:pt x="72" y="310"/>
                    <a:pt x="72" y="310"/>
                    <a:pt x="72" y="310"/>
                  </a:cubicBezTo>
                  <a:cubicBezTo>
                    <a:pt x="72" y="310"/>
                    <a:pt x="72" y="310"/>
                    <a:pt x="72" y="310"/>
                  </a:cubicBezTo>
                  <a:cubicBezTo>
                    <a:pt x="71" y="309"/>
                    <a:pt x="71" y="309"/>
                    <a:pt x="71" y="309"/>
                  </a:cubicBezTo>
                  <a:cubicBezTo>
                    <a:pt x="71" y="309"/>
                    <a:pt x="71" y="309"/>
                    <a:pt x="71" y="309"/>
                  </a:cubicBezTo>
                  <a:cubicBezTo>
                    <a:pt x="70" y="309"/>
                    <a:pt x="70" y="309"/>
                    <a:pt x="70" y="309"/>
                  </a:cubicBezTo>
                  <a:cubicBezTo>
                    <a:pt x="69" y="309"/>
                    <a:pt x="69" y="309"/>
                    <a:pt x="69" y="309"/>
                  </a:cubicBezTo>
                  <a:cubicBezTo>
                    <a:pt x="69" y="308"/>
                    <a:pt x="69" y="308"/>
                    <a:pt x="69" y="308"/>
                  </a:cubicBezTo>
                  <a:cubicBezTo>
                    <a:pt x="68" y="308"/>
                    <a:pt x="68" y="308"/>
                    <a:pt x="68" y="308"/>
                  </a:cubicBezTo>
                  <a:cubicBezTo>
                    <a:pt x="67" y="307"/>
                    <a:pt x="67" y="307"/>
                    <a:pt x="67" y="307"/>
                  </a:cubicBezTo>
                  <a:cubicBezTo>
                    <a:pt x="67" y="307"/>
                    <a:pt x="67" y="307"/>
                    <a:pt x="67" y="307"/>
                  </a:cubicBezTo>
                  <a:cubicBezTo>
                    <a:pt x="66" y="307"/>
                    <a:pt x="66" y="307"/>
                    <a:pt x="66" y="307"/>
                  </a:cubicBezTo>
                  <a:cubicBezTo>
                    <a:pt x="66" y="306"/>
                    <a:pt x="66" y="306"/>
                    <a:pt x="66" y="306"/>
                  </a:cubicBezTo>
                  <a:cubicBezTo>
                    <a:pt x="65" y="306"/>
                    <a:pt x="65" y="306"/>
                    <a:pt x="65" y="306"/>
                  </a:cubicBezTo>
                  <a:cubicBezTo>
                    <a:pt x="65" y="306"/>
                    <a:pt x="65" y="306"/>
                    <a:pt x="65" y="306"/>
                  </a:cubicBezTo>
                  <a:cubicBezTo>
                    <a:pt x="64" y="305"/>
                    <a:pt x="64" y="305"/>
                    <a:pt x="64" y="305"/>
                  </a:cubicBezTo>
                  <a:cubicBezTo>
                    <a:pt x="61" y="303"/>
                    <a:pt x="61" y="303"/>
                    <a:pt x="61" y="303"/>
                  </a:cubicBezTo>
                  <a:cubicBezTo>
                    <a:pt x="60" y="302"/>
                    <a:pt x="60" y="302"/>
                    <a:pt x="60" y="302"/>
                  </a:cubicBezTo>
                  <a:cubicBezTo>
                    <a:pt x="58" y="301"/>
                    <a:pt x="58" y="301"/>
                    <a:pt x="58" y="301"/>
                  </a:cubicBezTo>
                  <a:cubicBezTo>
                    <a:pt x="57" y="302"/>
                    <a:pt x="57" y="302"/>
                    <a:pt x="57" y="302"/>
                  </a:cubicBezTo>
                  <a:cubicBezTo>
                    <a:pt x="56" y="301"/>
                    <a:pt x="56" y="301"/>
                    <a:pt x="56" y="301"/>
                  </a:cubicBezTo>
                  <a:cubicBezTo>
                    <a:pt x="56" y="300"/>
                    <a:pt x="56" y="300"/>
                    <a:pt x="56" y="300"/>
                  </a:cubicBezTo>
                  <a:cubicBezTo>
                    <a:pt x="54" y="299"/>
                    <a:pt x="54" y="299"/>
                    <a:pt x="54" y="299"/>
                  </a:cubicBezTo>
                  <a:cubicBezTo>
                    <a:pt x="54" y="299"/>
                    <a:pt x="54" y="299"/>
                    <a:pt x="54" y="299"/>
                  </a:cubicBezTo>
                  <a:cubicBezTo>
                    <a:pt x="53" y="299"/>
                    <a:pt x="53" y="299"/>
                    <a:pt x="53" y="299"/>
                  </a:cubicBezTo>
                  <a:cubicBezTo>
                    <a:pt x="53" y="299"/>
                    <a:pt x="53" y="299"/>
                    <a:pt x="53" y="299"/>
                  </a:cubicBezTo>
                  <a:cubicBezTo>
                    <a:pt x="54" y="298"/>
                    <a:pt x="54" y="298"/>
                    <a:pt x="54" y="298"/>
                  </a:cubicBezTo>
                  <a:cubicBezTo>
                    <a:pt x="54" y="298"/>
                    <a:pt x="54" y="298"/>
                    <a:pt x="54" y="298"/>
                  </a:cubicBezTo>
                  <a:cubicBezTo>
                    <a:pt x="54" y="297"/>
                    <a:pt x="54" y="297"/>
                    <a:pt x="54" y="297"/>
                  </a:cubicBezTo>
                  <a:cubicBezTo>
                    <a:pt x="55" y="298"/>
                    <a:pt x="55" y="298"/>
                    <a:pt x="55" y="298"/>
                  </a:cubicBezTo>
                  <a:cubicBezTo>
                    <a:pt x="55" y="298"/>
                    <a:pt x="55" y="298"/>
                    <a:pt x="55" y="298"/>
                  </a:cubicBezTo>
                  <a:cubicBezTo>
                    <a:pt x="56" y="298"/>
                    <a:pt x="56" y="298"/>
                    <a:pt x="56" y="298"/>
                  </a:cubicBezTo>
                  <a:cubicBezTo>
                    <a:pt x="57" y="298"/>
                    <a:pt x="57" y="298"/>
                    <a:pt x="57" y="298"/>
                  </a:cubicBezTo>
                  <a:cubicBezTo>
                    <a:pt x="57" y="297"/>
                    <a:pt x="57" y="297"/>
                    <a:pt x="57" y="297"/>
                  </a:cubicBezTo>
                  <a:cubicBezTo>
                    <a:pt x="56" y="297"/>
                    <a:pt x="56" y="297"/>
                    <a:pt x="56" y="297"/>
                  </a:cubicBezTo>
                  <a:cubicBezTo>
                    <a:pt x="56" y="296"/>
                    <a:pt x="56" y="296"/>
                    <a:pt x="56" y="296"/>
                  </a:cubicBezTo>
                  <a:cubicBezTo>
                    <a:pt x="57" y="295"/>
                    <a:pt x="57" y="295"/>
                    <a:pt x="57" y="295"/>
                  </a:cubicBezTo>
                  <a:cubicBezTo>
                    <a:pt x="57" y="295"/>
                    <a:pt x="57" y="295"/>
                    <a:pt x="57" y="295"/>
                  </a:cubicBezTo>
                  <a:cubicBezTo>
                    <a:pt x="58" y="294"/>
                    <a:pt x="58" y="294"/>
                    <a:pt x="58" y="294"/>
                  </a:cubicBezTo>
                  <a:cubicBezTo>
                    <a:pt x="58" y="294"/>
                    <a:pt x="58" y="294"/>
                    <a:pt x="58" y="294"/>
                  </a:cubicBezTo>
                  <a:cubicBezTo>
                    <a:pt x="59" y="294"/>
                    <a:pt x="59" y="294"/>
                    <a:pt x="59" y="294"/>
                  </a:cubicBezTo>
                  <a:cubicBezTo>
                    <a:pt x="59" y="294"/>
                    <a:pt x="59" y="294"/>
                    <a:pt x="59" y="294"/>
                  </a:cubicBezTo>
                  <a:cubicBezTo>
                    <a:pt x="59" y="294"/>
                    <a:pt x="59" y="294"/>
                    <a:pt x="59" y="294"/>
                  </a:cubicBezTo>
                  <a:cubicBezTo>
                    <a:pt x="58" y="293"/>
                    <a:pt x="58" y="293"/>
                    <a:pt x="58" y="293"/>
                  </a:cubicBezTo>
                  <a:cubicBezTo>
                    <a:pt x="58" y="293"/>
                    <a:pt x="58" y="293"/>
                    <a:pt x="58" y="293"/>
                  </a:cubicBezTo>
                  <a:cubicBezTo>
                    <a:pt x="58" y="293"/>
                    <a:pt x="58" y="293"/>
                    <a:pt x="58" y="293"/>
                  </a:cubicBezTo>
                  <a:cubicBezTo>
                    <a:pt x="57" y="293"/>
                    <a:pt x="57" y="293"/>
                    <a:pt x="57" y="293"/>
                  </a:cubicBezTo>
                  <a:cubicBezTo>
                    <a:pt x="56" y="291"/>
                    <a:pt x="56" y="291"/>
                    <a:pt x="56" y="291"/>
                  </a:cubicBezTo>
                  <a:cubicBezTo>
                    <a:pt x="58" y="291"/>
                    <a:pt x="58" y="291"/>
                    <a:pt x="58" y="291"/>
                  </a:cubicBezTo>
                  <a:cubicBezTo>
                    <a:pt x="59" y="291"/>
                    <a:pt x="59" y="291"/>
                    <a:pt x="59" y="291"/>
                  </a:cubicBezTo>
                  <a:cubicBezTo>
                    <a:pt x="59" y="291"/>
                    <a:pt x="59" y="291"/>
                    <a:pt x="59" y="291"/>
                  </a:cubicBezTo>
                  <a:cubicBezTo>
                    <a:pt x="59" y="291"/>
                    <a:pt x="59" y="291"/>
                    <a:pt x="59" y="291"/>
                  </a:cubicBezTo>
                  <a:cubicBezTo>
                    <a:pt x="58" y="291"/>
                    <a:pt x="58" y="291"/>
                    <a:pt x="58" y="291"/>
                  </a:cubicBezTo>
                  <a:cubicBezTo>
                    <a:pt x="59" y="290"/>
                    <a:pt x="59" y="290"/>
                    <a:pt x="59" y="290"/>
                  </a:cubicBezTo>
                  <a:cubicBezTo>
                    <a:pt x="62" y="289"/>
                    <a:pt x="62" y="289"/>
                    <a:pt x="62" y="289"/>
                  </a:cubicBezTo>
                  <a:cubicBezTo>
                    <a:pt x="62" y="288"/>
                    <a:pt x="62" y="288"/>
                    <a:pt x="62" y="288"/>
                  </a:cubicBezTo>
                  <a:cubicBezTo>
                    <a:pt x="62" y="288"/>
                    <a:pt x="62" y="288"/>
                    <a:pt x="62" y="288"/>
                  </a:cubicBezTo>
                  <a:cubicBezTo>
                    <a:pt x="61" y="288"/>
                    <a:pt x="61" y="288"/>
                    <a:pt x="61" y="288"/>
                  </a:cubicBezTo>
                  <a:cubicBezTo>
                    <a:pt x="60" y="288"/>
                    <a:pt x="60" y="288"/>
                    <a:pt x="60" y="288"/>
                  </a:cubicBezTo>
                  <a:cubicBezTo>
                    <a:pt x="59" y="288"/>
                    <a:pt x="59" y="288"/>
                    <a:pt x="59" y="288"/>
                  </a:cubicBezTo>
                  <a:cubicBezTo>
                    <a:pt x="58" y="288"/>
                    <a:pt x="58" y="288"/>
                    <a:pt x="58" y="288"/>
                  </a:cubicBezTo>
                  <a:cubicBezTo>
                    <a:pt x="58" y="288"/>
                    <a:pt x="58" y="288"/>
                    <a:pt x="58" y="288"/>
                  </a:cubicBezTo>
                  <a:cubicBezTo>
                    <a:pt x="59" y="287"/>
                    <a:pt x="59" y="287"/>
                    <a:pt x="59" y="287"/>
                  </a:cubicBezTo>
                  <a:cubicBezTo>
                    <a:pt x="59" y="286"/>
                    <a:pt x="59" y="286"/>
                    <a:pt x="59" y="286"/>
                  </a:cubicBezTo>
                  <a:cubicBezTo>
                    <a:pt x="60" y="285"/>
                    <a:pt x="60" y="285"/>
                    <a:pt x="60" y="285"/>
                  </a:cubicBezTo>
                  <a:cubicBezTo>
                    <a:pt x="62" y="285"/>
                    <a:pt x="62" y="285"/>
                    <a:pt x="62" y="285"/>
                  </a:cubicBezTo>
                  <a:cubicBezTo>
                    <a:pt x="63" y="284"/>
                    <a:pt x="63" y="284"/>
                    <a:pt x="63" y="284"/>
                  </a:cubicBezTo>
                  <a:cubicBezTo>
                    <a:pt x="63" y="283"/>
                    <a:pt x="63" y="283"/>
                    <a:pt x="63" y="283"/>
                  </a:cubicBezTo>
                  <a:cubicBezTo>
                    <a:pt x="64" y="282"/>
                    <a:pt x="64" y="282"/>
                    <a:pt x="64" y="282"/>
                  </a:cubicBezTo>
                  <a:cubicBezTo>
                    <a:pt x="63" y="281"/>
                    <a:pt x="63" y="281"/>
                    <a:pt x="63" y="281"/>
                  </a:cubicBezTo>
                  <a:cubicBezTo>
                    <a:pt x="62" y="280"/>
                    <a:pt x="62" y="280"/>
                    <a:pt x="62" y="280"/>
                  </a:cubicBezTo>
                  <a:cubicBezTo>
                    <a:pt x="62" y="278"/>
                    <a:pt x="62" y="278"/>
                    <a:pt x="62" y="278"/>
                  </a:cubicBezTo>
                  <a:cubicBezTo>
                    <a:pt x="63" y="278"/>
                    <a:pt x="63" y="278"/>
                    <a:pt x="63" y="278"/>
                  </a:cubicBezTo>
                  <a:cubicBezTo>
                    <a:pt x="64" y="277"/>
                    <a:pt x="64" y="277"/>
                    <a:pt x="64" y="277"/>
                  </a:cubicBezTo>
                  <a:cubicBezTo>
                    <a:pt x="64" y="276"/>
                    <a:pt x="64" y="276"/>
                    <a:pt x="64" y="276"/>
                  </a:cubicBezTo>
                  <a:cubicBezTo>
                    <a:pt x="63" y="276"/>
                    <a:pt x="63" y="276"/>
                    <a:pt x="63" y="276"/>
                  </a:cubicBezTo>
                  <a:cubicBezTo>
                    <a:pt x="63" y="275"/>
                    <a:pt x="63" y="275"/>
                    <a:pt x="63" y="275"/>
                  </a:cubicBezTo>
                  <a:cubicBezTo>
                    <a:pt x="62" y="275"/>
                    <a:pt x="62" y="275"/>
                    <a:pt x="62" y="275"/>
                  </a:cubicBezTo>
                  <a:cubicBezTo>
                    <a:pt x="61" y="275"/>
                    <a:pt x="61" y="275"/>
                    <a:pt x="61" y="275"/>
                  </a:cubicBezTo>
                  <a:cubicBezTo>
                    <a:pt x="60" y="274"/>
                    <a:pt x="60" y="274"/>
                    <a:pt x="60" y="274"/>
                  </a:cubicBezTo>
                  <a:cubicBezTo>
                    <a:pt x="59" y="275"/>
                    <a:pt x="59" y="275"/>
                    <a:pt x="59" y="275"/>
                  </a:cubicBezTo>
                  <a:cubicBezTo>
                    <a:pt x="58" y="274"/>
                    <a:pt x="58" y="274"/>
                    <a:pt x="58" y="274"/>
                  </a:cubicBezTo>
                  <a:cubicBezTo>
                    <a:pt x="57" y="274"/>
                    <a:pt x="57" y="274"/>
                    <a:pt x="57" y="274"/>
                  </a:cubicBezTo>
                  <a:cubicBezTo>
                    <a:pt x="55" y="274"/>
                    <a:pt x="55" y="274"/>
                    <a:pt x="55" y="274"/>
                  </a:cubicBezTo>
                  <a:cubicBezTo>
                    <a:pt x="55" y="274"/>
                    <a:pt x="55" y="274"/>
                    <a:pt x="55" y="274"/>
                  </a:cubicBezTo>
                  <a:cubicBezTo>
                    <a:pt x="54" y="274"/>
                    <a:pt x="54" y="274"/>
                    <a:pt x="54" y="274"/>
                  </a:cubicBezTo>
                  <a:cubicBezTo>
                    <a:pt x="53" y="273"/>
                    <a:pt x="53" y="273"/>
                    <a:pt x="53" y="273"/>
                  </a:cubicBezTo>
                  <a:cubicBezTo>
                    <a:pt x="52" y="271"/>
                    <a:pt x="52" y="271"/>
                    <a:pt x="52" y="271"/>
                  </a:cubicBezTo>
                  <a:cubicBezTo>
                    <a:pt x="51" y="271"/>
                    <a:pt x="51" y="271"/>
                    <a:pt x="51" y="271"/>
                  </a:cubicBezTo>
                  <a:cubicBezTo>
                    <a:pt x="50" y="272"/>
                    <a:pt x="50" y="272"/>
                    <a:pt x="50" y="272"/>
                  </a:cubicBezTo>
                  <a:cubicBezTo>
                    <a:pt x="49" y="272"/>
                    <a:pt x="49" y="272"/>
                    <a:pt x="49" y="272"/>
                  </a:cubicBezTo>
                  <a:cubicBezTo>
                    <a:pt x="48" y="272"/>
                    <a:pt x="48" y="272"/>
                    <a:pt x="48" y="272"/>
                  </a:cubicBezTo>
                  <a:cubicBezTo>
                    <a:pt x="46" y="271"/>
                    <a:pt x="46" y="271"/>
                    <a:pt x="46" y="271"/>
                  </a:cubicBezTo>
                  <a:cubicBezTo>
                    <a:pt x="46" y="272"/>
                    <a:pt x="46" y="272"/>
                    <a:pt x="46" y="272"/>
                  </a:cubicBezTo>
                  <a:cubicBezTo>
                    <a:pt x="44" y="270"/>
                    <a:pt x="44" y="270"/>
                    <a:pt x="44" y="270"/>
                  </a:cubicBezTo>
                  <a:cubicBezTo>
                    <a:pt x="43" y="269"/>
                    <a:pt x="43" y="269"/>
                    <a:pt x="43" y="269"/>
                  </a:cubicBezTo>
                  <a:cubicBezTo>
                    <a:pt x="43" y="268"/>
                    <a:pt x="43" y="268"/>
                    <a:pt x="43" y="268"/>
                  </a:cubicBezTo>
                  <a:cubicBezTo>
                    <a:pt x="42" y="268"/>
                    <a:pt x="42" y="268"/>
                    <a:pt x="42" y="268"/>
                  </a:cubicBezTo>
                  <a:cubicBezTo>
                    <a:pt x="42" y="267"/>
                    <a:pt x="42" y="267"/>
                    <a:pt x="42" y="267"/>
                  </a:cubicBezTo>
                  <a:cubicBezTo>
                    <a:pt x="41" y="266"/>
                    <a:pt x="41" y="266"/>
                    <a:pt x="41" y="266"/>
                  </a:cubicBezTo>
                  <a:cubicBezTo>
                    <a:pt x="39" y="267"/>
                    <a:pt x="39" y="267"/>
                    <a:pt x="39" y="267"/>
                  </a:cubicBezTo>
                  <a:cubicBezTo>
                    <a:pt x="38" y="265"/>
                    <a:pt x="38" y="265"/>
                    <a:pt x="38" y="265"/>
                  </a:cubicBezTo>
                  <a:cubicBezTo>
                    <a:pt x="38" y="264"/>
                    <a:pt x="38" y="264"/>
                    <a:pt x="38" y="264"/>
                  </a:cubicBezTo>
                  <a:cubicBezTo>
                    <a:pt x="37" y="264"/>
                    <a:pt x="37" y="264"/>
                    <a:pt x="37" y="264"/>
                  </a:cubicBezTo>
                  <a:cubicBezTo>
                    <a:pt x="37" y="262"/>
                    <a:pt x="37" y="262"/>
                    <a:pt x="37" y="262"/>
                  </a:cubicBezTo>
                  <a:cubicBezTo>
                    <a:pt x="36" y="262"/>
                    <a:pt x="36" y="262"/>
                    <a:pt x="36" y="262"/>
                  </a:cubicBezTo>
                  <a:cubicBezTo>
                    <a:pt x="34" y="262"/>
                    <a:pt x="34" y="262"/>
                    <a:pt x="34" y="262"/>
                  </a:cubicBezTo>
                  <a:cubicBezTo>
                    <a:pt x="32" y="262"/>
                    <a:pt x="32" y="262"/>
                    <a:pt x="32" y="262"/>
                  </a:cubicBezTo>
                  <a:cubicBezTo>
                    <a:pt x="30" y="262"/>
                    <a:pt x="30" y="262"/>
                    <a:pt x="30" y="262"/>
                  </a:cubicBezTo>
                  <a:cubicBezTo>
                    <a:pt x="29" y="262"/>
                    <a:pt x="29" y="262"/>
                    <a:pt x="29" y="262"/>
                  </a:cubicBezTo>
                  <a:cubicBezTo>
                    <a:pt x="29" y="263"/>
                    <a:pt x="29" y="263"/>
                    <a:pt x="29" y="263"/>
                  </a:cubicBezTo>
                  <a:cubicBezTo>
                    <a:pt x="28" y="263"/>
                    <a:pt x="28" y="263"/>
                    <a:pt x="28" y="263"/>
                  </a:cubicBezTo>
                  <a:cubicBezTo>
                    <a:pt x="28" y="263"/>
                    <a:pt x="28" y="263"/>
                    <a:pt x="28" y="263"/>
                  </a:cubicBezTo>
                  <a:cubicBezTo>
                    <a:pt x="28" y="262"/>
                    <a:pt x="28" y="262"/>
                    <a:pt x="28" y="262"/>
                  </a:cubicBezTo>
                  <a:cubicBezTo>
                    <a:pt x="27" y="261"/>
                    <a:pt x="27" y="261"/>
                    <a:pt x="27" y="261"/>
                  </a:cubicBezTo>
                  <a:cubicBezTo>
                    <a:pt x="27" y="260"/>
                    <a:pt x="27" y="260"/>
                    <a:pt x="27" y="260"/>
                  </a:cubicBezTo>
                  <a:cubicBezTo>
                    <a:pt x="26" y="259"/>
                    <a:pt x="26" y="259"/>
                    <a:pt x="26" y="259"/>
                  </a:cubicBezTo>
                  <a:cubicBezTo>
                    <a:pt x="26" y="258"/>
                    <a:pt x="26" y="258"/>
                    <a:pt x="26" y="258"/>
                  </a:cubicBezTo>
                  <a:cubicBezTo>
                    <a:pt x="26" y="257"/>
                    <a:pt x="26" y="257"/>
                    <a:pt x="26" y="257"/>
                  </a:cubicBezTo>
                  <a:cubicBezTo>
                    <a:pt x="27" y="258"/>
                    <a:pt x="27" y="258"/>
                    <a:pt x="27" y="258"/>
                  </a:cubicBezTo>
                  <a:cubicBezTo>
                    <a:pt x="29" y="258"/>
                    <a:pt x="29" y="258"/>
                    <a:pt x="29" y="258"/>
                  </a:cubicBezTo>
                  <a:cubicBezTo>
                    <a:pt x="30" y="256"/>
                    <a:pt x="30" y="256"/>
                    <a:pt x="30" y="256"/>
                  </a:cubicBezTo>
                  <a:cubicBezTo>
                    <a:pt x="31" y="256"/>
                    <a:pt x="31" y="256"/>
                    <a:pt x="31" y="256"/>
                  </a:cubicBezTo>
                  <a:cubicBezTo>
                    <a:pt x="30" y="255"/>
                    <a:pt x="30" y="255"/>
                    <a:pt x="30" y="255"/>
                  </a:cubicBezTo>
                  <a:cubicBezTo>
                    <a:pt x="30" y="254"/>
                    <a:pt x="30" y="254"/>
                    <a:pt x="30" y="254"/>
                  </a:cubicBezTo>
                  <a:cubicBezTo>
                    <a:pt x="28" y="253"/>
                    <a:pt x="28" y="253"/>
                    <a:pt x="28" y="253"/>
                  </a:cubicBezTo>
                  <a:cubicBezTo>
                    <a:pt x="26" y="253"/>
                    <a:pt x="26" y="253"/>
                    <a:pt x="26" y="253"/>
                  </a:cubicBezTo>
                  <a:cubicBezTo>
                    <a:pt x="26" y="251"/>
                    <a:pt x="26" y="251"/>
                    <a:pt x="26" y="251"/>
                  </a:cubicBezTo>
                  <a:cubicBezTo>
                    <a:pt x="25" y="251"/>
                    <a:pt x="25" y="251"/>
                    <a:pt x="25" y="251"/>
                  </a:cubicBezTo>
                  <a:cubicBezTo>
                    <a:pt x="24" y="249"/>
                    <a:pt x="24" y="249"/>
                    <a:pt x="24" y="249"/>
                  </a:cubicBezTo>
                  <a:cubicBezTo>
                    <a:pt x="23" y="248"/>
                    <a:pt x="23" y="248"/>
                    <a:pt x="23" y="248"/>
                  </a:cubicBezTo>
                  <a:cubicBezTo>
                    <a:pt x="22" y="247"/>
                    <a:pt x="22" y="247"/>
                    <a:pt x="22" y="247"/>
                  </a:cubicBezTo>
                  <a:cubicBezTo>
                    <a:pt x="22" y="246"/>
                    <a:pt x="22" y="246"/>
                    <a:pt x="22" y="246"/>
                  </a:cubicBezTo>
                  <a:cubicBezTo>
                    <a:pt x="22" y="245"/>
                    <a:pt x="22" y="245"/>
                    <a:pt x="22" y="245"/>
                  </a:cubicBezTo>
                  <a:cubicBezTo>
                    <a:pt x="22" y="244"/>
                    <a:pt x="22" y="244"/>
                    <a:pt x="22" y="244"/>
                  </a:cubicBezTo>
                  <a:cubicBezTo>
                    <a:pt x="22" y="243"/>
                    <a:pt x="22" y="243"/>
                    <a:pt x="22" y="243"/>
                  </a:cubicBezTo>
                  <a:cubicBezTo>
                    <a:pt x="20" y="243"/>
                    <a:pt x="20" y="243"/>
                    <a:pt x="20" y="243"/>
                  </a:cubicBezTo>
                  <a:cubicBezTo>
                    <a:pt x="19" y="243"/>
                    <a:pt x="19" y="243"/>
                    <a:pt x="19" y="243"/>
                  </a:cubicBezTo>
                  <a:cubicBezTo>
                    <a:pt x="19" y="242"/>
                    <a:pt x="19" y="242"/>
                    <a:pt x="19" y="242"/>
                  </a:cubicBezTo>
                  <a:cubicBezTo>
                    <a:pt x="17" y="242"/>
                    <a:pt x="17" y="242"/>
                    <a:pt x="17" y="242"/>
                  </a:cubicBezTo>
                  <a:cubicBezTo>
                    <a:pt x="16" y="243"/>
                    <a:pt x="16" y="243"/>
                    <a:pt x="16" y="243"/>
                  </a:cubicBezTo>
                  <a:cubicBezTo>
                    <a:pt x="15" y="242"/>
                    <a:pt x="15" y="242"/>
                    <a:pt x="15" y="242"/>
                  </a:cubicBezTo>
                  <a:cubicBezTo>
                    <a:pt x="14" y="242"/>
                    <a:pt x="14" y="242"/>
                    <a:pt x="14" y="242"/>
                  </a:cubicBezTo>
                  <a:cubicBezTo>
                    <a:pt x="13" y="242"/>
                    <a:pt x="13" y="242"/>
                    <a:pt x="13" y="242"/>
                  </a:cubicBezTo>
                  <a:cubicBezTo>
                    <a:pt x="12" y="241"/>
                    <a:pt x="12" y="241"/>
                    <a:pt x="12" y="241"/>
                  </a:cubicBezTo>
                  <a:cubicBezTo>
                    <a:pt x="12" y="242"/>
                    <a:pt x="12" y="242"/>
                    <a:pt x="12" y="242"/>
                  </a:cubicBezTo>
                  <a:cubicBezTo>
                    <a:pt x="11" y="241"/>
                    <a:pt x="11" y="241"/>
                    <a:pt x="11" y="241"/>
                  </a:cubicBezTo>
                  <a:cubicBezTo>
                    <a:pt x="10" y="241"/>
                    <a:pt x="10" y="241"/>
                    <a:pt x="10" y="241"/>
                  </a:cubicBezTo>
                  <a:cubicBezTo>
                    <a:pt x="10" y="240"/>
                    <a:pt x="10" y="240"/>
                    <a:pt x="10" y="240"/>
                  </a:cubicBezTo>
                  <a:cubicBezTo>
                    <a:pt x="10" y="239"/>
                    <a:pt x="10" y="239"/>
                    <a:pt x="10" y="239"/>
                  </a:cubicBezTo>
                  <a:cubicBezTo>
                    <a:pt x="9" y="238"/>
                    <a:pt x="9" y="238"/>
                    <a:pt x="9" y="238"/>
                  </a:cubicBezTo>
                  <a:cubicBezTo>
                    <a:pt x="9" y="238"/>
                    <a:pt x="9" y="238"/>
                    <a:pt x="9" y="238"/>
                  </a:cubicBezTo>
                  <a:cubicBezTo>
                    <a:pt x="8" y="237"/>
                    <a:pt x="8" y="237"/>
                    <a:pt x="8" y="237"/>
                  </a:cubicBezTo>
                  <a:cubicBezTo>
                    <a:pt x="8" y="236"/>
                    <a:pt x="8" y="236"/>
                    <a:pt x="8" y="236"/>
                  </a:cubicBezTo>
                  <a:cubicBezTo>
                    <a:pt x="8" y="236"/>
                    <a:pt x="8" y="236"/>
                    <a:pt x="8" y="236"/>
                  </a:cubicBezTo>
                  <a:cubicBezTo>
                    <a:pt x="8" y="235"/>
                    <a:pt x="8" y="235"/>
                    <a:pt x="8" y="235"/>
                  </a:cubicBezTo>
                  <a:cubicBezTo>
                    <a:pt x="8" y="235"/>
                    <a:pt x="8" y="235"/>
                    <a:pt x="8" y="235"/>
                  </a:cubicBezTo>
                  <a:cubicBezTo>
                    <a:pt x="8" y="234"/>
                    <a:pt x="8" y="234"/>
                    <a:pt x="8" y="234"/>
                  </a:cubicBezTo>
                  <a:cubicBezTo>
                    <a:pt x="7" y="234"/>
                    <a:pt x="7" y="234"/>
                    <a:pt x="7" y="234"/>
                  </a:cubicBezTo>
                  <a:cubicBezTo>
                    <a:pt x="8" y="233"/>
                    <a:pt x="8" y="233"/>
                    <a:pt x="8" y="233"/>
                  </a:cubicBezTo>
                  <a:cubicBezTo>
                    <a:pt x="7" y="232"/>
                    <a:pt x="7" y="232"/>
                    <a:pt x="7" y="232"/>
                  </a:cubicBezTo>
                  <a:cubicBezTo>
                    <a:pt x="8" y="232"/>
                    <a:pt x="8" y="232"/>
                    <a:pt x="8" y="232"/>
                  </a:cubicBezTo>
                  <a:cubicBezTo>
                    <a:pt x="8" y="231"/>
                    <a:pt x="8" y="231"/>
                    <a:pt x="8" y="231"/>
                  </a:cubicBezTo>
                  <a:cubicBezTo>
                    <a:pt x="6" y="228"/>
                    <a:pt x="6" y="228"/>
                    <a:pt x="6" y="228"/>
                  </a:cubicBezTo>
                  <a:cubicBezTo>
                    <a:pt x="6" y="225"/>
                    <a:pt x="6" y="225"/>
                    <a:pt x="6" y="225"/>
                  </a:cubicBezTo>
                  <a:cubicBezTo>
                    <a:pt x="7" y="224"/>
                    <a:pt x="7" y="224"/>
                    <a:pt x="7" y="224"/>
                  </a:cubicBezTo>
                  <a:cubicBezTo>
                    <a:pt x="7" y="223"/>
                    <a:pt x="7" y="223"/>
                    <a:pt x="7" y="223"/>
                  </a:cubicBezTo>
                  <a:cubicBezTo>
                    <a:pt x="8" y="222"/>
                    <a:pt x="8" y="222"/>
                    <a:pt x="8" y="222"/>
                  </a:cubicBezTo>
                  <a:cubicBezTo>
                    <a:pt x="8" y="222"/>
                    <a:pt x="8" y="222"/>
                    <a:pt x="8" y="222"/>
                  </a:cubicBezTo>
                  <a:cubicBezTo>
                    <a:pt x="8" y="222"/>
                    <a:pt x="8" y="222"/>
                    <a:pt x="8" y="222"/>
                  </a:cubicBezTo>
                  <a:cubicBezTo>
                    <a:pt x="8" y="221"/>
                    <a:pt x="8" y="221"/>
                    <a:pt x="8" y="221"/>
                  </a:cubicBezTo>
                  <a:cubicBezTo>
                    <a:pt x="8" y="221"/>
                    <a:pt x="8" y="221"/>
                    <a:pt x="8" y="221"/>
                  </a:cubicBezTo>
                  <a:cubicBezTo>
                    <a:pt x="8" y="220"/>
                    <a:pt x="8" y="220"/>
                    <a:pt x="8" y="220"/>
                  </a:cubicBezTo>
                  <a:cubicBezTo>
                    <a:pt x="7" y="220"/>
                    <a:pt x="7" y="220"/>
                    <a:pt x="7" y="220"/>
                  </a:cubicBezTo>
                  <a:cubicBezTo>
                    <a:pt x="7" y="219"/>
                    <a:pt x="7" y="219"/>
                    <a:pt x="7" y="219"/>
                  </a:cubicBezTo>
                  <a:cubicBezTo>
                    <a:pt x="8" y="219"/>
                    <a:pt x="8" y="219"/>
                    <a:pt x="8" y="219"/>
                  </a:cubicBezTo>
                  <a:cubicBezTo>
                    <a:pt x="8" y="220"/>
                    <a:pt x="8" y="220"/>
                    <a:pt x="8" y="220"/>
                  </a:cubicBezTo>
                  <a:cubicBezTo>
                    <a:pt x="9" y="220"/>
                    <a:pt x="9" y="220"/>
                    <a:pt x="9" y="220"/>
                  </a:cubicBezTo>
                  <a:cubicBezTo>
                    <a:pt x="9" y="219"/>
                    <a:pt x="9" y="219"/>
                    <a:pt x="9" y="219"/>
                  </a:cubicBezTo>
                  <a:cubicBezTo>
                    <a:pt x="10" y="219"/>
                    <a:pt x="10" y="219"/>
                    <a:pt x="10" y="219"/>
                  </a:cubicBezTo>
                  <a:cubicBezTo>
                    <a:pt x="10" y="219"/>
                    <a:pt x="10" y="219"/>
                    <a:pt x="10" y="219"/>
                  </a:cubicBezTo>
                  <a:cubicBezTo>
                    <a:pt x="11" y="218"/>
                    <a:pt x="11" y="218"/>
                    <a:pt x="11" y="218"/>
                  </a:cubicBezTo>
                  <a:cubicBezTo>
                    <a:pt x="12" y="218"/>
                    <a:pt x="12" y="218"/>
                    <a:pt x="12" y="218"/>
                  </a:cubicBezTo>
                  <a:cubicBezTo>
                    <a:pt x="12" y="217"/>
                    <a:pt x="12" y="217"/>
                    <a:pt x="12" y="217"/>
                  </a:cubicBezTo>
                  <a:cubicBezTo>
                    <a:pt x="14" y="218"/>
                    <a:pt x="14" y="218"/>
                    <a:pt x="14" y="218"/>
                  </a:cubicBezTo>
                  <a:cubicBezTo>
                    <a:pt x="14" y="217"/>
                    <a:pt x="14" y="217"/>
                    <a:pt x="14" y="217"/>
                  </a:cubicBezTo>
                  <a:cubicBezTo>
                    <a:pt x="13" y="216"/>
                    <a:pt x="13" y="216"/>
                    <a:pt x="13" y="216"/>
                  </a:cubicBezTo>
                  <a:cubicBezTo>
                    <a:pt x="13" y="216"/>
                    <a:pt x="13" y="216"/>
                    <a:pt x="13" y="216"/>
                  </a:cubicBezTo>
                  <a:cubicBezTo>
                    <a:pt x="12" y="216"/>
                    <a:pt x="12" y="216"/>
                    <a:pt x="12" y="216"/>
                  </a:cubicBezTo>
                  <a:cubicBezTo>
                    <a:pt x="11" y="216"/>
                    <a:pt x="11" y="216"/>
                    <a:pt x="11" y="216"/>
                  </a:cubicBezTo>
                  <a:cubicBezTo>
                    <a:pt x="11" y="216"/>
                    <a:pt x="11" y="216"/>
                    <a:pt x="11" y="216"/>
                  </a:cubicBezTo>
                  <a:cubicBezTo>
                    <a:pt x="10" y="216"/>
                    <a:pt x="10" y="216"/>
                    <a:pt x="10" y="216"/>
                  </a:cubicBezTo>
                  <a:cubicBezTo>
                    <a:pt x="9" y="215"/>
                    <a:pt x="9" y="215"/>
                    <a:pt x="9" y="215"/>
                  </a:cubicBezTo>
                  <a:cubicBezTo>
                    <a:pt x="9" y="214"/>
                    <a:pt x="9" y="214"/>
                    <a:pt x="9" y="214"/>
                  </a:cubicBezTo>
                  <a:cubicBezTo>
                    <a:pt x="10" y="215"/>
                    <a:pt x="10" y="215"/>
                    <a:pt x="10" y="215"/>
                  </a:cubicBezTo>
                  <a:cubicBezTo>
                    <a:pt x="10" y="214"/>
                    <a:pt x="10" y="214"/>
                    <a:pt x="10" y="214"/>
                  </a:cubicBezTo>
                  <a:cubicBezTo>
                    <a:pt x="9" y="214"/>
                    <a:pt x="9" y="214"/>
                    <a:pt x="9" y="214"/>
                  </a:cubicBezTo>
                  <a:cubicBezTo>
                    <a:pt x="10" y="213"/>
                    <a:pt x="10" y="213"/>
                    <a:pt x="10" y="213"/>
                  </a:cubicBezTo>
                  <a:cubicBezTo>
                    <a:pt x="9" y="213"/>
                    <a:pt x="9" y="213"/>
                    <a:pt x="9" y="213"/>
                  </a:cubicBezTo>
                  <a:cubicBezTo>
                    <a:pt x="9" y="213"/>
                    <a:pt x="8" y="214"/>
                    <a:pt x="8" y="214"/>
                  </a:cubicBezTo>
                  <a:cubicBezTo>
                    <a:pt x="8" y="214"/>
                    <a:pt x="8" y="214"/>
                    <a:pt x="8" y="214"/>
                  </a:cubicBezTo>
                  <a:cubicBezTo>
                    <a:pt x="8" y="214"/>
                    <a:pt x="8" y="214"/>
                    <a:pt x="8" y="214"/>
                  </a:cubicBezTo>
                  <a:cubicBezTo>
                    <a:pt x="7" y="213"/>
                    <a:pt x="7" y="213"/>
                    <a:pt x="7" y="213"/>
                  </a:cubicBezTo>
                  <a:cubicBezTo>
                    <a:pt x="9" y="211"/>
                    <a:pt x="9" y="211"/>
                    <a:pt x="9" y="211"/>
                  </a:cubicBezTo>
                  <a:cubicBezTo>
                    <a:pt x="11" y="211"/>
                    <a:pt x="11" y="211"/>
                    <a:pt x="11" y="211"/>
                  </a:cubicBezTo>
                  <a:cubicBezTo>
                    <a:pt x="12" y="209"/>
                    <a:pt x="12" y="209"/>
                    <a:pt x="12" y="209"/>
                  </a:cubicBezTo>
                  <a:cubicBezTo>
                    <a:pt x="13" y="207"/>
                    <a:pt x="13" y="207"/>
                    <a:pt x="13" y="207"/>
                  </a:cubicBezTo>
                  <a:cubicBezTo>
                    <a:pt x="14" y="205"/>
                    <a:pt x="14" y="205"/>
                    <a:pt x="14" y="205"/>
                  </a:cubicBezTo>
                  <a:cubicBezTo>
                    <a:pt x="16" y="202"/>
                    <a:pt x="16" y="202"/>
                    <a:pt x="16" y="202"/>
                  </a:cubicBezTo>
                  <a:cubicBezTo>
                    <a:pt x="17" y="200"/>
                    <a:pt x="17" y="200"/>
                    <a:pt x="17" y="200"/>
                  </a:cubicBezTo>
                  <a:cubicBezTo>
                    <a:pt x="17" y="198"/>
                    <a:pt x="17" y="198"/>
                    <a:pt x="17" y="198"/>
                  </a:cubicBezTo>
                  <a:cubicBezTo>
                    <a:pt x="15" y="196"/>
                    <a:pt x="15" y="196"/>
                    <a:pt x="15" y="196"/>
                  </a:cubicBezTo>
                  <a:cubicBezTo>
                    <a:pt x="14" y="196"/>
                    <a:pt x="14" y="196"/>
                    <a:pt x="14" y="196"/>
                  </a:cubicBezTo>
                  <a:cubicBezTo>
                    <a:pt x="12" y="193"/>
                    <a:pt x="12" y="193"/>
                    <a:pt x="12" y="193"/>
                  </a:cubicBezTo>
                  <a:cubicBezTo>
                    <a:pt x="12" y="192"/>
                    <a:pt x="12" y="192"/>
                    <a:pt x="12" y="192"/>
                  </a:cubicBezTo>
                  <a:cubicBezTo>
                    <a:pt x="13" y="191"/>
                    <a:pt x="13" y="191"/>
                    <a:pt x="13" y="191"/>
                  </a:cubicBezTo>
                  <a:cubicBezTo>
                    <a:pt x="13" y="190"/>
                    <a:pt x="13" y="190"/>
                    <a:pt x="13" y="190"/>
                  </a:cubicBezTo>
                  <a:cubicBezTo>
                    <a:pt x="11" y="189"/>
                    <a:pt x="11" y="189"/>
                    <a:pt x="11" y="189"/>
                  </a:cubicBezTo>
                  <a:cubicBezTo>
                    <a:pt x="11" y="188"/>
                    <a:pt x="11" y="188"/>
                    <a:pt x="11" y="188"/>
                  </a:cubicBezTo>
                  <a:cubicBezTo>
                    <a:pt x="11" y="187"/>
                    <a:pt x="11" y="187"/>
                    <a:pt x="11" y="187"/>
                  </a:cubicBezTo>
                  <a:cubicBezTo>
                    <a:pt x="11" y="186"/>
                    <a:pt x="11" y="186"/>
                    <a:pt x="11" y="186"/>
                  </a:cubicBezTo>
                  <a:cubicBezTo>
                    <a:pt x="11" y="186"/>
                    <a:pt x="11" y="186"/>
                    <a:pt x="11" y="186"/>
                  </a:cubicBezTo>
                  <a:cubicBezTo>
                    <a:pt x="10" y="185"/>
                    <a:pt x="10" y="185"/>
                    <a:pt x="10" y="185"/>
                  </a:cubicBezTo>
                  <a:cubicBezTo>
                    <a:pt x="9" y="185"/>
                    <a:pt x="9" y="185"/>
                    <a:pt x="9" y="185"/>
                  </a:cubicBezTo>
                  <a:cubicBezTo>
                    <a:pt x="9" y="183"/>
                    <a:pt x="9" y="183"/>
                    <a:pt x="9" y="183"/>
                  </a:cubicBezTo>
                  <a:cubicBezTo>
                    <a:pt x="10" y="183"/>
                    <a:pt x="10" y="183"/>
                    <a:pt x="10" y="183"/>
                  </a:cubicBezTo>
                  <a:cubicBezTo>
                    <a:pt x="9" y="183"/>
                    <a:pt x="9" y="183"/>
                    <a:pt x="9" y="183"/>
                  </a:cubicBezTo>
                  <a:cubicBezTo>
                    <a:pt x="9" y="182"/>
                    <a:pt x="9" y="182"/>
                    <a:pt x="9" y="182"/>
                  </a:cubicBezTo>
                  <a:cubicBezTo>
                    <a:pt x="9" y="179"/>
                    <a:pt x="9" y="179"/>
                    <a:pt x="9" y="179"/>
                  </a:cubicBezTo>
                  <a:cubicBezTo>
                    <a:pt x="10" y="179"/>
                    <a:pt x="10" y="179"/>
                    <a:pt x="10" y="179"/>
                  </a:cubicBezTo>
                  <a:cubicBezTo>
                    <a:pt x="8" y="175"/>
                    <a:pt x="8" y="175"/>
                    <a:pt x="8" y="175"/>
                  </a:cubicBezTo>
                  <a:cubicBezTo>
                    <a:pt x="6" y="172"/>
                    <a:pt x="6" y="172"/>
                    <a:pt x="6" y="172"/>
                  </a:cubicBezTo>
                  <a:cubicBezTo>
                    <a:pt x="6" y="171"/>
                    <a:pt x="6" y="171"/>
                    <a:pt x="6" y="171"/>
                  </a:cubicBezTo>
                  <a:cubicBezTo>
                    <a:pt x="5" y="170"/>
                    <a:pt x="5" y="170"/>
                    <a:pt x="5" y="170"/>
                  </a:cubicBezTo>
                  <a:cubicBezTo>
                    <a:pt x="5" y="168"/>
                    <a:pt x="5" y="168"/>
                    <a:pt x="5" y="168"/>
                  </a:cubicBezTo>
                  <a:cubicBezTo>
                    <a:pt x="6" y="166"/>
                    <a:pt x="6" y="166"/>
                    <a:pt x="6" y="166"/>
                  </a:cubicBezTo>
                  <a:cubicBezTo>
                    <a:pt x="7" y="165"/>
                    <a:pt x="7" y="165"/>
                    <a:pt x="7" y="165"/>
                  </a:cubicBezTo>
                  <a:cubicBezTo>
                    <a:pt x="6" y="165"/>
                    <a:pt x="6" y="165"/>
                    <a:pt x="6" y="165"/>
                  </a:cubicBezTo>
                  <a:cubicBezTo>
                    <a:pt x="4" y="164"/>
                    <a:pt x="4" y="164"/>
                    <a:pt x="4" y="164"/>
                  </a:cubicBezTo>
                  <a:cubicBezTo>
                    <a:pt x="4" y="163"/>
                    <a:pt x="4" y="163"/>
                    <a:pt x="4" y="163"/>
                  </a:cubicBezTo>
                  <a:cubicBezTo>
                    <a:pt x="3" y="162"/>
                    <a:pt x="3" y="162"/>
                    <a:pt x="3" y="162"/>
                  </a:cubicBezTo>
                  <a:cubicBezTo>
                    <a:pt x="2" y="161"/>
                    <a:pt x="2" y="161"/>
                    <a:pt x="2" y="161"/>
                  </a:cubicBezTo>
                  <a:cubicBezTo>
                    <a:pt x="1" y="161"/>
                    <a:pt x="1" y="161"/>
                    <a:pt x="1" y="161"/>
                  </a:cubicBezTo>
                  <a:cubicBezTo>
                    <a:pt x="0" y="159"/>
                    <a:pt x="0" y="159"/>
                    <a:pt x="0" y="159"/>
                  </a:cubicBezTo>
                  <a:cubicBezTo>
                    <a:pt x="0" y="159"/>
                    <a:pt x="0" y="159"/>
                    <a:pt x="0" y="159"/>
                  </a:cubicBezTo>
                  <a:cubicBezTo>
                    <a:pt x="0" y="157"/>
                    <a:pt x="0" y="157"/>
                    <a:pt x="0" y="157"/>
                  </a:cubicBezTo>
                  <a:cubicBezTo>
                    <a:pt x="0" y="156"/>
                    <a:pt x="0" y="156"/>
                    <a:pt x="0" y="156"/>
                  </a:cubicBezTo>
                  <a:cubicBezTo>
                    <a:pt x="0" y="156"/>
                    <a:pt x="0" y="156"/>
                    <a:pt x="0" y="156"/>
                  </a:cubicBezTo>
                  <a:cubicBezTo>
                    <a:pt x="0" y="156"/>
                    <a:pt x="0" y="156"/>
                    <a:pt x="0" y="156"/>
                  </a:cubicBezTo>
                  <a:cubicBezTo>
                    <a:pt x="1" y="155"/>
                    <a:pt x="1" y="155"/>
                    <a:pt x="1" y="155"/>
                  </a:cubicBezTo>
                  <a:cubicBezTo>
                    <a:pt x="1" y="155"/>
                    <a:pt x="1" y="155"/>
                    <a:pt x="1" y="155"/>
                  </a:cubicBezTo>
                  <a:cubicBezTo>
                    <a:pt x="2" y="155"/>
                    <a:pt x="2" y="155"/>
                    <a:pt x="2" y="155"/>
                  </a:cubicBezTo>
                  <a:cubicBezTo>
                    <a:pt x="2" y="154"/>
                    <a:pt x="2" y="154"/>
                    <a:pt x="2" y="154"/>
                  </a:cubicBezTo>
                  <a:cubicBezTo>
                    <a:pt x="3" y="153"/>
                    <a:pt x="3" y="153"/>
                    <a:pt x="3" y="153"/>
                  </a:cubicBezTo>
                  <a:cubicBezTo>
                    <a:pt x="4" y="153"/>
                    <a:pt x="4" y="153"/>
                    <a:pt x="4" y="153"/>
                  </a:cubicBezTo>
                  <a:cubicBezTo>
                    <a:pt x="5" y="152"/>
                    <a:pt x="5" y="152"/>
                    <a:pt x="5" y="152"/>
                  </a:cubicBezTo>
                  <a:cubicBezTo>
                    <a:pt x="5" y="151"/>
                    <a:pt x="5" y="151"/>
                    <a:pt x="5" y="151"/>
                  </a:cubicBezTo>
                  <a:cubicBezTo>
                    <a:pt x="6" y="151"/>
                    <a:pt x="6" y="151"/>
                    <a:pt x="6" y="151"/>
                  </a:cubicBezTo>
                  <a:cubicBezTo>
                    <a:pt x="7" y="151"/>
                    <a:pt x="7" y="151"/>
                    <a:pt x="7" y="151"/>
                  </a:cubicBezTo>
                  <a:cubicBezTo>
                    <a:pt x="7" y="150"/>
                    <a:pt x="7" y="150"/>
                    <a:pt x="7" y="150"/>
                  </a:cubicBezTo>
                  <a:cubicBezTo>
                    <a:pt x="7" y="149"/>
                    <a:pt x="7" y="149"/>
                    <a:pt x="7" y="149"/>
                  </a:cubicBezTo>
                  <a:cubicBezTo>
                    <a:pt x="7" y="149"/>
                    <a:pt x="7" y="149"/>
                    <a:pt x="7" y="149"/>
                  </a:cubicBezTo>
                  <a:cubicBezTo>
                    <a:pt x="8" y="150"/>
                    <a:pt x="8" y="150"/>
                    <a:pt x="8" y="150"/>
                  </a:cubicBezTo>
                  <a:cubicBezTo>
                    <a:pt x="8" y="150"/>
                    <a:pt x="8" y="150"/>
                    <a:pt x="8" y="150"/>
                  </a:cubicBezTo>
                  <a:cubicBezTo>
                    <a:pt x="8" y="151"/>
                    <a:pt x="8" y="151"/>
                    <a:pt x="8" y="151"/>
                  </a:cubicBezTo>
                  <a:cubicBezTo>
                    <a:pt x="9" y="151"/>
                    <a:pt x="9" y="151"/>
                    <a:pt x="9" y="151"/>
                  </a:cubicBezTo>
                  <a:cubicBezTo>
                    <a:pt x="9" y="150"/>
                    <a:pt x="9" y="150"/>
                    <a:pt x="9" y="150"/>
                  </a:cubicBezTo>
                  <a:cubicBezTo>
                    <a:pt x="9" y="150"/>
                    <a:pt x="9" y="150"/>
                    <a:pt x="9" y="150"/>
                  </a:cubicBezTo>
                  <a:cubicBezTo>
                    <a:pt x="10" y="150"/>
                    <a:pt x="10" y="150"/>
                    <a:pt x="10" y="150"/>
                  </a:cubicBezTo>
                  <a:cubicBezTo>
                    <a:pt x="10" y="149"/>
                    <a:pt x="10" y="149"/>
                    <a:pt x="10" y="149"/>
                  </a:cubicBezTo>
                  <a:cubicBezTo>
                    <a:pt x="9" y="149"/>
                    <a:pt x="9" y="149"/>
                    <a:pt x="9" y="149"/>
                  </a:cubicBezTo>
                  <a:cubicBezTo>
                    <a:pt x="9" y="149"/>
                    <a:pt x="9" y="149"/>
                    <a:pt x="9" y="149"/>
                  </a:cubicBezTo>
                  <a:cubicBezTo>
                    <a:pt x="10" y="149"/>
                    <a:pt x="10" y="149"/>
                    <a:pt x="10" y="149"/>
                  </a:cubicBezTo>
                  <a:cubicBezTo>
                    <a:pt x="10" y="149"/>
                    <a:pt x="10" y="149"/>
                    <a:pt x="10" y="149"/>
                  </a:cubicBezTo>
                  <a:cubicBezTo>
                    <a:pt x="10" y="148"/>
                    <a:pt x="10" y="148"/>
                    <a:pt x="10" y="148"/>
                  </a:cubicBezTo>
                  <a:cubicBezTo>
                    <a:pt x="10" y="148"/>
                    <a:pt x="10" y="148"/>
                    <a:pt x="10" y="148"/>
                  </a:cubicBezTo>
                  <a:cubicBezTo>
                    <a:pt x="10" y="148"/>
                    <a:pt x="10" y="148"/>
                    <a:pt x="10" y="148"/>
                  </a:cubicBezTo>
                  <a:cubicBezTo>
                    <a:pt x="10" y="148"/>
                    <a:pt x="10" y="148"/>
                    <a:pt x="10" y="148"/>
                  </a:cubicBezTo>
                  <a:cubicBezTo>
                    <a:pt x="11" y="148"/>
                    <a:pt x="11" y="148"/>
                    <a:pt x="11" y="148"/>
                  </a:cubicBezTo>
                  <a:cubicBezTo>
                    <a:pt x="12" y="148"/>
                    <a:pt x="12" y="148"/>
                    <a:pt x="12" y="148"/>
                  </a:cubicBezTo>
                  <a:cubicBezTo>
                    <a:pt x="12" y="149"/>
                    <a:pt x="12" y="149"/>
                    <a:pt x="12" y="149"/>
                  </a:cubicBezTo>
                  <a:cubicBezTo>
                    <a:pt x="13" y="149"/>
                    <a:pt x="13" y="149"/>
                    <a:pt x="13" y="149"/>
                  </a:cubicBezTo>
                  <a:cubicBezTo>
                    <a:pt x="13" y="149"/>
                    <a:pt x="13" y="149"/>
                    <a:pt x="13" y="149"/>
                  </a:cubicBezTo>
                  <a:cubicBezTo>
                    <a:pt x="14" y="149"/>
                    <a:pt x="14" y="149"/>
                    <a:pt x="14" y="149"/>
                  </a:cubicBezTo>
                  <a:cubicBezTo>
                    <a:pt x="14" y="149"/>
                    <a:pt x="14" y="149"/>
                    <a:pt x="14" y="149"/>
                  </a:cubicBezTo>
                  <a:cubicBezTo>
                    <a:pt x="15" y="150"/>
                    <a:pt x="15" y="150"/>
                    <a:pt x="15" y="150"/>
                  </a:cubicBezTo>
                  <a:cubicBezTo>
                    <a:pt x="15" y="150"/>
                    <a:pt x="15" y="150"/>
                    <a:pt x="15" y="150"/>
                  </a:cubicBezTo>
                  <a:cubicBezTo>
                    <a:pt x="14" y="151"/>
                    <a:pt x="14" y="151"/>
                    <a:pt x="14" y="151"/>
                  </a:cubicBezTo>
                  <a:cubicBezTo>
                    <a:pt x="13" y="150"/>
                    <a:pt x="13" y="150"/>
                    <a:pt x="13" y="150"/>
                  </a:cubicBezTo>
                  <a:cubicBezTo>
                    <a:pt x="12" y="150"/>
                    <a:pt x="12" y="150"/>
                    <a:pt x="12" y="150"/>
                  </a:cubicBezTo>
                  <a:cubicBezTo>
                    <a:pt x="11" y="150"/>
                    <a:pt x="11" y="150"/>
                    <a:pt x="11" y="150"/>
                  </a:cubicBezTo>
                  <a:cubicBezTo>
                    <a:pt x="11" y="149"/>
                    <a:pt x="11" y="149"/>
                    <a:pt x="11" y="149"/>
                  </a:cubicBezTo>
                  <a:cubicBezTo>
                    <a:pt x="11" y="150"/>
                    <a:pt x="11" y="150"/>
                    <a:pt x="11" y="150"/>
                  </a:cubicBezTo>
                  <a:cubicBezTo>
                    <a:pt x="11" y="151"/>
                    <a:pt x="11" y="151"/>
                    <a:pt x="11" y="151"/>
                  </a:cubicBezTo>
                  <a:cubicBezTo>
                    <a:pt x="11" y="151"/>
                    <a:pt x="11" y="151"/>
                    <a:pt x="11" y="151"/>
                  </a:cubicBezTo>
                  <a:cubicBezTo>
                    <a:pt x="12" y="151"/>
                    <a:pt x="12" y="151"/>
                    <a:pt x="12" y="151"/>
                  </a:cubicBezTo>
                  <a:cubicBezTo>
                    <a:pt x="12" y="151"/>
                    <a:pt x="12" y="151"/>
                    <a:pt x="12" y="151"/>
                  </a:cubicBezTo>
                  <a:cubicBezTo>
                    <a:pt x="12" y="152"/>
                    <a:pt x="12" y="152"/>
                    <a:pt x="12" y="152"/>
                  </a:cubicBezTo>
                  <a:cubicBezTo>
                    <a:pt x="13" y="151"/>
                    <a:pt x="13" y="151"/>
                    <a:pt x="13" y="151"/>
                  </a:cubicBezTo>
                  <a:cubicBezTo>
                    <a:pt x="14" y="151"/>
                    <a:pt x="14" y="151"/>
                    <a:pt x="14" y="151"/>
                  </a:cubicBezTo>
                  <a:cubicBezTo>
                    <a:pt x="14" y="152"/>
                    <a:pt x="14" y="152"/>
                    <a:pt x="14" y="152"/>
                  </a:cubicBezTo>
                  <a:cubicBezTo>
                    <a:pt x="14" y="152"/>
                    <a:pt x="14" y="152"/>
                    <a:pt x="14" y="152"/>
                  </a:cubicBezTo>
                  <a:cubicBezTo>
                    <a:pt x="14" y="152"/>
                    <a:pt x="14" y="152"/>
                    <a:pt x="14" y="152"/>
                  </a:cubicBezTo>
                  <a:cubicBezTo>
                    <a:pt x="15" y="152"/>
                    <a:pt x="15" y="152"/>
                    <a:pt x="15" y="152"/>
                  </a:cubicBezTo>
                  <a:cubicBezTo>
                    <a:pt x="15" y="152"/>
                    <a:pt x="15" y="152"/>
                    <a:pt x="15" y="152"/>
                  </a:cubicBezTo>
                  <a:cubicBezTo>
                    <a:pt x="15" y="153"/>
                    <a:pt x="15" y="153"/>
                    <a:pt x="15" y="153"/>
                  </a:cubicBezTo>
                  <a:cubicBezTo>
                    <a:pt x="15" y="152"/>
                    <a:pt x="15" y="152"/>
                    <a:pt x="15" y="152"/>
                  </a:cubicBezTo>
                  <a:cubicBezTo>
                    <a:pt x="16" y="151"/>
                    <a:pt x="16" y="151"/>
                    <a:pt x="16" y="151"/>
                  </a:cubicBezTo>
                  <a:cubicBezTo>
                    <a:pt x="16" y="152"/>
                    <a:pt x="16" y="152"/>
                    <a:pt x="16" y="152"/>
                  </a:cubicBezTo>
                  <a:cubicBezTo>
                    <a:pt x="16" y="152"/>
                    <a:pt x="16" y="152"/>
                    <a:pt x="16" y="152"/>
                  </a:cubicBezTo>
                  <a:cubicBezTo>
                    <a:pt x="16" y="152"/>
                    <a:pt x="16" y="152"/>
                    <a:pt x="16" y="152"/>
                  </a:cubicBezTo>
                  <a:cubicBezTo>
                    <a:pt x="16" y="152"/>
                    <a:pt x="16" y="152"/>
                    <a:pt x="16" y="152"/>
                  </a:cubicBezTo>
                  <a:cubicBezTo>
                    <a:pt x="17" y="153"/>
                    <a:pt x="17" y="153"/>
                    <a:pt x="17" y="153"/>
                  </a:cubicBezTo>
                  <a:cubicBezTo>
                    <a:pt x="16" y="153"/>
                    <a:pt x="16" y="153"/>
                    <a:pt x="16" y="153"/>
                  </a:cubicBezTo>
                  <a:cubicBezTo>
                    <a:pt x="16" y="154"/>
                    <a:pt x="16" y="154"/>
                    <a:pt x="16" y="154"/>
                  </a:cubicBezTo>
                  <a:cubicBezTo>
                    <a:pt x="17" y="154"/>
                    <a:pt x="17" y="154"/>
                    <a:pt x="17" y="154"/>
                  </a:cubicBezTo>
                  <a:cubicBezTo>
                    <a:pt x="17" y="153"/>
                    <a:pt x="17" y="153"/>
                    <a:pt x="17" y="153"/>
                  </a:cubicBezTo>
                  <a:cubicBezTo>
                    <a:pt x="17" y="152"/>
                    <a:pt x="17" y="152"/>
                    <a:pt x="17" y="152"/>
                  </a:cubicBezTo>
                  <a:cubicBezTo>
                    <a:pt x="17" y="152"/>
                    <a:pt x="17" y="152"/>
                    <a:pt x="17" y="152"/>
                  </a:cubicBezTo>
                  <a:cubicBezTo>
                    <a:pt x="18" y="152"/>
                    <a:pt x="18" y="152"/>
                    <a:pt x="18" y="152"/>
                  </a:cubicBezTo>
                  <a:cubicBezTo>
                    <a:pt x="19" y="152"/>
                    <a:pt x="19" y="152"/>
                    <a:pt x="19" y="152"/>
                  </a:cubicBezTo>
                  <a:cubicBezTo>
                    <a:pt x="19" y="152"/>
                    <a:pt x="19" y="152"/>
                    <a:pt x="19" y="152"/>
                  </a:cubicBezTo>
                  <a:cubicBezTo>
                    <a:pt x="18" y="151"/>
                    <a:pt x="18" y="151"/>
                    <a:pt x="18" y="151"/>
                  </a:cubicBezTo>
                  <a:cubicBezTo>
                    <a:pt x="18" y="151"/>
                    <a:pt x="18" y="151"/>
                    <a:pt x="18" y="151"/>
                  </a:cubicBezTo>
                  <a:cubicBezTo>
                    <a:pt x="19" y="151"/>
                    <a:pt x="19" y="151"/>
                    <a:pt x="19" y="151"/>
                  </a:cubicBezTo>
                  <a:cubicBezTo>
                    <a:pt x="20" y="152"/>
                    <a:pt x="20" y="152"/>
                    <a:pt x="20" y="152"/>
                  </a:cubicBezTo>
                  <a:cubicBezTo>
                    <a:pt x="21" y="152"/>
                    <a:pt x="21" y="152"/>
                    <a:pt x="21" y="152"/>
                  </a:cubicBezTo>
                  <a:cubicBezTo>
                    <a:pt x="22" y="152"/>
                    <a:pt x="22" y="152"/>
                    <a:pt x="22" y="152"/>
                  </a:cubicBezTo>
                  <a:cubicBezTo>
                    <a:pt x="23" y="152"/>
                    <a:pt x="23" y="152"/>
                    <a:pt x="23" y="152"/>
                  </a:cubicBezTo>
                  <a:cubicBezTo>
                    <a:pt x="23" y="152"/>
                    <a:pt x="23" y="152"/>
                    <a:pt x="23" y="152"/>
                  </a:cubicBezTo>
                  <a:cubicBezTo>
                    <a:pt x="24" y="152"/>
                    <a:pt x="24" y="152"/>
                    <a:pt x="24" y="152"/>
                  </a:cubicBezTo>
                  <a:cubicBezTo>
                    <a:pt x="25" y="152"/>
                    <a:pt x="25" y="152"/>
                    <a:pt x="25" y="152"/>
                  </a:cubicBezTo>
                  <a:cubicBezTo>
                    <a:pt x="25" y="152"/>
                    <a:pt x="25" y="152"/>
                    <a:pt x="25" y="152"/>
                  </a:cubicBezTo>
                  <a:cubicBezTo>
                    <a:pt x="26" y="152"/>
                    <a:pt x="26" y="152"/>
                    <a:pt x="26" y="152"/>
                  </a:cubicBezTo>
                  <a:cubicBezTo>
                    <a:pt x="30" y="155"/>
                    <a:pt x="30" y="155"/>
                    <a:pt x="30" y="155"/>
                  </a:cubicBezTo>
                  <a:cubicBezTo>
                    <a:pt x="33" y="156"/>
                    <a:pt x="33" y="156"/>
                    <a:pt x="33" y="156"/>
                  </a:cubicBezTo>
                  <a:cubicBezTo>
                    <a:pt x="34" y="157"/>
                    <a:pt x="34" y="157"/>
                    <a:pt x="34" y="157"/>
                  </a:cubicBezTo>
                  <a:cubicBezTo>
                    <a:pt x="35" y="157"/>
                    <a:pt x="35" y="157"/>
                    <a:pt x="35" y="157"/>
                  </a:cubicBezTo>
                  <a:cubicBezTo>
                    <a:pt x="36" y="159"/>
                    <a:pt x="36" y="159"/>
                    <a:pt x="36" y="159"/>
                  </a:cubicBezTo>
                  <a:cubicBezTo>
                    <a:pt x="37" y="159"/>
                    <a:pt x="37" y="159"/>
                    <a:pt x="37" y="159"/>
                  </a:cubicBezTo>
                  <a:cubicBezTo>
                    <a:pt x="36" y="158"/>
                    <a:pt x="36" y="158"/>
                    <a:pt x="36" y="158"/>
                  </a:cubicBezTo>
                  <a:cubicBezTo>
                    <a:pt x="36" y="158"/>
                    <a:pt x="36" y="158"/>
                    <a:pt x="36" y="158"/>
                  </a:cubicBezTo>
                  <a:cubicBezTo>
                    <a:pt x="37" y="158"/>
                    <a:pt x="37" y="158"/>
                    <a:pt x="37" y="158"/>
                  </a:cubicBezTo>
                  <a:cubicBezTo>
                    <a:pt x="38" y="159"/>
                    <a:pt x="38" y="159"/>
                    <a:pt x="38" y="159"/>
                  </a:cubicBezTo>
                  <a:cubicBezTo>
                    <a:pt x="39" y="159"/>
                    <a:pt x="39" y="159"/>
                    <a:pt x="39" y="159"/>
                  </a:cubicBezTo>
                  <a:cubicBezTo>
                    <a:pt x="40" y="160"/>
                    <a:pt x="40" y="160"/>
                    <a:pt x="40" y="160"/>
                  </a:cubicBezTo>
                  <a:cubicBezTo>
                    <a:pt x="41" y="160"/>
                    <a:pt x="41" y="160"/>
                    <a:pt x="41" y="160"/>
                  </a:cubicBezTo>
                  <a:cubicBezTo>
                    <a:pt x="40" y="159"/>
                    <a:pt x="40" y="159"/>
                    <a:pt x="40" y="159"/>
                  </a:cubicBezTo>
                  <a:cubicBezTo>
                    <a:pt x="40" y="159"/>
                    <a:pt x="40" y="159"/>
                    <a:pt x="40" y="159"/>
                  </a:cubicBezTo>
                  <a:cubicBezTo>
                    <a:pt x="40" y="159"/>
                    <a:pt x="40" y="159"/>
                    <a:pt x="40" y="159"/>
                  </a:cubicBezTo>
                  <a:cubicBezTo>
                    <a:pt x="41" y="159"/>
                    <a:pt x="41" y="159"/>
                    <a:pt x="41" y="159"/>
                  </a:cubicBezTo>
                  <a:cubicBezTo>
                    <a:pt x="41" y="160"/>
                    <a:pt x="41" y="160"/>
                    <a:pt x="41" y="160"/>
                  </a:cubicBezTo>
                  <a:cubicBezTo>
                    <a:pt x="43" y="161"/>
                    <a:pt x="43" y="161"/>
                    <a:pt x="43" y="161"/>
                  </a:cubicBezTo>
                  <a:cubicBezTo>
                    <a:pt x="43" y="162"/>
                    <a:pt x="43" y="162"/>
                    <a:pt x="43" y="162"/>
                  </a:cubicBezTo>
                  <a:cubicBezTo>
                    <a:pt x="44" y="162"/>
                    <a:pt x="44" y="162"/>
                    <a:pt x="44" y="162"/>
                  </a:cubicBezTo>
                  <a:cubicBezTo>
                    <a:pt x="44" y="162"/>
                    <a:pt x="44" y="162"/>
                    <a:pt x="44" y="162"/>
                  </a:cubicBezTo>
                  <a:cubicBezTo>
                    <a:pt x="45" y="162"/>
                    <a:pt x="45" y="162"/>
                    <a:pt x="45" y="162"/>
                  </a:cubicBezTo>
                  <a:cubicBezTo>
                    <a:pt x="46" y="163"/>
                    <a:pt x="46" y="163"/>
                    <a:pt x="46" y="163"/>
                  </a:cubicBezTo>
                  <a:cubicBezTo>
                    <a:pt x="46" y="164"/>
                    <a:pt x="46" y="164"/>
                    <a:pt x="46" y="164"/>
                  </a:cubicBezTo>
                  <a:cubicBezTo>
                    <a:pt x="46" y="164"/>
                    <a:pt x="46" y="164"/>
                    <a:pt x="46" y="164"/>
                  </a:cubicBezTo>
                  <a:cubicBezTo>
                    <a:pt x="47" y="165"/>
                    <a:pt x="47" y="165"/>
                    <a:pt x="47" y="165"/>
                  </a:cubicBezTo>
                  <a:cubicBezTo>
                    <a:pt x="47" y="165"/>
                    <a:pt x="47" y="165"/>
                    <a:pt x="47" y="165"/>
                  </a:cubicBezTo>
                  <a:cubicBezTo>
                    <a:pt x="48" y="165"/>
                    <a:pt x="48" y="165"/>
                    <a:pt x="48" y="165"/>
                  </a:cubicBezTo>
                  <a:cubicBezTo>
                    <a:pt x="48" y="166"/>
                    <a:pt x="48" y="166"/>
                    <a:pt x="48" y="166"/>
                  </a:cubicBezTo>
                  <a:cubicBezTo>
                    <a:pt x="48" y="167"/>
                    <a:pt x="48" y="167"/>
                    <a:pt x="48" y="167"/>
                  </a:cubicBezTo>
                  <a:cubicBezTo>
                    <a:pt x="48" y="169"/>
                    <a:pt x="48" y="169"/>
                    <a:pt x="48" y="169"/>
                  </a:cubicBezTo>
                  <a:cubicBezTo>
                    <a:pt x="47" y="169"/>
                    <a:pt x="47" y="169"/>
                    <a:pt x="47" y="169"/>
                  </a:cubicBezTo>
                  <a:cubicBezTo>
                    <a:pt x="47" y="170"/>
                    <a:pt x="47" y="170"/>
                    <a:pt x="47" y="170"/>
                  </a:cubicBezTo>
                  <a:cubicBezTo>
                    <a:pt x="46" y="171"/>
                    <a:pt x="46" y="171"/>
                    <a:pt x="46" y="171"/>
                  </a:cubicBezTo>
                  <a:cubicBezTo>
                    <a:pt x="46" y="171"/>
                    <a:pt x="46" y="171"/>
                    <a:pt x="46" y="171"/>
                  </a:cubicBezTo>
                  <a:cubicBezTo>
                    <a:pt x="45" y="173"/>
                    <a:pt x="45" y="173"/>
                    <a:pt x="45" y="173"/>
                  </a:cubicBezTo>
                  <a:cubicBezTo>
                    <a:pt x="43" y="174"/>
                    <a:pt x="43" y="174"/>
                    <a:pt x="43" y="174"/>
                  </a:cubicBezTo>
                  <a:cubicBezTo>
                    <a:pt x="42" y="174"/>
                    <a:pt x="42" y="174"/>
                    <a:pt x="42" y="174"/>
                  </a:cubicBezTo>
                  <a:cubicBezTo>
                    <a:pt x="41" y="175"/>
                    <a:pt x="41" y="175"/>
                    <a:pt x="41" y="175"/>
                  </a:cubicBezTo>
                  <a:cubicBezTo>
                    <a:pt x="40" y="175"/>
                    <a:pt x="40" y="175"/>
                    <a:pt x="40" y="175"/>
                  </a:cubicBezTo>
                  <a:cubicBezTo>
                    <a:pt x="40" y="175"/>
                    <a:pt x="40" y="175"/>
                    <a:pt x="40" y="175"/>
                  </a:cubicBezTo>
                  <a:cubicBezTo>
                    <a:pt x="38" y="175"/>
                    <a:pt x="38" y="175"/>
                    <a:pt x="38" y="175"/>
                  </a:cubicBezTo>
                  <a:cubicBezTo>
                    <a:pt x="35" y="175"/>
                    <a:pt x="35" y="175"/>
                    <a:pt x="35" y="175"/>
                  </a:cubicBezTo>
                  <a:cubicBezTo>
                    <a:pt x="34" y="175"/>
                    <a:pt x="34" y="175"/>
                    <a:pt x="34" y="175"/>
                  </a:cubicBezTo>
                  <a:cubicBezTo>
                    <a:pt x="33" y="174"/>
                    <a:pt x="33" y="174"/>
                    <a:pt x="33" y="174"/>
                  </a:cubicBezTo>
                  <a:cubicBezTo>
                    <a:pt x="32" y="174"/>
                    <a:pt x="32" y="174"/>
                    <a:pt x="32" y="174"/>
                  </a:cubicBezTo>
                  <a:cubicBezTo>
                    <a:pt x="31" y="174"/>
                    <a:pt x="31" y="174"/>
                    <a:pt x="31" y="174"/>
                  </a:cubicBezTo>
                  <a:cubicBezTo>
                    <a:pt x="30" y="174"/>
                    <a:pt x="30" y="174"/>
                    <a:pt x="30" y="174"/>
                  </a:cubicBezTo>
                  <a:cubicBezTo>
                    <a:pt x="30" y="174"/>
                    <a:pt x="30" y="174"/>
                    <a:pt x="30" y="174"/>
                  </a:cubicBezTo>
                  <a:cubicBezTo>
                    <a:pt x="29" y="174"/>
                    <a:pt x="29" y="174"/>
                    <a:pt x="29" y="174"/>
                  </a:cubicBezTo>
                  <a:cubicBezTo>
                    <a:pt x="28" y="174"/>
                    <a:pt x="28" y="174"/>
                    <a:pt x="28" y="174"/>
                  </a:cubicBezTo>
                  <a:cubicBezTo>
                    <a:pt x="27" y="173"/>
                    <a:pt x="27" y="173"/>
                    <a:pt x="27" y="173"/>
                  </a:cubicBezTo>
                  <a:cubicBezTo>
                    <a:pt x="27" y="173"/>
                    <a:pt x="27" y="173"/>
                    <a:pt x="27" y="173"/>
                  </a:cubicBezTo>
                  <a:cubicBezTo>
                    <a:pt x="26" y="173"/>
                    <a:pt x="26" y="173"/>
                    <a:pt x="26" y="173"/>
                  </a:cubicBezTo>
                  <a:cubicBezTo>
                    <a:pt x="26" y="173"/>
                    <a:pt x="26" y="173"/>
                    <a:pt x="26" y="173"/>
                  </a:cubicBezTo>
                  <a:cubicBezTo>
                    <a:pt x="26" y="172"/>
                    <a:pt x="26" y="172"/>
                    <a:pt x="26" y="172"/>
                  </a:cubicBezTo>
                  <a:cubicBezTo>
                    <a:pt x="25" y="172"/>
                    <a:pt x="25" y="172"/>
                    <a:pt x="25" y="172"/>
                  </a:cubicBezTo>
                  <a:cubicBezTo>
                    <a:pt x="24" y="173"/>
                    <a:pt x="24" y="173"/>
                    <a:pt x="24" y="173"/>
                  </a:cubicBezTo>
                  <a:cubicBezTo>
                    <a:pt x="23" y="173"/>
                    <a:pt x="23" y="173"/>
                    <a:pt x="23" y="173"/>
                  </a:cubicBezTo>
                  <a:cubicBezTo>
                    <a:pt x="23" y="172"/>
                    <a:pt x="23" y="172"/>
                    <a:pt x="23" y="172"/>
                  </a:cubicBezTo>
                  <a:cubicBezTo>
                    <a:pt x="23" y="172"/>
                    <a:pt x="23" y="172"/>
                    <a:pt x="23" y="172"/>
                  </a:cubicBezTo>
                  <a:cubicBezTo>
                    <a:pt x="24" y="172"/>
                    <a:pt x="24" y="172"/>
                    <a:pt x="24" y="172"/>
                  </a:cubicBezTo>
                  <a:cubicBezTo>
                    <a:pt x="23" y="171"/>
                    <a:pt x="23" y="171"/>
                    <a:pt x="23" y="171"/>
                  </a:cubicBezTo>
                  <a:cubicBezTo>
                    <a:pt x="23" y="172"/>
                    <a:pt x="23" y="172"/>
                    <a:pt x="23" y="172"/>
                  </a:cubicBezTo>
                  <a:cubicBezTo>
                    <a:pt x="21" y="172"/>
                    <a:pt x="21" y="172"/>
                    <a:pt x="21" y="172"/>
                  </a:cubicBezTo>
                  <a:cubicBezTo>
                    <a:pt x="21" y="171"/>
                    <a:pt x="21" y="171"/>
                    <a:pt x="21" y="171"/>
                  </a:cubicBezTo>
                  <a:cubicBezTo>
                    <a:pt x="20" y="171"/>
                    <a:pt x="20" y="171"/>
                    <a:pt x="20" y="171"/>
                  </a:cubicBezTo>
                  <a:cubicBezTo>
                    <a:pt x="20" y="171"/>
                    <a:pt x="20" y="171"/>
                    <a:pt x="20" y="171"/>
                  </a:cubicBezTo>
                  <a:cubicBezTo>
                    <a:pt x="18" y="170"/>
                    <a:pt x="18" y="170"/>
                    <a:pt x="18" y="170"/>
                  </a:cubicBezTo>
                  <a:cubicBezTo>
                    <a:pt x="18" y="169"/>
                    <a:pt x="18" y="169"/>
                    <a:pt x="18" y="169"/>
                  </a:cubicBezTo>
                  <a:cubicBezTo>
                    <a:pt x="17" y="169"/>
                    <a:pt x="17" y="169"/>
                    <a:pt x="17" y="169"/>
                  </a:cubicBezTo>
                  <a:cubicBezTo>
                    <a:pt x="16" y="169"/>
                    <a:pt x="16" y="169"/>
                    <a:pt x="16" y="169"/>
                  </a:cubicBezTo>
                  <a:cubicBezTo>
                    <a:pt x="15" y="169"/>
                    <a:pt x="15" y="169"/>
                    <a:pt x="15" y="169"/>
                  </a:cubicBezTo>
                  <a:cubicBezTo>
                    <a:pt x="15" y="169"/>
                    <a:pt x="15" y="169"/>
                    <a:pt x="15" y="169"/>
                  </a:cubicBezTo>
                  <a:cubicBezTo>
                    <a:pt x="16" y="170"/>
                    <a:pt x="16" y="170"/>
                    <a:pt x="16" y="170"/>
                  </a:cubicBezTo>
                  <a:cubicBezTo>
                    <a:pt x="16" y="171"/>
                    <a:pt x="16" y="171"/>
                    <a:pt x="16" y="171"/>
                  </a:cubicBezTo>
                  <a:cubicBezTo>
                    <a:pt x="17" y="171"/>
                    <a:pt x="17" y="171"/>
                    <a:pt x="17" y="171"/>
                  </a:cubicBezTo>
                  <a:cubicBezTo>
                    <a:pt x="18" y="172"/>
                    <a:pt x="18" y="172"/>
                    <a:pt x="18" y="172"/>
                  </a:cubicBezTo>
                  <a:cubicBezTo>
                    <a:pt x="19" y="172"/>
                    <a:pt x="19" y="172"/>
                    <a:pt x="19" y="172"/>
                  </a:cubicBezTo>
                  <a:cubicBezTo>
                    <a:pt x="19" y="172"/>
                    <a:pt x="19" y="172"/>
                    <a:pt x="19" y="172"/>
                  </a:cubicBezTo>
                  <a:cubicBezTo>
                    <a:pt x="18" y="173"/>
                    <a:pt x="18" y="173"/>
                    <a:pt x="18" y="173"/>
                  </a:cubicBezTo>
                  <a:cubicBezTo>
                    <a:pt x="18" y="173"/>
                    <a:pt x="18" y="173"/>
                    <a:pt x="18" y="173"/>
                  </a:cubicBezTo>
                  <a:cubicBezTo>
                    <a:pt x="18" y="174"/>
                    <a:pt x="18" y="174"/>
                    <a:pt x="18" y="174"/>
                  </a:cubicBezTo>
                  <a:cubicBezTo>
                    <a:pt x="20" y="173"/>
                    <a:pt x="20" y="173"/>
                    <a:pt x="20" y="173"/>
                  </a:cubicBezTo>
                  <a:cubicBezTo>
                    <a:pt x="20" y="173"/>
                    <a:pt x="20" y="173"/>
                    <a:pt x="20" y="173"/>
                  </a:cubicBezTo>
                  <a:cubicBezTo>
                    <a:pt x="21" y="173"/>
                    <a:pt x="21" y="173"/>
                    <a:pt x="21" y="173"/>
                  </a:cubicBezTo>
                  <a:cubicBezTo>
                    <a:pt x="20" y="173"/>
                    <a:pt x="20" y="173"/>
                    <a:pt x="20" y="173"/>
                  </a:cubicBezTo>
                  <a:cubicBezTo>
                    <a:pt x="20" y="174"/>
                    <a:pt x="20" y="174"/>
                    <a:pt x="20" y="174"/>
                  </a:cubicBezTo>
                  <a:cubicBezTo>
                    <a:pt x="21" y="174"/>
                    <a:pt x="21" y="174"/>
                    <a:pt x="21" y="174"/>
                  </a:cubicBezTo>
                  <a:cubicBezTo>
                    <a:pt x="21" y="174"/>
                    <a:pt x="21" y="174"/>
                    <a:pt x="21" y="174"/>
                  </a:cubicBezTo>
                  <a:cubicBezTo>
                    <a:pt x="20" y="175"/>
                    <a:pt x="20" y="175"/>
                    <a:pt x="20" y="175"/>
                  </a:cubicBezTo>
                  <a:cubicBezTo>
                    <a:pt x="20" y="175"/>
                    <a:pt x="20" y="175"/>
                    <a:pt x="20" y="175"/>
                  </a:cubicBezTo>
                  <a:cubicBezTo>
                    <a:pt x="21" y="175"/>
                    <a:pt x="21" y="175"/>
                    <a:pt x="21" y="175"/>
                  </a:cubicBezTo>
                  <a:cubicBezTo>
                    <a:pt x="21" y="175"/>
                    <a:pt x="21" y="175"/>
                    <a:pt x="21" y="175"/>
                  </a:cubicBezTo>
                  <a:cubicBezTo>
                    <a:pt x="22" y="175"/>
                    <a:pt x="22" y="175"/>
                    <a:pt x="22" y="175"/>
                  </a:cubicBezTo>
                  <a:cubicBezTo>
                    <a:pt x="22" y="175"/>
                    <a:pt x="22" y="175"/>
                    <a:pt x="22" y="175"/>
                  </a:cubicBezTo>
                  <a:cubicBezTo>
                    <a:pt x="23" y="175"/>
                    <a:pt x="23" y="175"/>
                    <a:pt x="23" y="175"/>
                  </a:cubicBezTo>
                  <a:cubicBezTo>
                    <a:pt x="25" y="176"/>
                    <a:pt x="25" y="176"/>
                    <a:pt x="25" y="176"/>
                  </a:cubicBezTo>
                  <a:cubicBezTo>
                    <a:pt x="26" y="177"/>
                    <a:pt x="26" y="177"/>
                    <a:pt x="26" y="177"/>
                  </a:cubicBezTo>
                  <a:cubicBezTo>
                    <a:pt x="26" y="177"/>
                    <a:pt x="26" y="177"/>
                    <a:pt x="26" y="177"/>
                  </a:cubicBezTo>
                  <a:cubicBezTo>
                    <a:pt x="26" y="177"/>
                    <a:pt x="26" y="177"/>
                    <a:pt x="26" y="177"/>
                  </a:cubicBezTo>
                  <a:cubicBezTo>
                    <a:pt x="26" y="178"/>
                    <a:pt x="26" y="178"/>
                    <a:pt x="26" y="178"/>
                  </a:cubicBezTo>
                  <a:cubicBezTo>
                    <a:pt x="26" y="178"/>
                    <a:pt x="26" y="178"/>
                    <a:pt x="26" y="178"/>
                  </a:cubicBezTo>
                  <a:cubicBezTo>
                    <a:pt x="26" y="179"/>
                    <a:pt x="26" y="179"/>
                    <a:pt x="26" y="179"/>
                  </a:cubicBezTo>
                  <a:cubicBezTo>
                    <a:pt x="26" y="180"/>
                    <a:pt x="26" y="180"/>
                    <a:pt x="26" y="180"/>
                  </a:cubicBezTo>
                  <a:cubicBezTo>
                    <a:pt x="25" y="180"/>
                    <a:pt x="25" y="180"/>
                    <a:pt x="25" y="180"/>
                  </a:cubicBezTo>
                  <a:cubicBezTo>
                    <a:pt x="25" y="181"/>
                    <a:pt x="25" y="181"/>
                    <a:pt x="25" y="181"/>
                  </a:cubicBezTo>
                  <a:cubicBezTo>
                    <a:pt x="26" y="181"/>
                    <a:pt x="26" y="181"/>
                    <a:pt x="26" y="181"/>
                  </a:cubicBezTo>
                  <a:cubicBezTo>
                    <a:pt x="26" y="182"/>
                    <a:pt x="26" y="182"/>
                    <a:pt x="26" y="182"/>
                  </a:cubicBezTo>
                  <a:cubicBezTo>
                    <a:pt x="27" y="183"/>
                    <a:pt x="27" y="183"/>
                    <a:pt x="27" y="183"/>
                  </a:cubicBezTo>
                  <a:cubicBezTo>
                    <a:pt x="27" y="184"/>
                    <a:pt x="27" y="184"/>
                    <a:pt x="27" y="184"/>
                  </a:cubicBezTo>
                  <a:cubicBezTo>
                    <a:pt x="28" y="184"/>
                    <a:pt x="28" y="184"/>
                    <a:pt x="28" y="184"/>
                  </a:cubicBezTo>
                  <a:cubicBezTo>
                    <a:pt x="28" y="185"/>
                    <a:pt x="28" y="185"/>
                    <a:pt x="28" y="185"/>
                  </a:cubicBezTo>
                  <a:cubicBezTo>
                    <a:pt x="28" y="186"/>
                    <a:pt x="28" y="186"/>
                    <a:pt x="28" y="186"/>
                  </a:cubicBezTo>
                  <a:cubicBezTo>
                    <a:pt x="28" y="187"/>
                    <a:pt x="28" y="187"/>
                    <a:pt x="28" y="187"/>
                  </a:cubicBezTo>
                  <a:cubicBezTo>
                    <a:pt x="28" y="187"/>
                    <a:pt x="28" y="187"/>
                    <a:pt x="28" y="187"/>
                  </a:cubicBezTo>
                  <a:cubicBezTo>
                    <a:pt x="29" y="188"/>
                    <a:pt x="29" y="188"/>
                    <a:pt x="29" y="188"/>
                  </a:cubicBezTo>
                  <a:cubicBezTo>
                    <a:pt x="30" y="188"/>
                    <a:pt x="30" y="188"/>
                    <a:pt x="30" y="188"/>
                  </a:cubicBezTo>
                  <a:cubicBezTo>
                    <a:pt x="31" y="188"/>
                    <a:pt x="31" y="188"/>
                    <a:pt x="31" y="188"/>
                  </a:cubicBezTo>
                  <a:cubicBezTo>
                    <a:pt x="32" y="188"/>
                    <a:pt x="32" y="188"/>
                    <a:pt x="32" y="188"/>
                  </a:cubicBezTo>
                  <a:cubicBezTo>
                    <a:pt x="32" y="189"/>
                    <a:pt x="32" y="189"/>
                    <a:pt x="32" y="189"/>
                  </a:cubicBezTo>
                  <a:cubicBezTo>
                    <a:pt x="33" y="189"/>
                    <a:pt x="33" y="189"/>
                    <a:pt x="33" y="189"/>
                  </a:cubicBezTo>
                  <a:cubicBezTo>
                    <a:pt x="33" y="190"/>
                    <a:pt x="33" y="190"/>
                    <a:pt x="33" y="190"/>
                  </a:cubicBezTo>
                  <a:cubicBezTo>
                    <a:pt x="34" y="190"/>
                    <a:pt x="34" y="190"/>
                    <a:pt x="34" y="190"/>
                  </a:cubicBezTo>
                  <a:cubicBezTo>
                    <a:pt x="35" y="190"/>
                    <a:pt x="35" y="190"/>
                    <a:pt x="35" y="190"/>
                  </a:cubicBezTo>
                  <a:cubicBezTo>
                    <a:pt x="35" y="191"/>
                    <a:pt x="35" y="191"/>
                    <a:pt x="35" y="191"/>
                  </a:cubicBezTo>
                  <a:cubicBezTo>
                    <a:pt x="37" y="191"/>
                    <a:pt x="37" y="191"/>
                    <a:pt x="37" y="191"/>
                  </a:cubicBezTo>
                  <a:cubicBezTo>
                    <a:pt x="38" y="191"/>
                    <a:pt x="38" y="191"/>
                    <a:pt x="38" y="191"/>
                  </a:cubicBezTo>
                  <a:cubicBezTo>
                    <a:pt x="38" y="192"/>
                    <a:pt x="38" y="192"/>
                    <a:pt x="38" y="192"/>
                  </a:cubicBezTo>
                  <a:cubicBezTo>
                    <a:pt x="39" y="191"/>
                    <a:pt x="39" y="191"/>
                    <a:pt x="39" y="191"/>
                  </a:cubicBezTo>
                  <a:cubicBezTo>
                    <a:pt x="40" y="191"/>
                    <a:pt x="40" y="191"/>
                    <a:pt x="40" y="191"/>
                  </a:cubicBezTo>
                  <a:cubicBezTo>
                    <a:pt x="40" y="190"/>
                    <a:pt x="40" y="190"/>
                    <a:pt x="40" y="190"/>
                  </a:cubicBezTo>
                  <a:cubicBezTo>
                    <a:pt x="40" y="189"/>
                    <a:pt x="40" y="189"/>
                    <a:pt x="40" y="189"/>
                  </a:cubicBezTo>
                  <a:cubicBezTo>
                    <a:pt x="40" y="189"/>
                    <a:pt x="40" y="189"/>
                    <a:pt x="40" y="189"/>
                  </a:cubicBezTo>
                  <a:cubicBezTo>
                    <a:pt x="40" y="188"/>
                    <a:pt x="40" y="188"/>
                    <a:pt x="40" y="188"/>
                  </a:cubicBezTo>
                  <a:cubicBezTo>
                    <a:pt x="40" y="188"/>
                    <a:pt x="40" y="188"/>
                    <a:pt x="40" y="188"/>
                  </a:cubicBezTo>
                  <a:cubicBezTo>
                    <a:pt x="39" y="187"/>
                    <a:pt x="39" y="187"/>
                    <a:pt x="39" y="187"/>
                  </a:cubicBezTo>
                  <a:cubicBezTo>
                    <a:pt x="39" y="187"/>
                    <a:pt x="39" y="187"/>
                    <a:pt x="39" y="187"/>
                  </a:cubicBezTo>
                  <a:cubicBezTo>
                    <a:pt x="38" y="187"/>
                    <a:pt x="38" y="187"/>
                    <a:pt x="38" y="187"/>
                  </a:cubicBezTo>
                  <a:cubicBezTo>
                    <a:pt x="38" y="187"/>
                    <a:pt x="38" y="187"/>
                    <a:pt x="38" y="187"/>
                  </a:cubicBezTo>
                  <a:cubicBezTo>
                    <a:pt x="37" y="188"/>
                    <a:pt x="37" y="188"/>
                    <a:pt x="37" y="188"/>
                  </a:cubicBezTo>
                  <a:cubicBezTo>
                    <a:pt x="36" y="187"/>
                    <a:pt x="36" y="187"/>
                    <a:pt x="36" y="187"/>
                  </a:cubicBezTo>
                  <a:cubicBezTo>
                    <a:pt x="35" y="186"/>
                    <a:pt x="35" y="186"/>
                    <a:pt x="35" y="186"/>
                  </a:cubicBezTo>
                  <a:cubicBezTo>
                    <a:pt x="34" y="186"/>
                    <a:pt x="34" y="186"/>
                    <a:pt x="34" y="186"/>
                  </a:cubicBezTo>
                  <a:cubicBezTo>
                    <a:pt x="33" y="185"/>
                    <a:pt x="33" y="185"/>
                    <a:pt x="33" y="185"/>
                  </a:cubicBezTo>
                  <a:cubicBezTo>
                    <a:pt x="33" y="184"/>
                    <a:pt x="33" y="184"/>
                    <a:pt x="33" y="184"/>
                  </a:cubicBezTo>
                  <a:cubicBezTo>
                    <a:pt x="34" y="184"/>
                    <a:pt x="34" y="184"/>
                    <a:pt x="34" y="184"/>
                  </a:cubicBezTo>
                  <a:cubicBezTo>
                    <a:pt x="34" y="183"/>
                    <a:pt x="34" y="183"/>
                    <a:pt x="34" y="183"/>
                  </a:cubicBezTo>
                  <a:cubicBezTo>
                    <a:pt x="34" y="183"/>
                    <a:pt x="34" y="183"/>
                    <a:pt x="34" y="183"/>
                  </a:cubicBezTo>
                  <a:cubicBezTo>
                    <a:pt x="34" y="182"/>
                    <a:pt x="34" y="182"/>
                    <a:pt x="34" y="182"/>
                  </a:cubicBezTo>
                  <a:cubicBezTo>
                    <a:pt x="34" y="182"/>
                    <a:pt x="34" y="182"/>
                    <a:pt x="34" y="182"/>
                  </a:cubicBezTo>
                  <a:cubicBezTo>
                    <a:pt x="34" y="181"/>
                    <a:pt x="34" y="181"/>
                    <a:pt x="34" y="181"/>
                  </a:cubicBezTo>
                  <a:cubicBezTo>
                    <a:pt x="35" y="181"/>
                    <a:pt x="35" y="181"/>
                    <a:pt x="35" y="181"/>
                  </a:cubicBezTo>
                  <a:cubicBezTo>
                    <a:pt x="36" y="182"/>
                    <a:pt x="36" y="182"/>
                    <a:pt x="36" y="182"/>
                  </a:cubicBezTo>
                  <a:cubicBezTo>
                    <a:pt x="37" y="182"/>
                    <a:pt x="37" y="182"/>
                    <a:pt x="37" y="182"/>
                  </a:cubicBezTo>
                  <a:cubicBezTo>
                    <a:pt x="38" y="183"/>
                    <a:pt x="38" y="183"/>
                    <a:pt x="38" y="183"/>
                  </a:cubicBezTo>
                  <a:cubicBezTo>
                    <a:pt x="39" y="184"/>
                    <a:pt x="39" y="184"/>
                    <a:pt x="39" y="184"/>
                  </a:cubicBezTo>
                  <a:cubicBezTo>
                    <a:pt x="40" y="184"/>
                    <a:pt x="40" y="184"/>
                    <a:pt x="40" y="184"/>
                  </a:cubicBezTo>
                  <a:cubicBezTo>
                    <a:pt x="41" y="184"/>
                    <a:pt x="41" y="184"/>
                    <a:pt x="41" y="184"/>
                  </a:cubicBezTo>
                  <a:cubicBezTo>
                    <a:pt x="42" y="184"/>
                    <a:pt x="42" y="184"/>
                    <a:pt x="42" y="184"/>
                  </a:cubicBezTo>
                  <a:cubicBezTo>
                    <a:pt x="44" y="185"/>
                    <a:pt x="44" y="185"/>
                    <a:pt x="44" y="185"/>
                  </a:cubicBezTo>
                  <a:cubicBezTo>
                    <a:pt x="46" y="186"/>
                    <a:pt x="46" y="186"/>
                    <a:pt x="46" y="186"/>
                  </a:cubicBezTo>
                  <a:cubicBezTo>
                    <a:pt x="46" y="186"/>
                    <a:pt x="46" y="186"/>
                    <a:pt x="46" y="186"/>
                  </a:cubicBezTo>
                  <a:cubicBezTo>
                    <a:pt x="47" y="185"/>
                    <a:pt x="47" y="185"/>
                    <a:pt x="47" y="185"/>
                  </a:cubicBezTo>
                  <a:cubicBezTo>
                    <a:pt x="47" y="184"/>
                    <a:pt x="47" y="184"/>
                    <a:pt x="47" y="184"/>
                  </a:cubicBezTo>
                  <a:cubicBezTo>
                    <a:pt x="47" y="184"/>
                    <a:pt x="47" y="184"/>
                    <a:pt x="47" y="184"/>
                  </a:cubicBezTo>
                  <a:cubicBezTo>
                    <a:pt x="48" y="184"/>
                    <a:pt x="48" y="184"/>
                    <a:pt x="48" y="184"/>
                  </a:cubicBezTo>
                  <a:cubicBezTo>
                    <a:pt x="47" y="182"/>
                    <a:pt x="47" y="182"/>
                    <a:pt x="47" y="182"/>
                  </a:cubicBezTo>
                  <a:cubicBezTo>
                    <a:pt x="45" y="180"/>
                    <a:pt x="45" y="180"/>
                    <a:pt x="45" y="180"/>
                  </a:cubicBezTo>
                  <a:cubicBezTo>
                    <a:pt x="45" y="179"/>
                    <a:pt x="45" y="179"/>
                    <a:pt x="45" y="179"/>
                  </a:cubicBezTo>
                  <a:cubicBezTo>
                    <a:pt x="45" y="178"/>
                    <a:pt x="45" y="178"/>
                    <a:pt x="45" y="178"/>
                  </a:cubicBezTo>
                  <a:cubicBezTo>
                    <a:pt x="46" y="178"/>
                    <a:pt x="46" y="178"/>
                    <a:pt x="46" y="178"/>
                  </a:cubicBezTo>
                  <a:cubicBezTo>
                    <a:pt x="47" y="176"/>
                    <a:pt x="47" y="176"/>
                    <a:pt x="47" y="176"/>
                  </a:cubicBezTo>
                  <a:cubicBezTo>
                    <a:pt x="47" y="175"/>
                    <a:pt x="47" y="175"/>
                    <a:pt x="47" y="175"/>
                  </a:cubicBezTo>
                  <a:cubicBezTo>
                    <a:pt x="48" y="175"/>
                    <a:pt x="48" y="175"/>
                    <a:pt x="48" y="175"/>
                  </a:cubicBezTo>
                  <a:cubicBezTo>
                    <a:pt x="49" y="174"/>
                    <a:pt x="49" y="174"/>
                    <a:pt x="49" y="174"/>
                  </a:cubicBezTo>
                  <a:cubicBezTo>
                    <a:pt x="50" y="173"/>
                    <a:pt x="50" y="173"/>
                    <a:pt x="50" y="173"/>
                  </a:cubicBezTo>
                  <a:cubicBezTo>
                    <a:pt x="51" y="171"/>
                    <a:pt x="51" y="171"/>
                    <a:pt x="51" y="171"/>
                  </a:cubicBezTo>
                  <a:cubicBezTo>
                    <a:pt x="52" y="171"/>
                    <a:pt x="52" y="171"/>
                    <a:pt x="52" y="171"/>
                  </a:cubicBezTo>
                  <a:cubicBezTo>
                    <a:pt x="53" y="171"/>
                    <a:pt x="53" y="171"/>
                    <a:pt x="53" y="171"/>
                  </a:cubicBezTo>
                  <a:cubicBezTo>
                    <a:pt x="54" y="172"/>
                    <a:pt x="54" y="172"/>
                    <a:pt x="54" y="172"/>
                  </a:cubicBezTo>
                  <a:cubicBezTo>
                    <a:pt x="55" y="172"/>
                    <a:pt x="55" y="172"/>
                    <a:pt x="55" y="172"/>
                  </a:cubicBezTo>
                  <a:cubicBezTo>
                    <a:pt x="57" y="172"/>
                    <a:pt x="57" y="172"/>
                    <a:pt x="57" y="172"/>
                  </a:cubicBezTo>
                  <a:cubicBezTo>
                    <a:pt x="57" y="172"/>
                    <a:pt x="57" y="172"/>
                    <a:pt x="57" y="172"/>
                  </a:cubicBezTo>
                  <a:cubicBezTo>
                    <a:pt x="57" y="173"/>
                    <a:pt x="57" y="173"/>
                    <a:pt x="57" y="173"/>
                  </a:cubicBezTo>
                  <a:cubicBezTo>
                    <a:pt x="58" y="172"/>
                    <a:pt x="58" y="172"/>
                    <a:pt x="58" y="172"/>
                  </a:cubicBezTo>
                  <a:cubicBezTo>
                    <a:pt x="59" y="173"/>
                    <a:pt x="59" y="173"/>
                    <a:pt x="59" y="173"/>
                  </a:cubicBezTo>
                  <a:cubicBezTo>
                    <a:pt x="59" y="174"/>
                    <a:pt x="59" y="174"/>
                    <a:pt x="59" y="174"/>
                  </a:cubicBezTo>
                  <a:cubicBezTo>
                    <a:pt x="60" y="175"/>
                    <a:pt x="60" y="175"/>
                    <a:pt x="60" y="175"/>
                  </a:cubicBezTo>
                  <a:cubicBezTo>
                    <a:pt x="60" y="173"/>
                    <a:pt x="60" y="173"/>
                    <a:pt x="60" y="173"/>
                  </a:cubicBezTo>
                  <a:cubicBezTo>
                    <a:pt x="59" y="172"/>
                    <a:pt x="59" y="172"/>
                    <a:pt x="59" y="172"/>
                  </a:cubicBezTo>
                  <a:cubicBezTo>
                    <a:pt x="60" y="172"/>
                    <a:pt x="60" y="172"/>
                    <a:pt x="60" y="172"/>
                  </a:cubicBezTo>
                  <a:cubicBezTo>
                    <a:pt x="60" y="170"/>
                    <a:pt x="60" y="170"/>
                    <a:pt x="60" y="170"/>
                  </a:cubicBezTo>
                  <a:cubicBezTo>
                    <a:pt x="60" y="169"/>
                    <a:pt x="60" y="169"/>
                    <a:pt x="60" y="169"/>
                  </a:cubicBezTo>
                  <a:cubicBezTo>
                    <a:pt x="59" y="169"/>
                    <a:pt x="59" y="169"/>
                    <a:pt x="59" y="169"/>
                  </a:cubicBezTo>
                  <a:cubicBezTo>
                    <a:pt x="59" y="168"/>
                    <a:pt x="59" y="168"/>
                    <a:pt x="59" y="168"/>
                  </a:cubicBezTo>
                  <a:cubicBezTo>
                    <a:pt x="60" y="168"/>
                    <a:pt x="60" y="168"/>
                    <a:pt x="60" y="168"/>
                  </a:cubicBezTo>
                  <a:cubicBezTo>
                    <a:pt x="59" y="167"/>
                    <a:pt x="59" y="167"/>
                    <a:pt x="59" y="167"/>
                  </a:cubicBezTo>
                  <a:cubicBezTo>
                    <a:pt x="60" y="167"/>
                    <a:pt x="60" y="167"/>
                    <a:pt x="60" y="167"/>
                  </a:cubicBezTo>
                  <a:cubicBezTo>
                    <a:pt x="59" y="166"/>
                    <a:pt x="59" y="166"/>
                    <a:pt x="59" y="166"/>
                  </a:cubicBezTo>
                  <a:cubicBezTo>
                    <a:pt x="58" y="166"/>
                    <a:pt x="58" y="166"/>
                    <a:pt x="58" y="166"/>
                  </a:cubicBezTo>
                  <a:cubicBezTo>
                    <a:pt x="57" y="166"/>
                    <a:pt x="57" y="166"/>
                    <a:pt x="57" y="166"/>
                  </a:cubicBezTo>
                  <a:cubicBezTo>
                    <a:pt x="56" y="165"/>
                    <a:pt x="56" y="165"/>
                    <a:pt x="56" y="165"/>
                  </a:cubicBezTo>
                  <a:cubicBezTo>
                    <a:pt x="57" y="164"/>
                    <a:pt x="57" y="164"/>
                    <a:pt x="57" y="164"/>
                  </a:cubicBezTo>
                  <a:cubicBezTo>
                    <a:pt x="57" y="162"/>
                    <a:pt x="57" y="162"/>
                    <a:pt x="57" y="162"/>
                  </a:cubicBezTo>
                  <a:cubicBezTo>
                    <a:pt x="57" y="162"/>
                    <a:pt x="57" y="162"/>
                    <a:pt x="57" y="162"/>
                  </a:cubicBezTo>
                  <a:cubicBezTo>
                    <a:pt x="57" y="161"/>
                    <a:pt x="57" y="161"/>
                    <a:pt x="57" y="161"/>
                  </a:cubicBezTo>
                  <a:cubicBezTo>
                    <a:pt x="57" y="161"/>
                    <a:pt x="57" y="161"/>
                    <a:pt x="57" y="161"/>
                  </a:cubicBezTo>
                  <a:cubicBezTo>
                    <a:pt x="57" y="160"/>
                    <a:pt x="57" y="160"/>
                    <a:pt x="57" y="160"/>
                  </a:cubicBezTo>
                  <a:cubicBezTo>
                    <a:pt x="57" y="160"/>
                    <a:pt x="57" y="160"/>
                    <a:pt x="57" y="160"/>
                  </a:cubicBezTo>
                  <a:cubicBezTo>
                    <a:pt x="57" y="159"/>
                    <a:pt x="57" y="159"/>
                    <a:pt x="57" y="159"/>
                  </a:cubicBezTo>
                  <a:cubicBezTo>
                    <a:pt x="56" y="157"/>
                    <a:pt x="56" y="157"/>
                    <a:pt x="56" y="157"/>
                  </a:cubicBezTo>
                  <a:cubicBezTo>
                    <a:pt x="55" y="156"/>
                    <a:pt x="55" y="156"/>
                    <a:pt x="55" y="156"/>
                  </a:cubicBezTo>
                  <a:cubicBezTo>
                    <a:pt x="53" y="155"/>
                    <a:pt x="53" y="155"/>
                    <a:pt x="53" y="155"/>
                  </a:cubicBezTo>
                  <a:cubicBezTo>
                    <a:pt x="53" y="154"/>
                    <a:pt x="53" y="154"/>
                    <a:pt x="53" y="154"/>
                  </a:cubicBezTo>
                  <a:cubicBezTo>
                    <a:pt x="54" y="154"/>
                    <a:pt x="54" y="154"/>
                    <a:pt x="54" y="154"/>
                  </a:cubicBezTo>
                  <a:cubicBezTo>
                    <a:pt x="55" y="155"/>
                    <a:pt x="55" y="155"/>
                    <a:pt x="55" y="155"/>
                  </a:cubicBezTo>
                  <a:cubicBezTo>
                    <a:pt x="56" y="155"/>
                    <a:pt x="56" y="155"/>
                    <a:pt x="56" y="155"/>
                  </a:cubicBezTo>
                  <a:cubicBezTo>
                    <a:pt x="57" y="155"/>
                    <a:pt x="57" y="155"/>
                    <a:pt x="57" y="155"/>
                  </a:cubicBezTo>
                  <a:cubicBezTo>
                    <a:pt x="59" y="155"/>
                    <a:pt x="59" y="155"/>
                    <a:pt x="59" y="155"/>
                  </a:cubicBezTo>
                  <a:cubicBezTo>
                    <a:pt x="61" y="155"/>
                    <a:pt x="61" y="155"/>
                    <a:pt x="61" y="155"/>
                  </a:cubicBezTo>
                  <a:cubicBezTo>
                    <a:pt x="62" y="156"/>
                    <a:pt x="62" y="156"/>
                    <a:pt x="62" y="156"/>
                  </a:cubicBezTo>
                  <a:cubicBezTo>
                    <a:pt x="62" y="156"/>
                    <a:pt x="62" y="156"/>
                    <a:pt x="62" y="156"/>
                  </a:cubicBezTo>
                  <a:cubicBezTo>
                    <a:pt x="63" y="157"/>
                    <a:pt x="63" y="157"/>
                    <a:pt x="63" y="157"/>
                  </a:cubicBezTo>
                  <a:cubicBezTo>
                    <a:pt x="64" y="158"/>
                    <a:pt x="64" y="158"/>
                    <a:pt x="64" y="158"/>
                  </a:cubicBezTo>
                  <a:cubicBezTo>
                    <a:pt x="64" y="158"/>
                    <a:pt x="64" y="158"/>
                    <a:pt x="64" y="158"/>
                  </a:cubicBezTo>
                  <a:cubicBezTo>
                    <a:pt x="66" y="160"/>
                    <a:pt x="66" y="160"/>
                    <a:pt x="66" y="160"/>
                  </a:cubicBezTo>
                  <a:cubicBezTo>
                    <a:pt x="65" y="160"/>
                    <a:pt x="65" y="160"/>
                    <a:pt x="65" y="160"/>
                  </a:cubicBezTo>
                  <a:cubicBezTo>
                    <a:pt x="64" y="160"/>
                    <a:pt x="64" y="160"/>
                    <a:pt x="64" y="160"/>
                  </a:cubicBezTo>
                  <a:cubicBezTo>
                    <a:pt x="63" y="161"/>
                    <a:pt x="63" y="161"/>
                    <a:pt x="63" y="161"/>
                  </a:cubicBezTo>
                  <a:cubicBezTo>
                    <a:pt x="62" y="161"/>
                    <a:pt x="62" y="161"/>
                    <a:pt x="62" y="161"/>
                  </a:cubicBezTo>
                  <a:cubicBezTo>
                    <a:pt x="62" y="161"/>
                    <a:pt x="62" y="161"/>
                    <a:pt x="62" y="161"/>
                  </a:cubicBezTo>
                  <a:cubicBezTo>
                    <a:pt x="62" y="162"/>
                    <a:pt x="62" y="162"/>
                    <a:pt x="62" y="162"/>
                  </a:cubicBezTo>
                  <a:cubicBezTo>
                    <a:pt x="61" y="162"/>
                    <a:pt x="61" y="162"/>
                    <a:pt x="61" y="162"/>
                  </a:cubicBezTo>
                  <a:cubicBezTo>
                    <a:pt x="61" y="162"/>
                    <a:pt x="61" y="162"/>
                    <a:pt x="61" y="162"/>
                  </a:cubicBezTo>
                  <a:cubicBezTo>
                    <a:pt x="61" y="162"/>
                    <a:pt x="61" y="162"/>
                    <a:pt x="61" y="162"/>
                  </a:cubicBezTo>
                  <a:cubicBezTo>
                    <a:pt x="61" y="164"/>
                    <a:pt x="61" y="164"/>
                    <a:pt x="61" y="164"/>
                  </a:cubicBezTo>
                  <a:cubicBezTo>
                    <a:pt x="61" y="164"/>
                    <a:pt x="61" y="164"/>
                    <a:pt x="61" y="164"/>
                  </a:cubicBezTo>
                  <a:cubicBezTo>
                    <a:pt x="63" y="165"/>
                    <a:pt x="63" y="165"/>
                    <a:pt x="63" y="165"/>
                  </a:cubicBezTo>
                  <a:cubicBezTo>
                    <a:pt x="65" y="167"/>
                    <a:pt x="65" y="167"/>
                    <a:pt x="65" y="167"/>
                  </a:cubicBezTo>
                  <a:cubicBezTo>
                    <a:pt x="66" y="167"/>
                    <a:pt x="66" y="167"/>
                    <a:pt x="66" y="167"/>
                  </a:cubicBezTo>
                  <a:cubicBezTo>
                    <a:pt x="67" y="167"/>
                    <a:pt x="67" y="167"/>
                    <a:pt x="67" y="167"/>
                  </a:cubicBezTo>
                  <a:cubicBezTo>
                    <a:pt x="67" y="168"/>
                    <a:pt x="67" y="168"/>
                    <a:pt x="67" y="168"/>
                  </a:cubicBezTo>
                  <a:cubicBezTo>
                    <a:pt x="68" y="167"/>
                    <a:pt x="68" y="167"/>
                    <a:pt x="68" y="167"/>
                  </a:cubicBezTo>
                  <a:cubicBezTo>
                    <a:pt x="69" y="167"/>
                    <a:pt x="69" y="167"/>
                    <a:pt x="69" y="167"/>
                  </a:cubicBezTo>
                  <a:cubicBezTo>
                    <a:pt x="69" y="167"/>
                    <a:pt x="69" y="167"/>
                    <a:pt x="69" y="167"/>
                  </a:cubicBezTo>
                  <a:cubicBezTo>
                    <a:pt x="71" y="166"/>
                    <a:pt x="71" y="166"/>
                    <a:pt x="71" y="166"/>
                  </a:cubicBezTo>
                  <a:cubicBezTo>
                    <a:pt x="71" y="165"/>
                    <a:pt x="71" y="165"/>
                    <a:pt x="71" y="165"/>
                  </a:cubicBezTo>
                  <a:cubicBezTo>
                    <a:pt x="70" y="164"/>
                    <a:pt x="70" y="164"/>
                    <a:pt x="70" y="164"/>
                  </a:cubicBezTo>
                  <a:cubicBezTo>
                    <a:pt x="71" y="163"/>
                    <a:pt x="71" y="163"/>
                    <a:pt x="71" y="163"/>
                  </a:cubicBezTo>
                  <a:cubicBezTo>
                    <a:pt x="71" y="162"/>
                    <a:pt x="71" y="162"/>
                    <a:pt x="71" y="162"/>
                  </a:cubicBezTo>
                  <a:cubicBezTo>
                    <a:pt x="70" y="162"/>
                    <a:pt x="70" y="162"/>
                    <a:pt x="70" y="162"/>
                  </a:cubicBezTo>
                  <a:cubicBezTo>
                    <a:pt x="71" y="161"/>
                    <a:pt x="71" y="161"/>
                    <a:pt x="71" y="161"/>
                  </a:cubicBezTo>
                  <a:cubicBezTo>
                    <a:pt x="73" y="161"/>
                    <a:pt x="73" y="161"/>
                    <a:pt x="73" y="161"/>
                  </a:cubicBezTo>
                  <a:cubicBezTo>
                    <a:pt x="74" y="161"/>
                    <a:pt x="74" y="161"/>
                    <a:pt x="74" y="161"/>
                  </a:cubicBezTo>
                  <a:cubicBezTo>
                    <a:pt x="75" y="161"/>
                    <a:pt x="75" y="161"/>
                    <a:pt x="75" y="161"/>
                  </a:cubicBezTo>
                  <a:cubicBezTo>
                    <a:pt x="75" y="160"/>
                    <a:pt x="75" y="160"/>
                    <a:pt x="75" y="160"/>
                  </a:cubicBezTo>
                  <a:cubicBezTo>
                    <a:pt x="74" y="160"/>
                    <a:pt x="74" y="160"/>
                    <a:pt x="74" y="160"/>
                  </a:cubicBezTo>
                  <a:cubicBezTo>
                    <a:pt x="73" y="159"/>
                    <a:pt x="73" y="159"/>
                    <a:pt x="73" y="159"/>
                  </a:cubicBezTo>
                  <a:cubicBezTo>
                    <a:pt x="74" y="159"/>
                    <a:pt x="74" y="159"/>
                    <a:pt x="74" y="159"/>
                  </a:cubicBezTo>
                  <a:cubicBezTo>
                    <a:pt x="74" y="159"/>
                    <a:pt x="74" y="159"/>
                    <a:pt x="74" y="159"/>
                  </a:cubicBezTo>
                  <a:cubicBezTo>
                    <a:pt x="75" y="159"/>
                    <a:pt x="75" y="159"/>
                    <a:pt x="75" y="159"/>
                  </a:cubicBezTo>
                  <a:cubicBezTo>
                    <a:pt x="77" y="157"/>
                    <a:pt x="77" y="157"/>
                    <a:pt x="77" y="157"/>
                  </a:cubicBezTo>
                  <a:cubicBezTo>
                    <a:pt x="77" y="157"/>
                    <a:pt x="77" y="157"/>
                    <a:pt x="77" y="157"/>
                  </a:cubicBezTo>
                  <a:cubicBezTo>
                    <a:pt x="79" y="155"/>
                    <a:pt x="79" y="155"/>
                    <a:pt x="79" y="155"/>
                  </a:cubicBezTo>
                  <a:cubicBezTo>
                    <a:pt x="79" y="155"/>
                    <a:pt x="79" y="155"/>
                    <a:pt x="79" y="155"/>
                  </a:cubicBezTo>
                  <a:cubicBezTo>
                    <a:pt x="80" y="154"/>
                    <a:pt x="80" y="154"/>
                    <a:pt x="80" y="154"/>
                  </a:cubicBezTo>
                  <a:cubicBezTo>
                    <a:pt x="81" y="155"/>
                    <a:pt x="81" y="155"/>
                    <a:pt x="81" y="155"/>
                  </a:cubicBezTo>
                  <a:cubicBezTo>
                    <a:pt x="82" y="154"/>
                    <a:pt x="82" y="154"/>
                    <a:pt x="82" y="154"/>
                  </a:cubicBezTo>
                  <a:cubicBezTo>
                    <a:pt x="82" y="154"/>
                    <a:pt x="82" y="154"/>
                    <a:pt x="82" y="154"/>
                  </a:cubicBezTo>
                  <a:cubicBezTo>
                    <a:pt x="84" y="153"/>
                    <a:pt x="84" y="153"/>
                    <a:pt x="84" y="153"/>
                  </a:cubicBezTo>
                  <a:cubicBezTo>
                    <a:pt x="84" y="154"/>
                    <a:pt x="84" y="154"/>
                    <a:pt x="84" y="154"/>
                  </a:cubicBezTo>
                  <a:cubicBezTo>
                    <a:pt x="84" y="154"/>
                    <a:pt x="84" y="154"/>
                    <a:pt x="84" y="154"/>
                  </a:cubicBezTo>
                  <a:cubicBezTo>
                    <a:pt x="84" y="154"/>
                    <a:pt x="84" y="154"/>
                    <a:pt x="84" y="154"/>
                  </a:cubicBezTo>
                  <a:cubicBezTo>
                    <a:pt x="84" y="155"/>
                    <a:pt x="84" y="155"/>
                    <a:pt x="84" y="155"/>
                  </a:cubicBezTo>
                  <a:cubicBezTo>
                    <a:pt x="84" y="155"/>
                    <a:pt x="84" y="155"/>
                    <a:pt x="84" y="155"/>
                  </a:cubicBezTo>
                  <a:cubicBezTo>
                    <a:pt x="85" y="154"/>
                    <a:pt x="85" y="154"/>
                    <a:pt x="85" y="154"/>
                  </a:cubicBezTo>
                  <a:cubicBezTo>
                    <a:pt x="86" y="154"/>
                    <a:pt x="86" y="154"/>
                    <a:pt x="86" y="154"/>
                  </a:cubicBezTo>
                  <a:cubicBezTo>
                    <a:pt x="85" y="153"/>
                    <a:pt x="85" y="153"/>
                    <a:pt x="85" y="153"/>
                  </a:cubicBezTo>
                  <a:cubicBezTo>
                    <a:pt x="84" y="153"/>
                    <a:pt x="84" y="153"/>
                    <a:pt x="84" y="153"/>
                  </a:cubicBezTo>
                  <a:cubicBezTo>
                    <a:pt x="84" y="152"/>
                    <a:pt x="84" y="152"/>
                    <a:pt x="84" y="152"/>
                  </a:cubicBezTo>
                  <a:cubicBezTo>
                    <a:pt x="86" y="151"/>
                    <a:pt x="86" y="151"/>
                    <a:pt x="86" y="151"/>
                  </a:cubicBezTo>
                  <a:cubicBezTo>
                    <a:pt x="86" y="151"/>
                    <a:pt x="86" y="151"/>
                    <a:pt x="86" y="151"/>
                  </a:cubicBezTo>
                  <a:cubicBezTo>
                    <a:pt x="86" y="151"/>
                    <a:pt x="86" y="151"/>
                    <a:pt x="86" y="151"/>
                  </a:cubicBezTo>
                  <a:cubicBezTo>
                    <a:pt x="86" y="152"/>
                    <a:pt x="86" y="152"/>
                    <a:pt x="86" y="152"/>
                  </a:cubicBezTo>
                  <a:cubicBezTo>
                    <a:pt x="86" y="152"/>
                    <a:pt x="86" y="152"/>
                    <a:pt x="86" y="152"/>
                  </a:cubicBezTo>
                  <a:cubicBezTo>
                    <a:pt x="87" y="153"/>
                    <a:pt x="87" y="153"/>
                    <a:pt x="87" y="153"/>
                  </a:cubicBezTo>
                  <a:cubicBezTo>
                    <a:pt x="87" y="153"/>
                    <a:pt x="87" y="153"/>
                    <a:pt x="87" y="153"/>
                  </a:cubicBezTo>
                  <a:cubicBezTo>
                    <a:pt x="88" y="152"/>
                    <a:pt x="88" y="152"/>
                    <a:pt x="88" y="152"/>
                  </a:cubicBezTo>
                  <a:cubicBezTo>
                    <a:pt x="87" y="152"/>
                    <a:pt x="87" y="152"/>
                    <a:pt x="87" y="152"/>
                  </a:cubicBezTo>
                  <a:cubicBezTo>
                    <a:pt x="87" y="151"/>
                    <a:pt x="87" y="151"/>
                    <a:pt x="87" y="151"/>
                  </a:cubicBezTo>
                  <a:cubicBezTo>
                    <a:pt x="87" y="150"/>
                    <a:pt x="87" y="150"/>
                    <a:pt x="87" y="150"/>
                  </a:cubicBezTo>
                  <a:cubicBezTo>
                    <a:pt x="87" y="150"/>
                    <a:pt x="87" y="150"/>
                    <a:pt x="87" y="150"/>
                  </a:cubicBezTo>
                  <a:cubicBezTo>
                    <a:pt x="90" y="149"/>
                    <a:pt x="90" y="149"/>
                    <a:pt x="90" y="149"/>
                  </a:cubicBezTo>
                  <a:cubicBezTo>
                    <a:pt x="91" y="149"/>
                    <a:pt x="91" y="149"/>
                    <a:pt x="91" y="149"/>
                  </a:cubicBezTo>
                  <a:cubicBezTo>
                    <a:pt x="92" y="149"/>
                    <a:pt x="92" y="149"/>
                    <a:pt x="92" y="149"/>
                  </a:cubicBezTo>
                  <a:cubicBezTo>
                    <a:pt x="91" y="150"/>
                    <a:pt x="91" y="150"/>
                    <a:pt x="91" y="150"/>
                  </a:cubicBezTo>
                  <a:cubicBezTo>
                    <a:pt x="90" y="150"/>
                    <a:pt x="90" y="150"/>
                    <a:pt x="90" y="150"/>
                  </a:cubicBezTo>
                  <a:cubicBezTo>
                    <a:pt x="88" y="150"/>
                    <a:pt x="88" y="150"/>
                    <a:pt x="88" y="150"/>
                  </a:cubicBezTo>
                  <a:cubicBezTo>
                    <a:pt x="89" y="151"/>
                    <a:pt x="89" y="151"/>
                    <a:pt x="89" y="151"/>
                  </a:cubicBezTo>
                  <a:cubicBezTo>
                    <a:pt x="89" y="151"/>
                    <a:pt x="89" y="151"/>
                    <a:pt x="89" y="151"/>
                  </a:cubicBezTo>
                  <a:cubicBezTo>
                    <a:pt x="90" y="151"/>
                    <a:pt x="90" y="151"/>
                    <a:pt x="90" y="151"/>
                  </a:cubicBezTo>
                  <a:cubicBezTo>
                    <a:pt x="91" y="151"/>
                    <a:pt x="91" y="151"/>
                    <a:pt x="91" y="151"/>
                  </a:cubicBezTo>
                  <a:cubicBezTo>
                    <a:pt x="90" y="152"/>
                    <a:pt x="90" y="152"/>
                    <a:pt x="90" y="152"/>
                  </a:cubicBezTo>
                  <a:cubicBezTo>
                    <a:pt x="90" y="152"/>
                    <a:pt x="90" y="152"/>
                    <a:pt x="90" y="152"/>
                  </a:cubicBezTo>
                  <a:cubicBezTo>
                    <a:pt x="91" y="153"/>
                    <a:pt x="91" y="153"/>
                    <a:pt x="91" y="153"/>
                  </a:cubicBezTo>
                  <a:cubicBezTo>
                    <a:pt x="90" y="153"/>
                    <a:pt x="90" y="153"/>
                    <a:pt x="90" y="153"/>
                  </a:cubicBezTo>
                  <a:cubicBezTo>
                    <a:pt x="89" y="153"/>
                    <a:pt x="89" y="153"/>
                    <a:pt x="89" y="153"/>
                  </a:cubicBezTo>
                  <a:cubicBezTo>
                    <a:pt x="88" y="154"/>
                    <a:pt x="88" y="154"/>
                    <a:pt x="88" y="154"/>
                  </a:cubicBezTo>
                  <a:cubicBezTo>
                    <a:pt x="89" y="155"/>
                    <a:pt x="89" y="155"/>
                    <a:pt x="89" y="155"/>
                  </a:cubicBezTo>
                  <a:cubicBezTo>
                    <a:pt x="89" y="155"/>
                    <a:pt x="89" y="155"/>
                    <a:pt x="89" y="155"/>
                  </a:cubicBezTo>
                  <a:cubicBezTo>
                    <a:pt x="90" y="155"/>
                    <a:pt x="90" y="155"/>
                    <a:pt x="90" y="155"/>
                  </a:cubicBezTo>
                  <a:cubicBezTo>
                    <a:pt x="91" y="155"/>
                    <a:pt x="91" y="155"/>
                    <a:pt x="91" y="155"/>
                  </a:cubicBezTo>
                  <a:cubicBezTo>
                    <a:pt x="91" y="155"/>
                    <a:pt x="91" y="155"/>
                    <a:pt x="91" y="155"/>
                  </a:cubicBezTo>
                  <a:cubicBezTo>
                    <a:pt x="92" y="155"/>
                    <a:pt x="92" y="155"/>
                    <a:pt x="92" y="155"/>
                  </a:cubicBezTo>
                  <a:cubicBezTo>
                    <a:pt x="92" y="156"/>
                    <a:pt x="92" y="156"/>
                    <a:pt x="92" y="156"/>
                  </a:cubicBezTo>
                  <a:cubicBezTo>
                    <a:pt x="92" y="155"/>
                    <a:pt x="92" y="155"/>
                    <a:pt x="92" y="155"/>
                  </a:cubicBezTo>
                  <a:cubicBezTo>
                    <a:pt x="93" y="154"/>
                    <a:pt x="93" y="154"/>
                    <a:pt x="93" y="154"/>
                  </a:cubicBezTo>
                  <a:cubicBezTo>
                    <a:pt x="94" y="154"/>
                    <a:pt x="94" y="154"/>
                    <a:pt x="94" y="154"/>
                  </a:cubicBezTo>
                  <a:cubicBezTo>
                    <a:pt x="94" y="154"/>
                    <a:pt x="94" y="154"/>
                    <a:pt x="94" y="154"/>
                  </a:cubicBezTo>
                  <a:cubicBezTo>
                    <a:pt x="95" y="155"/>
                    <a:pt x="95" y="155"/>
                    <a:pt x="95" y="155"/>
                  </a:cubicBezTo>
                  <a:cubicBezTo>
                    <a:pt x="95" y="155"/>
                    <a:pt x="95" y="155"/>
                    <a:pt x="95" y="155"/>
                  </a:cubicBezTo>
                  <a:cubicBezTo>
                    <a:pt x="95" y="154"/>
                    <a:pt x="95" y="154"/>
                    <a:pt x="95" y="154"/>
                  </a:cubicBezTo>
                  <a:cubicBezTo>
                    <a:pt x="95" y="154"/>
                    <a:pt x="95" y="154"/>
                    <a:pt x="95" y="154"/>
                  </a:cubicBezTo>
                  <a:cubicBezTo>
                    <a:pt x="95" y="153"/>
                    <a:pt x="95" y="153"/>
                    <a:pt x="95" y="153"/>
                  </a:cubicBezTo>
                  <a:cubicBezTo>
                    <a:pt x="95" y="153"/>
                    <a:pt x="95" y="153"/>
                    <a:pt x="95" y="153"/>
                  </a:cubicBezTo>
                  <a:cubicBezTo>
                    <a:pt x="95" y="152"/>
                    <a:pt x="95" y="152"/>
                    <a:pt x="95" y="152"/>
                  </a:cubicBezTo>
                  <a:cubicBezTo>
                    <a:pt x="96" y="152"/>
                    <a:pt x="96" y="152"/>
                    <a:pt x="96" y="152"/>
                  </a:cubicBezTo>
                  <a:cubicBezTo>
                    <a:pt x="97" y="151"/>
                    <a:pt x="97" y="151"/>
                    <a:pt x="97" y="151"/>
                  </a:cubicBezTo>
                  <a:cubicBezTo>
                    <a:pt x="98" y="151"/>
                    <a:pt x="98" y="151"/>
                    <a:pt x="98" y="151"/>
                  </a:cubicBezTo>
                  <a:cubicBezTo>
                    <a:pt x="98" y="151"/>
                    <a:pt x="98" y="151"/>
                    <a:pt x="98" y="151"/>
                  </a:cubicBezTo>
                  <a:cubicBezTo>
                    <a:pt x="99" y="151"/>
                    <a:pt x="99" y="151"/>
                    <a:pt x="99" y="151"/>
                  </a:cubicBezTo>
                  <a:cubicBezTo>
                    <a:pt x="99" y="151"/>
                    <a:pt x="99" y="151"/>
                    <a:pt x="99" y="151"/>
                  </a:cubicBezTo>
                  <a:cubicBezTo>
                    <a:pt x="100" y="151"/>
                    <a:pt x="100" y="151"/>
                    <a:pt x="100" y="151"/>
                  </a:cubicBezTo>
                  <a:cubicBezTo>
                    <a:pt x="102" y="151"/>
                    <a:pt x="102" y="151"/>
                    <a:pt x="102" y="151"/>
                  </a:cubicBezTo>
                  <a:cubicBezTo>
                    <a:pt x="102" y="151"/>
                    <a:pt x="102" y="151"/>
                    <a:pt x="102" y="151"/>
                  </a:cubicBezTo>
                  <a:cubicBezTo>
                    <a:pt x="102" y="150"/>
                    <a:pt x="102" y="150"/>
                    <a:pt x="102" y="150"/>
                  </a:cubicBezTo>
                  <a:cubicBezTo>
                    <a:pt x="103" y="150"/>
                    <a:pt x="103" y="150"/>
                    <a:pt x="103" y="150"/>
                  </a:cubicBezTo>
                  <a:cubicBezTo>
                    <a:pt x="104" y="150"/>
                    <a:pt x="104" y="150"/>
                    <a:pt x="104" y="150"/>
                  </a:cubicBezTo>
                  <a:cubicBezTo>
                    <a:pt x="104" y="149"/>
                    <a:pt x="104" y="149"/>
                    <a:pt x="104" y="149"/>
                  </a:cubicBezTo>
                  <a:cubicBezTo>
                    <a:pt x="105" y="149"/>
                    <a:pt x="105" y="149"/>
                    <a:pt x="105" y="149"/>
                  </a:cubicBezTo>
                  <a:cubicBezTo>
                    <a:pt x="106" y="148"/>
                    <a:pt x="106" y="148"/>
                    <a:pt x="106" y="148"/>
                  </a:cubicBezTo>
                  <a:cubicBezTo>
                    <a:pt x="107" y="147"/>
                    <a:pt x="107" y="147"/>
                    <a:pt x="107" y="147"/>
                  </a:cubicBezTo>
                  <a:cubicBezTo>
                    <a:pt x="107" y="147"/>
                    <a:pt x="107" y="147"/>
                    <a:pt x="107" y="147"/>
                  </a:cubicBezTo>
                  <a:cubicBezTo>
                    <a:pt x="108" y="147"/>
                    <a:pt x="108" y="147"/>
                    <a:pt x="108" y="147"/>
                  </a:cubicBezTo>
                  <a:cubicBezTo>
                    <a:pt x="108" y="147"/>
                    <a:pt x="108" y="147"/>
                    <a:pt x="108" y="147"/>
                  </a:cubicBezTo>
                  <a:cubicBezTo>
                    <a:pt x="107" y="148"/>
                    <a:pt x="107" y="148"/>
                    <a:pt x="107" y="148"/>
                  </a:cubicBezTo>
                  <a:cubicBezTo>
                    <a:pt x="108" y="148"/>
                    <a:pt x="108" y="148"/>
                    <a:pt x="108" y="148"/>
                  </a:cubicBezTo>
                  <a:cubicBezTo>
                    <a:pt x="109" y="149"/>
                    <a:pt x="109" y="149"/>
                    <a:pt x="109" y="149"/>
                  </a:cubicBezTo>
                  <a:cubicBezTo>
                    <a:pt x="109" y="150"/>
                    <a:pt x="109" y="150"/>
                    <a:pt x="109" y="150"/>
                  </a:cubicBezTo>
                  <a:cubicBezTo>
                    <a:pt x="108" y="150"/>
                    <a:pt x="108" y="150"/>
                    <a:pt x="108" y="150"/>
                  </a:cubicBezTo>
                  <a:cubicBezTo>
                    <a:pt x="109" y="151"/>
                    <a:pt x="109" y="151"/>
                    <a:pt x="109" y="151"/>
                  </a:cubicBezTo>
                  <a:cubicBezTo>
                    <a:pt x="109" y="152"/>
                    <a:pt x="109" y="152"/>
                    <a:pt x="109" y="152"/>
                  </a:cubicBezTo>
                  <a:cubicBezTo>
                    <a:pt x="109" y="152"/>
                    <a:pt x="109" y="152"/>
                    <a:pt x="109" y="152"/>
                  </a:cubicBezTo>
                  <a:cubicBezTo>
                    <a:pt x="111" y="152"/>
                    <a:pt x="111" y="152"/>
                    <a:pt x="111" y="152"/>
                  </a:cubicBezTo>
                  <a:cubicBezTo>
                    <a:pt x="112" y="152"/>
                    <a:pt x="112" y="152"/>
                    <a:pt x="112" y="152"/>
                  </a:cubicBezTo>
                  <a:cubicBezTo>
                    <a:pt x="112" y="151"/>
                    <a:pt x="112" y="151"/>
                    <a:pt x="112" y="151"/>
                  </a:cubicBezTo>
                  <a:cubicBezTo>
                    <a:pt x="111" y="151"/>
                    <a:pt x="111" y="151"/>
                    <a:pt x="111" y="151"/>
                  </a:cubicBezTo>
                  <a:cubicBezTo>
                    <a:pt x="110" y="150"/>
                    <a:pt x="110" y="150"/>
                    <a:pt x="110" y="150"/>
                  </a:cubicBezTo>
                  <a:cubicBezTo>
                    <a:pt x="111" y="150"/>
                    <a:pt x="111" y="150"/>
                    <a:pt x="111" y="150"/>
                  </a:cubicBezTo>
                  <a:cubicBezTo>
                    <a:pt x="111" y="149"/>
                    <a:pt x="111" y="149"/>
                    <a:pt x="111" y="149"/>
                  </a:cubicBezTo>
                  <a:cubicBezTo>
                    <a:pt x="112" y="150"/>
                    <a:pt x="112" y="150"/>
                    <a:pt x="112" y="150"/>
                  </a:cubicBezTo>
                  <a:cubicBezTo>
                    <a:pt x="113" y="149"/>
                    <a:pt x="113" y="149"/>
                    <a:pt x="113" y="149"/>
                  </a:cubicBezTo>
                  <a:cubicBezTo>
                    <a:pt x="114" y="148"/>
                    <a:pt x="114" y="148"/>
                    <a:pt x="114" y="148"/>
                  </a:cubicBezTo>
                  <a:cubicBezTo>
                    <a:pt x="114" y="148"/>
                    <a:pt x="114" y="148"/>
                    <a:pt x="114" y="148"/>
                  </a:cubicBezTo>
                  <a:cubicBezTo>
                    <a:pt x="115" y="148"/>
                    <a:pt x="115" y="148"/>
                    <a:pt x="115" y="148"/>
                  </a:cubicBezTo>
                  <a:cubicBezTo>
                    <a:pt x="116" y="148"/>
                    <a:pt x="116" y="148"/>
                    <a:pt x="116" y="148"/>
                  </a:cubicBezTo>
                  <a:cubicBezTo>
                    <a:pt x="115" y="147"/>
                    <a:pt x="115" y="147"/>
                    <a:pt x="115" y="147"/>
                  </a:cubicBezTo>
                  <a:cubicBezTo>
                    <a:pt x="114" y="147"/>
                    <a:pt x="114" y="147"/>
                    <a:pt x="114" y="147"/>
                  </a:cubicBezTo>
                  <a:cubicBezTo>
                    <a:pt x="114" y="146"/>
                    <a:pt x="114" y="146"/>
                    <a:pt x="114" y="146"/>
                  </a:cubicBezTo>
                  <a:cubicBezTo>
                    <a:pt x="113" y="145"/>
                    <a:pt x="113" y="145"/>
                    <a:pt x="113" y="145"/>
                  </a:cubicBezTo>
                  <a:cubicBezTo>
                    <a:pt x="112" y="145"/>
                    <a:pt x="112" y="145"/>
                    <a:pt x="112" y="145"/>
                  </a:cubicBezTo>
                  <a:cubicBezTo>
                    <a:pt x="112" y="145"/>
                    <a:pt x="112" y="145"/>
                    <a:pt x="112" y="145"/>
                  </a:cubicBezTo>
                  <a:cubicBezTo>
                    <a:pt x="112" y="145"/>
                    <a:pt x="112" y="145"/>
                    <a:pt x="112" y="145"/>
                  </a:cubicBezTo>
                  <a:cubicBezTo>
                    <a:pt x="111" y="143"/>
                    <a:pt x="111" y="143"/>
                    <a:pt x="111" y="143"/>
                  </a:cubicBezTo>
                  <a:cubicBezTo>
                    <a:pt x="111" y="143"/>
                    <a:pt x="111" y="143"/>
                    <a:pt x="111" y="143"/>
                  </a:cubicBezTo>
                  <a:cubicBezTo>
                    <a:pt x="110" y="142"/>
                    <a:pt x="110" y="142"/>
                    <a:pt x="110" y="142"/>
                  </a:cubicBezTo>
                  <a:cubicBezTo>
                    <a:pt x="110" y="142"/>
                    <a:pt x="110" y="142"/>
                    <a:pt x="110" y="142"/>
                  </a:cubicBezTo>
                  <a:cubicBezTo>
                    <a:pt x="111" y="141"/>
                    <a:pt x="111" y="141"/>
                    <a:pt x="111" y="141"/>
                  </a:cubicBezTo>
                  <a:cubicBezTo>
                    <a:pt x="111" y="141"/>
                    <a:pt x="111" y="141"/>
                    <a:pt x="111" y="141"/>
                  </a:cubicBezTo>
                  <a:cubicBezTo>
                    <a:pt x="110" y="140"/>
                    <a:pt x="110" y="140"/>
                    <a:pt x="110" y="140"/>
                  </a:cubicBezTo>
                  <a:cubicBezTo>
                    <a:pt x="111" y="139"/>
                    <a:pt x="111" y="139"/>
                    <a:pt x="111" y="139"/>
                  </a:cubicBezTo>
                  <a:cubicBezTo>
                    <a:pt x="112" y="140"/>
                    <a:pt x="112" y="140"/>
                    <a:pt x="112" y="140"/>
                  </a:cubicBezTo>
                  <a:cubicBezTo>
                    <a:pt x="112" y="139"/>
                    <a:pt x="112" y="139"/>
                    <a:pt x="112" y="139"/>
                  </a:cubicBezTo>
                  <a:cubicBezTo>
                    <a:pt x="113" y="140"/>
                    <a:pt x="113" y="140"/>
                    <a:pt x="113" y="140"/>
                  </a:cubicBezTo>
                  <a:cubicBezTo>
                    <a:pt x="114" y="140"/>
                    <a:pt x="114" y="140"/>
                    <a:pt x="114" y="140"/>
                  </a:cubicBezTo>
                  <a:cubicBezTo>
                    <a:pt x="115" y="140"/>
                    <a:pt x="115" y="140"/>
                    <a:pt x="115" y="140"/>
                  </a:cubicBezTo>
                  <a:cubicBezTo>
                    <a:pt x="118" y="140"/>
                    <a:pt x="118" y="140"/>
                    <a:pt x="118" y="140"/>
                  </a:cubicBezTo>
                  <a:cubicBezTo>
                    <a:pt x="122" y="140"/>
                    <a:pt x="122" y="140"/>
                    <a:pt x="122" y="140"/>
                  </a:cubicBezTo>
                  <a:cubicBezTo>
                    <a:pt x="123" y="141"/>
                    <a:pt x="123" y="141"/>
                    <a:pt x="123" y="141"/>
                  </a:cubicBezTo>
                  <a:cubicBezTo>
                    <a:pt x="126" y="141"/>
                    <a:pt x="126" y="141"/>
                    <a:pt x="126" y="141"/>
                  </a:cubicBezTo>
                  <a:cubicBezTo>
                    <a:pt x="126" y="142"/>
                    <a:pt x="126" y="142"/>
                    <a:pt x="126" y="142"/>
                  </a:cubicBezTo>
                  <a:cubicBezTo>
                    <a:pt x="126" y="142"/>
                    <a:pt x="126" y="142"/>
                    <a:pt x="126" y="142"/>
                  </a:cubicBezTo>
                  <a:cubicBezTo>
                    <a:pt x="127" y="143"/>
                    <a:pt x="127" y="143"/>
                    <a:pt x="127" y="143"/>
                  </a:cubicBezTo>
                  <a:cubicBezTo>
                    <a:pt x="127" y="143"/>
                    <a:pt x="127" y="143"/>
                    <a:pt x="127" y="143"/>
                  </a:cubicBezTo>
                  <a:cubicBezTo>
                    <a:pt x="129" y="142"/>
                    <a:pt x="129" y="142"/>
                    <a:pt x="129" y="142"/>
                  </a:cubicBezTo>
                  <a:cubicBezTo>
                    <a:pt x="129" y="143"/>
                    <a:pt x="129" y="143"/>
                    <a:pt x="129" y="143"/>
                  </a:cubicBezTo>
                  <a:cubicBezTo>
                    <a:pt x="130" y="143"/>
                    <a:pt x="130" y="143"/>
                    <a:pt x="130" y="143"/>
                  </a:cubicBezTo>
                  <a:cubicBezTo>
                    <a:pt x="130" y="144"/>
                    <a:pt x="130" y="144"/>
                    <a:pt x="130" y="144"/>
                  </a:cubicBezTo>
                  <a:cubicBezTo>
                    <a:pt x="132" y="144"/>
                    <a:pt x="132" y="144"/>
                    <a:pt x="132" y="144"/>
                  </a:cubicBezTo>
                  <a:cubicBezTo>
                    <a:pt x="134" y="145"/>
                    <a:pt x="134" y="145"/>
                    <a:pt x="134" y="145"/>
                  </a:cubicBezTo>
                  <a:cubicBezTo>
                    <a:pt x="137" y="145"/>
                    <a:pt x="137" y="145"/>
                    <a:pt x="137" y="145"/>
                  </a:cubicBezTo>
                  <a:cubicBezTo>
                    <a:pt x="137" y="146"/>
                    <a:pt x="137" y="146"/>
                    <a:pt x="137" y="146"/>
                  </a:cubicBezTo>
                  <a:cubicBezTo>
                    <a:pt x="138" y="147"/>
                    <a:pt x="138" y="147"/>
                    <a:pt x="138" y="147"/>
                  </a:cubicBezTo>
                  <a:cubicBezTo>
                    <a:pt x="139" y="147"/>
                    <a:pt x="139" y="147"/>
                    <a:pt x="139" y="147"/>
                  </a:cubicBezTo>
                  <a:cubicBezTo>
                    <a:pt x="141" y="148"/>
                    <a:pt x="141" y="148"/>
                    <a:pt x="141" y="148"/>
                  </a:cubicBezTo>
                  <a:cubicBezTo>
                    <a:pt x="142" y="150"/>
                    <a:pt x="142" y="150"/>
                    <a:pt x="142" y="150"/>
                  </a:cubicBezTo>
                  <a:cubicBezTo>
                    <a:pt x="143" y="150"/>
                    <a:pt x="143" y="150"/>
                    <a:pt x="143" y="150"/>
                  </a:cubicBezTo>
                  <a:cubicBezTo>
                    <a:pt x="143" y="150"/>
                    <a:pt x="143" y="150"/>
                    <a:pt x="143" y="150"/>
                  </a:cubicBezTo>
                  <a:cubicBezTo>
                    <a:pt x="142" y="149"/>
                    <a:pt x="142" y="149"/>
                    <a:pt x="142" y="149"/>
                  </a:cubicBezTo>
                  <a:cubicBezTo>
                    <a:pt x="143" y="148"/>
                    <a:pt x="143" y="148"/>
                    <a:pt x="143" y="148"/>
                  </a:cubicBezTo>
                  <a:cubicBezTo>
                    <a:pt x="143" y="148"/>
                    <a:pt x="143" y="148"/>
                    <a:pt x="143" y="148"/>
                  </a:cubicBezTo>
                  <a:cubicBezTo>
                    <a:pt x="143" y="147"/>
                    <a:pt x="143" y="147"/>
                    <a:pt x="143" y="147"/>
                  </a:cubicBezTo>
                  <a:cubicBezTo>
                    <a:pt x="143" y="147"/>
                    <a:pt x="143" y="147"/>
                    <a:pt x="143" y="147"/>
                  </a:cubicBezTo>
                  <a:cubicBezTo>
                    <a:pt x="143" y="144"/>
                    <a:pt x="143" y="144"/>
                    <a:pt x="143" y="144"/>
                  </a:cubicBezTo>
                  <a:cubicBezTo>
                    <a:pt x="144" y="144"/>
                    <a:pt x="144" y="144"/>
                    <a:pt x="144" y="144"/>
                  </a:cubicBezTo>
                  <a:cubicBezTo>
                    <a:pt x="143" y="144"/>
                    <a:pt x="143" y="144"/>
                    <a:pt x="143" y="144"/>
                  </a:cubicBezTo>
                  <a:cubicBezTo>
                    <a:pt x="143" y="144"/>
                    <a:pt x="143" y="144"/>
                    <a:pt x="143" y="144"/>
                  </a:cubicBezTo>
                  <a:cubicBezTo>
                    <a:pt x="142" y="144"/>
                    <a:pt x="142" y="144"/>
                    <a:pt x="142" y="144"/>
                  </a:cubicBezTo>
                  <a:cubicBezTo>
                    <a:pt x="141" y="144"/>
                    <a:pt x="141" y="144"/>
                    <a:pt x="141" y="144"/>
                  </a:cubicBezTo>
                  <a:cubicBezTo>
                    <a:pt x="140" y="144"/>
                    <a:pt x="140" y="144"/>
                    <a:pt x="140" y="144"/>
                  </a:cubicBezTo>
                  <a:cubicBezTo>
                    <a:pt x="138" y="142"/>
                    <a:pt x="138" y="142"/>
                    <a:pt x="138" y="142"/>
                  </a:cubicBezTo>
                  <a:cubicBezTo>
                    <a:pt x="138" y="142"/>
                    <a:pt x="138" y="142"/>
                    <a:pt x="138" y="142"/>
                  </a:cubicBezTo>
                  <a:cubicBezTo>
                    <a:pt x="137" y="141"/>
                    <a:pt x="137" y="141"/>
                    <a:pt x="137" y="141"/>
                  </a:cubicBezTo>
                  <a:cubicBezTo>
                    <a:pt x="137" y="140"/>
                    <a:pt x="137" y="140"/>
                    <a:pt x="137" y="140"/>
                  </a:cubicBezTo>
                  <a:cubicBezTo>
                    <a:pt x="137" y="139"/>
                    <a:pt x="137" y="139"/>
                    <a:pt x="137" y="139"/>
                  </a:cubicBezTo>
                  <a:cubicBezTo>
                    <a:pt x="136" y="140"/>
                    <a:pt x="136" y="140"/>
                    <a:pt x="136" y="140"/>
                  </a:cubicBezTo>
                  <a:cubicBezTo>
                    <a:pt x="135" y="140"/>
                    <a:pt x="135" y="140"/>
                    <a:pt x="135" y="140"/>
                  </a:cubicBezTo>
                  <a:cubicBezTo>
                    <a:pt x="134" y="140"/>
                    <a:pt x="134" y="140"/>
                    <a:pt x="134" y="140"/>
                  </a:cubicBezTo>
                  <a:cubicBezTo>
                    <a:pt x="133" y="139"/>
                    <a:pt x="133" y="139"/>
                    <a:pt x="133" y="139"/>
                  </a:cubicBezTo>
                  <a:cubicBezTo>
                    <a:pt x="133" y="140"/>
                    <a:pt x="133" y="140"/>
                    <a:pt x="133" y="140"/>
                  </a:cubicBezTo>
                  <a:cubicBezTo>
                    <a:pt x="132" y="138"/>
                    <a:pt x="132" y="138"/>
                    <a:pt x="132" y="138"/>
                  </a:cubicBezTo>
                  <a:cubicBezTo>
                    <a:pt x="132" y="138"/>
                    <a:pt x="132" y="138"/>
                    <a:pt x="132" y="138"/>
                  </a:cubicBezTo>
                  <a:cubicBezTo>
                    <a:pt x="131" y="136"/>
                    <a:pt x="131" y="136"/>
                    <a:pt x="131" y="136"/>
                  </a:cubicBezTo>
                  <a:cubicBezTo>
                    <a:pt x="131" y="136"/>
                    <a:pt x="131" y="136"/>
                    <a:pt x="131" y="136"/>
                  </a:cubicBezTo>
                  <a:cubicBezTo>
                    <a:pt x="132" y="136"/>
                    <a:pt x="132" y="136"/>
                    <a:pt x="132" y="136"/>
                  </a:cubicBezTo>
                  <a:cubicBezTo>
                    <a:pt x="132" y="135"/>
                    <a:pt x="132" y="135"/>
                    <a:pt x="132" y="135"/>
                  </a:cubicBezTo>
                  <a:cubicBezTo>
                    <a:pt x="132" y="134"/>
                    <a:pt x="132" y="134"/>
                    <a:pt x="132" y="134"/>
                  </a:cubicBezTo>
                  <a:cubicBezTo>
                    <a:pt x="131" y="134"/>
                    <a:pt x="131" y="134"/>
                    <a:pt x="131" y="134"/>
                  </a:cubicBezTo>
                  <a:cubicBezTo>
                    <a:pt x="131" y="133"/>
                    <a:pt x="131" y="133"/>
                    <a:pt x="131" y="133"/>
                  </a:cubicBezTo>
                  <a:cubicBezTo>
                    <a:pt x="132" y="132"/>
                    <a:pt x="132" y="132"/>
                    <a:pt x="132" y="132"/>
                  </a:cubicBezTo>
                  <a:cubicBezTo>
                    <a:pt x="132" y="132"/>
                    <a:pt x="132" y="132"/>
                    <a:pt x="132" y="132"/>
                  </a:cubicBezTo>
                  <a:cubicBezTo>
                    <a:pt x="131" y="131"/>
                    <a:pt x="131" y="131"/>
                    <a:pt x="131" y="131"/>
                  </a:cubicBezTo>
                  <a:cubicBezTo>
                    <a:pt x="130" y="131"/>
                    <a:pt x="130" y="131"/>
                    <a:pt x="130" y="131"/>
                  </a:cubicBezTo>
                  <a:cubicBezTo>
                    <a:pt x="130" y="130"/>
                    <a:pt x="130" y="130"/>
                    <a:pt x="130" y="130"/>
                  </a:cubicBezTo>
                  <a:cubicBezTo>
                    <a:pt x="129" y="129"/>
                    <a:pt x="129" y="129"/>
                    <a:pt x="129" y="129"/>
                  </a:cubicBezTo>
                  <a:cubicBezTo>
                    <a:pt x="129" y="130"/>
                    <a:pt x="129" y="130"/>
                    <a:pt x="129" y="130"/>
                  </a:cubicBezTo>
                  <a:cubicBezTo>
                    <a:pt x="128" y="129"/>
                    <a:pt x="128" y="129"/>
                    <a:pt x="128" y="129"/>
                  </a:cubicBezTo>
                  <a:cubicBezTo>
                    <a:pt x="128" y="127"/>
                    <a:pt x="128" y="127"/>
                    <a:pt x="128" y="127"/>
                  </a:cubicBezTo>
                  <a:cubicBezTo>
                    <a:pt x="128" y="127"/>
                    <a:pt x="128" y="127"/>
                    <a:pt x="128" y="127"/>
                  </a:cubicBezTo>
                  <a:cubicBezTo>
                    <a:pt x="128" y="126"/>
                    <a:pt x="128" y="126"/>
                    <a:pt x="128" y="126"/>
                  </a:cubicBezTo>
                  <a:cubicBezTo>
                    <a:pt x="127" y="125"/>
                    <a:pt x="127" y="125"/>
                    <a:pt x="127" y="125"/>
                  </a:cubicBezTo>
                  <a:cubicBezTo>
                    <a:pt x="128" y="125"/>
                    <a:pt x="128" y="125"/>
                    <a:pt x="128" y="125"/>
                  </a:cubicBezTo>
                  <a:cubicBezTo>
                    <a:pt x="130" y="123"/>
                    <a:pt x="130" y="123"/>
                    <a:pt x="130" y="123"/>
                  </a:cubicBezTo>
                  <a:cubicBezTo>
                    <a:pt x="131" y="122"/>
                    <a:pt x="131" y="122"/>
                    <a:pt x="131" y="122"/>
                  </a:cubicBezTo>
                  <a:cubicBezTo>
                    <a:pt x="131" y="122"/>
                    <a:pt x="131" y="122"/>
                    <a:pt x="131" y="122"/>
                  </a:cubicBezTo>
                  <a:cubicBezTo>
                    <a:pt x="130" y="121"/>
                    <a:pt x="130" y="121"/>
                    <a:pt x="130" y="121"/>
                  </a:cubicBezTo>
                  <a:cubicBezTo>
                    <a:pt x="130" y="120"/>
                    <a:pt x="130" y="120"/>
                    <a:pt x="130" y="120"/>
                  </a:cubicBezTo>
                  <a:cubicBezTo>
                    <a:pt x="131" y="119"/>
                    <a:pt x="131" y="119"/>
                    <a:pt x="131" y="119"/>
                  </a:cubicBezTo>
                  <a:cubicBezTo>
                    <a:pt x="130" y="118"/>
                    <a:pt x="130" y="118"/>
                    <a:pt x="130" y="118"/>
                  </a:cubicBezTo>
                  <a:cubicBezTo>
                    <a:pt x="130" y="117"/>
                    <a:pt x="130" y="117"/>
                    <a:pt x="130" y="117"/>
                  </a:cubicBezTo>
                  <a:cubicBezTo>
                    <a:pt x="130" y="116"/>
                    <a:pt x="130" y="116"/>
                    <a:pt x="130" y="116"/>
                  </a:cubicBezTo>
                  <a:cubicBezTo>
                    <a:pt x="130" y="115"/>
                    <a:pt x="130" y="115"/>
                    <a:pt x="130" y="115"/>
                  </a:cubicBezTo>
                  <a:cubicBezTo>
                    <a:pt x="130" y="115"/>
                    <a:pt x="130" y="115"/>
                    <a:pt x="130" y="115"/>
                  </a:cubicBezTo>
                  <a:cubicBezTo>
                    <a:pt x="130" y="114"/>
                    <a:pt x="130" y="114"/>
                    <a:pt x="130" y="114"/>
                  </a:cubicBezTo>
                  <a:cubicBezTo>
                    <a:pt x="130" y="113"/>
                    <a:pt x="130" y="113"/>
                    <a:pt x="130" y="113"/>
                  </a:cubicBezTo>
                  <a:cubicBezTo>
                    <a:pt x="130" y="112"/>
                    <a:pt x="130" y="112"/>
                    <a:pt x="130" y="112"/>
                  </a:cubicBezTo>
                  <a:cubicBezTo>
                    <a:pt x="130" y="111"/>
                    <a:pt x="130" y="111"/>
                    <a:pt x="130" y="111"/>
                  </a:cubicBezTo>
                  <a:cubicBezTo>
                    <a:pt x="130" y="110"/>
                    <a:pt x="130" y="110"/>
                    <a:pt x="130" y="110"/>
                  </a:cubicBezTo>
                  <a:cubicBezTo>
                    <a:pt x="130" y="108"/>
                    <a:pt x="130" y="108"/>
                    <a:pt x="130" y="108"/>
                  </a:cubicBezTo>
                  <a:cubicBezTo>
                    <a:pt x="130" y="108"/>
                    <a:pt x="130" y="108"/>
                    <a:pt x="130" y="108"/>
                  </a:cubicBezTo>
                  <a:cubicBezTo>
                    <a:pt x="131" y="108"/>
                    <a:pt x="131" y="108"/>
                    <a:pt x="131" y="108"/>
                  </a:cubicBezTo>
                  <a:cubicBezTo>
                    <a:pt x="131" y="109"/>
                    <a:pt x="131" y="109"/>
                    <a:pt x="131" y="109"/>
                  </a:cubicBezTo>
                  <a:cubicBezTo>
                    <a:pt x="131" y="109"/>
                    <a:pt x="131" y="109"/>
                    <a:pt x="131" y="109"/>
                  </a:cubicBezTo>
                  <a:cubicBezTo>
                    <a:pt x="132" y="109"/>
                    <a:pt x="132" y="109"/>
                    <a:pt x="132" y="109"/>
                  </a:cubicBezTo>
                  <a:cubicBezTo>
                    <a:pt x="133" y="109"/>
                    <a:pt x="133" y="109"/>
                    <a:pt x="133" y="109"/>
                  </a:cubicBezTo>
                  <a:cubicBezTo>
                    <a:pt x="135" y="108"/>
                    <a:pt x="135" y="108"/>
                    <a:pt x="135" y="108"/>
                  </a:cubicBezTo>
                  <a:cubicBezTo>
                    <a:pt x="135" y="108"/>
                    <a:pt x="135" y="108"/>
                    <a:pt x="135" y="108"/>
                  </a:cubicBezTo>
                  <a:cubicBezTo>
                    <a:pt x="136" y="109"/>
                    <a:pt x="136" y="109"/>
                    <a:pt x="136" y="109"/>
                  </a:cubicBezTo>
                  <a:cubicBezTo>
                    <a:pt x="137" y="108"/>
                    <a:pt x="137" y="108"/>
                    <a:pt x="137" y="108"/>
                  </a:cubicBezTo>
                  <a:cubicBezTo>
                    <a:pt x="138" y="108"/>
                    <a:pt x="138" y="108"/>
                    <a:pt x="138" y="108"/>
                  </a:cubicBezTo>
                  <a:cubicBezTo>
                    <a:pt x="140" y="109"/>
                    <a:pt x="140" y="109"/>
                    <a:pt x="140" y="109"/>
                  </a:cubicBezTo>
                  <a:cubicBezTo>
                    <a:pt x="142" y="109"/>
                    <a:pt x="142" y="109"/>
                    <a:pt x="142" y="109"/>
                  </a:cubicBezTo>
                  <a:cubicBezTo>
                    <a:pt x="142" y="109"/>
                    <a:pt x="142" y="109"/>
                    <a:pt x="142" y="109"/>
                  </a:cubicBezTo>
                  <a:cubicBezTo>
                    <a:pt x="143" y="110"/>
                    <a:pt x="143" y="110"/>
                    <a:pt x="143" y="110"/>
                  </a:cubicBezTo>
                  <a:cubicBezTo>
                    <a:pt x="142" y="110"/>
                    <a:pt x="142" y="110"/>
                    <a:pt x="142" y="110"/>
                  </a:cubicBezTo>
                  <a:cubicBezTo>
                    <a:pt x="143" y="111"/>
                    <a:pt x="143" y="111"/>
                    <a:pt x="143" y="111"/>
                  </a:cubicBezTo>
                  <a:cubicBezTo>
                    <a:pt x="143" y="112"/>
                    <a:pt x="143" y="112"/>
                    <a:pt x="143" y="112"/>
                  </a:cubicBezTo>
                  <a:cubicBezTo>
                    <a:pt x="143" y="113"/>
                    <a:pt x="143" y="113"/>
                    <a:pt x="143" y="113"/>
                  </a:cubicBezTo>
                  <a:cubicBezTo>
                    <a:pt x="143" y="114"/>
                    <a:pt x="143" y="114"/>
                    <a:pt x="143" y="114"/>
                  </a:cubicBezTo>
                  <a:cubicBezTo>
                    <a:pt x="144" y="115"/>
                    <a:pt x="144" y="115"/>
                    <a:pt x="144" y="115"/>
                  </a:cubicBezTo>
                  <a:cubicBezTo>
                    <a:pt x="143" y="118"/>
                    <a:pt x="143" y="118"/>
                    <a:pt x="143" y="118"/>
                  </a:cubicBezTo>
                  <a:cubicBezTo>
                    <a:pt x="144" y="118"/>
                    <a:pt x="144" y="118"/>
                    <a:pt x="144" y="118"/>
                  </a:cubicBezTo>
                  <a:cubicBezTo>
                    <a:pt x="144" y="119"/>
                    <a:pt x="144" y="119"/>
                    <a:pt x="144" y="119"/>
                  </a:cubicBezTo>
                  <a:cubicBezTo>
                    <a:pt x="144" y="119"/>
                    <a:pt x="144" y="119"/>
                    <a:pt x="144" y="119"/>
                  </a:cubicBezTo>
                  <a:cubicBezTo>
                    <a:pt x="144" y="120"/>
                    <a:pt x="144" y="120"/>
                    <a:pt x="144" y="120"/>
                  </a:cubicBezTo>
                  <a:cubicBezTo>
                    <a:pt x="143" y="120"/>
                    <a:pt x="143" y="120"/>
                    <a:pt x="143" y="120"/>
                  </a:cubicBezTo>
                  <a:cubicBezTo>
                    <a:pt x="144" y="121"/>
                    <a:pt x="144" y="121"/>
                    <a:pt x="144" y="121"/>
                  </a:cubicBezTo>
                  <a:cubicBezTo>
                    <a:pt x="144" y="122"/>
                    <a:pt x="144" y="122"/>
                    <a:pt x="144" y="122"/>
                  </a:cubicBezTo>
                  <a:cubicBezTo>
                    <a:pt x="145" y="123"/>
                    <a:pt x="145" y="123"/>
                    <a:pt x="145" y="123"/>
                  </a:cubicBezTo>
                  <a:cubicBezTo>
                    <a:pt x="146" y="123"/>
                    <a:pt x="146" y="123"/>
                    <a:pt x="146" y="123"/>
                  </a:cubicBezTo>
                  <a:cubicBezTo>
                    <a:pt x="146" y="124"/>
                    <a:pt x="146" y="124"/>
                    <a:pt x="146" y="124"/>
                  </a:cubicBezTo>
                  <a:cubicBezTo>
                    <a:pt x="147" y="123"/>
                    <a:pt x="147" y="123"/>
                    <a:pt x="147" y="123"/>
                  </a:cubicBezTo>
                  <a:cubicBezTo>
                    <a:pt x="147" y="124"/>
                    <a:pt x="147" y="124"/>
                    <a:pt x="147" y="124"/>
                  </a:cubicBezTo>
                  <a:cubicBezTo>
                    <a:pt x="148" y="125"/>
                    <a:pt x="148" y="125"/>
                    <a:pt x="148" y="125"/>
                  </a:cubicBezTo>
                  <a:cubicBezTo>
                    <a:pt x="149" y="126"/>
                    <a:pt x="149" y="126"/>
                    <a:pt x="149" y="126"/>
                  </a:cubicBezTo>
                  <a:cubicBezTo>
                    <a:pt x="149" y="127"/>
                    <a:pt x="149" y="127"/>
                    <a:pt x="149" y="127"/>
                  </a:cubicBezTo>
                  <a:cubicBezTo>
                    <a:pt x="150" y="129"/>
                    <a:pt x="150" y="129"/>
                    <a:pt x="150" y="129"/>
                  </a:cubicBezTo>
                  <a:cubicBezTo>
                    <a:pt x="150" y="130"/>
                    <a:pt x="150" y="130"/>
                    <a:pt x="150" y="130"/>
                  </a:cubicBezTo>
                  <a:cubicBezTo>
                    <a:pt x="150" y="130"/>
                    <a:pt x="150" y="130"/>
                    <a:pt x="150" y="130"/>
                  </a:cubicBezTo>
                  <a:cubicBezTo>
                    <a:pt x="150" y="131"/>
                    <a:pt x="150" y="131"/>
                    <a:pt x="150" y="131"/>
                  </a:cubicBezTo>
                  <a:cubicBezTo>
                    <a:pt x="151" y="132"/>
                    <a:pt x="151" y="132"/>
                    <a:pt x="151" y="132"/>
                  </a:cubicBezTo>
                  <a:cubicBezTo>
                    <a:pt x="151" y="133"/>
                    <a:pt x="151" y="133"/>
                    <a:pt x="151" y="133"/>
                  </a:cubicBezTo>
                  <a:cubicBezTo>
                    <a:pt x="152" y="135"/>
                    <a:pt x="152" y="135"/>
                    <a:pt x="152" y="135"/>
                  </a:cubicBezTo>
                  <a:cubicBezTo>
                    <a:pt x="152" y="136"/>
                    <a:pt x="152" y="136"/>
                    <a:pt x="152" y="136"/>
                  </a:cubicBezTo>
                  <a:cubicBezTo>
                    <a:pt x="153" y="137"/>
                    <a:pt x="153" y="137"/>
                    <a:pt x="153" y="137"/>
                  </a:cubicBezTo>
                  <a:cubicBezTo>
                    <a:pt x="153" y="137"/>
                    <a:pt x="153" y="137"/>
                    <a:pt x="153" y="137"/>
                  </a:cubicBezTo>
                  <a:cubicBezTo>
                    <a:pt x="153" y="138"/>
                    <a:pt x="153" y="138"/>
                    <a:pt x="153" y="138"/>
                  </a:cubicBezTo>
                  <a:cubicBezTo>
                    <a:pt x="154" y="139"/>
                    <a:pt x="154" y="139"/>
                    <a:pt x="154" y="139"/>
                  </a:cubicBezTo>
                  <a:cubicBezTo>
                    <a:pt x="154" y="140"/>
                    <a:pt x="154" y="140"/>
                    <a:pt x="154" y="140"/>
                  </a:cubicBezTo>
                  <a:cubicBezTo>
                    <a:pt x="156" y="142"/>
                    <a:pt x="156" y="142"/>
                    <a:pt x="156" y="142"/>
                  </a:cubicBezTo>
                  <a:cubicBezTo>
                    <a:pt x="157" y="143"/>
                    <a:pt x="157" y="143"/>
                    <a:pt x="157" y="143"/>
                  </a:cubicBezTo>
                  <a:cubicBezTo>
                    <a:pt x="158" y="143"/>
                    <a:pt x="158" y="143"/>
                    <a:pt x="158" y="143"/>
                  </a:cubicBezTo>
                  <a:cubicBezTo>
                    <a:pt x="158" y="144"/>
                    <a:pt x="158" y="144"/>
                    <a:pt x="158" y="144"/>
                  </a:cubicBezTo>
                  <a:cubicBezTo>
                    <a:pt x="160" y="145"/>
                    <a:pt x="160" y="145"/>
                    <a:pt x="160" y="145"/>
                  </a:cubicBezTo>
                  <a:cubicBezTo>
                    <a:pt x="160" y="145"/>
                    <a:pt x="160" y="145"/>
                    <a:pt x="160" y="145"/>
                  </a:cubicBezTo>
                  <a:cubicBezTo>
                    <a:pt x="159" y="145"/>
                    <a:pt x="159" y="145"/>
                    <a:pt x="159" y="145"/>
                  </a:cubicBezTo>
                  <a:cubicBezTo>
                    <a:pt x="159" y="146"/>
                    <a:pt x="159" y="146"/>
                    <a:pt x="159" y="146"/>
                  </a:cubicBezTo>
                  <a:cubicBezTo>
                    <a:pt x="159" y="147"/>
                    <a:pt x="159" y="147"/>
                    <a:pt x="159" y="147"/>
                  </a:cubicBezTo>
                  <a:cubicBezTo>
                    <a:pt x="160" y="149"/>
                    <a:pt x="160" y="149"/>
                    <a:pt x="160" y="149"/>
                  </a:cubicBezTo>
                  <a:cubicBezTo>
                    <a:pt x="161" y="150"/>
                    <a:pt x="161" y="150"/>
                    <a:pt x="161" y="150"/>
                  </a:cubicBezTo>
                  <a:cubicBezTo>
                    <a:pt x="161" y="151"/>
                    <a:pt x="161" y="151"/>
                    <a:pt x="161" y="151"/>
                  </a:cubicBezTo>
                  <a:cubicBezTo>
                    <a:pt x="160" y="152"/>
                    <a:pt x="160" y="152"/>
                    <a:pt x="160" y="152"/>
                  </a:cubicBezTo>
                  <a:cubicBezTo>
                    <a:pt x="160" y="152"/>
                    <a:pt x="160" y="152"/>
                    <a:pt x="160" y="152"/>
                  </a:cubicBezTo>
                  <a:cubicBezTo>
                    <a:pt x="159" y="153"/>
                    <a:pt x="159" y="153"/>
                    <a:pt x="159" y="153"/>
                  </a:cubicBezTo>
                  <a:cubicBezTo>
                    <a:pt x="160" y="153"/>
                    <a:pt x="160" y="153"/>
                    <a:pt x="160" y="153"/>
                  </a:cubicBezTo>
                  <a:cubicBezTo>
                    <a:pt x="160" y="155"/>
                    <a:pt x="160" y="155"/>
                    <a:pt x="160" y="155"/>
                  </a:cubicBezTo>
                  <a:cubicBezTo>
                    <a:pt x="159" y="155"/>
                    <a:pt x="159" y="155"/>
                    <a:pt x="159" y="155"/>
                  </a:cubicBezTo>
                  <a:cubicBezTo>
                    <a:pt x="159" y="156"/>
                    <a:pt x="159" y="156"/>
                    <a:pt x="159" y="156"/>
                  </a:cubicBezTo>
                  <a:cubicBezTo>
                    <a:pt x="160" y="155"/>
                    <a:pt x="160" y="155"/>
                    <a:pt x="160" y="155"/>
                  </a:cubicBezTo>
                  <a:cubicBezTo>
                    <a:pt x="160" y="156"/>
                    <a:pt x="160" y="156"/>
                    <a:pt x="160" y="156"/>
                  </a:cubicBezTo>
                  <a:cubicBezTo>
                    <a:pt x="159" y="156"/>
                    <a:pt x="159" y="156"/>
                    <a:pt x="159" y="156"/>
                  </a:cubicBezTo>
                  <a:cubicBezTo>
                    <a:pt x="159" y="158"/>
                    <a:pt x="159" y="158"/>
                    <a:pt x="159" y="158"/>
                  </a:cubicBezTo>
                  <a:cubicBezTo>
                    <a:pt x="158" y="159"/>
                    <a:pt x="158" y="159"/>
                    <a:pt x="158" y="159"/>
                  </a:cubicBezTo>
                  <a:cubicBezTo>
                    <a:pt x="157" y="158"/>
                    <a:pt x="157" y="158"/>
                    <a:pt x="157" y="158"/>
                  </a:cubicBezTo>
                  <a:cubicBezTo>
                    <a:pt x="157" y="159"/>
                    <a:pt x="157" y="159"/>
                    <a:pt x="157" y="159"/>
                  </a:cubicBezTo>
                  <a:cubicBezTo>
                    <a:pt x="158" y="160"/>
                    <a:pt x="158" y="160"/>
                    <a:pt x="158" y="160"/>
                  </a:cubicBezTo>
                  <a:cubicBezTo>
                    <a:pt x="158" y="160"/>
                    <a:pt x="158" y="160"/>
                    <a:pt x="158" y="160"/>
                  </a:cubicBezTo>
                  <a:cubicBezTo>
                    <a:pt x="157" y="161"/>
                    <a:pt x="157" y="161"/>
                    <a:pt x="157" y="161"/>
                  </a:cubicBezTo>
                  <a:cubicBezTo>
                    <a:pt x="156" y="161"/>
                    <a:pt x="156" y="161"/>
                    <a:pt x="156" y="161"/>
                  </a:cubicBezTo>
                  <a:cubicBezTo>
                    <a:pt x="155" y="161"/>
                    <a:pt x="155" y="161"/>
                    <a:pt x="155" y="161"/>
                  </a:cubicBezTo>
                  <a:cubicBezTo>
                    <a:pt x="154" y="161"/>
                    <a:pt x="154" y="161"/>
                    <a:pt x="154" y="161"/>
                  </a:cubicBezTo>
                  <a:cubicBezTo>
                    <a:pt x="155" y="160"/>
                    <a:pt x="155" y="160"/>
                    <a:pt x="155" y="160"/>
                  </a:cubicBezTo>
                  <a:cubicBezTo>
                    <a:pt x="155" y="160"/>
                    <a:pt x="155" y="160"/>
                    <a:pt x="155" y="160"/>
                  </a:cubicBezTo>
                  <a:cubicBezTo>
                    <a:pt x="154" y="160"/>
                    <a:pt x="154" y="160"/>
                    <a:pt x="154" y="160"/>
                  </a:cubicBezTo>
                  <a:cubicBezTo>
                    <a:pt x="154" y="160"/>
                    <a:pt x="154" y="160"/>
                    <a:pt x="154" y="160"/>
                  </a:cubicBezTo>
                  <a:cubicBezTo>
                    <a:pt x="154" y="160"/>
                    <a:pt x="154" y="160"/>
                    <a:pt x="154" y="160"/>
                  </a:cubicBezTo>
                  <a:cubicBezTo>
                    <a:pt x="152" y="159"/>
                    <a:pt x="152" y="159"/>
                    <a:pt x="152" y="159"/>
                  </a:cubicBezTo>
                  <a:cubicBezTo>
                    <a:pt x="151" y="160"/>
                    <a:pt x="151" y="160"/>
                    <a:pt x="151" y="160"/>
                  </a:cubicBezTo>
                  <a:cubicBezTo>
                    <a:pt x="149" y="160"/>
                    <a:pt x="149" y="160"/>
                    <a:pt x="149" y="160"/>
                  </a:cubicBezTo>
                  <a:cubicBezTo>
                    <a:pt x="147" y="160"/>
                    <a:pt x="147" y="160"/>
                    <a:pt x="147" y="160"/>
                  </a:cubicBezTo>
                  <a:cubicBezTo>
                    <a:pt x="147" y="161"/>
                    <a:pt x="147" y="161"/>
                    <a:pt x="147" y="161"/>
                  </a:cubicBezTo>
                  <a:cubicBezTo>
                    <a:pt x="147" y="161"/>
                    <a:pt x="147" y="161"/>
                    <a:pt x="147" y="161"/>
                  </a:cubicBezTo>
                  <a:cubicBezTo>
                    <a:pt x="148" y="161"/>
                    <a:pt x="148" y="161"/>
                    <a:pt x="148" y="161"/>
                  </a:cubicBezTo>
                  <a:cubicBezTo>
                    <a:pt x="148" y="161"/>
                    <a:pt x="148" y="161"/>
                    <a:pt x="148" y="161"/>
                  </a:cubicBezTo>
                  <a:cubicBezTo>
                    <a:pt x="149" y="160"/>
                    <a:pt x="149" y="160"/>
                    <a:pt x="149" y="160"/>
                  </a:cubicBezTo>
                  <a:cubicBezTo>
                    <a:pt x="150" y="161"/>
                    <a:pt x="150" y="161"/>
                    <a:pt x="150" y="161"/>
                  </a:cubicBezTo>
                  <a:cubicBezTo>
                    <a:pt x="151" y="162"/>
                    <a:pt x="151" y="162"/>
                    <a:pt x="151" y="162"/>
                  </a:cubicBezTo>
                  <a:cubicBezTo>
                    <a:pt x="154" y="163"/>
                    <a:pt x="154" y="163"/>
                    <a:pt x="154" y="163"/>
                  </a:cubicBezTo>
                  <a:cubicBezTo>
                    <a:pt x="156" y="163"/>
                    <a:pt x="156" y="163"/>
                    <a:pt x="156" y="163"/>
                  </a:cubicBezTo>
                  <a:cubicBezTo>
                    <a:pt x="157" y="163"/>
                    <a:pt x="157" y="163"/>
                    <a:pt x="157" y="163"/>
                  </a:cubicBezTo>
                  <a:cubicBezTo>
                    <a:pt x="159" y="163"/>
                    <a:pt x="159" y="163"/>
                    <a:pt x="159" y="163"/>
                  </a:cubicBezTo>
                  <a:cubicBezTo>
                    <a:pt x="159" y="163"/>
                    <a:pt x="159" y="163"/>
                    <a:pt x="159" y="163"/>
                  </a:cubicBezTo>
                  <a:cubicBezTo>
                    <a:pt x="161" y="164"/>
                    <a:pt x="161" y="164"/>
                    <a:pt x="161" y="164"/>
                  </a:cubicBezTo>
                  <a:cubicBezTo>
                    <a:pt x="162" y="163"/>
                    <a:pt x="162" y="163"/>
                    <a:pt x="162" y="163"/>
                  </a:cubicBezTo>
                  <a:cubicBezTo>
                    <a:pt x="162" y="162"/>
                    <a:pt x="162" y="162"/>
                    <a:pt x="162" y="162"/>
                  </a:cubicBezTo>
                  <a:cubicBezTo>
                    <a:pt x="162" y="162"/>
                    <a:pt x="162" y="162"/>
                    <a:pt x="162" y="162"/>
                  </a:cubicBezTo>
                  <a:cubicBezTo>
                    <a:pt x="162" y="161"/>
                    <a:pt x="162" y="161"/>
                    <a:pt x="162" y="161"/>
                  </a:cubicBezTo>
                  <a:cubicBezTo>
                    <a:pt x="162" y="160"/>
                    <a:pt x="162" y="160"/>
                    <a:pt x="162" y="160"/>
                  </a:cubicBezTo>
                  <a:cubicBezTo>
                    <a:pt x="163" y="159"/>
                    <a:pt x="163" y="159"/>
                    <a:pt x="163" y="159"/>
                  </a:cubicBezTo>
                  <a:cubicBezTo>
                    <a:pt x="163" y="159"/>
                    <a:pt x="163" y="159"/>
                    <a:pt x="163" y="159"/>
                  </a:cubicBezTo>
                  <a:cubicBezTo>
                    <a:pt x="164" y="158"/>
                    <a:pt x="164" y="158"/>
                    <a:pt x="164" y="158"/>
                  </a:cubicBezTo>
                  <a:cubicBezTo>
                    <a:pt x="164" y="157"/>
                    <a:pt x="164" y="157"/>
                    <a:pt x="164" y="157"/>
                  </a:cubicBezTo>
                  <a:cubicBezTo>
                    <a:pt x="165" y="155"/>
                    <a:pt x="165" y="155"/>
                    <a:pt x="165" y="155"/>
                  </a:cubicBezTo>
                  <a:cubicBezTo>
                    <a:pt x="164" y="154"/>
                    <a:pt x="164" y="154"/>
                    <a:pt x="164" y="154"/>
                  </a:cubicBezTo>
                  <a:cubicBezTo>
                    <a:pt x="165" y="153"/>
                    <a:pt x="165" y="153"/>
                    <a:pt x="165" y="153"/>
                  </a:cubicBezTo>
                  <a:cubicBezTo>
                    <a:pt x="166" y="150"/>
                    <a:pt x="166" y="150"/>
                    <a:pt x="166" y="150"/>
                  </a:cubicBezTo>
                  <a:cubicBezTo>
                    <a:pt x="166" y="150"/>
                    <a:pt x="166" y="150"/>
                    <a:pt x="166" y="150"/>
                  </a:cubicBezTo>
                  <a:cubicBezTo>
                    <a:pt x="165" y="147"/>
                    <a:pt x="165" y="147"/>
                    <a:pt x="165" y="147"/>
                  </a:cubicBezTo>
                  <a:cubicBezTo>
                    <a:pt x="163" y="146"/>
                    <a:pt x="163" y="146"/>
                    <a:pt x="163" y="146"/>
                  </a:cubicBezTo>
                  <a:cubicBezTo>
                    <a:pt x="163" y="145"/>
                    <a:pt x="163" y="145"/>
                    <a:pt x="163" y="145"/>
                  </a:cubicBezTo>
                  <a:cubicBezTo>
                    <a:pt x="162" y="143"/>
                    <a:pt x="162" y="143"/>
                    <a:pt x="162" y="143"/>
                  </a:cubicBezTo>
                  <a:cubicBezTo>
                    <a:pt x="164" y="142"/>
                    <a:pt x="164" y="142"/>
                    <a:pt x="164" y="142"/>
                  </a:cubicBezTo>
                  <a:cubicBezTo>
                    <a:pt x="164" y="141"/>
                    <a:pt x="164" y="141"/>
                    <a:pt x="164" y="141"/>
                  </a:cubicBezTo>
                  <a:cubicBezTo>
                    <a:pt x="166" y="141"/>
                    <a:pt x="166" y="141"/>
                    <a:pt x="166" y="141"/>
                  </a:cubicBezTo>
                  <a:cubicBezTo>
                    <a:pt x="167" y="139"/>
                    <a:pt x="167" y="139"/>
                    <a:pt x="167" y="139"/>
                  </a:cubicBezTo>
                  <a:cubicBezTo>
                    <a:pt x="169" y="139"/>
                    <a:pt x="169" y="139"/>
                    <a:pt x="169" y="139"/>
                  </a:cubicBezTo>
                  <a:cubicBezTo>
                    <a:pt x="170" y="140"/>
                    <a:pt x="170" y="140"/>
                    <a:pt x="170" y="140"/>
                  </a:cubicBezTo>
                  <a:cubicBezTo>
                    <a:pt x="170" y="141"/>
                    <a:pt x="170" y="141"/>
                    <a:pt x="170" y="141"/>
                  </a:cubicBezTo>
                  <a:cubicBezTo>
                    <a:pt x="171" y="142"/>
                    <a:pt x="171" y="142"/>
                    <a:pt x="171" y="142"/>
                  </a:cubicBezTo>
                  <a:cubicBezTo>
                    <a:pt x="172" y="143"/>
                    <a:pt x="172" y="143"/>
                    <a:pt x="172" y="143"/>
                  </a:cubicBezTo>
                  <a:cubicBezTo>
                    <a:pt x="172" y="143"/>
                    <a:pt x="172" y="143"/>
                    <a:pt x="172" y="143"/>
                  </a:cubicBezTo>
                  <a:cubicBezTo>
                    <a:pt x="173" y="144"/>
                    <a:pt x="173" y="144"/>
                    <a:pt x="173" y="144"/>
                  </a:cubicBezTo>
                  <a:cubicBezTo>
                    <a:pt x="173" y="145"/>
                    <a:pt x="173" y="145"/>
                    <a:pt x="173" y="145"/>
                  </a:cubicBezTo>
                  <a:cubicBezTo>
                    <a:pt x="174" y="145"/>
                    <a:pt x="174" y="145"/>
                    <a:pt x="174" y="145"/>
                  </a:cubicBezTo>
                  <a:cubicBezTo>
                    <a:pt x="174" y="146"/>
                    <a:pt x="174" y="146"/>
                    <a:pt x="174" y="146"/>
                  </a:cubicBezTo>
                  <a:cubicBezTo>
                    <a:pt x="175" y="147"/>
                    <a:pt x="175" y="147"/>
                    <a:pt x="175" y="147"/>
                  </a:cubicBezTo>
                  <a:cubicBezTo>
                    <a:pt x="175" y="148"/>
                    <a:pt x="175" y="148"/>
                    <a:pt x="175" y="148"/>
                  </a:cubicBezTo>
                  <a:cubicBezTo>
                    <a:pt x="175" y="149"/>
                    <a:pt x="175" y="149"/>
                    <a:pt x="175" y="149"/>
                  </a:cubicBezTo>
                  <a:cubicBezTo>
                    <a:pt x="175" y="149"/>
                    <a:pt x="175" y="149"/>
                    <a:pt x="175" y="149"/>
                  </a:cubicBezTo>
                  <a:cubicBezTo>
                    <a:pt x="177" y="150"/>
                    <a:pt x="177" y="150"/>
                    <a:pt x="177" y="150"/>
                  </a:cubicBezTo>
                  <a:cubicBezTo>
                    <a:pt x="178" y="150"/>
                    <a:pt x="178" y="150"/>
                    <a:pt x="178" y="150"/>
                  </a:cubicBezTo>
                  <a:cubicBezTo>
                    <a:pt x="179" y="150"/>
                    <a:pt x="179" y="150"/>
                    <a:pt x="179" y="150"/>
                  </a:cubicBezTo>
                  <a:cubicBezTo>
                    <a:pt x="180" y="150"/>
                    <a:pt x="180" y="150"/>
                    <a:pt x="180" y="150"/>
                  </a:cubicBezTo>
                  <a:cubicBezTo>
                    <a:pt x="181" y="150"/>
                    <a:pt x="181" y="150"/>
                    <a:pt x="181" y="150"/>
                  </a:cubicBezTo>
                  <a:cubicBezTo>
                    <a:pt x="181" y="149"/>
                    <a:pt x="181" y="149"/>
                    <a:pt x="181" y="149"/>
                  </a:cubicBezTo>
                  <a:cubicBezTo>
                    <a:pt x="182" y="149"/>
                    <a:pt x="182" y="149"/>
                    <a:pt x="182" y="149"/>
                  </a:cubicBezTo>
                  <a:cubicBezTo>
                    <a:pt x="181" y="149"/>
                    <a:pt x="181" y="149"/>
                    <a:pt x="181" y="149"/>
                  </a:cubicBezTo>
                  <a:cubicBezTo>
                    <a:pt x="180" y="149"/>
                    <a:pt x="180" y="149"/>
                    <a:pt x="180" y="149"/>
                  </a:cubicBezTo>
                  <a:cubicBezTo>
                    <a:pt x="180" y="148"/>
                    <a:pt x="180" y="148"/>
                    <a:pt x="180" y="148"/>
                  </a:cubicBezTo>
                  <a:cubicBezTo>
                    <a:pt x="179" y="149"/>
                    <a:pt x="179" y="149"/>
                    <a:pt x="179" y="149"/>
                  </a:cubicBezTo>
                  <a:cubicBezTo>
                    <a:pt x="178" y="149"/>
                    <a:pt x="178" y="149"/>
                    <a:pt x="178" y="149"/>
                  </a:cubicBezTo>
                  <a:cubicBezTo>
                    <a:pt x="177" y="149"/>
                    <a:pt x="177" y="149"/>
                    <a:pt x="177" y="149"/>
                  </a:cubicBezTo>
                  <a:cubicBezTo>
                    <a:pt x="176" y="149"/>
                    <a:pt x="176" y="149"/>
                    <a:pt x="176" y="149"/>
                  </a:cubicBezTo>
                  <a:cubicBezTo>
                    <a:pt x="176" y="148"/>
                    <a:pt x="176" y="148"/>
                    <a:pt x="176" y="148"/>
                  </a:cubicBezTo>
                  <a:cubicBezTo>
                    <a:pt x="176" y="147"/>
                    <a:pt x="176" y="147"/>
                    <a:pt x="176" y="147"/>
                  </a:cubicBezTo>
                  <a:cubicBezTo>
                    <a:pt x="176" y="147"/>
                    <a:pt x="176" y="147"/>
                    <a:pt x="176" y="147"/>
                  </a:cubicBezTo>
                  <a:cubicBezTo>
                    <a:pt x="175" y="146"/>
                    <a:pt x="175" y="146"/>
                    <a:pt x="175" y="146"/>
                  </a:cubicBezTo>
                  <a:cubicBezTo>
                    <a:pt x="175" y="145"/>
                    <a:pt x="175" y="145"/>
                    <a:pt x="175" y="145"/>
                  </a:cubicBezTo>
                  <a:cubicBezTo>
                    <a:pt x="176" y="144"/>
                    <a:pt x="176" y="144"/>
                    <a:pt x="176" y="144"/>
                  </a:cubicBezTo>
                  <a:cubicBezTo>
                    <a:pt x="177" y="144"/>
                    <a:pt x="177" y="144"/>
                    <a:pt x="177" y="144"/>
                  </a:cubicBezTo>
                  <a:cubicBezTo>
                    <a:pt x="176" y="143"/>
                    <a:pt x="176" y="143"/>
                    <a:pt x="176" y="143"/>
                  </a:cubicBezTo>
                  <a:cubicBezTo>
                    <a:pt x="176" y="143"/>
                    <a:pt x="176" y="143"/>
                    <a:pt x="176" y="143"/>
                  </a:cubicBezTo>
                  <a:cubicBezTo>
                    <a:pt x="176" y="143"/>
                    <a:pt x="176" y="143"/>
                    <a:pt x="176" y="143"/>
                  </a:cubicBezTo>
                  <a:cubicBezTo>
                    <a:pt x="175" y="142"/>
                    <a:pt x="175" y="142"/>
                    <a:pt x="175" y="142"/>
                  </a:cubicBezTo>
                  <a:cubicBezTo>
                    <a:pt x="174" y="141"/>
                    <a:pt x="174" y="141"/>
                    <a:pt x="174" y="141"/>
                  </a:cubicBezTo>
                  <a:cubicBezTo>
                    <a:pt x="174" y="141"/>
                    <a:pt x="174" y="141"/>
                    <a:pt x="174" y="141"/>
                  </a:cubicBezTo>
                  <a:cubicBezTo>
                    <a:pt x="173" y="139"/>
                    <a:pt x="173" y="139"/>
                    <a:pt x="173" y="139"/>
                  </a:cubicBezTo>
                  <a:cubicBezTo>
                    <a:pt x="171" y="139"/>
                    <a:pt x="171" y="139"/>
                    <a:pt x="171" y="139"/>
                  </a:cubicBezTo>
                  <a:cubicBezTo>
                    <a:pt x="169" y="139"/>
                    <a:pt x="169" y="139"/>
                    <a:pt x="169" y="139"/>
                  </a:cubicBezTo>
                  <a:cubicBezTo>
                    <a:pt x="169" y="138"/>
                    <a:pt x="169" y="138"/>
                    <a:pt x="169" y="138"/>
                  </a:cubicBezTo>
                  <a:cubicBezTo>
                    <a:pt x="168" y="138"/>
                    <a:pt x="168" y="138"/>
                    <a:pt x="168" y="138"/>
                  </a:cubicBezTo>
                  <a:cubicBezTo>
                    <a:pt x="166" y="137"/>
                    <a:pt x="166" y="137"/>
                    <a:pt x="166" y="137"/>
                  </a:cubicBezTo>
                  <a:cubicBezTo>
                    <a:pt x="165" y="137"/>
                    <a:pt x="165" y="137"/>
                    <a:pt x="165" y="137"/>
                  </a:cubicBezTo>
                  <a:cubicBezTo>
                    <a:pt x="164" y="137"/>
                    <a:pt x="164" y="137"/>
                    <a:pt x="164" y="137"/>
                  </a:cubicBezTo>
                  <a:cubicBezTo>
                    <a:pt x="163" y="138"/>
                    <a:pt x="163" y="138"/>
                    <a:pt x="163" y="138"/>
                  </a:cubicBezTo>
                  <a:cubicBezTo>
                    <a:pt x="163" y="139"/>
                    <a:pt x="163" y="139"/>
                    <a:pt x="163" y="139"/>
                  </a:cubicBezTo>
                  <a:cubicBezTo>
                    <a:pt x="162" y="140"/>
                    <a:pt x="162" y="140"/>
                    <a:pt x="162" y="140"/>
                  </a:cubicBezTo>
                  <a:cubicBezTo>
                    <a:pt x="161" y="139"/>
                    <a:pt x="161" y="139"/>
                    <a:pt x="161" y="139"/>
                  </a:cubicBezTo>
                  <a:cubicBezTo>
                    <a:pt x="159" y="140"/>
                    <a:pt x="159" y="140"/>
                    <a:pt x="159" y="140"/>
                  </a:cubicBezTo>
                  <a:cubicBezTo>
                    <a:pt x="158" y="140"/>
                    <a:pt x="158" y="140"/>
                    <a:pt x="158" y="140"/>
                  </a:cubicBezTo>
                  <a:cubicBezTo>
                    <a:pt x="158" y="139"/>
                    <a:pt x="158" y="139"/>
                    <a:pt x="158" y="139"/>
                  </a:cubicBezTo>
                  <a:cubicBezTo>
                    <a:pt x="158" y="138"/>
                    <a:pt x="158" y="138"/>
                    <a:pt x="158" y="138"/>
                  </a:cubicBezTo>
                  <a:cubicBezTo>
                    <a:pt x="158" y="137"/>
                    <a:pt x="158" y="137"/>
                    <a:pt x="158" y="137"/>
                  </a:cubicBezTo>
                  <a:cubicBezTo>
                    <a:pt x="156" y="136"/>
                    <a:pt x="156" y="136"/>
                    <a:pt x="156" y="136"/>
                  </a:cubicBezTo>
                  <a:cubicBezTo>
                    <a:pt x="156" y="135"/>
                    <a:pt x="156" y="135"/>
                    <a:pt x="156" y="135"/>
                  </a:cubicBezTo>
                  <a:cubicBezTo>
                    <a:pt x="156" y="133"/>
                    <a:pt x="156" y="133"/>
                    <a:pt x="156" y="133"/>
                  </a:cubicBezTo>
                  <a:cubicBezTo>
                    <a:pt x="155" y="131"/>
                    <a:pt x="155" y="131"/>
                    <a:pt x="155" y="131"/>
                  </a:cubicBezTo>
                  <a:cubicBezTo>
                    <a:pt x="155" y="130"/>
                    <a:pt x="155" y="130"/>
                    <a:pt x="155" y="130"/>
                  </a:cubicBezTo>
                  <a:cubicBezTo>
                    <a:pt x="155" y="128"/>
                    <a:pt x="155" y="128"/>
                    <a:pt x="155" y="128"/>
                  </a:cubicBezTo>
                  <a:cubicBezTo>
                    <a:pt x="154" y="126"/>
                    <a:pt x="154" y="126"/>
                    <a:pt x="154" y="126"/>
                  </a:cubicBezTo>
                  <a:cubicBezTo>
                    <a:pt x="153" y="125"/>
                    <a:pt x="153" y="125"/>
                    <a:pt x="153" y="125"/>
                  </a:cubicBezTo>
                  <a:cubicBezTo>
                    <a:pt x="152" y="125"/>
                    <a:pt x="152" y="125"/>
                    <a:pt x="152" y="125"/>
                  </a:cubicBezTo>
                  <a:cubicBezTo>
                    <a:pt x="152" y="124"/>
                    <a:pt x="152" y="124"/>
                    <a:pt x="152" y="124"/>
                  </a:cubicBezTo>
                  <a:cubicBezTo>
                    <a:pt x="150" y="123"/>
                    <a:pt x="150" y="123"/>
                    <a:pt x="150" y="123"/>
                  </a:cubicBezTo>
                  <a:cubicBezTo>
                    <a:pt x="148" y="122"/>
                    <a:pt x="148" y="122"/>
                    <a:pt x="148" y="122"/>
                  </a:cubicBezTo>
                  <a:cubicBezTo>
                    <a:pt x="148" y="121"/>
                    <a:pt x="148" y="121"/>
                    <a:pt x="148" y="121"/>
                  </a:cubicBezTo>
                  <a:cubicBezTo>
                    <a:pt x="149" y="119"/>
                    <a:pt x="149" y="119"/>
                    <a:pt x="149" y="119"/>
                  </a:cubicBezTo>
                  <a:cubicBezTo>
                    <a:pt x="148" y="118"/>
                    <a:pt x="148" y="118"/>
                    <a:pt x="148" y="118"/>
                  </a:cubicBezTo>
                  <a:cubicBezTo>
                    <a:pt x="148" y="117"/>
                    <a:pt x="148" y="117"/>
                    <a:pt x="148" y="117"/>
                  </a:cubicBezTo>
                  <a:cubicBezTo>
                    <a:pt x="148" y="117"/>
                    <a:pt x="148" y="117"/>
                    <a:pt x="148" y="117"/>
                  </a:cubicBezTo>
                  <a:cubicBezTo>
                    <a:pt x="149" y="116"/>
                    <a:pt x="149" y="116"/>
                    <a:pt x="149" y="116"/>
                  </a:cubicBezTo>
                  <a:cubicBezTo>
                    <a:pt x="150" y="114"/>
                    <a:pt x="150" y="114"/>
                    <a:pt x="150" y="114"/>
                  </a:cubicBezTo>
                  <a:cubicBezTo>
                    <a:pt x="151" y="113"/>
                    <a:pt x="151" y="113"/>
                    <a:pt x="151" y="113"/>
                  </a:cubicBezTo>
                  <a:cubicBezTo>
                    <a:pt x="150" y="111"/>
                    <a:pt x="150" y="111"/>
                    <a:pt x="150" y="111"/>
                  </a:cubicBezTo>
                  <a:cubicBezTo>
                    <a:pt x="148" y="107"/>
                    <a:pt x="148" y="107"/>
                    <a:pt x="148" y="107"/>
                  </a:cubicBezTo>
                  <a:cubicBezTo>
                    <a:pt x="149" y="107"/>
                    <a:pt x="149" y="107"/>
                    <a:pt x="149" y="107"/>
                  </a:cubicBezTo>
                  <a:cubicBezTo>
                    <a:pt x="150" y="108"/>
                    <a:pt x="150" y="108"/>
                    <a:pt x="150" y="108"/>
                  </a:cubicBezTo>
                  <a:cubicBezTo>
                    <a:pt x="150" y="109"/>
                    <a:pt x="150" y="109"/>
                    <a:pt x="150" y="109"/>
                  </a:cubicBezTo>
                  <a:cubicBezTo>
                    <a:pt x="151" y="109"/>
                    <a:pt x="151" y="109"/>
                    <a:pt x="151" y="109"/>
                  </a:cubicBezTo>
                  <a:cubicBezTo>
                    <a:pt x="151" y="109"/>
                    <a:pt x="151" y="109"/>
                    <a:pt x="151" y="109"/>
                  </a:cubicBezTo>
                  <a:cubicBezTo>
                    <a:pt x="151" y="111"/>
                    <a:pt x="151" y="111"/>
                    <a:pt x="151" y="111"/>
                  </a:cubicBezTo>
                  <a:cubicBezTo>
                    <a:pt x="152" y="112"/>
                    <a:pt x="152" y="112"/>
                    <a:pt x="152" y="112"/>
                  </a:cubicBezTo>
                  <a:cubicBezTo>
                    <a:pt x="152" y="113"/>
                    <a:pt x="152" y="113"/>
                    <a:pt x="152" y="113"/>
                  </a:cubicBezTo>
                  <a:cubicBezTo>
                    <a:pt x="153" y="114"/>
                    <a:pt x="153" y="114"/>
                    <a:pt x="153" y="114"/>
                  </a:cubicBezTo>
                  <a:cubicBezTo>
                    <a:pt x="153" y="115"/>
                    <a:pt x="153" y="115"/>
                    <a:pt x="153" y="115"/>
                  </a:cubicBezTo>
                  <a:cubicBezTo>
                    <a:pt x="153" y="116"/>
                    <a:pt x="153" y="116"/>
                    <a:pt x="153" y="116"/>
                  </a:cubicBezTo>
                  <a:cubicBezTo>
                    <a:pt x="154" y="117"/>
                    <a:pt x="154" y="117"/>
                    <a:pt x="154" y="117"/>
                  </a:cubicBezTo>
                  <a:cubicBezTo>
                    <a:pt x="154" y="118"/>
                    <a:pt x="154" y="118"/>
                    <a:pt x="154" y="118"/>
                  </a:cubicBezTo>
                  <a:cubicBezTo>
                    <a:pt x="155" y="119"/>
                    <a:pt x="155" y="119"/>
                    <a:pt x="155" y="119"/>
                  </a:cubicBezTo>
                  <a:cubicBezTo>
                    <a:pt x="155" y="119"/>
                    <a:pt x="155" y="119"/>
                    <a:pt x="155" y="119"/>
                  </a:cubicBezTo>
                  <a:cubicBezTo>
                    <a:pt x="154" y="120"/>
                    <a:pt x="154" y="120"/>
                    <a:pt x="154" y="120"/>
                  </a:cubicBezTo>
                  <a:cubicBezTo>
                    <a:pt x="155" y="120"/>
                    <a:pt x="155" y="120"/>
                    <a:pt x="155" y="120"/>
                  </a:cubicBezTo>
                  <a:cubicBezTo>
                    <a:pt x="156" y="120"/>
                    <a:pt x="156" y="120"/>
                    <a:pt x="156" y="120"/>
                  </a:cubicBezTo>
                  <a:cubicBezTo>
                    <a:pt x="157" y="121"/>
                    <a:pt x="157" y="121"/>
                    <a:pt x="157" y="121"/>
                  </a:cubicBezTo>
                  <a:cubicBezTo>
                    <a:pt x="159" y="121"/>
                    <a:pt x="159" y="121"/>
                    <a:pt x="159" y="121"/>
                  </a:cubicBezTo>
                  <a:cubicBezTo>
                    <a:pt x="160" y="120"/>
                    <a:pt x="160" y="120"/>
                    <a:pt x="160" y="120"/>
                  </a:cubicBezTo>
                  <a:cubicBezTo>
                    <a:pt x="160" y="121"/>
                    <a:pt x="160" y="121"/>
                    <a:pt x="160" y="121"/>
                  </a:cubicBezTo>
                  <a:cubicBezTo>
                    <a:pt x="161" y="122"/>
                    <a:pt x="161" y="122"/>
                    <a:pt x="161" y="122"/>
                  </a:cubicBezTo>
                  <a:cubicBezTo>
                    <a:pt x="161" y="121"/>
                    <a:pt x="161" y="121"/>
                    <a:pt x="161" y="121"/>
                  </a:cubicBezTo>
                  <a:cubicBezTo>
                    <a:pt x="162" y="121"/>
                    <a:pt x="162" y="121"/>
                    <a:pt x="162" y="121"/>
                  </a:cubicBezTo>
                  <a:cubicBezTo>
                    <a:pt x="163" y="120"/>
                    <a:pt x="163" y="120"/>
                    <a:pt x="163" y="120"/>
                  </a:cubicBezTo>
                  <a:cubicBezTo>
                    <a:pt x="164" y="120"/>
                    <a:pt x="164" y="120"/>
                    <a:pt x="164" y="120"/>
                  </a:cubicBezTo>
                  <a:cubicBezTo>
                    <a:pt x="165" y="122"/>
                    <a:pt x="165" y="122"/>
                    <a:pt x="165" y="122"/>
                  </a:cubicBezTo>
                  <a:cubicBezTo>
                    <a:pt x="166" y="122"/>
                    <a:pt x="166" y="122"/>
                    <a:pt x="166" y="122"/>
                  </a:cubicBezTo>
                  <a:cubicBezTo>
                    <a:pt x="167" y="122"/>
                    <a:pt x="167" y="122"/>
                    <a:pt x="167" y="122"/>
                  </a:cubicBezTo>
                  <a:cubicBezTo>
                    <a:pt x="169" y="122"/>
                    <a:pt x="169" y="122"/>
                    <a:pt x="169" y="122"/>
                  </a:cubicBezTo>
                  <a:cubicBezTo>
                    <a:pt x="170" y="121"/>
                    <a:pt x="170" y="121"/>
                    <a:pt x="170" y="121"/>
                  </a:cubicBezTo>
                  <a:cubicBezTo>
                    <a:pt x="169" y="122"/>
                    <a:pt x="169" y="122"/>
                    <a:pt x="169" y="122"/>
                  </a:cubicBezTo>
                  <a:cubicBezTo>
                    <a:pt x="167" y="122"/>
                    <a:pt x="167" y="122"/>
                    <a:pt x="167" y="122"/>
                  </a:cubicBezTo>
                  <a:cubicBezTo>
                    <a:pt x="167" y="121"/>
                    <a:pt x="167" y="121"/>
                    <a:pt x="167" y="121"/>
                  </a:cubicBezTo>
                  <a:cubicBezTo>
                    <a:pt x="166" y="121"/>
                    <a:pt x="166" y="121"/>
                    <a:pt x="166" y="121"/>
                  </a:cubicBezTo>
                  <a:cubicBezTo>
                    <a:pt x="166" y="120"/>
                    <a:pt x="166" y="120"/>
                    <a:pt x="166" y="120"/>
                  </a:cubicBezTo>
                  <a:cubicBezTo>
                    <a:pt x="164" y="120"/>
                    <a:pt x="164" y="120"/>
                    <a:pt x="164" y="120"/>
                  </a:cubicBezTo>
                  <a:cubicBezTo>
                    <a:pt x="164" y="119"/>
                    <a:pt x="164" y="119"/>
                    <a:pt x="164" y="119"/>
                  </a:cubicBezTo>
                  <a:cubicBezTo>
                    <a:pt x="164" y="119"/>
                    <a:pt x="164" y="119"/>
                    <a:pt x="164" y="119"/>
                  </a:cubicBezTo>
                  <a:cubicBezTo>
                    <a:pt x="163" y="119"/>
                    <a:pt x="163" y="119"/>
                    <a:pt x="163" y="119"/>
                  </a:cubicBezTo>
                  <a:cubicBezTo>
                    <a:pt x="161" y="119"/>
                    <a:pt x="161" y="119"/>
                    <a:pt x="161" y="119"/>
                  </a:cubicBezTo>
                  <a:cubicBezTo>
                    <a:pt x="160" y="119"/>
                    <a:pt x="160" y="119"/>
                    <a:pt x="160" y="119"/>
                  </a:cubicBezTo>
                  <a:cubicBezTo>
                    <a:pt x="159" y="119"/>
                    <a:pt x="159" y="119"/>
                    <a:pt x="159" y="119"/>
                  </a:cubicBezTo>
                  <a:cubicBezTo>
                    <a:pt x="157" y="117"/>
                    <a:pt x="157" y="117"/>
                    <a:pt x="157" y="117"/>
                  </a:cubicBezTo>
                  <a:cubicBezTo>
                    <a:pt x="157" y="116"/>
                    <a:pt x="157" y="116"/>
                    <a:pt x="157" y="116"/>
                  </a:cubicBezTo>
                  <a:cubicBezTo>
                    <a:pt x="156" y="116"/>
                    <a:pt x="156" y="116"/>
                    <a:pt x="156" y="116"/>
                  </a:cubicBezTo>
                  <a:cubicBezTo>
                    <a:pt x="155" y="114"/>
                    <a:pt x="155" y="114"/>
                    <a:pt x="155" y="114"/>
                  </a:cubicBezTo>
                  <a:cubicBezTo>
                    <a:pt x="156" y="114"/>
                    <a:pt x="156" y="114"/>
                    <a:pt x="156" y="114"/>
                  </a:cubicBezTo>
                  <a:cubicBezTo>
                    <a:pt x="156" y="114"/>
                    <a:pt x="156" y="114"/>
                    <a:pt x="156" y="114"/>
                  </a:cubicBezTo>
                  <a:cubicBezTo>
                    <a:pt x="157" y="113"/>
                    <a:pt x="157" y="113"/>
                    <a:pt x="157" y="113"/>
                  </a:cubicBezTo>
                  <a:cubicBezTo>
                    <a:pt x="158" y="113"/>
                    <a:pt x="158" y="113"/>
                    <a:pt x="158" y="113"/>
                  </a:cubicBezTo>
                  <a:cubicBezTo>
                    <a:pt x="159" y="114"/>
                    <a:pt x="159" y="114"/>
                    <a:pt x="159" y="114"/>
                  </a:cubicBezTo>
                  <a:cubicBezTo>
                    <a:pt x="161" y="115"/>
                    <a:pt x="161" y="115"/>
                    <a:pt x="161" y="115"/>
                  </a:cubicBezTo>
                  <a:cubicBezTo>
                    <a:pt x="162" y="115"/>
                    <a:pt x="162" y="115"/>
                    <a:pt x="162" y="115"/>
                  </a:cubicBezTo>
                  <a:cubicBezTo>
                    <a:pt x="163" y="113"/>
                    <a:pt x="163" y="113"/>
                    <a:pt x="163" y="113"/>
                  </a:cubicBezTo>
                  <a:cubicBezTo>
                    <a:pt x="163" y="112"/>
                    <a:pt x="163" y="112"/>
                    <a:pt x="163" y="112"/>
                  </a:cubicBezTo>
                  <a:cubicBezTo>
                    <a:pt x="161" y="111"/>
                    <a:pt x="161" y="111"/>
                    <a:pt x="161" y="111"/>
                  </a:cubicBezTo>
                  <a:cubicBezTo>
                    <a:pt x="159" y="112"/>
                    <a:pt x="159" y="112"/>
                    <a:pt x="159" y="112"/>
                  </a:cubicBezTo>
                  <a:cubicBezTo>
                    <a:pt x="159" y="112"/>
                    <a:pt x="159" y="112"/>
                    <a:pt x="159" y="112"/>
                  </a:cubicBezTo>
                  <a:cubicBezTo>
                    <a:pt x="159" y="111"/>
                    <a:pt x="159" y="111"/>
                    <a:pt x="159" y="111"/>
                  </a:cubicBezTo>
                  <a:cubicBezTo>
                    <a:pt x="160" y="111"/>
                    <a:pt x="160" y="111"/>
                    <a:pt x="160" y="111"/>
                  </a:cubicBezTo>
                  <a:cubicBezTo>
                    <a:pt x="160" y="111"/>
                    <a:pt x="160" y="111"/>
                    <a:pt x="160" y="111"/>
                  </a:cubicBezTo>
                  <a:cubicBezTo>
                    <a:pt x="160" y="110"/>
                    <a:pt x="160" y="110"/>
                    <a:pt x="160" y="110"/>
                  </a:cubicBezTo>
                  <a:cubicBezTo>
                    <a:pt x="161" y="109"/>
                    <a:pt x="161" y="109"/>
                    <a:pt x="161" y="109"/>
                  </a:cubicBezTo>
                  <a:cubicBezTo>
                    <a:pt x="162" y="108"/>
                    <a:pt x="162" y="108"/>
                    <a:pt x="162" y="108"/>
                  </a:cubicBezTo>
                  <a:cubicBezTo>
                    <a:pt x="163" y="108"/>
                    <a:pt x="163" y="108"/>
                    <a:pt x="163" y="108"/>
                  </a:cubicBezTo>
                  <a:cubicBezTo>
                    <a:pt x="166" y="108"/>
                    <a:pt x="166" y="108"/>
                    <a:pt x="166" y="108"/>
                  </a:cubicBezTo>
                  <a:cubicBezTo>
                    <a:pt x="167" y="109"/>
                    <a:pt x="167" y="109"/>
                    <a:pt x="167" y="109"/>
                  </a:cubicBezTo>
                  <a:cubicBezTo>
                    <a:pt x="168" y="110"/>
                    <a:pt x="168" y="110"/>
                    <a:pt x="168" y="110"/>
                  </a:cubicBezTo>
                  <a:cubicBezTo>
                    <a:pt x="171" y="110"/>
                    <a:pt x="171" y="110"/>
                    <a:pt x="171" y="110"/>
                  </a:cubicBezTo>
                  <a:cubicBezTo>
                    <a:pt x="171" y="111"/>
                    <a:pt x="171" y="111"/>
                    <a:pt x="171" y="111"/>
                  </a:cubicBezTo>
                  <a:cubicBezTo>
                    <a:pt x="172" y="112"/>
                    <a:pt x="172" y="112"/>
                    <a:pt x="172" y="112"/>
                  </a:cubicBezTo>
                  <a:cubicBezTo>
                    <a:pt x="174" y="113"/>
                    <a:pt x="174" y="113"/>
                    <a:pt x="174" y="113"/>
                  </a:cubicBezTo>
                  <a:cubicBezTo>
                    <a:pt x="175" y="113"/>
                    <a:pt x="175" y="113"/>
                    <a:pt x="175" y="113"/>
                  </a:cubicBezTo>
                  <a:cubicBezTo>
                    <a:pt x="178" y="113"/>
                    <a:pt x="178" y="113"/>
                    <a:pt x="178" y="113"/>
                  </a:cubicBezTo>
                  <a:cubicBezTo>
                    <a:pt x="180" y="112"/>
                    <a:pt x="180" y="112"/>
                    <a:pt x="180" y="112"/>
                  </a:cubicBezTo>
                  <a:cubicBezTo>
                    <a:pt x="180" y="113"/>
                    <a:pt x="180" y="113"/>
                    <a:pt x="180" y="113"/>
                  </a:cubicBezTo>
                  <a:cubicBezTo>
                    <a:pt x="181" y="113"/>
                    <a:pt x="181" y="113"/>
                    <a:pt x="181" y="113"/>
                  </a:cubicBezTo>
                  <a:cubicBezTo>
                    <a:pt x="182" y="113"/>
                    <a:pt x="182" y="113"/>
                    <a:pt x="182" y="113"/>
                  </a:cubicBezTo>
                  <a:cubicBezTo>
                    <a:pt x="181" y="114"/>
                    <a:pt x="181" y="114"/>
                    <a:pt x="181" y="114"/>
                  </a:cubicBezTo>
                  <a:cubicBezTo>
                    <a:pt x="182" y="115"/>
                    <a:pt x="182" y="115"/>
                    <a:pt x="182" y="115"/>
                  </a:cubicBezTo>
                  <a:cubicBezTo>
                    <a:pt x="181" y="115"/>
                    <a:pt x="181" y="115"/>
                    <a:pt x="181" y="115"/>
                  </a:cubicBezTo>
                  <a:cubicBezTo>
                    <a:pt x="180" y="116"/>
                    <a:pt x="180" y="116"/>
                    <a:pt x="180" y="116"/>
                  </a:cubicBezTo>
                  <a:cubicBezTo>
                    <a:pt x="180" y="117"/>
                    <a:pt x="180" y="117"/>
                    <a:pt x="180" y="117"/>
                  </a:cubicBezTo>
                  <a:cubicBezTo>
                    <a:pt x="181" y="118"/>
                    <a:pt x="181" y="118"/>
                    <a:pt x="181" y="118"/>
                  </a:cubicBezTo>
                  <a:cubicBezTo>
                    <a:pt x="181" y="119"/>
                    <a:pt x="181" y="119"/>
                    <a:pt x="181" y="119"/>
                  </a:cubicBezTo>
                  <a:cubicBezTo>
                    <a:pt x="182" y="121"/>
                    <a:pt x="182" y="121"/>
                    <a:pt x="182" y="121"/>
                  </a:cubicBezTo>
                  <a:cubicBezTo>
                    <a:pt x="182" y="121"/>
                    <a:pt x="182" y="121"/>
                    <a:pt x="182" y="121"/>
                  </a:cubicBezTo>
                  <a:cubicBezTo>
                    <a:pt x="182" y="122"/>
                    <a:pt x="182" y="122"/>
                    <a:pt x="182" y="122"/>
                  </a:cubicBezTo>
                  <a:cubicBezTo>
                    <a:pt x="182" y="125"/>
                    <a:pt x="182" y="125"/>
                    <a:pt x="182" y="125"/>
                  </a:cubicBezTo>
                  <a:cubicBezTo>
                    <a:pt x="183" y="125"/>
                    <a:pt x="183" y="125"/>
                    <a:pt x="183" y="125"/>
                  </a:cubicBezTo>
                  <a:cubicBezTo>
                    <a:pt x="183" y="124"/>
                    <a:pt x="183" y="124"/>
                    <a:pt x="183" y="124"/>
                  </a:cubicBezTo>
                  <a:cubicBezTo>
                    <a:pt x="183" y="123"/>
                    <a:pt x="183" y="123"/>
                    <a:pt x="183" y="123"/>
                  </a:cubicBezTo>
                  <a:cubicBezTo>
                    <a:pt x="183" y="123"/>
                    <a:pt x="183" y="123"/>
                    <a:pt x="183" y="123"/>
                  </a:cubicBezTo>
                  <a:cubicBezTo>
                    <a:pt x="183" y="122"/>
                    <a:pt x="183" y="122"/>
                    <a:pt x="183" y="122"/>
                  </a:cubicBezTo>
                  <a:cubicBezTo>
                    <a:pt x="184" y="121"/>
                    <a:pt x="184" y="121"/>
                    <a:pt x="184" y="121"/>
                  </a:cubicBezTo>
                  <a:cubicBezTo>
                    <a:pt x="184" y="120"/>
                    <a:pt x="184" y="120"/>
                    <a:pt x="184" y="120"/>
                  </a:cubicBezTo>
                  <a:cubicBezTo>
                    <a:pt x="185" y="121"/>
                    <a:pt x="185" y="121"/>
                    <a:pt x="185" y="121"/>
                  </a:cubicBezTo>
                  <a:cubicBezTo>
                    <a:pt x="185" y="122"/>
                    <a:pt x="185" y="122"/>
                    <a:pt x="185" y="122"/>
                  </a:cubicBezTo>
                  <a:cubicBezTo>
                    <a:pt x="186" y="124"/>
                    <a:pt x="186" y="124"/>
                    <a:pt x="186" y="124"/>
                  </a:cubicBezTo>
                  <a:cubicBezTo>
                    <a:pt x="186" y="124"/>
                    <a:pt x="186" y="124"/>
                    <a:pt x="186" y="124"/>
                  </a:cubicBezTo>
                  <a:cubicBezTo>
                    <a:pt x="185" y="125"/>
                    <a:pt x="185" y="125"/>
                    <a:pt x="185" y="125"/>
                  </a:cubicBezTo>
                  <a:cubicBezTo>
                    <a:pt x="185" y="126"/>
                    <a:pt x="185" y="126"/>
                    <a:pt x="185" y="126"/>
                  </a:cubicBezTo>
                  <a:cubicBezTo>
                    <a:pt x="185" y="126"/>
                    <a:pt x="185" y="126"/>
                    <a:pt x="185" y="126"/>
                  </a:cubicBezTo>
                  <a:cubicBezTo>
                    <a:pt x="186" y="127"/>
                    <a:pt x="186" y="127"/>
                    <a:pt x="186" y="127"/>
                  </a:cubicBezTo>
                  <a:cubicBezTo>
                    <a:pt x="188" y="127"/>
                    <a:pt x="188" y="127"/>
                    <a:pt x="188" y="127"/>
                  </a:cubicBezTo>
                  <a:cubicBezTo>
                    <a:pt x="189" y="127"/>
                    <a:pt x="189" y="127"/>
                    <a:pt x="189" y="127"/>
                  </a:cubicBezTo>
                  <a:cubicBezTo>
                    <a:pt x="190" y="128"/>
                    <a:pt x="190" y="128"/>
                    <a:pt x="190" y="128"/>
                  </a:cubicBezTo>
                  <a:cubicBezTo>
                    <a:pt x="190" y="129"/>
                    <a:pt x="190" y="129"/>
                    <a:pt x="190" y="129"/>
                  </a:cubicBezTo>
                  <a:cubicBezTo>
                    <a:pt x="191" y="130"/>
                    <a:pt x="191" y="130"/>
                    <a:pt x="191" y="130"/>
                  </a:cubicBezTo>
                  <a:cubicBezTo>
                    <a:pt x="193" y="130"/>
                    <a:pt x="193" y="130"/>
                    <a:pt x="193" y="130"/>
                  </a:cubicBezTo>
                  <a:cubicBezTo>
                    <a:pt x="195" y="131"/>
                    <a:pt x="195" y="131"/>
                    <a:pt x="195" y="131"/>
                  </a:cubicBezTo>
                  <a:cubicBezTo>
                    <a:pt x="194" y="131"/>
                    <a:pt x="194" y="131"/>
                    <a:pt x="194" y="131"/>
                  </a:cubicBezTo>
                  <a:cubicBezTo>
                    <a:pt x="194" y="130"/>
                    <a:pt x="194" y="130"/>
                    <a:pt x="194" y="130"/>
                  </a:cubicBezTo>
                  <a:cubicBezTo>
                    <a:pt x="196" y="129"/>
                    <a:pt x="196" y="129"/>
                    <a:pt x="196" y="129"/>
                  </a:cubicBezTo>
                  <a:cubicBezTo>
                    <a:pt x="197" y="128"/>
                    <a:pt x="197" y="128"/>
                    <a:pt x="197" y="128"/>
                  </a:cubicBezTo>
                  <a:cubicBezTo>
                    <a:pt x="199" y="130"/>
                    <a:pt x="199" y="130"/>
                    <a:pt x="199" y="130"/>
                  </a:cubicBezTo>
                  <a:cubicBezTo>
                    <a:pt x="200" y="130"/>
                    <a:pt x="200" y="130"/>
                    <a:pt x="200" y="130"/>
                  </a:cubicBezTo>
                  <a:cubicBezTo>
                    <a:pt x="201" y="131"/>
                    <a:pt x="201" y="131"/>
                    <a:pt x="201" y="131"/>
                  </a:cubicBezTo>
                  <a:cubicBezTo>
                    <a:pt x="201" y="132"/>
                    <a:pt x="201" y="132"/>
                    <a:pt x="201" y="132"/>
                  </a:cubicBezTo>
                  <a:cubicBezTo>
                    <a:pt x="201" y="131"/>
                    <a:pt x="201" y="131"/>
                    <a:pt x="201" y="131"/>
                  </a:cubicBezTo>
                  <a:cubicBezTo>
                    <a:pt x="200" y="129"/>
                    <a:pt x="200" y="129"/>
                    <a:pt x="200" y="129"/>
                  </a:cubicBezTo>
                  <a:cubicBezTo>
                    <a:pt x="200" y="129"/>
                    <a:pt x="200" y="129"/>
                    <a:pt x="200" y="129"/>
                  </a:cubicBezTo>
                  <a:cubicBezTo>
                    <a:pt x="198" y="129"/>
                    <a:pt x="198" y="129"/>
                    <a:pt x="198" y="129"/>
                  </a:cubicBezTo>
                  <a:cubicBezTo>
                    <a:pt x="197" y="128"/>
                    <a:pt x="197" y="128"/>
                    <a:pt x="197" y="128"/>
                  </a:cubicBezTo>
                  <a:cubicBezTo>
                    <a:pt x="195" y="128"/>
                    <a:pt x="195" y="128"/>
                    <a:pt x="195" y="128"/>
                  </a:cubicBezTo>
                  <a:cubicBezTo>
                    <a:pt x="194" y="129"/>
                    <a:pt x="194" y="129"/>
                    <a:pt x="194" y="129"/>
                  </a:cubicBezTo>
                  <a:cubicBezTo>
                    <a:pt x="193" y="129"/>
                    <a:pt x="193" y="129"/>
                    <a:pt x="193" y="129"/>
                  </a:cubicBezTo>
                  <a:cubicBezTo>
                    <a:pt x="193" y="129"/>
                    <a:pt x="193" y="129"/>
                    <a:pt x="193" y="129"/>
                  </a:cubicBezTo>
                  <a:cubicBezTo>
                    <a:pt x="191" y="129"/>
                    <a:pt x="191" y="129"/>
                    <a:pt x="191" y="129"/>
                  </a:cubicBezTo>
                  <a:cubicBezTo>
                    <a:pt x="190" y="127"/>
                    <a:pt x="190" y="127"/>
                    <a:pt x="190" y="127"/>
                  </a:cubicBezTo>
                  <a:cubicBezTo>
                    <a:pt x="189" y="127"/>
                    <a:pt x="189" y="127"/>
                    <a:pt x="189" y="127"/>
                  </a:cubicBezTo>
                  <a:cubicBezTo>
                    <a:pt x="187" y="126"/>
                    <a:pt x="187" y="126"/>
                    <a:pt x="187" y="126"/>
                  </a:cubicBezTo>
                  <a:cubicBezTo>
                    <a:pt x="187" y="125"/>
                    <a:pt x="187" y="125"/>
                    <a:pt x="187" y="125"/>
                  </a:cubicBezTo>
                  <a:cubicBezTo>
                    <a:pt x="187" y="125"/>
                    <a:pt x="187" y="125"/>
                    <a:pt x="187" y="125"/>
                  </a:cubicBezTo>
                  <a:cubicBezTo>
                    <a:pt x="188" y="125"/>
                    <a:pt x="188" y="125"/>
                    <a:pt x="188" y="125"/>
                  </a:cubicBezTo>
                  <a:cubicBezTo>
                    <a:pt x="189" y="124"/>
                    <a:pt x="189" y="124"/>
                    <a:pt x="189" y="124"/>
                  </a:cubicBezTo>
                  <a:cubicBezTo>
                    <a:pt x="189" y="123"/>
                    <a:pt x="189" y="123"/>
                    <a:pt x="189" y="123"/>
                  </a:cubicBezTo>
                  <a:cubicBezTo>
                    <a:pt x="187" y="122"/>
                    <a:pt x="187" y="122"/>
                    <a:pt x="187" y="122"/>
                  </a:cubicBezTo>
                  <a:cubicBezTo>
                    <a:pt x="187" y="120"/>
                    <a:pt x="187" y="120"/>
                    <a:pt x="187" y="120"/>
                  </a:cubicBezTo>
                  <a:cubicBezTo>
                    <a:pt x="185" y="118"/>
                    <a:pt x="185" y="118"/>
                    <a:pt x="185" y="118"/>
                  </a:cubicBezTo>
                  <a:cubicBezTo>
                    <a:pt x="184" y="118"/>
                    <a:pt x="184" y="118"/>
                    <a:pt x="184" y="118"/>
                  </a:cubicBezTo>
                  <a:cubicBezTo>
                    <a:pt x="183" y="117"/>
                    <a:pt x="183" y="117"/>
                    <a:pt x="183" y="117"/>
                  </a:cubicBezTo>
                  <a:cubicBezTo>
                    <a:pt x="184" y="116"/>
                    <a:pt x="184" y="116"/>
                    <a:pt x="184" y="116"/>
                  </a:cubicBezTo>
                  <a:cubicBezTo>
                    <a:pt x="183" y="115"/>
                    <a:pt x="183" y="115"/>
                    <a:pt x="183" y="115"/>
                  </a:cubicBezTo>
                  <a:cubicBezTo>
                    <a:pt x="183" y="113"/>
                    <a:pt x="183" y="113"/>
                    <a:pt x="183" y="113"/>
                  </a:cubicBezTo>
                  <a:cubicBezTo>
                    <a:pt x="182" y="112"/>
                    <a:pt x="182" y="112"/>
                    <a:pt x="182" y="112"/>
                  </a:cubicBezTo>
                  <a:cubicBezTo>
                    <a:pt x="182" y="112"/>
                    <a:pt x="182" y="112"/>
                    <a:pt x="182" y="112"/>
                  </a:cubicBezTo>
                  <a:cubicBezTo>
                    <a:pt x="180" y="111"/>
                    <a:pt x="180" y="111"/>
                    <a:pt x="180" y="111"/>
                  </a:cubicBezTo>
                  <a:cubicBezTo>
                    <a:pt x="178" y="111"/>
                    <a:pt x="178" y="111"/>
                    <a:pt x="178" y="111"/>
                  </a:cubicBezTo>
                  <a:cubicBezTo>
                    <a:pt x="177" y="110"/>
                    <a:pt x="177" y="110"/>
                    <a:pt x="177" y="110"/>
                  </a:cubicBezTo>
                  <a:cubicBezTo>
                    <a:pt x="176" y="109"/>
                    <a:pt x="176" y="109"/>
                    <a:pt x="176" y="109"/>
                  </a:cubicBezTo>
                  <a:cubicBezTo>
                    <a:pt x="176" y="108"/>
                    <a:pt x="176" y="108"/>
                    <a:pt x="176" y="108"/>
                  </a:cubicBezTo>
                  <a:cubicBezTo>
                    <a:pt x="175" y="107"/>
                    <a:pt x="175" y="107"/>
                    <a:pt x="175" y="107"/>
                  </a:cubicBezTo>
                  <a:cubicBezTo>
                    <a:pt x="175" y="107"/>
                    <a:pt x="175" y="107"/>
                    <a:pt x="175" y="107"/>
                  </a:cubicBezTo>
                  <a:cubicBezTo>
                    <a:pt x="174" y="107"/>
                    <a:pt x="174" y="107"/>
                    <a:pt x="174" y="107"/>
                  </a:cubicBezTo>
                  <a:cubicBezTo>
                    <a:pt x="171" y="107"/>
                    <a:pt x="171" y="107"/>
                    <a:pt x="171" y="107"/>
                  </a:cubicBezTo>
                  <a:cubicBezTo>
                    <a:pt x="170" y="107"/>
                    <a:pt x="170" y="107"/>
                    <a:pt x="170" y="107"/>
                  </a:cubicBezTo>
                  <a:cubicBezTo>
                    <a:pt x="169" y="107"/>
                    <a:pt x="169" y="107"/>
                    <a:pt x="169" y="107"/>
                  </a:cubicBezTo>
                  <a:cubicBezTo>
                    <a:pt x="169" y="105"/>
                    <a:pt x="169" y="105"/>
                    <a:pt x="169" y="105"/>
                  </a:cubicBezTo>
                  <a:cubicBezTo>
                    <a:pt x="168" y="105"/>
                    <a:pt x="168" y="105"/>
                    <a:pt x="168" y="105"/>
                  </a:cubicBezTo>
                  <a:cubicBezTo>
                    <a:pt x="168" y="105"/>
                    <a:pt x="168" y="105"/>
                    <a:pt x="168" y="105"/>
                  </a:cubicBezTo>
                  <a:cubicBezTo>
                    <a:pt x="168" y="103"/>
                    <a:pt x="168" y="103"/>
                    <a:pt x="168" y="103"/>
                  </a:cubicBezTo>
                  <a:cubicBezTo>
                    <a:pt x="167" y="102"/>
                    <a:pt x="167" y="102"/>
                    <a:pt x="167" y="102"/>
                  </a:cubicBezTo>
                  <a:cubicBezTo>
                    <a:pt x="165" y="101"/>
                    <a:pt x="165" y="101"/>
                    <a:pt x="165" y="101"/>
                  </a:cubicBezTo>
                  <a:cubicBezTo>
                    <a:pt x="166" y="100"/>
                    <a:pt x="166" y="100"/>
                    <a:pt x="166" y="100"/>
                  </a:cubicBezTo>
                  <a:cubicBezTo>
                    <a:pt x="166" y="100"/>
                    <a:pt x="166" y="100"/>
                    <a:pt x="166" y="100"/>
                  </a:cubicBezTo>
                  <a:cubicBezTo>
                    <a:pt x="165" y="100"/>
                    <a:pt x="165" y="100"/>
                    <a:pt x="165" y="100"/>
                  </a:cubicBezTo>
                  <a:cubicBezTo>
                    <a:pt x="164" y="99"/>
                    <a:pt x="164" y="99"/>
                    <a:pt x="164" y="99"/>
                  </a:cubicBezTo>
                  <a:cubicBezTo>
                    <a:pt x="165" y="98"/>
                    <a:pt x="165" y="98"/>
                    <a:pt x="165" y="98"/>
                  </a:cubicBezTo>
                  <a:cubicBezTo>
                    <a:pt x="165" y="97"/>
                    <a:pt x="165" y="97"/>
                    <a:pt x="165" y="97"/>
                  </a:cubicBezTo>
                  <a:cubicBezTo>
                    <a:pt x="164" y="97"/>
                    <a:pt x="164" y="97"/>
                    <a:pt x="164" y="97"/>
                  </a:cubicBezTo>
                  <a:cubicBezTo>
                    <a:pt x="164" y="96"/>
                    <a:pt x="164" y="96"/>
                    <a:pt x="164" y="96"/>
                  </a:cubicBezTo>
                  <a:cubicBezTo>
                    <a:pt x="165" y="96"/>
                    <a:pt x="165" y="96"/>
                    <a:pt x="165" y="96"/>
                  </a:cubicBezTo>
                  <a:cubicBezTo>
                    <a:pt x="167" y="95"/>
                    <a:pt x="167" y="95"/>
                    <a:pt x="167" y="95"/>
                  </a:cubicBezTo>
                  <a:cubicBezTo>
                    <a:pt x="168" y="95"/>
                    <a:pt x="168" y="95"/>
                    <a:pt x="168" y="95"/>
                  </a:cubicBezTo>
                  <a:cubicBezTo>
                    <a:pt x="170" y="95"/>
                    <a:pt x="170" y="95"/>
                    <a:pt x="170" y="95"/>
                  </a:cubicBezTo>
                  <a:cubicBezTo>
                    <a:pt x="173" y="93"/>
                    <a:pt x="173" y="93"/>
                    <a:pt x="173" y="93"/>
                  </a:cubicBezTo>
                  <a:cubicBezTo>
                    <a:pt x="175" y="92"/>
                    <a:pt x="175" y="92"/>
                    <a:pt x="175" y="92"/>
                  </a:cubicBezTo>
                  <a:cubicBezTo>
                    <a:pt x="176" y="92"/>
                    <a:pt x="176" y="92"/>
                    <a:pt x="176" y="92"/>
                  </a:cubicBezTo>
                  <a:cubicBezTo>
                    <a:pt x="177" y="93"/>
                    <a:pt x="177" y="93"/>
                    <a:pt x="177" y="93"/>
                  </a:cubicBezTo>
                  <a:cubicBezTo>
                    <a:pt x="178" y="92"/>
                    <a:pt x="178" y="92"/>
                    <a:pt x="178" y="92"/>
                  </a:cubicBezTo>
                  <a:cubicBezTo>
                    <a:pt x="178" y="91"/>
                    <a:pt x="178" y="91"/>
                    <a:pt x="178" y="91"/>
                  </a:cubicBezTo>
                  <a:cubicBezTo>
                    <a:pt x="180" y="91"/>
                    <a:pt x="180" y="91"/>
                    <a:pt x="180" y="91"/>
                  </a:cubicBezTo>
                  <a:cubicBezTo>
                    <a:pt x="183" y="89"/>
                    <a:pt x="183" y="89"/>
                    <a:pt x="183" y="89"/>
                  </a:cubicBezTo>
                  <a:cubicBezTo>
                    <a:pt x="183" y="90"/>
                    <a:pt x="183" y="90"/>
                    <a:pt x="183" y="90"/>
                  </a:cubicBezTo>
                  <a:cubicBezTo>
                    <a:pt x="183" y="91"/>
                    <a:pt x="183" y="91"/>
                    <a:pt x="183" y="91"/>
                  </a:cubicBezTo>
                  <a:cubicBezTo>
                    <a:pt x="183" y="91"/>
                    <a:pt x="183" y="91"/>
                    <a:pt x="183" y="91"/>
                  </a:cubicBezTo>
                  <a:cubicBezTo>
                    <a:pt x="182" y="92"/>
                    <a:pt x="182" y="92"/>
                    <a:pt x="182" y="92"/>
                  </a:cubicBezTo>
                  <a:cubicBezTo>
                    <a:pt x="181" y="93"/>
                    <a:pt x="181" y="93"/>
                    <a:pt x="181" y="93"/>
                  </a:cubicBezTo>
                  <a:cubicBezTo>
                    <a:pt x="181" y="94"/>
                    <a:pt x="181" y="94"/>
                    <a:pt x="181" y="94"/>
                  </a:cubicBezTo>
                  <a:cubicBezTo>
                    <a:pt x="183" y="96"/>
                    <a:pt x="183" y="96"/>
                    <a:pt x="183" y="96"/>
                  </a:cubicBezTo>
                  <a:cubicBezTo>
                    <a:pt x="185" y="96"/>
                    <a:pt x="185" y="96"/>
                    <a:pt x="185" y="96"/>
                  </a:cubicBezTo>
                  <a:cubicBezTo>
                    <a:pt x="184" y="95"/>
                    <a:pt x="184" y="95"/>
                    <a:pt x="184" y="95"/>
                  </a:cubicBezTo>
                  <a:cubicBezTo>
                    <a:pt x="182" y="94"/>
                    <a:pt x="182" y="94"/>
                    <a:pt x="182" y="94"/>
                  </a:cubicBezTo>
                  <a:cubicBezTo>
                    <a:pt x="182" y="93"/>
                    <a:pt x="182" y="93"/>
                    <a:pt x="182" y="93"/>
                  </a:cubicBezTo>
                  <a:cubicBezTo>
                    <a:pt x="183" y="92"/>
                    <a:pt x="183" y="92"/>
                    <a:pt x="183" y="92"/>
                  </a:cubicBezTo>
                  <a:cubicBezTo>
                    <a:pt x="185" y="91"/>
                    <a:pt x="185" y="91"/>
                    <a:pt x="185" y="91"/>
                  </a:cubicBezTo>
                  <a:cubicBezTo>
                    <a:pt x="185" y="90"/>
                    <a:pt x="185" y="90"/>
                    <a:pt x="185" y="90"/>
                  </a:cubicBezTo>
                  <a:cubicBezTo>
                    <a:pt x="185" y="89"/>
                    <a:pt x="185" y="89"/>
                    <a:pt x="185" y="89"/>
                  </a:cubicBezTo>
                  <a:cubicBezTo>
                    <a:pt x="184" y="89"/>
                    <a:pt x="184" y="89"/>
                    <a:pt x="184" y="89"/>
                  </a:cubicBezTo>
                  <a:cubicBezTo>
                    <a:pt x="182" y="88"/>
                    <a:pt x="182" y="88"/>
                    <a:pt x="182" y="88"/>
                  </a:cubicBezTo>
                  <a:cubicBezTo>
                    <a:pt x="183" y="87"/>
                    <a:pt x="183" y="87"/>
                    <a:pt x="183" y="87"/>
                  </a:cubicBezTo>
                  <a:cubicBezTo>
                    <a:pt x="181" y="87"/>
                    <a:pt x="181" y="87"/>
                    <a:pt x="181" y="87"/>
                  </a:cubicBezTo>
                  <a:cubicBezTo>
                    <a:pt x="181" y="88"/>
                    <a:pt x="181" y="88"/>
                    <a:pt x="181" y="88"/>
                  </a:cubicBezTo>
                  <a:cubicBezTo>
                    <a:pt x="180" y="87"/>
                    <a:pt x="180" y="87"/>
                    <a:pt x="180" y="87"/>
                  </a:cubicBezTo>
                  <a:cubicBezTo>
                    <a:pt x="180" y="86"/>
                    <a:pt x="180" y="86"/>
                    <a:pt x="180" y="86"/>
                  </a:cubicBezTo>
                  <a:cubicBezTo>
                    <a:pt x="178" y="86"/>
                    <a:pt x="178" y="86"/>
                    <a:pt x="178" y="86"/>
                  </a:cubicBezTo>
                  <a:cubicBezTo>
                    <a:pt x="178" y="87"/>
                    <a:pt x="178" y="87"/>
                    <a:pt x="178" y="87"/>
                  </a:cubicBezTo>
                  <a:cubicBezTo>
                    <a:pt x="177" y="85"/>
                    <a:pt x="177" y="85"/>
                    <a:pt x="177" y="85"/>
                  </a:cubicBezTo>
                  <a:cubicBezTo>
                    <a:pt x="177" y="85"/>
                    <a:pt x="177" y="85"/>
                    <a:pt x="177" y="85"/>
                  </a:cubicBezTo>
                  <a:cubicBezTo>
                    <a:pt x="177" y="84"/>
                    <a:pt x="177" y="84"/>
                    <a:pt x="177" y="84"/>
                  </a:cubicBezTo>
                  <a:cubicBezTo>
                    <a:pt x="178" y="84"/>
                    <a:pt x="178" y="84"/>
                    <a:pt x="178" y="84"/>
                  </a:cubicBezTo>
                  <a:cubicBezTo>
                    <a:pt x="179" y="85"/>
                    <a:pt x="179" y="85"/>
                    <a:pt x="179" y="85"/>
                  </a:cubicBezTo>
                  <a:cubicBezTo>
                    <a:pt x="180" y="85"/>
                    <a:pt x="180" y="85"/>
                    <a:pt x="180" y="85"/>
                  </a:cubicBezTo>
                  <a:cubicBezTo>
                    <a:pt x="181" y="84"/>
                    <a:pt x="181" y="84"/>
                    <a:pt x="181" y="84"/>
                  </a:cubicBezTo>
                  <a:cubicBezTo>
                    <a:pt x="180" y="84"/>
                    <a:pt x="180" y="84"/>
                    <a:pt x="180" y="84"/>
                  </a:cubicBezTo>
                  <a:cubicBezTo>
                    <a:pt x="180" y="84"/>
                    <a:pt x="180" y="84"/>
                    <a:pt x="180" y="84"/>
                  </a:cubicBezTo>
                  <a:cubicBezTo>
                    <a:pt x="179" y="84"/>
                    <a:pt x="179" y="84"/>
                    <a:pt x="179" y="84"/>
                  </a:cubicBezTo>
                  <a:cubicBezTo>
                    <a:pt x="178" y="84"/>
                    <a:pt x="178" y="84"/>
                    <a:pt x="178" y="84"/>
                  </a:cubicBezTo>
                  <a:cubicBezTo>
                    <a:pt x="178" y="83"/>
                    <a:pt x="178" y="83"/>
                    <a:pt x="178" y="83"/>
                  </a:cubicBezTo>
                  <a:cubicBezTo>
                    <a:pt x="177" y="83"/>
                    <a:pt x="177" y="83"/>
                    <a:pt x="177" y="83"/>
                  </a:cubicBezTo>
                  <a:cubicBezTo>
                    <a:pt x="175" y="83"/>
                    <a:pt x="175" y="83"/>
                    <a:pt x="175" y="83"/>
                  </a:cubicBezTo>
                  <a:cubicBezTo>
                    <a:pt x="175" y="83"/>
                    <a:pt x="175" y="83"/>
                    <a:pt x="175" y="83"/>
                  </a:cubicBezTo>
                  <a:cubicBezTo>
                    <a:pt x="174" y="82"/>
                    <a:pt x="174" y="82"/>
                    <a:pt x="174" y="82"/>
                  </a:cubicBezTo>
                  <a:cubicBezTo>
                    <a:pt x="175" y="82"/>
                    <a:pt x="175" y="82"/>
                    <a:pt x="175" y="82"/>
                  </a:cubicBezTo>
                  <a:cubicBezTo>
                    <a:pt x="174" y="81"/>
                    <a:pt x="174" y="81"/>
                    <a:pt x="174" y="81"/>
                  </a:cubicBezTo>
                  <a:cubicBezTo>
                    <a:pt x="174" y="80"/>
                    <a:pt x="174" y="80"/>
                    <a:pt x="174" y="80"/>
                  </a:cubicBezTo>
                  <a:cubicBezTo>
                    <a:pt x="174" y="80"/>
                    <a:pt x="174" y="80"/>
                    <a:pt x="174" y="80"/>
                  </a:cubicBezTo>
                  <a:cubicBezTo>
                    <a:pt x="175" y="80"/>
                    <a:pt x="175" y="80"/>
                    <a:pt x="175" y="80"/>
                  </a:cubicBezTo>
                  <a:cubicBezTo>
                    <a:pt x="176" y="81"/>
                    <a:pt x="176" y="81"/>
                    <a:pt x="176" y="81"/>
                  </a:cubicBezTo>
                  <a:cubicBezTo>
                    <a:pt x="176" y="81"/>
                    <a:pt x="176" y="81"/>
                    <a:pt x="176" y="81"/>
                  </a:cubicBezTo>
                  <a:cubicBezTo>
                    <a:pt x="177" y="82"/>
                    <a:pt x="177" y="82"/>
                    <a:pt x="177" y="82"/>
                  </a:cubicBezTo>
                  <a:cubicBezTo>
                    <a:pt x="178" y="82"/>
                    <a:pt x="178" y="82"/>
                    <a:pt x="178" y="82"/>
                  </a:cubicBezTo>
                  <a:cubicBezTo>
                    <a:pt x="177" y="81"/>
                    <a:pt x="177" y="81"/>
                    <a:pt x="177" y="81"/>
                  </a:cubicBezTo>
                  <a:cubicBezTo>
                    <a:pt x="178" y="81"/>
                    <a:pt x="178" y="81"/>
                    <a:pt x="178" y="81"/>
                  </a:cubicBezTo>
                  <a:cubicBezTo>
                    <a:pt x="178" y="79"/>
                    <a:pt x="178" y="79"/>
                    <a:pt x="178" y="79"/>
                  </a:cubicBezTo>
                  <a:cubicBezTo>
                    <a:pt x="178" y="78"/>
                    <a:pt x="178" y="78"/>
                    <a:pt x="178" y="78"/>
                  </a:cubicBezTo>
                  <a:cubicBezTo>
                    <a:pt x="178" y="78"/>
                    <a:pt x="178" y="78"/>
                    <a:pt x="178" y="78"/>
                  </a:cubicBezTo>
                  <a:cubicBezTo>
                    <a:pt x="179" y="78"/>
                    <a:pt x="179" y="78"/>
                    <a:pt x="179" y="78"/>
                  </a:cubicBezTo>
                  <a:cubicBezTo>
                    <a:pt x="179" y="78"/>
                    <a:pt x="179" y="78"/>
                    <a:pt x="179" y="78"/>
                  </a:cubicBezTo>
                  <a:cubicBezTo>
                    <a:pt x="177" y="77"/>
                    <a:pt x="177" y="77"/>
                    <a:pt x="177" y="77"/>
                  </a:cubicBezTo>
                  <a:cubicBezTo>
                    <a:pt x="177" y="78"/>
                    <a:pt x="177" y="78"/>
                    <a:pt x="177" y="78"/>
                  </a:cubicBezTo>
                  <a:cubicBezTo>
                    <a:pt x="176" y="78"/>
                    <a:pt x="176" y="78"/>
                    <a:pt x="176" y="78"/>
                  </a:cubicBezTo>
                  <a:cubicBezTo>
                    <a:pt x="176" y="77"/>
                    <a:pt x="176" y="77"/>
                    <a:pt x="176" y="77"/>
                  </a:cubicBezTo>
                  <a:cubicBezTo>
                    <a:pt x="177" y="76"/>
                    <a:pt x="177" y="76"/>
                    <a:pt x="177" y="76"/>
                  </a:cubicBezTo>
                  <a:cubicBezTo>
                    <a:pt x="179" y="76"/>
                    <a:pt x="179" y="76"/>
                    <a:pt x="179" y="76"/>
                  </a:cubicBezTo>
                  <a:cubicBezTo>
                    <a:pt x="180" y="76"/>
                    <a:pt x="180" y="76"/>
                    <a:pt x="180" y="76"/>
                  </a:cubicBezTo>
                  <a:cubicBezTo>
                    <a:pt x="179" y="75"/>
                    <a:pt x="179" y="75"/>
                    <a:pt x="179" y="75"/>
                  </a:cubicBezTo>
                  <a:cubicBezTo>
                    <a:pt x="180" y="74"/>
                    <a:pt x="180" y="74"/>
                    <a:pt x="180" y="74"/>
                  </a:cubicBezTo>
                  <a:cubicBezTo>
                    <a:pt x="180" y="74"/>
                    <a:pt x="180" y="74"/>
                    <a:pt x="180" y="74"/>
                  </a:cubicBezTo>
                  <a:cubicBezTo>
                    <a:pt x="181" y="73"/>
                    <a:pt x="181" y="73"/>
                    <a:pt x="181" y="73"/>
                  </a:cubicBezTo>
                  <a:cubicBezTo>
                    <a:pt x="181" y="73"/>
                    <a:pt x="181" y="73"/>
                    <a:pt x="181" y="73"/>
                  </a:cubicBezTo>
                  <a:cubicBezTo>
                    <a:pt x="181" y="72"/>
                    <a:pt x="181" y="72"/>
                    <a:pt x="181" y="72"/>
                  </a:cubicBezTo>
                  <a:cubicBezTo>
                    <a:pt x="182" y="72"/>
                    <a:pt x="182" y="72"/>
                    <a:pt x="182" y="72"/>
                  </a:cubicBezTo>
                  <a:cubicBezTo>
                    <a:pt x="182" y="72"/>
                    <a:pt x="182" y="72"/>
                    <a:pt x="182" y="72"/>
                  </a:cubicBezTo>
                  <a:cubicBezTo>
                    <a:pt x="183" y="72"/>
                    <a:pt x="183" y="72"/>
                    <a:pt x="183" y="72"/>
                  </a:cubicBezTo>
                  <a:cubicBezTo>
                    <a:pt x="183" y="71"/>
                    <a:pt x="183" y="71"/>
                    <a:pt x="183" y="71"/>
                  </a:cubicBezTo>
                  <a:cubicBezTo>
                    <a:pt x="183" y="71"/>
                    <a:pt x="183" y="71"/>
                    <a:pt x="183" y="71"/>
                  </a:cubicBezTo>
                  <a:cubicBezTo>
                    <a:pt x="183" y="71"/>
                    <a:pt x="183" y="71"/>
                    <a:pt x="183" y="71"/>
                  </a:cubicBezTo>
                  <a:cubicBezTo>
                    <a:pt x="183" y="70"/>
                    <a:pt x="183" y="70"/>
                    <a:pt x="183" y="70"/>
                  </a:cubicBezTo>
                  <a:cubicBezTo>
                    <a:pt x="184" y="70"/>
                    <a:pt x="184" y="70"/>
                    <a:pt x="184" y="70"/>
                  </a:cubicBezTo>
                  <a:cubicBezTo>
                    <a:pt x="185" y="70"/>
                    <a:pt x="185" y="70"/>
                    <a:pt x="185" y="70"/>
                  </a:cubicBezTo>
                  <a:cubicBezTo>
                    <a:pt x="185" y="69"/>
                    <a:pt x="185" y="69"/>
                    <a:pt x="185" y="69"/>
                  </a:cubicBezTo>
                  <a:cubicBezTo>
                    <a:pt x="185" y="69"/>
                    <a:pt x="185" y="69"/>
                    <a:pt x="185" y="69"/>
                  </a:cubicBezTo>
                  <a:cubicBezTo>
                    <a:pt x="186" y="69"/>
                    <a:pt x="186" y="69"/>
                    <a:pt x="186" y="69"/>
                  </a:cubicBezTo>
                  <a:cubicBezTo>
                    <a:pt x="188" y="69"/>
                    <a:pt x="188" y="69"/>
                    <a:pt x="188" y="69"/>
                  </a:cubicBezTo>
                  <a:cubicBezTo>
                    <a:pt x="187" y="68"/>
                    <a:pt x="187" y="68"/>
                    <a:pt x="187" y="68"/>
                  </a:cubicBezTo>
                  <a:cubicBezTo>
                    <a:pt x="187" y="68"/>
                    <a:pt x="187" y="68"/>
                    <a:pt x="187" y="68"/>
                  </a:cubicBezTo>
                  <a:cubicBezTo>
                    <a:pt x="189" y="67"/>
                    <a:pt x="189" y="67"/>
                    <a:pt x="189" y="67"/>
                  </a:cubicBezTo>
                  <a:cubicBezTo>
                    <a:pt x="190" y="67"/>
                    <a:pt x="190" y="67"/>
                    <a:pt x="190" y="67"/>
                  </a:cubicBezTo>
                  <a:cubicBezTo>
                    <a:pt x="191" y="66"/>
                    <a:pt x="191" y="66"/>
                    <a:pt x="191" y="66"/>
                  </a:cubicBezTo>
                  <a:cubicBezTo>
                    <a:pt x="193" y="65"/>
                    <a:pt x="193" y="65"/>
                    <a:pt x="193" y="65"/>
                  </a:cubicBezTo>
                  <a:cubicBezTo>
                    <a:pt x="194" y="64"/>
                    <a:pt x="194" y="64"/>
                    <a:pt x="194" y="64"/>
                  </a:cubicBezTo>
                  <a:cubicBezTo>
                    <a:pt x="193" y="64"/>
                    <a:pt x="193" y="64"/>
                    <a:pt x="193" y="64"/>
                  </a:cubicBezTo>
                  <a:cubicBezTo>
                    <a:pt x="192" y="65"/>
                    <a:pt x="192" y="65"/>
                    <a:pt x="192" y="65"/>
                  </a:cubicBezTo>
                  <a:cubicBezTo>
                    <a:pt x="191" y="65"/>
                    <a:pt x="191" y="65"/>
                    <a:pt x="191" y="65"/>
                  </a:cubicBezTo>
                  <a:cubicBezTo>
                    <a:pt x="190" y="65"/>
                    <a:pt x="190" y="65"/>
                    <a:pt x="190" y="65"/>
                  </a:cubicBezTo>
                  <a:cubicBezTo>
                    <a:pt x="190" y="65"/>
                    <a:pt x="190" y="65"/>
                    <a:pt x="190" y="65"/>
                  </a:cubicBezTo>
                  <a:cubicBezTo>
                    <a:pt x="190" y="63"/>
                    <a:pt x="190" y="63"/>
                    <a:pt x="190" y="63"/>
                  </a:cubicBezTo>
                  <a:cubicBezTo>
                    <a:pt x="190" y="63"/>
                    <a:pt x="190" y="63"/>
                    <a:pt x="190" y="63"/>
                  </a:cubicBezTo>
                  <a:cubicBezTo>
                    <a:pt x="190" y="62"/>
                    <a:pt x="190" y="62"/>
                    <a:pt x="190" y="62"/>
                  </a:cubicBezTo>
                  <a:cubicBezTo>
                    <a:pt x="191" y="62"/>
                    <a:pt x="191" y="62"/>
                    <a:pt x="191" y="62"/>
                  </a:cubicBezTo>
                  <a:cubicBezTo>
                    <a:pt x="191" y="63"/>
                    <a:pt x="191" y="63"/>
                    <a:pt x="191" y="63"/>
                  </a:cubicBezTo>
                  <a:cubicBezTo>
                    <a:pt x="191" y="63"/>
                    <a:pt x="191" y="63"/>
                    <a:pt x="191" y="63"/>
                  </a:cubicBezTo>
                  <a:cubicBezTo>
                    <a:pt x="192" y="62"/>
                    <a:pt x="192" y="62"/>
                    <a:pt x="192" y="62"/>
                  </a:cubicBezTo>
                  <a:cubicBezTo>
                    <a:pt x="191" y="61"/>
                    <a:pt x="191" y="61"/>
                    <a:pt x="191" y="61"/>
                  </a:cubicBezTo>
                  <a:cubicBezTo>
                    <a:pt x="192" y="61"/>
                    <a:pt x="192" y="61"/>
                    <a:pt x="192" y="61"/>
                  </a:cubicBezTo>
                  <a:cubicBezTo>
                    <a:pt x="193" y="62"/>
                    <a:pt x="193" y="62"/>
                    <a:pt x="193" y="62"/>
                  </a:cubicBezTo>
                  <a:cubicBezTo>
                    <a:pt x="194" y="62"/>
                    <a:pt x="194" y="62"/>
                    <a:pt x="194" y="62"/>
                  </a:cubicBezTo>
                  <a:cubicBezTo>
                    <a:pt x="195" y="61"/>
                    <a:pt x="195" y="61"/>
                    <a:pt x="195" y="61"/>
                  </a:cubicBezTo>
                  <a:cubicBezTo>
                    <a:pt x="196" y="61"/>
                    <a:pt x="196" y="61"/>
                    <a:pt x="196" y="61"/>
                  </a:cubicBezTo>
                  <a:cubicBezTo>
                    <a:pt x="198" y="61"/>
                    <a:pt x="198" y="61"/>
                    <a:pt x="198" y="61"/>
                  </a:cubicBezTo>
                  <a:cubicBezTo>
                    <a:pt x="199" y="61"/>
                    <a:pt x="199" y="61"/>
                    <a:pt x="199" y="61"/>
                  </a:cubicBezTo>
                  <a:cubicBezTo>
                    <a:pt x="199" y="61"/>
                    <a:pt x="199" y="61"/>
                    <a:pt x="199" y="61"/>
                  </a:cubicBezTo>
                  <a:cubicBezTo>
                    <a:pt x="198" y="63"/>
                    <a:pt x="198" y="63"/>
                    <a:pt x="198" y="63"/>
                  </a:cubicBezTo>
                  <a:cubicBezTo>
                    <a:pt x="198" y="64"/>
                    <a:pt x="198" y="64"/>
                    <a:pt x="198" y="64"/>
                  </a:cubicBezTo>
                  <a:cubicBezTo>
                    <a:pt x="199" y="64"/>
                    <a:pt x="199" y="64"/>
                    <a:pt x="199" y="64"/>
                  </a:cubicBezTo>
                  <a:cubicBezTo>
                    <a:pt x="200" y="63"/>
                    <a:pt x="200" y="63"/>
                    <a:pt x="200" y="63"/>
                  </a:cubicBezTo>
                  <a:cubicBezTo>
                    <a:pt x="201" y="62"/>
                    <a:pt x="201" y="62"/>
                    <a:pt x="201" y="62"/>
                  </a:cubicBezTo>
                  <a:cubicBezTo>
                    <a:pt x="200" y="61"/>
                    <a:pt x="200" y="61"/>
                    <a:pt x="200" y="61"/>
                  </a:cubicBezTo>
                  <a:cubicBezTo>
                    <a:pt x="201" y="61"/>
                    <a:pt x="201" y="61"/>
                    <a:pt x="201" y="61"/>
                  </a:cubicBezTo>
                  <a:cubicBezTo>
                    <a:pt x="201" y="62"/>
                    <a:pt x="201" y="62"/>
                    <a:pt x="201" y="62"/>
                  </a:cubicBezTo>
                  <a:cubicBezTo>
                    <a:pt x="201" y="63"/>
                    <a:pt x="201" y="63"/>
                    <a:pt x="201" y="63"/>
                  </a:cubicBezTo>
                  <a:cubicBezTo>
                    <a:pt x="202" y="63"/>
                    <a:pt x="202" y="63"/>
                    <a:pt x="202" y="63"/>
                  </a:cubicBezTo>
                  <a:cubicBezTo>
                    <a:pt x="202" y="62"/>
                    <a:pt x="202" y="62"/>
                    <a:pt x="202" y="62"/>
                  </a:cubicBezTo>
                  <a:cubicBezTo>
                    <a:pt x="202" y="61"/>
                    <a:pt x="202" y="61"/>
                    <a:pt x="202" y="61"/>
                  </a:cubicBezTo>
                  <a:cubicBezTo>
                    <a:pt x="203" y="61"/>
                    <a:pt x="203" y="61"/>
                    <a:pt x="203" y="61"/>
                  </a:cubicBezTo>
                  <a:cubicBezTo>
                    <a:pt x="203" y="61"/>
                    <a:pt x="203" y="61"/>
                    <a:pt x="203" y="61"/>
                  </a:cubicBezTo>
                  <a:cubicBezTo>
                    <a:pt x="203" y="62"/>
                    <a:pt x="203" y="62"/>
                    <a:pt x="203" y="62"/>
                  </a:cubicBezTo>
                  <a:cubicBezTo>
                    <a:pt x="205" y="61"/>
                    <a:pt x="205" y="61"/>
                    <a:pt x="205" y="61"/>
                  </a:cubicBezTo>
                  <a:cubicBezTo>
                    <a:pt x="205" y="60"/>
                    <a:pt x="205" y="60"/>
                    <a:pt x="205" y="60"/>
                  </a:cubicBezTo>
                  <a:cubicBezTo>
                    <a:pt x="204" y="60"/>
                    <a:pt x="204" y="60"/>
                    <a:pt x="204" y="60"/>
                  </a:cubicBezTo>
                  <a:cubicBezTo>
                    <a:pt x="205" y="60"/>
                    <a:pt x="205" y="60"/>
                    <a:pt x="205" y="60"/>
                  </a:cubicBezTo>
                  <a:cubicBezTo>
                    <a:pt x="206" y="59"/>
                    <a:pt x="206" y="59"/>
                    <a:pt x="206" y="59"/>
                  </a:cubicBezTo>
                  <a:cubicBezTo>
                    <a:pt x="205" y="59"/>
                    <a:pt x="205" y="59"/>
                    <a:pt x="205" y="59"/>
                  </a:cubicBezTo>
                  <a:cubicBezTo>
                    <a:pt x="206" y="58"/>
                    <a:pt x="206" y="58"/>
                    <a:pt x="206" y="58"/>
                  </a:cubicBezTo>
                  <a:cubicBezTo>
                    <a:pt x="207" y="58"/>
                    <a:pt x="207" y="58"/>
                    <a:pt x="207" y="58"/>
                  </a:cubicBezTo>
                  <a:cubicBezTo>
                    <a:pt x="208" y="57"/>
                    <a:pt x="208" y="57"/>
                    <a:pt x="208" y="57"/>
                  </a:cubicBezTo>
                  <a:cubicBezTo>
                    <a:pt x="208" y="58"/>
                    <a:pt x="208" y="58"/>
                    <a:pt x="208" y="58"/>
                  </a:cubicBezTo>
                  <a:cubicBezTo>
                    <a:pt x="208" y="58"/>
                    <a:pt x="208" y="58"/>
                    <a:pt x="208" y="58"/>
                  </a:cubicBezTo>
                  <a:cubicBezTo>
                    <a:pt x="209" y="58"/>
                    <a:pt x="209" y="58"/>
                    <a:pt x="209" y="58"/>
                  </a:cubicBezTo>
                  <a:cubicBezTo>
                    <a:pt x="210" y="58"/>
                    <a:pt x="210" y="58"/>
                    <a:pt x="210" y="58"/>
                  </a:cubicBezTo>
                  <a:cubicBezTo>
                    <a:pt x="210" y="60"/>
                    <a:pt x="210" y="60"/>
                    <a:pt x="210" y="60"/>
                  </a:cubicBezTo>
                  <a:cubicBezTo>
                    <a:pt x="210" y="60"/>
                    <a:pt x="210" y="60"/>
                    <a:pt x="210" y="60"/>
                  </a:cubicBezTo>
                  <a:cubicBezTo>
                    <a:pt x="210" y="62"/>
                    <a:pt x="210" y="62"/>
                    <a:pt x="210" y="62"/>
                  </a:cubicBezTo>
                  <a:cubicBezTo>
                    <a:pt x="211" y="61"/>
                    <a:pt x="211" y="61"/>
                    <a:pt x="211" y="61"/>
                  </a:cubicBezTo>
                  <a:cubicBezTo>
                    <a:pt x="212" y="60"/>
                    <a:pt x="212" y="60"/>
                    <a:pt x="212" y="60"/>
                  </a:cubicBezTo>
                  <a:cubicBezTo>
                    <a:pt x="211" y="58"/>
                    <a:pt x="211" y="58"/>
                    <a:pt x="211" y="58"/>
                  </a:cubicBezTo>
                  <a:cubicBezTo>
                    <a:pt x="210" y="57"/>
                    <a:pt x="210" y="57"/>
                    <a:pt x="210" y="57"/>
                  </a:cubicBezTo>
                  <a:cubicBezTo>
                    <a:pt x="209" y="56"/>
                    <a:pt x="209" y="56"/>
                    <a:pt x="209" y="56"/>
                  </a:cubicBezTo>
                  <a:cubicBezTo>
                    <a:pt x="208" y="57"/>
                    <a:pt x="208" y="57"/>
                    <a:pt x="208" y="57"/>
                  </a:cubicBezTo>
                  <a:cubicBezTo>
                    <a:pt x="207" y="57"/>
                    <a:pt x="207" y="57"/>
                    <a:pt x="207" y="57"/>
                  </a:cubicBezTo>
                  <a:cubicBezTo>
                    <a:pt x="206" y="57"/>
                    <a:pt x="206" y="57"/>
                    <a:pt x="206" y="57"/>
                  </a:cubicBezTo>
                  <a:cubicBezTo>
                    <a:pt x="206" y="56"/>
                    <a:pt x="206" y="56"/>
                    <a:pt x="206" y="56"/>
                  </a:cubicBezTo>
                  <a:cubicBezTo>
                    <a:pt x="205" y="56"/>
                    <a:pt x="205" y="56"/>
                    <a:pt x="205" y="56"/>
                  </a:cubicBezTo>
                  <a:cubicBezTo>
                    <a:pt x="205" y="55"/>
                    <a:pt x="205" y="55"/>
                    <a:pt x="205" y="55"/>
                  </a:cubicBezTo>
                  <a:cubicBezTo>
                    <a:pt x="206" y="55"/>
                    <a:pt x="206" y="55"/>
                    <a:pt x="206" y="55"/>
                  </a:cubicBezTo>
                  <a:cubicBezTo>
                    <a:pt x="208" y="55"/>
                    <a:pt x="208" y="55"/>
                    <a:pt x="208" y="55"/>
                  </a:cubicBezTo>
                  <a:cubicBezTo>
                    <a:pt x="208" y="54"/>
                    <a:pt x="208" y="54"/>
                    <a:pt x="208" y="54"/>
                  </a:cubicBezTo>
                  <a:cubicBezTo>
                    <a:pt x="209" y="54"/>
                    <a:pt x="209" y="54"/>
                    <a:pt x="209" y="54"/>
                  </a:cubicBezTo>
                  <a:cubicBezTo>
                    <a:pt x="210" y="54"/>
                    <a:pt x="210" y="54"/>
                    <a:pt x="210" y="54"/>
                  </a:cubicBezTo>
                  <a:cubicBezTo>
                    <a:pt x="211" y="54"/>
                    <a:pt x="211" y="54"/>
                    <a:pt x="211" y="54"/>
                  </a:cubicBezTo>
                  <a:cubicBezTo>
                    <a:pt x="211" y="54"/>
                    <a:pt x="211" y="54"/>
                    <a:pt x="211" y="54"/>
                  </a:cubicBezTo>
                  <a:cubicBezTo>
                    <a:pt x="213" y="54"/>
                    <a:pt x="213" y="54"/>
                    <a:pt x="213" y="54"/>
                  </a:cubicBezTo>
                  <a:cubicBezTo>
                    <a:pt x="214" y="54"/>
                    <a:pt x="214" y="54"/>
                    <a:pt x="214" y="54"/>
                  </a:cubicBezTo>
                  <a:cubicBezTo>
                    <a:pt x="215" y="54"/>
                    <a:pt x="215" y="54"/>
                    <a:pt x="215" y="54"/>
                  </a:cubicBezTo>
                  <a:cubicBezTo>
                    <a:pt x="216" y="54"/>
                    <a:pt x="216" y="54"/>
                    <a:pt x="216" y="54"/>
                  </a:cubicBezTo>
                  <a:cubicBezTo>
                    <a:pt x="217" y="54"/>
                    <a:pt x="217" y="54"/>
                    <a:pt x="217" y="54"/>
                  </a:cubicBezTo>
                  <a:cubicBezTo>
                    <a:pt x="216" y="53"/>
                    <a:pt x="216" y="53"/>
                    <a:pt x="216" y="53"/>
                  </a:cubicBezTo>
                  <a:cubicBezTo>
                    <a:pt x="215" y="53"/>
                    <a:pt x="215" y="53"/>
                    <a:pt x="215" y="53"/>
                  </a:cubicBezTo>
                  <a:cubicBezTo>
                    <a:pt x="213" y="53"/>
                    <a:pt x="213" y="53"/>
                    <a:pt x="213" y="53"/>
                  </a:cubicBezTo>
                  <a:cubicBezTo>
                    <a:pt x="212" y="53"/>
                    <a:pt x="212" y="53"/>
                    <a:pt x="212" y="53"/>
                  </a:cubicBezTo>
                  <a:cubicBezTo>
                    <a:pt x="211" y="53"/>
                    <a:pt x="211" y="53"/>
                    <a:pt x="211" y="53"/>
                  </a:cubicBezTo>
                  <a:cubicBezTo>
                    <a:pt x="211" y="52"/>
                    <a:pt x="211" y="52"/>
                    <a:pt x="211" y="52"/>
                  </a:cubicBezTo>
                  <a:cubicBezTo>
                    <a:pt x="210" y="51"/>
                    <a:pt x="210" y="51"/>
                    <a:pt x="210" y="51"/>
                  </a:cubicBezTo>
                  <a:cubicBezTo>
                    <a:pt x="212" y="51"/>
                    <a:pt x="212" y="51"/>
                    <a:pt x="212" y="51"/>
                  </a:cubicBezTo>
                  <a:cubicBezTo>
                    <a:pt x="210" y="50"/>
                    <a:pt x="210" y="50"/>
                    <a:pt x="210" y="50"/>
                  </a:cubicBezTo>
                  <a:cubicBezTo>
                    <a:pt x="209" y="49"/>
                    <a:pt x="209" y="49"/>
                    <a:pt x="209" y="49"/>
                  </a:cubicBezTo>
                  <a:cubicBezTo>
                    <a:pt x="208" y="49"/>
                    <a:pt x="208" y="49"/>
                    <a:pt x="208" y="49"/>
                  </a:cubicBezTo>
                  <a:cubicBezTo>
                    <a:pt x="208" y="48"/>
                    <a:pt x="208" y="48"/>
                    <a:pt x="208" y="48"/>
                  </a:cubicBezTo>
                  <a:cubicBezTo>
                    <a:pt x="208" y="47"/>
                    <a:pt x="208" y="47"/>
                    <a:pt x="208" y="47"/>
                  </a:cubicBezTo>
                  <a:cubicBezTo>
                    <a:pt x="208" y="47"/>
                    <a:pt x="208" y="47"/>
                    <a:pt x="208" y="47"/>
                  </a:cubicBezTo>
                  <a:cubicBezTo>
                    <a:pt x="208" y="46"/>
                    <a:pt x="208" y="46"/>
                    <a:pt x="208" y="46"/>
                  </a:cubicBezTo>
                  <a:cubicBezTo>
                    <a:pt x="207" y="45"/>
                    <a:pt x="207" y="45"/>
                    <a:pt x="207" y="45"/>
                  </a:cubicBezTo>
                  <a:cubicBezTo>
                    <a:pt x="207" y="42"/>
                    <a:pt x="207" y="42"/>
                    <a:pt x="207" y="42"/>
                  </a:cubicBezTo>
                  <a:cubicBezTo>
                    <a:pt x="208" y="41"/>
                    <a:pt x="208" y="41"/>
                    <a:pt x="208" y="41"/>
                  </a:cubicBezTo>
                  <a:cubicBezTo>
                    <a:pt x="208" y="40"/>
                    <a:pt x="208" y="40"/>
                    <a:pt x="208" y="40"/>
                  </a:cubicBezTo>
                  <a:cubicBezTo>
                    <a:pt x="208" y="38"/>
                    <a:pt x="208" y="38"/>
                    <a:pt x="208" y="38"/>
                  </a:cubicBezTo>
                  <a:cubicBezTo>
                    <a:pt x="209" y="38"/>
                    <a:pt x="209" y="38"/>
                    <a:pt x="209" y="38"/>
                  </a:cubicBezTo>
                  <a:cubicBezTo>
                    <a:pt x="208" y="37"/>
                    <a:pt x="208" y="37"/>
                    <a:pt x="208" y="37"/>
                  </a:cubicBezTo>
                  <a:cubicBezTo>
                    <a:pt x="209" y="37"/>
                    <a:pt x="209" y="37"/>
                    <a:pt x="209" y="37"/>
                  </a:cubicBezTo>
                  <a:cubicBezTo>
                    <a:pt x="209" y="36"/>
                    <a:pt x="209" y="36"/>
                    <a:pt x="209" y="36"/>
                  </a:cubicBezTo>
                  <a:cubicBezTo>
                    <a:pt x="211" y="35"/>
                    <a:pt x="211" y="35"/>
                    <a:pt x="211" y="35"/>
                  </a:cubicBezTo>
                  <a:cubicBezTo>
                    <a:pt x="211" y="35"/>
                    <a:pt x="211" y="35"/>
                    <a:pt x="211" y="35"/>
                  </a:cubicBezTo>
                  <a:cubicBezTo>
                    <a:pt x="212" y="36"/>
                    <a:pt x="212" y="36"/>
                    <a:pt x="212" y="36"/>
                  </a:cubicBezTo>
                  <a:cubicBezTo>
                    <a:pt x="213" y="35"/>
                    <a:pt x="213" y="35"/>
                    <a:pt x="213" y="35"/>
                  </a:cubicBezTo>
                  <a:cubicBezTo>
                    <a:pt x="214" y="35"/>
                    <a:pt x="214" y="35"/>
                    <a:pt x="214" y="35"/>
                  </a:cubicBezTo>
                  <a:cubicBezTo>
                    <a:pt x="214" y="37"/>
                    <a:pt x="214" y="37"/>
                    <a:pt x="214" y="37"/>
                  </a:cubicBezTo>
                  <a:cubicBezTo>
                    <a:pt x="216" y="37"/>
                    <a:pt x="216" y="37"/>
                    <a:pt x="216" y="37"/>
                  </a:cubicBezTo>
                  <a:cubicBezTo>
                    <a:pt x="217" y="36"/>
                    <a:pt x="217" y="36"/>
                    <a:pt x="217" y="36"/>
                  </a:cubicBezTo>
                  <a:cubicBezTo>
                    <a:pt x="217" y="36"/>
                    <a:pt x="217" y="36"/>
                    <a:pt x="217" y="36"/>
                  </a:cubicBezTo>
                  <a:cubicBezTo>
                    <a:pt x="217" y="37"/>
                    <a:pt x="217" y="37"/>
                    <a:pt x="217" y="37"/>
                  </a:cubicBezTo>
                  <a:cubicBezTo>
                    <a:pt x="218" y="37"/>
                    <a:pt x="218" y="37"/>
                    <a:pt x="218" y="37"/>
                  </a:cubicBezTo>
                  <a:cubicBezTo>
                    <a:pt x="219" y="38"/>
                    <a:pt x="219" y="38"/>
                    <a:pt x="219" y="38"/>
                  </a:cubicBezTo>
                  <a:cubicBezTo>
                    <a:pt x="219" y="38"/>
                    <a:pt x="219" y="38"/>
                    <a:pt x="219" y="38"/>
                  </a:cubicBezTo>
                  <a:cubicBezTo>
                    <a:pt x="218" y="39"/>
                    <a:pt x="218" y="39"/>
                    <a:pt x="218" y="39"/>
                  </a:cubicBezTo>
                  <a:cubicBezTo>
                    <a:pt x="218" y="39"/>
                    <a:pt x="218" y="39"/>
                    <a:pt x="218" y="39"/>
                  </a:cubicBezTo>
                  <a:cubicBezTo>
                    <a:pt x="218" y="40"/>
                    <a:pt x="218" y="40"/>
                    <a:pt x="218" y="40"/>
                  </a:cubicBezTo>
                  <a:cubicBezTo>
                    <a:pt x="218" y="41"/>
                    <a:pt x="218" y="41"/>
                    <a:pt x="218" y="41"/>
                  </a:cubicBezTo>
                  <a:cubicBezTo>
                    <a:pt x="217" y="42"/>
                    <a:pt x="217" y="42"/>
                    <a:pt x="217" y="42"/>
                  </a:cubicBezTo>
                  <a:cubicBezTo>
                    <a:pt x="216" y="42"/>
                    <a:pt x="216" y="42"/>
                    <a:pt x="216" y="42"/>
                  </a:cubicBezTo>
                  <a:cubicBezTo>
                    <a:pt x="215" y="43"/>
                    <a:pt x="215" y="43"/>
                    <a:pt x="215" y="43"/>
                  </a:cubicBezTo>
                  <a:cubicBezTo>
                    <a:pt x="216" y="43"/>
                    <a:pt x="216" y="43"/>
                    <a:pt x="216" y="43"/>
                  </a:cubicBezTo>
                  <a:cubicBezTo>
                    <a:pt x="218" y="43"/>
                    <a:pt x="218" y="43"/>
                    <a:pt x="218" y="43"/>
                  </a:cubicBezTo>
                  <a:cubicBezTo>
                    <a:pt x="220" y="41"/>
                    <a:pt x="220" y="41"/>
                    <a:pt x="220" y="41"/>
                  </a:cubicBezTo>
                  <a:cubicBezTo>
                    <a:pt x="220" y="41"/>
                    <a:pt x="220" y="41"/>
                    <a:pt x="220" y="41"/>
                  </a:cubicBezTo>
                  <a:cubicBezTo>
                    <a:pt x="220" y="41"/>
                    <a:pt x="220" y="41"/>
                    <a:pt x="220" y="41"/>
                  </a:cubicBezTo>
                  <a:cubicBezTo>
                    <a:pt x="220" y="42"/>
                    <a:pt x="220" y="42"/>
                    <a:pt x="220" y="42"/>
                  </a:cubicBezTo>
                  <a:cubicBezTo>
                    <a:pt x="220" y="43"/>
                    <a:pt x="220" y="43"/>
                    <a:pt x="220" y="43"/>
                  </a:cubicBezTo>
                  <a:cubicBezTo>
                    <a:pt x="221" y="43"/>
                    <a:pt x="221" y="43"/>
                    <a:pt x="221" y="43"/>
                  </a:cubicBezTo>
                  <a:cubicBezTo>
                    <a:pt x="221" y="42"/>
                    <a:pt x="221" y="42"/>
                    <a:pt x="221" y="42"/>
                  </a:cubicBezTo>
                  <a:cubicBezTo>
                    <a:pt x="222" y="41"/>
                    <a:pt x="222" y="41"/>
                    <a:pt x="222" y="41"/>
                  </a:cubicBezTo>
                  <a:cubicBezTo>
                    <a:pt x="223" y="42"/>
                    <a:pt x="223" y="42"/>
                    <a:pt x="223" y="42"/>
                  </a:cubicBezTo>
                  <a:cubicBezTo>
                    <a:pt x="224" y="41"/>
                    <a:pt x="224" y="41"/>
                    <a:pt x="224" y="41"/>
                  </a:cubicBezTo>
                  <a:cubicBezTo>
                    <a:pt x="224" y="41"/>
                    <a:pt x="224" y="41"/>
                    <a:pt x="224" y="41"/>
                  </a:cubicBezTo>
                  <a:cubicBezTo>
                    <a:pt x="224" y="40"/>
                    <a:pt x="224" y="40"/>
                    <a:pt x="224" y="40"/>
                  </a:cubicBezTo>
                  <a:cubicBezTo>
                    <a:pt x="225" y="41"/>
                    <a:pt x="225" y="41"/>
                    <a:pt x="225" y="41"/>
                  </a:cubicBezTo>
                  <a:cubicBezTo>
                    <a:pt x="226" y="40"/>
                    <a:pt x="226" y="40"/>
                    <a:pt x="226" y="40"/>
                  </a:cubicBezTo>
                  <a:cubicBezTo>
                    <a:pt x="227" y="42"/>
                    <a:pt x="227" y="42"/>
                    <a:pt x="227" y="42"/>
                  </a:cubicBezTo>
                  <a:cubicBezTo>
                    <a:pt x="227" y="42"/>
                    <a:pt x="227" y="42"/>
                    <a:pt x="227" y="42"/>
                  </a:cubicBezTo>
                  <a:cubicBezTo>
                    <a:pt x="227" y="44"/>
                    <a:pt x="227" y="44"/>
                    <a:pt x="227" y="44"/>
                  </a:cubicBezTo>
                  <a:cubicBezTo>
                    <a:pt x="227" y="44"/>
                    <a:pt x="227" y="44"/>
                    <a:pt x="227" y="44"/>
                  </a:cubicBezTo>
                  <a:cubicBezTo>
                    <a:pt x="227" y="45"/>
                    <a:pt x="227" y="45"/>
                    <a:pt x="227" y="45"/>
                  </a:cubicBezTo>
                  <a:cubicBezTo>
                    <a:pt x="226" y="46"/>
                    <a:pt x="226" y="46"/>
                    <a:pt x="226" y="46"/>
                  </a:cubicBezTo>
                  <a:cubicBezTo>
                    <a:pt x="228" y="48"/>
                    <a:pt x="228" y="48"/>
                    <a:pt x="228" y="48"/>
                  </a:cubicBezTo>
                  <a:cubicBezTo>
                    <a:pt x="227" y="48"/>
                    <a:pt x="227" y="48"/>
                    <a:pt x="227" y="48"/>
                  </a:cubicBezTo>
                  <a:cubicBezTo>
                    <a:pt x="227" y="49"/>
                    <a:pt x="227" y="49"/>
                    <a:pt x="227" y="49"/>
                  </a:cubicBezTo>
                  <a:cubicBezTo>
                    <a:pt x="226" y="49"/>
                    <a:pt x="226" y="49"/>
                    <a:pt x="226" y="49"/>
                  </a:cubicBezTo>
                  <a:cubicBezTo>
                    <a:pt x="227" y="49"/>
                    <a:pt x="227" y="49"/>
                    <a:pt x="227" y="49"/>
                  </a:cubicBezTo>
                  <a:cubicBezTo>
                    <a:pt x="228" y="49"/>
                    <a:pt x="228" y="49"/>
                    <a:pt x="228" y="49"/>
                  </a:cubicBezTo>
                  <a:cubicBezTo>
                    <a:pt x="229" y="48"/>
                    <a:pt x="229" y="48"/>
                    <a:pt x="229" y="48"/>
                  </a:cubicBezTo>
                  <a:cubicBezTo>
                    <a:pt x="231" y="48"/>
                    <a:pt x="231" y="48"/>
                    <a:pt x="231" y="48"/>
                  </a:cubicBezTo>
                  <a:cubicBezTo>
                    <a:pt x="231" y="47"/>
                    <a:pt x="231" y="47"/>
                    <a:pt x="231" y="47"/>
                  </a:cubicBezTo>
                  <a:cubicBezTo>
                    <a:pt x="231" y="45"/>
                    <a:pt x="231" y="45"/>
                    <a:pt x="231" y="45"/>
                  </a:cubicBezTo>
                  <a:cubicBezTo>
                    <a:pt x="231" y="44"/>
                    <a:pt x="231" y="44"/>
                    <a:pt x="231" y="44"/>
                  </a:cubicBezTo>
                  <a:cubicBezTo>
                    <a:pt x="230" y="44"/>
                    <a:pt x="230" y="44"/>
                    <a:pt x="230" y="44"/>
                  </a:cubicBezTo>
                  <a:cubicBezTo>
                    <a:pt x="230" y="44"/>
                    <a:pt x="230" y="44"/>
                    <a:pt x="230" y="44"/>
                  </a:cubicBezTo>
                  <a:cubicBezTo>
                    <a:pt x="230" y="43"/>
                    <a:pt x="230" y="43"/>
                    <a:pt x="230" y="43"/>
                  </a:cubicBezTo>
                  <a:cubicBezTo>
                    <a:pt x="230" y="43"/>
                    <a:pt x="230" y="43"/>
                    <a:pt x="230" y="43"/>
                  </a:cubicBezTo>
                  <a:cubicBezTo>
                    <a:pt x="231" y="43"/>
                    <a:pt x="231" y="43"/>
                    <a:pt x="231" y="43"/>
                  </a:cubicBezTo>
                  <a:cubicBezTo>
                    <a:pt x="231" y="43"/>
                    <a:pt x="231" y="43"/>
                    <a:pt x="231" y="43"/>
                  </a:cubicBezTo>
                  <a:cubicBezTo>
                    <a:pt x="232" y="43"/>
                    <a:pt x="232" y="43"/>
                    <a:pt x="232" y="43"/>
                  </a:cubicBezTo>
                  <a:cubicBezTo>
                    <a:pt x="233" y="43"/>
                    <a:pt x="233" y="43"/>
                    <a:pt x="233" y="43"/>
                  </a:cubicBezTo>
                  <a:cubicBezTo>
                    <a:pt x="234" y="42"/>
                    <a:pt x="234" y="42"/>
                    <a:pt x="234" y="42"/>
                  </a:cubicBezTo>
                  <a:cubicBezTo>
                    <a:pt x="235" y="42"/>
                    <a:pt x="235" y="42"/>
                    <a:pt x="235" y="42"/>
                  </a:cubicBezTo>
                  <a:cubicBezTo>
                    <a:pt x="236" y="42"/>
                    <a:pt x="236" y="42"/>
                    <a:pt x="236" y="42"/>
                  </a:cubicBezTo>
                  <a:cubicBezTo>
                    <a:pt x="236" y="41"/>
                    <a:pt x="236" y="41"/>
                    <a:pt x="236" y="41"/>
                  </a:cubicBezTo>
                  <a:cubicBezTo>
                    <a:pt x="237" y="40"/>
                    <a:pt x="237" y="40"/>
                    <a:pt x="237" y="40"/>
                  </a:cubicBezTo>
                  <a:cubicBezTo>
                    <a:pt x="237" y="41"/>
                    <a:pt x="237" y="41"/>
                    <a:pt x="237" y="41"/>
                  </a:cubicBezTo>
                  <a:cubicBezTo>
                    <a:pt x="238" y="40"/>
                    <a:pt x="238" y="40"/>
                    <a:pt x="238" y="40"/>
                  </a:cubicBezTo>
                  <a:cubicBezTo>
                    <a:pt x="239" y="40"/>
                    <a:pt x="239" y="40"/>
                    <a:pt x="239" y="40"/>
                  </a:cubicBezTo>
                  <a:cubicBezTo>
                    <a:pt x="239" y="40"/>
                    <a:pt x="239" y="40"/>
                    <a:pt x="239" y="40"/>
                  </a:cubicBezTo>
                  <a:cubicBezTo>
                    <a:pt x="240" y="40"/>
                    <a:pt x="240" y="40"/>
                    <a:pt x="240" y="40"/>
                  </a:cubicBezTo>
                  <a:cubicBezTo>
                    <a:pt x="240" y="40"/>
                    <a:pt x="240" y="40"/>
                    <a:pt x="240" y="40"/>
                  </a:cubicBezTo>
                  <a:cubicBezTo>
                    <a:pt x="240" y="41"/>
                    <a:pt x="240" y="41"/>
                    <a:pt x="240" y="41"/>
                  </a:cubicBezTo>
                  <a:cubicBezTo>
                    <a:pt x="240" y="42"/>
                    <a:pt x="240" y="42"/>
                    <a:pt x="240" y="42"/>
                  </a:cubicBezTo>
                  <a:cubicBezTo>
                    <a:pt x="242" y="41"/>
                    <a:pt x="242" y="41"/>
                    <a:pt x="242" y="41"/>
                  </a:cubicBezTo>
                  <a:cubicBezTo>
                    <a:pt x="243" y="42"/>
                    <a:pt x="243" y="42"/>
                    <a:pt x="243" y="42"/>
                  </a:cubicBezTo>
                  <a:cubicBezTo>
                    <a:pt x="243" y="42"/>
                    <a:pt x="243" y="42"/>
                    <a:pt x="243" y="42"/>
                  </a:cubicBezTo>
                  <a:cubicBezTo>
                    <a:pt x="247" y="44"/>
                    <a:pt x="247" y="44"/>
                    <a:pt x="247" y="44"/>
                  </a:cubicBezTo>
                  <a:cubicBezTo>
                    <a:pt x="248" y="44"/>
                    <a:pt x="248" y="44"/>
                    <a:pt x="248" y="44"/>
                  </a:cubicBezTo>
                  <a:cubicBezTo>
                    <a:pt x="248" y="45"/>
                    <a:pt x="248" y="45"/>
                    <a:pt x="248" y="45"/>
                  </a:cubicBezTo>
                  <a:cubicBezTo>
                    <a:pt x="248" y="45"/>
                    <a:pt x="248" y="45"/>
                    <a:pt x="248" y="45"/>
                  </a:cubicBezTo>
                  <a:cubicBezTo>
                    <a:pt x="249" y="47"/>
                    <a:pt x="249" y="47"/>
                    <a:pt x="249" y="47"/>
                  </a:cubicBezTo>
                  <a:cubicBezTo>
                    <a:pt x="250" y="47"/>
                    <a:pt x="250" y="47"/>
                    <a:pt x="250" y="47"/>
                  </a:cubicBezTo>
                  <a:cubicBezTo>
                    <a:pt x="250" y="46"/>
                    <a:pt x="250" y="46"/>
                    <a:pt x="250" y="46"/>
                  </a:cubicBezTo>
                  <a:cubicBezTo>
                    <a:pt x="250" y="46"/>
                    <a:pt x="250" y="46"/>
                    <a:pt x="250" y="46"/>
                  </a:cubicBezTo>
                  <a:cubicBezTo>
                    <a:pt x="251" y="45"/>
                    <a:pt x="251" y="45"/>
                    <a:pt x="251" y="45"/>
                  </a:cubicBezTo>
                  <a:cubicBezTo>
                    <a:pt x="250" y="45"/>
                    <a:pt x="250" y="45"/>
                    <a:pt x="250" y="45"/>
                  </a:cubicBezTo>
                  <a:cubicBezTo>
                    <a:pt x="249" y="45"/>
                    <a:pt x="249" y="45"/>
                    <a:pt x="249" y="45"/>
                  </a:cubicBezTo>
                  <a:cubicBezTo>
                    <a:pt x="249" y="44"/>
                    <a:pt x="249" y="44"/>
                    <a:pt x="249" y="44"/>
                  </a:cubicBezTo>
                  <a:cubicBezTo>
                    <a:pt x="250" y="44"/>
                    <a:pt x="250" y="44"/>
                    <a:pt x="250" y="44"/>
                  </a:cubicBezTo>
                  <a:cubicBezTo>
                    <a:pt x="250" y="44"/>
                    <a:pt x="250" y="44"/>
                    <a:pt x="250" y="44"/>
                  </a:cubicBezTo>
                  <a:cubicBezTo>
                    <a:pt x="251" y="44"/>
                    <a:pt x="251" y="44"/>
                    <a:pt x="251" y="44"/>
                  </a:cubicBezTo>
                  <a:cubicBezTo>
                    <a:pt x="252" y="45"/>
                    <a:pt x="252" y="45"/>
                    <a:pt x="252" y="45"/>
                  </a:cubicBezTo>
                  <a:cubicBezTo>
                    <a:pt x="252" y="46"/>
                    <a:pt x="252" y="46"/>
                    <a:pt x="252" y="46"/>
                  </a:cubicBezTo>
                  <a:cubicBezTo>
                    <a:pt x="253" y="47"/>
                    <a:pt x="253" y="47"/>
                    <a:pt x="253" y="47"/>
                  </a:cubicBezTo>
                  <a:cubicBezTo>
                    <a:pt x="253" y="48"/>
                    <a:pt x="253" y="48"/>
                    <a:pt x="253" y="48"/>
                  </a:cubicBezTo>
                  <a:cubicBezTo>
                    <a:pt x="254" y="48"/>
                    <a:pt x="254" y="48"/>
                    <a:pt x="254" y="48"/>
                  </a:cubicBezTo>
                  <a:cubicBezTo>
                    <a:pt x="254" y="48"/>
                    <a:pt x="254" y="48"/>
                    <a:pt x="254" y="48"/>
                  </a:cubicBezTo>
                  <a:cubicBezTo>
                    <a:pt x="254" y="47"/>
                    <a:pt x="254" y="47"/>
                    <a:pt x="254" y="47"/>
                  </a:cubicBezTo>
                  <a:cubicBezTo>
                    <a:pt x="255" y="48"/>
                    <a:pt x="255" y="48"/>
                    <a:pt x="255" y="48"/>
                  </a:cubicBezTo>
                  <a:cubicBezTo>
                    <a:pt x="256" y="49"/>
                    <a:pt x="256" y="49"/>
                    <a:pt x="256" y="49"/>
                  </a:cubicBezTo>
                  <a:cubicBezTo>
                    <a:pt x="256" y="49"/>
                    <a:pt x="256" y="49"/>
                    <a:pt x="256" y="49"/>
                  </a:cubicBezTo>
                  <a:cubicBezTo>
                    <a:pt x="256" y="50"/>
                    <a:pt x="256" y="50"/>
                    <a:pt x="256" y="50"/>
                  </a:cubicBezTo>
                  <a:cubicBezTo>
                    <a:pt x="256" y="51"/>
                    <a:pt x="256" y="51"/>
                    <a:pt x="256" y="51"/>
                  </a:cubicBezTo>
                  <a:cubicBezTo>
                    <a:pt x="256" y="51"/>
                    <a:pt x="256" y="51"/>
                    <a:pt x="256" y="51"/>
                  </a:cubicBezTo>
                  <a:cubicBezTo>
                    <a:pt x="256" y="50"/>
                    <a:pt x="256" y="50"/>
                    <a:pt x="256" y="50"/>
                  </a:cubicBezTo>
                  <a:cubicBezTo>
                    <a:pt x="256" y="50"/>
                    <a:pt x="256" y="50"/>
                    <a:pt x="256" y="50"/>
                  </a:cubicBezTo>
                  <a:cubicBezTo>
                    <a:pt x="255" y="50"/>
                    <a:pt x="255" y="50"/>
                    <a:pt x="255" y="50"/>
                  </a:cubicBezTo>
                  <a:cubicBezTo>
                    <a:pt x="255" y="50"/>
                    <a:pt x="255" y="50"/>
                    <a:pt x="255" y="50"/>
                  </a:cubicBezTo>
                  <a:cubicBezTo>
                    <a:pt x="254" y="50"/>
                    <a:pt x="254" y="50"/>
                    <a:pt x="254" y="50"/>
                  </a:cubicBezTo>
                  <a:cubicBezTo>
                    <a:pt x="253" y="49"/>
                    <a:pt x="253" y="49"/>
                    <a:pt x="253" y="49"/>
                  </a:cubicBezTo>
                  <a:cubicBezTo>
                    <a:pt x="251" y="49"/>
                    <a:pt x="251" y="49"/>
                    <a:pt x="251" y="49"/>
                  </a:cubicBezTo>
                  <a:cubicBezTo>
                    <a:pt x="251" y="49"/>
                    <a:pt x="251" y="49"/>
                    <a:pt x="251" y="49"/>
                  </a:cubicBezTo>
                  <a:cubicBezTo>
                    <a:pt x="252" y="50"/>
                    <a:pt x="252" y="50"/>
                    <a:pt x="252" y="50"/>
                  </a:cubicBezTo>
                  <a:cubicBezTo>
                    <a:pt x="253" y="50"/>
                    <a:pt x="253" y="50"/>
                    <a:pt x="253" y="50"/>
                  </a:cubicBezTo>
                  <a:cubicBezTo>
                    <a:pt x="253" y="51"/>
                    <a:pt x="253" y="51"/>
                    <a:pt x="253" y="51"/>
                  </a:cubicBezTo>
                  <a:cubicBezTo>
                    <a:pt x="253" y="51"/>
                    <a:pt x="253" y="51"/>
                    <a:pt x="253" y="51"/>
                  </a:cubicBezTo>
                  <a:cubicBezTo>
                    <a:pt x="254" y="52"/>
                    <a:pt x="254" y="52"/>
                    <a:pt x="254" y="52"/>
                  </a:cubicBezTo>
                  <a:cubicBezTo>
                    <a:pt x="254" y="52"/>
                    <a:pt x="254" y="52"/>
                    <a:pt x="254" y="52"/>
                  </a:cubicBezTo>
                  <a:cubicBezTo>
                    <a:pt x="255" y="52"/>
                    <a:pt x="255" y="52"/>
                    <a:pt x="255" y="52"/>
                  </a:cubicBezTo>
                  <a:cubicBezTo>
                    <a:pt x="255" y="51"/>
                    <a:pt x="255" y="51"/>
                    <a:pt x="255" y="51"/>
                  </a:cubicBezTo>
                  <a:cubicBezTo>
                    <a:pt x="255" y="51"/>
                    <a:pt x="255" y="51"/>
                    <a:pt x="255" y="51"/>
                  </a:cubicBezTo>
                  <a:cubicBezTo>
                    <a:pt x="256" y="51"/>
                    <a:pt x="256" y="51"/>
                    <a:pt x="256" y="51"/>
                  </a:cubicBezTo>
                  <a:cubicBezTo>
                    <a:pt x="256" y="52"/>
                    <a:pt x="256" y="52"/>
                    <a:pt x="256" y="52"/>
                  </a:cubicBezTo>
                  <a:cubicBezTo>
                    <a:pt x="257" y="52"/>
                    <a:pt x="257" y="52"/>
                    <a:pt x="257" y="52"/>
                  </a:cubicBezTo>
                  <a:cubicBezTo>
                    <a:pt x="257" y="52"/>
                    <a:pt x="257" y="52"/>
                    <a:pt x="257" y="52"/>
                  </a:cubicBezTo>
                  <a:cubicBezTo>
                    <a:pt x="258" y="52"/>
                    <a:pt x="258" y="52"/>
                    <a:pt x="258" y="52"/>
                  </a:cubicBezTo>
                  <a:cubicBezTo>
                    <a:pt x="257" y="53"/>
                    <a:pt x="257" y="53"/>
                    <a:pt x="257" y="53"/>
                  </a:cubicBezTo>
                  <a:cubicBezTo>
                    <a:pt x="258" y="54"/>
                    <a:pt x="258" y="54"/>
                    <a:pt x="258" y="54"/>
                  </a:cubicBezTo>
                  <a:cubicBezTo>
                    <a:pt x="258" y="55"/>
                    <a:pt x="258" y="55"/>
                    <a:pt x="258" y="55"/>
                  </a:cubicBezTo>
                  <a:cubicBezTo>
                    <a:pt x="258" y="57"/>
                    <a:pt x="258" y="57"/>
                    <a:pt x="258" y="57"/>
                  </a:cubicBezTo>
                  <a:cubicBezTo>
                    <a:pt x="258" y="58"/>
                    <a:pt x="258" y="58"/>
                    <a:pt x="258" y="58"/>
                  </a:cubicBezTo>
                  <a:cubicBezTo>
                    <a:pt x="257" y="58"/>
                    <a:pt x="257" y="58"/>
                    <a:pt x="257" y="58"/>
                  </a:cubicBezTo>
                  <a:cubicBezTo>
                    <a:pt x="257" y="59"/>
                    <a:pt x="257" y="59"/>
                    <a:pt x="257" y="59"/>
                  </a:cubicBezTo>
                  <a:cubicBezTo>
                    <a:pt x="257" y="60"/>
                    <a:pt x="257" y="60"/>
                    <a:pt x="257" y="60"/>
                  </a:cubicBezTo>
                  <a:cubicBezTo>
                    <a:pt x="257" y="61"/>
                    <a:pt x="257" y="61"/>
                    <a:pt x="257" y="61"/>
                  </a:cubicBezTo>
                  <a:cubicBezTo>
                    <a:pt x="257" y="61"/>
                    <a:pt x="257" y="61"/>
                    <a:pt x="257" y="61"/>
                  </a:cubicBezTo>
                  <a:cubicBezTo>
                    <a:pt x="257" y="62"/>
                    <a:pt x="257" y="62"/>
                    <a:pt x="257" y="62"/>
                  </a:cubicBezTo>
                  <a:cubicBezTo>
                    <a:pt x="257" y="62"/>
                    <a:pt x="257" y="62"/>
                    <a:pt x="257" y="62"/>
                  </a:cubicBezTo>
                  <a:cubicBezTo>
                    <a:pt x="256" y="63"/>
                    <a:pt x="256" y="63"/>
                    <a:pt x="256" y="63"/>
                  </a:cubicBezTo>
                  <a:cubicBezTo>
                    <a:pt x="256" y="64"/>
                    <a:pt x="256" y="64"/>
                    <a:pt x="256" y="64"/>
                  </a:cubicBezTo>
                  <a:cubicBezTo>
                    <a:pt x="256" y="64"/>
                    <a:pt x="256" y="64"/>
                    <a:pt x="256" y="64"/>
                  </a:cubicBezTo>
                  <a:cubicBezTo>
                    <a:pt x="255" y="65"/>
                    <a:pt x="255" y="65"/>
                    <a:pt x="255" y="65"/>
                  </a:cubicBezTo>
                  <a:cubicBezTo>
                    <a:pt x="255" y="66"/>
                    <a:pt x="255" y="66"/>
                    <a:pt x="255" y="66"/>
                  </a:cubicBezTo>
                  <a:cubicBezTo>
                    <a:pt x="255" y="66"/>
                    <a:pt x="255" y="66"/>
                    <a:pt x="255" y="66"/>
                  </a:cubicBezTo>
                  <a:cubicBezTo>
                    <a:pt x="255" y="67"/>
                    <a:pt x="255" y="67"/>
                    <a:pt x="255" y="67"/>
                  </a:cubicBezTo>
                  <a:cubicBezTo>
                    <a:pt x="254" y="67"/>
                    <a:pt x="254" y="67"/>
                    <a:pt x="254" y="67"/>
                  </a:cubicBezTo>
                  <a:cubicBezTo>
                    <a:pt x="253" y="68"/>
                    <a:pt x="253" y="68"/>
                    <a:pt x="253" y="68"/>
                  </a:cubicBezTo>
                  <a:cubicBezTo>
                    <a:pt x="252" y="68"/>
                    <a:pt x="252" y="68"/>
                    <a:pt x="252" y="68"/>
                  </a:cubicBezTo>
                  <a:cubicBezTo>
                    <a:pt x="253" y="68"/>
                    <a:pt x="253" y="68"/>
                    <a:pt x="253" y="68"/>
                  </a:cubicBezTo>
                  <a:cubicBezTo>
                    <a:pt x="254" y="68"/>
                    <a:pt x="254" y="68"/>
                    <a:pt x="254" y="68"/>
                  </a:cubicBezTo>
                  <a:cubicBezTo>
                    <a:pt x="254" y="68"/>
                    <a:pt x="254" y="68"/>
                    <a:pt x="254" y="68"/>
                  </a:cubicBezTo>
                  <a:cubicBezTo>
                    <a:pt x="254" y="68"/>
                    <a:pt x="254" y="68"/>
                    <a:pt x="254" y="68"/>
                  </a:cubicBezTo>
                  <a:cubicBezTo>
                    <a:pt x="255" y="69"/>
                    <a:pt x="255" y="69"/>
                    <a:pt x="255" y="69"/>
                  </a:cubicBezTo>
                  <a:cubicBezTo>
                    <a:pt x="254" y="70"/>
                    <a:pt x="254" y="70"/>
                    <a:pt x="254" y="70"/>
                  </a:cubicBezTo>
                  <a:cubicBezTo>
                    <a:pt x="253" y="71"/>
                    <a:pt x="253" y="71"/>
                    <a:pt x="253" y="71"/>
                  </a:cubicBezTo>
                  <a:cubicBezTo>
                    <a:pt x="253" y="73"/>
                    <a:pt x="253" y="73"/>
                    <a:pt x="253" y="73"/>
                  </a:cubicBezTo>
                  <a:cubicBezTo>
                    <a:pt x="253" y="74"/>
                    <a:pt x="253" y="74"/>
                    <a:pt x="253" y="74"/>
                  </a:cubicBezTo>
                  <a:cubicBezTo>
                    <a:pt x="253" y="75"/>
                    <a:pt x="253" y="75"/>
                    <a:pt x="253" y="75"/>
                  </a:cubicBezTo>
                  <a:cubicBezTo>
                    <a:pt x="253" y="76"/>
                    <a:pt x="253" y="76"/>
                    <a:pt x="253" y="76"/>
                  </a:cubicBezTo>
                  <a:cubicBezTo>
                    <a:pt x="252" y="77"/>
                    <a:pt x="252" y="77"/>
                    <a:pt x="252" y="77"/>
                  </a:cubicBezTo>
                  <a:cubicBezTo>
                    <a:pt x="251" y="77"/>
                    <a:pt x="251" y="77"/>
                    <a:pt x="251" y="77"/>
                  </a:cubicBezTo>
                  <a:cubicBezTo>
                    <a:pt x="251" y="77"/>
                    <a:pt x="251" y="77"/>
                    <a:pt x="251" y="77"/>
                  </a:cubicBezTo>
                  <a:cubicBezTo>
                    <a:pt x="250" y="77"/>
                    <a:pt x="250" y="77"/>
                    <a:pt x="250" y="77"/>
                  </a:cubicBezTo>
                  <a:cubicBezTo>
                    <a:pt x="251" y="78"/>
                    <a:pt x="251" y="78"/>
                    <a:pt x="251" y="78"/>
                  </a:cubicBezTo>
                  <a:cubicBezTo>
                    <a:pt x="251" y="79"/>
                    <a:pt x="251" y="79"/>
                    <a:pt x="251" y="79"/>
                  </a:cubicBezTo>
                  <a:cubicBezTo>
                    <a:pt x="251" y="80"/>
                    <a:pt x="251" y="80"/>
                    <a:pt x="251" y="80"/>
                  </a:cubicBezTo>
                  <a:cubicBezTo>
                    <a:pt x="250" y="80"/>
                    <a:pt x="250" y="80"/>
                    <a:pt x="250" y="80"/>
                  </a:cubicBezTo>
                  <a:cubicBezTo>
                    <a:pt x="249" y="82"/>
                    <a:pt x="249" y="82"/>
                    <a:pt x="249" y="82"/>
                  </a:cubicBezTo>
                  <a:cubicBezTo>
                    <a:pt x="250" y="83"/>
                    <a:pt x="250" y="83"/>
                    <a:pt x="250" y="83"/>
                  </a:cubicBezTo>
                  <a:cubicBezTo>
                    <a:pt x="250" y="84"/>
                    <a:pt x="250" y="84"/>
                    <a:pt x="250" y="84"/>
                  </a:cubicBezTo>
                  <a:cubicBezTo>
                    <a:pt x="250" y="84"/>
                    <a:pt x="250" y="84"/>
                    <a:pt x="250" y="84"/>
                  </a:cubicBezTo>
                  <a:cubicBezTo>
                    <a:pt x="250" y="85"/>
                    <a:pt x="250" y="85"/>
                    <a:pt x="250" y="85"/>
                  </a:cubicBezTo>
                  <a:cubicBezTo>
                    <a:pt x="250" y="85"/>
                    <a:pt x="250" y="85"/>
                    <a:pt x="250" y="85"/>
                  </a:cubicBezTo>
                  <a:cubicBezTo>
                    <a:pt x="250" y="87"/>
                    <a:pt x="250" y="87"/>
                    <a:pt x="250" y="87"/>
                  </a:cubicBezTo>
                  <a:cubicBezTo>
                    <a:pt x="249" y="88"/>
                    <a:pt x="249" y="88"/>
                    <a:pt x="249" y="88"/>
                  </a:cubicBezTo>
                  <a:cubicBezTo>
                    <a:pt x="249" y="88"/>
                    <a:pt x="249" y="88"/>
                    <a:pt x="249" y="88"/>
                  </a:cubicBezTo>
                  <a:cubicBezTo>
                    <a:pt x="249" y="88"/>
                    <a:pt x="249" y="88"/>
                    <a:pt x="249" y="88"/>
                  </a:cubicBezTo>
                  <a:cubicBezTo>
                    <a:pt x="250" y="88"/>
                    <a:pt x="250" y="88"/>
                    <a:pt x="250" y="88"/>
                  </a:cubicBezTo>
                  <a:cubicBezTo>
                    <a:pt x="251" y="87"/>
                    <a:pt x="251" y="87"/>
                    <a:pt x="251" y="87"/>
                  </a:cubicBezTo>
                  <a:cubicBezTo>
                    <a:pt x="251" y="86"/>
                    <a:pt x="251" y="86"/>
                    <a:pt x="251" y="86"/>
                  </a:cubicBezTo>
                  <a:cubicBezTo>
                    <a:pt x="251" y="86"/>
                    <a:pt x="251" y="86"/>
                    <a:pt x="251" y="86"/>
                  </a:cubicBezTo>
                  <a:cubicBezTo>
                    <a:pt x="251" y="86"/>
                    <a:pt x="251" y="86"/>
                    <a:pt x="251" y="86"/>
                  </a:cubicBezTo>
                  <a:cubicBezTo>
                    <a:pt x="252" y="85"/>
                    <a:pt x="252" y="85"/>
                    <a:pt x="252" y="85"/>
                  </a:cubicBezTo>
                  <a:cubicBezTo>
                    <a:pt x="253" y="85"/>
                    <a:pt x="253" y="85"/>
                    <a:pt x="253" y="85"/>
                  </a:cubicBezTo>
                  <a:cubicBezTo>
                    <a:pt x="252" y="85"/>
                    <a:pt x="252" y="85"/>
                    <a:pt x="252" y="85"/>
                  </a:cubicBezTo>
                  <a:cubicBezTo>
                    <a:pt x="251" y="84"/>
                    <a:pt x="251" y="84"/>
                    <a:pt x="251" y="84"/>
                  </a:cubicBezTo>
                  <a:cubicBezTo>
                    <a:pt x="250" y="83"/>
                    <a:pt x="250" y="83"/>
                    <a:pt x="250" y="83"/>
                  </a:cubicBezTo>
                  <a:cubicBezTo>
                    <a:pt x="251" y="82"/>
                    <a:pt x="251" y="82"/>
                    <a:pt x="251" y="82"/>
                  </a:cubicBezTo>
                  <a:cubicBezTo>
                    <a:pt x="252" y="82"/>
                    <a:pt x="252" y="82"/>
                    <a:pt x="252" y="82"/>
                  </a:cubicBezTo>
                  <a:cubicBezTo>
                    <a:pt x="254" y="81"/>
                    <a:pt x="254" y="81"/>
                    <a:pt x="254" y="81"/>
                  </a:cubicBezTo>
                  <a:cubicBezTo>
                    <a:pt x="255" y="80"/>
                    <a:pt x="255" y="80"/>
                    <a:pt x="255" y="80"/>
                  </a:cubicBezTo>
                  <a:cubicBezTo>
                    <a:pt x="256" y="80"/>
                    <a:pt x="256" y="80"/>
                    <a:pt x="256" y="80"/>
                  </a:cubicBezTo>
                  <a:cubicBezTo>
                    <a:pt x="256" y="80"/>
                    <a:pt x="256" y="80"/>
                    <a:pt x="256" y="80"/>
                  </a:cubicBezTo>
                  <a:cubicBezTo>
                    <a:pt x="256" y="79"/>
                    <a:pt x="256" y="79"/>
                    <a:pt x="256" y="79"/>
                  </a:cubicBezTo>
                  <a:cubicBezTo>
                    <a:pt x="257" y="78"/>
                    <a:pt x="257" y="78"/>
                    <a:pt x="257" y="78"/>
                  </a:cubicBezTo>
                  <a:cubicBezTo>
                    <a:pt x="258" y="77"/>
                    <a:pt x="258" y="77"/>
                    <a:pt x="258" y="77"/>
                  </a:cubicBezTo>
                  <a:cubicBezTo>
                    <a:pt x="257" y="77"/>
                    <a:pt x="257" y="77"/>
                    <a:pt x="257" y="77"/>
                  </a:cubicBezTo>
                  <a:cubicBezTo>
                    <a:pt x="257" y="76"/>
                    <a:pt x="257" y="76"/>
                    <a:pt x="257" y="76"/>
                  </a:cubicBezTo>
                  <a:cubicBezTo>
                    <a:pt x="258" y="77"/>
                    <a:pt x="258" y="77"/>
                    <a:pt x="258" y="77"/>
                  </a:cubicBezTo>
                  <a:cubicBezTo>
                    <a:pt x="259" y="77"/>
                    <a:pt x="259" y="77"/>
                    <a:pt x="259" y="77"/>
                  </a:cubicBezTo>
                  <a:cubicBezTo>
                    <a:pt x="260" y="76"/>
                    <a:pt x="260" y="76"/>
                    <a:pt x="260" y="76"/>
                  </a:cubicBezTo>
                  <a:cubicBezTo>
                    <a:pt x="260" y="75"/>
                    <a:pt x="260" y="75"/>
                    <a:pt x="260" y="75"/>
                  </a:cubicBezTo>
                  <a:cubicBezTo>
                    <a:pt x="261" y="74"/>
                    <a:pt x="261" y="74"/>
                    <a:pt x="261" y="74"/>
                  </a:cubicBezTo>
                  <a:cubicBezTo>
                    <a:pt x="261" y="73"/>
                    <a:pt x="261" y="73"/>
                    <a:pt x="261" y="73"/>
                  </a:cubicBezTo>
                  <a:cubicBezTo>
                    <a:pt x="261" y="72"/>
                    <a:pt x="261" y="72"/>
                    <a:pt x="261" y="72"/>
                  </a:cubicBezTo>
                  <a:cubicBezTo>
                    <a:pt x="259" y="73"/>
                    <a:pt x="259" y="73"/>
                    <a:pt x="259" y="73"/>
                  </a:cubicBezTo>
                  <a:cubicBezTo>
                    <a:pt x="259" y="74"/>
                    <a:pt x="259" y="74"/>
                    <a:pt x="259" y="74"/>
                  </a:cubicBezTo>
                  <a:cubicBezTo>
                    <a:pt x="258" y="75"/>
                    <a:pt x="258" y="75"/>
                    <a:pt x="258" y="75"/>
                  </a:cubicBezTo>
                  <a:cubicBezTo>
                    <a:pt x="257" y="74"/>
                    <a:pt x="257" y="74"/>
                    <a:pt x="257" y="74"/>
                  </a:cubicBezTo>
                  <a:cubicBezTo>
                    <a:pt x="256" y="73"/>
                    <a:pt x="256" y="73"/>
                    <a:pt x="256" y="73"/>
                  </a:cubicBezTo>
                  <a:cubicBezTo>
                    <a:pt x="257" y="72"/>
                    <a:pt x="257" y="72"/>
                    <a:pt x="257" y="72"/>
                  </a:cubicBezTo>
                  <a:cubicBezTo>
                    <a:pt x="257" y="71"/>
                    <a:pt x="257" y="71"/>
                    <a:pt x="257" y="71"/>
                  </a:cubicBezTo>
                  <a:cubicBezTo>
                    <a:pt x="258" y="70"/>
                    <a:pt x="258" y="70"/>
                    <a:pt x="258" y="70"/>
                  </a:cubicBezTo>
                  <a:cubicBezTo>
                    <a:pt x="259" y="70"/>
                    <a:pt x="259" y="70"/>
                    <a:pt x="259" y="70"/>
                  </a:cubicBezTo>
                  <a:cubicBezTo>
                    <a:pt x="260" y="71"/>
                    <a:pt x="260" y="71"/>
                    <a:pt x="260" y="71"/>
                  </a:cubicBezTo>
                  <a:cubicBezTo>
                    <a:pt x="261" y="71"/>
                    <a:pt x="261" y="71"/>
                    <a:pt x="261" y="71"/>
                  </a:cubicBezTo>
                  <a:cubicBezTo>
                    <a:pt x="261" y="70"/>
                    <a:pt x="261" y="70"/>
                    <a:pt x="261" y="70"/>
                  </a:cubicBezTo>
                  <a:cubicBezTo>
                    <a:pt x="262" y="69"/>
                    <a:pt x="262" y="69"/>
                    <a:pt x="262" y="69"/>
                  </a:cubicBezTo>
                  <a:cubicBezTo>
                    <a:pt x="262" y="70"/>
                    <a:pt x="262" y="70"/>
                    <a:pt x="262" y="70"/>
                  </a:cubicBezTo>
                  <a:cubicBezTo>
                    <a:pt x="262" y="70"/>
                    <a:pt x="262" y="70"/>
                    <a:pt x="262" y="70"/>
                  </a:cubicBezTo>
                  <a:cubicBezTo>
                    <a:pt x="262" y="71"/>
                    <a:pt x="262" y="71"/>
                    <a:pt x="262" y="71"/>
                  </a:cubicBezTo>
                  <a:cubicBezTo>
                    <a:pt x="264" y="73"/>
                    <a:pt x="264" y="73"/>
                    <a:pt x="264" y="73"/>
                  </a:cubicBezTo>
                  <a:cubicBezTo>
                    <a:pt x="265" y="73"/>
                    <a:pt x="265" y="73"/>
                    <a:pt x="265" y="73"/>
                  </a:cubicBezTo>
                  <a:cubicBezTo>
                    <a:pt x="266" y="73"/>
                    <a:pt x="266" y="73"/>
                    <a:pt x="266" y="73"/>
                  </a:cubicBezTo>
                  <a:cubicBezTo>
                    <a:pt x="268" y="72"/>
                    <a:pt x="268" y="72"/>
                    <a:pt x="268" y="72"/>
                  </a:cubicBezTo>
                  <a:cubicBezTo>
                    <a:pt x="268" y="72"/>
                    <a:pt x="268" y="72"/>
                    <a:pt x="268" y="72"/>
                  </a:cubicBezTo>
                  <a:cubicBezTo>
                    <a:pt x="268" y="71"/>
                    <a:pt x="268" y="71"/>
                    <a:pt x="268" y="71"/>
                  </a:cubicBezTo>
                  <a:cubicBezTo>
                    <a:pt x="267" y="69"/>
                    <a:pt x="267" y="69"/>
                    <a:pt x="267" y="69"/>
                  </a:cubicBezTo>
                  <a:cubicBezTo>
                    <a:pt x="267" y="69"/>
                    <a:pt x="267" y="69"/>
                    <a:pt x="267" y="69"/>
                  </a:cubicBezTo>
                  <a:cubicBezTo>
                    <a:pt x="267" y="69"/>
                    <a:pt x="267" y="69"/>
                    <a:pt x="267" y="69"/>
                  </a:cubicBezTo>
                  <a:cubicBezTo>
                    <a:pt x="269" y="70"/>
                    <a:pt x="269" y="70"/>
                    <a:pt x="269" y="70"/>
                  </a:cubicBezTo>
                  <a:cubicBezTo>
                    <a:pt x="270" y="71"/>
                    <a:pt x="270" y="71"/>
                    <a:pt x="270" y="71"/>
                  </a:cubicBezTo>
                  <a:cubicBezTo>
                    <a:pt x="271" y="71"/>
                    <a:pt x="271" y="71"/>
                    <a:pt x="271" y="71"/>
                  </a:cubicBezTo>
                  <a:cubicBezTo>
                    <a:pt x="270" y="72"/>
                    <a:pt x="270" y="72"/>
                    <a:pt x="270" y="72"/>
                  </a:cubicBezTo>
                  <a:cubicBezTo>
                    <a:pt x="271" y="72"/>
                    <a:pt x="271" y="72"/>
                    <a:pt x="271" y="72"/>
                  </a:cubicBezTo>
                  <a:cubicBezTo>
                    <a:pt x="272" y="73"/>
                    <a:pt x="272" y="73"/>
                    <a:pt x="272" y="73"/>
                  </a:cubicBezTo>
                  <a:cubicBezTo>
                    <a:pt x="272" y="75"/>
                    <a:pt x="272" y="75"/>
                    <a:pt x="272" y="75"/>
                  </a:cubicBezTo>
                  <a:cubicBezTo>
                    <a:pt x="272" y="75"/>
                    <a:pt x="272" y="75"/>
                    <a:pt x="272" y="75"/>
                  </a:cubicBezTo>
                  <a:cubicBezTo>
                    <a:pt x="272" y="75"/>
                    <a:pt x="272" y="75"/>
                    <a:pt x="272" y="75"/>
                  </a:cubicBezTo>
                  <a:cubicBezTo>
                    <a:pt x="273" y="74"/>
                    <a:pt x="273" y="74"/>
                    <a:pt x="273" y="74"/>
                  </a:cubicBezTo>
                  <a:cubicBezTo>
                    <a:pt x="273" y="74"/>
                    <a:pt x="273" y="74"/>
                    <a:pt x="273" y="74"/>
                  </a:cubicBezTo>
                  <a:cubicBezTo>
                    <a:pt x="274" y="73"/>
                    <a:pt x="274" y="73"/>
                    <a:pt x="274" y="73"/>
                  </a:cubicBezTo>
                  <a:cubicBezTo>
                    <a:pt x="274" y="73"/>
                    <a:pt x="274" y="73"/>
                    <a:pt x="274" y="73"/>
                  </a:cubicBezTo>
                  <a:cubicBezTo>
                    <a:pt x="273" y="73"/>
                    <a:pt x="273" y="73"/>
                    <a:pt x="273" y="73"/>
                  </a:cubicBezTo>
                  <a:cubicBezTo>
                    <a:pt x="272" y="73"/>
                    <a:pt x="272" y="73"/>
                    <a:pt x="272" y="73"/>
                  </a:cubicBezTo>
                  <a:cubicBezTo>
                    <a:pt x="272" y="72"/>
                    <a:pt x="272" y="72"/>
                    <a:pt x="272" y="72"/>
                  </a:cubicBezTo>
                  <a:cubicBezTo>
                    <a:pt x="273" y="71"/>
                    <a:pt x="273" y="71"/>
                    <a:pt x="273" y="71"/>
                  </a:cubicBezTo>
                  <a:cubicBezTo>
                    <a:pt x="274" y="71"/>
                    <a:pt x="274" y="71"/>
                    <a:pt x="274" y="71"/>
                  </a:cubicBezTo>
                  <a:cubicBezTo>
                    <a:pt x="274" y="70"/>
                    <a:pt x="274" y="70"/>
                    <a:pt x="274" y="70"/>
                  </a:cubicBezTo>
                  <a:cubicBezTo>
                    <a:pt x="275" y="70"/>
                    <a:pt x="275" y="70"/>
                    <a:pt x="275" y="70"/>
                  </a:cubicBezTo>
                  <a:cubicBezTo>
                    <a:pt x="275" y="70"/>
                    <a:pt x="275" y="70"/>
                    <a:pt x="275" y="70"/>
                  </a:cubicBezTo>
                  <a:cubicBezTo>
                    <a:pt x="277" y="69"/>
                    <a:pt x="277" y="69"/>
                    <a:pt x="277" y="69"/>
                  </a:cubicBezTo>
                  <a:cubicBezTo>
                    <a:pt x="280" y="69"/>
                    <a:pt x="280" y="69"/>
                    <a:pt x="280" y="69"/>
                  </a:cubicBezTo>
                  <a:cubicBezTo>
                    <a:pt x="283" y="68"/>
                    <a:pt x="283" y="68"/>
                    <a:pt x="283" y="68"/>
                  </a:cubicBezTo>
                  <a:cubicBezTo>
                    <a:pt x="286" y="67"/>
                    <a:pt x="286" y="67"/>
                    <a:pt x="286" y="67"/>
                  </a:cubicBezTo>
                  <a:cubicBezTo>
                    <a:pt x="287" y="67"/>
                    <a:pt x="287" y="67"/>
                    <a:pt x="287" y="67"/>
                  </a:cubicBezTo>
                  <a:cubicBezTo>
                    <a:pt x="289" y="68"/>
                    <a:pt x="289" y="68"/>
                    <a:pt x="289" y="68"/>
                  </a:cubicBezTo>
                  <a:cubicBezTo>
                    <a:pt x="289" y="68"/>
                    <a:pt x="289" y="68"/>
                    <a:pt x="289" y="68"/>
                  </a:cubicBezTo>
                  <a:cubicBezTo>
                    <a:pt x="288" y="69"/>
                    <a:pt x="288" y="69"/>
                    <a:pt x="288" y="69"/>
                  </a:cubicBezTo>
                  <a:cubicBezTo>
                    <a:pt x="288" y="69"/>
                    <a:pt x="288" y="69"/>
                    <a:pt x="288" y="69"/>
                  </a:cubicBezTo>
                  <a:cubicBezTo>
                    <a:pt x="288" y="71"/>
                    <a:pt x="288" y="71"/>
                    <a:pt x="288" y="71"/>
                  </a:cubicBezTo>
                  <a:cubicBezTo>
                    <a:pt x="289" y="72"/>
                    <a:pt x="289" y="72"/>
                    <a:pt x="289" y="72"/>
                  </a:cubicBezTo>
                  <a:cubicBezTo>
                    <a:pt x="293" y="72"/>
                    <a:pt x="293" y="72"/>
                    <a:pt x="293" y="72"/>
                  </a:cubicBezTo>
                  <a:cubicBezTo>
                    <a:pt x="294" y="72"/>
                    <a:pt x="294" y="72"/>
                    <a:pt x="294" y="72"/>
                  </a:cubicBezTo>
                  <a:cubicBezTo>
                    <a:pt x="294" y="72"/>
                    <a:pt x="294" y="72"/>
                    <a:pt x="294" y="72"/>
                  </a:cubicBezTo>
                  <a:cubicBezTo>
                    <a:pt x="296" y="72"/>
                    <a:pt x="296" y="72"/>
                    <a:pt x="296" y="72"/>
                  </a:cubicBezTo>
                  <a:cubicBezTo>
                    <a:pt x="297" y="72"/>
                    <a:pt x="297" y="72"/>
                    <a:pt x="297" y="72"/>
                  </a:cubicBezTo>
                  <a:cubicBezTo>
                    <a:pt x="300" y="72"/>
                    <a:pt x="300" y="72"/>
                    <a:pt x="300" y="72"/>
                  </a:cubicBezTo>
                  <a:cubicBezTo>
                    <a:pt x="302" y="71"/>
                    <a:pt x="302" y="71"/>
                    <a:pt x="302" y="71"/>
                  </a:cubicBezTo>
                  <a:cubicBezTo>
                    <a:pt x="302" y="71"/>
                    <a:pt x="302" y="71"/>
                    <a:pt x="302" y="71"/>
                  </a:cubicBezTo>
                  <a:cubicBezTo>
                    <a:pt x="303" y="71"/>
                    <a:pt x="303" y="71"/>
                    <a:pt x="303" y="71"/>
                  </a:cubicBezTo>
                  <a:cubicBezTo>
                    <a:pt x="304" y="70"/>
                    <a:pt x="304" y="70"/>
                    <a:pt x="304" y="70"/>
                  </a:cubicBezTo>
                  <a:cubicBezTo>
                    <a:pt x="303" y="70"/>
                    <a:pt x="303" y="70"/>
                    <a:pt x="303" y="70"/>
                  </a:cubicBezTo>
                  <a:cubicBezTo>
                    <a:pt x="304" y="70"/>
                    <a:pt x="304" y="70"/>
                    <a:pt x="304" y="70"/>
                  </a:cubicBezTo>
                  <a:cubicBezTo>
                    <a:pt x="305" y="70"/>
                    <a:pt x="305" y="70"/>
                    <a:pt x="305" y="70"/>
                  </a:cubicBezTo>
                  <a:cubicBezTo>
                    <a:pt x="306" y="70"/>
                    <a:pt x="306" y="70"/>
                    <a:pt x="306" y="70"/>
                  </a:cubicBezTo>
                  <a:cubicBezTo>
                    <a:pt x="306" y="70"/>
                    <a:pt x="306" y="70"/>
                    <a:pt x="306" y="70"/>
                  </a:cubicBezTo>
                  <a:cubicBezTo>
                    <a:pt x="307" y="70"/>
                    <a:pt x="307" y="70"/>
                    <a:pt x="307" y="70"/>
                  </a:cubicBezTo>
                  <a:cubicBezTo>
                    <a:pt x="307" y="69"/>
                    <a:pt x="307" y="69"/>
                    <a:pt x="307" y="69"/>
                  </a:cubicBezTo>
                  <a:cubicBezTo>
                    <a:pt x="307" y="69"/>
                    <a:pt x="307" y="69"/>
                    <a:pt x="307" y="69"/>
                  </a:cubicBezTo>
                  <a:cubicBezTo>
                    <a:pt x="306" y="68"/>
                    <a:pt x="306" y="68"/>
                    <a:pt x="306" y="68"/>
                  </a:cubicBezTo>
                  <a:cubicBezTo>
                    <a:pt x="307" y="67"/>
                    <a:pt x="307" y="67"/>
                    <a:pt x="307" y="67"/>
                  </a:cubicBezTo>
                  <a:cubicBezTo>
                    <a:pt x="306" y="67"/>
                    <a:pt x="306" y="67"/>
                    <a:pt x="306" y="67"/>
                  </a:cubicBezTo>
                  <a:cubicBezTo>
                    <a:pt x="305" y="67"/>
                    <a:pt x="305" y="67"/>
                    <a:pt x="305" y="67"/>
                  </a:cubicBezTo>
                  <a:cubicBezTo>
                    <a:pt x="305" y="66"/>
                    <a:pt x="305" y="66"/>
                    <a:pt x="305" y="66"/>
                  </a:cubicBezTo>
                  <a:cubicBezTo>
                    <a:pt x="304" y="65"/>
                    <a:pt x="304" y="65"/>
                    <a:pt x="304" y="65"/>
                  </a:cubicBezTo>
                  <a:cubicBezTo>
                    <a:pt x="304" y="65"/>
                    <a:pt x="304" y="65"/>
                    <a:pt x="304" y="65"/>
                  </a:cubicBezTo>
                  <a:cubicBezTo>
                    <a:pt x="304" y="64"/>
                    <a:pt x="304" y="64"/>
                    <a:pt x="304" y="64"/>
                  </a:cubicBezTo>
                  <a:cubicBezTo>
                    <a:pt x="304" y="63"/>
                    <a:pt x="304" y="63"/>
                    <a:pt x="304" y="63"/>
                  </a:cubicBezTo>
                  <a:cubicBezTo>
                    <a:pt x="304" y="62"/>
                    <a:pt x="304" y="62"/>
                    <a:pt x="304" y="62"/>
                  </a:cubicBezTo>
                  <a:cubicBezTo>
                    <a:pt x="304" y="63"/>
                    <a:pt x="304" y="63"/>
                    <a:pt x="304" y="63"/>
                  </a:cubicBezTo>
                  <a:cubicBezTo>
                    <a:pt x="305" y="63"/>
                    <a:pt x="305" y="63"/>
                    <a:pt x="305" y="63"/>
                  </a:cubicBezTo>
                  <a:cubicBezTo>
                    <a:pt x="306" y="62"/>
                    <a:pt x="306" y="62"/>
                    <a:pt x="306" y="62"/>
                  </a:cubicBezTo>
                  <a:cubicBezTo>
                    <a:pt x="305" y="62"/>
                    <a:pt x="305" y="62"/>
                    <a:pt x="305" y="62"/>
                  </a:cubicBezTo>
                  <a:cubicBezTo>
                    <a:pt x="305" y="61"/>
                    <a:pt x="305" y="61"/>
                    <a:pt x="305" y="61"/>
                  </a:cubicBezTo>
                  <a:cubicBezTo>
                    <a:pt x="306" y="61"/>
                    <a:pt x="306" y="61"/>
                    <a:pt x="306" y="61"/>
                  </a:cubicBezTo>
                  <a:cubicBezTo>
                    <a:pt x="307" y="62"/>
                    <a:pt x="307" y="62"/>
                    <a:pt x="307" y="62"/>
                  </a:cubicBezTo>
                  <a:cubicBezTo>
                    <a:pt x="307" y="62"/>
                    <a:pt x="307" y="62"/>
                    <a:pt x="307" y="62"/>
                  </a:cubicBezTo>
                  <a:cubicBezTo>
                    <a:pt x="308" y="61"/>
                    <a:pt x="308" y="61"/>
                    <a:pt x="308" y="61"/>
                  </a:cubicBezTo>
                  <a:cubicBezTo>
                    <a:pt x="308" y="61"/>
                    <a:pt x="308" y="61"/>
                    <a:pt x="308" y="61"/>
                  </a:cubicBezTo>
                  <a:cubicBezTo>
                    <a:pt x="309" y="61"/>
                    <a:pt x="309" y="61"/>
                    <a:pt x="309" y="61"/>
                  </a:cubicBezTo>
                  <a:cubicBezTo>
                    <a:pt x="310" y="61"/>
                    <a:pt x="310" y="61"/>
                    <a:pt x="310" y="61"/>
                  </a:cubicBezTo>
                  <a:cubicBezTo>
                    <a:pt x="310" y="61"/>
                    <a:pt x="310" y="61"/>
                    <a:pt x="310" y="61"/>
                  </a:cubicBezTo>
                  <a:cubicBezTo>
                    <a:pt x="311" y="61"/>
                    <a:pt x="311" y="61"/>
                    <a:pt x="311" y="61"/>
                  </a:cubicBezTo>
                  <a:cubicBezTo>
                    <a:pt x="312" y="62"/>
                    <a:pt x="312" y="62"/>
                    <a:pt x="312" y="62"/>
                  </a:cubicBezTo>
                  <a:cubicBezTo>
                    <a:pt x="312" y="62"/>
                    <a:pt x="312" y="62"/>
                    <a:pt x="312" y="62"/>
                  </a:cubicBezTo>
                  <a:cubicBezTo>
                    <a:pt x="313" y="62"/>
                    <a:pt x="313" y="62"/>
                    <a:pt x="313" y="62"/>
                  </a:cubicBezTo>
                  <a:cubicBezTo>
                    <a:pt x="313" y="61"/>
                    <a:pt x="313" y="61"/>
                    <a:pt x="313" y="61"/>
                  </a:cubicBezTo>
                  <a:cubicBezTo>
                    <a:pt x="313" y="61"/>
                    <a:pt x="313" y="61"/>
                    <a:pt x="313" y="61"/>
                  </a:cubicBezTo>
                  <a:cubicBezTo>
                    <a:pt x="314" y="62"/>
                    <a:pt x="314" y="62"/>
                    <a:pt x="314" y="62"/>
                  </a:cubicBezTo>
                  <a:cubicBezTo>
                    <a:pt x="313" y="63"/>
                    <a:pt x="313" y="63"/>
                    <a:pt x="313" y="63"/>
                  </a:cubicBezTo>
                  <a:cubicBezTo>
                    <a:pt x="313" y="63"/>
                    <a:pt x="313" y="63"/>
                    <a:pt x="313" y="63"/>
                  </a:cubicBezTo>
                  <a:cubicBezTo>
                    <a:pt x="313" y="63"/>
                    <a:pt x="313" y="63"/>
                    <a:pt x="313" y="63"/>
                  </a:cubicBezTo>
                  <a:cubicBezTo>
                    <a:pt x="314" y="63"/>
                    <a:pt x="314" y="63"/>
                    <a:pt x="314" y="63"/>
                  </a:cubicBezTo>
                  <a:cubicBezTo>
                    <a:pt x="315" y="63"/>
                    <a:pt x="315" y="63"/>
                    <a:pt x="315" y="63"/>
                  </a:cubicBezTo>
                  <a:cubicBezTo>
                    <a:pt x="315" y="63"/>
                    <a:pt x="315" y="63"/>
                    <a:pt x="315" y="63"/>
                  </a:cubicBezTo>
                  <a:cubicBezTo>
                    <a:pt x="315" y="63"/>
                    <a:pt x="315" y="63"/>
                    <a:pt x="315" y="63"/>
                  </a:cubicBezTo>
                  <a:cubicBezTo>
                    <a:pt x="316" y="63"/>
                    <a:pt x="316" y="63"/>
                    <a:pt x="316" y="63"/>
                  </a:cubicBezTo>
                  <a:cubicBezTo>
                    <a:pt x="315" y="62"/>
                    <a:pt x="315" y="62"/>
                    <a:pt x="315" y="62"/>
                  </a:cubicBezTo>
                  <a:cubicBezTo>
                    <a:pt x="315" y="62"/>
                    <a:pt x="315" y="62"/>
                    <a:pt x="315" y="62"/>
                  </a:cubicBezTo>
                  <a:cubicBezTo>
                    <a:pt x="315" y="61"/>
                    <a:pt x="315" y="61"/>
                    <a:pt x="315" y="61"/>
                  </a:cubicBezTo>
                  <a:cubicBezTo>
                    <a:pt x="316" y="61"/>
                    <a:pt x="316" y="61"/>
                    <a:pt x="316" y="61"/>
                  </a:cubicBezTo>
                  <a:cubicBezTo>
                    <a:pt x="317" y="61"/>
                    <a:pt x="317" y="61"/>
                    <a:pt x="317" y="61"/>
                  </a:cubicBezTo>
                  <a:cubicBezTo>
                    <a:pt x="318" y="61"/>
                    <a:pt x="318" y="61"/>
                    <a:pt x="318" y="61"/>
                  </a:cubicBezTo>
                  <a:cubicBezTo>
                    <a:pt x="318" y="61"/>
                    <a:pt x="318" y="61"/>
                    <a:pt x="318" y="61"/>
                  </a:cubicBezTo>
                  <a:cubicBezTo>
                    <a:pt x="319" y="61"/>
                    <a:pt x="319" y="61"/>
                    <a:pt x="319" y="61"/>
                  </a:cubicBezTo>
                  <a:cubicBezTo>
                    <a:pt x="319" y="62"/>
                    <a:pt x="319" y="62"/>
                    <a:pt x="319" y="62"/>
                  </a:cubicBezTo>
                  <a:cubicBezTo>
                    <a:pt x="320" y="63"/>
                    <a:pt x="320" y="63"/>
                    <a:pt x="320" y="63"/>
                  </a:cubicBezTo>
                  <a:cubicBezTo>
                    <a:pt x="320" y="62"/>
                    <a:pt x="320" y="62"/>
                    <a:pt x="320" y="62"/>
                  </a:cubicBezTo>
                  <a:cubicBezTo>
                    <a:pt x="320" y="62"/>
                    <a:pt x="320" y="62"/>
                    <a:pt x="320" y="62"/>
                  </a:cubicBezTo>
                  <a:cubicBezTo>
                    <a:pt x="321" y="61"/>
                    <a:pt x="321" y="61"/>
                    <a:pt x="321" y="61"/>
                  </a:cubicBezTo>
                  <a:cubicBezTo>
                    <a:pt x="321" y="62"/>
                    <a:pt x="321" y="62"/>
                    <a:pt x="321" y="62"/>
                  </a:cubicBezTo>
                  <a:cubicBezTo>
                    <a:pt x="322" y="63"/>
                    <a:pt x="322" y="63"/>
                    <a:pt x="322" y="63"/>
                  </a:cubicBezTo>
                  <a:cubicBezTo>
                    <a:pt x="323" y="62"/>
                    <a:pt x="323" y="62"/>
                    <a:pt x="323" y="62"/>
                  </a:cubicBezTo>
                  <a:cubicBezTo>
                    <a:pt x="323" y="63"/>
                    <a:pt x="323" y="63"/>
                    <a:pt x="323" y="63"/>
                  </a:cubicBezTo>
                  <a:cubicBezTo>
                    <a:pt x="324" y="64"/>
                    <a:pt x="324" y="64"/>
                    <a:pt x="324" y="64"/>
                  </a:cubicBezTo>
                  <a:cubicBezTo>
                    <a:pt x="324" y="63"/>
                    <a:pt x="324" y="63"/>
                    <a:pt x="324" y="63"/>
                  </a:cubicBezTo>
                  <a:cubicBezTo>
                    <a:pt x="325" y="63"/>
                    <a:pt x="325" y="63"/>
                    <a:pt x="325" y="63"/>
                  </a:cubicBezTo>
                  <a:cubicBezTo>
                    <a:pt x="325" y="63"/>
                    <a:pt x="325" y="63"/>
                    <a:pt x="325" y="63"/>
                  </a:cubicBezTo>
                  <a:cubicBezTo>
                    <a:pt x="325" y="64"/>
                    <a:pt x="325" y="64"/>
                    <a:pt x="325" y="64"/>
                  </a:cubicBezTo>
                  <a:cubicBezTo>
                    <a:pt x="325" y="65"/>
                    <a:pt x="325" y="65"/>
                    <a:pt x="325" y="65"/>
                  </a:cubicBezTo>
                  <a:cubicBezTo>
                    <a:pt x="326" y="65"/>
                    <a:pt x="326" y="65"/>
                    <a:pt x="326" y="65"/>
                  </a:cubicBezTo>
                  <a:cubicBezTo>
                    <a:pt x="327" y="65"/>
                    <a:pt x="327" y="65"/>
                    <a:pt x="327" y="65"/>
                  </a:cubicBezTo>
                  <a:cubicBezTo>
                    <a:pt x="327" y="66"/>
                    <a:pt x="327" y="66"/>
                    <a:pt x="327" y="66"/>
                  </a:cubicBezTo>
                  <a:cubicBezTo>
                    <a:pt x="327" y="65"/>
                    <a:pt x="327" y="65"/>
                    <a:pt x="327" y="65"/>
                  </a:cubicBezTo>
                  <a:cubicBezTo>
                    <a:pt x="328" y="65"/>
                    <a:pt x="328" y="65"/>
                    <a:pt x="328" y="65"/>
                  </a:cubicBezTo>
                  <a:cubicBezTo>
                    <a:pt x="328" y="66"/>
                    <a:pt x="328" y="66"/>
                    <a:pt x="328" y="66"/>
                  </a:cubicBezTo>
                  <a:cubicBezTo>
                    <a:pt x="327" y="67"/>
                    <a:pt x="327" y="67"/>
                    <a:pt x="327" y="67"/>
                  </a:cubicBezTo>
                  <a:cubicBezTo>
                    <a:pt x="327" y="68"/>
                    <a:pt x="327" y="68"/>
                    <a:pt x="327" y="68"/>
                  </a:cubicBezTo>
                  <a:cubicBezTo>
                    <a:pt x="328" y="67"/>
                    <a:pt x="328" y="67"/>
                    <a:pt x="328" y="67"/>
                  </a:cubicBezTo>
                  <a:cubicBezTo>
                    <a:pt x="329" y="67"/>
                    <a:pt x="329" y="67"/>
                    <a:pt x="329" y="67"/>
                  </a:cubicBezTo>
                  <a:cubicBezTo>
                    <a:pt x="329" y="67"/>
                    <a:pt x="329" y="67"/>
                    <a:pt x="329" y="67"/>
                  </a:cubicBezTo>
                  <a:cubicBezTo>
                    <a:pt x="328" y="69"/>
                    <a:pt x="328" y="69"/>
                    <a:pt x="328" y="69"/>
                  </a:cubicBezTo>
                  <a:cubicBezTo>
                    <a:pt x="328" y="70"/>
                    <a:pt x="328" y="70"/>
                    <a:pt x="328" y="70"/>
                  </a:cubicBezTo>
                  <a:cubicBezTo>
                    <a:pt x="329" y="70"/>
                    <a:pt x="329" y="70"/>
                    <a:pt x="329" y="70"/>
                  </a:cubicBezTo>
                  <a:cubicBezTo>
                    <a:pt x="330" y="70"/>
                    <a:pt x="330" y="70"/>
                    <a:pt x="330" y="70"/>
                  </a:cubicBezTo>
                  <a:cubicBezTo>
                    <a:pt x="330" y="69"/>
                    <a:pt x="330" y="69"/>
                    <a:pt x="330" y="69"/>
                  </a:cubicBezTo>
                  <a:cubicBezTo>
                    <a:pt x="331" y="69"/>
                    <a:pt x="331" y="69"/>
                    <a:pt x="331" y="69"/>
                  </a:cubicBezTo>
                  <a:cubicBezTo>
                    <a:pt x="331" y="70"/>
                    <a:pt x="331" y="70"/>
                    <a:pt x="331" y="70"/>
                  </a:cubicBezTo>
                  <a:cubicBezTo>
                    <a:pt x="332" y="70"/>
                    <a:pt x="332" y="70"/>
                    <a:pt x="332" y="70"/>
                  </a:cubicBezTo>
                  <a:cubicBezTo>
                    <a:pt x="332" y="71"/>
                    <a:pt x="332" y="71"/>
                    <a:pt x="332" y="71"/>
                  </a:cubicBezTo>
                  <a:cubicBezTo>
                    <a:pt x="332" y="72"/>
                    <a:pt x="332" y="72"/>
                    <a:pt x="332" y="72"/>
                  </a:cubicBezTo>
                  <a:cubicBezTo>
                    <a:pt x="333" y="72"/>
                    <a:pt x="333" y="72"/>
                    <a:pt x="333" y="72"/>
                  </a:cubicBezTo>
                  <a:cubicBezTo>
                    <a:pt x="333" y="72"/>
                    <a:pt x="333" y="72"/>
                    <a:pt x="333" y="72"/>
                  </a:cubicBezTo>
                  <a:cubicBezTo>
                    <a:pt x="334" y="72"/>
                    <a:pt x="334" y="72"/>
                    <a:pt x="334" y="72"/>
                  </a:cubicBezTo>
                  <a:cubicBezTo>
                    <a:pt x="334" y="73"/>
                    <a:pt x="334" y="73"/>
                    <a:pt x="334" y="73"/>
                  </a:cubicBezTo>
                  <a:cubicBezTo>
                    <a:pt x="333" y="74"/>
                    <a:pt x="333" y="74"/>
                    <a:pt x="333" y="74"/>
                  </a:cubicBezTo>
                  <a:cubicBezTo>
                    <a:pt x="332" y="74"/>
                    <a:pt x="332" y="74"/>
                    <a:pt x="332" y="74"/>
                  </a:cubicBezTo>
                  <a:cubicBezTo>
                    <a:pt x="331" y="74"/>
                    <a:pt x="331" y="74"/>
                    <a:pt x="331" y="74"/>
                  </a:cubicBezTo>
                  <a:cubicBezTo>
                    <a:pt x="330" y="73"/>
                    <a:pt x="330" y="73"/>
                    <a:pt x="330" y="73"/>
                  </a:cubicBezTo>
                  <a:cubicBezTo>
                    <a:pt x="328" y="73"/>
                    <a:pt x="328" y="73"/>
                    <a:pt x="328" y="73"/>
                  </a:cubicBezTo>
                  <a:cubicBezTo>
                    <a:pt x="329" y="74"/>
                    <a:pt x="329" y="74"/>
                    <a:pt x="329" y="74"/>
                  </a:cubicBezTo>
                  <a:cubicBezTo>
                    <a:pt x="329" y="75"/>
                    <a:pt x="329" y="75"/>
                    <a:pt x="329" y="75"/>
                  </a:cubicBezTo>
                  <a:cubicBezTo>
                    <a:pt x="331" y="75"/>
                    <a:pt x="331" y="75"/>
                    <a:pt x="331" y="75"/>
                  </a:cubicBezTo>
                  <a:cubicBezTo>
                    <a:pt x="331" y="76"/>
                    <a:pt x="331" y="76"/>
                    <a:pt x="331" y="76"/>
                  </a:cubicBezTo>
                  <a:cubicBezTo>
                    <a:pt x="333" y="77"/>
                    <a:pt x="333" y="77"/>
                    <a:pt x="333" y="77"/>
                  </a:cubicBezTo>
                  <a:cubicBezTo>
                    <a:pt x="334" y="77"/>
                    <a:pt x="334" y="77"/>
                    <a:pt x="334" y="77"/>
                  </a:cubicBezTo>
                  <a:cubicBezTo>
                    <a:pt x="335" y="76"/>
                    <a:pt x="335" y="76"/>
                    <a:pt x="335" y="76"/>
                  </a:cubicBezTo>
                  <a:cubicBezTo>
                    <a:pt x="335" y="76"/>
                    <a:pt x="335" y="76"/>
                    <a:pt x="335" y="76"/>
                  </a:cubicBezTo>
                  <a:cubicBezTo>
                    <a:pt x="335" y="75"/>
                    <a:pt x="335" y="75"/>
                    <a:pt x="335" y="75"/>
                  </a:cubicBezTo>
                  <a:cubicBezTo>
                    <a:pt x="334" y="74"/>
                    <a:pt x="334" y="74"/>
                    <a:pt x="334" y="74"/>
                  </a:cubicBezTo>
                  <a:cubicBezTo>
                    <a:pt x="335" y="74"/>
                    <a:pt x="335" y="74"/>
                    <a:pt x="335" y="74"/>
                  </a:cubicBezTo>
                  <a:cubicBezTo>
                    <a:pt x="336" y="75"/>
                    <a:pt x="336" y="75"/>
                    <a:pt x="336" y="75"/>
                  </a:cubicBezTo>
                  <a:cubicBezTo>
                    <a:pt x="337" y="76"/>
                    <a:pt x="337" y="76"/>
                    <a:pt x="337" y="76"/>
                  </a:cubicBezTo>
                  <a:cubicBezTo>
                    <a:pt x="337" y="76"/>
                    <a:pt x="337" y="76"/>
                    <a:pt x="337" y="76"/>
                  </a:cubicBezTo>
                  <a:cubicBezTo>
                    <a:pt x="336" y="76"/>
                    <a:pt x="336" y="76"/>
                    <a:pt x="336" y="76"/>
                  </a:cubicBezTo>
                  <a:cubicBezTo>
                    <a:pt x="335" y="78"/>
                    <a:pt x="335" y="78"/>
                    <a:pt x="335" y="78"/>
                  </a:cubicBezTo>
                  <a:cubicBezTo>
                    <a:pt x="335" y="78"/>
                    <a:pt x="335" y="78"/>
                    <a:pt x="335" y="78"/>
                  </a:cubicBezTo>
                  <a:cubicBezTo>
                    <a:pt x="336" y="78"/>
                    <a:pt x="336" y="78"/>
                    <a:pt x="336" y="78"/>
                  </a:cubicBezTo>
                  <a:cubicBezTo>
                    <a:pt x="336" y="78"/>
                    <a:pt x="336" y="78"/>
                    <a:pt x="336" y="78"/>
                  </a:cubicBezTo>
                  <a:cubicBezTo>
                    <a:pt x="337" y="78"/>
                    <a:pt x="337" y="78"/>
                    <a:pt x="337" y="78"/>
                  </a:cubicBezTo>
                  <a:cubicBezTo>
                    <a:pt x="340" y="80"/>
                    <a:pt x="340" y="80"/>
                    <a:pt x="340" y="80"/>
                  </a:cubicBezTo>
                  <a:cubicBezTo>
                    <a:pt x="341" y="80"/>
                    <a:pt x="341" y="80"/>
                    <a:pt x="341" y="80"/>
                  </a:cubicBezTo>
                  <a:cubicBezTo>
                    <a:pt x="341" y="81"/>
                    <a:pt x="341" y="81"/>
                    <a:pt x="341" y="81"/>
                  </a:cubicBezTo>
                  <a:cubicBezTo>
                    <a:pt x="344" y="82"/>
                    <a:pt x="344" y="82"/>
                    <a:pt x="344" y="82"/>
                  </a:cubicBezTo>
                  <a:cubicBezTo>
                    <a:pt x="345" y="83"/>
                    <a:pt x="345" y="83"/>
                    <a:pt x="345" y="83"/>
                  </a:cubicBezTo>
                  <a:cubicBezTo>
                    <a:pt x="346" y="83"/>
                    <a:pt x="346" y="83"/>
                    <a:pt x="346" y="83"/>
                  </a:cubicBezTo>
                  <a:cubicBezTo>
                    <a:pt x="346" y="83"/>
                    <a:pt x="346" y="83"/>
                    <a:pt x="346" y="83"/>
                  </a:cubicBezTo>
                  <a:cubicBezTo>
                    <a:pt x="346" y="82"/>
                    <a:pt x="346" y="82"/>
                    <a:pt x="346" y="82"/>
                  </a:cubicBezTo>
                  <a:cubicBezTo>
                    <a:pt x="347" y="82"/>
                    <a:pt x="347" y="82"/>
                    <a:pt x="347" y="82"/>
                  </a:cubicBezTo>
                  <a:cubicBezTo>
                    <a:pt x="347" y="83"/>
                    <a:pt x="347" y="83"/>
                    <a:pt x="347" y="83"/>
                  </a:cubicBezTo>
                  <a:cubicBezTo>
                    <a:pt x="348" y="83"/>
                    <a:pt x="348" y="83"/>
                    <a:pt x="348" y="83"/>
                  </a:cubicBezTo>
                  <a:cubicBezTo>
                    <a:pt x="348" y="84"/>
                    <a:pt x="348" y="84"/>
                    <a:pt x="348" y="84"/>
                  </a:cubicBezTo>
                  <a:cubicBezTo>
                    <a:pt x="349" y="84"/>
                    <a:pt x="349" y="84"/>
                    <a:pt x="349" y="84"/>
                  </a:cubicBezTo>
                  <a:cubicBezTo>
                    <a:pt x="349" y="83"/>
                    <a:pt x="349" y="83"/>
                    <a:pt x="349" y="83"/>
                  </a:cubicBezTo>
                  <a:cubicBezTo>
                    <a:pt x="348" y="79"/>
                    <a:pt x="348" y="79"/>
                    <a:pt x="348" y="79"/>
                  </a:cubicBezTo>
                  <a:cubicBezTo>
                    <a:pt x="347" y="77"/>
                    <a:pt x="347" y="77"/>
                    <a:pt x="347" y="77"/>
                  </a:cubicBezTo>
                  <a:cubicBezTo>
                    <a:pt x="346" y="74"/>
                    <a:pt x="346" y="74"/>
                    <a:pt x="346" y="74"/>
                  </a:cubicBezTo>
                  <a:cubicBezTo>
                    <a:pt x="346" y="72"/>
                    <a:pt x="346" y="72"/>
                    <a:pt x="346" y="72"/>
                  </a:cubicBezTo>
                  <a:cubicBezTo>
                    <a:pt x="345" y="71"/>
                    <a:pt x="345" y="71"/>
                    <a:pt x="345" y="71"/>
                  </a:cubicBezTo>
                  <a:cubicBezTo>
                    <a:pt x="345" y="70"/>
                    <a:pt x="345" y="70"/>
                    <a:pt x="345" y="70"/>
                  </a:cubicBezTo>
                  <a:cubicBezTo>
                    <a:pt x="346" y="71"/>
                    <a:pt x="346" y="71"/>
                    <a:pt x="346" y="71"/>
                  </a:cubicBezTo>
                  <a:cubicBezTo>
                    <a:pt x="346" y="72"/>
                    <a:pt x="346" y="72"/>
                    <a:pt x="346" y="72"/>
                  </a:cubicBezTo>
                  <a:cubicBezTo>
                    <a:pt x="347" y="73"/>
                    <a:pt x="347" y="73"/>
                    <a:pt x="347" y="73"/>
                  </a:cubicBezTo>
                  <a:cubicBezTo>
                    <a:pt x="348" y="73"/>
                    <a:pt x="348" y="73"/>
                    <a:pt x="348" y="73"/>
                  </a:cubicBezTo>
                  <a:cubicBezTo>
                    <a:pt x="349" y="74"/>
                    <a:pt x="349" y="74"/>
                    <a:pt x="349" y="74"/>
                  </a:cubicBezTo>
                  <a:cubicBezTo>
                    <a:pt x="351" y="74"/>
                    <a:pt x="351" y="74"/>
                    <a:pt x="351" y="74"/>
                  </a:cubicBezTo>
                  <a:cubicBezTo>
                    <a:pt x="354" y="74"/>
                    <a:pt x="354" y="74"/>
                    <a:pt x="354" y="74"/>
                  </a:cubicBezTo>
                  <a:cubicBezTo>
                    <a:pt x="355" y="74"/>
                    <a:pt x="355" y="74"/>
                    <a:pt x="355" y="74"/>
                  </a:cubicBezTo>
                  <a:cubicBezTo>
                    <a:pt x="356" y="74"/>
                    <a:pt x="356" y="74"/>
                    <a:pt x="356" y="74"/>
                  </a:cubicBezTo>
                  <a:cubicBezTo>
                    <a:pt x="357" y="74"/>
                    <a:pt x="357" y="74"/>
                    <a:pt x="357" y="74"/>
                  </a:cubicBezTo>
                  <a:cubicBezTo>
                    <a:pt x="357" y="74"/>
                    <a:pt x="357" y="74"/>
                    <a:pt x="357" y="74"/>
                  </a:cubicBezTo>
                  <a:cubicBezTo>
                    <a:pt x="356" y="73"/>
                    <a:pt x="356" y="73"/>
                    <a:pt x="356" y="73"/>
                  </a:cubicBezTo>
                  <a:cubicBezTo>
                    <a:pt x="356" y="73"/>
                    <a:pt x="356" y="73"/>
                    <a:pt x="356" y="73"/>
                  </a:cubicBezTo>
                  <a:cubicBezTo>
                    <a:pt x="356" y="72"/>
                    <a:pt x="356" y="72"/>
                    <a:pt x="356" y="72"/>
                  </a:cubicBezTo>
                  <a:cubicBezTo>
                    <a:pt x="356" y="72"/>
                    <a:pt x="356" y="72"/>
                    <a:pt x="356" y="72"/>
                  </a:cubicBezTo>
                  <a:cubicBezTo>
                    <a:pt x="356" y="71"/>
                    <a:pt x="356" y="71"/>
                    <a:pt x="356" y="71"/>
                  </a:cubicBezTo>
                  <a:cubicBezTo>
                    <a:pt x="359" y="70"/>
                    <a:pt x="359" y="70"/>
                    <a:pt x="359" y="70"/>
                  </a:cubicBezTo>
                  <a:cubicBezTo>
                    <a:pt x="360" y="70"/>
                    <a:pt x="360" y="70"/>
                    <a:pt x="360" y="70"/>
                  </a:cubicBezTo>
                  <a:cubicBezTo>
                    <a:pt x="360" y="70"/>
                    <a:pt x="360" y="70"/>
                    <a:pt x="360" y="70"/>
                  </a:cubicBezTo>
                  <a:cubicBezTo>
                    <a:pt x="361" y="70"/>
                    <a:pt x="361" y="70"/>
                    <a:pt x="361" y="70"/>
                  </a:cubicBezTo>
                  <a:cubicBezTo>
                    <a:pt x="363" y="70"/>
                    <a:pt x="363" y="70"/>
                    <a:pt x="363" y="70"/>
                  </a:cubicBezTo>
                  <a:cubicBezTo>
                    <a:pt x="364" y="71"/>
                    <a:pt x="364" y="71"/>
                    <a:pt x="364" y="71"/>
                  </a:cubicBezTo>
                  <a:cubicBezTo>
                    <a:pt x="365" y="72"/>
                    <a:pt x="365" y="72"/>
                    <a:pt x="365" y="72"/>
                  </a:cubicBezTo>
                  <a:cubicBezTo>
                    <a:pt x="365" y="72"/>
                    <a:pt x="365" y="72"/>
                    <a:pt x="365" y="72"/>
                  </a:cubicBezTo>
                  <a:cubicBezTo>
                    <a:pt x="367" y="73"/>
                    <a:pt x="367" y="73"/>
                    <a:pt x="367" y="73"/>
                  </a:cubicBezTo>
                  <a:cubicBezTo>
                    <a:pt x="367" y="73"/>
                    <a:pt x="367" y="73"/>
                    <a:pt x="367" y="73"/>
                  </a:cubicBezTo>
                  <a:cubicBezTo>
                    <a:pt x="369" y="73"/>
                    <a:pt x="369" y="73"/>
                    <a:pt x="369" y="73"/>
                  </a:cubicBezTo>
                  <a:cubicBezTo>
                    <a:pt x="368" y="73"/>
                    <a:pt x="368" y="73"/>
                    <a:pt x="368" y="73"/>
                  </a:cubicBezTo>
                  <a:cubicBezTo>
                    <a:pt x="368" y="72"/>
                    <a:pt x="368" y="72"/>
                    <a:pt x="368" y="72"/>
                  </a:cubicBezTo>
                  <a:cubicBezTo>
                    <a:pt x="369" y="73"/>
                    <a:pt x="369" y="73"/>
                    <a:pt x="369" y="73"/>
                  </a:cubicBezTo>
                  <a:cubicBezTo>
                    <a:pt x="370" y="72"/>
                    <a:pt x="370" y="72"/>
                    <a:pt x="370" y="72"/>
                  </a:cubicBezTo>
                  <a:cubicBezTo>
                    <a:pt x="369" y="72"/>
                    <a:pt x="369" y="72"/>
                    <a:pt x="369" y="72"/>
                  </a:cubicBezTo>
                  <a:cubicBezTo>
                    <a:pt x="370" y="71"/>
                    <a:pt x="370" y="71"/>
                    <a:pt x="370" y="71"/>
                  </a:cubicBezTo>
                  <a:cubicBezTo>
                    <a:pt x="369" y="70"/>
                    <a:pt x="369" y="70"/>
                    <a:pt x="369" y="70"/>
                  </a:cubicBezTo>
                  <a:cubicBezTo>
                    <a:pt x="368" y="71"/>
                    <a:pt x="368" y="71"/>
                    <a:pt x="368" y="71"/>
                  </a:cubicBezTo>
                  <a:cubicBezTo>
                    <a:pt x="367" y="71"/>
                    <a:pt x="367" y="71"/>
                    <a:pt x="367" y="71"/>
                  </a:cubicBezTo>
                  <a:cubicBezTo>
                    <a:pt x="367" y="69"/>
                    <a:pt x="367" y="69"/>
                    <a:pt x="367" y="69"/>
                  </a:cubicBezTo>
                  <a:cubicBezTo>
                    <a:pt x="366" y="68"/>
                    <a:pt x="366" y="68"/>
                    <a:pt x="366" y="68"/>
                  </a:cubicBezTo>
                  <a:cubicBezTo>
                    <a:pt x="367" y="68"/>
                    <a:pt x="367" y="68"/>
                    <a:pt x="367" y="68"/>
                  </a:cubicBezTo>
                  <a:cubicBezTo>
                    <a:pt x="367" y="68"/>
                    <a:pt x="367" y="68"/>
                    <a:pt x="367" y="68"/>
                  </a:cubicBezTo>
                  <a:cubicBezTo>
                    <a:pt x="368" y="68"/>
                    <a:pt x="368" y="68"/>
                    <a:pt x="368" y="68"/>
                  </a:cubicBezTo>
                  <a:cubicBezTo>
                    <a:pt x="368" y="67"/>
                    <a:pt x="368" y="67"/>
                    <a:pt x="368" y="67"/>
                  </a:cubicBezTo>
                  <a:cubicBezTo>
                    <a:pt x="368" y="67"/>
                    <a:pt x="368" y="67"/>
                    <a:pt x="368" y="67"/>
                  </a:cubicBezTo>
                  <a:cubicBezTo>
                    <a:pt x="370" y="68"/>
                    <a:pt x="370" y="68"/>
                    <a:pt x="370" y="68"/>
                  </a:cubicBezTo>
                  <a:cubicBezTo>
                    <a:pt x="370" y="69"/>
                    <a:pt x="370" y="69"/>
                    <a:pt x="370" y="69"/>
                  </a:cubicBezTo>
                  <a:cubicBezTo>
                    <a:pt x="371" y="69"/>
                    <a:pt x="371" y="69"/>
                    <a:pt x="371" y="69"/>
                  </a:cubicBezTo>
                  <a:cubicBezTo>
                    <a:pt x="371" y="69"/>
                    <a:pt x="371" y="69"/>
                    <a:pt x="371" y="69"/>
                  </a:cubicBezTo>
                  <a:cubicBezTo>
                    <a:pt x="372" y="69"/>
                    <a:pt x="372" y="69"/>
                    <a:pt x="372" y="69"/>
                  </a:cubicBezTo>
                  <a:cubicBezTo>
                    <a:pt x="371" y="68"/>
                    <a:pt x="371" y="68"/>
                    <a:pt x="371" y="68"/>
                  </a:cubicBezTo>
                  <a:cubicBezTo>
                    <a:pt x="372" y="68"/>
                    <a:pt x="372" y="68"/>
                    <a:pt x="372" y="68"/>
                  </a:cubicBezTo>
                  <a:cubicBezTo>
                    <a:pt x="373" y="68"/>
                    <a:pt x="373" y="68"/>
                    <a:pt x="373" y="68"/>
                  </a:cubicBezTo>
                  <a:cubicBezTo>
                    <a:pt x="373" y="67"/>
                    <a:pt x="373" y="67"/>
                    <a:pt x="373" y="67"/>
                  </a:cubicBezTo>
                  <a:cubicBezTo>
                    <a:pt x="372" y="66"/>
                    <a:pt x="372" y="66"/>
                    <a:pt x="372" y="66"/>
                  </a:cubicBezTo>
                  <a:cubicBezTo>
                    <a:pt x="371" y="66"/>
                    <a:pt x="371" y="66"/>
                    <a:pt x="371" y="66"/>
                  </a:cubicBezTo>
                  <a:cubicBezTo>
                    <a:pt x="370" y="65"/>
                    <a:pt x="370" y="65"/>
                    <a:pt x="370" y="65"/>
                  </a:cubicBezTo>
                  <a:cubicBezTo>
                    <a:pt x="370" y="64"/>
                    <a:pt x="370" y="64"/>
                    <a:pt x="370" y="64"/>
                  </a:cubicBezTo>
                  <a:cubicBezTo>
                    <a:pt x="369" y="63"/>
                    <a:pt x="369" y="63"/>
                    <a:pt x="369" y="63"/>
                  </a:cubicBezTo>
                  <a:cubicBezTo>
                    <a:pt x="368" y="64"/>
                    <a:pt x="368" y="64"/>
                    <a:pt x="368" y="64"/>
                  </a:cubicBezTo>
                  <a:cubicBezTo>
                    <a:pt x="367" y="63"/>
                    <a:pt x="367" y="63"/>
                    <a:pt x="367" y="63"/>
                  </a:cubicBezTo>
                  <a:cubicBezTo>
                    <a:pt x="369" y="63"/>
                    <a:pt x="369" y="63"/>
                    <a:pt x="369" y="63"/>
                  </a:cubicBezTo>
                  <a:cubicBezTo>
                    <a:pt x="368" y="62"/>
                    <a:pt x="368" y="62"/>
                    <a:pt x="368" y="62"/>
                  </a:cubicBezTo>
                  <a:cubicBezTo>
                    <a:pt x="368" y="62"/>
                    <a:pt x="368" y="62"/>
                    <a:pt x="368" y="62"/>
                  </a:cubicBezTo>
                  <a:cubicBezTo>
                    <a:pt x="368" y="61"/>
                    <a:pt x="368" y="61"/>
                    <a:pt x="368" y="61"/>
                  </a:cubicBezTo>
                  <a:cubicBezTo>
                    <a:pt x="369" y="61"/>
                    <a:pt x="369" y="61"/>
                    <a:pt x="369" y="61"/>
                  </a:cubicBezTo>
                  <a:cubicBezTo>
                    <a:pt x="369" y="59"/>
                    <a:pt x="369" y="59"/>
                    <a:pt x="369" y="59"/>
                  </a:cubicBezTo>
                  <a:cubicBezTo>
                    <a:pt x="368" y="60"/>
                    <a:pt x="368" y="60"/>
                    <a:pt x="368" y="60"/>
                  </a:cubicBezTo>
                  <a:cubicBezTo>
                    <a:pt x="367" y="61"/>
                    <a:pt x="367" y="61"/>
                    <a:pt x="367" y="61"/>
                  </a:cubicBezTo>
                  <a:cubicBezTo>
                    <a:pt x="367" y="62"/>
                    <a:pt x="367" y="62"/>
                    <a:pt x="367" y="62"/>
                  </a:cubicBezTo>
                  <a:cubicBezTo>
                    <a:pt x="365" y="61"/>
                    <a:pt x="365" y="61"/>
                    <a:pt x="365" y="61"/>
                  </a:cubicBezTo>
                  <a:cubicBezTo>
                    <a:pt x="364" y="60"/>
                    <a:pt x="364" y="60"/>
                    <a:pt x="364" y="60"/>
                  </a:cubicBezTo>
                  <a:cubicBezTo>
                    <a:pt x="365" y="59"/>
                    <a:pt x="365" y="59"/>
                    <a:pt x="365" y="59"/>
                  </a:cubicBezTo>
                  <a:cubicBezTo>
                    <a:pt x="365" y="58"/>
                    <a:pt x="365" y="58"/>
                    <a:pt x="365" y="58"/>
                  </a:cubicBezTo>
                  <a:cubicBezTo>
                    <a:pt x="366" y="57"/>
                    <a:pt x="366" y="57"/>
                    <a:pt x="366" y="57"/>
                  </a:cubicBezTo>
                  <a:cubicBezTo>
                    <a:pt x="367" y="57"/>
                    <a:pt x="367" y="57"/>
                    <a:pt x="367" y="57"/>
                  </a:cubicBezTo>
                  <a:cubicBezTo>
                    <a:pt x="369" y="56"/>
                    <a:pt x="369" y="56"/>
                    <a:pt x="369" y="56"/>
                  </a:cubicBezTo>
                  <a:cubicBezTo>
                    <a:pt x="369" y="56"/>
                    <a:pt x="369" y="56"/>
                    <a:pt x="369" y="56"/>
                  </a:cubicBezTo>
                  <a:cubicBezTo>
                    <a:pt x="368" y="55"/>
                    <a:pt x="368" y="55"/>
                    <a:pt x="368" y="55"/>
                  </a:cubicBezTo>
                  <a:cubicBezTo>
                    <a:pt x="367" y="55"/>
                    <a:pt x="367" y="55"/>
                    <a:pt x="367" y="55"/>
                  </a:cubicBezTo>
                  <a:cubicBezTo>
                    <a:pt x="366" y="54"/>
                    <a:pt x="366" y="54"/>
                    <a:pt x="366" y="54"/>
                  </a:cubicBezTo>
                  <a:cubicBezTo>
                    <a:pt x="365" y="54"/>
                    <a:pt x="365" y="54"/>
                    <a:pt x="365" y="54"/>
                  </a:cubicBezTo>
                  <a:cubicBezTo>
                    <a:pt x="364" y="53"/>
                    <a:pt x="364" y="53"/>
                    <a:pt x="364" y="53"/>
                  </a:cubicBezTo>
                  <a:cubicBezTo>
                    <a:pt x="365" y="53"/>
                    <a:pt x="365" y="53"/>
                    <a:pt x="365" y="53"/>
                  </a:cubicBezTo>
                  <a:cubicBezTo>
                    <a:pt x="367" y="53"/>
                    <a:pt x="367" y="53"/>
                    <a:pt x="367" y="53"/>
                  </a:cubicBezTo>
                  <a:cubicBezTo>
                    <a:pt x="369" y="53"/>
                    <a:pt x="369" y="53"/>
                    <a:pt x="369" y="53"/>
                  </a:cubicBezTo>
                  <a:cubicBezTo>
                    <a:pt x="371" y="53"/>
                    <a:pt x="371" y="53"/>
                    <a:pt x="371" y="53"/>
                  </a:cubicBezTo>
                  <a:cubicBezTo>
                    <a:pt x="374" y="53"/>
                    <a:pt x="374" y="53"/>
                    <a:pt x="374" y="53"/>
                  </a:cubicBezTo>
                  <a:cubicBezTo>
                    <a:pt x="379" y="53"/>
                    <a:pt x="379" y="53"/>
                    <a:pt x="379" y="53"/>
                  </a:cubicBezTo>
                  <a:cubicBezTo>
                    <a:pt x="380" y="52"/>
                    <a:pt x="380" y="52"/>
                    <a:pt x="380" y="52"/>
                  </a:cubicBezTo>
                  <a:cubicBezTo>
                    <a:pt x="383" y="52"/>
                    <a:pt x="383" y="52"/>
                    <a:pt x="383" y="52"/>
                  </a:cubicBezTo>
                  <a:cubicBezTo>
                    <a:pt x="385" y="52"/>
                    <a:pt x="385" y="52"/>
                    <a:pt x="385" y="52"/>
                  </a:cubicBezTo>
                  <a:cubicBezTo>
                    <a:pt x="386" y="52"/>
                    <a:pt x="386" y="52"/>
                    <a:pt x="386" y="52"/>
                  </a:cubicBezTo>
                  <a:cubicBezTo>
                    <a:pt x="389" y="52"/>
                    <a:pt x="389" y="52"/>
                    <a:pt x="389" y="52"/>
                  </a:cubicBezTo>
                  <a:cubicBezTo>
                    <a:pt x="387" y="53"/>
                    <a:pt x="387" y="53"/>
                    <a:pt x="387" y="53"/>
                  </a:cubicBezTo>
                  <a:cubicBezTo>
                    <a:pt x="385" y="54"/>
                    <a:pt x="385" y="54"/>
                    <a:pt x="385" y="54"/>
                  </a:cubicBezTo>
                  <a:cubicBezTo>
                    <a:pt x="384" y="53"/>
                    <a:pt x="384" y="53"/>
                    <a:pt x="384" y="53"/>
                  </a:cubicBezTo>
                  <a:cubicBezTo>
                    <a:pt x="383" y="53"/>
                    <a:pt x="383" y="53"/>
                    <a:pt x="383" y="53"/>
                  </a:cubicBezTo>
                  <a:cubicBezTo>
                    <a:pt x="382" y="53"/>
                    <a:pt x="382" y="53"/>
                    <a:pt x="382" y="53"/>
                  </a:cubicBezTo>
                  <a:cubicBezTo>
                    <a:pt x="382" y="55"/>
                    <a:pt x="382" y="55"/>
                    <a:pt x="382" y="55"/>
                  </a:cubicBezTo>
                  <a:cubicBezTo>
                    <a:pt x="382" y="56"/>
                    <a:pt x="382" y="56"/>
                    <a:pt x="382" y="56"/>
                  </a:cubicBezTo>
                  <a:cubicBezTo>
                    <a:pt x="382" y="56"/>
                    <a:pt x="382" y="56"/>
                    <a:pt x="382" y="56"/>
                  </a:cubicBezTo>
                  <a:cubicBezTo>
                    <a:pt x="382" y="57"/>
                    <a:pt x="382" y="57"/>
                    <a:pt x="382" y="57"/>
                  </a:cubicBezTo>
                  <a:cubicBezTo>
                    <a:pt x="382" y="57"/>
                    <a:pt x="382" y="57"/>
                    <a:pt x="382" y="57"/>
                  </a:cubicBezTo>
                  <a:cubicBezTo>
                    <a:pt x="384" y="56"/>
                    <a:pt x="384" y="56"/>
                    <a:pt x="384" y="56"/>
                  </a:cubicBezTo>
                  <a:cubicBezTo>
                    <a:pt x="384" y="55"/>
                    <a:pt x="384" y="55"/>
                    <a:pt x="384" y="55"/>
                  </a:cubicBezTo>
                  <a:cubicBezTo>
                    <a:pt x="386" y="54"/>
                    <a:pt x="386" y="54"/>
                    <a:pt x="386" y="54"/>
                  </a:cubicBezTo>
                  <a:cubicBezTo>
                    <a:pt x="389" y="53"/>
                    <a:pt x="389" y="53"/>
                    <a:pt x="389" y="53"/>
                  </a:cubicBezTo>
                  <a:cubicBezTo>
                    <a:pt x="390" y="54"/>
                    <a:pt x="390" y="54"/>
                    <a:pt x="390" y="54"/>
                  </a:cubicBezTo>
                  <a:cubicBezTo>
                    <a:pt x="390" y="56"/>
                    <a:pt x="390" y="56"/>
                    <a:pt x="390" y="56"/>
                  </a:cubicBezTo>
                  <a:cubicBezTo>
                    <a:pt x="389" y="57"/>
                    <a:pt x="389" y="57"/>
                    <a:pt x="389" y="57"/>
                  </a:cubicBezTo>
                  <a:cubicBezTo>
                    <a:pt x="389" y="56"/>
                    <a:pt x="389" y="56"/>
                    <a:pt x="389" y="56"/>
                  </a:cubicBezTo>
                  <a:cubicBezTo>
                    <a:pt x="388" y="55"/>
                    <a:pt x="388" y="55"/>
                    <a:pt x="388" y="55"/>
                  </a:cubicBezTo>
                  <a:cubicBezTo>
                    <a:pt x="388" y="54"/>
                    <a:pt x="388" y="54"/>
                    <a:pt x="388" y="54"/>
                  </a:cubicBezTo>
                  <a:cubicBezTo>
                    <a:pt x="387" y="55"/>
                    <a:pt x="387" y="55"/>
                    <a:pt x="387" y="55"/>
                  </a:cubicBezTo>
                  <a:cubicBezTo>
                    <a:pt x="386" y="54"/>
                    <a:pt x="386" y="54"/>
                    <a:pt x="386" y="54"/>
                  </a:cubicBezTo>
                  <a:cubicBezTo>
                    <a:pt x="387" y="56"/>
                    <a:pt x="387" y="56"/>
                    <a:pt x="387" y="56"/>
                  </a:cubicBezTo>
                  <a:cubicBezTo>
                    <a:pt x="388" y="56"/>
                    <a:pt x="388" y="56"/>
                    <a:pt x="388" y="56"/>
                  </a:cubicBezTo>
                  <a:cubicBezTo>
                    <a:pt x="388" y="58"/>
                    <a:pt x="388" y="58"/>
                    <a:pt x="388" y="58"/>
                  </a:cubicBezTo>
                  <a:cubicBezTo>
                    <a:pt x="388" y="59"/>
                    <a:pt x="388" y="59"/>
                    <a:pt x="388" y="59"/>
                  </a:cubicBezTo>
                  <a:cubicBezTo>
                    <a:pt x="387" y="59"/>
                    <a:pt x="387" y="59"/>
                    <a:pt x="387" y="59"/>
                  </a:cubicBezTo>
                  <a:cubicBezTo>
                    <a:pt x="386" y="59"/>
                    <a:pt x="386" y="59"/>
                    <a:pt x="386" y="59"/>
                  </a:cubicBezTo>
                  <a:cubicBezTo>
                    <a:pt x="387" y="60"/>
                    <a:pt x="387" y="60"/>
                    <a:pt x="387" y="60"/>
                  </a:cubicBezTo>
                  <a:cubicBezTo>
                    <a:pt x="387" y="61"/>
                    <a:pt x="387" y="61"/>
                    <a:pt x="387" y="61"/>
                  </a:cubicBezTo>
                  <a:cubicBezTo>
                    <a:pt x="388" y="61"/>
                    <a:pt x="388" y="61"/>
                    <a:pt x="388" y="61"/>
                  </a:cubicBezTo>
                  <a:cubicBezTo>
                    <a:pt x="388" y="61"/>
                    <a:pt x="388" y="61"/>
                    <a:pt x="388" y="61"/>
                  </a:cubicBezTo>
                  <a:cubicBezTo>
                    <a:pt x="390" y="60"/>
                    <a:pt x="390" y="60"/>
                    <a:pt x="390" y="60"/>
                  </a:cubicBezTo>
                  <a:cubicBezTo>
                    <a:pt x="390" y="59"/>
                    <a:pt x="390" y="59"/>
                    <a:pt x="390" y="59"/>
                  </a:cubicBezTo>
                  <a:cubicBezTo>
                    <a:pt x="390" y="58"/>
                    <a:pt x="390" y="58"/>
                    <a:pt x="390" y="58"/>
                  </a:cubicBezTo>
                  <a:cubicBezTo>
                    <a:pt x="390" y="57"/>
                    <a:pt x="390" y="57"/>
                    <a:pt x="390" y="57"/>
                  </a:cubicBezTo>
                  <a:cubicBezTo>
                    <a:pt x="390" y="56"/>
                    <a:pt x="390" y="56"/>
                    <a:pt x="390" y="56"/>
                  </a:cubicBezTo>
                  <a:cubicBezTo>
                    <a:pt x="390" y="52"/>
                    <a:pt x="390" y="52"/>
                    <a:pt x="390" y="52"/>
                  </a:cubicBezTo>
                  <a:cubicBezTo>
                    <a:pt x="391" y="51"/>
                    <a:pt x="391" y="51"/>
                    <a:pt x="391" y="51"/>
                  </a:cubicBezTo>
                  <a:cubicBezTo>
                    <a:pt x="394" y="50"/>
                    <a:pt x="394" y="50"/>
                    <a:pt x="394" y="50"/>
                  </a:cubicBezTo>
                  <a:cubicBezTo>
                    <a:pt x="396" y="50"/>
                    <a:pt x="396" y="50"/>
                    <a:pt x="396" y="50"/>
                  </a:cubicBezTo>
                  <a:cubicBezTo>
                    <a:pt x="399" y="50"/>
                    <a:pt x="399" y="50"/>
                    <a:pt x="399" y="50"/>
                  </a:cubicBezTo>
                  <a:cubicBezTo>
                    <a:pt x="402" y="51"/>
                    <a:pt x="402" y="51"/>
                    <a:pt x="402" y="51"/>
                  </a:cubicBezTo>
                  <a:cubicBezTo>
                    <a:pt x="403" y="53"/>
                    <a:pt x="403" y="53"/>
                    <a:pt x="403" y="53"/>
                  </a:cubicBezTo>
                  <a:cubicBezTo>
                    <a:pt x="403" y="54"/>
                    <a:pt x="403" y="54"/>
                    <a:pt x="403" y="54"/>
                  </a:cubicBezTo>
                  <a:cubicBezTo>
                    <a:pt x="402" y="54"/>
                    <a:pt x="402" y="54"/>
                    <a:pt x="402" y="54"/>
                  </a:cubicBezTo>
                  <a:cubicBezTo>
                    <a:pt x="401" y="53"/>
                    <a:pt x="401" y="53"/>
                    <a:pt x="401" y="53"/>
                  </a:cubicBezTo>
                  <a:cubicBezTo>
                    <a:pt x="401" y="53"/>
                    <a:pt x="401" y="53"/>
                    <a:pt x="401" y="53"/>
                  </a:cubicBezTo>
                  <a:cubicBezTo>
                    <a:pt x="401" y="54"/>
                    <a:pt x="401" y="54"/>
                    <a:pt x="401" y="54"/>
                  </a:cubicBezTo>
                  <a:cubicBezTo>
                    <a:pt x="401" y="55"/>
                    <a:pt x="401" y="55"/>
                    <a:pt x="401" y="55"/>
                  </a:cubicBezTo>
                  <a:cubicBezTo>
                    <a:pt x="401" y="56"/>
                    <a:pt x="401" y="56"/>
                    <a:pt x="401" y="56"/>
                  </a:cubicBezTo>
                  <a:cubicBezTo>
                    <a:pt x="400" y="56"/>
                    <a:pt x="400" y="56"/>
                    <a:pt x="400" y="56"/>
                  </a:cubicBezTo>
                  <a:cubicBezTo>
                    <a:pt x="401" y="56"/>
                    <a:pt x="401" y="56"/>
                    <a:pt x="401" y="56"/>
                  </a:cubicBezTo>
                  <a:cubicBezTo>
                    <a:pt x="402" y="56"/>
                    <a:pt x="402" y="56"/>
                    <a:pt x="402" y="56"/>
                  </a:cubicBezTo>
                  <a:cubicBezTo>
                    <a:pt x="403" y="56"/>
                    <a:pt x="403" y="56"/>
                    <a:pt x="403" y="56"/>
                  </a:cubicBezTo>
                  <a:cubicBezTo>
                    <a:pt x="404" y="55"/>
                    <a:pt x="404" y="55"/>
                    <a:pt x="404" y="55"/>
                  </a:cubicBezTo>
                  <a:cubicBezTo>
                    <a:pt x="405" y="56"/>
                    <a:pt x="405" y="56"/>
                    <a:pt x="405" y="56"/>
                  </a:cubicBezTo>
                  <a:cubicBezTo>
                    <a:pt x="405" y="57"/>
                    <a:pt x="405" y="57"/>
                    <a:pt x="405" y="57"/>
                  </a:cubicBezTo>
                  <a:cubicBezTo>
                    <a:pt x="405" y="58"/>
                    <a:pt x="405" y="58"/>
                    <a:pt x="405" y="58"/>
                  </a:cubicBezTo>
                  <a:cubicBezTo>
                    <a:pt x="406" y="59"/>
                    <a:pt x="406" y="59"/>
                    <a:pt x="406" y="59"/>
                  </a:cubicBezTo>
                  <a:cubicBezTo>
                    <a:pt x="406" y="58"/>
                    <a:pt x="406" y="58"/>
                    <a:pt x="406" y="58"/>
                  </a:cubicBezTo>
                  <a:cubicBezTo>
                    <a:pt x="406" y="57"/>
                    <a:pt x="406" y="57"/>
                    <a:pt x="406" y="57"/>
                  </a:cubicBezTo>
                  <a:cubicBezTo>
                    <a:pt x="407" y="56"/>
                    <a:pt x="407" y="56"/>
                    <a:pt x="407" y="56"/>
                  </a:cubicBezTo>
                  <a:cubicBezTo>
                    <a:pt x="408" y="57"/>
                    <a:pt x="408" y="57"/>
                    <a:pt x="408" y="57"/>
                  </a:cubicBezTo>
                  <a:cubicBezTo>
                    <a:pt x="409" y="58"/>
                    <a:pt x="409" y="58"/>
                    <a:pt x="409" y="58"/>
                  </a:cubicBezTo>
                  <a:cubicBezTo>
                    <a:pt x="408" y="58"/>
                    <a:pt x="408" y="58"/>
                    <a:pt x="408" y="58"/>
                  </a:cubicBezTo>
                  <a:cubicBezTo>
                    <a:pt x="408" y="59"/>
                    <a:pt x="408" y="59"/>
                    <a:pt x="408" y="59"/>
                  </a:cubicBezTo>
                  <a:cubicBezTo>
                    <a:pt x="408" y="60"/>
                    <a:pt x="408" y="60"/>
                    <a:pt x="408" y="60"/>
                  </a:cubicBezTo>
                  <a:cubicBezTo>
                    <a:pt x="409" y="59"/>
                    <a:pt x="409" y="59"/>
                    <a:pt x="409" y="59"/>
                  </a:cubicBezTo>
                  <a:cubicBezTo>
                    <a:pt x="409" y="58"/>
                    <a:pt x="409" y="58"/>
                    <a:pt x="409" y="58"/>
                  </a:cubicBezTo>
                  <a:cubicBezTo>
                    <a:pt x="410" y="58"/>
                    <a:pt x="410" y="58"/>
                    <a:pt x="410" y="58"/>
                  </a:cubicBezTo>
                  <a:cubicBezTo>
                    <a:pt x="410" y="59"/>
                    <a:pt x="410" y="59"/>
                    <a:pt x="410" y="59"/>
                  </a:cubicBezTo>
                  <a:cubicBezTo>
                    <a:pt x="410" y="58"/>
                    <a:pt x="410" y="58"/>
                    <a:pt x="410" y="58"/>
                  </a:cubicBezTo>
                  <a:cubicBezTo>
                    <a:pt x="411" y="56"/>
                    <a:pt x="411" y="56"/>
                    <a:pt x="411" y="56"/>
                  </a:cubicBezTo>
                  <a:cubicBezTo>
                    <a:pt x="411" y="56"/>
                    <a:pt x="411" y="56"/>
                    <a:pt x="411" y="56"/>
                  </a:cubicBezTo>
                  <a:cubicBezTo>
                    <a:pt x="412" y="56"/>
                    <a:pt x="412" y="56"/>
                    <a:pt x="412" y="56"/>
                  </a:cubicBezTo>
                  <a:cubicBezTo>
                    <a:pt x="414" y="58"/>
                    <a:pt x="414" y="58"/>
                    <a:pt x="414" y="58"/>
                  </a:cubicBezTo>
                  <a:cubicBezTo>
                    <a:pt x="416" y="58"/>
                    <a:pt x="416" y="58"/>
                    <a:pt x="416" y="58"/>
                  </a:cubicBezTo>
                  <a:cubicBezTo>
                    <a:pt x="418" y="59"/>
                    <a:pt x="418" y="59"/>
                    <a:pt x="418" y="59"/>
                  </a:cubicBezTo>
                  <a:cubicBezTo>
                    <a:pt x="417" y="60"/>
                    <a:pt x="417" y="60"/>
                    <a:pt x="417" y="60"/>
                  </a:cubicBezTo>
                  <a:cubicBezTo>
                    <a:pt x="416" y="61"/>
                    <a:pt x="416" y="61"/>
                    <a:pt x="416" y="61"/>
                  </a:cubicBezTo>
                  <a:cubicBezTo>
                    <a:pt x="415" y="62"/>
                    <a:pt x="415" y="62"/>
                    <a:pt x="415" y="62"/>
                  </a:cubicBezTo>
                  <a:cubicBezTo>
                    <a:pt x="416" y="61"/>
                    <a:pt x="416" y="61"/>
                    <a:pt x="416" y="61"/>
                  </a:cubicBezTo>
                  <a:cubicBezTo>
                    <a:pt x="418" y="61"/>
                    <a:pt x="418" y="61"/>
                    <a:pt x="418" y="61"/>
                  </a:cubicBezTo>
                  <a:cubicBezTo>
                    <a:pt x="419" y="61"/>
                    <a:pt x="419" y="61"/>
                    <a:pt x="419" y="61"/>
                  </a:cubicBezTo>
                  <a:cubicBezTo>
                    <a:pt x="421" y="61"/>
                    <a:pt x="421" y="61"/>
                    <a:pt x="421" y="61"/>
                  </a:cubicBezTo>
                  <a:cubicBezTo>
                    <a:pt x="422" y="60"/>
                    <a:pt x="422" y="60"/>
                    <a:pt x="422" y="60"/>
                  </a:cubicBezTo>
                  <a:cubicBezTo>
                    <a:pt x="423" y="60"/>
                    <a:pt x="423" y="60"/>
                    <a:pt x="423" y="60"/>
                  </a:cubicBezTo>
                  <a:cubicBezTo>
                    <a:pt x="425" y="58"/>
                    <a:pt x="425" y="58"/>
                    <a:pt x="425" y="58"/>
                  </a:cubicBezTo>
                  <a:cubicBezTo>
                    <a:pt x="426" y="58"/>
                    <a:pt x="426" y="58"/>
                    <a:pt x="426" y="58"/>
                  </a:cubicBezTo>
                  <a:cubicBezTo>
                    <a:pt x="427" y="57"/>
                    <a:pt x="427" y="57"/>
                    <a:pt x="427" y="57"/>
                  </a:cubicBezTo>
                  <a:cubicBezTo>
                    <a:pt x="428" y="56"/>
                    <a:pt x="428" y="56"/>
                    <a:pt x="428" y="56"/>
                  </a:cubicBezTo>
                  <a:cubicBezTo>
                    <a:pt x="432" y="55"/>
                    <a:pt x="432" y="55"/>
                    <a:pt x="432" y="55"/>
                  </a:cubicBezTo>
                  <a:cubicBezTo>
                    <a:pt x="433" y="54"/>
                    <a:pt x="433" y="54"/>
                    <a:pt x="433" y="54"/>
                  </a:cubicBezTo>
                  <a:cubicBezTo>
                    <a:pt x="434" y="55"/>
                    <a:pt x="434" y="55"/>
                    <a:pt x="434" y="55"/>
                  </a:cubicBezTo>
                  <a:cubicBezTo>
                    <a:pt x="434" y="54"/>
                    <a:pt x="434" y="54"/>
                    <a:pt x="434" y="54"/>
                  </a:cubicBezTo>
                  <a:cubicBezTo>
                    <a:pt x="436" y="53"/>
                    <a:pt x="436" y="53"/>
                    <a:pt x="436" y="53"/>
                  </a:cubicBezTo>
                  <a:cubicBezTo>
                    <a:pt x="437" y="53"/>
                    <a:pt x="437" y="53"/>
                    <a:pt x="437" y="53"/>
                  </a:cubicBezTo>
                  <a:cubicBezTo>
                    <a:pt x="440" y="53"/>
                    <a:pt x="440" y="53"/>
                    <a:pt x="440" y="53"/>
                  </a:cubicBezTo>
                  <a:cubicBezTo>
                    <a:pt x="444" y="54"/>
                    <a:pt x="444" y="54"/>
                    <a:pt x="444" y="54"/>
                  </a:cubicBezTo>
                  <a:cubicBezTo>
                    <a:pt x="446" y="56"/>
                    <a:pt x="446" y="56"/>
                    <a:pt x="446" y="56"/>
                  </a:cubicBezTo>
                  <a:cubicBezTo>
                    <a:pt x="448" y="57"/>
                    <a:pt x="448" y="57"/>
                    <a:pt x="448" y="57"/>
                  </a:cubicBezTo>
                  <a:cubicBezTo>
                    <a:pt x="449" y="59"/>
                    <a:pt x="449" y="59"/>
                    <a:pt x="449" y="59"/>
                  </a:cubicBezTo>
                  <a:cubicBezTo>
                    <a:pt x="450" y="60"/>
                    <a:pt x="450" y="60"/>
                    <a:pt x="450" y="60"/>
                  </a:cubicBezTo>
                  <a:cubicBezTo>
                    <a:pt x="450" y="61"/>
                    <a:pt x="450" y="61"/>
                    <a:pt x="450" y="61"/>
                  </a:cubicBezTo>
                  <a:cubicBezTo>
                    <a:pt x="451" y="61"/>
                    <a:pt x="451" y="61"/>
                    <a:pt x="451" y="61"/>
                  </a:cubicBezTo>
                  <a:cubicBezTo>
                    <a:pt x="450" y="62"/>
                    <a:pt x="450" y="62"/>
                    <a:pt x="450" y="62"/>
                  </a:cubicBezTo>
                  <a:cubicBezTo>
                    <a:pt x="451" y="64"/>
                    <a:pt x="451" y="64"/>
                    <a:pt x="451" y="64"/>
                  </a:cubicBezTo>
                  <a:cubicBezTo>
                    <a:pt x="451" y="65"/>
                    <a:pt x="451" y="65"/>
                    <a:pt x="451" y="65"/>
                  </a:cubicBezTo>
                  <a:cubicBezTo>
                    <a:pt x="451" y="65"/>
                    <a:pt x="451" y="65"/>
                    <a:pt x="451" y="65"/>
                  </a:cubicBezTo>
                  <a:cubicBezTo>
                    <a:pt x="452" y="65"/>
                    <a:pt x="452" y="65"/>
                    <a:pt x="452" y="65"/>
                  </a:cubicBezTo>
                  <a:cubicBezTo>
                    <a:pt x="453" y="64"/>
                    <a:pt x="453" y="64"/>
                    <a:pt x="453" y="64"/>
                  </a:cubicBezTo>
                  <a:cubicBezTo>
                    <a:pt x="454" y="64"/>
                    <a:pt x="454" y="64"/>
                    <a:pt x="454" y="64"/>
                  </a:cubicBezTo>
                  <a:cubicBezTo>
                    <a:pt x="455" y="65"/>
                    <a:pt x="455" y="65"/>
                    <a:pt x="455" y="65"/>
                  </a:cubicBezTo>
                  <a:cubicBezTo>
                    <a:pt x="455" y="64"/>
                    <a:pt x="455" y="64"/>
                    <a:pt x="455" y="64"/>
                  </a:cubicBezTo>
                  <a:cubicBezTo>
                    <a:pt x="456" y="64"/>
                    <a:pt x="456" y="64"/>
                    <a:pt x="456" y="64"/>
                  </a:cubicBezTo>
                  <a:cubicBezTo>
                    <a:pt x="457" y="64"/>
                    <a:pt x="457" y="64"/>
                    <a:pt x="457" y="64"/>
                  </a:cubicBezTo>
                  <a:cubicBezTo>
                    <a:pt x="457" y="65"/>
                    <a:pt x="457" y="65"/>
                    <a:pt x="457" y="65"/>
                  </a:cubicBezTo>
                  <a:cubicBezTo>
                    <a:pt x="458" y="65"/>
                    <a:pt x="458" y="65"/>
                    <a:pt x="458" y="65"/>
                  </a:cubicBezTo>
                  <a:cubicBezTo>
                    <a:pt x="457" y="63"/>
                    <a:pt x="457" y="63"/>
                    <a:pt x="457" y="63"/>
                  </a:cubicBezTo>
                  <a:cubicBezTo>
                    <a:pt x="458" y="63"/>
                    <a:pt x="458" y="63"/>
                    <a:pt x="458" y="63"/>
                  </a:cubicBezTo>
                  <a:cubicBezTo>
                    <a:pt x="459" y="64"/>
                    <a:pt x="459" y="64"/>
                    <a:pt x="459" y="64"/>
                  </a:cubicBezTo>
                  <a:cubicBezTo>
                    <a:pt x="460" y="66"/>
                    <a:pt x="460" y="66"/>
                    <a:pt x="460" y="66"/>
                  </a:cubicBezTo>
                  <a:cubicBezTo>
                    <a:pt x="460" y="67"/>
                    <a:pt x="460" y="67"/>
                    <a:pt x="460" y="67"/>
                  </a:cubicBezTo>
                  <a:cubicBezTo>
                    <a:pt x="461" y="67"/>
                    <a:pt x="461" y="67"/>
                    <a:pt x="461" y="67"/>
                  </a:cubicBezTo>
                  <a:cubicBezTo>
                    <a:pt x="462" y="69"/>
                    <a:pt x="462" y="69"/>
                    <a:pt x="462" y="69"/>
                  </a:cubicBezTo>
                  <a:cubicBezTo>
                    <a:pt x="462" y="68"/>
                    <a:pt x="462" y="68"/>
                    <a:pt x="462" y="68"/>
                  </a:cubicBezTo>
                  <a:cubicBezTo>
                    <a:pt x="462" y="67"/>
                    <a:pt x="462" y="67"/>
                    <a:pt x="462" y="67"/>
                  </a:cubicBezTo>
                  <a:cubicBezTo>
                    <a:pt x="461" y="67"/>
                    <a:pt x="461" y="67"/>
                    <a:pt x="461" y="67"/>
                  </a:cubicBezTo>
                  <a:cubicBezTo>
                    <a:pt x="461" y="66"/>
                    <a:pt x="461" y="66"/>
                    <a:pt x="461" y="66"/>
                  </a:cubicBezTo>
                  <a:cubicBezTo>
                    <a:pt x="462" y="66"/>
                    <a:pt x="462" y="66"/>
                    <a:pt x="462" y="66"/>
                  </a:cubicBezTo>
                  <a:cubicBezTo>
                    <a:pt x="463" y="66"/>
                    <a:pt x="463" y="66"/>
                    <a:pt x="463" y="66"/>
                  </a:cubicBezTo>
                  <a:cubicBezTo>
                    <a:pt x="464" y="67"/>
                    <a:pt x="464" y="67"/>
                    <a:pt x="464" y="67"/>
                  </a:cubicBezTo>
                  <a:cubicBezTo>
                    <a:pt x="465" y="69"/>
                    <a:pt x="465" y="69"/>
                    <a:pt x="465" y="69"/>
                  </a:cubicBezTo>
                  <a:cubicBezTo>
                    <a:pt x="464" y="67"/>
                    <a:pt x="464" y="67"/>
                    <a:pt x="464" y="67"/>
                  </a:cubicBezTo>
                  <a:cubicBezTo>
                    <a:pt x="463" y="65"/>
                    <a:pt x="463" y="65"/>
                    <a:pt x="463" y="65"/>
                  </a:cubicBezTo>
                  <a:cubicBezTo>
                    <a:pt x="463" y="63"/>
                    <a:pt x="463" y="63"/>
                    <a:pt x="463" y="63"/>
                  </a:cubicBezTo>
                  <a:cubicBezTo>
                    <a:pt x="463" y="62"/>
                    <a:pt x="463" y="62"/>
                    <a:pt x="463" y="62"/>
                  </a:cubicBezTo>
                  <a:cubicBezTo>
                    <a:pt x="464" y="61"/>
                    <a:pt x="464" y="61"/>
                    <a:pt x="464" y="61"/>
                  </a:cubicBezTo>
                  <a:cubicBezTo>
                    <a:pt x="466" y="61"/>
                    <a:pt x="466" y="61"/>
                    <a:pt x="466" y="61"/>
                  </a:cubicBezTo>
                  <a:cubicBezTo>
                    <a:pt x="467" y="60"/>
                    <a:pt x="467" y="60"/>
                    <a:pt x="467" y="60"/>
                  </a:cubicBezTo>
                  <a:cubicBezTo>
                    <a:pt x="468" y="59"/>
                    <a:pt x="468" y="59"/>
                    <a:pt x="468" y="59"/>
                  </a:cubicBezTo>
                  <a:cubicBezTo>
                    <a:pt x="468" y="59"/>
                    <a:pt x="468" y="59"/>
                    <a:pt x="468" y="59"/>
                  </a:cubicBezTo>
                  <a:cubicBezTo>
                    <a:pt x="468" y="58"/>
                    <a:pt x="468" y="58"/>
                    <a:pt x="468" y="58"/>
                  </a:cubicBezTo>
                  <a:cubicBezTo>
                    <a:pt x="469" y="58"/>
                    <a:pt x="469" y="58"/>
                    <a:pt x="469" y="58"/>
                  </a:cubicBezTo>
                  <a:cubicBezTo>
                    <a:pt x="470" y="59"/>
                    <a:pt x="470" y="59"/>
                    <a:pt x="470" y="59"/>
                  </a:cubicBezTo>
                  <a:cubicBezTo>
                    <a:pt x="471" y="59"/>
                    <a:pt x="471" y="59"/>
                    <a:pt x="471" y="59"/>
                  </a:cubicBezTo>
                  <a:cubicBezTo>
                    <a:pt x="472" y="59"/>
                    <a:pt x="472" y="59"/>
                    <a:pt x="472" y="59"/>
                  </a:cubicBezTo>
                  <a:cubicBezTo>
                    <a:pt x="473" y="58"/>
                    <a:pt x="473" y="58"/>
                    <a:pt x="473" y="58"/>
                  </a:cubicBezTo>
                  <a:cubicBezTo>
                    <a:pt x="474" y="59"/>
                    <a:pt x="474" y="59"/>
                    <a:pt x="474" y="59"/>
                  </a:cubicBezTo>
                  <a:cubicBezTo>
                    <a:pt x="475" y="58"/>
                    <a:pt x="475" y="58"/>
                    <a:pt x="475" y="58"/>
                  </a:cubicBezTo>
                  <a:cubicBezTo>
                    <a:pt x="477" y="58"/>
                    <a:pt x="477" y="58"/>
                    <a:pt x="477" y="58"/>
                  </a:cubicBezTo>
                  <a:cubicBezTo>
                    <a:pt x="478" y="58"/>
                    <a:pt x="478" y="58"/>
                    <a:pt x="478" y="58"/>
                  </a:cubicBezTo>
                  <a:cubicBezTo>
                    <a:pt x="478" y="58"/>
                    <a:pt x="478" y="58"/>
                    <a:pt x="478" y="58"/>
                  </a:cubicBezTo>
                  <a:cubicBezTo>
                    <a:pt x="478" y="58"/>
                    <a:pt x="478" y="58"/>
                    <a:pt x="478" y="58"/>
                  </a:cubicBezTo>
                  <a:cubicBezTo>
                    <a:pt x="479" y="59"/>
                    <a:pt x="479" y="59"/>
                    <a:pt x="479" y="59"/>
                  </a:cubicBezTo>
                  <a:cubicBezTo>
                    <a:pt x="479" y="58"/>
                    <a:pt x="479" y="58"/>
                    <a:pt x="479" y="58"/>
                  </a:cubicBezTo>
                  <a:cubicBezTo>
                    <a:pt x="480" y="57"/>
                    <a:pt x="480" y="57"/>
                    <a:pt x="480" y="57"/>
                  </a:cubicBezTo>
                  <a:cubicBezTo>
                    <a:pt x="480" y="56"/>
                    <a:pt x="480" y="56"/>
                    <a:pt x="480" y="56"/>
                  </a:cubicBezTo>
                  <a:cubicBezTo>
                    <a:pt x="480" y="55"/>
                    <a:pt x="480" y="55"/>
                    <a:pt x="480" y="55"/>
                  </a:cubicBezTo>
                  <a:cubicBezTo>
                    <a:pt x="480" y="54"/>
                    <a:pt x="480" y="54"/>
                    <a:pt x="480" y="54"/>
                  </a:cubicBezTo>
                  <a:cubicBezTo>
                    <a:pt x="481" y="54"/>
                    <a:pt x="481" y="54"/>
                    <a:pt x="481" y="54"/>
                  </a:cubicBezTo>
                  <a:cubicBezTo>
                    <a:pt x="482" y="54"/>
                    <a:pt x="482" y="54"/>
                    <a:pt x="482" y="54"/>
                  </a:cubicBezTo>
                  <a:cubicBezTo>
                    <a:pt x="483" y="55"/>
                    <a:pt x="483" y="55"/>
                    <a:pt x="483" y="55"/>
                  </a:cubicBezTo>
                  <a:cubicBezTo>
                    <a:pt x="483" y="55"/>
                    <a:pt x="483" y="55"/>
                    <a:pt x="483" y="55"/>
                  </a:cubicBezTo>
                  <a:cubicBezTo>
                    <a:pt x="484" y="55"/>
                    <a:pt x="484" y="55"/>
                    <a:pt x="484" y="55"/>
                  </a:cubicBezTo>
                  <a:cubicBezTo>
                    <a:pt x="485" y="56"/>
                    <a:pt x="485" y="56"/>
                    <a:pt x="485" y="56"/>
                  </a:cubicBezTo>
                  <a:cubicBezTo>
                    <a:pt x="485" y="57"/>
                    <a:pt x="485" y="57"/>
                    <a:pt x="485" y="57"/>
                  </a:cubicBezTo>
                  <a:cubicBezTo>
                    <a:pt x="486" y="58"/>
                    <a:pt x="486" y="58"/>
                    <a:pt x="486" y="58"/>
                  </a:cubicBezTo>
                  <a:cubicBezTo>
                    <a:pt x="487" y="59"/>
                    <a:pt x="487" y="59"/>
                    <a:pt x="487" y="59"/>
                  </a:cubicBezTo>
                  <a:cubicBezTo>
                    <a:pt x="488" y="58"/>
                    <a:pt x="488" y="58"/>
                    <a:pt x="488" y="58"/>
                  </a:cubicBezTo>
                  <a:cubicBezTo>
                    <a:pt x="490" y="59"/>
                    <a:pt x="490" y="59"/>
                    <a:pt x="490" y="59"/>
                  </a:cubicBezTo>
                  <a:cubicBezTo>
                    <a:pt x="490" y="59"/>
                    <a:pt x="490" y="59"/>
                    <a:pt x="490" y="59"/>
                  </a:cubicBezTo>
                  <a:cubicBezTo>
                    <a:pt x="491" y="59"/>
                    <a:pt x="491" y="59"/>
                    <a:pt x="491" y="59"/>
                  </a:cubicBezTo>
                  <a:cubicBezTo>
                    <a:pt x="493" y="61"/>
                    <a:pt x="493" y="61"/>
                    <a:pt x="493" y="61"/>
                  </a:cubicBezTo>
                  <a:cubicBezTo>
                    <a:pt x="493" y="61"/>
                    <a:pt x="493" y="61"/>
                    <a:pt x="493" y="61"/>
                  </a:cubicBezTo>
                  <a:cubicBezTo>
                    <a:pt x="493" y="62"/>
                    <a:pt x="493" y="62"/>
                    <a:pt x="493" y="62"/>
                  </a:cubicBezTo>
                  <a:cubicBezTo>
                    <a:pt x="495" y="62"/>
                    <a:pt x="495" y="62"/>
                    <a:pt x="495" y="62"/>
                  </a:cubicBezTo>
                  <a:cubicBezTo>
                    <a:pt x="495" y="62"/>
                    <a:pt x="495" y="62"/>
                    <a:pt x="495" y="62"/>
                  </a:cubicBezTo>
                  <a:cubicBezTo>
                    <a:pt x="496" y="62"/>
                    <a:pt x="496" y="62"/>
                    <a:pt x="496" y="62"/>
                  </a:cubicBezTo>
                  <a:cubicBezTo>
                    <a:pt x="496" y="61"/>
                    <a:pt x="496" y="61"/>
                    <a:pt x="496" y="61"/>
                  </a:cubicBezTo>
                  <a:cubicBezTo>
                    <a:pt x="497" y="60"/>
                    <a:pt x="497" y="60"/>
                    <a:pt x="497" y="60"/>
                  </a:cubicBezTo>
                  <a:cubicBezTo>
                    <a:pt x="498" y="60"/>
                    <a:pt x="498" y="60"/>
                    <a:pt x="498" y="60"/>
                  </a:cubicBezTo>
                  <a:cubicBezTo>
                    <a:pt x="498" y="60"/>
                    <a:pt x="498" y="60"/>
                    <a:pt x="498" y="60"/>
                  </a:cubicBezTo>
                  <a:cubicBezTo>
                    <a:pt x="498" y="59"/>
                    <a:pt x="498" y="59"/>
                    <a:pt x="498" y="59"/>
                  </a:cubicBezTo>
                  <a:cubicBezTo>
                    <a:pt x="498" y="59"/>
                    <a:pt x="498" y="59"/>
                    <a:pt x="498" y="59"/>
                  </a:cubicBezTo>
                  <a:cubicBezTo>
                    <a:pt x="498" y="59"/>
                    <a:pt x="498" y="59"/>
                    <a:pt x="498" y="59"/>
                  </a:cubicBezTo>
                  <a:cubicBezTo>
                    <a:pt x="498" y="58"/>
                    <a:pt x="498" y="58"/>
                    <a:pt x="498" y="58"/>
                  </a:cubicBezTo>
                  <a:cubicBezTo>
                    <a:pt x="497" y="57"/>
                    <a:pt x="497" y="57"/>
                    <a:pt x="497" y="57"/>
                  </a:cubicBezTo>
                  <a:cubicBezTo>
                    <a:pt x="496" y="57"/>
                    <a:pt x="496" y="57"/>
                    <a:pt x="496" y="57"/>
                  </a:cubicBezTo>
                  <a:cubicBezTo>
                    <a:pt x="496" y="55"/>
                    <a:pt x="496" y="55"/>
                    <a:pt x="496" y="55"/>
                  </a:cubicBezTo>
                  <a:cubicBezTo>
                    <a:pt x="494" y="54"/>
                    <a:pt x="494" y="54"/>
                    <a:pt x="494" y="54"/>
                  </a:cubicBezTo>
                  <a:cubicBezTo>
                    <a:pt x="493" y="54"/>
                    <a:pt x="493" y="54"/>
                    <a:pt x="493" y="54"/>
                  </a:cubicBezTo>
                  <a:cubicBezTo>
                    <a:pt x="493" y="53"/>
                    <a:pt x="493" y="53"/>
                    <a:pt x="493" y="53"/>
                  </a:cubicBezTo>
                  <a:cubicBezTo>
                    <a:pt x="491" y="52"/>
                    <a:pt x="491" y="52"/>
                    <a:pt x="491" y="52"/>
                  </a:cubicBezTo>
                  <a:cubicBezTo>
                    <a:pt x="490" y="53"/>
                    <a:pt x="490" y="53"/>
                    <a:pt x="490" y="53"/>
                  </a:cubicBezTo>
                  <a:cubicBezTo>
                    <a:pt x="490" y="53"/>
                    <a:pt x="490" y="53"/>
                    <a:pt x="490" y="53"/>
                  </a:cubicBezTo>
                  <a:cubicBezTo>
                    <a:pt x="490" y="52"/>
                    <a:pt x="490" y="52"/>
                    <a:pt x="490" y="52"/>
                  </a:cubicBezTo>
                  <a:cubicBezTo>
                    <a:pt x="490" y="52"/>
                    <a:pt x="490" y="52"/>
                    <a:pt x="490" y="52"/>
                  </a:cubicBezTo>
                  <a:cubicBezTo>
                    <a:pt x="490" y="50"/>
                    <a:pt x="490" y="50"/>
                    <a:pt x="490" y="50"/>
                  </a:cubicBezTo>
                  <a:cubicBezTo>
                    <a:pt x="489" y="50"/>
                    <a:pt x="489" y="50"/>
                    <a:pt x="489" y="50"/>
                  </a:cubicBezTo>
                  <a:cubicBezTo>
                    <a:pt x="489" y="49"/>
                    <a:pt x="489" y="49"/>
                    <a:pt x="489" y="49"/>
                  </a:cubicBezTo>
                  <a:cubicBezTo>
                    <a:pt x="488" y="48"/>
                    <a:pt x="488" y="48"/>
                    <a:pt x="488" y="48"/>
                  </a:cubicBezTo>
                  <a:cubicBezTo>
                    <a:pt x="487" y="47"/>
                    <a:pt x="487" y="47"/>
                    <a:pt x="487" y="47"/>
                  </a:cubicBezTo>
                  <a:cubicBezTo>
                    <a:pt x="487" y="47"/>
                    <a:pt x="487" y="47"/>
                    <a:pt x="487" y="47"/>
                  </a:cubicBezTo>
                  <a:cubicBezTo>
                    <a:pt x="489" y="47"/>
                    <a:pt x="489" y="47"/>
                    <a:pt x="489" y="47"/>
                  </a:cubicBezTo>
                  <a:cubicBezTo>
                    <a:pt x="490" y="47"/>
                    <a:pt x="490" y="47"/>
                    <a:pt x="490" y="47"/>
                  </a:cubicBezTo>
                  <a:cubicBezTo>
                    <a:pt x="492" y="47"/>
                    <a:pt x="492" y="47"/>
                    <a:pt x="492" y="47"/>
                  </a:cubicBezTo>
                  <a:cubicBezTo>
                    <a:pt x="494" y="47"/>
                    <a:pt x="494" y="47"/>
                    <a:pt x="494" y="47"/>
                  </a:cubicBezTo>
                  <a:cubicBezTo>
                    <a:pt x="494" y="46"/>
                    <a:pt x="494" y="46"/>
                    <a:pt x="494" y="46"/>
                  </a:cubicBezTo>
                  <a:cubicBezTo>
                    <a:pt x="495" y="46"/>
                    <a:pt x="495" y="46"/>
                    <a:pt x="495" y="46"/>
                  </a:cubicBezTo>
                  <a:cubicBezTo>
                    <a:pt x="497" y="46"/>
                    <a:pt x="497" y="46"/>
                    <a:pt x="497" y="46"/>
                  </a:cubicBezTo>
                  <a:cubicBezTo>
                    <a:pt x="497" y="46"/>
                    <a:pt x="497" y="46"/>
                    <a:pt x="497" y="46"/>
                  </a:cubicBezTo>
                  <a:cubicBezTo>
                    <a:pt x="498" y="46"/>
                    <a:pt x="498" y="46"/>
                    <a:pt x="498" y="46"/>
                  </a:cubicBezTo>
                  <a:cubicBezTo>
                    <a:pt x="498" y="45"/>
                    <a:pt x="498" y="45"/>
                    <a:pt x="498" y="45"/>
                  </a:cubicBezTo>
                  <a:cubicBezTo>
                    <a:pt x="499" y="45"/>
                    <a:pt x="499" y="45"/>
                    <a:pt x="499" y="45"/>
                  </a:cubicBezTo>
                  <a:cubicBezTo>
                    <a:pt x="499" y="46"/>
                    <a:pt x="499" y="46"/>
                    <a:pt x="499" y="46"/>
                  </a:cubicBezTo>
                  <a:cubicBezTo>
                    <a:pt x="500" y="46"/>
                    <a:pt x="500" y="46"/>
                    <a:pt x="500" y="46"/>
                  </a:cubicBezTo>
                  <a:cubicBezTo>
                    <a:pt x="500" y="45"/>
                    <a:pt x="500" y="45"/>
                    <a:pt x="500" y="45"/>
                  </a:cubicBezTo>
                  <a:cubicBezTo>
                    <a:pt x="501" y="45"/>
                    <a:pt x="501" y="45"/>
                    <a:pt x="501" y="45"/>
                  </a:cubicBezTo>
                  <a:cubicBezTo>
                    <a:pt x="501" y="44"/>
                    <a:pt x="501" y="44"/>
                    <a:pt x="501" y="44"/>
                  </a:cubicBezTo>
                  <a:cubicBezTo>
                    <a:pt x="505" y="44"/>
                    <a:pt x="505" y="44"/>
                    <a:pt x="505" y="44"/>
                  </a:cubicBezTo>
                  <a:cubicBezTo>
                    <a:pt x="505" y="44"/>
                    <a:pt x="505" y="44"/>
                    <a:pt x="505" y="44"/>
                  </a:cubicBezTo>
                  <a:cubicBezTo>
                    <a:pt x="505" y="44"/>
                    <a:pt x="505" y="44"/>
                    <a:pt x="505" y="44"/>
                  </a:cubicBezTo>
                  <a:cubicBezTo>
                    <a:pt x="506" y="43"/>
                    <a:pt x="506" y="43"/>
                    <a:pt x="506" y="43"/>
                  </a:cubicBezTo>
                  <a:cubicBezTo>
                    <a:pt x="506" y="43"/>
                    <a:pt x="506" y="43"/>
                    <a:pt x="506" y="43"/>
                  </a:cubicBezTo>
                  <a:cubicBezTo>
                    <a:pt x="507" y="43"/>
                    <a:pt x="507" y="43"/>
                    <a:pt x="507" y="43"/>
                  </a:cubicBezTo>
                  <a:cubicBezTo>
                    <a:pt x="508" y="43"/>
                    <a:pt x="508" y="43"/>
                    <a:pt x="508" y="43"/>
                  </a:cubicBezTo>
                  <a:cubicBezTo>
                    <a:pt x="509" y="44"/>
                    <a:pt x="509" y="44"/>
                    <a:pt x="509" y="44"/>
                  </a:cubicBezTo>
                  <a:cubicBezTo>
                    <a:pt x="510" y="44"/>
                    <a:pt x="510" y="44"/>
                    <a:pt x="510" y="44"/>
                  </a:cubicBezTo>
                  <a:cubicBezTo>
                    <a:pt x="511" y="43"/>
                    <a:pt x="511" y="43"/>
                    <a:pt x="511" y="43"/>
                  </a:cubicBezTo>
                  <a:cubicBezTo>
                    <a:pt x="512" y="44"/>
                    <a:pt x="512" y="44"/>
                    <a:pt x="512" y="44"/>
                  </a:cubicBezTo>
                  <a:cubicBezTo>
                    <a:pt x="512" y="44"/>
                    <a:pt x="512" y="44"/>
                    <a:pt x="512" y="44"/>
                  </a:cubicBezTo>
                  <a:cubicBezTo>
                    <a:pt x="513" y="44"/>
                    <a:pt x="513" y="44"/>
                    <a:pt x="513" y="44"/>
                  </a:cubicBezTo>
                  <a:cubicBezTo>
                    <a:pt x="514" y="43"/>
                    <a:pt x="514" y="43"/>
                    <a:pt x="514" y="43"/>
                  </a:cubicBezTo>
                  <a:cubicBezTo>
                    <a:pt x="517" y="44"/>
                    <a:pt x="517" y="44"/>
                    <a:pt x="517" y="44"/>
                  </a:cubicBezTo>
                  <a:cubicBezTo>
                    <a:pt x="518" y="45"/>
                    <a:pt x="518" y="45"/>
                    <a:pt x="518" y="45"/>
                  </a:cubicBezTo>
                  <a:cubicBezTo>
                    <a:pt x="519" y="44"/>
                    <a:pt x="519" y="44"/>
                    <a:pt x="519" y="44"/>
                  </a:cubicBezTo>
                  <a:cubicBezTo>
                    <a:pt x="518" y="44"/>
                    <a:pt x="518" y="44"/>
                    <a:pt x="518" y="44"/>
                  </a:cubicBezTo>
                  <a:cubicBezTo>
                    <a:pt x="519" y="44"/>
                    <a:pt x="519" y="44"/>
                    <a:pt x="519" y="44"/>
                  </a:cubicBezTo>
                  <a:cubicBezTo>
                    <a:pt x="520" y="44"/>
                    <a:pt x="520" y="44"/>
                    <a:pt x="520" y="44"/>
                  </a:cubicBezTo>
                  <a:cubicBezTo>
                    <a:pt x="520" y="45"/>
                    <a:pt x="520" y="45"/>
                    <a:pt x="520" y="45"/>
                  </a:cubicBezTo>
                  <a:cubicBezTo>
                    <a:pt x="520" y="45"/>
                    <a:pt x="520" y="45"/>
                    <a:pt x="520" y="45"/>
                  </a:cubicBezTo>
                  <a:cubicBezTo>
                    <a:pt x="521" y="45"/>
                    <a:pt x="521" y="45"/>
                    <a:pt x="521" y="45"/>
                  </a:cubicBezTo>
                  <a:cubicBezTo>
                    <a:pt x="524" y="45"/>
                    <a:pt x="524" y="45"/>
                    <a:pt x="524" y="45"/>
                  </a:cubicBezTo>
                  <a:cubicBezTo>
                    <a:pt x="527" y="47"/>
                    <a:pt x="527" y="47"/>
                    <a:pt x="527" y="47"/>
                  </a:cubicBezTo>
                  <a:cubicBezTo>
                    <a:pt x="527" y="47"/>
                    <a:pt x="527" y="47"/>
                    <a:pt x="527" y="47"/>
                  </a:cubicBezTo>
                  <a:cubicBezTo>
                    <a:pt x="526" y="47"/>
                    <a:pt x="526" y="47"/>
                    <a:pt x="526" y="47"/>
                  </a:cubicBezTo>
                  <a:cubicBezTo>
                    <a:pt x="524" y="46"/>
                    <a:pt x="524" y="46"/>
                    <a:pt x="524" y="46"/>
                  </a:cubicBezTo>
                  <a:cubicBezTo>
                    <a:pt x="524" y="46"/>
                    <a:pt x="524" y="46"/>
                    <a:pt x="524" y="46"/>
                  </a:cubicBezTo>
                  <a:cubicBezTo>
                    <a:pt x="527" y="47"/>
                    <a:pt x="527" y="47"/>
                    <a:pt x="527" y="47"/>
                  </a:cubicBezTo>
                  <a:cubicBezTo>
                    <a:pt x="528" y="47"/>
                    <a:pt x="528" y="47"/>
                    <a:pt x="528" y="47"/>
                  </a:cubicBezTo>
                  <a:cubicBezTo>
                    <a:pt x="529" y="47"/>
                    <a:pt x="529" y="47"/>
                    <a:pt x="529" y="47"/>
                  </a:cubicBezTo>
                  <a:cubicBezTo>
                    <a:pt x="530" y="47"/>
                    <a:pt x="530" y="47"/>
                    <a:pt x="530" y="47"/>
                  </a:cubicBezTo>
                  <a:cubicBezTo>
                    <a:pt x="531" y="47"/>
                    <a:pt x="531" y="47"/>
                    <a:pt x="531" y="47"/>
                  </a:cubicBezTo>
                  <a:cubicBezTo>
                    <a:pt x="531" y="46"/>
                    <a:pt x="531" y="46"/>
                    <a:pt x="531" y="46"/>
                  </a:cubicBezTo>
                  <a:cubicBezTo>
                    <a:pt x="531" y="46"/>
                    <a:pt x="531" y="46"/>
                    <a:pt x="531" y="46"/>
                  </a:cubicBezTo>
                  <a:cubicBezTo>
                    <a:pt x="532" y="46"/>
                    <a:pt x="532" y="46"/>
                    <a:pt x="532" y="46"/>
                  </a:cubicBezTo>
                  <a:cubicBezTo>
                    <a:pt x="533" y="47"/>
                    <a:pt x="533" y="47"/>
                    <a:pt x="533" y="47"/>
                  </a:cubicBezTo>
                  <a:cubicBezTo>
                    <a:pt x="533" y="47"/>
                    <a:pt x="533" y="47"/>
                    <a:pt x="533" y="47"/>
                  </a:cubicBezTo>
                  <a:cubicBezTo>
                    <a:pt x="534" y="46"/>
                    <a:pt x="534" y="46"/>
                    <a:pt x="534" y="46"/>
                  </a:cubicBezTo>
                  <a:cubicBezTo>
                    <a:pt x="534" y="46"/>
                    <a:pt x="534" y="46"/>
                    <a:pt x="534" y="46"/>
                  </a:cubicBezTo>
                  <a:cubicBezTo>
                    <a:pt x="535" y="47"/>
                    <a:pt x="535" y="47"/>
                    <a:pt x="535" y="47"/>
                  </a:cubicBezTo>
                  <a:cubicBezTo>
                    <a:pt x="535" y="47"/>
                    <a:pt x="535" y="47"/>
                    <a:pt x="535" y="47"/>
                  </a:cubicBezTo>
                  <a:cubicBezTo>
                    <a:pt x="536" y="48"/>
                    <a:pt x="536" y="48"/>
                    <a:pt x="536" y="48"/>
                  </a:cubicBezTo>
                  <a:cubicBezTo>
                    <a:pt x="537" y="47"/>
                    <a:pt x="537" y="47"/>
                    <a:pt x="537" y="47"/>
                  </a:cubicBezTo>
                  <a:cubicBezTo>
                    <a:pt x="541" y="48"/>
                    <a:pt x="541" y="48"/>
                    <a:pt x="541" y="48"/>
                  </a:cubicBezTo>
                  <a:cubicBezTo>
                    <a:pt x="541" y="47"/>
                    <a:pt x="541" y="47"/>
                    <a:pt x="541" y="47"/>
                  </a:cubicBezTo>
                  <a:cubicBezTo>
                    <a:pt x="542" y="47"/>
                    <a:pt x="542" y="47"/>
                    <a:pt x="542" y="47"/>
                  </a:cubicBezTo>
                  <a:cubicBezTo>
                    <a:pt x="543" y="48"/>
                    <a:pt x="543" y="48"/>
                    <a:pt x="543" y="48"/>
                  </a:cubicBezTo>
                  <a:cubicBezTo>
                    <a:pt x="543" y="48"/>
                    <a:pt x="543" y="48"/>
                    <a:pt x="543" y="48"/>
                  </a:cubicBezTo>
                  <a:cubicBezTo>
                    <a:pt x="543" y="47"/>
                    <a:pt x="543" y="47"/>
                    <a:pt x="543" y="47"/>
                  </a:cubicBezTo>
                  <a:cubicBezTo>
                    <a:pt x="543" y="47"/>
                    <a:pt x="543" y="47"/>
                    <a:pt x="543" y="47"/>
                  </a:cubicBezTo>
                  <a:cubicBezTo>
                    <a:pt x="545" y="47"/>
                    <a:pt x="545" y="47"/>
                    <a:pt x="545" y="47"/>
                  </a:cubicBezTo>
                  <a:cubicBezTo>
                    <a:pt x="545" y="48"/>
                    <a:pt x="545" y="48"/>
                    <a:pt x="545" y="48"/>
                  </a:cubicBezTo>
                  <a:cubicBezTo>
                    <a:pt x="545" y="49"/>
                    <a:pt x="545" y="49"/>
                    <a:pt x="545" y="49"/>
                  </a:cubicBezTo>
                  <a:cubicBezTo>
                    <a:pt x="547" y="48"/>
                    <a:pt x="547" y="48"/>
                    <a:pt x="547" y="48"/>
                  </a:cubicBezTo>
                  <a:cubicBezTo>
                    <a:pt x="547" y="48"/>
                    <a:pt x="547" y="48"/>
                    <a:pt x="547" y="48"/>
                  </a:cubicBezTo>
                  <a:cubicBezTo>
                    <a:pt x="546" y="48"/>
                    <a:pt x="546" y="48"/>
                    <a:pt x="546" y="48"/>
                  </a:cubicBezTo>
                  <a:cubicBezTo>
                    <a:pt x="547" y="48"/>
                    <a:pt x="547" y="48"/>
                    <a:pt x="547" y="48"/>
                  </a:cubicBezTo>
                  <a:cubicBezTo>
                    <a:pt x="548" y="48"/>
                    <a:pt x="548" y="48"/>
                    <a:pt x="548" y="48"/>
                  </a:cubicBezTo>
                  <a:cubicBezTo>
                    <a:pt x="548" y="49"/>
                    <a:pt x="548" y="49"/>
                    <a:pt x="548" y="49"/>
                  </a:cubicBezTo>
                  <a:cubicBezTo>
                    <a:pt x="549" y="49"/>
                    <a:pt x="549" y="49"/>
                    <a:pt x="549" y="49"/>
                  </a:cubicBezTo>
                  <a:cubicBezTo>
                    <a:pt x="550" y="50"/>
                    <a:pt x="550" y="50"/>
                    <a:pt x="550" y="50"/>
                  </a:cubicBezTo>
                  <a:cubicBezTo>
                    <a:pt x="551" y="49"/>
                    <a:pt x="551" y="49"/>
                    <a:pt x="551" y="49"/>
                  </a:cubicBezTo>
                  <a:cubicBezTo>
                    <a:pt x="550" y="49"/>
                    <a:pt x="550" y="49"/>
                    <a:pt x="550" y="49"/>
                  </a:cubicBezTo>
                  <a:cubicBezTo>
                    <a:pt x="549" y="48"/>
                    <a:pt x="549" y="48"/>
                    <a:pt x="549" y="48"/>
                  </a:cubicBezTo>
                  <a:cubicBezTo>
                    <a:pt x="549" y="48"/>
                    <a:pt x="549" y="48"/>
                    <a:pt x="549" y="48"/>
                  </a:cubicBezTo>
                  <a:cubicBezTo>
                    <a:pt x="550" y="48"/>
                    <a:pt x="550" y="48"/>
                    <a:pt x="550" y="48"/>
                  </a:cubicBezTo>
                  <a:cubicBezTo>
                    <a:pt x="551" y="48"/>
                    <a:pt x="551" y="48"/>
                    <a:pt x="551" y="48"/>
                  </a:cubicBezTo>
                  <a:cubicBezTo>
                    <a:pt x="552" y="49"/>
                    <a:pt x="552" y="49"/>
                    <a:pt x="552" y="49"/>
                  </a:cubicBezTo>
                  <a:cubicBezTo>
                    <a:pt x="553" y="50"/>
                    <a:pt x="553" y="50"/>
                    <a:pt x="553" y="50"/>
                  </a:cubicBezTo>
                  <a:cubicBezTo>
                    <a:pt x="553" y="50"/>
                    <a:pt x="553" y="50"/>
                    <a:pt x="553" y="50"/>
                  </a:cubicBezTo>
                  <a:cubicBezTo>
                    <a:pt x="553" y="49"/>
                    <a:pt x="553" y="49"/>
                    <a:pt x="553" y="49"/>
                  </a:cubicBezTo>
                  <a:cubicBezTo>
                    <a:pt x="553" y="49"/>
                    <a:pt x="553" y="49"/>
                    <a:pt x="553" y="49"/>
                  </a:cubicBezTo>
                  <a:cubicBezTo>
                    <a:pt x="554" y="49"/>
                    <a:pt x="554" y="49"/>
                    <a:pt x="554" y="49"/>
                  </a:cubicBezTo>
                  <a:cubicBezTo>
                    <a:pt x="554" y="49"/>
                    <a:pt x="554" y="49"/>
                    <a:pt x="554" y="49"/>
                  </a:cubicBezTo>
                  <a:cubicBezTo>
                    <a:pt x="554" y="50"/>
                    <a:pt x="554" y="50"/>
                    <a:pt x="554" y="50"/>
                  </a:cubicBezTo>
                  <a:cubicBezTo>
                    <a:pt x="555" y="51"/>
                    <a:pt x="555" y="51"/>
                    <a:pt x="555" y="51"/>
                  </a:cubicBezTo>
                  <a:cubicBezTo>
                    <a:pt x="557" y="53"/>
                    <a:pt x="557" y="53"/>
                    <a:pt x="557" y="53"/>
                  </a:cubicBezTo>
                  <a:cubicBezTo>
                    <a:pt x="558" y="54"/>
                    <a:pt x="558" y="54"/>
                    <a:pt x="558" y="54"/>
                  </a:cubicBezTo>
                  <a:cubicBezTo>
                    <a:pt x="558" y="54"/>
                    <a:pt x="558" y="54"/>
                    <a:pt x="558" y="54"/>
                  </a:cubicBezTo>
                  <a:cubicBezTo>
                    <a:pt x="559" y="55"/>
                    <a:pt x="559" y="55"/>
                    <a:pt x="559" y="55"/>
                  </a:cubicBezTo>
                  <a:cubicBezTo>
                    <a:pt x="560" y="56"/>
                    <a:pt x="560" y="56"/>
                    <a:pt x="560" y="56"/>
                  </a:cubicBezTo>
                  <a:cubicBezTo>
                    <a:pt x="559" y="56"/>
                    <a:pt x="559" y="56"/>
                    <a:pt x="559" y="56"/>
                  </a:cubicBezTo>
                  <a:cubicBezTo>
                    <a:pt x="560" y="57"/>
                    <a:pt x="560" y="57"/>
                    <a:pt x="560" y="57"/>
                  </a:cubicBezTo>
                  <a:cubicBezTo>
                    <a:pt x="560" y="57"/>
                    <a:pt x="560" y="57"/>
                    <a:pt x="560" y="57"/>
                  </a:cubicBezTo>
                  <a:cubicBezTo>
                    <a:pt x="561" y="57"/>
                    <a:pt x="561" y="57"/>
                    <a:pt x="561" y="57"/>
                  </a:cubicBezTo>
                  <a:cubicBezTo>
                    <a:pt x="562" y="57"/>
                    <a:pt x="562" y="57"/>
                    <a:pt x="562" y="57"/>
                  </a:cubicBezTo>
                  <a:cubicBezTo>
                    <a:pt x="563" y="58"/>
                    <a:pt x="563" y="58"/>
                    <a:pt x="563" y="58"/>
                  </a:cubicBezTo>
                  <a:cubicBezTo>
                    <a:pt x="564" y="58"/>
                    <a:pt x="564" y="58"/>
                    <a:pt x="564" y="58"/>
                  </a:cubicBezTo>
                  <a:cubicBezTo>
                    <a:pt x="564" y="58"/>
                    <a:pt x="564" y="58"/>
                    <a:pt x="564" y="58"/>
                  </a:cubicBezTo>
                  <a:cubicBezTo>
                    <a:pt x="564" y="58"/>
                    <a:pt x="564" y="58"/>
                    <a:pt x="564" y="58"/>
                  </a:cubicBezTo>
                  <a:cubicBezTo>
                    <a:pt x="563" y="57"/>
                    <a:pt x="563" y="57"/>
                    <a:pt x="563" y="57"/>
                  </a:cubicBezTo>
                  <a:cubicBezTo>
                    <a:pt x="564" y="56"/>
                    <a:pt x="564" y="56"/>
                    <a:pt x="564" y="56"/>
                  </a:cubicBezTo>
                  <a:cubicBezTo>
                    <a:pt x="564" y="56"/>
                    <a:pt x="564" y="56"/>
                    <a:pt x="564" y="56"/>
                  </a:cubicBezTo>
                  <a:cubicBezTo>
                    <a:pt x="565" y="57"/>
                    <a:pt x="565" y="57"/>
                    <a:pt x="565" y="57"/>
                  </a:cubicBezTo>
                  <a:cubicBezTo>
                    <a:pt x="566" y="58"/>
                    <a:pt x="566" y="58"/>
                    <a:pt x="566" y="58"/>
                  </a:cubicBezTo>
                  <a:cubicBezTo>
                    <a:pt x="566" y="58"/>
                    <a:pt x="566" y="58"/>
                    <a:pt x="566" y="58"/>
                  </a:cubicBezTo>
                  <a:cubicBezTo>
                    <a:pt x="565" y="57"/>
                    <a:pt x="565" y="57"/>
                    <a:pt x="565" y="57"/>
                  </a:cubicBezTo>
                  <a:cubicBezTo>
                    <a:pt x="565" y="56"/>
                    <a:pt x="565" y="56"/>
                    <a:pt x="565" y="56"/>
                  </a:cubicBezTo>
                  <a:cubicBezTo>
                    <a:pt x="564" y="55"/>
                    <a:pt x="564" y="55"/>
                    <a:pt x="564" y="55"/>
                  </a:cubicBezTo>
                  <a:cubicBezTo>
                    <a:pt x="563" y="56"/>
                    <a:pt x="563" y="56"/>
                    <a:pt x="563" y="56"/>
                  </a:cubicBezTo>
                  <a:cubicBezTo>
                    <a:pt x="562" y="56"/>
                    <a:pt x="562" y="56"/>
                    <a:pt x="562" y="56"/>
                  </a:cubicBezTo>
                  <a:cubicBezTo>
                    <a:pt x="562" y="55"/>
                    <a:pt x="562" y="55"/>
                    <a:pt x="562" y="55"/>
                  </a:cubicBezTo>
                  <a:cubicBezTo>
                    <a:pt x="562" y="55"/>
                    <a:pt x="562" y="55"/>
                    <a:pt x="562" y="55"/>
                  </a:cubicBezTo>
                  <a:cubicBezTo>
                    <a:pt x="562" y="54"/>
                    <a:pt x="562" y="54"/>
                    <a:pt x="562" y="54"/>
                  </a:cubicBezTo>
                  <a:cubicBezTo>
                    <a:pt x="561" y="53"/>
                    <a:pt x="561" y="53"/>
                    <a:pt x="561" y="53"/>
                  </a:cubicBezTo>
                  <a:cubicBezTo>
                    <a:pt x="560" y="52"/>
                    <a:pt x="560" y="52"/>
                    <a:pt x="560" y="52"/>
                  </a:cubicBezTo>
                  <a:cubicBezTo>
                    <a:pt x="559" y="51"/>
                    <a:pt x="559" y="51"/>
                    <a:pt x="559" y="51"/>
                  </a:cubicBezTo>
                  <a:cubicBezTo>
                    <a:pt x="559" y="51"/>
                    <a:pt x="559" y="51"/>
                    <a:pt x="559" y="51"/>
                  </a:cubicBezTo>
                  <a:cubicBezTo>
                    <a:pt x="558" y="52"/>
                    <a:pt x="558" y="52"/>
                    <a:pt x="558" y="52"/>
                  </a:cubicBezTo>
                  <a:cubicBezTo>
                    <a:pt x="558" y="52"/>
                    <a:pt x="558" y="52"/>
                    <a:pt x="558" y="52"/>
                  </a:cubicBezTo>
                  <a:cubicBezTo>
                    <a:pt x="558" y="51"/>
                    <a:pt x="558" y="51"/>
                    <a:pt x="558" y="51"/>
                  </a:cubicBezTo>
                  <a:cubicBezTo>
                    <a:pt x="559" y="50"/>
                    <a:pt x="559" y="50"/>
                    <a:pt x="559" y="50"/>
                  </a:cubicBezTo>
                  <a:cubicBezTo>
                    <a:pt x="560" y="48"/>
                    <a:pt x="560" y="48"/>
                    <a:pt x="560" y="48"/>
                  </a:cubicBezTo>
                  <a:cubicBezTo>
                    <a:pt x="561" y="48"/>
                    <a:pt x="561" y="48"/>
                    <a:pt x="561" y="48"/>
                  </a:cubicBezTo>
                  <a:cubicBezTo>
                    <a:pt x="561" y="49"/>
                    <a:pt x="561" y="49"/>
                    <a:pt x="561" y="49"/>
                  </a:cubicBezTo>
                  <a:cubicBezTo>
                    <a:pt x="561" y="50"/>
                    <a:pt x="561" y="50"/>
                    <a:pt x="561" y="50"/>
                  </a:cubicBezTo>
                  <a:cubicBezTo>
                    <a:pt x="562" y="50"/>
                    <a:pt x="562" y="50"/>
                    <a:pt x="562" y="50"/>
                  </a:cubicBezTo>
                  <a:cubicBezTo>
                    <a:pt x="562" y="50"/>
                    <a:pt x="562" y="50"/>
                    <a:pt x="562" y="50"/>
                  </a:cubicBezTo>
                  <a:cubicBezTo>
                    <a:pt x="562" y="49"/>
                    <a:pt x="562" y="49"/>
                    <a:pt x="562" y="49"/>
                  </a:cubicBezTo>
                  <a:cubicBezTo>
                    <a:pt x="561" y="49"/>
                    <a:pt x="561" y="49"/>
                    <a:pt x="561" y="49"/>
                  </a:cubicBezTo>
                  <a:cubicBezTo>
                    <a:pt x="562" y="49"/>
                    <a:pt x="562" y="49"/>
                    <a:pt x="562" y="49"/>
                  </a:cubicBezTo>
                  <a:cubicBezTo>
                    <a:pt x="563" y="48"/>
                    <a:pt x="563" y="48"/>
                    <a:pt x="563" y="48"/>
                  </a:cubicBezTo>
                  <a:cubicBezTo>
                    <a:pt x="563" y="47"/>
                    <a:pt x="563" y="47"/>
                    <a:pt x="563" y="47"/>
                  </a:cubicBezTo>
                  <a:cubicBezTo>
                    <a:pt x="562" y="47"/>
                    <a:pt x="562" y="47"/>
                    <a:pt x="562" y="47"/>
                  </a:cubicBezTo>
                  <a:cubicBezTo>
                    <a:pt x="563" y="47"/>
                    <a:pt x="563" y="47"/>
                    <a:pt x="563" y="47"/>
                  </a:cubicBezTo>
                  <a:cubicBezTo>
                    <a:pt x="563" y="47"/>
                    <a:pt x="563" y="47"/>
                    <a:pt x="563" y="47"/>
                  </a:cubicBezTo>
                  <a:cubicBezTo>
                    <a:pt x="564" y="47"/>
                    <a:pt x="564" y="47"/>
                    <a:pt x="564" y="47"/>
                  </a:cubicBezTo>
                  <a:cubicBezTo>
                    <a:pt x="565" y="46"/>
                    <a:pt x="565" y="46"/>
                    <a:pt x="565" y="46"/>
                  </a:cubicBezTo>
                  <a:cubicBezTo>
                    <a:pt x="565" y="46"/>
                    <a:pt x="565" y="46"/>
                    <a:pt x="565" y="46"/>
                  </a:cubicBezTo>
                  <a:cubicBezTo>
                    <a:pt x="566" y="46"/>
                    <a:pt x="566" y="46"/>
                    <a:pt x="566" y="46"/>
                  </a:cubicBezTo>
                  <a:cubicBezTo>
                    <a:pt x="566" y="46"/>
                    <a:pt x="566" y="46"/>
                    <a:pt x="566" y="46"/>
                  </a:cubicBezTo>
                  <a:cubicBezTo>
                    <a:pt x="567" y="46"/>
                    <a:pt x="567" y="46"/>
                    <a:pt x="567" y="46"/>
                  </a:cubicBezTo>
                  <a:cubicBezTo>
                    <a:pt x="567" y="47"/>
                    <a:pt x="567" y="47"/>
                    <a:pt x="567" y="47"/>
                  </a:cubicBezTo>
                  <a:cubicBezTo>
                    <a:pt x="568" y="47"/>
                    <a:pt x="568" y="47"/>
                    <a:pt x="568" y="47"/>
                  </a:cubicBezTo>
                  <a:cubicBezTo>
                    <a:pt x="569" y="47"/>
                    <a:pt x="569" y="47"/>
                    <a:pt x="569" y="47"/>
                  </a:cubicBezTo>
                  <a:cubicBezTo>
                    <a:pt x="570" y="47"/>
                    <a:pt x="570" y="47"/>
                    <a:pt x="570" y="47"/>
                  </a:cubicBezTo>
                  <a:cubicBezTo>
                    <a:pt x="572" y="48"/>
                    <a:pt x="572" y="48"/>
                    <a:pt x="572" y="48"/>
                  </a:cubicBezTo>
                  <a:cubicBezTo>
                    <a:pt x="572" y="48"/>
                    <a:pt x="572" y="48"/>
                    <a:pt x="572" y="48"/>
                  </a:cubicBezTo>
                  <a:cubicBezTo>
                    <a:pt x="572" y="49"/>
                    <a:pt x="572" y="49"/>
                    <a:pt x="572" y="49"/>
                  </a:cubicBezTo>
                  <a:cubicBezTo>
                    <a:pt x="573" y="49"/>
                    <a:pt x="573" y="49"/>
                    <a:pt x="573" y="49"/>
                  </a:cubicBezTo>
                  <a:cubicBezTo>
                    <a:pt x="573" y="48"/>
                    <a:pt x="573" y="48"/>
                    <a:pt x="573" y="48"/>
                  </a:cubicBezTo>
                  <a:cubicBezTo>
                    <a:pt x="574" y="48"/>
                    <a:pt x="574" y="48"/>
                    <a:pt x="574" y="48"/>
                  </a:cubicBezTo>
                  <a:cubicBezTo>
                    <a:pt x="574" y="49"/>
                    <a:pt x="574" y="49"/>
                    <a:pt x="574" y="49"/>
                  </a:cubicBezTo>
                  <a:cubicBezTo>
                    <a:pt x="575" y="49"/>
                    <a:pt x="575" y="49"/>
                    <a:pt x="575" y="49"/>
                  </a:cubicBezTo>
                  <a:cubicBezTo>
                    <a:pt x="576" y="48"/>
                    <a:pt x="576" y="48"/>
                    <a:pt x="576" y="48"/>
                  </a:cubicBezTo>
                  <a:cubicBezTo>
                    <a:pt x="576" y="48"/>
                    <a:pt x="576" y="48"/>
                    <a:pt x="576" y="48"/>
                  </a:cubicBezTo>
                  <a:cubicBezTo>
                    <a:pt x="576" y="49"/>
                    <a:pt x="576" y="49"/>
                    <a:pt x="576" y="49"/>
                  </a:cubicBezTo>
                  <a:cubicBezTo>
                    <a:pt x="576" y="49"/>
                    <a:pt x="576" y="49"/>
                    <a:pt x="576" y="49"/>
                  </a:cubicBezTo>
                  <a:cubicBezTo>
                    <a:pt x="576" y="50"/>
                    <a:pt x="576" y="50"/>
                    <a:pt x="576" y="50"/>
                  </a:cubicBezTo>
                  <a:cubicBezTo>
                    <a:pt x="576" y="52"/>
                    <a:pt x="576" y="52"/>
                    <a:pt x="576" y="52"/>
                  </a:cubicBezTo>
                  <a:cubicBezTo>
                    <a:pt x="576" y="53"/>
                    <a:pt x="576" y="53"/>
                    <a:pt x="576" y="53"/>
                  </a:cubicBezTo>
                  <a:cubicBezTo>
                    <a:pt x="576" y="53"/>
                    <a:pt x="576" y="53"/>
                    <a:pt x="576" y="53"/>
                  </a:cubicBezTo>
                  <a:cubicBezTo>
                    <a:pt x="577" y="53"/>
                    <a:pt x="577" y="53"/>
                    <a:pt x="577" y="53"/>
                  </a:cubicBezTo>
                  <a:cubicBezTo>
                    <a:pt x="578" y="54"/>
                    <a:pt x="578" y="54"/>
                    <a:pt x="578" y="54"/>
                  </a:cubicBezTo>
                  <a:cubicBezTo>
                    <a:pt x="579" y="54"/>
                    <a:pt x="579" y="54"/>
                    <a:pt x="579" y="54"/>
                  </a:cubicBezTo>
                  <a:cubicBezTo>
                    <a:pt x="579" y="55"/>
                    <a:pt x="579" y="55"/>
                    <a:pt x="579" y="55"/>
                  </a:cubicBezTo>
                  <a:cubicBezTo>
                    <a:pt x="578" y="56"/>
                    <a:pt x="578" y="56"/>
                    <a:pt x="578" y="56"/>
                  </a:cubicBezTo>
                  <a:cubicBezTo>
                    <a:pt x="577" y="56"/>
                    <a:pt x="577" y="56"/>
                    <a:pt x="577" y="56"/>
                  </a:cubicBezTo>
                  <a:cubicBezTo>
                    <a:pt x="576" y="56"/>
                    <a:pt x="576" y="56"/>
                    <a:pt x="576" y="56"/>
                  </a:cubicBezTo>
                  <a:cubicBezTo>
                    <a:pt x="577" y="56"/>
                    <a:pt x="577" y="56"/>
                    <a:pt x="577" y="56"/>
                  </a:cubicBezTo>
                  <a:cubicBezTo>
                    <a:pt x="578" y="57"/>
                    <a:pt x="578" y="57"/>
                    <a:pt x="578" y="57"/>
                  </a:cubicBezTo>
                  <a:cubicBezTo>
                    <a:pt x="578" y="58"/>
                    <a:pt x="578" y="58"/>
                    <a:pt x="578" y="58"/>
                  </a:cubicBezTo>
                  <a:cubicBezTo>
                    <a:pt x="577" y="58"/>
                    <a:pt x="577" y="58"/>
                    <a:pt x="577" y="58"/>
                  </a:cubicBezTo>
                  <a:cubicBezTo>
                    <a:pt x="576" y="59"/>
                    <a:pt x="576" y="59"/>
                    <a:pt x="576" y="59"/>
                  </a:cubicBezTo>
                  <a:cubicBezTo>
                    <a:pt x="576" y="59"/>
                    <a:pt x="576" y="59"/>
                    <a:pt x="576" y="59"/>
                  </a:cubicBezTo>
                  <a:cubicBezTo>
                    <a:pt x="575" y="60"/>
                    <a:pt x="575" y="60"/>
                    <a:pt x="575" y="60"/>
                  </a:cubicBezTo>
                  <a:cubicBezTo>
                    <a:pt x="573" y="60"/>
                    <a:pt x="573" y="60"/>
                    <a:pt x="573" y="60"/>
                  </a:cubicBezTo>
                  <a:cubicBezTo>
                    <a:pt x="572" y="60"/>
                    <a:pt x="572" y="60"/>
                    <a:pt x="572" y="60"/>
                  </a:cubicBezTo>
                  <a:cubicBezTo>
                    <a:pt x="574" y="60"/>
                    <a:pt x="574" y="60"/>
                    <a:pt x="574" y="60"/>
                  </a:cubicBezTo>
                  <a:cubicBezTo>
                    <a:pt x="574" y="60"/>
                    <a:pt x="574" y="60"/>
                    <a:pt x="574" y="60"/>
                  </a:cubicBezTo>
                  <a:cubicBezTo>
                    <a:pt x="575" y="61"/>
                    <a:pt x="575" y="61"/>
                    <a:pt x="575" y="61"/>
                  </a:cubicBezTo>
                  <a:cubicBezTo>
                    <a:pt x="576" y="60"/>
                    <a:pt x="576" y="60"/>
                    <a:pt x="576" y="60"/>
                  </a:cubicBezTo>
                  <a:cubicBezTo>
                    <a:pt x="576" y="60"/>
                    <a:pt x="576" y="60"/>
                    <a:pt x="576" y="60"/>
                  </a:cubicBezTo>
                  <a:cubicBezTo>
                    <a:pt x="576" y="61"/>
                    <a:pt x="576" y="61"/>
                    <a:pt x="576" y="61"/>
                  </a:cubicBezTo>
                  <a:cubicBezTo>
                    <a:pt x="577" y="62"/>
                    <a:pt x="577" y="62"/>
                    <a:pt x="577" y="62"/>
                  </a:cubicBezTo>
                  <a:cubicBezTo>
                    <a:pt x="576" y="63"/>
                    <a:pt x="576" y="63"/>
                    <a:pt x="576" y="63"/>
                  </a:cubicBezTo>
                  <a:cubicBezTo>
                    <a:pt x="576" y="64"/>
                    <a:pt x="576" y="64"/>
                    <a:pt x="576" y="64"/>
                  </a:cubicBezTo>
                  <a:cubicBezTo>
                    <a:pt x="577" y="63"/>
                    <a:pt x="577" y="63"/>
                    <a:pt x="577" y="63"/>
                  </a:cubicBezTo>
                  <a:cubicBezTo>
                    <a:pt x="578" y="63"/>
                    <a:pt x="578" y="63"/>
                    <a:pt x="578" y="63"/>
                  </a:cubicBezTo>
                  <a:cubicBezTo>
                    <a:pt x="579" y="64"/>
                    <a:pt x="579" y="64"/>
                    <a:pt x="579" y="64"/>
                  </a:cubicBezTo>
                  <a:cubicBezTo>
                    <a:pt x="579" y="64"/>
                    <a:pt x="579" y="64"/>
                    <a:pt x="579" y="64"/>
                  </a:cubicBezTo>
                  <a:cubicBezTo>
                    <a:pt x="580" y="65"/>
                    <a:pt x="580" y="65"/>
                    <a:pt x="580" y="65"/>
                  </a:cubicBezTo>
                  <a:cubicBezTo>
                    <a:pt x="579" y="66"/>
                    <a:pt x="579" y="66"/>
                    <a:pt x="579" y="66"/>
                  </a:cubicBezTo>
                  <a:cubicBezTo>
                    <a:pt x="579" y="66"/>
                    <a:pt x="579" y="66"/>
                    <a:pt x="579" y="66"/>
                  </a:cubicBezTo>
                  <a:cubicBezTo>
                    <a:pt x="580" y="67"/>
                    <a:pt x="580" y="67"/>
                    <a:pt x="580" y="67"/>
                  </a:cubicBezTo>
                  <a:cubicBezTo>
                    <a:pt x="579" y="68"/>
                    <a:pt x="579" y="68"/>
                    <a:pt x="579" y="68"/>
                  </a:cubicBezTo>
                  <a:cubicBezTo>
                    <a:pt x="578" y="68"/>
                    <a:pt x="578" y="68"/>
                    <a:pt x="578" y="68"/>
                  </a:cubicBezTo>
                  <a:cubicBezTo>
                    <a:pt x="579" y="69"/>
                    <a:pt x="579" y="69"/>
                    <a:pt x="579" y="69"/>
                  </a:cubicBezTo>
                  <a:cubicBezTo>
                    <a:pt x="579" y="68"/>
                    <a:pt x="579" y="68"/>
                    <a:pt x="579" y="68"/>
                  </a:cubicBezTo>
                  <a:cubicBezTo>
                    <a:pt x="580" y="68"/>
                    <a:pt x="580" y="68"/>
                    <a:pt x="580" y="68"/>
                  </a:cubicBezTo>
                  <a:cubicBezTo>
                    <a:pt x="580" y="69"/>
                    <a:pt x="580" y="69"/>
                    <a:pt x="580" y="69"/>
                  </a:cubicBezTo>
                  <a:cubicBezTo>
                    <a:pt x="580" y="70"/>
                    <a:pt x="580" y="70"/>
                    <a:pt x="580" y="70"/>
                  </a:cubicBezTo>
                  <a:cubicBezTo>
                    <a:pt x="581" y="69"/>
                    <a:pt x="581" y="69"/>
                    <a:pt x="581" y="69"/>
                  </a:cubicBezTo>
                  <a:cubicBezTo>
                    <a:pt x="581" y="70"/>
                    <a:pt x="581" y="70"/>
                    <a:pt x="581" y="70"/>
                  </a:cubicBezTo>
                  <a:cubicBezTo>
                    <a:pt x="581" y="69"/>
                    <a:pt x="581" y="69"/>
                    <a:pt x="581" y="69"/>
                  </a:cubicBezTo>
                  <a:cubicBezTo>
                    <a:pt x="582" y="69"/>
                    <a:pt x="582" y="69"/>
                    <a:pt x="582" y="69"/>
                  </a:cubicBezTo>
                  <a:cubicBezTo>
                    <a:pt x="583" y="69"/>
                    <a:pt x="583" y="69"/>
                    <a:pt x="583" y="69"/>
                  </a:cubicBezTo>
                  <a:cubicBezTo>
                    <a:pt x="584" y="69"/>
                    <a:pt x="584" y="69"/>
                    <a:pt x="584" y="69"/>
                  </a:cubicBezTo>
                  <a:cubicBezTo>
                    <a:pt x="584" y="70"/>
                    <a:pt x="584" y="70"/>
                    <a:pt x="584" y="70"/>
                  </a:cubicBezTo>
                  <a:cubicBezTo>
                    <a:pt x="583" y="71"/>
                    <a:pt x="583" y="71"/>
                    <a:pt x="583" y="71"/>
                  </a:cubicBezTo>
                  <a:cubicBezTo>
                    <a:pt x="582" y="70"/>
                    <a:pt x="582" y="70"/>
                    <a:pt x="582" y="70"/>
                  </a:cubicBezTo>
                  <a:cubicBezTo>
                    <a:pt x="582" y="71"/>
                    <a:pt x="582" y="71"/>
                    <a:pt x="582" y="71"/>
                  </a:cubicBezTo>
                  <a:cubicBezTo>
                    <a:pt x="583" y="71"/>
                    <a:pt x="583" y="71"/>
                    <a:pt x="583" y="71"/>
                  </a:cubicBezTo>
                  <a:cubicBezTo>
                    <a:pt x="583" y="71"/>
                    <a:pt x="583" y="71"/>
                    <a:pt x="583" y="71"/>
                  </a:cubicBezTo>
                  <a:cubicBezTo>
                    <a:pt x="584" y="72"/>
                    <a:pt x="584" y="72"/>
                    <a:pt x="584" y="72"/>
                  </a:cubicBezTo>
                  <a:cubicBezTo>
                    <a:pt x="584" y="73"/>
                    <a:pt x="584" y="73"/>
                    <a:pt x="584" y="73"/>
                  </a:cubicBezTo>
                  <a:cubicBezTo>
                    <a:pt x="583" y="73"/>
                    <a:pt x="583" y="73"/>
                    <a:pt x="583" y="73"/>
                  </a:cubicBezTo>
                  <a:cubicBezTo>
                    <a:pt x="582" y="72"/>
                    <a:pt x="582" y="72"/>
                    <a:pt x="582" y="72"/>
                  </a:cubicBezTo>
                  <a:cubicBezTo>
                    <a:pt x="581" y="72"/>
                    <a:pt x="581" y="72"/>
                    <a:pt x="581" y="72"/>
                  </a:cubicBezTo>
                  <a:cubicBezTo>
                    <a:pt x="582" y="73"/>
                    <a:pt x="582" y="73"/>
                    <a:pt x="582" y="73"/>
                  </a:cubicBezTo>
                  <a:cubicBezTo>
                    <a:pt x="581" y="74"/>
                    <a:pt x="581" y="74"/>
                    <a:pt x="581" y="74"/>
                  </a:cubicBezTo>
                  <a:cubicBezTo>
                    <a:pt x="581" y="74"/>
                    <a:pt x="581" y="74"/>
                    <a:pt x="581" y="74"/>
                  </a:cubicBezTo>
                  <a:cubicBezTo>
                    <a:pt x="580" y="74"/>
                    <a:pt x="580" y="74"/>
                    <a:pt x="580" y="74"/>
                  </a:cubicBezTo>
                  <a:cubicBezTo>
                    <a:pt x="580" y="74"/>
                    <a:pt x="580" y="74"/>
                    <a:pt x="580" y="74"/>
                  </a:cubicBezTo>
                  <a:cubicBezTo>
                    <a:pt x="579" y="73"/>
                    <a:pt x="579" y="73"/>
                    <a:pt x="579" y="73"/>
                  </a:cubicBezTo>
                  <a:cubicBezTo>
                    <a:pt x="577" y="73"/>
                    <a:pt x="577" y="73"/>
                    <a:pt x="577" y="73"/>
                  </a:cubicBezTo>
                  <a:cubicBezTo>
                    <a:pt x="576" y="74"/>
                    <a:pt x="576" y="74"/>
                    <a:pt x="576" y="74"/>
                  </a:cubicBezTo>
                  <a:cubicBezTo>
                    <a:pt x="576" y="74"/>
                    <a:pt x="576" y="74"/>
                    <a:pt x="576" y="74"/>
                  </a:cubicBezTo>
                  <a:cubicBezTo>
                    <a:pt x="576" y="73"/>
                    <a:pt x="576" y="73"/>
                    <a:pt x="576" y="73"/>
                  </a:cubicBezTo>
                  <a:cubicBezTo>
                    <a:pt x="575" y="72"/>
                    <a:pt x="575" y="72"/>
                    <a:pt x="575" y="72"/>
                  </a:cubicBezTo>
                  <a:cubicBezTo>
                    <a:pt x="575" y="72"/>
                    <a:pt x="575" y="72"/>
                    <a:pt x="575" y="72"/>
                  </a:cubicBezTo>
                  <a:cubicBezTo>
                    <a:pt x="575" y="73"/>
                    <a:pt x="575" y="73"/>
                    <a:pt x="575" y="73"/>
                  </a:cubicBezTo>
                  <a:cubicBezTo>
                    <a:pt x="574" y="73"/>
                    <a:pt x="574" y="73"/>
                    <a:pt x="574" y="73"/>
                  </a:cubicBezTo>
                  <a:cubicBezTo>
                    <a:pt x="574" y="74"/>
                    <a:pt x="574" y="74"/>
                    <a:pt x="574" y="74"/>
                  </a:cubicBezTo>
                  <a:cubicBezTo>
                    <a:pt x="575" y="74"/>
                    <a:pt x="575" y="74"/>
                    <a:pt x="575" y="74"/>
                  </a:cubicBezTo>
                  <a:cubicBezTo>
                    <a:pt x="574" y="75"/>
                    <a:pt x="574" y="75"/>
                    <a:pt x="574" y="75"/>
                  </a:cubicBezTo>
                  <a:cubicBezTo>
                    <a:pt x="574" y="75"/>
                    <a:pt x="574" y="75"/>
                    <a:pt x="574" y="75"/>
                  </a:cubicBezTo>
                  <a:cubicBezTo>
                    <a:pt x="574" y="75"/>
                    <a:pt x="574" y="75"/>
                    <a:pt x="574" y="75"/>
                  </a:cubicBezTo>
                  <a:cubicBezTo>
                    <a:pt x="573" y="74"/>
                    <a:pt x="573" y="74"/>
                    <a:pt x="573" y="74"/>
                  </a:cubicBezTo>
                  <a:cubicBezTo>
                    <a:pt x="571" y="75"/>
                    <a:pt x="571" y="75"/>
                    <a:pt x="571" y="75"/>
                  </a:cubicBezTo>
                  <a:cubicBezTo>
                    <a:pt x="571" y="75"/>
                    <a:pt x="571" y="75"/>
                    <a:pt x="571" y="75"/>
                  </a:cubicBezTo>
                  <a:cubicBezTo>
                    <a:pt x="571" y="74"/>
                    <a:pt x="571" y="74"/>
                    <a:pt x="571" y="74"/>
                  </a:cubicBezTo>
                  <a:cubicBezTo>
                    <a:pt x="571" y="73"/>
                    <a:pt x="571" y="73"/>
                    <a:pt x="571" y="73"/>
                  </a:cubicBezTo>
                  <a:cubicBezTo>
                    <a:pt x="570" y="73"/>
                    <a:pt x="570" y="73"/>
                    <a:pt x="570" y="73"/>
                  </a:cubicBezTo>
                  <a:cubicBezTo>
                    <a:pt x="568" y="72"/>
                    <a:pt x="568" y="72"/>
                    <a:pt x="568" y="72"/>
                  </a:cubicBezTo>
                  <a:cubicBezTo>
                    <a:pt x="568" y="71"/>
                    <a:pt x="568" y="71"/>
                    <a:pt x="568" y="71"/>
                  </a:cubicBezTo>
                  <a:cubicBezTo>
                    <a:pt x="568" y="71"/>
                    <a:pt x="568" y="71"/>
                    <a:pt x="568" y="71"/>
                  </a:cubicBezTo>
                  <a:cubicBezTo>
                    <a:pt x="567" y="70"/>
                    <a:pt x="567" y="70"/>
                    <a:pt x="567" y="70"/>
                  </a:cubicBezTo>
                  <a:cubicBezTo>
                    <a:pt x="566" y="71"/>
                    <a:pt x="566" y="71"/>
                    <a:pt x="566" y="71"/>
                  </a:cubicBezTo>
                  <a:cubicBezTo>
                    <a:pt x="565" y="72"/>
                    <a:pt x="565" y="72"/>
                    <a:pt x="565" y="72"/>
                  </a:cubicBezTo>
                  <a:cubicBezTo>
                    <a:pt x="564" y="72"/>
                    <a:pt x="564" y="72"/>
                    <a:pt x="564" y="72"/>
                  </a:cubicBezTo>
                  <a:cubicBezTo>
                    <a:pt x="564" y="72"/>
                    <a:pt x="564" y="72"/>
                    <a:pt x="564" y="72"/>
                  </a:cubicBezTo>
                  <a:cubicBezTo>
                    <a:pt x="564" y="71"/>
                    <a:pt x="564" y="71"/>
                    <a:pt x="564" y="71"/>
                  </a:cubicBezTo>
                  <a:cubicBezTo>
                    <a:pt x="563" y="71"/>
                    <a:pt x="563" y="71"/>
                    <a:pt x="563" y="71"/>
                  </a:cubicBezTo>
                  <a:cubicBezTo>
                    <a:pt x="563" y="71"/>
                    <a:pt x="563" y="71"/>
                    <a:pt x="563" y="71"/>
                  </a:cubicBezTo>
                  <a:cubicBezTo>
                    <a:pt x="563" y="73"/>
                    <a:pt x="563" y="73"/>
                    <a:pt x="563" y="73"/>
                  </a:cubicBezTo>
                  <a:cubicBezTo>
                    <a:pt x="564" y="74"/>
                    <a:pt x="564" y="74"/>
                    <a:pt x="564" y="74"/>
                  </a:cubicBezTo>
                  <a:cubicBezTo>
                    <a:pt x="563" y="75"/>
                    <a:pt x="563" y="75"/>
                    <a:pt x="563" y="75"/>
                  </a:cubicBezTo>
                  <a:cubicBezTo>
                    <a:pt x="562" y="77"/>
                    <a:pt x="562" y="77"/>
                    <a:pt x="562" y="77"/>
                  </a:cubicBezTo>
                  <a:cubicBezTo>
                    <a:pt x="561" y="77"/>
                    <a:pt x="561" y="77"/>
                    <a:pt x="561" y="77"/>
                  </a:cubicBezTo>
                  <a:cubicBezTo>
                    <a:pt x="561" y="75"/>
                    <a:pt x="561" y="75"/>
                    <a:pt x="561" y="75"/>
                  </a:cubicBezTo>
                  <a:cubicBezTo>
                    <a:pt x="560" y="75"/>
                    <a:pt x="560" y="75"/>
                    <a:pt x="560" y="75"/>
                  </a:cubicBezTo>
                  <a:cubicBezTo>
                    <a:pt x="559" y="76"/>
                    <a:pt x="559" y="76"/>
                    <a:pt x="559" y="76"/>
                  </a:cubicBezTo>
                  <a:cubicBezTo>
                    <a:pt x="557" y="74"/>
                    <a:pt x="557" y="74"/>
                    <a:pt x="557" y="74"/>
                  </a:cubicBezTo>
                  <a:cubicBezTo>
                    <a:pt x="557" y="73"/>
                    <a:pt x="557" y="73"/>
                    <a:pt x="557" y="73"/>
                  </a:cubicBezTo>
                  <a:cubicBezTo>
                    <a:pt x="557" y="71"/>
                    <a:pt x="557" y="71"/>
                    <a:pt x="557" y="71"/>
                  </a:cubicBezTo>
                  <a:cubicBezTo>
                    <a:pt x="556" y="71"/>
                    <a:pt x="556" y="71"/>
                    <a:pt x="556" y="71"/>
                  </a:cubicBezTo>
                  <a:cubicBezTo>
                    <a:pt x="556" y="71"/>
                    <a:pt x="556" y="71"/>
                    <a:pt x="556" y="71"/>
                  </a:cubicBezTo>
                  <a:cubicBezTo>
                    <a:pt x="555" y="70"/>
                    <a:pt x="555" y="70"/>
                    <a:pt x="555" y="70"/>
                  </a:cubicBezTo>
                  <a:cubicBezTo>
                    <a:pt x="555" y="71"/>
                    <a:pt x="555" y="71"/>
                    <a:pt x="555" y="71"/>
                  </a:cubicBezTo>
                  <a:cubicBezTo>
                    <a:pt x="555" y="71"/>
                    <a:pt x="555" y="71"/>
                    <a:pt x="555" y="71"/>
                  </a:cubicBezTo>
                  <a:cubicBezTo>
                    <a:pt x="555" y="72"/>
                    <a:pt x="555" y="72"/>
                    <a:pt x="555" y="72"/>
                  </a:cubicBezTo>
                  <a:cubicBezTo>
                    <a:pt x="555" y="72"/>
                    <a:pt x="555" y="72"/>
                    <a:pt x="555" y="72"/>
                  </a:cubicBezTo>
                  <a:cubicBezTo>
                    <a:pt x="555" y="73"/>
                    <a:pt x="555" y="73"/>
                    <a:pt x="555" y="73"/>
                  </a:cubicBezTo>
                  <a:cubicBezTo>
                    <a:pt x="554" y="72"/>
                    <a:pt x="554" y="72"/>
                    <a:pt x="554" y="72"/>
                  </a:cubicBezTo>
                  <a:cubicBezTo>
                    <a:pt x="553" y="71"/>
                    <a:pt x="553" y="71"/>
                    <a:pt x="553" y="71"/>
                  </a:cubicBezTo>
                  <a:cubicBezTo>
                    <a:pt x="553" y="71"/>
                    <a:pt x="553" y="71"/>
                    <a:pt x="553" y="71"/>
                  </a:cubicBezTo>
                  <a:cubicBezTo>
                    <a:pt x="553" y="72"/>
                    <a:pt x="553" y="72"/>
                    <a:pt x="553" y="72"/>
                  </a:cubicBezTo>
                  <a:cubicBezTo>
                    <a:pt x="553" y="73"/>
                    <a:pt x="553" y="73"/>
                    <a:pt x="553" y="73"/>
                  </a:cubicBezTo>
                  <a:cubicBezTo>
                    <a:pt x="553" y="73"/>
                    <a:pt x="553" y="73"/>
                    <a:pt x="553" y="73"/>
                  </a:cubicBezTo>
                  <a:cubicBezTo>
                    <a:pt x="554" y="73"/>
                    <a:pt x="554" y="73"/>
                    <a:pt x="554" y="73"/>
                  </a:cubicBezTo>
                  <a:cubicBezTo>
                    <a:pt x="555" y="74"/>
                    <a:pt x="555" y="74"/>
                    <a:pt x="555" y="74"/>
                  </a:cubicBezTo>
                  <a:cubicBezTo>
                    <a:pt x="554" y="75"/>
                    <a:pt x="554" y="75"/>
                    <a:pt x="554" y="75"/>
                  </a:cubicBezTo>
                  <a:cubicBezTo>
                    <a:pt x="553" y="75"/>
                    <a:pt x="553" y="75"/>
                    <a:pt x="553" y="75"/>
                  </a:cubicBezTo>
                  <a:cubicBezTo>
                    <a:pt x="553" y="75"/>
                    <a:pt x="553" y="75"/>
                    <a:pt x="553" y="75"/>
                  </a:cubicBezTo>
                  <a:cubicBezTo>
                    <a:pt x="553" y="75"/>
                    <a:pt x="553" y="75"/>
                    <a:pt x="553" y="75"/>
                  </a:cubicBezTo>
                  <a:cubicBezTo>
                    <a:pt x="556" y="78"/>
                    <a:pt x="556" y="78"/>
                    <a:pt x="556" y="78"/>
                  </a:cubicBezTo>
                  <a:cubicBezTo>
                    <a:pt x="558" y="78"/>
                    <a:pt x="558" y="78"/>
                    <a:pt x="558" y="78"/>
                  </a:cubicBezTo>
                  <a:cubicBezTo>
                    <a:pt x="559" y="78"/>
                    <a:pt x="559" y="78"/>
                    <a:pt x="559" y="78"/>
                  </a:cubicBezTo>
                  <a:cubicBezTo>
                    <a:pt x="560" y="79"/>
                    <a:pt x="560" y="79"/>
                    <a:pt x="560" y="79"/>
                  </a:cubicBezTo>
                  <a:cubicBezTo>
                    <a:pt x="560" y="80"/>
                    <a:pt x="560" y="80"/>
                    <a:pt x="560" y="80"/>
                  </a:cubicBezTo>
                  <a:cubicBezTo>
                    <a:pt x="560" y="80"/>
                    <a:pt x="560" y="80"/>
                    <a:pt x="560" y="80"/>
                  </a:cubicBezTo>
                  <a:cubicBezTo>
                    <a:pt x="559" y="79"/>
                    <a:pt x="559" y="79"/>
                    <a:pt x="559" y="79"/>
                  </a:cubicBezTo>
                  <a:cubicBezTo>
                    <a:pt x="559" y="79"/>
                    <a:pt x="559" y="79"/>
                    <a:pt x="559" y="79"/>
                  </a:cubicBezTo>
                  <a:cubicBezTo>
                    <a:pt x="559" y="80"/>
                    <a:pt x="559" y="80"/>
                    <a:pt x="559" y="80"/>
                  </a:cubicBezTo>
                  <a:cubicBezTo>
                    <a:pt x="560" y="81"/>
                    <a:pt x="560" y="81"/>
                    <a:pt x="560" y="81"/>
                  </a:cubicBezTo>
                  <a:cubicBezTo>
                    <a:pt x="561" y="82"/>
                    <a:pt x="561" y="82"/>
                    <a:pt x="561" y="82"/>
                  </a:cubicBezTo>
                  <a:cubicBezTo>
                    <a:pt x="562" y="83"/>
                    <a:pt x="562" y="83"/>
                    <a:pt x="562" y="83"/>
                  </a:cubicBezTo>
                  <a:cubicBezTo>
                    <a:pt x="562" y="84"/>
                    <a:pt x="562" y="84"/>
                    <a:pt x="562" y="84"/>
                  </a:cubicBezTo>
                  <a:cubicBezTo>
                    <a:pt x="561" y="87"/>
                    <a:pt x="561" y="87"/>
                    <a:pt x="561" y="87"/>
                  </a:cubicBezTo>
                  <a:cubicBezTo>
                    <a:pt x="561" y="89"/>
                    <a:pt x="561" y="89"/>
                    <a:pt x="561" y="89"/>
                  </a:cubicBezTo>
                  <a:cubicBezTo>
                    <a:pt x="561" y="90"/>
                    <a:pt x="561" y="90"/>
                    <a:pt x="561" y="90"/>
                  </a:cubicBezTo>
                  <a:cubicBezTo>
                    <a:pt x="562" y="90"/>
                    <a:pt x="562" y="90"/>
                    <a:pt x="562" y="90"/>
                  </a:cubicBezTo>
                  <a:cubicBezTo>
                    <a:pt x="561" y="92"/>
                    <a:pt x="561" y="92"/>
                    <a:pt x="561" y="92"/>
                  </a:cubicBezTo>
                  <a:cubicBezTo>
                    <a:pt x="561" y="93"/>
                    <a:pt x="561" y="93"/>
                    <a:pt x="561" y="93"/>
                  </a:cubicBezTo>
                  <a:cubicBezTo>
                    <a:pt x="560" y="93"/>
                    <a:pt x="560" y="93"/>
                    <a:pt x="560" y="93"/>
                  </a:cubicBezTo>
                  <a:cubicBezTo>
                    <a:pt x="560" y="92"/>
                    <a:pt x="560" y="92"/>
                    <a:pt x="560" y="92"/>
                  </a:cubicBezTo>
                  <a:cubicBezTo>
                    <a:pt x="560" y="92"/>
                    <a:pt x="560" y="92"/>
                    <a:pt x="560" y="92"/>
                  </a:cubicBezTo>
                  <a:cubicBezTo>
                    <a:pt x="558" y="94"/>
                    <a:pt x="558" y="94"/>
                    <a:pt x="558" y="94"/>
                  </a:cubicBezTo>
                  <a:cubicBezTo>
                    <a:pt x="557" y="93"/>
                    <a:pt x="557" y="93"/>
                    <a:pt x="557" y="93"/>
                  </a:cubicBezTo>
                  <a:cubicBezTo>
                    <a:pt x="556" y="94"/>
                    <a:pt x="556" y="94"/>
                    <a:pt x="556" y="94"/>
                  </a:cubicBezTo>
                  <a:cubicBezTo>
                    <a:pt x="556" y="93"/>
                    <a:pt x="556" y="93"/>
                    <a:pt x="556" y="93"/>
                  </a:cubicBezTo>
                  <a:cubicBezTo>
                    <a:pt x="555" y="93"/>
                    <a:pt x="555" y="93"/>
                    <a:pt x="555" y="93"/>
                  </a:cubicBezTo>
                  <a:cubicBezTo>
                    <a:pt x="554" y="93"/>
                    <a:pt x="554" y="93"/>
                    <a:pt x="554" y="93"/>
                  </a:cubicBezTo>
                  <a:cubicBezTo>
                    <a:pt x="553" y="91"/>
                    <a:pt x="553" y="91"/>
                    <a:pt x="553" y="91"/>
                  </a:cubicBezTo>
                  <a:cubicBezTo>
                    <a:pt x="552" y="91"/>
                    <a:pt x="552" y="91"/>
                    <a:pt x="552" y="91"/>
                  </a:cubicBezTo>
                  <a:cubicBezTo>
                    <a:pt x="551" y="91"/>
                    <a:pt x="551" y="91"/>
                    <a:pt x="551" y="91"/>
                  </a:cubicBezTo>
                  <a:cubicBezTo>
                    <a:pt x="550" y="90"/>
                    <a:pt x="550" y="90"/>
                    <a:pt x="550" y="90"/>
                  </a:cubicBezTo>
                  <a:cubicBezTo>
                    <a:pt x="549" y="90"/>
                    <a:pt x="549" y="90"/>
                    <a:pt x="549" y="90"/>
                  </a:cubicBezTo>
                  <a:cubicBezTo>
                    <a:pt x="548" y="91"/>
                    <a:pt x="548" y="91"/>
                    <a:pt x="548" y="91"/>
                  </a:cubicBezTo>
                  <a:cubicBezTo>
                    <a:pt x="547" y="91"/>
                    <a:pt x="547" y="91"/>
                    <a:pt x="547" y="91"/>
                  </a:cubicBezTo>
                  <a:cubicBezTo>
                    <a:pt x="548" y="92"/>
                    <a:pt x="548" y="92"/>
                    <a:pt x="548" y="92"/>
                  </a:cubicBezTo>
                  <a:cubicBezTo>
                    <a:pt x="550" y="92"/>
                    <a:pt x="550" y="92"/>
                    <a:pt x="550" y="92"/>
                  </a:cubicBezTo>
                  <a:cubicBezTo>
                    <a:pt x="550" y="91"/>
                    <a:pt x="550" y="91"/>
                    <a:pt x="550" y="91"/>
                  </a:cubicBezTo>
                  <a:cubicBezTo>
                    <a:pt x="553" y="92"/>
                    <a:pt x="553" y="92"/>
                    <a:pt x="553" y="92"/>
                  </a:cubicBezTo>
                  <a:cubicBezTo>
                    <a:pt x="553" y="93"/>
                    <a:pt x="553" y="93"/>
                    <a:pt x="553" y="93"/>
                  </a:cubicBezTo>
                  <a:cubicBezTo>
                    <a:pt x="552" y="93"/>
                    <a:pt x="552" y="93"/>
                    <a:pt x="552" y="93"/>
                  </a:cubicBezTo>
                  <a:cubicBezTo>
                    <a:pt x="551" y="93"/>
                    <a:pt x="551" y="93"/>
                    <a:pt x="551" y="93"/>
                  </a:cubicBezTo>
                  <a:cubicBezTo>
                    <a:pt x="550" y="93"/>
                    <a:pt x="550" y="93"/>
                    <a:pt x="550" y="93"/>
                  </a:cubicBezTo>
                  <a:cubicBezTo>
                    <a:pt x="550" y="94"/>
                    <a:pt x="550" y="94"/>
                    <a:pt x="550" y="94"/>
                  </a:cubicBezTo>
                  <a:cubicBezTo>
                    <a:pt x="549" y="93"/>
                    <a:pt x="549" y="93"/>
                    <a:pt x="549" y="93"/>
                  </a:cubicBezTo>
                  <a:cubicBezTo>
                    <a:pt x="548" y="93"/>
                    <a:pt x="548" y="93"/>
                    <a:pt x="548" y="93"/>
                  </a:cubicBezTo>
                  <a:cubicBezTo>
                    <a:pt x="549" y="93"/>
                    <a:pt x="549" y="93"/>
                    <a:pt x="549" y="93"/>
                  </a:cubicBezTo>
                  <a:cubicBezTo>
                    <a:pt x="549" y="94"/>
                    <a:pt x="549" y="94"/>
                    <a:pt x="549" y="94"/>
                  </a:cubicBezTo>
                  <a:cubicBezTo>
                    <a:pt x="551" y="95"/>
                    <a:pt x="551" y="95"/>
                    <a:pt x="551" y="95"/>
                  </a:cubicBezTo>
                  <a:cubicBezTo>
                    <a:pt x="550" y="96"/>
                    <a:pt x="550" y="96"/>
                    <a:pt x="550" y="96"/>
                  </a:cubicBezTo>
                  <a:cubicBezTo>
                    <a:pt x="551" y="97"/>
                    <a:pt x="551" y="97"/>
                    <a:pt x="551" y="97"/>
                  </a:cubicBezTo>
                  <a:cubicBezTo>
                    <a:pt x="552" y="98"/>
                    <a:pt x="552" y="98"/>
                    <a:pt x="552" y="98"/>
                  </a:cubicBezTo>
                  <a:cubicBezTo>
                    <a:pt x="551" y="97"/>
                    <a:pt x="551" y="97"/>
                    <a:pt x="551" y="97"/>
                  </a:cubicBezTo>
                  <a:cubicBezTo>
                    <a:pt x="551" y="95"/>
                    <a:pt x="551" y="95"/>
                    <a:pt x="551" y="95"/>
                  </a:cubicBezTo>
                  <a:cubicBezTo>
                    <a:pt x="552" y="95"/>
                    <a:pt x="552" y="95"/>
                    <a:pt x="552" y="95"/>
                  </a:cubicBezTo>
                  <a:cubicBezTo>
                    <a:pt x="553" y="95"/>
                    <a:pt x="553" y="95"/>
                    <a:pt x="553" y="95"/>
                  </a:cubicBezTo>
                  <a:cubicBezTo>
                    <a:pt x="553" y="95"/>
                    <a:pt x="553" y="95"/>
                    <a:pt x="553" y="95"/>
                  </a:cubicBezTo>
                  <a:cubicBezTo>
                    <a:pt x="554" y="94"/>
                    <a:pt x="554" y="94"/>
                    <a:pt x="554" y="94"/>
                  </a:cubicBezTo>
                  <a:cubicBezTo>
                    <a:pt x="555" y="94"/>
                    <a:pt x="555" y="94"/>
                    <a:pt x="555" y="94"/>
                  </a:cubicBezTo>
                  <a:cubicBezTo>
                    <a:pt x="555" y="94"/>
                    <a:pt x="555" y="94"/>
                    <a:pt x="555" y="94"/>
                  </a:cubicBezTo>
                  <a:cubicBezTo>
                    <a:pt x="555" y="95"/>
                    <a:pt x="555" y="95"/>
                    <a:pt x="555" y="95"/>
                  </a:cubicBezTo>
                  <a:cubicBezTo>
                    <a:pt x="556" y="96"/>
                    <a:pt x="556" y="96"/>
                    <a:pt x="556" y="96"/>
                  </a:cubicBezTo>
                  <a:cubicBezTo>
                    <a:pt x="558" y="96"/>
                    <a:pt x="558" y="96"/>
                    <a:pt x="558" y="96"/>
                  </a:cubicBezTo>
                  <a:cubicBezTo>
                    <a:pt x="559" y="97"/>
                    <a:pt x="559" y="97"/>
                    <a:pt x="559" y="97"/>
                  </a:cubicBezTo>
                  <a:cubicBezTo>
                    <a:pt x="560" y="97"/>
                    <a:pt x="560" y="97"/>
                    <a:pt x="560" y="97"/>
                  </a:cubicBezTo>
                  <a:cubicBezTo>
                    <a:pt x="560" y="96"/>
                    <a:pt x="560" y="96"/>
                    <a:pt x="560" y="96"/>
                  </a:cubicBezTo>
                  <a:cubicBezTo>
                    <a:pt x="560" y="96"/>
                    <a:pt x="560" y="96"/>
                    <a:pt x="560" y="96"/>
                  </a:cubicBezTo>
                  <a:cubicBezTo>
                    <a:pt x="560" y="96"/>
                    <a:pt x="560" y="96"/>
                    <a:pt x="560" y="96"/>
                  </a:cubicBezTo>
                  <a:cubicBezTo>
                    <a:pt x="563" y="98"/>
                    <a:pt x="563" y="98"/>
                    <a:pt x="563" y="98"/>
                  </a:cubicBezTo>
                  <a:cubicBezTo>
                    <a:pt x="563" y="98"/>
                    <a:pt x="563" y="98"/>
                    <a:pt x="563" y="98"/>
                  </a:cubicBezTo>
                  <a:cubicBezTo>
                    <a:pt x="562" y="98"/>
                    <a:pt x="562" y="98"/>
                    <a:pt x="562" y="98"/>
                  </a:cubicBezTo>
                  <a:cubicBezTo>
                    <a:pt x="562" y="99"/>
                    <a:pt x="562" y="99"/>
                    <a:pt x="562" y="99"/>
                  </a:cubicBezTo>
                  <a:cubicBezTo>
                    <a:pt x="564" y="100"/>
                    <a:pt x="564" y="100"/>
                    <a:pt x="564" y="100"/>
                  </a:cubicBezTo>
                  <a:cubicBezTo>
                    <a:pt x="564" y="100"/>
                    <a:pt x="564" y="100"/>
                    <a:pt x="564" y="100"/>
                  </a:cubicBezTo>
                  <a:cubicBezTo>
                    <a:pt x="564" y="100"/>
                    <a:pt x="564" y="100"/>
                    <a:pt x="564" y="100"/>
                  </a:cubicBezTo>
                  <a:cubicBezTo>
                    <a:pt x="564" y="99"/>
                    <a:pt x="564" y="99"/>
                    <a:pt x="564" y="99"/>
                  </a:cubicBezTo>
                  <a:cubicBezTo>
                    <a:pt x="566" y="100"/>
                    <a:pt x="566" y="100"/>
                    <a:pt x="566" y="100"/>
                  </a:cubicBezTo>
                  <a:cubicBezTo>
                    <a:pt x="567" y="102"/>
                    <a:pt x="567" y="102"/>
                    <a:pt x="567" y="102"/>
                  </a:cubicBezTo>
                  <a:cubicBezTo>
                    <a:pt x="567" y="102"/>
                    <a:pt x="567" y="102"/>
                    <a:pt x="567" y="102"/>
                  </a:cubicBezTo>
                  <a:cubicBezTo>
                    <a:pt x="566" y="102"/>
                    <a:pt x="566" y="102"/>
                    <a:pt x="566" y="102"/>
                  </a:cubicBezTo>
                  <a:cubicBezTo>
                    <a:pt x="566" y="102"/>
                    <a:pt x="566" y="102"/>
                    <a:pt x="566" y="102"/>
                  </a:cubicBezTo>
                  <a:cubicBezTo>
                    <a:pt x="567" y="103"/>
                    <a:pt x="567" y="103"/>
                    <a:pt x="567" y="103"/>
                  </a:cubicBezTo>
                  <a:cubicBezTo>
                    <a:pt x="566" y="103"/>
                    <a:pt x="566" y="103"/>
                    <a:pt x="566" y="103"/>
                  </a:cubicBezTo>
                  <a:cubicBezTo>
                    <a:pt x="566" y="104"/>
                    <a:pt x="566" y="104"/>
                    <a:pt x="566" y="104"/>
                  </a:cubicBezTo>
                  <a:cubicBezTo>
                    <a:pt x="566" y="105"/>
                    <a:pt x="566" y="105"/>
                    <a:pt x="566" y="105"/>
                  </a:cubicBezTo>
                  <a:cubicBezTo>
                    <a:pt x="567" y="104"/>
                    <a:pt x="567" y="104"/>
                    <a:pt x="567" y="104"/>
                  </a:cubicBezTo>
                  <a:cubicBezTo>
                    <a:pt x="567" y="104"/>
                    <a:pt x="567" y="104"/>
                    <a:pt x="567" y="104"/>
                  </a:cubicBezTo>
                  <a:cubicBezTo>
                    <a:pt x="567" y="103"/>
                    <a:pt x="567" y="103"/>
                    <a:pt x="567" y="103"/>
                  </a:cubicBezTo>
                  <a:cubicBezTo>
                    <a:pt x="568" y="104"/>
                    <a:pt x="568" y="104"/>
                    <a:pt x="568" y="104"/>
                  </a:cubicBezTo>
                  <a:cubicBezTo>
                    <a:pt x="568" y="103"/>
                    <a:pt x="568" y="103"/>
                    <a:pt x="568" y="103"/>
                  </a:cubicBezTo>
                  <a:cubicBezTo>
                    <a:pt x="569" y="104"/>
                    <a:pt x="569" y="104"/>
                    <a:pt x="569" y="104"/>
                  </a:cubicBezTo>
                  <a:cubicBezTo>
                    <a:pt x="571" y="105"/>
                    <a:pt x="571" y="105"/>
                    <a:pt x="571" y="105"/>
                  </a:cubicBezTo>
                  <a:cubicBezTo>
                    <a:pt x="573" y="106"/>
                    <a:pt x="573" y="106"/>
                    <a:pt x="573" y="106"/>
                  </a:cubicBezTo>
                  <a:cubicBezTo>
                    <a:pt x="574" y="107"/>
                    <a:pt x="574" y="107"/>
                    <a:pt x="574" y="107"/>
                  </a:cubicBezTo>
                  <a:cubicBezTo>
                    <a:pt x="573" y="107"/>
                    <a:pt x="573" y="107"/>
                    <a:pt x="573" y="107"/>
                  </a:cubicBezTo>
                  <a:cubicBezTo>
                    <a:pt x="575" y="109"/>
                    <a:pt x="575" y="109"/>
                    <a:pt x="575" y="109"/>
                  </a:cubicBezTo>
                  <a:cubicBezTo>
                    <a:pt x="576" y="109"/>
                    <a:pt x="576" y="109"/>
                    <a:pt x="576" y="109"/>
                  </a:cubicBezTo>
                  <a:cubicBezTo>
                    <a:pt x="577" y="110"/>
                    <a:pt x="577" y="110"/>
                    <a:pt x="577" y="110"/>
                  </a:cubicBezTo>
                  <a:cubicBezTo>
                    <a:pt x="577" y="113"/>
                    <a:pt x="577" y="113"/>
                    <a:pt x="577" y="113"/>
                  </a:cubicBezTo>
                  <a:cubicBezTo>
                    <a:pt x="576" y="113"/>
                    <a:pt x="576" y="113"/>
                    <a:pt x="576" y="113"/>
                  </a:cubicBezTo>
                  <a:cubicBezTo>
                    <a:pt x="576" y="113"/>
                    <a:pt x="576" y="113"/>
                    <a:pt x="576" y="113"/>
                  </a:cubicBezTo>
                  <a:cubicBezTo>
                    <a:pt x="577" y="114"/>
                    <a:pt x="577" y="114"/>
                    <a:pt x="577" y="114"/>
                  </a:cubicBezTo>
                  <a:cubicBezTo>
                    <a:pt x="578" y="115"/>
                    <a:pt x="578" y="115"/>
                    <a:pt x="578" y="115"/>
                  </a:cubicBezTo>
                  <a:cubicBezTo>
                    <a:pt x="577" y="115"/>
                    <a:pt x="577" y="115"/>
                    <a:pt x="577" y="115"/>
                  </a:cubicBezTo>
                  <a:cubicBezTo>
                    <a:pt x="577" y="115"/>
                    <a:pt x="577" y="115"/>
                    <a:pt x="577" y="115"/>
                  </a:cubicBezTo>
                  <a:cubicBezTo>
                    <a:pt x="573" y="115"/>
                    <a:pt x="573" y="115"/>
                    <a:pt x="573" y="115"/>
                  </a:cubicBezTo>
                  <a:cubicBezTo>
                    <a:pt x="572" y="114"/>
                    <a:pt x="572" y="114"/>
                    <a:pt x="572" y="114"/>
                  </a:cubicBezTo>
                  <a:cubicBezTo>
                    <a:pt x="572" y="114"/>
                    <a:pt x="572" y="114"/>
                    <a:pt x="572" y="114"/>
                  </a:cubicBezTo>
                  <a:cubicBezTo>
                    <a:pt x="571" y="114"/>
                    <a:pt x="571" y="114"/>
                    <a:pt x="571" y="114"/>
                  </a:cubicBezTo>
                  <a:cubicBezTo>
                    <a:pt x="571" y="113"/>
                    <a:pt x="571" y="113"/>
                    <a:pt x="571" y="113"/>
                  </a:cubicBezTo>
                  <a:cubicBezTo>
                    <a:pt x="570" y="113"/>
                    <a:pt x="570" y="113"/>
                    <a:pt x="570" y="113"/>
                  </a:cubicBezTo>
                  <a:cubicBezTo>
                    <a:pt x="570" y="114"/>
                    <a:pt x="570" y="114"/>
                    <a:pt x="570" y="114"/>
                  </a:cubicBezTo>
                  <a:cubicBezTo>
                    <a:pt x="570" y="114"/>
                    <a:pt x="570" y="114"/>
                    <a:pt x="570" y="114"/>
                  </a:cubicBezTo>
                  <a:cubicBezTo>
                    <a:pt x="569" y="115"/>
                    <a:pt x="569" y="115"/>
                    <a:pt x="569" y="115"/>
                  </a:cubicBezTo>
                  <a:cubicBezTo>
                    <a:pt x="568" y="115"/>
                    <a:pt x="568" y="115"/>
                    <a:pt x="568" y="115"/>
                  </a:cubicBezTo>
                  <a:cubicBezTo>
                    <a:pt x="568" y="115"/>
                    <a:pt x="568" y="115"/>
                    <a:pt x="568" y="115"/>
                  </a:cubicBezTo>
                  <a:cubicBezTo>
                    <a:pt x="568" y="116"/>
                    <a:pt x="568" y="116"/>
                    <a:pt x="568" y="116"/>
                  </a:cubicBezTo>
                  <a:cubicBezTo>
                    <a:pt x="567" y="117"/>
                    <a:pt x="567" y="117"/>
                    <a:pt x="567" y="117"/>
                  </a:cubicBezTo>
                  <a:cubicBezTo>
                    <a:pt x="566" y="117"/>
                    <a:pt x="566" y="117"/>
                    <a:pt x="566" y="117"/>
                  </a:cubicBezTo>
                  <a:cubicBezTo>
                    <a:pt x="566" y="118"/>
                    <a:pt x="566" y="118"/>
                    <a:pt x="566" y="118"/>
                  </a:cubicBezTo>
                  <a:cubicBezTo>
                    <a:pt x="566" y="118"/>
                    <a:pt x="566" y="118"/>
                    <a:pt x="566" y="118"/>
                  </a:cubicBezTo>
                  <a:cubicBezTo>
                    <a:pt x="565" y="119"/>
                    <a:pt x="565" y="119"/>
                    <a:pt x="565" y="119"/>
                  </a:cubicBezTo>
                  <a:cubicBezTo>
                    <a:pt x="565" y="120"/>
                    <a:pt x="565" y="120"/>
                    <a:pt x="565" y="120"/>
                  </a:cubicBezTo>
                  <a:cubicBezTo>
                    <a:pt x="564" y="120"/>
                    <a:pt x="564" y="120"/>
                    <a:pt x="564" y="120"/>
                  </a:cubicBezTo>
                  <a:cubicBezTo>
                    <a:pt x="564" y="120"/>
                    <a:pt x="564" y="120"/>
                    <a:pt x="564" y="120"/>
                  </a:cubicBezTo>
                  <a:cubicBezTo>
                    <a:pt x="564" y="121"/>
                    <a:pt x="564" y="121"/>
                    <a:pt x="564" y="121"/>
                  </a:cubicBezTo>
                  <a:cubicBezTo>
                    <a:pt x="564" y="122"/>
                    <a:pt x="564" y="122"/>
                    <a:pt x="564" y="122"/>
                  </a:cubicBezTo>
                  <a:cubicBezTo>
                    <a:pt x="563" y="123"/>
                    <a:pt x="563" y="123"/>
                    <a:pt x="563" y="123"/>
                  </a:cubicBezTo>
                  <a:cubicBezTo>
                    <a:pt x="563" y="122"/>
                    <a:pt x="563" y="122"/>
                    <a:pt x="563" y="122"/>
                  </a:cubicBezTo>
                  <a:cubicBezTo>
                    <a:pt x="563" y="123"/>
                    <a:pt x="563" y="123"/>
                    <a:pt x="563" y="123"/>
                  </a:cubicBezTo>
                  <a:cubicBezTo>
                    <a:pt x="563" y="124"/>
                    <a:pt x="563" y="124"/>
                    <a:pt x="563" y="124"/>
                  </a:cubicBezTo>
                  <a:cubicBezTo>
                    <a:pt x="562" y="124"/>
                    <a:pt x="562" y="124"/>
                    <a:pt x="562" y="124"/>
                  </a:cubicBezTo>
                  <a:cubicBezTo>
                    <a:pt x="561" y="125"/>
                    <a:pt x="561" y="125"/>
                    <a:pt x="561" y="125"/>
                  </a:cubicBezTo>
                  <a:cubicBezTo>
                    <a:pt x="562" y="125"/>
                    <a:pt x="562" y="125"/>
                    <a:pt x="562" y="125"/>
                  </a:cubicBezTo>
                  <a:cubicBezTo>
                    <a:pt x="562" y="125"/>
                    <a:pt x="562" y="125"/>
                    <a:pt x="562" y="125"/>
                  </a:cubicBezTo>
                  <a:cubicBezTo>
                    <a:pt x="561" y="126"/>
                    <a:pt x="561" y="126"/>
                    <a:pt x="561" y="126"/>
                  </a:cubicBezTo>
                  <a:cubicBezTo>
                    <a:pt x="561" y="126"/>
                    <a:pt x="561" y="126"/>
                    <a:pt x="561" y="126"/>
                  </a:cubicBezTo>
                  <a:cubicBezTo>
                    <a:pt x="560" y="126"/>
                    <a:pt x="560" y="126"/>
                    <a:pt x="560" y="126"/>
                  </a:cubicBezTo>
                  <a:cubicBezTo>
                    <a:pt x="561" y="127"/>
                    <a:pt x="561" y="127"/>
                    <a:pt x="561" y="127"/>
                  </a:cubicBezTo>
                  <a:cubicBezTo>
                    <a:pt x="561" y="127"/>
                    <a:pt x="561" y="127"/>
                    <a:pt x="561" y="127"/>
                  </a:cubicBezTo>
                  <a:cubicBezTo>
                    <a:pt x="560" y="128"/>
                    <a:pt x="560" y="128"/>
                    <a:pt x="560" y="128"/>
                  </a:cubicBezTo>
                  <a:cubicBezTo>
                    <a:pt x="560" y="129"/>
                    <a:pt x="560" y="129"/>
                    <a:pt x="560" y="129"/>
                  </a:cubicBezTo>
                  <a:cubicBezTo>
                    <a:pt x="560" y="129"/>
                    <a:pt x="560" y="129"/>
                    <a:pt x="560" y="129"/>
                  </a:cubicBezTo>
                  <a:cubicBezTo>
                    <a:pt x="559" y="129"/>
                    <a:pt x="559" y="129"/>
                    <a:pt x="559" y="129"/>
                  </a:cubicBezTo>
                  <a:cubicBezTo>
                    <a:pt x="559" y="129"/>
                    <a:pt x="559" y="129"/>
                    <a:pt x="559" y="129"/>
                  </a:cubicBezTo>
                  <a:cubicBezTo>
                    <a:pt x="558" y="129"/>
                    <a:pt x="558" y="129"/>
                    <a:pt x="558" y="129"/>
                  </a:cubicBezTo>
                  <a:cubicBezTo>
                    <a:pt x="559" y="130"/>
                    <a:pt x="559" y="130"/>
                    <a:pt x="559" y="130"/>
                  </a:cubicBezTo>
                  <a:cubicBezTo>
                    <a:pt x="560" y="130"/>
                    <a:pt x="560" y="130"/>
                    <a:pt x="560" y="130"/>
                  </a:cubicBezTo>
                  <a:cubicBezTo>
                    <a:pt x="560" y="131"/>
                    <a:pt x="560" y="131"/>
                    <a:pt x="560" y="131"/>
                  </a:cubicBezTo>
                  <a:cubicBezTo>
                    <a:pt x="558" y="131"/>
                    <a:pt x="558" y="131"/>
                    <a:pt x="558" y="131"/>
                  </a:cubicBezTo>
                  <a:cubicBezTo>
                    <a:pt x="558" y="132"/>
                    <a:pt x="558" y="132"/>
                    <a:pt x="558" y="132"/>
                  </a:cubicBezTo>
                  <a:cubicBezTo>
                    <a:pt x="559" y="132"/>
                    <a:pt x="559" y="132"/>
                    <a:pt x="559" y="132"/>
                  </a:cubicBezTo>
                  <a:cubicBezTo>
                    <a:pt x="560" y="133"/>
                    <a:pt x="560" y="133"/>
                    <a:pt x="560" y="133"/>
                  </a:cubicBezTo>
                  <a:cubicBezTo>
                    <a:pt x="559" y="134"/>
                    <a:pt x="559" y="134"/>
                    <a:pt x="559" y="134"/>
                  </a:cubicBezTo>
                  <a:cubicBezTo>
                    <a:pt x="560" y="134"/>
                    <a:pt x="560" y="134"/>
                    <a:pt x="560" y="134"/>
                  </a:cubicBezTo>
                  <a:cubicBezTo>
                    <a:pt x="559" y="136"/>
                    <a:pt x="559" y="136"/>
                    <a:pt x="559" y="136"/>
                  </a:cubicBezTo>
                  <a:cubicBezTo>
                    <a:pt x="559" y="136"/>
                    <a:pt x="559" y="136"/>
                    <a:pt x="559" y="136"/>
                  </a:cubicBezTo>
                  <a:cubicBezTo>
                    <a:pt x="558" y="138"/>
                    <a:pt x="558" y="138"/>
                    <a:pt x="558" y="138"/>
                  </a:cubicBezTo>
                  <a:cubicBezTo>
                    <a:pt x="558" y="139"/>
                    <a:pt x="558" y="139"/>
                    <a:pt x="558" y="139"/>
                  </a:cubicBezTo>
                  <a:cubicBezTo>
                    <a:pt x="557" y="140"/>
                    <a:pt x="557" y="140"/>
                    <a:pt x="557" y="140"/>
                  </a:cubicBezTo>
                  <a:cubicBezTo>
                    <a:pt x="557" y="141"/>
                    <a:pt x="557" y="141"/>
                    <a:pt x="557" y="141"/>
                  </a:cubicBezTo>
                  <a:cubicBezTo>
                    <a:pt x="558" y="141"/>
                    <a:pt x="558" y="141"/>
                    <a:pt x="558" y="141"/>
                  </a:cubicBezTo>
                  <a:cubicBezTo>
                    <a:pt x="558" y="142"/>
                    <a:pt x="558" y="142"/>
                    <a:pt x="558" y="142"/>
                  </a:cubicBezTo>
                  <a:cubicBezTo>
                    <a:pt x="558" y="142"/>
                    <a:pt x="558" y="142"/>
                    <a:pt x="558" y="142"/>
                  </a:cubicBezTo>
                  <a:cubicBezTo>
                    <a:pt x="559" y="144"/>
                    <a:pt x="559" y="144"/>
                    <a:pt x="559" y="144"/>
                  </a:cubicBezTo>
                  <a:cubicBezTo>
                    <a:pt x="559" y="144"/>
                    <a:pt x="559" y="144"/>
                    <a:pt x="559" y="144"/>
                  </a:cubicBezTo>
                  <a:cubicBezTo>
                    <a:pt x="558" y="144"/>
                    <a:pt x="558" y="144"/>
                    <a:pt x="558" y="144"/>
                  </a:cubicBezTo>
                  <a:cubicBezTo>
                    <a:pt x="557" y="144"/>
                    <a:pt x="557" y="144"/>
                    <a:pt x="557" y="144"/>
                  </a:cubicBezTo>
                  <a:cubicBezTo>
                    <a:pt x="557" y="143"/>
                    <a:pt x="557" y="143"/>
                    <a:pt x="557" y="143"/>
                  </a:cubicBezTo>
                  <a:cubicBezTo>
                    <a:pt x="556" y="144"/>
                    <a:pt x="556" y="144"/>
                    <a:pt x="556" y="144"/>
                  </a:cubicBezTo>
                  <a:cubicBezTo>
                    <a:pt x="555" y="143"/>
                    <a:pt x="555" y="143"/>
                    <a:pt x="555" y="143"/>
                  </a:cubicBezTo>
                  <a:cubicBezTo>
                    <a:pt x="555" y="142"/>
                    <a:pt x="555" y="142"/>
                    <a:pt x="555" y="142"/>
                  </a:cubicBezTo>
                  <a:cubicBezTo>
                    <a:pt x="555" y="142"/>
                    <a:pt x="555" y="142"/>
                    <a:pt x="555" y="142"/>
                  </a:cubicBezTo>
                  <a:cubicBezTo>
                    <a:pt x="554" y="142"/>
                    <a:pt x="554" y="142"/>
                    <a:pt x="554" y="142"/>
                  </a:cubicBezTo>
                  <a:cubicBezTo>
                    <a:pt x="553" y="142"/>
                    <a:pt x="553" y="142"/>
                    <a:pt x="553" y="142"/>
                  </a:cubicBezTo>
                  <a:cubicBezTo>
                    <a:pt x="553" y="141"/>
                    <a:pt x="553" y="141"/>
                    <a:pt x="553" y="141"/>
                  </a:cubicBezTo>
                  <a:cubicBezTo>
                    <a:pt x="551" y="140"/>
                    <a:pt x="551" y="140"/>
                    <a:pt x="551" y="140"/>
                  </a:cubicBezTo>
                  <a:cubicBezTo>
                    <a:pt x="550" y="140"/>
                    <a:pt x="550" y="140"/>
                    <a:pt x="550" y="140"/>
                  </a:cubicBezTo>
                  <a:cubicBezTo>
                    <a:pt x="548" y="141"/>
                    <a:pt x="548" y="141"/>
                    <a:pt x="548" y="141"/>
                  </a:cubicBezTo>
                  <a:cubicBezTo>
                    <a:pt x="548" y="140"/>
                    <a:pt x="548" y="140"/>
                    <a:pt x="548" y="140"/>
                  </a:cubicBezTo>
                  <a:cubicBezTo>
                    <a:pt x="547" y="141"/>
                    <a:pt x="547" y="141"/>
                    <a:pt x="547" y="141"/>
                  </a:cubicBezTo>
                  <a:cubicBezTo>
                    <a:pt x="546" y="142"/>
                    <a:pt x="546" y="142"/>
                    <a:pt x="546" y="142"/>
                  </a:cubicBezTo>
                  <a:cubicBezTo>
                    <a:pt x="545" y="142"/>
                    <a:pt x="545" y="142"/>
                    <a:pt x="545" y="142"/>
                  </a:cubicBezTo>
                  <a:cubicBezTo>
                    <a:pt x="544" y="143"/>
                    <a:pt x="544" y="143"/>
                    <a:pt x="544" y="143"/>
                  </a:cubicBezTo>
                  <a:cubicBezTo>
                    <a:pt x="544" y="144"/>
                    <a:pt x="544" y="144"/>
                    <a:pt x="544" y="144"/>
                  </a:cubicBezTo>
                  <a:cubicBezTo>
                    <a:pt x="543" y="143"/>
                    <a:pt x="543" y="143"/>
                    <a:pt x="543" y="143"/>
                  </a:cubicBezTo>
                  <a:cubicBezTo>
                    <a:pt x="544" y="145"/>
                    <a:pt x="544" y="145"/>
                    <a:pt x="544" y="145"/>
                  </a:cubicBezTo>
                  <a:cubicBezTo>
                    <a:pt x="543" y="145"/>
                    <a:pt x="543" y="145"/>
                    <a:pt x="543" y="145"/>
                  </a:cubicBezTo>
                  <a:cubicBezTo>
                    <a:pt x="543" y="146"/>
                    <a:pt x="543" y="146"/>
                    <a:pt x="543" y="146"/>
                  </a:cubicBezTo>
                  <a:cubicBezTo>
                    <a:pt x="543" y="147"/>
                    <a:pt x="543" y="147"/>
                    <a:pt x="543" y="147"/>
                  </a:cubicBezTo>
                  <a:cubicBezTo>
                    <a:pt x="543" y="149"/>
                    <a:pt x="543" y="149"/>
                    <a:pt x="543" y="149"/>
                  </a:cubicBezTo>
                  <a:cubicBezTo>
                    <a:pt x="542" y="149"/>
                    <a:pt x="542" y="149"/>
                    <a:pt x="542" y="149"/>
                  </a:cubicBezTo>
                  <a:cubicBezTo>
                    <a:pt x="542" y="149"/>
                    <a:pt x="542" y="149"/>
                    <a:pt x="542" y="149"/>
                  </a:cubicBezTo>
                  <a:cubicBezTo>
                    <a:pt x="541" y="146"/>
                    <a:pt x="541" y="146"/>
                    <a:pt x="541" y="146"/>
                  </a:cubicBezTo>
                  <a:cubicBezTo>
                    <a:pt x="541" y="145"/>
                    <a:pt x="541" y="145"/>
                    <a:pt x="541" y="145"/>
                  </a:cubicBezTo>
                  <a:cubicBezTo>
                    <a:pt x="540" y="145"/>
                    <a:pt x="540" y="145"/>
                    <a:pt x="540" y="145"/>
                  </a:cubicBezTo>
                  <a:cubicBezTo>
                    <a:pt x="539" y="144"/>
                    <a:pt x="539" y="144"/>
                    <a:pt x="539" y="144"/>
                  </a:cubicBezTo>
                  <a:cubicBezTo>
                    <a:pt x="539" y="145"/>
                    <a:pt x="539" y="145"/>
                    <a:pt x="539" y="145"/>
                  </a:cubicBezTo>
                  <a:cubicBezTo>
                    <a:pt x="538" y="147"/>
                    <a:pt x="538" y="147"/>
                    <a:pt x="538" y="147"/>
                  </a:cubicBezTo>
                  <a:cubicBezTo>
                    <a:pt x="537" y="147"/>
                    <a:pt x="537" y="147"/>
                    <a:pt x="537" y="147"/>
                  </a:cubicBezTo>
                  <a:cubicBezTo>
                    <a:pt x="537" y="148"/>
                    <a:pt x="537" y="148"/>
                    <a:pt x="537" y="148"/>
                  </a:cubicBezTo>
                  <a:cubicBezTo>
                    <a:pt x="538" y="148"/>
                    <a:pt x="538" y="148"/>
                    <a:pt x="538" y="148"/>
                  </a:cubicBezTo>
                  <a:cubicBezTo>
                    <a:pt x="537" y="150"/>
                    <a:pt x="537" y="150"/>
                    <a:pt x="537" y="150"/>
                  </a:cubicBezTo>
                  <a:cubicBezTo>
                    <a:pt x="536" y="149"/>
                    <a:pt x="536" y="149"/>
                    <a:pt x="536" y="149"/>
                  </a:cubicBezTo>
                  <a:cubicBezTo>
                    <a:pt x="536" y="149"/>
                    <a:pt x="536" y="149"/>
                    <a:pt x="536" y="149"/>
                  </a:cubicBezTo>
                  <a:cubicBezTo>
                    <a:pt x="536" y="148"/>
                    <a:pt x="536" y="148"/>
                    <a:pt x="536" y="148"/>
                  </a:cubicBezTo>
                  <a:cubicBezTo>
                    <a:pt x="535" y="148"/>
                    <a:pt x="535" y="148"/>
                    <a:pt x="535" y="148"/>
                  </a:cubicBezTo>
                  <a:cubicBezTo>
                    <a:pt x="535" y="150"/>
                    <a:pt x="535" y="150"/>
                    <a:pt x="535" y="150"/>
                  </a:cubicBezTo>
                  <a:cubicBezTo>
                    <a:pt x="534" y="150"/>
                    <a:pt x="534" y="150"/>
                    <a:pt x="534" y="150"/>
                  </a:cubicBezTo>
                  <a:cubicBezTo>
                    <a:pt x="533" y="149"/>
                    <a:pt x="533" y="149"/>
                    <a:pt x="533" y="149"/>
                  </a:cubicBezTo>
                  <a:cubicBezTo>
                    <a:pt x="532" y="149"/>
                    <a:pt x="532" y="149"/>
                    <a:pt x="532" y="149"/>
                  </a:cubicBezTo>
                  <a:cubicBezTo>
                    <a:pt x="532" y="150"/>
                    <a:pt x="532" y="150"/>
                    <a:pt x="532" y="150"/>
                  </a:cubicBezTo>
                  <a:cubicBezTo>
                    <a:pt x="533" y="151"/>
                    <a:pt x="533" y="151"/>
                    <a:pt x="533" y="151"/>
                  </a:cubicBezTo>
                  <a:cubicBezTo>
                    <a:pt x="533" y="151"/>
                    <a:pt x="533" y="151"/>
                    <a:pt x="533" y="151"/>
                  </a:cubicBezTo>
                  <a:cubicBezTo>
                    <a:pt x="532" y="152"/>
                    <a:pt x="532" y="152"/>
                    <a:pt x="532" y="152"/>
                  </a:cubicBezTo>
                  <a:cubicBezTo>
                    <a:pt x="532" y="152"/>
                    <a:pt x="532" y="152"/>
                    <a:pt x="532" y="152"/>
                  </a:cubicBezTo>
                  <a:cubicBezTo>
                    <a:pt x="533" y="153"/>
                    <a:pt x="533" y="153"/>
                    <a:pt x="533" y="153"/>
                  </a:cubicBezTo>
                  <a:cubicBezTo>
                    <a:pt x="533" y="154"/>
                    <a:pt x="533" y="154"/>
                    <a:pt x="533" y="154"/>
                  </a:cubicBezTo>
                  <a:cubicBezTo>
                    <a:pt x="533" y="154"/>
                    <a:pt x="533" y="154"/>
                    <a:pt x="533" y="154"/>
                  </a:cubicBezTo>
                  <a:cubicBezTo>
                    <a:pt x="533" y="155"/>
                    <a:pt x="533" y="155"/>
                    <a:pt x="533" y="155"/>
                  </a:cubicBezTo>
                  <a:cubicBezTo>
                    <a:pt x="534" y="155"/>
                    <a:pt x="534" y="155"/>
                    <a:pt x="534" y="155"/>
                  </a:cubicBezTo>
                  <a:cubicBezTo>
                    <a:pt x="535" y="156"/>
                    <a:pt x="535" y="156"/>
                    <a:pt x="535" y="156"/>
                  </a:cubicBezTo>
                  <a:cubicBezTo>
                    <a:pt x="535" y="156"/>
                    <a:pt x="535" y="156"/>
                    <a:pt x="535" y="156"/>
                  </a:cubicBezTo>
                  <a:cubicBezTo>
                    <a:pt x="534" y="156"/>
                    <a:pt x="534" y="156"/>
                    <a:pt x="534" y="156"/>
                  </a:cubicBezTo>
                  <a:cubicBezTo>
                    <a:pt x="534" y="157"/>
                    <a:pt x="534" y="157"/>
                    <a:pt x="534" y="157"/>
                  </a:cubicBezTo>
                  <a:cubicBezTo>
                    <a:pt x="535" y="157"/>
                    <a:pt x="535" y="157"/>
                    <a:pt x="535" y="157"/>
                  </a:cubicBezTo>
                  <a:cubicBezTo>
                    <a:pt x="535" y="158"/>
                    <a:pt x="535" y="158"/>
                    <a:pt x="535" y="158"/>
                  </a:cubicBezTo>
                  <a:cubicBezTo>
                    <a:pt x="535" y="158"/>
                    <a:pt x="535" y="158"/>
                    <a:pt x="535" y="158"/>
                  </a:cubicBezTo>
                  <a:cubicBezTo>
                    <a:pt x="535" y="158"/>
                    <a:pt x="535" y="158"/>
                    <a:pt x="535" y="158"/>
                  </a:cubicBezTo>
                  <a:cubicBezTo>
                    <a:pt x="534" y="158"/>
                    <a:pt x="534" y="158"/>
                    <a:pt x="534" y="158"/>
                  </a:cubicBezTo>
                  <a:cubicBezTo>
                    <a:pt x="534" y="158"/>
                    <a:pt x="534" y="158"/>
                    <a:pt x="534" y="158"/>
                  </a:cubicBezTo>
                  <a:cubicBezTo>
                    <a:pt x="535" y="159"/>
                    <a:pt x="535" y="159"/>
                    <a:pt x="535" y="159"/>
                  </a:cubicBezTo>
                  <a:cubicBezTo>
                    <a:pt x="535" y="159"/>
                    <a:pt x="535" y="159"/>
                    <a:pt x="535" y="159"/>
                  </a:cubicBezTo>
                  <a:cubicBezTo>
                    <a:pt x="535" y="160"/>
                    <a:pt x="535" y="160"/>
                    <a:pt x="535" y="160"/>
                  </a:cubicBezTo>
                  <a:cubicBezTo>
                    <a:pt x="535" y="161"/>
                    <a:pt x="535" y="161"/>
                    <a:pt x="535" y="161"/>
                  </a:cubicBezTo>
                  <a:cubicBezTo>
                    <a:pt x="535" y="161"/>
                    <a:pt x="535" y="161"/>
                    <a:pt x="535" y="161"/>
                  </a:cubicBezTo>
                  <a:cubicBezTo>
                    <a:pt x="534" y="162"/>
                    <a:pt x="534" y="162"/>
                    <a:pt x="534" y="162"/>
                  </a:cubicBezTo>
                  <a:cubicBezTo>
                    <a:pt x="535" y="163"/>
                    <a:pt x="535" y="163"/>
                    <a:pt x="535" y="163"/>
                  </a:cubicBezTo>
                  <a:cubicBezTo>
                    <a:pt x="535" y="164"/>
                    <a:pt x="535" y="164"/>
                    <a:pt x="535" y="164"/>
                  </a:cubicBezTo>
                  <a:cubicBezTo>
                    <a:pt x="535" y="164"/>
                    <a:pt x="535" y="164"/>
                    <a:pt x="535" y="164"/>
                  </a:cubicBezTo>
                  <a:cubicBezTo>
                    <a:pt x="535" y="165"/>
                    <a:pt x="535" y="165"/>
                    <a:pt x="535" y="165"/>
                  </a:cubicBezTo>
                  <a:cubicBezTo>
                    <a:pt x="535" y="166"/>
                    <a:pt x="535" y="166"/>
                    <a:pt x="535" y="166"/>
                  </a:cubicBezTo>
                  <a:cubicBezTo>
                    <a:pt x="536" y="167"/>
                    <a:pt x="536" y="167"/>
                    <a:pt x="536" y="167"/>
                  </a:cubicBezTo>
                  <a:cubicBezTo>
                    <a:pt x="535" y="168"/>
                    <a:pt x="535" y="168"/>
                    <a:pt x="535" y="168"/>
                  </a:cubicBezTo>
                  <a:cubicBezTo>
                    <a:pt x="536" y="168"/>
                    <a:pt x="536" y="168"/>
                    <a:pt x="536" y="168"/>
                  </a:cubicBezTo>
                  <a:cubicBezTo>
                    <a:pt x="537" y="169"/>
                    <a:pt x="537" y="169"/>
                    <a:pt x="537" y="169"/>
                  </a:cubicBezTo>
                  <a:cubicBezTo>
                    <a:pt x="538" y="170"/>
                    <a:pt x="538" y="170"/>
                    <a:pt x="538" y="170"/>
                  </a:cubicBezTo>
                  <a:cubicBezTo>
                    <a:pt x="539" y="171"/>
                    <a:pt x="539" y="171"/>
                    <a:pt x="539" y="171"/>
                  </a:cubicBezTo>
                  <a:cubicBezTo>
                    <a:pt x="540" y="170"/>
                    <a:pt x="540" y="170"/>
                    <a:pt x="540" y="170"/>
                  </a:cubicBezTo>
                  <a:cubicBezTo>
                    <a:pt x="540" y="170"/>
                    <a:pt x="540" y="170"/>
                    <a:pt x="540" y="170"/>
                  </a:cubicBezTo>
                  <a:cubicBezTo>
                    <a:pt x="539" y="169"/>
                    <a:pt x="539" y="169"/>
                    <a:pt x="539" y="169"/>
                  </a:cubicBezTo>
                  <a:cubicBezTo>
                    <a:pt x="538" y="168"/>
                    <a:pt x="538" y="168"/>
                    <a:pt x="538" y="168"/>
                  </a:cubicBezTo>
                  <a:cubicBezTo>
                    <a:pt x="539" y="168"/>
                    <a:pt x="539" y="168"/>
                    <a:pt x="539" y="168"/>
                  </a:cubicBezTo>
                  <a:cubicBezTo>
                    <a:pt x="540" y="168"/>
                    <a:pt x="540" y="168"/>
                    <a:pt x="540" y="168"/>
                  </a:cubicBezTo>
                  <a:cubicBezTo>
                    <a:pt x="542" y="169"/>
                    <a:pt x="542" y="169"/>
                    <a:pt x="542" y="169"/>
                  </a:cubicBezTo>
                  <a:cubicBezTo>
                    <a:pt x="542" y="168"/>
                    <a:pt x="542" y="168"/>
                    <a:pt x="542" y="168"/>
                  </a:cubicBezTo>
                  <a:cubicBezTo>
                    <a:pt x="543" y="169"/>
                    <a:pt x="543" y="169"/>
                    <a:pt x="543" y="169"/>
                  </a:cubicBezTo>
                  <a:cubicBezTo>
                    <a:pt x="543" y="169"/>
                    <a:pt x="543" y="169"/>
                    <a:pt x="543" y="169"/>
                  </a:cubicBezTo>
                  <a:cubicBezTo>
                    <a:pt x="543" y="170"/>
                    <a:pt x="543" y="170"/>
                    <a:pt x="543" y="170"/>
                  </a:cubicBezTo>
                  <a:cubicBezTo>
                    <a:pt x="543" y="171"/>
                    <a:pt x="543" y="171"/>
                    <a:pt x="543" y="171"/>
                  </a:cubicBezTo>
                  <a:cubicBezTo>
                    <a:pt x="543" y="171"/>
                    <a:pt x="543" y="171"/>
                    <a:pt x="543" y="171"/>
                  </a:cubicBezTo>
                  <a:cubicBezTo>
                    <a:pt x="543" y="172"/>
                    <a:pt x="543" y="172"/>
                    <a:pt x="543" y="172"/>
                  </a:cubicBezTo>
                  <a:cubicBezTo>
                    <a:pt x="543" y="172"/>
                    <a:pt x="543" y="172"/>
                    <a:pt x="543" y="172"/>
                  </a:cubicBezTo>
                  <a:cubicBezTo>
                    <a:pt x="542" y="173"/>
                    <a:pt x="542" y="173"/>
                    <a:pt x="542" y="173"/>
                  </a:cubicBezTo>
                  <a:cubicBezTo>
                    <a:pt x="543" y="174"/>
                    <a:pt x="543" y="174"/>
                    <a:pt x="543" y="174"/>
                  </a:cubicBezTo>
                  <a:cubicBezTo>
                    <a:pt x="543" y="175"/>
                    <a:pt x="543" y="175"/>
                    <a:pt x="543" y="175"/>
                  </a:cubicBezTo>
                  <a:cubicBezTo>
                    <a:pt x="543" y="177"/>
                    <a:pt x="543" y="177"/>
                    <a:pt x="543" y="177"/>
                  </a:cubicBezTo>
                  <a:cubicBezTo>
                    <a:pt x="544" y="177"/>
                    <a:pt x="544" y="177"/>
                    <a:pt x="544" y="177"/>
                  </a:cubicBezTo>
                  <a:cubicBezTo>
                    <a:pt x="545" y="177"/>
                    <a:pt x="545" y="177"/>
                    <a:pt x="545" y="177"/>
                  </a:cubicBezTo>
                  <a:cubicBezTo>
                    <a:pt x="545" y="177"/>
                    <a:pt x="545" y="177"/>
                    <a:pt x="545" y="177"/>
                  </a:cubicBezTo>
                  <a:cubicBezTo>
                    <a:pt x="546" y="176"/>
                    <a:pt x="546" y="176"/>
                    <a:pt x="546" y="176"/>
                  </a:cubicBezTo>
                  <a:cubicBezTo>
                    <a:pt x="546" y="176"/>
                    <a:pt x="546" y="176"/>
                    <a:pt x="546" y="176"/>
                  </a:cubicBezTo>
                  <a:cubicBezTo>
                    <a:pt x="546" y="176"/>
                    <a:pt x="546" y="176"/>
                    <a:pt x="546" y="176"/>
                  </a:cubicBezTo>
                  <a:cubicBezTo>
                    <a:pt x="547" y="176"/>
                    <a:pt x="547" y="176"/>
                    <a:pt x="547" y="176"/>
                  </a:cubicBezTo>
                  <a:cubicBezTo>
                    <a:pt x="547" y="178"/>
                    <a:pt x="547" y="178"/>
                    <a:pt x="547" y="178"/>
                  </a:cubicBezTo>
                  <a:cubicBezTo>
                    <a:pt x="549" y="180"/>
                    <a:pt x="549" y="180"/>
                    <a:pt x="549" y="180"/>
                  </a:cubicBezTo>
                  <a:cubicBezTo>
                    <a:pt x="550" y="181"/>
                    <a:pt x="550" y="181"/>
                    <a:pt x="550" y="181"/>
                  </a:cubicBezTo>
                  <a:cubicBezTo>
                    <a:pt x="549" y="182"/>
                    <a:pt x="549" y="182"/>
                    <a:pt x="549" y="182"/>
                  </a:cubicBezTo>
                  <a:cubicBezTo>
                    <a:pt x="549" y="183"/>
                    <a:pt x="549" y="183"/>
                    <a:pt x="549" y="183"/>
                  </a:cubicBezTo>
                  <a:cubicBezTo>
                    <a:pt x="549" y="183"/>
                    <a:pt x="549" y="183"/>
                    <a:pt x="549" y="183"/>
                  </a:cubicBezTo>
                  <a:cubicBezTo>
                    <a:pt x="547" y="182"/>
                    <a:pt x="547" y="182"/>
                    <a:pt x="547" y="182"/>
                  </a:cubicBezTo>
                  <a:cubicBezTo>
                    <a:pt x="546" y="182"/>
                    <a:pt x="546" y="182"/>
                    <a:pt x="546" y="182"/>
                  </a:cubicBezTo>
                  <a:cubicBezTo>
                    <a:pt x="546" y="181"/>
                    <a:pt x="546" y="181"/>
                    <a:pt x="546" y="181"/>
                  </a:cubicBezTo>
                  <a:cubicBezTo>
                    <a:pt x="546" y="180"/>
                    <a:pt x="546" y="180"/>
                    <a:pt x="546" y="180"/>
                  </a:cubicBezTo>
                  <a:cubicBezTo>
                    <a:pt x="546" y="179"/>
                    <a:pt x="546" y="179"/>
                    <a:pt x="546" y="179"/>
                  </a:cubicBezTo>
                  <a:cubicBezTo>
                    <a:pt x="546" y="178"/>
                    <a:pt x="546" y="178"/>
                    <a:pt x="546" y="178"/>
                  </a:cubicBezTo>
                  <a:cubicBezTo>
                    <a:pt x="546" y="178"/>
                    <a:pt x="546" y="178"/>
                    <a:pt x="546" y="178"/>
                  </a:cubicBezTo>
                  <a:cubicBezTo>
                    <a:pt x="546" y="179"/>
                    <a:pt x="546" y="179"/>
                    <a:pt x="546" y="179"/>
                  </a:cubicBezTo>
                  <a:cubicBezTo>
                    <a:pt x="546" y="179"/>
                    <a:pt x="546" y="179"/>
                    <a:pt x="546" y="179"/>
                  </a:cubicBezTo>
                  <a:cubicBezTo>
                    <a:pt x="545" y="179"/>
                    <a:pt x="545" y="179"/>
                    <a:pt x="545" y="179"/>
                  </a:cubicBezTo>
                  <a:cubicBezTo>
                    <a:pt x="544" y="181"/>
                    <a:pt x="544" y="181"/>
                    <a:pt x="544" y="181"/>
                  </a:cubicBezTo>
                  <a:cubicBezTo>
                    <a:pt x="544" y="181"/>
                    <a:pt x="544" y="181"/>
                    <a:pt x="544" y="181"/>
                  </a:cubicBezTo>
                  <a:cubicBezTo>
                    <a:pt x="546" y="181"/>
                    <a:pt x="546" y="181"/>
                    <a:pt x="546" y="181"/>
                  </a:cubicBezTo>
                  <a:cubicBezTo>
                    <a:pt x="546" y="182"/>
                    <a:pt x="546" y="182"/>
                    <a:pt x="546" y="182"/>
                  </a:cubicBezTo>
                  <a:cubicBezTo>
                    <a:pt x="545" y="183"/>
                    <a:pt x="545" y="183"/>
                    <a:pt x="545" y="183"/>
                  </a:cubicBezTo>
                  <a:cubicBezTo>
                    <a:pt x="545" y="184"/>
                    <a:pt x="545" y="184"/>
                    <a:pt x="545" y="184"/>
                  </a:cubicBezTo>
                  <a:cubicBezTo>
                    <a:pt x="545" y="184"/>
                    <a:pt x="545" y="184"/>
                    <a:pt x="545" y="184"/>
                  </a:cubicBezTo>
                  <a:cubicBezTo>
                    <a:pt x="545" y="187"/>
                    <a:pt x="545" y="187"/>
                    <a:pt x="545" y="187"/>
                  </a:cubicBezTo>
                  <a:cubicBezTo>
                    <a:pt x="546" y="188"/>
                    <a:pt x="546" y="188"/>
                    <a:pt x="546" y="188"/>
                  </a:cubicBezTo>
                  <a:cubicBezTo>
                    <a:pt x="546" y="188"/>
                    <a:pt x="546" y="188"/>
                    <a:pt x="546" y="188"/>
                  </a:cubicBezTo>
                  <a:cubicBezTo>
                    <a:pt x="548" y="191"/>
                    <a:pt x="548" y="191"/>
                    <a:pt x="548" y="191"/>
                  </a:cubicBezTo>
                  <a:cubicBezTo>
                    <a:pt x="549" y="191"/>
                    <a:pt x="549" y="191"/>
                    <a:pt x="549" y="191"/>
                  </a:cubicBezTo>
                  <a:cubicBezTo>
                    <a:pt x="550" y="193"/>
                    <a:pt x="550" y="193"/>
                    <a:pt x="550" y="193"/>
                  </a:cubicBezTo>
                  <a:cubicBezTo>
                    <a:pt x="551" y="194"/>
                    <a:pt x="551" y="194"/>
                    <a:pt x="551" y="194"/>
                  </a:cubicBezTo>
                  <a:cubicBezTo>
                    <a:pt x="551" y="194"/>
                    <a:pt x="551" y="194"/>
                    <a:pt x="551" y="194"/>
                  </a:cubicBezTo>
                  <a:cubicBezTo>
                    <a:pt x="551" y="195"/>
                    <a:pt x="551" y="195"/>
                    <a:pt x="551" y="195"/>
                  </a:cubicBezTo>
                  <a:cubicBezTo>
                    <a:pt x="548" y="196"/>
                    <a:pt x="548" y="196"/>
                    <a:pt x="548" y="196"/>
                  </a:cubicBezTo>
                  <a:cubicBezTo>
                    <a:pt x="548" y="196"/>
                    <a:pt x="548" y="196"/>
                    <a:pt x="548" y="196"/>
                  </a:cubicBezTo>
                  <a:cubicBezTo>
                    <a:pt x="546" y="197"/>
                    <a:pt x="546" y="197"/>
                    <a:pt x="546" y="197"/>
                  </a:cubicBezTo>
                  <a:cubicBezTo>
                    <a:pt x="546" y="197"/>
                    <a:pt x="546" y="197"/>
                    <a:pt x="546" y="197"/>
                  </a:cubicBezTo>
                  <a:cubicBezTo>
                    <a:pt x="546" y="197"/>
                    <a:pt x="546" y="197"/>
                    <a:pt x="546" y="197"/>
                  </a:cubicBezTo>
                  <a:cubicBezTo>
                    <a:pt x="545" y="199"/>
                    <a:pt x="545" y="199"/>
                    <a:pt x="545" y="199"/>
                  </a:cubicBezTo>
                  <a:cubicBezTo>
                    <a:pt x="545" y="200"/>
                    <a:pt x="545" y="200"/>
                    <a:pt x="545" y="200"/>
                  </a:cubicBezTo>
                  <a:cubicBezTo>
                    <a:pt x="545" y="200"/>
                    <a:pt x="545" y="200"/>
                    <a:pt x="545" y="200"/>
                  </a:cubicBezTo>
                  <a:cubicBezTo>
                    <a:pt x="545" y="201"/>
                    <a:pt x="545" y="201"/>
                    <a:pt x="545" y="201"/>
                  </a:cubicBezTo>
                  <a:cubicBezTo>
                    <a:pt x="545" y="203"/>
                    <a:pt x="545" y="203"/>
                    <a:pt x="545" y="203"/>
                  </a:cubicBezTo>
                  <a:cubicBezTo>
                    <a:pt x="546" y="205"/>
                    <a:pt x="546" y="205"/>
                    <a:pt x="546" y="205"/>
                  </a:cubicBezTo>
                  <a:cubicBezTo>
                    <a:pt x="547" y="206"/>
                    <a:pt x="547" y="206"/>
                    <a:pt x="547" y="206"/>
                  </a:cubicBezTo>
                  <a:cubicBezTo>
                    <a:pt x="547" y="207"/>
                    <a:pt x="547" y="207"/>
                    <a:pt x="547" y="207"/>
                  </a:cubicBezTo>
                  <a:cubicBezTo>
                    <a:pt x="548" y="207"/>
                    <a:pt x="548" y="207"/>
                    <a:pt x="548" y="207"/>
                  </a:cubicBezTo>
                  <a:cubicBezTo>
                    <a:pt x="549" y="208"/>
                    <a:pt x="549" y="208"/>
                    <a:pt x="549" y="208"/>
                  </a:cubicBezTo>
                  <a:cubicBezTo>
                    <a:pt x="548" y="208"/>
                    <a:pt x="548" y="208"/>
                    <a:pt x="548" y="208"/>
                  </a:cubicBezTo>
                  <a:cubicBezTo>
                    <a:pt x="547" y="208"/>
                    <a:pt x="547" y="208"/>
                    <a:pt x="547" y="208"/>
                  </a:cubicBezTo>
                  <a:cubicBezTo>
                    <a:pt x="547" y="208"/>
                    <a:pt x="547" y="208"/>
                    <a:pt x="547" y="208"/>
                  </a:cubicBezTo>
                  <a:cubicBezTo>
                    <a:pt x="546" y="209"/>
                    <a:pt x="546" y="209"/>
                    <a:pt x="546" y="209"/>
                  </a:cubicBezTo>
                  <a:cubicBezTo>
                    <a:pt x="545" y="209"/>
                    <a:pt x="545" y="209"/>
                    <a:pt x="545" y="209"/>
                  </a:cubicBezTo>
                  <a:cubicBezTo>
                    <a:pt x="544" y="210"/>
                    <a:pt x="544" y="210"/>
                    <a:pt x="544" y="210"/>
                  </a:cubicBezTo>
                  <a:cubicBezTo>
                    <a:pt x="543" y="209"/>
                    <a:pt x="543" y="209"/>
                    <a:pt x="543" y="209"/>
                  </a:cubicBezTo>
                  <a:cubicBezTo>
                    <a:pt x="542" y="210"/>
                    <a:pt x="542" y="210"/>
                    <a:pt x="542" y="210"/>
                  </a:cubicBezTo>
                  <a:cubicBezTo>
                    <a:pt x="543" y="210"/>
                    <a:pt x="543" y="210"/>
                    <a:pt x="543" y="210"/>
                  </a:cubicBezTo>
                  <a:cubicBezTo>
                    <a:pt x="544" y="210"/>
                    <a:pt x="544" y="210"/>
                    <a:pt x="544" y="210"/>
                  </a:cubicBezTo>
                  <a:cubicBezTo>
                    <a:pt x="544" y="211"/>
                    <a:pt x="544" y="211"/>
                    <a:pt x="544" y="211"/>
                  </a:cubicBezTo>
                  <a:cubicBezTo>
                    <a:pt x="543" y="212"/>
                    <a:pt x="543" y="212"/>
                    <a:pt x="543" y="212"/>
                  </a:cubicBezTo>
                  <a:cubicBezTo>
                    <a:pt x="544" y="213"/>
                    <a:pt x="544" y="213"/>
                    <a:pt x="544" y="213"/>
                  </a:cubicBezTo>
                  <a:cubicBezTo>
                    <a:pt x="544" y="213"/>
                    <a:pt x="544" y="213"/>
                    <a:pt x="544" y="213"/>
                  </a:cubicBezTo>
                  <a:cubicBezTo>
                    <a:pt x="544" y="213"/>
                    <a:pt x="544" y="213"/>
                    <a:pt x="544" y="213"/>
                  </a:cubicBezTo>
                  <a:cubicBezTo>
                    <a:pt x="544" y="214"/>
                    <a:pt x="544" y="214"/>
                    <a:pt x="544" y="214"/>
                  </a:cubicBezTo>
                  <a:cubicBezTo>
                    <a:pt x="544" y="215"/>
                    <a:pt x="544" y="215"/>
                    <a:pt x="544" y="215"/>
                  </a:cubicBezTo>
                  <a:cubicBezTo>
                    <a:pt x="544" y="215"/>
                    <a:pt x="544" y="215"/>
                    <a:pt x="544" y="215"/>
                  </a:cubicBezTo>
                  <a:cubicBezTo>
                    <a:pt x="545" y="214"/>
                    <a:pt x="545" y="214"/>
                    <a:pt x="545" y="214"/>
                  </a:cubicBezTo>
                  <a:cubicBezTo>
                    <a:pt x="546" y="215"/>
                    <a:pt x="546" y="215"/>
                    <a:pt x="546" y="215"/>
                  </a:cubicBezTo>
                  <a:cubicBezTo>
                    <a:pt x="545" y="216"/>
                    <a:pt x="545" y="216"/>
                    <a:pt x="545" y="216"/>
                  </a:cubicBezTo>
                  <a:cubicBezTo>
                    <a:pt x="545" y="217"/>
                    <a:pt x="545" y="217"/>
                    <a:pt x="545" y="217"/>
                  </a:cubicBezTo>
                  <a:cubicBezTo>
                    <a:pt x="545" y="218"/>
                    <a:pt x="545" y="218"/>
                    <a:pt x="545" y="218"/>
                  </a:cubicBezTo>
                  <a:cubicBezTo>
                    <a:pt x="545" y="219"/>
                    <a:pt x="545" y="219"/>
                    <a:pt x="545" y="219"/>
                  </a:cubicBezTo>
                  <a:cubicBezTo>
                    <a:pt x="545" y="220"/>
                    <a:pt x="545" y="220"/>
                    <a:pt x="545" y="220"/>
                  </a:cubicBezTo>
                  <a:cubicBezTo>
                    <a:pt x="545" y="220"/>
                    <a:pt x="545" y="220"/>
                    <a:pt x="545" y="220"/>
                  </a:cubicBezTo>
                  <a:cubicBezTo>
                    <a:pt x="545" y="221"/>
                    <a:pt x="545" y="221"/>
                    <a:pt x="545" y="221"/>
                  </a:cubicBezTo>
                  <a:cubicBezTo>
                    <a:pt x="544" y="222"/>
                    <a:pt x="544" y="222"/>
                    <a:pt x="544" y="222"/>
                  </a:cubicBezTo>
                  <a:cubicBezTo>
                    <a:pt x="544" y="223"/>
                    <a:pt x="544" y="223"/>
                    <a:pt x="544" y="223"/>
                  </a:cubicBezTo>
                  <a:cubicBezTo>
                    <a:pt x="543" y="223"/>
                    <a:pt x="543" y="223"/>
                    <a:pt x="543" y="223"/>
                  </a:cubicBezTo>
                  <a:cubicBezTo>
                    <a:pt x="543" y="225"/>
                    <a:pt x="543" y="225"/>
                    <a:pt x="543" y="225"/>
                  </a:cubicBezTo>
                  <a:cubicBezTo>
                    <a:pt x="542" y="227"/>
                    <a:pt x="542" y="227"/>
                    <a:pt x="542" y="227"/>
                  </a:cubicBezTo>
                  <a:cubicBezTo>
                    <a:pt x="542" y="226"/>
                    <a:pt x="542" y="226"/>
                    <a:pt x="542" y="226"/>
                  </a:cubicBezTo>
                  <a:cubicBezTo>
                    <a:pt x="542" y="225"/>
                    <a:pt x="542" y="225"/>
                    <a:pt x="542" y="225"/>
                  </a:cubicBezTo>
                  <a:cubicBezTo>
                    <a:pt x="542" y="224"/>
                    <a:pt x="542" y="224"/>
                    <a:pt x="542" y="224"/>
                  </a:cubicBezTo>
                  <a:cubicBezTo>
                    <a:pt x="542" y="224"/>
                    <a:pt x="542" y="224"/>
                    <a:pt x="542" y="224"/>
                  </a:cubicBezTo>
                  <a:cubicBezTo>
                    <a:pt x="540" y="224"/>
                    <a:pt x="540" y="224"/>
                    <a:pt x="540" y="224"/>
                  </a:cubicBezTo>
                  <a:cubicBezTo>
                    <a:pt x="539" y="222"/>
                    <a:pt x="539" y="222"/>
                    <a:pt x="539" y="222"/>
                  </a:cubicBezTo>
                  <a:cubicBezTo>
                    <a:pt x="539" y="221"/>
                    <a:pt x="539" y="221"/>
                    <a:pt x="539" y="221"/>
                  </a:cubicBezTo>
                  <a:cubicBezTo>
                    <a:pt x="537" y="217"/>
                    <a:pt x="537" y="217"/>
                    <a:pt x="537" y="217"/>
                  </a:cubicBezTo>
                  <a:cubicBezTo>
                    <a:pt x="536" y="216"/>
                    <a:pt x="536" y="216"/>
                    <a:pt x="536" y="216"/>
                  </a:cubicBezTo>
                  <a:cubicBezTo>
                    <a:pt x="536" y="216"/>
                    <a:pt x="536" y="216"/>
                    <a:pt x="536" y="216"/>
                  </a:cubicBezTo>
                  <a:cubicBezTo>
                    <a:pt x="537" y="216"/>
                    <a:pt x="537" y="216"/>
                    <a:pt x="537" y="216"/>
                  </a:cubicBezTo>
                  <a:cubicBezTo>
                    <a:pt x="538" y="215"/>
                    <a:pt x="538" y="215"/>
                    <a:pt x="538" y="215"/>
                  </a:cubicBezTo>
                  <a:cubicBezTo>
                    <a:pt x="537" y="215"/>
                    <a:pt x="537" y="215"/>
                    <a:pt x="537" y="215"/>
                  </a:cubicBezTo>
                  <a:cubicBezTo>
                    <a:pt x="536" y="215"/>
                    <a:pt x="536" y="215"/>
                    <a:pt x="536" y="215"/>
                  </a:cubicBezTo>
                  <a:cubicBezTo>
                    <a:pt x="534" y="214"/>
                    <a:pt x="534" y="214"/>
                    <a:pt x="534" y="214"/>
                  </a:cubicBezTo>
                  <a:cubicBezTo>
                    <a:pt x="531" y="209"/>
                    <a:pt x="531" y="209"/>
                    <a:pt x="531" y="209"/>
                  </a:cubicBezTo>
                  <a:cubicBezTo>
                    <a:pt x="528" y="206"/>
                    <a:pt x="528" y="206"/>
                    <a:pt x="528" y="206"/>
                  </a:cubicBezTo>
                  <a:cubicBezTo>
                    <a:pt x="527" y="204"/>
                    <a:pt x="527" y="204"/>
                    <a:pt x="527" y="204"/>
                  </a:cubicBezTo>
                  <a:cubicBezTo>
                    <a:pt x="526" y="203"/>
                    <a:pt x="526" y="203"/>
                    <a:pt x="526" y="203"/>
                  </a:cubicBezTo>
                  <a:cubicBezTo>
                    <a:pt x="524" y="200"/>
                    <a:pt x="524" y="200"/>
                    <a:pt x="524" y="200"/>
                  </a:cubicBezTo>
                  <a:cubicBezTo>
                    <a:pt x="522" y="195"/>
                    <a:pt x="522" y="195"/>
                    <a:pt x="522" y="195"/>
                  </a:cubicBezTo>
                  <a:cubicBezTo>
                    <a:pt x="520" y="191"/>
                    <a:pt x="520" y="191"/>
                    <a:pt x="520" y="191"/>
                  </a:cubicBezTo>
                  <a:cubicBezTo>
                    <a:pt x="520" y="190"/>
                    <a:pt x="520" y="190"/>
                    <a:pt x="520" y="190"/>
                  </a:cubicBezTo>
                  <a:cubicBezTo>
                    <a:pt x="518" y="188"/>
                    <a:pt x="518" y="188"/>
                    <a:pt x="518" y="188"/>
                  </a:cubicBezTo>
                  <a:cubicBezTo>
                    <a:pt x="518" y="185"/>
                    <a:pt x="518" y="185"/>
                    <a:pt x="518" y="185"/>
                  </a:cubicBezTo>
                  <a:cubicBezTo>
                    <a:pt x="517" y="184"/>
                    <a:pt x="517" y="184"/>
                    <a:pt x="517" y="184"/>
                  </a:cubicBezTo>
                  <a:cubicBezTo>
                    <a:pt x="517" y="182"/>
                    <a:pt x="517" y="182"/>
                    <a:pt x="517" y="182"/>
                  </a:cubicBezTo>
                  <a:cubicBezTo>
                    <a:pt x="518" y="181"/>
                    <a:pt x="518" y="181"/>
                    <a:pt x="518" y="181"/>
                  </a:cubicBezTo>
                  <a:cubicBezTo>
                    <a:pt x="519" y="180"/>
                    <a:pt x="519" y="180"/>
                    <a:pt x="519" y="180"/>
                  </a:cubicBezTo>
                  <a:cubicBezTo>
                    <a:pt x="519" y="180"/>
                    <a:pt x="519" y="180"/>
                    <a:pt x="519" y="180"/>
                  </a:cubicBezTo>
                  <a:cubicBezTo>
                    <a:pt x="519" y="179"/>
                    <a:pt x="519" y="179"/>
                    <a:pt x="519" y="179"/>
                  </a:cubicBezTo>
                  <a:cubicBezTo>
                    <a:pt x="519" y="179"/>
                    <a:pt x="519" y="179"/>
                    <a:pt x="519" y="179"/>
                  </a:cubicBezTo>
                  <a:cubicBezTo>
                    <a:pt x="519" y="177"/>
                    <a:pt x="519" y="177"/>
                    <a:pt x="519" y="177"/>
                  </a:cubicBezTo>
                  <a:cubicBezTo>
                    <a:pt x="518" y="175"/>
                    <a:pt x="518" y="175"/>
                    <a:pt x="518" y="175"/>
                  </a:cubicBezTo>
                  <a:cubicBezTo>
                    <a:pt x="516" y="175"/>
                    <a:pt x="516" y="175"/>
                    <a:pt x="516" y="175"/>
                  </a:cubicBezTo>
                  <a:cubicBezTo>
                    <a:pt x="516" y="174"/>
                    <a:pt x="516" y="174"/>
                    <a:pt x="516" y="174"/>
                  </a:cubicBezTo>
                  <a:cubicBezTo>
                    <a:pt x="517" y="173"/>
                    <a:pt x="517" y="173"/>
                    <a:pt x="517" y="173"/>
                  </a:cubicBezTo>
                  <a:cubicBezTo>
                    <a:pt x="519" y="174"/>
                    <a:pt x="519" y="174"/>
                    <a:pt x="519" y="174"/>
                  </a:cubicBezTo>
                  <a:cubicBezTo>
                    <a:pt x="520" y="173"/>
                    <a:pt x="520" y="173"/>
                    <a:pt x="520" y="173"/>
                  </a:cubicBezTo>
                  <a:cubicBezTo>
                    <a:pt x="520" y="172"/>
                    <a:pt x="520" y="172"/>
                    <a:pt x="520" y="172"/>
                  </a:cubicBezTo>
                  <a:cubicBezTo>
                    <a:pt x="520" y="171"/>
                    <a:pt x="520" y="171"/>
                    <a:pt x="520" y="171"/>
                  </a:cubicBezTo>
                  <a:cubicBezTo>
                    <a:pt x="521" y="171"/>
                    <a:pt x="521" y="171"/>
                    <a:pt x="521" y="171"/>
                  </a:cubicBezTo>
                  <a:cubicBezTo>
                    <a:pt x="522" y="171"/>
                    <a:pt x="522" y="171"/>
                    <a:pt x="522" y="171"/>
                  </a:cubicBezTo>
                  <a:cubicBezTo>
                    <a:pt x="521" y="170"/>
                    <a:pt x="521" y="170"/>
                    <a:pt x="521" y="170"/>
                  </a:cubicBezTo>
                  <a:cubicBezTo>
                    <a:pt x="523" y="168"/>
                    <a:pt x="523" y="168"/>
                    <a:pt x="523" y="168"/>
                  </a:cubicBezTo>
                  <a:cubicBezTo>
                    <a:pt x="522" y="166"/>
                    <a:pt x="522" y="166"/>
                    <a:pt x="522" y="166"/>
                  </a:cubicBezTo>
                  <a:cubicBezTo>
                    <a:pt x="522" y="165"/>
                    <a:pt x="522" y="165"/>
                    <a:pt x="522" y="165"/>
                  </a:cubicBezTo>
                  <a:cubicBezTo>
                    <a:pt x="522" y="164"/>
                    <a:pt x="522" y="164"/>
                    <a:pt x="522" y="164"/>
                  </a:cubicBezTo>
                  <a:cubicBezTo>
                    <a:pt x="522" y="163"/>
                    <a:pt x="522" y="163"/>
                    <a:pt x="522" y="163"/>
                  </a:cubicBezTo>
                  <a:cubicBezTo>
                    <a:pt x="522" y="162"/>
                    <a:pt x="522" y="162"/>
                    <a:pt x="522" y="162"/>
                  </a:cubicBezTo>
                  <a:cubicBezTo>
                    <a:pt x="522" y="162"/>
                    <a:pt x="522" y="162"/>
                    <a:pt x="522" y="162"/>
                  </a:cubicBezTo>
                  <a:cubicBezTo>
                    <a:pt x="522" y="160"/>
                    <a:pt x="522" y="160"/>
                    <a:pt x="522" y="160"/>
                  </a:cubicBezTo>
                  <a:cubicBezTo>
                    <a:pt x="523" y="160"/>
                    <a:pt x="523" y="160"/>
                    <a:pt x="523" y="160"/>
                  </a:cubicBezTo>
                  <a:cubicBezTo>
                    <a:pt x="522" y="159"/>
                    <a:pt x="522" y="159"/>
                    <a:pt x="522" y="159"/>
                  </a:cubicBezTo>
                  <a:cubicBezTo>
                    <a:pt x="522" y="159"/>
                    <a:pt x="522" y="159"/>
                    <a:pt x="522" y="159"/>
                  </a:cubicBezTo>
                  <a:cubicBezTo>
                    <a:pt x="522" y="158"/>
                    <a:pt x="522" y="158"/>
                    <a:pt x="522" y="158"/>
                  </a:cubicBezTo>
                  <a:cubicBezTo>
                    <a:pt x="523" y="157"/>
                    <a:pt x="523" y="157"/>
                    <a:pt x="523" y="157"/>
                  </a:cubicBezTo>
                  <a:cubicBezTo>
                    <a:pt x="522" y="157"/>
                    <a:pt x="522" y="157"/>
                    <a:pt x="522" y="157"/>
                  </a:cubicBezTo>
                  <a:cubicBezTo>
                    <a:pt x="522" y="156"/>
                    <a:pt x="522" y="156"/>
                    <a:pt x="522" y="156"/>
                  </a:cubicBezTo>
                  <a:cubicBezTo>
                    <a:pt x="523" y="155"/>
                    <a:pt x="523" y="155"/>
                    <a:pt x="523" y="155"/>
                  </a:cubicBezTo>
                  <a:cubicBezTo>
                    <a:pt x="524" y="155"/>
                    <a:pt x="524" y="155"/>
                    <a:pt x="524" y="155"/>
                  </a:cubicBezTo>
                  <a:cubicBezTo>
                    <a:pt x="523" y="154"/>
                    <a:pt x="523" y="154"/>
                    <a:pt x="523" y="154"/>
                  </a:cubicBezTo>
                  <a:cubicBezTo>
                    <a:pt x="524" y="152"/>
                    <a:pt x="524" y="152"/>
                    <a:pt x="524" y="152"/>
                  </a:cubicBezTo>
                  <a:cubicBezTo>
                    <a:pt x="523" y="152"/>
                    <a:pt x="523" y="152"/>
                    <a:pt x="523" y="152"/>
                  </a:cubicBezTo>
                  <a:cubicBezTo>
                    <a:pt x="523" y="151"/>
                    <a:pt x="523" y="151"/>
                    <a:pt x="523" y="151"/>
                  </a:cubicBezTo>
                  <a:cubicBezTo>
                    <a:pt x="524" y="150"/>
                    <a:pt x="524" y="150"/>
                    <a:pt x="524" y="150"/>
                  </a:cubicBezTo>
                  <a:cubicBezTo>
                    <a:pt x="524" y="149"/>
                    <a:pt x="524" y="149"/>
                    <a:pt x="524" y="149"/>
                  </a:cubicBezTo>
                  <a:cubicBezTo>
                    <a:pt x="523" y="149"/>
                    <a:pt x="523" y="149"/>
                    <a:pt x="523" y="149"/>
                  </a:cubicBezTo>
                  <a:cubicBezTo>
                    <a:pt x="523" y="148"/>
                    <a:pt x="523" y="148"/>
                    <a:pt x="523" y="148"/>
                  </a:cubicBezTo>
                  <a:cubicBezTo>
                    <a:pt x="523" y="147"/>
                    <a:pt x="523" y="147"/>
                    <a:pt x="523" y="147"/>
                  </a:cubicBezTo>
                  <a:cubicBezTo>
                    <a:pt x="524" y="147"/>
                    <a:pt x="524" y="147"/>
                    <a:pt x="524" y="147"/>
                  </a:cubicBezTo>
                  <a:cubicBezTo>
                    <a:pt x="524" y="146"/>
                    <a:pt x="524" y="146"/>
                    <a:pt x="524" y="146"/>
                  </a:cubicBezTo>
                  <a:cubicBezTo>
                    <a:pt x="524" y="146"/>
                    <a:pt x="524" y="146"/>
                    <a:pt x="524" y="146"/>
                  </a:cubicBezTo>
                  <a:cubicBezTo>
                    <a:pt x="525" y="145"/>
                    <a:pt x="525" y="145"/>
                    <a:pt x="525" y="145"/>
                  </a:cubicBezTo>
                  <a:cubicBezTo>
                    <a:pt x="526" y="145"/>
                    <a:pt x="526" y="145"/>
                    <a:pt x="526" y="145"/>
                  </a:cubicBezTo>
                  <a:cubicBezTo>
                    <a:pt x="527" y="144"/>
                    <a:pt x="527" y="144"/>
                    <a:pt x="527" y="144"/>
                  </a:cubicBezTo>
                  <a:cubicBezTo>
                    <a:pt x="527" y="144"/>
                    <a:pt x="527" y="144"/>
                    <a:pt x="527" y="144"/>
                  </a:cubicBezTo>
                  <a:cubicBezTo>
                    <a:pt x="528" y="143"/>
                    <a:pt x="528" y="143"/>
                    <a:pt x="528" y="143"/>
                  </a:cubicBezTo>
                  <a:cubicBezTo>
                    <a:pt x="528" y="143"/>
                    <a:pt x="528" y="143"/>
                    <a:pt x="528" y="143"/>
                  </a:cubicBezTo>
                  <a:cubicBezTo>
                    <a:pt x="528" y="143"/>
                    <a:pt x="528" y="143"/>
                    <a:pt x="528" y="143"/>
                  </a:cubicBezTo>
                  <a:cubicBezTo>
                    <a:pt x="528" y="142"/>
                    <a:pt x="528" y="142"/>
                    <a:pt x="528" y="142"/>
                  </a:cubicBezTo>
                  <a:cubicBezTo>
                    <a:pt x="527" y="142"/>
                    <a:pt x="527" y="142"/>
                    <a:pt x="527" y="142"/>
                  </a:cubicBezTo>
                  <a:cubicBezTo>
                    <a:pt x="527" y="143"/>
                    <a:pt x="527" y="143"/>
                    <a:pt x="527" y="143"/>
                  </a:cubicBezTo>
                  <a:cubicBezTo>
                    <a:pt x="526" y="142"/>
                    <a:pt x="526" y="142"/>
                    <a:pt x="526" y="142"/>
                  </a:cubicBezTo>
                  <a:cubicBezTo>
                    <a:pt x="526" y="141"/>
                    <a:pt x="526" y="141"/>
                    <a:pt x="526" y="141"/>
                  </a:cubicBezTo>
                  <a:cubicBezTo>
                    <a:pt x="527" y="139"/>
                    <a:pt x="527" y="139"/>
                    <a:pt x="527" y="139"/>
                  </a:cubicBezTo>
                  <a:cubicBezTo>
                    <a:pt x="526" y="139"/>
                    <a:pt x="526" y="139"/>
                    <a:pt x="526" y="139"/>
                  </a:cubicBezTo>
                  <a:cubicBezTo>
                    <a:pt x="526" y="138"/>
                    <a:pt x="526" y="138"/>
                    <a:pt x="526" y="138"/>
                  </a:cubicBezTo>
                  <a:cubicBezTo>
                    <a:pt x="526" y="138"/>
                    <a:pt x="526" y="138"/>
                    <a:pt x="526" y="138"/>
                  </a:cubicBezTo>
                  <a:cubicBezTo>
                    <a:pt x="525" y="138"/>
                    <a:pt x="525" y="138"/>
                    <a:pt x="525" y="138"/>
                  </a:cubicBezTo>
                  <a:cubicBezTo>
                    <a:pt x="525" y="138"/>
                    <a:pt x="525" y="138"/>
                    <a:pt x="525" y="138"/>
                  </a:cubicBezTo>
                  <a:cubicBezTo>
                    <a:pt x="525" y="136"/>
                    <a:pt x="525" y="136"/>
                    <a:pt x="525" y="136"/>
                  </a:cubicBezTo>
                  <a:cubicBezTo>
                    <a:pt x="525" y="136"/>
                    <a:pt x="525" y="136"/>
                    <a:pt x="525" y="136"/>
                  </a:cubicBezTo>
                  <a:cubicBezTo>
                    <a:pt x="525" y="136"/>
                    <a:pt x="525" y="136"/>
                    <a:pt x="525" y="136"/>
                  </a:cubicBezTo>
                  <a:cubicBezTo>
                    <a:pt x="525" y="135"/>
                    <a:pt x="525" y="135"/>
                    <a:pt x="525" y="135"/>
                  </a:cubicBezTo>
                  <a:cubicBezTo>
                    <a:pt x="524" y="134"/>
                    <a:pt x="524" y="134"/>
                    <a:pt x="524" y="134"/>
                  </a:cubicBezTo>
                  <a:cubicBezTo>
                    <a:pt x="524" y="134"/>
                    <a:pt x="524" y="134"/>
                    <a:pt x="524" y="134"/>
                  </a:cubicBezTo>
                  <a:cubicBezTo>
                    <a:pt x="524" y="134"/>
                    <a:pt x="524" y="134"/>
                    <a:pt x="524" y="134"/>
                  </a:cubicBezTo>
                  <a:cubicBezTo>
                    <a:pt x="524" y="133"/>
                    <a:pt x="524" y="133"/>
                    <a:pt x="524" y="133"/>
                  </a:cubicBezTo>
                  <a:cubicBezTo>
                    <a:pt x="523" y="132"/>
                    <a:pt x="523" y="132"/>
                    <a:pt x="523" y="132"/>
                  </a:cubicBezTo>
                  <a:cubicBezTo>
                    <a:pt x="523" y="132"/>
                    <a:pt x="523" y="132"/>
                    <a:pt x="523" y="132"/>
                  </a:cubicBezTo>
                  <a:cubicBezTo>
                    <a:pt x="522" y="131"/>
                    <a:pt x="522" y="131"/>
                    <a:pt x="522" y="131"/>
                  </a:cubicBezTo>
                  <a:cubicBezTo>
                    <a:pt x="522" y="131"/>
                    <a:pt x="522" y="131"/>
                    <a:pt x="522" y="131"/>
                  </a:cubicBezTo>
                  <a:cubicBezTo>
                    <a:pt x="522" y="130"/>
                    <a:pt x="522" y="130"/>
                    <a:pt x="522" y="130"/>
                  </a:cubicBezTo>
                  <a:cubicBezTo>
                    <a:pt x="522" y="129"/>
                    <a:pt x="522" y="129"/>
                    <a:pt x="522" y="129"/>
                  </a:cubicBezTo>
                  <a:cubicBezTo>
                    <a:pt x="523" y="128"/>
                    <a:pt x="523" y="128"/>
                    <a:pt x="523" y="128"/>
                  </a:cubicBezTo>
                  <a:cubicBezTo>
                    <a:pt x="524" y="128"/>
                    <a:pt x="524" y="128"/>
                    <a:pt x="524" y="128"/>
                  </a:cubicBezTo>
                  <a:cubicBezTo>
                    <a:pt x="525" y="128"/>
                    <a:pt x="525" y="128"/>
                    <a:pt x="525" y="128"/>
                  </a:cubicBezTo>
                  <a:cubicBezTo>
                    <a:pt x="524" y="127"/>
                    <a:pt x="524" y="127"/>
                    <a:pt x="524" y="127"/>
                  </a:cubicBezTo>
                  <a:cubicBezTo>
                    <a:pt x="526" y="127"/>
                    <a:pt x="526" y="127"/>
                    <a:pt x="526" y="127"/>
                  </a:cubicBezTo>
                  <a:cubicBezTo>
                    <a:pt x="525" y="127"/>
                    <a:pt x="525" y="127"/>
                    <a:pt x="525" y="127"/>
                  </a:cubicBezTo>
                  <a:cubicBezTo>
                    <a:pt x="524" y="127"/>
                    <a:pt x="524" y="127"/>
                    <a:pt x="524" y="127"/>
                  </a:cubicBezTo>
                  <a:cubicBezTo>
                    <a:pt x="524" y="127"/>
                    <a:pt x="524" y="127"/>
                    <a:pt x="524" y="127"/>
                  </a:cubicBezTo>
                  <a:cubicBezTo>
                    <a:pt x="522" y="127"/>
                    <a:pt x="522" y="127"/>
                    <a:pt x="522" y="127"/>
                  </a:cubicBezTo>
                  <a:cubicBezTo>
                    <a:pt x="521" y="126"/>
                    <a:pt x="521" y="126"/>
                    <a:pt x="521" y="126"/>
                  </a:cubicBezTo>
                  <a:cubicBezTo>
                    <a:pt x="521" y="126"/>
                    <a:pt x="521" y="126"/>
                    <a:pt x="521" y="126"/>
                  </a:cubicBezTo>
                  <a:cubicBezTo>
                    <a:pt x="520" y="126"/>
                    <a:pt x="520" y="126"/>
                    <a:pt x="520" y="126"/>
                  </a:cubicBezTo>
                  <a:cubicBezTo>
                    <a:pt x="519" y="127"/>
                    <a:pt x="519" y="127"/>
                    <a:pt x="519" y="127"/>
                  </a:cubicBezTo>
                  <a:cubicBezTo>
                    <a:pt x="518" y="127"/>
                    <a:pt x="518" y="127"/>
                    <a:pt x="518" y="127"/>
                  </a:cubicBezTo>
                  <a:cubicBezTo>
                    <a:pt x="517" y="128"/>
                    <a:pt x="517" y="128"/>
                    <a:pt x="517" y="128"/>
                  </a:cubicBezTo>
                  <a:cubicBezTo>
                    <a:pt x="517" y="128"/>
                    <a:pt x="517" y="128"/>
                    <a:pt x="517" y="128"/>
                  </a:cubicBezTo>
                  <a:cubicBezTo>
                    <a:pt x="517" y="129"/>
                    <a:pt x="517" y="129"/>
                    <a:pt x="517" y="129"/>
                  </a:cubicBezTo>
                  <a:cubicBezTo>
                    <a:pt x="518" y="130"/>
                    <a:pt x="518" y="130"/>
                    <a:pt x="518" y="130"/>
                  </a:cubicBezTo>
                  <a:cubicBezTo>
                    <a:pt x="518" y="130"/>
                    <a:pt x="518" y="130"/>
                    <a:pt x="518" y="130"/>
                  </a:cubicBezTo>
                  <a:cubicBezTo>
                    <a:pt x="518" y="131"/>
                    <a:pt x="518" y="131"/>
                    <a:pt x="518" y="131"/>
                  </a:cubicBezTo>
                  <a:cubicBezTo>
                    <a:pt x="518" y="132"/>
                    <a:pt x="518" y="132"/>
                    <a:pt x="518" y="132"/>
                  </a:cubicBezTo>
                  <a:cubicBezTo>
                    <a:pt x="519" y="133"/>
                    <a:pt x="519" y="133"/>
                    <a:pt x="519" y="133"/>
                  </a:cubicBezTo>
                  <a:cubicBezTo>
                    <a:pt x="519" y="133"/>
                    <a:pt x="519" y="133"/>
                    <a:pt x="519" y="133"/>
                  </a:cubicBezTo>
                  <a:cubicBezTo>
                    <a:pt x="520" y="133"/>
                    <a:pt x="520" y="133"/>
                    <a:pt x="520" y="133"/>
                  </a:cubicBezTo>
                  <a:cubicBezTo>
                    <a:pt x="520" y="135"/>
                    <a:pt x="520" y="135"/>
                    <a:pt x="520" y="135"/>
                  </a:cubicBezTo>
                  <a:cubicBezTo>
                    <a:pt x="521" y="135"/>
                    <a:pt x="521" y="135"/>
                    <a:pt x="521" y="135"/>
                  </a:cubicBezTo>
                  <a:cubicBezTo>
                    <a:pt x="521" y="136"/>
                    <a:pt x="521" y="136"/>
                    <a:pt x="521" y="136"/>
                  </a:cubicBezTo>
                  <a:cubicBezTo>
                    <a:pt x="522" y="137"/>
                    <a:pt x="522" y="137"/>
                    <a:pt x="522" y="137"/>
                  </a:cubicBezTo>
                  <a:cubicBezTo>
                    <a:pt x="521" y="137"/>
                    <a:pt x="521" y="137"/>
                    <a:pt x="521" y="137"/>
                  </a:cubicBezTo>
                  <a:cubicBezTo>
                    <a:pt x="521" y="137"/>
                    <a:pt x="521" y="137"/>
                    <a:pt x="521" y="137"/>
                  </a:cubicBezTo>
                  <a:cubicBezTo>
                    <a:pt x="520" y="136"/>
                    <a:pt x="520" y="136"/>
                    <a:pt x="520" y="136"/>
                  </a:cubicBezTo>
                  <a:cubicBezTo>
                    <a:pt x="519" y="136"/>
                    <a:pt x="519" y="136"/>
                    <a:pt x="519" y="136"/>
                  </a:cubicBezTo>
                  <a:cubicBezTo>
                    <a:pt x="519" y="137"/>
                    <a:pt x="519" y="137"/>
                    <a:pt x="519" y="137"/>
                  </a:cubicBezTo>
                  <a:cubicBezTo>
                    <a:pt x="518" y="138"/>
                    <a:pt x="518" y="138"/>
                    <a:pt x="518" y="138"/>
                  </a:cubicBezTo>
                  <a:cubicBezTo>
                    <a:pt x="519" y="139"/>
                    <a:pt x="519" y="139"/>
                    <a:pt x="519" y="139"/>
                  </a:cubicBezTo>
                  <a:cubicBezTo>
                    <a:pt x="518" y="140"/>
                    <a:pt x="518" y="140"/>
                    <a:pt x="518" y="140"/>
                  </a:cubicBezTo>
                  <a:cubicBezTo>
                    <a:pt x="518" y="140"/>
                    <a:pt x="518" y="140"/>
                    <a:pt x="518" y="140"/>
                  </a:cubicBezTo>
                  <a:cubicBezTo>
                    <a:pt x="518" y="140"/>
                    <a:pt x="518" y="140"/>
                    <a:pt x="518" y="140"/>
                  </a:cubicBezTo>
                  <a:cubicBezTo>
                    <a:pt x="518" y="141"/>
                    <a:pt x="518" y="141"/>
                    <a:pt x="518" y="141"/>
                  </a:cubicBezTo>
                  <a:cubicBezTo>
                    <a:pt x="518" y="141"/>
                    <a:pt x="518" y="141"/>
                    <a:pt x="518" y="141"/>
                  </a:cubicBezTo>
                  <a:cubicBezTo>
                    <a:pt x="518" y="142"/>
                    <a:pt x="518" y="142"/>
                    <a:pt x="518" y="142"/>
                  </a:cubicBezTo>
                  <a:cubicBezTo>
                    <a:pt x="518" y="142"/>
                    <a:pt x="518" y="142"/>
                    <a:pt x="518" y="142"/>
                  </a:cubicBezTo>
                  <a:cubicBezTo>
                    <a:pt x="518" y="143"/>
                    <a:pt x="518" y="143"/>
                    <a:pt x="518" y="143"/>
                  </a:cubicBezTo>
                  <a:cubicBezTo>
                    <a:pt x="518" y="145"/>
                    <a:pt x="518" y="145"/>
                    <a:pt x="518" y="145"/>
                  </a:cubicBezTo>
                  <a:cubicBezTo>
                    <a:pt x="517" y="145"/>
                    <a:pt x="517" y="145"/>
                    <a:pt x="517" y="145"/>
                  </a:cubicBezTo>
                  <a:cubicBezTo>
                    <a:pt x="517" y="146"/>
                    <a:pt x="517" y="146"/>
                    <a:pt x="517" y="146"/>
                  </a:cubicBezTo>
                  <a:cubicBezTo>
                    <a:pt x="517" y="146"/>
                    <a:pt x="517" y="146"/>
                    <a:pt x="517" y="146"/>
                  </a:cubicBezTo>
                  <a:cubicBezTo>
                    <a:pt x="516" y="147"/>
                    <a:pt x="516" y="147"/>
                    <a:pt x="516" y="147"/>
                  </a:cubicBezTo>
                  <a:cubicBezTo>
                    <a:pt x="516" y="147"/>
                    <a:pt x="516" y="147"/>
                    <a:pt x="516" y="147"/>
                  </a:cubicBezTo>
                  <a:cubicBezTo>
                    <a:pt x="515" y="146"/>
                    <a:pt x="515" y="146"/>
                    <a:pt x="515" y="146"/>
                  </a:cubicBezTo>
                  <a:cubicBezTo>
                    <a:pt x="516" y="145"/>
                    <a:pt x="516" y="145"/>
                    <a:pt x="516" y="145"/>
                  </a:cubicBezTo>
                  <a:cubicBezTo>
                    <a:pt x="515" y="144"/>
                    <a:pt x="515" y="144"/>
                    <a:pt x="515" y="144"/>
                  </a:cubicBezTo>
                  <a:cubicBezTo>
                    <a:pt x="515" y="144"/>
                    <a:pt x="515" y="144"/>
                    <a:pt x="515" y="144"/>
                  </a:cubicBezTo>
                  <a:cubicBezTo>
                    <a:pt x="514" y="145"/>
                    <a:pt x="514" y="145"/>
                    <a:pt x="514" y="145"/>
                  </a:cubicBezTo>
                  <a:cubicBezTo>
                    <a:pt x="514" y="145"/>
                    <a:pt x="514" y="145"/>
                    <a:pt x="514" y="145"/>
                  </a:cubicBezTo>
                  <a:cubicBezTo>
                    <a:pt x="513" y="146"/>
                    <a:pt x="513" y="146"/>
                    <a:pt x="513" y="146"/>
                  </a:cubicBezTo>
                  <a:cubicBezTo>
                    <a:pt x="513" y="144"/>
                    <a:pt x="513" y="144"/>
                    <a:pt x="513" y="144"/>
                  </a:cubicBezTo>
                  <a:cubicBezTo>
                    <a:pt x="512" y="144"/>
                    <a:pt x="512" y="144"/>
                    <a:pt x="512" y="144"/>
                  </a:cubicBezTo>
                  <a:cubicBezTo>
                    <a:pt x="512" y="144"/>
                    <a:pt x="512" y="144"/>
                    <a:pt x="512" y="144"/>
                  </a:cubicBezTo>
                  <a:cubicBezTo>
                    <a:pt x="511" y="144"/>
                    <a:pt x="511" y="144"/>
                    <a:pt x="511" y="144"/>
                  </a:cubicBezTo>
                  <a:cubicBezTo>
                    <a:pt x="511" y="144"/>
                    <a:pt x="511" y="144"/>
                    <a:pt x="511" y="144"/>
                  </a:cubicBezTo>
                  <a:cubicBezTo>
                    <a:pt x="511" y="144"/>
                    <a:pt x="511" y="144"/>
                    <a:pt x="511" y="144"/>
                  </a:cubicBezTo>
                  <a:cubicBezTo>
                    <a:pt x="512" y="143"/>
                    <a:pt x="512" y="143"/>
                    <a:pt x="512" y="143"/>
                  </a:cubicBezTo>
                  <a:cubicBezTo>
                    <a:pt x="511" y="143"/>
                    <a:pt x="511" y="143"/>
                    <a:pt x="511" y="143"/>
                  </a:cubicBezTo>
                  <a:cubicBezTo>
                    <a:pt x="511" y="142"/>
                    <a:pt x="511" y="142"/>
                    <a:pt x="511" y="142"/>
                  </a:cubicBezTo>
                  <a:cubicBezTo>
                    <a:pt x="512" y="142"/>
                    <a:pt x="512" y="142"/>
                    <a:pt x="512" y="142"/>
                  </a:cubicBezTo>
                  <a:cubicBezTo>
                    <a:pt x="511" y="141"/>
                    <a:pt x="511" y="141"/>
                    <a:pt x="511" y="141"/>
                  </a:cubicBezTo>
                  <a:cubicBezTo>
                    <a:pt x="511" y="141"/>
                    <a:pt x="511" y="141"/>
                    <a:pt x="511" y="141"/>
                  </a:cubicBezTo>
                  <a:cubicBezTo>
                    <a:pt x="512" y="140"/>
                    <a:pt x="512" y="140"/>
                    <a:pt x="512" y="140"/>
                  </a:cubicBezTo>
                  <a:cubicBezTo>
                    <a:pt x="511" y="140"/>
                    <a:pt x="511" y="140"/>
                    <a:pt x="511" y="140"/>
                  </a:cubicBezTo>
                  <a:cubicBezTo>
                    <a:pt x="511" y="139"/>
                    <a:pt x="511" y="139"/>
                    <a:pt x="511" y="139"/>
                  </a:cubicBezTo>
                  <a:cubicBezTo>
                    <a:pt x="511" y="139"/>
                    <a:pt x="511" y="139"/>
                    <a:pt x="511" y="139"/>
                  </a:cubicBezTo>
                  <a:cubicBezTo>
                    <a:pt x="511" y="138"/>
                    <a:pt x="511" y="138"/>
                    <a:pt x="511" y="138"/>
                  </a:cubicBezTo>
                  <a:cubicBezTo>
                    <a:pt x="510" y="137"/>
                    <a:pt x="510" y="137"/>
                    <a:pt x="510" y="137"/>
                  </a:cubicBezTo>
                  <a:cubicBezTo>
                    <a:pt x="510" y="137"/>
                    <a:pt x="510" y="137"/>
                    <a:pt x="510" y="137"/>
                  </a:cubicBezTo>
                  <a:cubicBezTo>
                    <a:pt x="510" y="137"/>
                    <a:pt x="510" y="137"/>
                    <a:pt x="510" y="137"/>
                  </a:cubicBezTo>
                  <a:cubicBezTo>
                    <a:pt x="509" y="138"/>
                    <a:pt x="509" y="138"/>
                    <a:pt x="509" y="138"/>
                  </a:cubicBezTo>
                  <a:cubicBezTo>
                    <a:pt x="509" y="138"/>
                    <a:pt x="509" y="138"/>
                    <a:pt x="509" y="138"/>
                  </a:cubicBezTo>
                  <a:cubicBezTo>
                    <a:pt x="509" y="139"/>
                    <a:pt x="509" y="139"/>
                    <a:pt x="509" y="139"/>
                  </a:cubicBezTo>
                  <a:cubicBezTo>
                    <a:pt x="508" y="140"/>
                    <a:pt x="508" y="140"/>
                    <a:pt x="508" y="140"/>
                  </a:cubicBezTo>
                  <a:cubicBezTo>
                    <a:pt x="508" y="140"/>
                    <a:pt x="508" y="140"/>
                    <a:pt x="508" y="140"/>
                  </a:cubicBezTo>
                  <a:cubicBezTo>
                    <a:pt x="507" y="139"/>
                    <a:pt x="507" y="139"/>
                    <a:pt x="507" y="139"/>
                  </a:cubicBezTo>
                  <a:cubicBezTo>
                    <a:pt x="507" y="139"/>
                    <a:pt x="507" y="139"/>
                    <a:pt x="507" y="139"/>
                  </a:cubicBezTo>
                  <a:cubicBezTo>
                    <a:pt x="507" y="139"/>
                    <a:pt x="507" y="139"/>
                    <a:pt x="507" y="139"/>
                  </a:cubicBezTo>
                  <a:cubicBezTo>
                    <a:pt x="506" y="138"/>
                    <a:pt x="506" y="138"/>
                    <a:pt x="506" y="138"/>
                  </a:cubicBezTo>
                  <a:cubicBezTo>
                    <a:pt x="505" y="138"/>
                    <a:pt x="505" y="138"/>
                    <a:pt x="505" y="138"/>
                  </a:cubicBezTo>
                  <a:cubicBezTo>
                    <a:pt x="505" y="138"/>
                    <a:pt x="505" y="138"/>
                    <a:pt x="505" y="138"/>
                  </a:cubicBezTo>
                  <a:cubicBezTo>
                    <a:pt x="505" y="138"/>
                    <a:pt x="505" y="138"/>
                    <a:pt x="505" y="138"/>
                  </a:cubicBezTo>
                  <a:cubicBezTo>
                    <a:pt x="505" y="139"/>
                    <a:pt x="505" y="139"/>
                    <a:pt x="505" y="139"/>
                  </a:cubicBezTo>
                  <a:cubicBezTo>
                    <a:pt x="504" y="139"/>
                    <a:pt x="504" y="139"/>
                    <a:pt x="504" y="139"/>
                  </a:cubicBezTo>
                  <a:cubicBezTo>
                    <a:pt x="504" y="140"/>
                    <a:pt x="504" y="140"/>
                    <a:pt x="504" y="140"/>
                  </a:cubicBezTo>
                  <a:cubicBezTo>
                    <a:pt x="502" y="140"/>
                    <a:pt x="502" y="140"/>
                    <a:pt x="502" y="140"/>
                  </a:cubicBezTo>
                  <a:cubicBezTo>
                    <a:pt x="502" y="140"/>
                    <a:pt x="502" y="140"/>
                    <a:pt x="502" y="140"/>
                  </a:cubicBezTo>
                  <a:cubicBezTo>
                    <a:pt x="501" y="140"/>
                    <a:pt x="501" y="140"/>
                    <a:pt x="501" y="140"/>
                  </a:cubicBezTo>
                  <a:cubicBezTo>
                    <a:pt x="501" y="141"/>
                    <a:pt x="501" y="141"/>
                    <a:pt x="501" y="141"/>
                  </a:cubicBezTo>
                  <a:cubicBezTo>
                    <a:pt x="499" y="140"/>
                    <a:pt x="499" y="140"/>
                    <a:pt x="499" y="140"/>
                  </a:cubicBezTo>
                  <a:cubicBezTo>
                    <a:pt x="498" y="142"/>
                    <a:pt x="498" y="142"/>
                    <a:pt x="498" y="142"/>
                  </a:cubicBezTo>
                  <a:cubicBezTo>
                    <a:pt x="498" y="142"/>
                    <a:pt x="498" y="142"/>
                    <a:pt x="498" y="142"/>
                  </a:cubicBezTo>
                  <a:cubicBezTo>
                    <a:pt x="498" y="143"/>
                    <a:pt x="498" y="143"/>
                    <a:pt x="498" y="143"/>
                  </a:cubicBezTo>
                  <a:cubicBezTo>
                    <a:pt x="497" y="144"/>
                    <a:pt x="497" y="144"/>
                    <a:pt x="497" y="144"/>
                  </a:cubicBezTo>
                  <a:cubicBezTo>
                    <a:pt x="497" y="144"/>
                    <a:pt x="497" y="144"/>
                    <a:pt x="497" y="144"/>
                  </a:cubicBezTo>
                  <a:cubicBezTo>
                    <a:pt x="498" y="145"/>
                    <a:pt x="498" y="145"/>
                    <a:pt x="498" y="145"/>
                  </a:cubicBezTo>
                  <a:cubicBezTo>
                    <a:pt x="498" y="146"/>
                    <a:pt x="498" y="146"/>
                    <a:pt x="498" y="146"/>
                  </a:cubicBezTo>
                  <a:cubicBezTo>
                    <a:pt x="499" y="147"/>
                    <a:pt x="499" y="147"/>
                    <a:pt x="499" y="147"/>
                  </a:cubicBezTo>
                  <a:cubicBezTo>
                    <a:pt x="498" y="147"/>
                    <a:pt x="498" y="147"/>
                    <a:pt x="498" y="147"/>
                  </a:cubicBezTo>
                  <a:cubicBezTo>
                    <a:pt x="498" y="150"/>
                    <a:pt x="498" y="150"/>
                    <a:pt x="498" y="150"/>
                  </a:cubicBezTo>
                  <a:cubicBezTo>
                    <a:pt x="499" y="151"/>
                    <a:pt x="499" y="151"/>
                    <a:pt x="499" y="151"/>
                  </a:cubicBezTo>
                  <a:cubicBezTo>
                    <a:pt x="498" y="152"/>
                    <a:pt x="498" y="152"/>
                    <a:pt x="498" y="152"/>
                  </a:cubicBezTo>
                  <a:cubicBezTo>
                    <a:pt x="498" y="152"/>
                    <a:pt x="498" y="152"/>
                    <a:pt x="498" y="152"/>
                  </a:cubicBezTo>
                  <a:cubicBezTo>
                    <a:pt x="498" y="153"/>
                    <a:pt x="498" y="153"/>
                    <a:pt x="498" y="153"/>
                  </a:cubicBezTo>
                  <a:cubicBezTo>
                    <a:pt x="497" y="153"/>
                    <a:pt x="497" y="153"/>
                    <a:pt x="497" y="153"/>
                  </a:cubicBezTo>
                  <a:cubicBezTo>
                    <a:pt x="497" y="155"/>
                    <a:pt x="497" y="155"/>
                    <a:pt x="497" y="155"/>
                  </a:cubicBezTo>
                  <a:cubicBezTo>
                    <a:pt x="497" y="155"/>
                    <a:pt x="497" y="155"/>
                    <a:pt x="497" y="155"/>
                  </a:cubicBezTo>
                  <a:cubicBezTo>
                    <a:pt x="497" y="156"/>
                    <a:pt x="497" y="156"/>
                    <a:pt x="497" y="156"/>
                  </a:cubicBezTo>
                  <a:cubicBezTo>
                    <a:pt x="496" y="158"/>
                    <a:pt x="496" y="158"/>
                    <a:pt x="496" y="158"/>
                  </a:cubicBezTo>
                  <a:cubicBezTo>
                    <a:pt x="497" y="159"/>
                    <a:pt x="497" y="159"/>
                    <a:pt x="497" y="159"/>
                  </a:cubicBezTo>
                  <a:cubicBezTo>
                    <a:pt x="496" y="159"/>
                    <a:pt x="496" y="159"/>
                    <a:pt x="496" y="159"/>
                  </a:cubicBezTo>
                  <a:cubicBezTo>
                    <a:pt x="497" y="161"/>
                    <a:pt x="497" y="161"/>
                    <a:pt x="497" y="161"/>
                  </a:cubicBezTo>
                  <a:cubicBezTo>
                    <a:pt x="497" y="161"/>
                    <a:pt x="497" y="161"/>
                    <a:pt x="497" y="161"/>
                  </a:cubicBezTo>
                  <a:cubicBezTo>
                    <a:pt x="497" y="162"/>
                    <a:pt x="497" y="162"/>
                    <a:pt x="497" y="162"/>
                  </a:cubicBezTo>
                  <a:cubicBezTo>
                    <a:pt x="497" y="162"/>
                    <a:pt x="497" y="162"/>
                    <a:pt x="497" y="162"/>
                  </a:cubicBezTo>
                  <a:cubicBezTo>
                    <a:pt x="498" y="162"/>
                    <a:pt x="498" y="162"/>
                    <a:pt x="498" y="162"/>
                  </a:cubicBezTo>
                  <a:cubicBezTo>
                    <a:pt x="499" y="162"/>
                    <a:pt x="499" y="162"/>
                    <a:pt x="499" y="162"/>
                  </a:cubicBezTo>
                  <a:cubicBezTo>
                    <a:pt x="499" y="161"/>
                    <a:pt x="499" y="161"/>
                    <a:pt x="499" y="161"/>
                  </a:cubicBezTo>
                  <a:cubicBezTo>
                    <a:pt x="499" y="161"/>
                    <a:pt x="499" y="161"/>
                    <a:pt x="499" y="161"/>
                  </a:cubicBezTo>
                  <a:cubicBezTo>
                    <a:pt x="500" y="161"/>
                    <a:pt x="500" y="161"/>
                    <a:pt x="500" y="161"/>
                  </a:cubicBezTo>
                  <a:cubicBezTo>
                    <a:pt x="500" y="161"/>
                    <a:pt x="500" y="161"/>
                    <a:pt x="500" y="161"/>
                  </a:cubicBezTo>
                  <a:cubicBezTo>
                    <a:pt x="500" y="161"/>
                    <a:pt x="500" y="161"/>
                    <a:pt x="500" y="161"/>
                  </a:cubicBezTo>
                  <a:cubicBezTo>
                    <a:pt x="500" y="161"/>
                    <a:pt x="500" y="161"/>
                    <a:pt x="500" y="161"/>
                  </a:cubicBezTo>
                  <a:cubicBezTo>
                    <a:pt x="501" y="161"/>
                    <a:pt x="501" y="161"/>
                    <a:pt x="501" y="161"/>
                  </a:cubicBezTo>
                  <a:cubicBezTo>
                    <a:pt x="502" y="162"/>
                    <a:pt x="502" y="162"/>
                    <a:pt x="502" y="162"/>
                  </a:cubicBezTo>
                  <a:cubicBezTo>
                    <a:pt x="502" y="162"/>
                    <a:pt x="502" y="162"/>
                    <a:pt x="502" y="162"/>
                  </a:cubicBezTo>
                  <a:cubicBezTo>
                    <a:pt x="501" y="162"/>
                    <a:pt x="501" y="162"/>
                    <a:pt x="501" y="162"/>
                  </a:cubicBezTo>
                  <a:cubicBezTo>
                    <a:pt x="502" y="163"/>
                    <a:pt x="502" y="163"/>
                    <a:pt x="502" y="163"/>
                  </a:cubicBezTo>
                  <a:cubicBezTo>
                    <a:pt x="502" y="163"/>
                    <a:pt x="502" y="163"/>
                    <a:pt x="502" y="163"/>
                  </a:cubicBezTo>
                  <a:cubicBezTo>
                    <a:pt x="501" y="163"/>
                    <a:pt x="501" y="163"/>
                    <a:pt x="501" y="163"/>
                  </a:cubicBezTo>
                  <a:cubicBezTo>
                    <a:pt x="501" y="164"/>
                    <a:pt x="501" y="164"/>
                    <a:pt x="501" y="164"/>
                  </a:cubicBezTo>
                  <a:cubicBezTo>
                    <a:pt x="500" y="163"/>
                    <a:pt x="500" y="163"/>
                    <a:pt x="500" y="163"/>
                  </a:cubicBezTo>
                  <a:cubicBezTo>
                    <a:pt x="500" y="164"/>
                    <a:pt x="500" y="164"/>
                    <a:pt x="500" y="164"/>
                  </a:cubicBezTo>
                  <a:cubicBezTo>
                    <a:pt x="500" y="164"/>
                    <a:pt x="500" y="164"/>
                    <a:pt x="500" y="164"/>
                  </a:cubicBezTo>
                  <a:cubicBezTo>
                    <a:pt x="500" y="165"/>
                    <a:pt x="500" y="165"/>
                    <a:pt x="500" y="165"/>
                  </a:cubicBezTo>
                  <a:cubicBezTo>
                    <a:pt x="499" y="166"/>
                    <a:pt x="499" y="166"/>
                    <a:pt x="499" y="166"/>
                  </a:cubicBezTo>
                  <a:cubicBezTo>
                    <a:pt x="498" y="165"/>
                    <a:pt x="498" y="165"/>
                    <a:pt x="498" y="165"/>
                  </a:cubicBezTo>
                  <a:cubicBezTo>
                    <a:pt x="498" y="165"/>
                    <a:pt x="498" y="165"/>
                    <a:pt x="498" y="165"/>
                  </a:cubicBezTo>
                  <a:cubicBezTo>
                    <a:pt x="498" y="164"/>
                    <a:pt x="498" y="164"/>
                    <a:pt x="498" y="164"/>
                  </a:cubicBezTo>
                  <a:cubicBezTo>
                    <a:pt x="497" y="165"/>
                    <a:pt x="497" y="165"/>
                    <a:pt x="497" y="165"/>
                  </a:cubicBezTo>
                  <a:cubicBezTo>
                    <a:pt x="497" y="164"/>
                    <a:pt x="497" y="164"/>
                    <a:pt x="497" y="164"/>
                  </a:cubicBezTo>
                  <a:cubicBezTo>
                    <a:pt x="496" y="164"/>
                    <a:pt x="496" y="164"/>
                    <a:pt x="496" y="164"/>
                  </a:cubicBezTo>
                  <a:cubicBezTo>
                    <a:pt x="496" y="165"/>
                    <a:pt x="496" y="165"/>
                    <a:pt x="496" y="165"/>
                  </a:cubicBezTo>
                  <a:cubicBezTo>
                    <a:pt x="496" y="166"/>
                    <a:pt x="496" y="166"/>
                    <a:pt x="496" y="166"/>
                  </a:cubicBezTo>
                  <a:cubicBezTo>
                    <a:pt x="496" y="166"/>
                    <a:pt x="496" y="166"/>
                    <a:pt x="496" y="166"/>
                  </a:cubicBezTo>
                  <a:cubicBezTo>
                    <a:pt x="495" y="166"/>
                    <a:pt x="495" y="166"/>
                    <a:pt x="495" y="166"/>
                  </a:cubicBezTo>
                  <a:cubicBezTo>
                    <a:pt x="495" y="167"/>
                    <a:pt x="495" y="167"/>
                    <a:pt x="495" y="167"/>
                  </a:cubicBezTo>
                  <a:cubicBezTo>
                    <a:pt x="495" y="167"/>
                    <a:pt x="495" y="167"/>
                    <a:pt x="495" y="167"/>
                  </a:cubicBezTo>
                  <a:cubicBezTo>
                    <a:pt x="495" y="168"/>
                    <a:pt x="495" y="168"/>
                    <a:pt x="495" y="168"/>
                  </a:cubicBezTo>
                  <a:cubicBezTo>
                    <a:pt x="494" y="167"/>
                    <a:pt x="494" y="167"/>
                    <a:pt x="494" y="167"/>
                  </a:cubicBezTo>
                  <a:cubicBezTo>
                    <a:pt x="493" y="166"/>
                    <a:pt x="493" y="166"/>
                    <a:pt x="493" y="166"/>
                  </a:cubicBezTo>
                  <a:cubicBezTo>
                    <a:pt x="492" y="166"/>
                    <a:pt x="492" y="166"/>
                    <a:pt x="492" y="166"/>
                  </a:cubicBezTo>
                  <a:cubicBezTo>
                    <a:pt x="493" y="167"/>
                    <a:pt x="493" y="167"/>
                    <a:pt x="493" y="167"/>
                  </a:cubicBezTo>
                  <a:cubicBezTo>
                    <a:pt x="492" y="168"/>
                    <a:pt x="492" y="168"/>
                    <a:pt x="492" y="168"/>
                  </a:cubicBezTo>
                  <a:cubicBezTo>
                    <a:pt x="492" y="168"/>
                    <a:pt x="492" y="168"/>
                    <a:pt x="492" y="168"/>
                  </a:cubicBezTo>
                  <a:cubicBezTo>
                    <a:pt x="492" y="169"/>
                    <a:pt x="492" y="169"/>
                    <a:pt x="492" y="169"/>
                  </a:cubicBezTo>
                  <a:cubicBezTo>
                    <a:pt x="491" y="169"/>
                    <a:pt x="491" y="169"/>
                    <a:pt x="491" y="169"/>
                  </a:cubicBezTo>
                  <a:cubicBezTo>
                    <a:pt x="490" y="169"/>
                    <a:pt x="490" y="169"/>
                    <a:pt x="490" y="169"/>
                  </a:cubicBezTo>
                  <a:cubicBezTo>
                    <a:pt x="489" y="168"/>
                    <a:pt x="489" y="168"/>
                    <a:pt x="489" y="168"/>
                  </a:cubicBezTo>
                  <a:cubicBezTo>
                    <a:pt x="488" y="168"/>
                    <a:pt x="488" y="168"/>
                    <a:pt x="488" y="168"/>
                  </a:cubicBezTo>
                  <a:cubicBezTo>
                    <a:pt x="488" y="168"/>
                    <a:pt x="488" y="168"/>
                    <a:pt x="488" y="168"/>
                  </a:cubicBezTo>
                  <a:cubicBezTo>
                    <a:pt x="488" y="167"/>
                    <a:pt x="488" y="167"/>
                    <a:pt x="488" y="167"/>
                  </a:cubicBezTo>
                  <a:cubicBezTo>
                    <a:pt x="489" y="167"/>
                    <a:pt x="489" y="167"/>
                    <a:pt x="489" y="167"/>
                  </a:cubicBezTo>
                  <a:cubicBezTo>
                    <a:pt x="489" y="166"/>
                    <a:pt x="489" y="166"/>
                    <a:pt x="489" y="166"/>
                  </a:cubicBezTo>
                  <a:cubicBezTo>
                    <a:pt x="489" y="166"/>
                    <a:pt x="489" y="166"/>
                    <a:pt x="489" y="166"/>
                  </a:cubicBezTo>
                  <a:cubicBezTo>
                    <a:pt x="491" y="166"/>
                    <a:pt x="491" y="166"/>
                    <a:pt x="491" y="166"/>
                  </a:cubicBezTo>
                  <a:cubicBezTo>
                    <a:pt x="492" y="165"/>
                    <a:pt x="492" y="165"/>
                    <a:pt x="492" y="165"/>
                  </a:cubicBezTo>
                  <a:cubicBezTo>
                    <a:pt x="492" y="165"/>
                    <a:pt x="492" y="165"/>
                    <a:pt x="492" y="165"/>
                  </a:cubicBezTo>
                  <a:cubicBezTo>
                    <a:pt x="491" y="164"/>
                    <a:pt x="491" y="164"/>
                    <a:pt x="491" y="164"/>
                  </a:cubicBezTo>
                  <a:cubicBezTo>
                    <a:pt x="490" y="165"/>
                    <a:pt x="490" y="165"/>
                    <a:pt x="490" y="165"/>
                  </a:cubicBezTo>
                  <a:cubicBezTo>
                    <a:pt x="489" y="165"/>
                    <a:pt x="489" y="165"/>
                    <a:pt x="489" y="165"/>
                  </a:cubicBezTo>
                  <a:cubicBezTo>
                    <a:pt x="489" y="165"/>
                    <a:pt x="489" y="165"/>
                    <a:pt x="489" y="165"/>
                  </a:cubicBezTo>
                  <a:cubicBezTo>
                    <a:pt x="488" y="164"/>
                    <a:pt x="488" y="164"/>
                    <a:pt x="488" y="164"/>
                  </a:cubicBezTo>
                  <a:cubicBezTo>
                    <a:pt x="488" y="164"/>
                    <a:pt x="488" y="164"/>
                    <a:pt x="488" y="164"/>
                  </a:cubicBezTo>
                  <a:cubicBezTo>
                    <a:pt x="486" y="164"/>
                    <a:pt x="486" y="164"/>
                    <a:pt x="486" y="164"/>
                  </a:cubicBezTo>
                  <a:cubicBezTo>
                    <a:pt x="485" y="164"/>
                    <a:pt x="485" y="164"/>
                    <a:pt x="485" y="164"/>
                  </a:cubicBezTo>
                  <a:cubicBezTo>
                    <a:pt x="485" y="164"/>
                    <a:pt x="485" y="164"/>
                    <a:pt x="485" y="164"/>
                  </a:cubicBezTo>
                  <a:cubicBezTo>
                    <a:pt x="485" y="164"/>
                    <a:pt x="485" y="164"/>
                    <a:pt x="485" y="164"/>
                  </a:cubicBezTo>
                  <a:cubicBezTo>
                    <a:pt x="484" y="164"/>
                    <a:pt x="484" y="164"/>
                    <a:pt x="484" y="164"/>
                  </a:cubicBezTo>
                  <a:cubicBezTo>
                    <a:pt x="484" y="164"/>
                    <a:pt x="484" y="164"/>
                    <a:pt x="484" y="164"/>
                  </a:cubicBezTo>
                  <a:cubicBezTo>
                    <a:pt x="483" y="164"/>
                    <a:pt x="483" y="164"/>
                    <a:pt x="483" y="164"/>
                  </a:cubicBezTo>
                  <a:cubicBezTo>
                    <a:pt x="482" y="163"/>
                    <a:pt x="482" y="163"/>
                    <a:pt x="482" y="163"/>
                  </a:cubicBezTo>
                  <a:cubicBezTo>
                    <a:pt x="481" y="164"/>
                    <a:pt x="481" y="164"/>
                    <a:pt x="481" y="164"/>
                  </a:cubicBezTo>
                  <a:cubicBezTo>
                    <a:pt x="480" y="163"/>
                    <a:pt x="480" y="163"/>
                    <a:pt x="480" y="163"/>
                  </a:cubicBezTo>
                  <a:cubicBezTo>
                    <a:pt x="479" y="163"/>
                    <a:pt x="479" y="163"/>
                    <a:pt x="479" y="163"/>
                  </a:cubicBezTo>
                  <a:cubicBezTo>
                    <a:pt x="478" y="164"/>
                    <a:pt x="478" y="164"/>
                    <a:pt x="478" y="164"/>
                  </a:cubicBezTo>
                  <a:cubicBezTo>
                    <a:pt x="477" y="165"/>
                    <a:pt x="477" y="165"/>
                    <a:pt x="477" y="165"/>
                  </a:cubicBezTo>
                  <a:cubicBezTo>
                    <a:pt x="477" y="165"/>
                    <a:pt x="477" y="165"/>
                    <a:pt x="477" y="165"/>
                  </a:cubicBezTo>
                  <a:cubicBezTo>
                    <a:pt x="478" y="166"/>
                    <a:pt x="478" y="166"/>
                    <a:pt x="478" y="166"/>
                  </a:cubicBezTo>
                  <a:cubicBezTo>
                    <a:pt x="477" y="166"/>
                    <a:pt x="477" y="166"/>
                    <a:pt x="477" y="166"/>
                  </a:cubicBezTo>
                  <a:cubicBezTo>
                    <a:pt x="477" y="166"/>
                    <a:pt x="477" y="166"/>
                    <a:pt x="477" y="166"/>
                  </a:cubicBezTo>
                  <a:cubicBezTo>
                    <a:pt x="476" y="167"/>
                    <a:pt x="476" y="167"/>
                    <a:pt x="476" y="167"/>
                  </a:cubicBezTo>
                  <a:cubicBezTo>
                    <a:pt x="477" y="167"/>
                    <a:pt x="477" y="167"/>
                    <a:pt x="477" y="167"/>
                  </a:cubicBezTo>
                  <a:cubicBezTo>
                    <a:pt x="478" y="167"/>
                    <a:pt x="478" y="167"/>
                    <a:pt x="478" y="167"/>
                  </a:cubicBezTo>
                  <a:cubicBezTo>
                    <a:pt x="478" y="167"/>
                    <a:pt x="478" y="167"/>
                    <a:pt x="478" y="167"/>
                  </a:cubicBezTo>
                  <a:cubicBezTo>
                    <a:pt x="478" y="168"/>
                    <a:pt x="478" y="168"/>
                    <a:pt x="478" y="168"/>
                  </a:cubicBezTo>
                  <a:cubicBezTo>
                    <a:pt x="476" y="168"/>
                    <a:pt x="476" y="168"/>
                    <a:pt x="476" y="168"/>
                  </a:cubicBezTo>
                  <a:cubicBezTo>
                    <a:pt x="476" y="168"/>
                    <a:pt x="476" y="168"/>
                    <a:pt x="476" y="168"/>
                  </a:cubicBezTo>
                  <a:cubicBezTo>
                    <a:pt x="474" y="168"/>
                    <a:pt x="474" y="168"/>
                    <a:pt x="474" y="168"/>
                  </a:cubicBezTo>
                  <a:cubicBezTo>
                    <a:pt x="474" y="168"/>
                    <a:pt x="474" y="168"/>
                    <a:pt x="474" y="168"/>
                  </a:cubicBezTo>
                  <a:cubicBezTo>
                    <a:pt x="474" y="169"/>
                    <a:pt x="474" y="169"/>
                    <a:pt x="474" y="169"/>
                  </a:cubicBezTo>
                  <a:cubicBezTo>
                    <a:pt x="473" y="168"/>
                    <a:pt x="473" y="168"/>
                    <a:pt x="473" y="168"/>
                  </a:cubicBezTo>
                  <a:cubicBezTo>
                    <a:pt x="473" y="169"/>
                    <a:pt x="473" y="169"/>
                    <a:pt x="473" y="169"/>
                  </a:cubicBezTo>
                  <a:cubicBezTo>
                    <a:pt x="472" y="169"/>
                    <a:pt x="472" y="169"/>
                    <a:pt x="472" y="169"/>
                  </a:cubicBezTo>
                  <a:cubicBezTo>
                    <a:pt x="472" y="168"/>
                    <a:pt x="472" y="168"/>
                    <a:pt x="472" y="168"/>
                  </a:cubicBezTo>
                  <a:cubicBezTo>
                    <a:pt x="470" y="168"/>
                    <a:pt x="470" y="168"/>
                    <a:pt x="470" y="168"/>
                  </a:cubicBezTo>
                  <a:cubicBezTo>
                    <a:pt x="470" y="169"/>
                    <a:pt x="470" y="169"/>
                    <a:pt x="470" y="169"/>
                  </a:cubicBezTo>
                  <a:cubicBezTo>
                    <a:pt x="468" y="168"/>
                    <a:pt x="468" y="168"/>
                    <a:pt x="468" y="168"/>
                  </a:cubicBezTo>
                  <a:cubicBezTo>
                    <a:pt x="467" y="169"/>
                    <a:pt x="467" y="169"/>
                    <a:pt x="467" y="169"/>
                  </a:cubicBezTo>
                  <a:cubicBezTo>
                    <a:pt x="467" y="169"/>
                    <a:pt x="467" y="169"/>
                    <a:pt x="467" y="169"/>
                  </a:cubicBezTo>
                  <a:cubicBezTo>
                    <a:pt x="468" y="170"/>
                    <a:pt x="468" y="170"/>
                    <a:pt x="468" y="170"/>
                  </a:cubicBezTo>
                  <a:cubicBezTo>
                    <a:pt x="467" y="171"/>
                    <a:pt x="467" y="171"/>
                    <a:pt x="467" y="171"/>
                  </a:cubicBezTo>
                  <a:cubicBezTo>
                    <a:pt x="467" y="172"/>
                    <a:pt x="467" y="172"/>
                    <a:pt x="467" y="172"/>
                  </a:cubicBezTo>
                  <a:cubicBezTo>
                    <a:pt x="466" y="171"/>
                    <a:pt x="466" y="171"/>
                    <a:pt x="466" y="171"/>
                  </a:cubicBezTo>
                  <a:cubicBezTo>
                    <a:pt x="466" y="171"/>
                    <a:pt x="466" y="171"/>
                    <a:pt x="466" y="171"/>
                  </a:cubicBezTo>
                  <a:cubicBezTo>
                    <a:pt x="466" y="170"/>
                    <a:pt x="466" y="170"/>
                    <a:pt x="466" y="170"/>
                  </a:cubicBezTo>
                  <a:cubicBezTo>
                    <a:pt x="465" y="169"/>
                    <a:pt x="465" y="169"/>
                    <a:pt x="465" y="169"/>
                  </a:cubicBezTo>
                  <a:cubicBezTo>
                    <a:pt x="465" y="170"/>
                    <a:pt x="465" y="170"/>
                    <a:pt x="465" y="170"/>
                  </a:cubicBezTo>
                  <a:cubicBezTo>
                    <a:pt x="464" y="170"/>
                    <a:pt x="464" y="170"/>
                    <a:pt x="464" y="170"/>
                  </a:cubicBezTo>
                  <a:cubicBezTo>
                    <a:pt x="463" y="170"/>
                    <a:pt x="463" y="170"/>
                    <a:pt x="463" y="170"/>
                  </a:cubicBezTo>
                  <a:cubicBezTo>
                    <a:pt x="462" y="171"/>
                    <a:pt x="462" y="171"/>
                    <a:pt x="462" y="171"/>
                  </a:cubicBezTo>
                  <a:cubicBezTo>
                    <a:pt x="461" y="170"/>
                    <a:pt x="461" y="170"/>
                    <a:pt x="461" y="170"/>
                  </a:cubicBezTo>
                  <a:cubicBezTo>
                    <a:pt x="460" y="171"/>
                    <a:pt x="460" y="171"/>
                    <a:pt x="460" y="171"/>
                  </a:cubicBezTo>
                  <a:cubicBezTo>
                    <a:pt x="459" y="171"/>
                    <a:pt x="459" y="171"/>
                    <a:pt x="459" y="171"/>
                  </a:cubicBezTo>
                  <a:cubicBezTo>
                    <a:pt x="457" y="172"/>
                    <a:pt x="457" y="172"/>
                    <a:pt x="457" y="172"/>
                  </a:cubicBezTo>
                  <a:cubicBezTo>
                    <a:pt x="456" y="173"/>
                    <a:pt x="456" y="173"/>
                    <a:pt x="456" y="173"/>
                  </a:cubicBezTo>
                  <a:cubicBezTo>
                    <a:pt x="456" y="172"/>
                    <a:pt x="456" y="172"/>
                    <a:pt x="456" y="172"/>
                  </a:cubicBezTo>
                  <a:cubicBezTo>
                    <a:pt x="455" y="172"/>
                    <a:pt x="455" y="172"/>
                    <a:pt x="455" y="172"/>
                  </a:cubicBezTo>
                  <a:cubicBezTo>
                    <a:pt x="455" y="173"/>
                    <a:pt x="455" y="173"/>
                    <a:pt x="455" y="173"/>
                  </a:cubicBezTo>
                  <a:cubicBezTo>
                    <a:pt x="453" y="174"/>
                    <a:pt x="453" y="174"/>
                    <a:pt x="453" y="174"/>
                  </a:cubicBezTo>
                  <a:cubicBezTo>
                    <a:pt x="453" y="175"/>
                    <a:pt x="453" y="175"/>
                    <a:pt x="453" y="175"/>
                  </a:cubicBezTo>
                  <a:cubicBezTo>
                    <a:pt x="452" y="175"/>
                    <a:pt x="452" y="175"/>
                    <a:pt x="452" y="175"/>
                  </a:cubicBezTo>
                  <a:cubicBezTo>
                    <a:pt x="452" y="176"/>
                    <a:pt x="452" y="176"/>
                    <a:pt x="452" y="176"/>
                  </a:cubicBezTo>
                  <a:cubicBezTo>
                    <a:pt x="453" y="178"/>
                    <a:pt x="453" y="178"/>
                    <a:pt x="453" y="178"/>
                  </a:cubicBezTo>
                  <a:cubicBezTo>
                    <a:pt x="453" y="180"/>
                    <a:pt x="453" y="180"/>
                    <a:pt x="453" y="180"/>
                  </a:cubicBezTo>
                  <a:cubicBezTo>
                    <a:pt x="452" y="181"/>
                    <a:pt x="452" y="181"/>
                    <a:pt x="452" y="181"/>
                  </a:cubicBezTo>
                  <a:cubicBezTo>
                    <a:pt x="451" y="182"/>
                    <a:pt x="451" y="182"/>
                    <a:pt x="451" y="182"/>
                  </a:cubicBezTo>
                  <a:cubicBezTo>
                    <a:pt x="451" y="183"/>
                    <a:pt x="451" y="183"/>
                    <a:pt x="451" y="183"/>
                  </a:cubicBezTo>
                  <a:cubicBezTo>
                    <a:pt x="451" y="185"/>
                    <a:pt x="451" y="185"/>
                    <a:pt x="451" y="185"/>
                  </a:cubicBezTo>
                  <a:cubicBezTo>
                    <a:pt x="452" y="185"/>
                    <a:pt x="452" y="185"/>
                    <a:pt x="452" y="185"/>
                  </a:cubicBezTo>
                  <a:cubicBezTo>
                    <a:pt x="452" y="186"/>
                    <a:pt x="452" y="186"/>
                    <a:pt x="452" y="186"/>
                  </a:cubicBezTo>
                  <a:cubicBezTo>
                    <a:pt x="451" y="186"/>
                    <a:pt x="451" y="186"/>
                    <a:pt x="451" y="186"/>
                  </a:cubicBezTo>
                  <a:cubicBezTo>
                    <a:pt x="451" y="186"/>
                    <a:pt x="451" y="186"/>
                    <a:pt x="451" y="186"/>
                  </a:cubicBezTo>
                  <a:cubicBezTo>
                    <a:pt x="451" y="187"/>
                    <a:pt x="451" y="187"/>
                    <a:pt x="451" y="187"/>
                  </a:cubicBezTo>
                  <a:cubicBezTo>
                    <a:pt x="450" y="188"/>
                    <a:pt x="450" y="188"/>
                    <a:pt x="450" y="188"/>
                  </a:cubicBezTo>
                  <a:cubicBezTo>
                    <a:pt x="451" y="189"/>
                    <a:pt x="451" y="189"/>
                    <a:pt x="451" y="189"/>
                  </a:cubicBezTo>
                  <a:cubicBezTo>
                    <a:pt x="450" y="190"/>
                    <a:pt x="450" y="190"/>
                    <a:pt x="450" y="190"/>
                  </a:cubicBezTo>
                  <a:cubicBezTo>
                    <a:pt x="450" y="191"/>
                    <a:pt x="450" y="191"/>
                    <a:pt x="450" y="191"/>
                  </a:cubicBezTo>
                  <a:cubicBezTo>
                    <a:pt x="448" y="192"/>
                    <a:pt x="448" y="192"/>
                    <a:pt x="448" y="192"/>
                  </a:cubicBezTo>
                  <a:cubicBezTo>
                    <a:pt x="449" y="193"/>
                    <a:pt x="449" y="193"/>
                    <a:pt x="449" y="193"/>
                  </a:cubicBezTo>
                  <a:cubicBezTo>
                    <a:pt x="448" y="193"/>
                    <a:pt x="448" y="193"/>
                    <a:pt x="448" y="193"/>
                  </a:cubicBezTo>
                  <a:cubicBezTo>
                    <a:pt x="448" y="195"/>
                    <a:pt x="448" y="195"/>
                    <a:pt x="448" y="195"/>
                  </a:cubicBezTo>
                  <a:cubicBezTo>
                    <a:pt x="447" y="195"/>
                    <a:pt x="447" y="195"/>
                    <a:pt x="447" y="195"/>
                  </a:cubicBezTo>
                  <a:cubicBezTo>
                    <a:pt x="447" y="197"/>
                    <a:pt x="447" y="197"/>
                    <a:pt x="447" y="197"/>
                  </a:cubicBezTo>
                  <a:cubicBezTo>
                    <a:pt x="447" y="198"/>
                    <a:pt x="447" y="198"/>
                    <a:pt x="447" y="198"/>
                  </a:cubicBezTo>
                  <a:cubicBezTo>
                    <a:pt x="447" y="199"/>
                    <a:pt x="447" y="199"/>
                    <a:pt x="447" y="199"/>
                  </a:cubicBezTo>
                  <a:cubicBezTo>
                    <a:pt x="447" y="200"/>
                    <a:pt x="447" y="200"/>
                    <a:pt x="447" y="200"/>
                  </a:cubicBezTo>
                  <a:cubicBezTo>
                    <a:pt x="446" y="200"/>
                    <a:pt x="446" y="200"/>
                    <a:pt x="446" y="200"/>
                  </a:cubicBezTo>
                  <a:cubicBezTo>
                    <a:pt x="446" y="201"/>
                    <a:pt x="446" y="201"/>
                    <a:pt x="446" y="201"/>
                  </a:cubicBezTo>
                  <a:cubicBezTo>
                    <a:pt x="445" y="202"/>
                    <a:pt x="445" y="202"/>
                    <a:pt x="445" y="202"/>
                  </a:cubicBezTo>
                  <a:cubicBezTo>
                    <a:pt x="445" y="203"/>
                    <a:pt x="445" y="203"/>
                    <a:pt x="445" y="203"/>
                  </a:cubicBezTo>
                  <a:cubicBezTo>
                    <a:pt x="445" y="203"/>
                    <a:pt x="445" y="203"/>
                    <a:pt x="445" y="203"/>
                  </a:cubicBezTo>
                  <a:cubicBezTo>
                    <a:pt x="445" y="204"/>
                    <a:pt x="445" y="204"/>
                    <a:pt x="445" y="204"/>
                  </a:cubicBezTo>
                  <a:cubicBezTo>
                    <a:pt x="444" y="205"/>
                    <a:pt x="444" y="205"/>
                    <a:pt x="444" y="205"/>
                  </a:cubicBezTo>
                  <a:cubicBezTo>
                    <a:pt x="444" y="206"/>
                    <a:pt x="444" y="206"/>
                    <a:pt x="444" y="206"/>
                  </a:cubicBezTo>
                  <a:cubicBezTo>
                    <a:pt x="442" y="207"/>
                    <a:pt x="442" y="207"/>
                    <a:pt x="442" y="207"/>
                  </a:cubicBezTo>
                  <a:cubicBezTo>
                    <a:pt x="442" y="208"/>
                    <a:pt x="442" y="208"/>
                    <a:pt x="442" y="208"/>
                  </a:cubicBezTo>
                  <a:cubicBezTo>
                    <a:pt x="441" y="209"/>
                    <a:pt x="441" y="209"/>
                    <a:pt x="441" y="209"/>
                  </a:cubicBezTo>
                  <a:cubicBezTo>
                    <a:pt x="441" y="210"/>
                    <a:pt x="441" y="210"/>
                    <a:pt x="441" y="210"/>
                  </a:cubicBezTo>
                  <a:cubicBezTo>
                    <a:pt x="441" y="211"/>
                    <a:pt x="441" y="211"/>
                    <a:pt x="441" y="211"/>
                  </a:cubicBezTo>
                  <a:cubicBezTo>
                    <a:pt x="441" y="212"/>
                    <a:pt x="441" y="212"/>
                    <a:pt x="441" y="212"/>
                  </a:cubicBezTo>
                  <a:cubicBezTo>
                    <a:pt x="442" y="212"/>
                    <a:pt x="442" y="212"/>
                    <a:pt x="442" y="212"/>
                  </a:cubicBezTo>
                  <a:cubicBezTo>
                    <a:pt x="443" y="212"/>
                    <a:pt x="443" y="212"/>
                    <a:pt x="443" y="212"/>
                  </a:cubicBezTo>
                  <a:cubicBezTo>
                    <a:pt x="444" y="212"/>
                    <a:pt x="444" y="212"/>
                    <a:pt x="444" y="212"/>
                  </a:cubicBezTo>
                  <a:cubicBezTo>
                    <a:pt x="444" y="212"/>
                    <a:pt x="444" y="212"/>
                    <a:pt x="444" y="212"/>
                  </a:cubicBezTo>
                  <a:cubicBezTo>
                    <a:pt x="446" y="212"/>
                    <a:pt x="446" y="212"/>
                    <a:pt x="446" y="212"/>
                  </a:cubicBezTo>
                  <a:cubicBezTo>
                    <a:pt x="446" y="212"/>
                    <a:pt x="446" y="212"/>
                    <a:pt x="446" y="212"/>
                  </a:cubicBezTo>
                  <a:cubicBezTo>
                    <a:pt x="447" y="211"/>
                    <a:pt x="447" y="211"/>
                    <a:pt x="447" y="211"/>
                  </a:cubicBezTo>
                  <a:cubicBezTo>
                    <a:pt x="447" y="211"/>
                    <a:pt x="447" y="211"/>
                    <a:pt x="447" y="211"/>
                  </a:cubicBezTo>
                  <a:cubicBezTo>
                    <a:pt x="448" y="211"/>
                    <a:pt x="448" y="211"/>
                    <a:pt x="448" y="211"/>
                  </a:cubicBezTo>
                  <a:cubicBezTo>
                    <a:pt x="448" y="213"/>
                    <a:pt x="448" y="213"/>
                    <a:pt x="448" y="213"/>
                  </a:cubicBezTo>
                  <a:cubicBezTo>
                    <a:pt x="449" y="214"/>
                    <a:pt x="449" y="214"/>
                    <a:pt x="449" y="214"/>
                  </a:cubicBezTo>
                  <a:cubicBezTo>
                    <a:pt x="450" y="215"/>
                    <a:pt x="450" y="215"/>
                    <a:pt x="450" y="215"/>
                  </a:cubicBezTo>
                  <a:cubicBezTo>
                    <a:pt x="450" y="216"/>
                    <a:pt x="450" y="216"/>
                    <a:pt x="450" y="216"/>
                  </a:cubicBezTo>
                  <a:cubicBezTo>
                    <a:pt x="451" y="217"/>
                    <a:pt x="451" y="217"/>
                    <a:pt x="451" y="217"/>
                  </a:cubicBezTo>
                  <a:cubicBezTo>
                    <a:pt x="451" y="217"/>
                    <a:pt x="451" y="217"/>
                    <a:pt x="451" y="217"/>
                  </a:cubicBezTo>
                  <a:cubicBezTo>
                    <a:pt x="452" y="217"/>
                    <a:pt x="452" y="217"/>
                    <a:pt x="452" y="217"/>
                  </a:cubicBezTo>
                  <a:cubicBezTo>
                    <a:pt x="452" y="216"/>
                    <a:pt x="452" y="216"/>
                    <a:pt x="452" y="216"/>
                  </a:cubicBezTo>
                  <a:cubicBezTo>
                    <a:pt x="453" y="216"/>
                    <a:pt x="453" y="216"/>
                    <a:pt x="453" y="216"/>
                  </a:cubicBezTo>
                  <a:cubicBezTo>
                    <a:pt x="453" y="215"/>
                    <a:pt x="453" y="215"/>
                    <a:pt x="453" y="215"/>
                  </a:cubicBezTo>
                  <a:cubicBezTo>
                    <a:pt x="453" y="216"/>
                    <a:pt x="453" y="216"/>
                    <a:pt x="453" y="216"/>
                  </a:cubicBezTo>
                  <a:cubicBezTo>
                    <a:pt x="454" y="215"/>
                    <a:pt x="454" y="215"/>
                    <a:pt x="454" y="215"/>
                  </a:cubicBezTo>
                  <a:cubicBezTo>
                    <a:pt x="455" y="216"/>
                    <a:pt x="455" y="216"/>
                    <a:pt x="455" y="216"/>
                  </a:cubicBezTo>
                  <a:cubicBezTo>
                    <a:pt x="455" y="216"/>
                    <a:pt x="455" y="216"/>
                    <a:pt x="455" y="216"/>
                  </a:cubicBezTo>
                  <a:cubicBezTo>
                    <a:pt x="454" y="216"/>
                    <a:pt x="454" y="216"/>
                    <a:pt x="454" y="216"/>
                  </a:cubicBezTo>
                  <a:cubicBezTo>
                    <a:pt x="454" y="218"/>
                    <a:pt x="454" y="218"/>
                    <a:pt x="454" y="218"/>
                  </a:cubicBezTo>
                  <a:cubicBezTo>
                    <a:pt x="454" y="218"/>
                    <a:pt x="454" y="218"/>
                    <a:pt x="454" y="218"/>
                  </a:cubicBezTo>
                  <a:cubicBezTo>
                    <a:pt x="453" y="218"/>
                    <a:pt x="453" y="218"/>
                    <a:pt x="453" y="218"/>
                  </a:cubicBezTo>
                  <a:cubicBezTo>
                    <a:pt x="453" y="219"/>
                    <a:pt x="453" y="219"/>
                    <a:pt x="453" y="219"/>
                  </a:cubicBezTo>
                  <a:cubicBezTo>
                    <a:pt x="455" y="218"/>
                    <a:pt x="455" y="218"/>
                    <a:pt x="455" y="218"/>
                  </a:cubicBezTo>
                  <a:cubicBezTo>
                    <a:pt x="456" y="218"/>
                    <a:pt x="456" y="218"/>
                    <a:pt x="456" y="218"/>
                  </a:cubicBezTo>
                  <a:cubicBezTo>
                    <a:pt x="457" y="217"/>
                    <a:pt x="457" y="217"/>
                    <a:pt x="457" y="217"/>
                  </a:cubicBezTo>
                  <a:cubicBezTo>
                    <a:pt x="457" y="216"/>
                    <a:pt x="457" y="216"/>
                    <a:pt x="457" y="216"/>
                  </a:cubicBezTo>
                  <a:cubicBezTo>
                    <a:pt x="457" y="215"/>
                    <a:pt x="457" y="215"/>
                    <a:pt x="457" y="215"/>
                  </a:cubicBezTo>
                  <a:cubicBezTo>
                    <a:pt x="457" y="216"/>
                    <a:pt x="457" y="216"/>
                    <a:pt x="457" y="216"/>
                  </a:cubicBezTo>
                  <a:cubicBezTo>
                    <a:pt x="457" y="217"/>
                    <a:pt x="457" y="217"/>
                    <a:pt x="457" y="217"/>
                  </a:cubicBezTo>
                  <a:cubicBezTo>
                    <a:pt x="457" y="218"/>
                    <a:pt x="457" y="218"/>
                    <a:pt x="457" y="218"/>
                  </a:cubicBezTo>
                  <a:cubicBezTo>
                    <a:pt x="458" y="218"/>
                    <a:pt x="458" y="218"/>
                    <a:pt x="458" y="218"/>
                  </a:cubicBezTo>
                  <a:cubicBezTo>
                    <a:pt x="458" y="217"/>
                    <a:pt x="458" y="217"/>
                    <a:pt x="458" y="217"/>
                  </a:cubicBezTo>
                  <a:cubicBezTo>
                    <a:pt x="458" y="215"/>
                    <a:pt x="458" y="215"/>
                    <a:pt x="458" y="215"/>
                  </a:cubicBezTo>
                  <a:cubicBezTo>
                    <a:pt x="458" y="215"/>
                    <a:pt x="458" y="215"/>
                    <a:pt x="458" y="215"/>
                  </a:cubicBezTo>
                  <a:cubicBezTo>
                    <a:pt x="457" y="214"/>
                    <a:pt x="457" y="214"/>
                    <a:pt x="457" y="214"/>
                  </a:cubicBezTo>
                  <a:cubicBezTo>
                    <a:pt x="457" y="213"/>
                    <a:pt x="457" y="213"/>
                    <a:pt x="457" y="213"/>
                  </a:cubicBezTo>
                  <a:cubicBezTo>
                    <a:pt x="458" y="213"/>
                    <a:pt x="458" y="213"/>
                    <a:pt x="458" y="213"/>
                  </a:cubicBezTo>
                  <a:cubicBezTo>
                    <a:pt x="459" y="213"/>
                    <a:pt x="459" y="213"/>
                    <a:pt x="459" y="213"/>
                  </a:cubicBezTo>
                  <a:cubicBezTo>
                    <a:pt x="459" y="213"/>
                    <a:pt x="459" y="213"/>
                    <a:pt x="459" y="213"/>
                  </a:cubicBezTo>
                  <a:cubicBezTo>
                    <a:pt x="459" y="214"/>
                    <a:pt x="459" y="214"/>
                    <a:pt x="459" y="214"/>
                  </a:cubicBezTo>
                  <a:cubicBezTo>
                    <a:pt x="459" y="214"/>
                    <a:pt x="459" y="214"/>
                    <a:pt x="459" y="214"/>
                  </a:cubicBezTo>
                  <a:cubicBezTo>
                    <a:pt x="460" y="213"/>
                    <a:pt x="460" y="213"/>
                    <a:pt x="460" y="213"/>
                  </a:cubicBezTo>
                  <a:cubicBezTo>
                    <a:pt x="461" y="213"/>
                    <a:pt x="461" y="213"/>
                    <a:pt x="461" y="213"/>
                  </a:cubicBezTo>
                  <a:cubicBezTo>
                    <a:pt x="462" y="213"/>
                    <a:pt x="462" y="213"/>
                    <a:pt x="462" y="213"/>
                  </a:cubicBezTo>
                  <a:cubicBezTo>
                    <a:pt x="463" y="213"/>
                    <a:pt x="463" y="213"/>
                    <a:pt x="463" y="213"/>
                  </a:cubicBezTo>
                  <a:cubicBezTo>
                    <a:pt x="464" y="213"/>
                    <a:pt x="464" y="213"/>
                    <a:pt x="464" y="213"/>
                  </a:cubicBezTo>
                  <a:cubicBezTo>
                    <a:pt x="464" y="214"/>
                    <a:pt x="464" y="214"/>
                    <a:pt x="464" y="214"/>
                  </a:cubicBezTo>
                  <a:cubicBezTo>
                    <a:pt x="465" y="215"/>
                    <a:pt x="465" y="215"/>
                    <a:pt x="465" y="215"/>
                  </a:cubicBezTo>
                  <a:cubicBezTo>
                    <a:pt x="465" y="215"/>
                    <a:pt x="465" y="215"/>
                    <a:pt x="465" y="215"/>
                  </a:cubicBezTo>
                  <a:cubicBezTo>
                    <a:pt x="467" y="215"/>
                    <a:pt x="467" y="215"/>
                    <a:pt x="467" y="215"/>
                  </a:cubicBezTo>
                  <a:cubicBezTo>
                    <a:pt x="467" y="216"/>
                    <a:pt x="467" y="216"/>
                    <a:pt x="467" y="216"/>
                  </a:cubicBezTo>
                  <a:cubicBezTo>
                    <a:pt x="469" y="216"/>
                    <a:pt x="469" y="216"/>
                    <a:pt x="469" y="216"/>
                  </a:cubicBezTo>
                  <a:cubicBezTo>
                    <a:pt x="469" y="217"/>
                    <a:pt x="469" y="217"/>
                    <a:pt x="469" y="217"/>
                  </a:cubicBezTo>
                  <a:cubicBezTo>
                    <a:pt x="470" y="217"/>
                    <a:pt x="470" y="217"/>
                    <a:pt x="470" y="217"/>
                  </a:cubicBezTo>
                  <a:cubicBezTo>
                    <a:pt x="470" y="218"/>
                    <a:pt x="470" y="218"/>
                    <a:pt x="470" y="218"/>
                  </a:cubicBezTo>
                  <a:cubicBezTo>
                    <a:pt x="471" y="218"/>
                    <a:pt x="471" y="218"/>
                    <a:pt x="471" y="218"/>
                  </a:cubicBezTo>
                  <a:cubicBezTo>
                    <a:pt x="472" y="219"/>
                    <a:pt x="472" y="219"/>
                    <a:pt x="472" y="219"/>
                  </a:cubicBezTo>
                  <a:cubicBezTo>
                    <a:pt x="471" y="220"/>
                    <a:pt x="471" y="220"/>
                    <a:pt x="471" y="220"/>
                  </a:cubicBezTo>
                  <a:cubicBezTo>
                    <a:pt x="471" y="220"/>
                    <a:pt x="471" y="220"/>
                    <a:pt x="471" y="220"/>
                  </a:cubicBezTo>
                  <a:cubicBezTo>
                    <a:pt x="471" y="221"/>
                    <a:pt x="471" y="221"/>
                    <a:pt x="471" y="221"/>
                  </a:cubicBezTo>
                  <a:cubicBezTo>
                    <a:pt x="471" y="222"/>
                    <a:pt x="471" y="222"/>
                    <a:pt x="471" y="222"/>
                  </a:cubicBezTo>
                  <a:cubicBezTo>
                    <a:pt x="472" y="222"/>
                    <a:pt x="472" y="222"/>
                    <a:pt x="472" y="222"/>
                  </a:cubicBezTo>
                  <a:cubicBezTo>
                    <a:pt x="473" y="223"/>
                    <a:pt x="473" y="223"/>
                    <a:pt x="473" y="223"/>
                  </a:cubicBezTo>
                  <a:cubicBezTo>
                    <a:pt x="473" y="224"/>
                    <a:pt x="473" y="224"/>
                    <a:pt x="473" y="224"/>
                  </a:cubicBezTo>
                  <a:cubicBezTo>
                    <a:pt x="473" y="224"/>
                    <a:pt x="473" y="224"/>
                    <a:pt x="473" y="224"/>
                  </a:cubicBezTo>
                  <a:cubicBezTo>
                    <a:pt x="473" y="225"/>
                    <a:pt x="473" y="225"/>
                    <a:pt x="473" y="225"/>
                  </a:cubicBezTo>
                  <a:cubicBezTo>
                    <a:pt x="474" y="226"/>
                    <a:pt x="474" y="226"/>
                    <a:pt x="474" y="226"/>
                  </a:cubicBezTo>
                  <a:cubicBezTo>
                    <a:pt x="474" y="226"/>
                    <a:pt x="474" y="226"/>
                    <a:pt x="474" y="226"/>
                  </a:cubicBezTo>
                  <a:cubicBezTo>
                    <a:pt x="475" y="225"/>
                    <a:pt x="475" y="225"/>
                    <a:pt x="475" y="225"/>
                  </a:cubicBezTo>
                  <a:cubicBezTo>
                    <a:pt x="475" y="226"/>
                    <a:pt x="475" y="226"/>
                    <a:pt x="475" y="226"/>
                  </a:cubicBezTo>
                  <a:cubicBezTo>
                    <a:pt x="475" y="227"/>
                    <a:pt x="475" y="227"/>
                    <a:pt x="475" y="227"/>
                  </a:cubicBezTo>
                  <a:cubicBezTo>
                    <a:pt x="475" y="228"/>
                    <a:pt x="475" y="228"/>
                    <a:pt x="475" y="228"/>
                  </a:cubicBezTo>
                  <a:cubicBezTo>
                    <a:pt x="476" y="228"/>
                    <a:pt x="476" y="228"/>
                    <a:pt x="476" y="228"/>
                  </a:cubicBezTo>
                  <a:cubicBezTo>
                    <a:pt x="475" y="229"/>
                    <a:pt x="475" y="229"/>
                    <a:pt x="475" y="229"/>
                  </a:cubicBezTo>
                  <a:cubicBezTo>
                    <a:pt x="475" y="229"/>
                    <a:pt x="475" y="229"/>
                    <a:pt x="475" y="229"/>
                  </a:cubicBezTo>
                  <a:cubicBezTo>
                    <a:pt x="475" y="230"/>
                    <a:pt x="475" y="230"/>
                    <a:pt x="475" y="230"/>
                  </a:cubicBezTo>
                  <a:cubicBezTo>
                    <a:pt x="475" y="231"/>
                    <a:pt x="475" y="231"/>
                    <a:pt x="475" y="231"/>
                  </a:cubicBezTo>
                  <a:cubicBezTo>
                    <a:pt x="475" y="231"/>
                    <a:pt x="475" y="231"/>
                    <a:pt x="475" y="231"/>
                  </a:cubicBezTo>
                  <a:cubicBezTo>
                    <a:pt x="475" y="231"/>
                    <a:pt x="475" y="231"/>
                    <a:pt x="475" y="231"/>
                  </a:cubicBezTo>
                  <a:cubicBezTo>
                    <a:pt x="475" y="232"/>
                    <a:pt x="475" y="232"/>
                    <a:pt x="475" y="232"/>
                  </a:cubicBezTo>
                  <a:cubicBezTo>
                    <a:pt x="475" y="232"/>
                    <a:pt x="475" y="232"/>
                    <a:pt x="475" y="232"/>
                  </a:cubicBezTo>
                  <a:cubicBezTo>
                    <a:pt x="475" y="233"/>
                    <a:pt x="475" y="233"/>
                    <a:pt x="475" y="233"/>
                  </a:cubicBezTo>
                  <a:cubicBezTo>
                    <a:pt x="476" y="235"/>
                    <a:pt x="476" y="235"/>
                    <a:pt x="476" y="235"/>
                  </a:cubicBezTo>
                  <a:cubicBezTo>
                    <a:pt x="475" y="235"/>
                    <a:pt x="475" y="235"/>
                    <a:pt x="475" y="235"/>
                  </a:cubicBezTo>
                  <a:cubicBezTo>
                    <a:pt x="476" y="237"/>
                    <a:pt x="476" y="237"/>
                    <a:pt x="476" y="237"/>
                  </a:cubicBezTo>
                  <a:cubicBezTo>
                    <a:pt x="476" y="237"/>
                    <a:pt x="476" y="237"/>
                    <a:pt x="476" y="237"/>
                  </a:cubicBezTo>
                  <a:cubicBezTo>
                    <a:pt x="476" y="238"/>
                    <a:pt x="476" y="238"/>
                    <a:pt x="476" y="238"/>
                  </a:cubicBezTo>
                  <a:cubicBezTo>
                    <a:pt x="477" y="241"/>
                    <a:pt x="477" y="241"/>
                    <a:pt x="477" y="241"/>
                  </a:cubicBezTo>
                  <a:cubicBezTo>
                    <a:pt x="477" y="241"/>
                    <a:pt x="477" y="241"/>
                    <a:pt x="477" y="241"/>
                  </a:cubicBezTo>
                  <a:cubicBezTo>
                    <a:pt x="478" y="240"/>
                    <a:pt x="478" y="240"/>
                    <a:pt x="478" y="240"/>
                  </a:cubicBezTo>
                  <a:cubicBezTo>
                    <a:pt x="478" y="241"/>
                    <a:pt x="478" y="241"/>
                    <a:pt x="478" y="241"/>
                  </a:cubicBezTo>
                  <a:cubicBezTo>
                    <a:pt x="477" y="242"/>
                    <a:pt x="477" y="242"/>
                    <a:pt x="477" y="242"/>
                  </a:cubicBezTo>
                  <a:cubicBezTo>
                    <a:pt x="477" y="242"/>
                    <a:pt x="477" y="242"/>
                    <a:pt x="477" y="242"/>
                  </a:cubicBezTo>
                  <a:cubicBezTo>
                    <a:pt x="478" y="243"/>
                    <a:pt x="478" y="243"/>
                    <a:pt x="478" y="243"/>
                  </a:cubicBezTo>
                  <a:cubicBezTo>
                    <a:pt x="478" y="243"/>
                    <a:pt x="478" y="243"/>
                    <a:pt x="478" y="243"/>
                  </a:cubicBezTo>
                  <a:cubicBezTo>
                    <a:pt x="479" y="244"/>
                    <a:pt x="479" y="244"/>
                    <a:pt x="479" y="244"/>
                  </a:cubicBezTo>
                  <a:cubicBezTo>
                    <a:pt x="479" y="245"/>
                    <a:pt x="479" y="245"/>
                    <a:pt x="479" y="245"/>
                  </a:cubicBezTo>
                  <a:cubicBezTo>
                    <a:pt x="479" y="246"/>
                    <a:pt x="479" y="246"/>
                    <a:pt x="479" y="246"/>
                  </a:cubicBezTo>
                  <a:cubicBezTo>
                    <a:pt x="479" y="246"/>
                    <a:pt x="479" y="246"/>
                    <a:pt x="479" y="246"/>
                  </a:cubicBezTo>
                  <a:cubicBezTo>
                    <a:pt x="480" y="248"/>
                    <a:pt x="480" y="248"/>
                    <a:pt x="480" y="248"/>
                  </a:cubicBezTo>
                  <a:cubicBezTo>
                    <a:pt x="480" y="248"/>
                    <a:pt x="480" y="248"/>
                    <a:pt x="480" y="248"/>
                  </a:cubicBezTo>
                  <a:cubicBezTo>
                    <a:pt x="480" y="249"/>
                    <a:pt x="480" y="249"/>
                    <a:pt x="480" y="249"/>
                  </a:cubicBezTo>
                  <a:cubicBezTo>
                    <a:pt x="480" y="250"/>
                    <a:pt x="480" y="250"/>
                    <a:pt x="480" y="250"/>
                  </a:cubicBezTo>
                  <a:cubicBezTo>
                    <a:pt x="480" y="251"/>
                    <a:pt x="480" y="251"/>
                    <a:pt x="480" y="251"/>
                  </a:cubicBezTo>
                  <a:cubicBezTo>
                    <a:pt x="480" y="252"/>
                    <a:pt x="480" y="252"/>
                    <a:pt x="480" y="252"/>
                  </a:cubicBezTo>
                  <a:cubicBezTo>
                    <a:pt x="480" y="253"/>
                    <a:pt x="480" y="253"/>
                    <a:pt x="480" y="253"/>
                  </a:cubicBezTo>
                  <a:cubicBezTo>
                    <a:pt x="479" y="254"/>
                    <a:pt x="479" y="254"/>
                    <a:pt x="479" y="254"/>
                  </a:cubicBezTo>
                  <a:cubicBezTo>
                    <a:pt x="479" y="255"/>
                    <a:pt x="479" y="255"/>
                    <a:pt x="479" y="255"/>
                  </a:cubicBezTo>
                  <a:cubicBezTo>
                    <a:pt x="479" y="256"/>
                    <a:pt x="479" y="256"/>
                    <a:pt x="479" y="256"/>
                  </a:cubicBezTo>
                  <a:cubicBezTo>
                    <a:pt x="479" y="258"/>
                    <a:pt x="479" y="258"/>
                    <a:pt x="479" y="258"/>
                  </a:cubicBezTo>
                  <a:cubicBezTo>
                    <a:pt x="479" y="258"/>
                    <a:pt x="479" y="258"/>
                    <a:pt x="479" y="258"/>
                  </a:cubicBezTo>
                  <a:cubicBezTo>
                    <a:pt x="479" y="259"/>
                    <a:pt x="479" y="259"/>
                    <a:pt x="479" y="259"/>
                  </a:cubicBezTo>
                  <a:cubicBezTo>
                    <a:pt x="478" y="260"/>
                    <a:pt x="478" y="260"/>
                    <a:pt x="478" y="260"/>
                  </a:cubicBezTo>
                  <a:cubicBezTo>
                    <a:pt x="478" y="261"/>
                    <a:pt x="478" y="261"/>
                    <a:pt x="478" y="261"/>
                  </a:cubicBezTo>
                  <a:cubicBezTo>
                    <a:pt x="477" y="262"/>
                    <a:pt x="477" y="262"/>
                    <a:pt x="477" y="262"/>
                  </a:cubicBezTo>
                  <a:cubicBezTo>
                    <a:pt x="478" y="262"/>
                    <a:pt x="478" y="262"/>
                    <a:pt x="478" y="262"/>
                  </a:cubicBezTo>
                  <a:cubicBezTo>
                    <a:pt x="478" y="263"/>
                    <a:pt x="478" y="263"/>
                    <a:pt x="478" y="263"/>
                  </a:cubicBezTo>
                  <a:cubicBezTo>
                    <a:pt x="477" y="263"/>
                    <a:pt x="477" y="263"/>
                    <a:pt x="477" y="263"/>
                  </a:cubicBezTo>
                  <a:cubicBezTo>
                    <a:pt x="478" y="265"/>
                    <a:pt x="478" y="265"/>
                    <a:pt x="478" y="265"/>
                  </a:cubicBezTo>
                  <a:cubicBezTo>
                    <a:pt x="477" y="266"/>
                    <a:pt x="477" y="266"/>
                    <a:pt x="477" y="266"/>
                  </a:cubicBezTo>
                  <a:cubicBezTo>
                    <a:pt x="477" y="267"/>
                    <a:pt x="477" y="267"/>
                    <a:pt x="477" y="267"/>
                  </a:cubicBezTo>
                  <a:cubicBezTo>
                    <a:pt x="477" y="267"/>
                    <a:pt x="477" y="267"/>
                    <a:pt x="477" y="267"/>
                  </a:cubicBezTo>
                  <a:cubicBezTo>
                    <a:pt x="477" y="268"/>
                    <a:pt x="477" y="268"/>
                    <a:pt x="477" y="268"/>
                  </a:cubicBezTo>
                  <a:cubicBezTo>
                    <a:pt x="476" y="269"/>
                    <a:pt x="476" y="269"/>
                    <a:pt x="476" y="269"/>
                  </a:cubicBezTo>
                  <a:cubicBezTo>
                    <a:pt x="476" y="270"/>
                    <a:pt x="476" y="270"/>
                    <a:pt x="476" y="270"/>
                  </a:cubicBezTo>
                  <a:cubicBezTo>
                    <a:pt x="475" y="271"/>
                    <a:pt x="475" y="271"/>
                    <a:pt x="475" y="271"/>
                  </a:cubicBezTo>
                  <a:cubicBezTo>
                    <a:pt x="475" y="272"/>
                    <a:pt x="475" y="272"/>
                    <a:pt x="475" y="272"/>
                  </a:cubicBezTo>
                  <a:cubicBezTo>
                    <a:pt x="474" y="273"/>
                    <a:pt x="474" y="273"/>
                    <a:pt x="474" y="273"/>
                  </a:cubicBezTo>
                  <a:cubicBezTo>
                    <a:pt x="473" y="276"/>
                    <a:pt x="473" y="276"/>
                    <a:pt x="473" y="276"/>
                  </a:cubicBezTo>
                  <a:cubicBezTo>
                    <a:pt x="473" y="276"/>
                    <a:pt x="473" y="276"/>
                    <a:pt x="473" y="276"/>
                  </a:cubicBezTo>
                  <a:cubicBezTo>
                    <a:pt x="473" y="277"/>
                    <a:pt x="473" y="277"/>
                    <a:pt x="473" y="277"/>
                  </a:cubicBezTo>
                  <a:cubicBezTo>
                    <a:pt x="473" y="278"/>
                    <a:pt x="473" y="278"/>
                    <a:pt x="473" y="278"/>
                  </a:cubicBezTo>
                  <a:cubicBezTo>
                    <a:pt x="473" y="278"/>
                    <a:pt x="473" y="278"/>
                    <a:pt x="473" y="278"/>
                  </a:cubicBezTo>
                  <a:cubicBezTo>
                    <a:pt x="472" y="279"/>
                    <a:pt x="472" y="279"/>
                    <a:pt x="472" y="279"/>
                  </a:cubicBezTo>
                  <a:cubicBezTo>
                    <a:pt x="472" y="280"/>
                    <a:pt x="472" y="280"/>
                    <a:pt x="472" y="280"/>
                  </a:cubicBezTo>
                  <a:cubicBezTo>
                    <a:pt x="471" y="280"/>
                    <a:pt x="471" y="280"/>
                    <a:pt x="471" y="280"/>
                  </a:cubicBezTo>
                  <a:cubicBezTo>
                    <a:pt x="471" y="281"/>
                    <a:pt x="471" y="281"/>
                    <a:pt x="471" y="281"/>
                  </a:cubicBezTo>
                  <a:cubicBezTo>
                    <a:pt x="470" y="281"/>
                    <a:pt x="470" y="281"/>
                    <a:pt x="470" y="281"/>
                  </a:cubicBezTo>
                  <a:cubicBezTo>
                    <a:pt x="471" y="282"/>
                    <a:pt x="471" y="282"/>
                    <a:pt x="471" y="282"/>
                  </a:cubicBezTo>
                  <a:cubicBezTo>
                    <a:pt x="470" y="283"/>
                    <a:pt x="470" y="283"/>
                    <a:pt x="470" y="283"/>
                  </a:cubicBezTo>
                  <a:cubicBezTo>
                    <a:pt x="470" y="283"/>
                    <a:pt x="470" y="283"/>
                    <a:pt x="470" y="283"/>
                  </a:cubicBezTo>
                  <a:cubicBezTo>
                    <a:pt x="469" y="283"/>
                    <a:pt x="469" y="283"/>
                    <a:pt x="469" y="283"/>
                  </a:cubicBezTo>
                  <a:cubicBezTo>
                    <a:pt x="469" y="284"/>
                    <a:pt x="469" y="284"/>
                    <a:pt x="469" y="284"/>
                  </a:cubicBezTo>
                  <a:cubicBezTo>
                    <a:pt x="469" y="285"/>
                    <a:pt x="469" y="285"/>
                    <a:pt x="469" y="285"/>
                  </a:cubicBezTo>
                  <a:cubicBezTo>
                    <a:pt x="468" y="285"/>
                    <a:pt x="468" y="285"/>
                    <a:pt x="468" y="285"/>
                  </a:cubicBezTo>
                  <a:cubicBezTo>
                    <a:pt x="469" y="286"/>
                    <a:pt x="469" y="286"/>
                    <a:pt x="469" y="286"/>
                  </a:cubicBezTo>
                  <a:cubicBezTo>
                    <a:pt x="467" y="287"/>
                    <a:pt x="467" y="287"/>
                    <a:pt x="467" y="287"/>
                  </a:cubicBezTo>
                  <a:cubicBezTo>
                    <a:pt x="466" y="288"/>
                    <a:pt x="466" y="288"/>
                    <a:pt x="466" y="288"/>
                  </a:cubicBezTo>
                  <a:cubicBezTo>
                    <a:pt x="466" y="288"/>
                    <a:pt x="466" y="288"/>
                    <a:pt x="466" y="288"/>
                  </a:cubicBezTo>
                  <a:cubicBezTo>
                    <a:pt x="466" y="289"/>
                    <a:pt x="466" y="289"/>
                    <a:pt x="466" y="289"/>
                  </a:cubicBezTo>
                  <a:cubicBezTo>
                    <a:pt x="464" y="289"/>
                    <a:pt x="464" y="289"/>
                    <a:pt x="464" y="289"/>
                  </a:cubicBezTo>
                  <a:cubicBezTo>
                    <a:pt x="463" y="290"/>
                    <a:pt x="463" y="290"/>
                    <a:pt x="463" y="290"/>
                  </a:cubicBezTo>
                  <a:cubicBezTo>
                    <a:pt x="463" y="290"/>
                    <a:pt x="463" y="290"/>
                    <a:pt x="463" y="290"/>
                  </a:cubicBezTo>
                  <a:cubicBezTo>
                    <a:pt x="462" y="290"/>
                    <a:pt x="462" y="290"/>
                    <a:pt x="462" y="290"/>
                  </a:cubicBezTo>
                  <a:cubicBezTo>
                    <a:pt x="461" y="289"/>
                    <a:pt x="461" y="289"/>
                    <a:pt x="461" y="289"/>
                  </a:cubicBezTo>
                  <a:cubicBezTo>
                    <a:pt x="460" y="289"/>
                    <a:pt x="460" y="289"/>
                    <a:pt x="460" y="289"/>
                  </a:cubicBezTo>
                  <a:cubicBezTo>
                    <a:pt x="460" y="287"/>
                    <a:pt x="460" y="287"/>
                    <a:pt x="460" y="287"/>
                  </a:cubicBezTo>
                  <a:cubicBezTo>
                    <a:pt x="459" y="287"/>
                    <a:pt x="459" y="287"/>
                    <a:pt x="459" y="287"/>
                  </a:cubicBezTo>
                  <a:cubicBezTo>
                    <a:pt x="458" y="287"/>
                    <a:pt x="458" y="287"/>
                    <a:pt x="458" y="287"/>
                  </a:cubicBezTo>
                  <a:cubicBezTo>
                    <a:pt x="457" y="287"/>
                    <a:pt x="457" y="287"/>
                    <a:pt x="457" y="287"/>
                  </a:cubicBezTo>
                  <a:cubicBezTo>
                    <a:pt x="457" y="287"/>
                    <a:pt x="457" y="287"/>
                    <a:pt x="457" y="287"/>
                  </a:cubicBezTo>
                  <a:cubicBezTo>
                    <a:pt x="457" y="288"/>
                    <a:pt x="457" y="288"/>
                    <a:pt x="457" y="288"/>
                  </a:cubicBezTo>
                  <a:cubicBezTo>
                    <a:pt x="456" y="289"/>
                    <a:pt x="456" y="289"/>
                    <a:pt x="456" y="289"/>
                  </a:cubicBezTo>
                  <a:cubicBezTo>
                    <a:pt x="456" y="290"/>
                    <a:pt x="456" y="290"/>
                    <a:pt x="456" y="290"/>
                  </a:cubicBezTo>
                  <a:cubicBezTo>
                    <a:pt x="455" y="290"/>
                    <a:pt x="455" y="290"/>
                    <a:pt x="455" y="290"/>
                  </a:cubicBezTo>
                  <a:cubicBezTo>
                    <a:pt x="455" y="292"/>
                    <a:pt x="455" y="292"/>
                    <a:pt x="455" y="292"/>
                  </a:cubicBezTo>
                  <a:cubicBezTo>
                    <a:pt x="455" y="291"/>
                    <a:pt x="455" y="291"/>
                    <a:pt x="455" y="291"/>
                  </a:cubicBezTo>
                  <a:cubicBezTo>
                    <a:pt x="453" y="292"/>
                    <a:pt x="453" y="292"/>
                    <a:pt x="453" y="292"/>
                  </a:cubicBezTo>
                  <a:cubicBezTo>
                    <a:pt x="453" y="293"/>
                    <a:pt x="453" y="293"/>
                    <a:pt x="453" y="293"/>
                  </a:cubicBezTo>
                  <a:cubicBezTo>
                    <a:pt x="453" y="293"/>
                    <a:pt x="453" y="293"/>
                    <a:pt x="453" y="293"/>
                  </a:cubicBezTo>
                  <a:close/>
                  <a:moveTo>
                    <a:pt x="147" y="296"/>
                  </a:moveTo>
                  <a:cubicBezTo>
                    <a:pt x="146" y="295"/>
                    <a:pt x="146" y="295"/>
                    <a:pt x="146" y="295"/>
                  </a:cubicBezTo>
                  <a:cubicBezTo>
                    <a:pt x="140" y="296"/>
                    <a:pt x="140" y="296"/>
                    <a:pt x="140" y="296"/>
                  </a:cubicBezTo>
                  <a:cubicBezTo>
                    <a:pt x="147" y="296"/>
                    <a:pt x="147" y="296"/>
                    <a:pt x="147" y="296"/>
                  </a:cubicBezTo>
                  <a:close/>
                  <a:moveTo>
                    <a:pt x="518" y="279"/>
                  </a:moveTo>
                  <a:cubicBezTo>
                    <a:pt x="519" y="279"/>
                    <a:pt x="519" y="279"/>
                    <a:pt x="519" y="279"/>
                  </a:cubicBezTo>
                  <a:cubicBezTo>
                    <a:pt x="519" y="278"/>
                    <a:pt x="519" y="278"/>
                    <a:pt x="519" y="278"/>
                  </a:cubicBezTo>
                  <a:cubicBezTo>
                    <a:pt x="520" y="278"/>
                    <a:pt x="520" y="278"/>
                    <a:pt x="520" y="278"/>
                  </a:cubicBezTo>
                  <a:cubicBezTo>
                    <a:pt x="519" y="278"/>
                    <a:pt x="519" y="278"/>
                    <a:pt x="519" y="278"/>
                  </a:cubicBezTo>
                  <a:cubicBezTo>
                    <a:pt x="518" y="279"/>
                    <a:pt x="518" y="279"/>
                    <a:pt x="518" y="279"/>
                  </a:cubicBezTo>
                  <a:close/>
                  <a:moveTo>
                    <a:pt x="29" y="41"/>
                  </a:moveTo>
                  <a:cubicBezTo>
                    <a:pt x="28" y="40"/>
                    <a:pt x="28" y="40"/>
                    <a:pt x="28" y="40"/>
                  </a:cubicBezTo>
                  <a:cubicBezTo>
                    <a:pt x="28" y="39"/>
                    <a:pt x="28" y="39"/>
                    <a:pt x="28" y="39"/>
                  </a:cubicBezTo>
                  <a:cubicBezTo>
                    <a:pt x="28" y="39"/>
                    <a:pt x="28" y="39"/>
                    <a:pt x="28" y="39"/>
                  </a:cubicBezTo>
                  <a:cubicBezTo>
                    <a:pt x="27" y="38"/>
                    <a:pt x="27" y="38"/>
                    <a:pt x="27" y="38"/>
                  </a:cubicBezTo>
                  <a:cubicBezTo>
                    <a:pt x="27" y="38"/>
                    <a:pt x="27" y="38"/>
                    <a:pt x="27" y="38"/>
                  </a:cubicBezTo>
                  <a:cubicBezTo>
                    <a:pt x="28" y="37"/>
                    <a:pt x="28" y="37"/>
                    <a:pt x="28" y="37"/>
                  </a:cubicBezTo>
                  <a:cubicBezTo>
                    <a:pt x="28" y="36"/>
                    <a:pt x="28" y="36"/>
                    <a:pt x="28" y="36"/>
                  </a:cubicBezTo>
                  <a:cubicBezTo>
                    <a:pt x="30" y="36"/>
                    <a:pt x="30" y="36"/>
                    <a:pt x="30" y="36"/>
                  </a:cubicBezTo>
                  <a:cubicBezTo>
                    <a:pt x="30" y="36"/>
                    <a:pt x="30" y="36"/>
                    <a:pt x="30" y="36"/>
                  </a:cubicBezTo>
                  <a:cubicBezTo>
                    <a:pt x="31" y="36"/>
                    <a:pt x="31" y="36"/>
                    <a:pt x="31" y="36"/>
                  </a:cubicBezTo>
                  <a:cubicBezTo>
                    <a:pt x="31" y="37"/>
                    <a:pt x="31" y="37"/>
                    <a:pt x="31" y="37"/>
                  </a:cubicBezTo>
                  <a:cubicBezTo>
                    <a:pt x="32" y="37"/>
                    <a:pt x="32" y="37"/>
                    <a:pt x="32" y="37"/>
                  </a:cubicBezTo>
                  <a:cubicBezTo>
                    <a:pt x="33" y="37"/>
                    <a:pt x="33" y="37"/>
                    <a:pt x="33" y="37"/>
                  </a:cubicBezTo>
                  <a:cubicBezTo>
                    <a:pt x="33" y="37"/>
                    <a:pt x="33" y="37"/>
                    <a:pt x="33" y="37"/>
                  </a:cubicBezTo>
                  <a:cubicBezTo>
                    <a:pt x="34" y="36"/>
                    <a:pt x="34" y="36"/>
                    <a:pt x="34" y="36"/>
                  </a:cubicBezTo>
                  <a:cubicBezTo>
                    <a:pt x="33" y="36"/>
                    <a:pt x="33" y="36"/>
                    <a:pt x="33" y="36"/>
                  </a:cubicBezTo>
                  <a:cubicBezTo>
                    <a:pt x="32" y="36"/>
                    <a:pt x="32" y="36"/>
                    <a:pt x="32" y="36"/>
                  </a:cubicBezTo>
                  <a:cubicBezTo>
                    <a:pt x="30" y="34"/>
                    <a:pt x="30" y="34"/>
                    <a:pt x="30" y="34"/>
                  </a:cubicBezTo>
                  <a:cubicBezTo>
                    <a:pt x="28" y="34"/>
                    <a:pt x="28" y="34"/>
                    <a:pt x="28" y="34"/>
                  </a:cubicBezTo>
                  <a:cubicBezTo>
                    <a:pt x="27" y="34"/>
                    <a:pt x="27" y="34"/>
                    <a:pt x="27" y="34"/>
                  </a:cubicBezTo>
                  <a:cubicBezTo>
                    <a:pt x="25" y="36"/>
                    <a:pt x="25" y="36"/>
                    <a:pt x="25" y="36"/>
                  </a:cubicBezTo>
                  <a:cubicBezTo>
                    <a:pt x="25" y="37"/>
                    <a:pt x="25" y="37"/>
                    <a:pt x="25" y="37"/>
                  </a:cubicBezTo>
                  <a:cubicBezTo>
                    <a:pt x="24" y="37"/>
                    <a:pt x="24" y="37"/>
                    <a:pt x="24" y="37"/>
                  </a:cubicBezTo>
                  <a:cubicBezTo>
                    <a:pt x="22" y="38"/>
                    <a:pt x="22" y="38"/>
                    <a:pt x="22" y="38"/>
                  </a:cubicBezTo>
                  <a:cubicBezTo>
                    <a:pt x="22" y="40"/>
                    <a:pt x="22" y="40"/>
                    <a:pt x="22" y="40"/>
                  </a:cubicBezTo>
                  <a:cubicBezTo>
                    <a:pt x="23" y="40"/>
                    <a:pt x="23" y="40"/>
                    <a:pt x="23" y="40"/>
                  </a:cubicBezTo>
                  <a:cubicBezTo>
                    <a:pt x="24" y="40"/>
                    <a:pt x="24" y="40"/>
                    <a:pt x="24" y="40"/>
                  </a:cubicBezTo>
                  <a:cubicBezTo>
                    <a:pt x="25" y="40"/>
                    <a:pt x="25" y="40"/>
                    <a:pt x="25" y="40"/>
                  </a:cubicBezTo>
                  <a:cubicBezTo>
                    <a:pt x="25" y="41"/>
                    <a:pt x="25" y="41"/>
                    <a:pt x="25" y="41"/>
                  </a:cubicBezTo>
                  <a:cubicBezTo>
                    <a:pt x="26" y="41"/>
                    <a:pt x="26" y="41"/>
                    <a:pt x="26" y="41"/>
                  </a:cubicBezTo>
                  <a:cubicBezTo>
                    <a:pt x="26" y="40"/>
                    <a:pt x="26" y="40"/>
                    <a:pt x="26" y="40"/>
                  </a:cubicBezTo>
                  <a:cubicBezTo>
                    <a:pt x="26" y="40"/>
                    <a:pt x="26" y="40"/>
                    <a:pt x="26" y="40"/>
                  </a:cubicBezTo>
                  <a:cubicBezTo>
                    <a:pt x="27" y="40"/>
                    <a:pt x="27" y="40"/>
                    <a:pt x="27" y="40"/>
                  </a:cubicBezTo>
                  <a:cubicBezTo>
                    <a:pt x="27" y="40"/>
                    <a:pt x="27" y="40"/>
                    <a:pt x="27" y="40"/>
                  </a:cubicBezTo>
                  <a:cubicBezTo>
                    <a:pt x="28" y="41"/>
                    <a:pt x="28" y="41"/>
                    <a:pt x="28" y="41"/>
                  </a:cubicBezTo>
                  <a:cubicBezTo>
                    <a:pt x="29" y="42"/>
                    <a:pt x="29" y="42"/>
                    <a:pt x="29" y="42"/>
                  </a:cubicBezTo>
                  <a:cubicBezTo>
                    <a:pt x="29" y="41"/>
                    <a:pt x="29" y="41"/>
                    <a:pt x="29" y="41"/>
                  </a:cubicBezTo>
                  <a:close/>
                  <a:moveTo>
                    <a:pt x="36" y="29"/>
                  </a:moveTo>
                  <a:cubicBezTo>
                    <a:pt x="36" y="29"/>
                    <a:pt x="36" y="29"/>
                    <a:pt x="36" y="29"/>
                  </a:cubicBezTo>
                  <a:cubicBezTo>
                    <a:pt x="37" y="28"/>
                    <a:pt x="37" y="28"/>
                    <a:pt x="37" y="28"/>
                  </a:cubicBezTo>
                  <a:cubicBezTo>
                    <a:pt x="37" y="28"/>
                    <a:pt x="37" y="28"/>
                    <a:pt x="37" y="28"/>
                  </a:cubicBezTo>
                  <a:cubicBezTo>
                    <a:pt x="37" y="29"/>
                    <a:pt x="37" y="29"/>
                    <a:pt x="37" y="29"/>
                  </a:cubicBezTo>
                  <a:cubicBezTo>
                    <a:pt x="37" y="29"/>
                    <a:pt x="37" y="29"/>
                    <a:pt x="37" y="29"/>
                  </a:cubicBezTo>
                  <a:cubicBezTo>
                    <a:pt x="37" y="30"/>
                    <a:pt x="37" y="30"/>
                    <a:pt x="37" y="30"/>
                  </a:cubicBezTo>
                  <a:cubicBezTo>
                    <a:pt x="36" y="30"/>
                    <a:pt x="36" y="30"/>
                    <a:pt x="36" y="30"/>
                  </a:cubicBezTo>
                  <a:cubicBezTo>
                    <a:pt x="36" y="30"/>
                    <a:pt x="36" y="29"/>
                    <a:pt x="36" y="29"/>
                  </a:cubicBezTo>
                  <a:close/>
                  <a:moveTo>
                    <a:pt x="34" y="45"/>
                  </a:moveTo>
                  <a:cubicBezTo>
                    <a:pt x="34" y="45"/>
                    <a:pt x="34" y="45"/>
                    <a:pt x="34" y="45"/>
                  </a:cubicBezTo>
                  <a:cubicBezTo>
                    <a:pt x="35" y="45"/>
                    <a:pt x="35" y="45"/>
                    <a:pt x="35" y="45"/>
                  </a:cubicBezTo>
                  <a:cubicBezTo>
                    <a:pt x="35" y="45"/>
                    <a:pt x="35" y="45"/>
                    <a:pt x="35" y="45"/>
                  </a:cubicBezTo>
                  <a:cubicBezTo>
                    <a:pt x="35" y="44"/>
                    <a:pt x="35" y="44"/>
                    <a:pt x="35" y="44"/>
                  </a:cubicBezTo>
                  <a:cubicBezTo>
                    <a:pt x="35" y="44"/>
                    <a:pt x="35" y="44"/>
                    <a:pt x="35" y="44"/>
                  </a:cubicBezTo>
                  <a:cubicBezTo>
                    <a:pt x="36" y="44"/>
                    <a:pt x="36" y="44"/>
                    <a:pt x="36" y="44"/>
                  </a:cubicBezTo>
                  <a:cubicBezTo>
                    <a:pt x="36" y="43"/>
                    <a:pt x="36" y="43"/>
                    <a:pt x="36" y="43"/>
                  </a:cubicBezTo>
                  <a:cubicBezTo>
                    <a:pt x="37" y="42"/>
                    <a:pt x="37" y="42"/>
                    <a:pt x="37" y="42"/>
                  </a:cubicBezTo>
                  <a:cubicBezTo>
                    <a:pt x="36" y="41"/>
                    <a:pt x="36" y="41"/>
                    <a:pt x="36" y="41"/>
                  </a:cubicBezTo>
                  <a:cubicBezTo>
                    <a:pt x="36" y="41"/>
                    <a:pt x="36" y="41"/>
                    <a:pt x="36" y="41"/>
                  </a:cubicBezTo>
                  <a:cubicBezTo>
                    <a:pt x="36" y="40"/>
                    <a:pt x="36" y="40"/>
                    <a:pt x="36" y="40"/>
                  </a:cubicBezTo>
                  <a:cubicBezTo>
                    <a:pt x="36" y="40"/>
                    <a:pt x="36" y="40"/>
                    <a:pt x="36" y="40"/>
                  </a:cubicBezTo>
                  <a:cubicBezTo>
                    <a:pt x="37" y="40"/>
                    <a:pt x="37" y="40"/>
                    <a:pt x="37" y="40"/>
                  </a:cubicBezTo>
                  <a:cubicBezTo>
                    <a:pt x="39" y="40"/>
                    <a:pt x="39" y="40"/>
                    <a:pt x="39" y="40"/>
                  </a:cubicBezTo>
                  <a:cubicBezTo>
                    <a:pt x="39" y="40"/>
                    <a:pt x="39" y="40"/>
                    <a:pt x="39" y="40"/>
                  </a:cubicBezTo>
                  <a:cubicBezTo>
                    <a:pt x="39" y="39"/>
                    <a:pt x="39" y="39"/>
                    <a:pt x="39" y="39"/>
                  </a:cubicBezTo>
                  <a:cubicBezTo>
                    <a:pt x="39" y="39"/>
                    <a:pt x="39" y="39"/>
                    <a:pt x="39" y="39"/>
                  </a:cubicBezTo>
                  <a:cubicBezTo>
                    <a:pt x="38" y="39"/>
                    <a:pt x="38" y="39"/>
                    <a:pt x="38" y="39"/>
                  </a:cubicBezTo>
                  <a:cubicBezTo>
                    <a:pt x="38" y="38"/>
                    <a:pt x="38" y="38"/>
                    <a:pt x="38" y="38"/>
                  </a:cubicBezTo>
                  <a:cubicBezTo>
                    <a:pt x="38" y="38"/>
                    <a:pt x="38" y="38"/>
                    <a:pt x="38" y="38"/>
                  </a:cubicBezTo>
                  <a:cubicBezTo>
                    <a:pt x="38" y="37"/>
                    <a:pt x="38" y="37"/>
                    <a:pt x="38" y="37"/>
                  </a:cubicBezTo>
                  <a:cubicBezTo>
                    <a:pt x="38" y="37"/>
                    <a:pt x="38" y="37"/>
                    <a:pt x="38" y="37"/>
                  </a:cubicBezTo>
                  <a:cubicBezTo>
                    <a:pt x="38" y="37"/>
                    <a:pt x="38" y="37"/>
                    <a:pt x="38" y="37"/>
                  </a:cubicBezTo>
                  <a:cubicBezTo>
                    <a:pt x="39" y="37"/>
                    <a:pt x="39" y="37"/>
                    <a:pt x="39" y="37"/>
                  </a:cubicBezTo>
                  <a:cubicBezTo>
                    <a:pt x="39" y="38"/>
                    <a:pt x="39" y="38"/>
                    <a:pt x="39" y="38"/>
                  </a:cubicBezTo>
                  <a:cubicBezTo>
                    <a:pt x="40" y="37"/>
                    <a:pt x="40" y="37"/>
                    <a:pt x="40" y="37"/>
                  </a:cubicBezTo>
                  <a:cubicBezTo>
                    <a:pt x="40" y="37"/>
                    <a:pt x="40" y="37"/>
                    <a:pt x="40" y="37"/>
                  </a:cubicBezTo>
                  <a:cubicBezTo>
                    <a:pt x="41" y="36"/>
                    <a:pt x="41" y="36"/>
                    <a:pt x="41" y="36"/>
                  </a:cubicBezTo>
                  <a:cubicBezTo>
                    <a:pt x="41" y="36"/>
                    <a:pt x="41" y="36"/>
                    <a:pt x="41" y="36"/>
                  </a:cubicBezTo>
                  <a:cubicBezTo>
                    <a:pt x="41" y="35"/>
                    <a:pt x="41" y="35"/>
                    <a:pt x="41" y="35"/>
                  </a:cubicBezTo>
                  <a:cubicBezTo>
                    <a:pt x="41" y="35"/>
                    <a:pt x="41" y="35"/>
                    <a:pt x="41" y="35"/>
                  </a:cubicBezTo>
                  <a:cubicBezTo>
                    <a:pt x="40" y="34"/>
                    <a:pt x="40" y="34"/>
                    <a:pt x="40" y="34"/>
                  </a:cubicBezTo>
                  <a:cubicBezTo>
                    <a:pt x="40" y="34"/>
                    <a:pt x="40" y="34"/>
                    <a:pt x="40" y="34"/>
                  </a:cubicBezTo>
                  <a:cubicBezTo>
                    <a:pt x="39" y="33"/>
                    <a:pt x="39" y="33"/>
                    <a:pt x="39" y="33"/>
                  </a:cubicBezTo>
                  <a:cubicBezTo>
                    <a:pt x="38" y="34"/>
                    <a:pt x="38" y="34"/>
                    <a:pt x="38" y="34"/>
                  </a:cubicBezTo>
                  <a:cubicBezTo>
                    <a:pt x="38" y="35"/>
                    <a:pt x="38" y="35"/>
                    <a:pt x="38" y="35"/>
                  </a:cubicBezTo>
                  <a:cubicBezTo>
                    <a:pt x="37" y="35"/>
                    <a:pt x="37" y="35"/>
                    <a:pt x="37" y="35"/>
                  </a:cubicBezTo>
                  <a:cubicBezTo>
                    <a:pt x="37" y="35"/>
                    <a:pt x="37" y="35"/>
                    <a:pt x="37" y="35"/>
                  </a:cubicBezTo>
                  <a:cubicBezTo>
                    <a:pt x="37" y="34"/>
                    <a:pt x="37" y="34"/>
                    <a:pt x="37" y="34"/>
                  </a:cubicBezTo>
                  <a:cubicBezTo>
                    <a:pt x="38" y="33"/>
                    <a:pt x="38" y="33"/>
                    <a:pt x="38" y="33"/>
                  </a:cubicBezTo>
                  <a:cubicBezTo>
                    <a:pt x="38" y="32"/>
                    <a:pt x="38" y="32"/>
                    <a:pt x="38" y="32"/>
                  </a:cubicBezTo>
                  <a:cubicBezTo>
                    <a:pt x="38" y="31"/>
                    <a:pt x="38" y="31"/>
                    <a:pt x="38" y="31"/>
                  </a:cubicBezTo>
                  <a:cubicBezTo>
                    <a:pt x="38" y="31"/>
                    <a:pt x="38" y="31"/>
                    <a:pt x="38" y="31"/>
                  </a:cubicBezTo>
                  <a:cubicBezTo>
                    <a:pt x="37" y="32"/>
                    <a:pt x="37" y="32"/>
                    <a:pt x="37" y="32"/>
                  </a:cubicBezTo>
                  <a:cubicBezTo>
                    <a:pt x="37" y="33"/>
                    <a:pt x="37" y="33"/>
                    <a:pt x="37" y="33"/>
                  </a:cubicBezTo>
                  <a:cubicBezTo>
                    <a:pt x="36" y="33"/>
                    <a:pt x="36" y="33"/>
                    <a:pt x="36" y="33"/>
                  </a:cubicBezTo>
                  <a:cubicBezTo>
                    <a:pt x="36" y="33"/>
                    <a:pt x="36" y="33"/>
                    <a:pt x="36" y="33"/>
                  </a:cubicBezTo>
                  <a:cubicBezTo>
                    <a:pt x="37" y="32"/>
                    <a:pt x="37" y="32"/>
                    <a:pt x="37" y="32"/>
                  </a:cubicBezTo>
                  <a:cubicBezTo>
                    <a:pt x="36" y="32"/>
                    <a:pt x="36" y="32"/>
                    <a:pt x="36" y="32"/>
                  </a:cubicBezTo>
                  <a:cubicBezTo>
                    <a:pt x="36" y="32"/>
                    <a:pt x="36" y="32"/>
                    <a:pt x="36" y="32"/>
                  </a:cubicBezTo>
                  <a:cubicBezTo>
                    <a:pt x="36" y="33"/>
                    <a:pt x="36" y="33"/>
                    <a:pt x="36" y="33"/>
                  </a:cubicBezTo>
                  <a:cubicBezTo>
                    <a:pt x="35" y="33"/>
                    <a:pt x="35" y="33"/>
                    <a:pt x="35" y="33"/>
                  </a:cubicBezTo>
                  <a:cubicBezTo>
                    <a:pt x="35" y="34"/>
                    <a:pt x="35" y="34"/>
                    <a:pt x="35" y="34"/>
                  </a:cubicBezTo>
                  <a:cubicBezTo>
                    <a:pt x="35" y="34"/>
                    <a:pt x="35" y="34"/>
                    <a:pt x="35" y="34"/>
                  </a:cubicBezTo>
                  <a:cubicBezTo>
                    <a:pt x="36" y="34"/>
                    <a:pt x="36" y="34"/>
                    <a:pt x="36" y="34"/>
                  </a:cubicBezTo>
                  <a:cubicBezTo>
                    <a:pt x="36" y="34"/>
                    <a:pt x="36" y="34"/>
                    <a:pt x="36" y="34"/>
                  </a:cubicBezTo>
                  <a:cubicBezTo>
                    <a:pt x="36" y="35"/>
                    <a:pt x="36" y="35"/>
                    <a:pt x="36" y="35"/>
                  </a:cubicBezTo>
                  <a:cubicBezTo>
                    <a:pt x="36" y="35"/>
                    <a:pt x="36" y="35"/>
                    <a:pt x="36" y="35"/>
                  </a:cubicBezTo>
                  <a:cubicBezTo>
                    <a:pt x="35" y="36"/>
                    <a:pt x="35" y="36"/>
                    <a:pt x="35" y="36"/>
                  </a:cubicBezTo>
                  <a:cubicBezTo>
                    <a:pt x="35" y="36"/>
                    <a:pt x="35" y="36"/>
                    <a:pt x="35" y="36"/>
                  </a:cubicBezTo>
                  <a:cubicBezTo>
                    <a:pt x="35" y="37"/>
                    <a:pt x="35" y="37"/>
                    <a:pt x="35" y="37"/>
                  </a:cubicBezTo>
                  <a:cubicBezTo>
                    <a:pt x="34" y="37"/>
                    <a:pt x="34" y="37"/>
                    <a:pt x="34" y="37"/>
                  </a:cubicBezTo>
                  <a:cubicBezTo>
                    <a:pt x="34" y="38"/>
                    <a:pt x="34" y="38"/>
                    <a:pt x="34" y="38"/>
                  </a:cubicBezTo>
                  <a:cubicBezTo>
                    <a:pt x="33" y="38"/>
                    <a:pt x="33" y="38"/>
                    <a:pt x="33" y="38"/>
                  </a:cubicBezTo>
                  <a:cubicBezTo>
                    <a:pt x="32" y="38"/>
                    <a:pt x="32" y="38"/>
                    <a:pt x="32" y="38"/>
                  </a:cubicBezTo>
                  <a:cubicBezTo>
                    <a:pt x="31" y="38"/>
                    <a:pt x="31" y="38"/>
                    <a:pt x="31" y="38"/>
                  </a:cubicBezTo>
                  <a:cubicBezTo>
                    <a:pt x="30" y="38"/>
                    <a:pt x="30" y="38"/>
                    <a:pt x="30" y="38"/>
                  </a:cubicBezTo>
                  <a:cubicBezTo>
                    <a:pt x="30" y="37"/>
                    <a:pt x="30" y="37"/>
                    <a:pt x="30" y="37"/>
                  </a:cubicBezTo>
                  <a:cubicBezTo>
                    <a:pt x="29" y="38"/>
                    <a:pt x="29" y="38"/>
                    <a:pt x="29" y="38"/>
                  </a:cubicBezTo>
                  <a:cubicBezTo>
                    <a:pt x="29" y="38"/>
                    <a:pt x="29" y="38"/>
                    <a:pt x="29" y="38"/>
                  </a:cubicBezTo>
                  <a:cubicBezTo>
                    <a:pt x="29" y="39"/>
                    <a:pt x="29" y="39"/>
                    <a:pt x="29" y="39"/>
                  </a:cubicBezTo>
                  <a:cubicBezTo>
                    <a:pt x="29" y="39"/>
                    <a:pt x="29" y="39"/>
                    <a:pt x="29" y="39"/>
                  </a:cubicBezTo>
                  <a:cubicBezTo>
                    <a:pt x="30" y="39"/>
                    <a:pt x="30" y="39"/>
                    <a:pt x="30" y="39"/>
                  </a:cubicBezTo>
                  <a:cubicBezTo>
                    <a:pt x="31" y="39"/>
                    <a:pt x="31" y="39"/>
                    <a:pt x="31" y="39"/>
                  </a:cubicBezTo>
                  <a:cubicBezTo>
                    <a:pt x="31" y="39"/>
                    <a:pt x="31" y="39"/>
                    <a:pt x="31" y="39"/>
                  </a:cubicBezTo>
                  <a:cubicBezTo>
                    <a:pt x="31" y="40"/>
                    <a:pt x="31" y="40"/>
                    <a:pt x="31" y="40"/>
                  </a:cubicBezTo>
                  <a:cubicBezTo>
                    <a:pt x="32" y="40"/>
                    <a:pt x="32" y="40"/>
                    <a:pt x="32" y="40"/>
                  </a:cubicBezTo>
                  <a:cubicBezTo>
                    <a:pt x="32" y="41"/>
                    <a:pt x="32" y="41"/>
                    <a:pt x="32" y="41"/>
                  </a:cubicBezTo>
                  <a:cubicBezTo>
                    <a:pt x="32" y="41"/>
                    <a:pt x="32" y="41"/>
                    <a:pt x="32" y="41"/>
                  </a:cubicBezTo>
                  <a:cubicBezTo>
                    <a:pt x="31" y="41"/>
                    <a:pt x="31" y="41"/>
                    <a:pt x="31" y="41"/>
                  </a:cubicBezTo>
                  <a:cubicBezTo>
                    <a:pt x="30" y="41"/>
                    <a:pt x="30" y="41"/>
                    <a:pt x="30" y="41"/>
                  </a:cubicBezTo>
                  <a:cubicBezTo>
                    <a:pt x="30" y="43"/>
                    <a:pt x="30" y="43"/>
                    <a:pt x="30" y="43"/>
                  </a:cubicBezTo>
                  <a:cubicBezTo>
                    <a:pt x="31" y="44"/>
                    <a:pt x="31" y="44"/>
                    <a:pt x="31" y="44"/>
                  </a:cubicBezTo>
                  <a:cubicBezTo>
                    <a:pt x="31" y="44"/>
                    <a:pt x="31" y="44"/>
                    <a:pt x="31" y="44"/>
                  </a:cubicBezTo>
                  <a:cubicBezTo>
                    <a:pt x="31" y="45"/>
                    <a:pt x="31" y="45"/>
                    <a:pt x="31" y="45"/>
                  </a:cubicBezTo>
                  <a:cubicBezTo>
                    <a:pt x="31" y="45"/>
                    <a:pt x="31" y="45"/>
                    <a:pt x="31" y="45"/>
                  </a:cubicBezTo>
                  <a:cubicBezTo>
                    <a:pt x="32" y="45"/>
                    <a:pt x="32" y="45"/>
                    <a:pt x="32" y="45"/>
                  </a:cubicBezTo>
                  <a:cubicBezTo>
                    <a:pt x="33" y="44"/>
                    <a:pt x="33" y="44"/>
                    <a:pt x="33" y="44"/>
                  </a:cubicBezTo>
                  <a:cubicBezTo>
                    <a:pt x="33" y="43"/>
                    <a:pt x="33" y="43"/>
                    <a:pt x="33" y="43"/>
                  </a:cubicBezTo>
                  <a:cubicBezTo>
                    <a:pt x="33" y="43"/>
                    <a:pt x="33" y="43"/>
                    <a:pt x="33" y="43"/>
                  </a:cubicBezTo>
                  <a:cubicBezTo>
                    <a:pt x="34" y="44"/>
                    <a:pt x="34" y="44"/>
                    <a:pt x="34" y="44"/>
                  </a:cubicBezTo>
                  <a:cubicBezTo>
                    <a:pt x="34" y="45"/>
                    <a:pt x="34" y="45"/>
                    <a:pt x="34" y="45"/>
                  </a:cubicBezTo>
                  <a:close/>
                  <a:moveTo>
                    <a:pt x="40" y="44"/>
                  </a:moveTo>
                  <a:cubicBezTo>
                    <a:pt x="40" y="43"/>
                    <a:pt x="40" y="43"/>
                    <a:pt x="40" y="43"/>
                  </a:cubicBezTo>
                  <a:cubicBezTo>
                    <a:pt x="40" y="43"/>
                    <a:pt x="40" y="43"/>
                    <a:pt x="40" y="43"/>
                  </a:cubicBezTo>
                  <a:cubicBezTo>
                    <a:pt x="40" y="42"/>
                    <a:pt x="40" y="42"/>
                    <a:pt x="40" y="42"/>
                  </a:cubicBezTo>
                  <a:cubicBezTo>
                    <a:pt x="39" y="42"/>
                    <a:pt x="39" y="42"/>
                    <a:pt x="39" y="42"/>
                  </a:cubicBezTo>
                  <a:cubicBezTo>
                    <a:pt x="38" y="41"/>
                    <a:pt x="38" y="41"/>
                    <a:pt x="38" y="41"/>
                  </a:cubicBezTo>
                  <a:cubicBezTo>
                    <a:pt x="38" y="42"/>
                    <a:pt x="38" y="42"/>
                    <a:pt x="38" y="42"/>
                  </a:cubicBezTo>
                  <a:cubicBezTo>
                    <a:pt x="38" y="43"/>
                    <a:pt x="38" y="43"/>
                    <a:pt x="38" y="43"/>
                  </a:cubicBezTo>
                  <a:cubicBezTo>
                    <a:pt x="38" y="43"/>
                    <a:pt x="38" y="43"/>
                    <a:pt x="38" y="43"/>
                  </a:cubicBezTo>
                  <a:cubicBezTo>
                    <a:pt x="40" y="44"/>
                    <a:pt x="40" y="44"/>
                    <a:pt x="40" y="44"/>
                  </a:cubicBezTo>
                  <a:close/>
                  <a:moveTo>
                    <a:pt x="41" y="46"/>
                  </a:moveTo>
                  <a:cubicBezTo>
                    <a:pt x="41" y="46"/>
                    <a:pt x="42" y="46"/>
                    <a:pt x="42" y="46"/>
                  </a:cubicBezTo>
                  <a:cubicBezTo>
                    <a:pt x="42" y="46"/>
                    <a:pt x="42" y="46"/>
                    <a:pt x="42" y="46"/>
                  </a:cubicBezTo>
                  <a:cubicBezTo>
                    <a:pt x="44" y="46"/>
                    <a:pt x="44" y="46"/>
                    <a:pt x="44" y="46"/>
                  </a:cubicBezTo>
                  <a:cubicBezTo>
                    <a:pt x="44" y="45"/>
                    <a:pt x="44" y="45"/>
                    <a:pt x="44" y="45"/>
                  </a:cubicBezTo>
                  <a:cubicBezTo>
                    <a:pt x="44" y="45"/>
                    <a:pt x="44" y="45"/>
                    <a:pt x="44" y="45"/>
                  </a:cubicBezTo>
                  <a:cubicBezTo>
                    <a:pt x="43" y="44"/>
                    <a:pt x="43" y="44"/>
                    <a:pt x="43" y="44"/>
                  </a:cubicBezTo>
                  <a:cubicBezTo>
                    <a:pt x="43" y="44"/>
                    <a:pt x="43" y="44"/>
                    <a:pt x="43" y="44"/>
                  </a:cubicBezTo>
                  <a:cubicBezTo>
                    <a:pt x="42" y="42"/>
                    <a:pt x="42" y="42"/>
                    <a:pt x="42" y="42"/>
                  </a:cubicBezTo>
                  <a:cubicBezTo>
                    <a:pt x="42" y="43"/>
                    <a:pt x="42" y="43"/>
                    <a:pt x="42" y="43"/>
                  </a:cubicBezTo>
                  <a:cubicBezTo>
                    <a:pt x="42" y="44"/>
                    <a:pt x="42" y="44"/>
                    <a:pt x="42" y="44"/>
                  </a:cubicBezTo>
                  <a:cubicBezTo>
                    <a:pt x="41" y="45"/>
                    <a:pt x="41" y="45"/>
                    <a:pt x="41" y="45"/>
                  </a:cubicBezTo>
                  <a:cubicBezTo>
                    <a:pt x="40" y="45"/>
                    <a:pt x="40" y="45"/>
                    <a:pt x="40" y="45"/>
                  </a:cubicBezTo>
                  <a:cubicBezTo>
                    <a:pt x="40" y="45"/>
                    <a:pt x="40" y="45"/>
                    <a:pt x="40" y="45"/>
                  </a:cubicBezTo>
                  <a:cubicBezTo>
                    <a:pt x="41" y="45"/>
                    <a:pt x="41" y="45"/>
                    <a:pt x="41" y="45"/>
                  </a:cubicBezTo>
                  <a:cubicBezTo>
                    <a:pt x="41" y="46"/>
                    <a:pt x="41" y="46"/>
                    <a:pt x="41" y="46"/>
                  </a:cubicBezTo>
                  <a:close/>
                  <a:moveTo>
                    <a:pt x="52" y="18"/>
                  </a:moveTo>
                  <a:cubicBezTo>
                    <a:pt x="53" y="17"/>
                    <a:pt x="53" y="17"/>
                    <a:pt x="53" y="17"/>
                  </a:cubicBezTo>
                  <a:cubicBezTo>
                    <a:pt x="54" y="17"/>
                    <a:pt x="54" y="17"/>
                    <a:pt x="54" y="17"/>
                  </a:cubicBezTo>
                  <a:cubicBezTo>
                    <a:pt x="54" y="17"/>
                    <a:pt x="54" y="17"/>
                    <a:pt x="54" y="17"/>
                  </a:cubicBezTo>
                  <a:cubicBezTo>
                    <a:pt x="55" y="16"/>
                    <a:pt x="55" y="16"/>
                    <a:pt x="55" y="16"/>
                  </a:cubicBezTo>
                  <a:cubicBezTo>
                    <a:pt x="54" y="16"/>
                    <a:pt x="54" y="16"/>
                    <a:pt x="54" y="16"/>
                  </a:cubicBezTo>
                  <a:cubicBezTo>
                    <a:pt x="54" y="15"/>
                    <a:pt x="54" y="15"/>
                    <a:pt x="54" y="15"/>
                  </a:cubicBezTo>
                  <a:cubicBezTo>
                    <a:pt x="54" y="15"/>
                    <a:pt x="54" y="15"/>
                    <a:pt x="54" y="15"/>
                  </a:cubicBezTo>
                  <a:cubicBezTo>
                    <a:pt x="53" y="15"/>
                    <a:pt x="53" y="15"/>
                    <a:pt x="53" y="15"/>
                  </a:cubicBezTo>
                  <a:cubicBezTo>
                    <a:pt x="52" y="15"/>
                    <a:pt x="52" y="15"/>
                    <a:pt x="52" y="15"/>
                  </a:cubicBezTo>
                  <a:cubicBezTo>
                    <a:pt x="51" y="16"/>
                    <a:pt x="51" y="16"/>
                    <a:pt x="51" y="16"/>
                  </a:cubicBezTo>
                  <a:cubicBezTo>
                    <a:pt x="51" y="16"/>
                    <a:pt x="51" y="16"/>
                    <a:pt x="51" y="16"/>
                  </a:cubicBezTo>
                  <a:cubicBezTo>
                    <a:pt x="52" y="17"/>
                    <a:pt x="52" y="17"/>
                    <a:pt x="52" y="17"/>
                  </a:cubicBezTo>
                  <a:cubicBezTo>
                    <a:pt x="52" y="17"/>
                    <a:pt x="52" y="17"/>
                    <a:pt x="52" y="17"/>
                  </a:cubicBezTo>
                  <a:cubicBezTo>
                    <a:pt x="52" y="17"/>
                    <a:pt x="52" y="18"/>
                    <a:pt x="52" y="18"/>
                  </a:cubicBezTo>
                  <a:close/>
                  <a:moveTo>
                    <a:pt x="53" y="19"/>
                  </a:moveTo>
                  <a:cubicBezTo>
                    <a:pt x="53" y="19"/>
                    <a:pt x="53" y="19"/>
                    <a:pt x="53" y="19"/>
                  </a:cubicBezTo>
                  <a:cubicBezTo>
                    <a:pt x="54" y="18"/>
                    <a:pt x="54" y="18"/>
                    <a:pt x="54" y="18"/>
                  </a:cubicBezTo>
                  <a:cubicBezTo>
                    <a:pt x="54" y="19"/>
                    <a:pt x="54" y="19"/>
                    <a:pt x="54" y="19"/>
                  </a:cubicBezTo>
                  <a:cubicBezTo>
                    <a:pt x="53" y="19"/>
                    <a:pt x="53" y="19"/>
                    <a:pt x="53" y="19"/>
                  </a:cubicBezTo>
                  <a:close/>
                  <a:moveTo>
                    <a:pt x="54" y="22"/>
                  </a:moveTo>
                  <a:cubicBezTo>
                    <a:pt x="54" y="21"/>
                    <a:pt x="54" y="21"/>
                    <a:pt x="54" y="21"/>
                  </a:cubicBezTo>
                  <a:cubicBezTo>
                    <a:pt x="54" y="21"/>
                    <a:pt x="54" y="21"/>
                    <a:pt x="54" y="21"/>
                  </a:cubicBezTo>
                  <a:cubicBezTo>
                    <a:pt x="55" y="20"/>
                    <a:pt x="55" y="20"/>
                    <a:pt x="55" y="20"/>
                  </a:cubicBezTo>
                  <a:cubicBezTo>
                    <a:pt x="54" y="20"/>
                    <a:pt x="54" y="20"/>
                    <a:pt x="54" y="20"/>
                  </a:cubicBezTo>
                  <a:cubicBezTo>
                    <a:pt x="54" y="20"/>
                    <a:pt x="54" y="20"/>
                    <a:pt x="54" y="20"/>
                  </a:cubicBezTo>
                  <a:cubicBezTo>
                    <a:pt x="53" y="20"/>
                    <a:pt x="53" y="20"/>
                    <a:pt x="53" y="20"/>
                  </a:cubicBezTo>
                  <a:cubicBezTo>
                    <a:pt x="53" y="20"/>
                    <a:pt x="53" y="20"/>
                    <a:pt x="53" y="20"/>
                  </a:cubicBezTo>
                  <a:cubicBezTo>
                    <a:pt x="52" y="20"/>
                    <a:pt x="52" y="20"/>
                    <a:pt x="52" y="20"/>
                  </a:cubicBezTo>
                  <a:cubicBezTo>
                    <a:pt x="51" y="20"/>
                    <a:pt x="51" y="20"/>
                    <a:pt x="51" y="20"/>
                  </a:cubicBezTo>
                  <a:cubicBezTo>
                    <a:pt x="50" y="21"/>
                    <a:pt x="50" y="21"/>
                    <a:pt x="50" y="21"/>
                  </a:cubicBezTo>
                  <a:cubicBezTo>
                    <a:pt x="50" y="21"/>
                    <a:pt x="50" y="21"/>
                    <a:pt x="50" y="21"/>
                  </a:cubicBezTo>
                  <a:cubicBezTo>
                    <a:pt x="50" y="22"/>
                    <a:pt x="50" y="22"/>
                    <a:pt x="50" y="22"/>
                  </a:cubicBezTo>
                  <a:cubicBezTo>
                    <a:pt x="51" y="22"/>
                    <a:pt x="51" y="22"/>
                    <a:pt x="51" y="22"/>
                  </a:cubicBezTo>
                  <a:cubicBezTo>
                    <a:pt x="52" y="22"/>
                    <a:pt x="52" y="22"/>
                    <a:pt x="52" y="22"/>
                  </a:cubicBezTo>
                  <a:cubicBezTo>
                    <a:pt x="53" y="22"/>
                    <a:pt x="53" y="22"/>
                    <a:pt x="53" y="22"/>
                  </a:cubicBezTo>
                  <a:cubicBezTo>
                    <a:pt x="53" y="22"/>
                    <a:pt x="53" y="22"/>
                    <a:pt x="53" y="22"/>
                  </a:cubicBezTo>
                  <a:cubicBezTo>
                    <a:pt x="54" y="22"/>
                    <a:pt x="54" y="22"/>
                    <a:pt x="54" y="22"/>
                  </a:cubicBezTo>
                  <a:close/>
                  <a:moveTo>
                    <a:pt x="56" y="22"/>
                  </a:moveTo>
                  <a:cubicBezTo>
                    <a:pt x="55" y="21"/>
                    <a:pt x="55" y="21"/>
                    <a:pt x="55" y="21"/>
                  </a:cubicBezTo>
                  <a:cubicBezTo>
                    <a:pt x="56" y="20"/>
                    <a:pt x="56" y="20"/>
                    <a:pt x="56" y="20"/>
                  </a:cubicBezTo>
                  <a:cubicBezTo>
                    <a:pt x="56" y="20"/>
                    <a:pt x="56" y="20"/>
                    <a:pt x="56" y="20"/>
                  </a:cubicBezTo>
                  <a:cubicBezTo>
                    <a:pt x="57" y="21"/>
                    <a:pt x="57" y="21"/>
                    <a:pt x="57" y="21"/>
                  </a:cubicBezTo>
                  <a:cubicBezTo>
                    <a:pt x="57" y="21"/>
                    <a:pt x="57" y="21"/>
                    <a:pt x="57" y="21"/>
                  </a:cubicBezTo>
                  <a:cubicBezTo>
                    <a:pt x="57" y="22"/>
                    <a:pt x="57" y="22"/>
                    <a:pt x="57" y="22"/>
                  </a:cubicBezTo>
                  <a:cubicBezTo>
                    <a:pt x="56" y="22"/>
                    <a:pt x="56" y="22"/>
                    <a:pt x="56" y="22"/>
                  </a:cubicBezTo>
                  <a:cubicBezTo>
                    <a:pt x="56" y="22"/>
                    <a:pt x="56" y="22"/>
                    <a:pt x="56" y="22"/>
                  </a:cubicBezTo>
                  <a:close/>
                  <a:moveTo>
                    <a:pt x="52" y="26"/>
                  </a:moveTo>
                  <a:cubicBezTo>
                    <a:pt x="53" y="25"/>
                    <a:pt x="53" y="25"/>
                    <a:pt x="53" y="25"/>
                  </a:cubicBezTo>
                  <a:cubicBezTo>
                    <a:pt x="53" y="24"/>
                    <a:pt x="53" y="24"/>
                    <a:pt x="53" y="24"/>
                  </a:cubicBezTo>
                  <a:cubicBezTo>
                    <a:pt x="54" y="23"/>
                    <a:pt x="54" y="23"/>
                    <a:pt x="54" y="23"/>
                  </a:cubicBezTo>
                  <a:cubicBezTo>
                    <a:pt x="54" y="23"/>
                    <a:pt x="54" y="23"/>
                    <a:pt x="54" y="23"/>
                  </a:cubicBezTo>
                  <a:cubicBezTo>
                    <a:pt x="54" y="22"/>
                    <a:pt x="54" y="22"/>
                    <a:pt x="54" y="22"/>
                  </a:cubicBezTo>
                  <a:cubicBezTo>
                    <a:pt x="53" y="23"/>
                    <a:pt x="53" y="23"/>
                    <a:pt x="53" y="23"/>
                  </a:cubicBezTo>
                  <a:cubicBezTo>
                    <a:pt x="52" y="23"/>
                    <a:pt x="52" y="23"/>
                    <a:pt x="52" y="23"/>
                  </a:cubicBezTo>
                  <a:cubicBezTo>
                    <a:pt x="51" y="23"/>
                    <a:pt x="51" y="23"/>
                    <a:pt x="51" y="23"/>
                  </a:cubicBezTo>
                  <a:cubicBezTo>
                    <a:pt x="50" y="23"/>
                    <a:pt x="50" y="23"/>
                    <a:pt x="50" y="23"/>
                  </a:cubicBezTo>
                  <a:cubicBezTo>
                    <a:pt x="50" y="24"/>
                    <a:pt x="50" y="24"/>
                    <a:pt x="50" y="24"/>
                  </a:cubicBezTo>
                  <a:cubicBezTo>
                    <a:pt x="50" y="24"/>
                    <a:pt x="50" y="24"/>
                    <a:pt x="50" y="24"/>
                  </a:cubicBezTo>
                  <a:cubicBezTo>
                    <a:pt x="51" y="24"/>
                    <a:pt x="51" y="24"/>
                    <a:pt x="51" y="24"/>
                  </a:cubicBezTo>
                  <a:cubicBezTo>
                    <a:pt x="51" y="25"/>
                    <a:pt x="51" y="25"/>
                    <a:pt x="51" y="25"/>
                  </a:cubicBezTo>
                  <a:cubicBezTo>
                    <a:pt x="51" y="25"/>
                    <a:pt x="51" y="25"/>
                    <a:pt x="51" y="25"/>
                  </a:cubicBezTo>
                  <a:cubicBezTo>
                    <a:pt x="50" y="25"/>
                    <a:pt x="50" y="25"/>
                    <a:pt x="50" y="25"/>
                  </a:cubicBezTo>
                  <a:cubicBezTo>
                    <a:pt x="49" y="26"/>
                    <a:pt x="49" y="26"/>
                    <a:pt x="49" y="26"/>
                  </a:cubicBezTo>
                  <a:cubicBezTo>
                    <a:pt x="49" y="26"/>
                    <a:pt x="49" y="26"/>
                    <a:pt x="49" y="26"/>
                  </a:cubicBezTo>
                  <a:cubicBezTo>
                    <a:pt x="49" y="27"/>
                    <a:pt x="49" y="27"/>
                    <a:pt x="49" y="27"/>
                  </a:cubicBezTo>
                  <a:cubicBezTo>
                    <a:pt x="50" y="27"/>
                    <a:pt x="50" y="27"/>
                    <a:pt x="50" y="27"/>
                  </a:cubicBezTo>
                  <a:cubicBezTo>
                    <a:pt x="51" y="26"/>
                    <a:pt x="51" y="26"/>
                    <a:pt x="51" y="26"/>
                  </a:cubicBezTo>
                  <a:cubicBezTo>
                    <a:pt x="51" y="26"/>
                    <a:pt x="52" y="26"/>
                    <a:pt x="52" y="26"/>
                  </a:cubicBezTo>
                  <a:close/>
                  <a:moveTo>
                    <a:pt x="55" y="26"/>
                  </a:moveTo>
                  <a:cubicBezTo>
                    <a:pt x="54" y="26"/>
                    <a:pt x="54" y="26"/>
                    <a:pt x="54" y="26"/>
                  </a:cubicBezTo>
                  <a:cubicBezTo>
                    <a:pt x="53" y="26"/>
                    <a:pt x="53" y="26"/>
                    <a:pt x="53" y="26"/>
                  </a:cubicBezTo>
                  <a:cubicBezTo>
                    <a:pt x="53" y="26"/>
                    <a:pt x="53" y="26"/>
                    <a:pt x="53" y="26"/>
                  </a:cubicBezTo>
                  <a:cubicBezTo>
                    <a:pt x="53" y="25"/>
                    <a:pt x="53" y="25"/>
                    <a:pt x="53" y="25"/>
                  </a:cubicBezTo>
                  <a:cubicBezTo>
                    <a:pt x="54" y="25"/>
                    <a:pt x="54" y="25"/>
                    <a:pt x="54" y="25"/>
                  </a:cubicBezTo>
                  <a:cubicBezTo>
                    <a:pt x="54" y="24"/>
                    <a:pt x="54" y="24"/>
                    <a:pt x="54" y="24"/>
                  </a:cubicBezTo>
                  <a:cubicBezTo>
                    <a:pt x="55" y="25"/>
                    <a:pt x="55" y="25"/>
                    <a:pt x="55" y="25"/>
                  </a:cubicBezTo>
                  <a:cubicBezTo>
                    <a:pt x="55" y="25"/>
                    <a:pt x="55" y="25"/>
                    <a:pt x="55" y="25"/>
                  </a:cubicBezTo>
                  <a:cubicBezTo>
                    <a:pt x="55" y="26"/>
                    <a:pt x="55" y="26"/>
                    <a:pt x="55" y="26"/>
                  </a:cubicBezTo>
                  <a:close/>
                  <a:moveTo>
                    <a:pt x="57" y="28"/>
                  </a:moveTo>
                  <a:cubicBezTo>
                    <a:pt x="56" y="27"/>
                    <a:pt x="56" y="27"/>
                    <a:pt x="56" y="27"/>
                  </a:cubicBezTo>
                  <a:cubicBezTo>
                    <a:pt x="56" y="26"/>
                    <a:pt x="56" y="26"/>
                    <a:pt x="56" y="26"/>
                  </a:cubicBezTo>
                  <a:cubicBezTo>
                    <a:pt x="56" y="26"/>
                    <a:pt x="56" y="26"/>
                    <a:pt x="56" y="26"/>
                  </a:cubicBezTo>
                  <a:cubicBezTo>
                    <a:pt x="56" y="26"/>
                    <a:pt x="56" y="26"/>
                    <a:pt x="56" y="26"/>
                  </a:cubicBezTo>
                  <a:cubicBezTo>
                    <a:pt x="57" y="26"/>
                    <a:pt x="57" y="26"/>
                    <a:pt x="57" y="26"/>
                  </a:cubicBezTo>
                  <a:cubicBezTo>
                    <a:pt x="58" y="26"/>
                    <a:pt x="58" y="26"/>
                    <a:pt x="58" y="26"/>
                  </a:cubicBezTo>
                  <a:cubicBezTo>
                    <a:pt x="58" y="27"/>
                    <a:pt x="58" y="27"/>
                    <a:pt x="58" y="27"/>
                  </a:cubicBezTo>
                  <a:cubicBezTo>
                    <a:pt x="58" y="27"/>
                    <a:pt x="58" y="27"/>
                    <a:pt x="58" y="27"/>
                  </a:cubicBezTo>
                  <a:cubicBezTo>
                    <a:pt x="57" y="28"/>
                    <a:pt x="57" y="28"/>
                    <a:pt x="57" y="28"/>
                  </a:cubicBezTo>
                  <a:close/>
                  <a:moveTo>
                    <a:pt x="56" y="30"/>
                  </a:moveTo>
                  <a:cubicBezTo>
                    <a:pt x="55" y="29"/>
                    <a:pt x="55" y="29"/>
                    <a:pt x="55" y="29"/>
                  </a:cubicBezTo>
                  <a:cubicBezTo>
                    <a:pt x="54" y="28"/>
                    <a:pt x="54" y="28"/>
                    <a:pt x="54" y="28"/>
                  </a:cubicBezTo>
                  <a:cubicBezTo>
                    <a:pt x="52" y="27"/>
                    <a:pt x="52" y="27"/>
                    <a:pt x="52" y="27"/>
                  </a:cubicBezTo>
                  <a:cubicBezTo>
                    <a:pt x="51" y="27"/>
                    <a:pt x="51" y="27"/>
                    <a:pt x="51" y="27"/>
                  </a:cubicBezTo>
                  <a:cubicBezTo>
                    <a:pt x="51" y="27"/>
                    <a:pt x="51" y="27"/>
                    <a:pt x="51" y="27"/>
                  </a:cubicBezTo>
                  <a:cubicBezTo>
                    <a:pt x="51" y="27"/>
                    <a:pt x="51" y="27"/>
                    <a:pt x="51" y="27"/>
                  </a:cubicBezTo>
                  <a:cubicBezTo>
                    <a:pt x="52" y="27"/>
                    <a:pt x="52" y="27"/>
                    <a:pt x="52" y="27"/>
                  </a:cubicBezTo>
                  <a:cubicBezTo>
                    <a:pt x="53" y="27"/>
                    <a:pt x="53" y="27"/>
                    <a:pt x="53" y="27"/>
                  </a:cubicBezTo>
                  <a:cubicBezTo>
                    <a:pt x="54" y="27"/>
                    <a:pt x="54" y="27"/>
                    <a:pt x="54" y="27"/>
                  </a:cubicBezTo>
                  <a:cubicBezTo>
                    <a:pt x="56" y="28"/>
                    <a:pt x="56" y="28"/>
                    <a:pt x="56" y="28"/>
                  </a:cubicBezTo>
                  <a:cubicBezTo>
                    <a:pt x="56" y="28"/>
                    <a:pt x="56" y="28"/>
                    <a:pt x="56" y="28"/>
                  </a:cubicBezTo>
                  <a:cubicBezTo>
                    <a:pt x="57" y="28"/>
                    <a:pt x="57" y="28"/>
                    <a:pt x="57" y="28"/>
                  </a:cubicBezTo>
                  <a:cubicBezTo>
                    <a:pt x="57" y="28"/>
                    <a:pt x="57" y="28"/>
                    <a:pt x="57" y="28"/>
                  </a:cubicBezTo>
                  <a:cubicBezTo>
                    <a:pt x="57" y="29"/>
                    <a:pt x="57" y="29"/>
                    <a:pt x="57" y="29"/>
                  </a:cubicBezTo>
                  <a:cubicBezTo>
                    <a:pt x="57" y="30"/>
                    <a:pt x="57" y="30"/>
                    <a:pt x="57" y="30"/>
                  </a:cubicBezTo>
                  <a:cubicBezTo>
                    <a:pt x="56" y="30"/>
                    <a:pt x="56" y="30"/>
                    <a:pt x="56" y="30"/>
                  </a:cubicBezTo>
                  <a:close/>
                  <a:moveTo>
                    <a:pt x="57" y="32"/>
                  </a:moveTo>
                  <a:cubicBezTo>
                    <a:pt x="57" y="31"/>
                    <a:pt x="57" y="31"/>
                    <a:pt x="57" y="31"/>
                  </a:cubicBezTo>
                  <a:cubicBezTo>
                    <a:pt x="56" y="30"/>
                    <a:pt x="56" y="30"/>
                    <a:pt x="56" y="30"/>
                  </a:cubicBezTo>
                  <a:cubicBezTo>
                    <a:pt x="55" y="30"/>
                    <a:pt x="55" y="30"/>
                    <a:pt x="55" y="30"/>
                  </a:cubicBezTo>
                  <a:cubicBezTo>
                    <a:pt x="54" y="30"/>
                    <a:pt x="54" y="30"/>
                    <a:pt x="54" y="30"/>
                  </a:cubicBezTo>
                  <a:cubicBezTo>
                    <a:pt x="53" y="29"/>
                    <a:pt x="53" y="29"/>
                    <a:pt x="53" y="29"/>
                  </a:cubicBezTo>
                  <a:cubicBezTo>
                    <a:pt x="52" y="29"/>
                    <a:pt x="52" y="29"/>
                    <a:pt x="52" y="29"/>
                  </a:cubicBezTo>
                  <a:cubicBezTo>
                    <a:pt x="52" y="28"/>
                    <a:pt x="52" y="28"/>
                    <a:pt x="52" y="28"/>
                  </a:cubicBezTo>
                  <a:cubicBezTo>
                    <a:pt x="51" y="28"/>
                    <a:pt x="51" y="28"/>
                    <a:pt x="51" y="28"/>
                  </a:cubicBezTo>
                  <a:cubicBezTo>
                    <a:pt x="50" y="28"/>
                    <a:pt x="50" y="28"/>
                    <a:pt x="50" y="28"/>
                  </a:cubicBezTo>
                  <a:cubicBezTo>
                    <a:pt x="48" y="28"/>
                    <a:pt x="48" y="28"/>
                    <a:pt x="48" y="28"/>
                  </a:cubicBezTo>
                  <a:cubicBezTo>
                    <a:pt x="47" y="28"/>
                    <a:pt x="47" y="28"/>
                    <a:pt x="47" y="28"/>
                  </a:cubicBezTo>
                  <a:cubicBezTo>
                    <a:pt x="47" y="29"/>
                    <a:pt x="47" y="29"/>
                    <a:pt x="47" y="29"/>
                  </a:cubicBezTo>
                  <a:cubicBezTo>
                    <a:pt x="47" y="29"/>
                    <a:pt x="47" y="29"/>
                    <a:pt x="47" y="29"/>
                  </a:cubicBezTo>
                  <a:cubicBezTo>
                    <a:pt x="47" y="30"/>
                    <a:pt x="47" y="30"/>
                    <a:pt x="47" y="30"/>
                  </a:cubicBezTo>
                  <a:cubicBezTo>
                    <a:pt x="49" y="30"/>
                    <a:pt x="49" y="30"/>
                    <a:pt x="49" y="30"/>
                  </a:cubicBezTo>
                  <a:cubicBezTo>
                    <a:pt x="49" y="30"/>
                    <a:pt x="49" y="30"/>
                    <a:pt x="49" y="30"/>
                  </a:cubicBezTo>
                  <a:cubicBezTo>
                    <a:pt x="50" y="30"/>
                    <a:pt x="50" y="30"/>
                    <a:pt x="50" y="30"/>
                  </a:cubicBezTo>
                  <a:cubicBezTo>
                    <a:pt x="50" y="30"/>
                    <a:pt x="50" y="30"/>
                    <a:pt x="50" y="30"/>
                  </a:cubicBezTo>
                  <a:cubicBezTo>
                    <a:pt x="51" y="31"/>
                    <a:pt x="51" y="31"/>
                    <a:pt x="51" y="31"/>
                  </a:cubicBezTo>
                  <a:cubicBezTo>
                    <a:pt x="51" y="31"/>
                    <a:pt x="51" y="31"/>
                    <a:pt x="51" y="31"/>
                  </a:cubicBezTo>
                  <a:cubicBezTo>
                    <a:pt x="52" y="31"/>
                    <a:pt x="52" y="31"/>
                    <a:pt x="52" y="31"/>
                  </a:cubicBezTo>
                  <a:cubicBezTo>
                    <a:pt x="52" y="31"/>
                    <a:pt x="52" y="31"/>
                    <a:pt x="52" y="31"/>
                  </a:cubicBezTo>
                  <a:cubicBezTo>
                    <a:pt x="53" y="32"/>
                    <a:pt x="53" y="32"/>
                    <a:pt x="53" y="32"/>
                  </a:cubicBezTo>
                  <a:cubicBezTo>
                    <a:pt x="54" y="32"/>
                    <a:pt x="54" y="32"/>
                    <a:pt x="54" y="32"/>
                  </a:cubicBezTo>
                  <a:cubicBezTo>
                    <a:pt x="55" y="32"/>
                    <a:pt x="55" y="32"/>
                    <a:pt x="55" y="32"/>
                  </a:cubicBezTo>
                  <a:cubicBezTo>
                    <a:pt x="56" y="32"/>
                    <a:pt x="56" y="32"/>
                    <a:pt x="56" y="32"/>
                  </a:cubicBezTo>
                  <a:cubicBezTo>
                    <a:pt x="57" y="32"/>
                    <a:pt x="57" y="32"/>
                    <a:pt x="57" y="32"/>
                  </a:cubicBezTo>
                  <a:close/>
                  <a:moveTo>
                    <a:pt x="50" y="33"/>
                  </a:moveTo>
                  <a:cubicBezTo>
                    <a:pt x="50" y="33"/>
                    <a:pt x="50" y="33"/>
                    <a:pt x="50" y="33"/>
                  </a:cubicBezTo>
                  <a:cubicBezTo>
                    <a:pt x="49" y="33"/>
                    <a:pt x="49" y="33"/>
                    <a:pt x="49" y="33"/>
                  </a:cubicBezTo>
                  <a:cubicBezTo>
                    <a:pt x="48" y="33"/>
                    <a:pt x="48" y="33"/>
                    <a:pt x="48" y="33"/>
                  </a:cubicBezTo>
                  <a:cubicBezTo>
                    <a:pt x="48" y="32"/>
                    <a:pt x="48" y="32"/>
                    <a:pt x="48" y="32"/>
                  </a:cubicBezTo>
                  <a:cubicBezTo>
                    <a:pt x="47" y="32"/>
                    <a:pt x="47" y="32"/>
                    <a:pt x="47" y="32"/>
                  </a:cubicBezTo>
                  <a:cubicBezTo>
                    <a:pt x="48" y="32"/>
                    <a:pt x="48" y="32"/>
                    <a:pt x="48" y="32"/>
                  </a:cubicBezTo>
                  <a:cubicBezTo>
                    <a:pt x="49" y="31"/>
                    <a:pt x="49" y="31"/>
                    <a:pt x="49" y="31"/>
                  </a:cubicBezTo>
                  <a:cubicBezTo>
                    <a:pt x="50" y="32"/>
                    <a:pt x="50" y="32"/>
                    <a:pt x="50" y="32"/>
                  </a:cubicBezTo>
                  <a:cubicBezTo>
                    <a:pt x="50" y="31"/>
                    <a:pt x="50" y="31"/>
                    <a:pt x="50" y="31"/>
                  </a:cubicBezTo>
                  <a:cubicBezTo>
                    <a:pt x="51" y="32"/>
                    <a:pt x="51" y="32"/>
                    <a:pt x="51" y="32"/>
                  </a:cubicBezTo>
                  <a:cubicBezTo>
                    <a:pt x="51" y="32"/>
                    <a:pt x="51" y="32"/>
                    <a:pt x="51" y="32"/>
                  </a:cubicBezTo>
                  <a:cubicBezTo>
                    <a:pt x="51" y="32"/>
                    <a:pt x="51" y="32"/>
                    <a:pt x="51" y="32"/>
                  </a:cubicBezTo>
                  <a:cubicBezTo>
                    <a:pt x="52" y="32"/>
                    <a:pt x="52" y="32"/>
                    <a:pt x="52" y="32"/>
                  </a:cubicBezTo>
                  <a:cubicBezTo>
                    <a:pt x="52" y="32"/>
                    <a:pt x="52" y="32"/>
                    <a:pt x="52" y="32"/>
                  </a:cubicBezTo>
                  <a:cubicBezTo>
                    <a:pt x="52" y="33"/>
                    <a:pt x="52" y="33"/>
                    <a:pt x="52" y="33"/>
                  </a:cubicBezTo>
                  <a:cubicBezTo>
                    <a:pt x="50" y="33"/>
                    <a:pt x="50" y="33"/>
                    <a:pt x="50" y="33"/>
                  </a:cubicBezTo>
                  <a:close/>
                  <a:moveTo>
                    <a:pt x="48" y="38"/>
                  </a:moveTo>
                  <a:cubicBezTo>
                    <a:pt x="48" y="37"/>
                    <a:pt x="48" y="37"/>
                    <a:pt x="48" y="37"/>
                  </a:cubicBezTo>
                  <a:cubicBezTo>
                    <a:pt x="48" y="36"/>
                    <a:pt x="48" y="36"/>
                    <a:pt x="48" y="36"/>
                  </a:cubicBezTo>
                  <a:cubicBezTo>
                    <a:pt x="47" y="36"/>
                    <a:pt x="47" y="36"/>
                    <a:pt x="47" y="36"/>
                  </a:cubicBezTo>
                  <a:cubicBezTo>
                    <a:pt x="47" y="37"/>
                    <a:pt x="47" y="37"/>
                    <a:pt x="47" y="37"/>
                  </a:cubicBezTo>
                  <a:cubicBezTo>
                    <a:pt x="47" y="37"/>
                    <a:pt x="47" y="37"/>
                    <a:pt x="47" y="37"/>
                  </a:cubicBezTo>
                  <a:cubicBezTo>
                    <a:pt x="47" y="38"/>
                    <a:pt x="47" y="38"/>
                    <a:pt x="47" y="38"/>
                  </a:cubicBezTo>
                  <a:cubicBezTo>
                    <a:pt x="48" y="38"/>
                    <a:pt x="48" y="38"/>
                    <a:pt x="48" y="38"/>
                  </a:cubicBezTo>
                  <a:cubicBezTo>
                    <a:pt x="48" y="38"/>
                    <a:pt x="48" y="38"/>
                    <a:pt x="48" y="38"/>
                  </a:cubicBezTo>
                  <a:close/>
                  <a:moveTo>
                    <a:pt x="49" y="37"/>
                  </a:moveTo>
                  <a:cubicBezTo>
                    <a:pt x="49" y="37"/>
                    <a:pt x="49" y="37"/>
                    <a:pt x="49" y="37"/>
                  </a:cubicBezTo>
                  <a:cubicBezTo>
                    <a:pt x="50" y="37"/>
                    <a:pt x="50" y="37"/>
                    <a:pt x="50" y="37"/>
                  </a:cubicBezTo>
                  <a:cubicBezTo>
                    <a:pt x="49" y="36"/>
                    <a:pt x="49" y="36"/>
                    <a:pt x="49" y="36"/>
                  </a:cubicBezTo>
                  <a:cubicBezTo>
                    <a:pt x="49" y="35"/>
                    <a:pt x="49" y="35"/>
                    <a:pt x="49" y="35"/>
                  </a:cubicBezTo>
                  <a:cubicBezTo>
                    <a:pt x="48" y="36"/>
                    <a:pt x="48" y="36"/>
                    <a:pt x="48" y="36"/>
                  </a:cubicBezTo>
                  <a:cubicBezTo>
                    <a:pt x="48" y="36"/>
                    <a:pt x="48" y="36"/>
                    <a:pt x="48" y="36"/>
                  </a:cubicBezTo>
                  <a:cubicBezTo>
                    <a:pt x="49" y="37"/>
                    <a:pt x="49" y="37"/>
                    <a:pt x="49" y="37"/>
                  </a:cubicBezTo>
                  <a:close/>
                  <a:moveTo>
                    <a:pt x="51" y="37"/>
                  </a:moveTo>
                  <a:cubicBezTo>
                    <a:pt x="51" y="37"/>
                    <a:pt x="52" y="37"/>
                    <a:pt x="52" y="37"/>
                  </a:cubicBezTo>
                  <a:cubicBezTo>
                    <a:pt x="52" y="36"/>
                    <a:pt x="52" y="36"/>
                    <a:pt x="52" y="36"/>
                  </a:cubicBezTo>
                  <a:cubicBezTo>
                    <a:pt x="51" y="36"/>
                    <a:pt x="51" y="36"/>
                    <a:pt x="51" y="36"/>
                  </a:cubicBezTo>
                  <a:cubicBezTo>
                    <a:pt x="50" y="36"/>
                    <a:pt x="50" y="36"/>
                    <a:pt x="50" y="36"/>
                  </a:cubicBezTo>
                  <a:cubicBezTo>
                    <a:pt x="50" y="36"/>
                    <a:pt x="50" y="36"/>
                    <a:pt x="50" y="36"/>
                  </a:cubicBezTo>
                  <a:cubicBezTo>
                    <a:pt x="51" y="37"/>
                    <a:pt x="51" y="37"/>
                    <a:pt x="51" y="37"/>
                  </a:cubicBezTo>
                  <a:close/>
                  <a:moveTo>
                    <a:pt x="51" y="39"/>
                  </a:moveTo>
                  <a:cubicBezTo>
                    <a:pt x="51" y="38"/>
                    <a:pt x="51" y="38"/>
                    <a:pt x="51" y="38"/>
                  </a:cubicBezTo>
                  <a:cubicBezTo>
                    <a:pt x="51" y="38"/>
                    <a:pt x="51" y="38"/>
                    <a:pt x="51" y="38"/>
                  </a:cubicBezTo>
                  <a:cubicBezTo>
                    <a:pt x="51" y="37"/>
                    <a:pt x="51" y="37"/>
                    <a:pt x="51" y="37"/>
                  </a:cubicBezTo>
                  <a:cubicBezTo>
                    <a:pt x="50" y="37"/>
                    <a:pt x="50" y="37"/>
                    <a:pt x="50" y="37"/>
                  </a:cubicBezTo>
                  <a:cubicBezTo>
                    <a:pt x="50" y="37"/>
                    <a:pt x="50" y="37"/>
                    <a:pt x="50" y="37"/>
                  </a:cubicBezTo>
                  <a:cubicBezTo>
                    <a:pt x="50" y="38"/>
                    <a:pt x="50" y="38"/>
                    <a:pt x="50" y="38"/>
                  </a:cubicBezTo>
                  <a:cubicBezTo>
                    <a:pt x="50" y="38"/>
                    <a:pt x="50" y="38"/>
                    <a:pt x="50" y="38"/>
                  </a:cubicBezTo>
                  <a:cubicBezTo>
                    <a:pt x="51" y="39"/>
                    <a:pt x="51" y="39"/>
                    <a:pt x="51" y="39"/>
                  </a:cubicBezTo>
                  <a:close/>
                  <a:moveTo>
                    <a:pt x="49" y="41"/>
                  </a:moveTo>
                  <a:cubicBezTo>
                    <a:pt x="49" y="40"/>
                    <a:pt x="49" y="40"/>
                    <a:pt x="49" y="40"/>
                  </a:cubicBezTo>
                  <a:cubicBezTo>
                    <a:pt x="49" y="40"/>
                    <a:pt x="49" y="40"/>
                    <a:pt x="49" y="40"/>
                  </a:cubicBezTo>
                  <a:cubicBezTo>
                    <a:pt x="48" y="39"/>
                    <a:pt x="48" y="39"/>
                    <a:pt x="48" y="39"/>
                  </a:cubicBezTo>
                  <a:cubicBezTo>
                    <a:pt x="47" y="39"/>
                    <a:pt x="47" y="39"/>
                    <a:pt x="47" y="39"/>
                  </a:cubicBezTo>
                  <a:cubicBezTo>
                    <a:pt x="47" y="40"/>
                    <a:pt x="47" y="40"/>
                    <a:pt x="47" y="40"/>
                  </a:cubicBezTo>
                  <a:cubicBezTo>
                    <a:pt x="47" y="40"/>
                    <a:pt x="47" y="40"/>
                    <a:pt x="47" y="40"/>
                  </a:cubicBezTo>
                  <a:cubicBezTo>
                    <a:pt x="47" y="41"/>
                    <a:pt x="47" y="41"/>
                    <a:pt x="47" y="41"/>
                  </a:cubicBezTo>
                  <a:cubicBezTo>
                    <a:pt x="46" y="41"/>
                    <a:pt x="46" y="41"/>
                    <a:pt x="46" y="41"/>
                  </a:cubicBezTo>
                  <a:cubicBezTo>
                    <a:pt x="47" y="42"/>
                    <a:pt x="47" y="42"/>
                    <a:pt x="47" y="42"/>
                  </a:cubicBezTo>
                  <a:cubicBezTo>
                    <a:pt x="48" y="42"/>
                    <a:pt x="48" y="42"/>
                    <a:pt x="48" y="42"/>
                  </a:cubicBezTo>
                  <a:cubicBezTo>
                    <a:pt x="49" y="42"/>
                    <a:pt x="49" y="42"/>
                    <a:pt x="49" y="42"/>
                  </a:cubicBezTo>
                  <a:cubicBezTo>
                    <a:pt x="49" y="41"/>
                    <a:pt x="49" y="41"/>
                    <a:pt x="49" y="41"/>
                  </a:cubicBezTo>
                  <a:close/>
                  <a:moveTo>
                    <a:pt x="50" y="39"/>
                  </a:moveTo>
                  <a:cubicBezTo>
                    <a:pt x="50" y="40"/>
                    <a:pt x="50" y="40"/>
                    <a:pt x="50" y="40"/>
                  </a:cubicBezTo>
                  <a:cubicBezTo>
                    <a:pt x="50" y="41"/>
                    <a:pt x="50" y="41"/>
                    <a:pt x="50" y="41"/>
                  </a:cubicBezTo>
                  <a:cubicBezTo>
                    <a:pt x="51" y="41"/>
                    <a:pt x="51" y="41"/>
                    <a:pt x="51" y="41"/>
                  </a:cubicBezTo>
                  <a:cubicBezTo>
                    <a:pt x="51" y="40"/>
                    <a:pt x="51" y="40"/>
                    <a:pt x="51" y="40"/>
                  </a:cubicBezTo>
                  <a:cubicBezTo>
                    <a:pt x="51" y="40"/>
                    <a:pt x="51" y="40"/>
                    <a:pt x="51" y="40"/>
                  </a:cubicBezTo>
                  <a:cubicBezTo>
                    <a:pt x="50" y="39"/>
                    <a:pt x="50" y="39"/>
                    <a:pt x="50" y="39"/>
                  </a:cubicBezTo>
                  <a:close/>
                  <a:moveTo>
                    <a:pt x="57" y="30"/>
                  </a:moveTo>
                  <a:cubicBezTo>
                    <a:pt x="57" y="30"/>
                    <a:pt x="57" y="30"/>
                    <a:pt x="57" y="30"/>
                  </a:cubicBezTo>
                  <a:cubicBezTo>
                    <a:pt x="58" y="30"/>
                    <a:pt x="58" y="30"/>
                    <a:pt x="58" y="30"/>
                  </a:cubicBezTo>
                  <a:cubicBezTo>
                    <a:pt x="58" y="29"/>
                    <a:pt x="58" y="29"/>
                    <a:pt x="58" y="29"/>
                  </a:cubicBezTo>
                  <a:cubicBezTo>
                    <a:pt x="58" y="28"/>
                    <a:pt x="58" y="28"/>
                    <a:pt x="58" y="28"/>
                  </a:cubicBezTo>
                  <a:cubicBezTo>
                    <a:pt x="59" y="28"/>
                    <a:pt x="59" y="28"/>
                    <a:pt x="59" y="28"/>
                  </a:cubicBezTo>
                  <a:cubicBezTo>
                    <a:pt x="59" y="29"/>
                    <a:pt x="59" y="29"/>
                    <a:pt x="59" y="29"/>
                  </a:cubicBezTo>
                  <a:cubicBezTo>
                    <a:pt x="59" y="30"/>
                    <a:pt x="59" y="30"/>
                    <a:pt x="59" y="30"/>
                  </a:cubicBezTo>
                  <a:cubicBezTo>
                    <a:pt x="59" y="30"/>
                    <a:pt x="59" y="30"/>
                    <a:pt x="59" y="30"/>
                  </a:cubicBezTo>
                  <a:cubicBezTo>
                    <a:pt x="59" y="30"/>
                    <a:pt x="59" y="30"/>
                    <a:pt x="59" y="30"/>
                  </a:cubicBezTo>
                  <a:cubicBezTo>
                    <a:pt x="58" y="31"/>
                    <a:pt x="58" y="31"/>
                    <a:pt x="58" y="31"/>
                  </a:cubicBezTo>
                  <a:cubicBezTo>
                    <a:pt x="57" y="31"/>
                    <a:pt x="57" y="31"/>
                    <a:pt x="57" y="31"/>
                  </a:cubicBezTo>
                  <a:cubicBezTo>
                    <a:pt x="57" y="30"/>
                    <a:pt x="57" y="30"/>
                    <a:pt x="57" y="30"/>
                  </a:cubicBezTo>
                  <a:close/>
                  <a:moveTo>
                    <a:pt x="52" y="39"/>
                  </a:moveTo>
                  <a:cubicBezTo>
                    <a:pt x="52" y="40"/>
                    <a:pt x="52" y="40"/>
                    <a:pt x="52" y="40"/>
                  </a:cubicBezTo>
                  <a:cubicBezTo>
                    <a:pt x="53" y="40"/>
                    <a:pt x="53" y="40"/>
                    <a:pt x="53" y="40"/>
                  </a:cubicBezTo>
                  <a:cubicBezTo>
                    <a:pt x="54" y="40"/>
                    <a:pt x="54" y="40"/>
                    <a:pt x="54" y="40"/>
                  </a:cubicBezTo>
                  <a:cubicBezTo>
                    <a:pt x="54" y="39"/>
                    <a:pt x="54" y="39"/>
                    <a:pt x="54" y="39"/>
                  </a:cubicBezTo>
                  <a:cubicBezTo>
                    <a:pt x="54" y="39"/>
                    <a:pt x="54" y="39"/>
                    <a:pt x="54" y="39"/>
                  </a:cubicBezTo>
                  <a:cubicBezTo>
                    <a:pt x="53" y="38"/>
                    <a:pt x="53" y="38"/>
                    <a:pt x="53" y="38"/>
                  </a:cubicBezTo>
                  <a:cubicBezTo>
                    <a:pt x="53" y="38"/>
                    <a:pt x="53" y="38"/>
                    <a:pt x="53" y="38"/>
                  </a:cubicBezTo>
                  <a:cubicBezTo>
                    <a:pt x="52" y="39"/>
                    <a:pt x="52" y="39"/>
                    <a:pt x="52" y="39"/>
                  </a:cubicBezTo>
                  <a:cubicBezTo>
                    <a:pt x="52" y="39"/>
                    <a:pt x="52" y="39"/>
                    <a:pt x="52" y="39"/>
                  </a:cubicBezTo>
                  <a:close/>
                  <a:moveTo>
                    <a:pt x="52" y="38"/>
                  </a:moveTo>
                  <a:cubicBezTo>
                    <a:pt x="53" y="38"/>
                    <a:pt x="53" y="38"/>
                    <a:pt x="53" y="38"/>
                  </a:cubicBezTo>
                  <a:cubicBezTo>
                    <a:pt x="53" y="37"/>
                    <a:pt x="53" y="37"/>
                    <a:pt x="53" y="37"/>
                  </a:cubicBezTo>
                  <a:cubicBezTo>
                    <a:pt x="53" y="37"/>
                    <a:pt x="53" y="37"/>
                    <a:pt x="53" y="37"/>
                  </a:cubicBezTo>
                  <a:cubicBezTo>
                    <a:pt x="53" y="37"/>
                    <a:pt x="53" y="37"/>
                    <a:pt x="53" y="37"/>
                  </a:cubicBezTo>
                  <a:cubicBezTo>
                    <a:pt x="52" y="38"/>
                    <a:pt x="52" y="38"/>
                    <a:pt x="52" y="38"/>
                  </a:cubicBezTo>
                  <a:close/>
                  <a:moveTo>
                    <a:pt x="54" y="37"/>
                  </a:moveTo>
                  <a:cubicBezTo>
                    <a:pt x="54" y="37"/>
                    <a:pt x="54" y="37"/>
                    <a:pt x="54" y="37"/>
                  </a:cubicBezTo>
                  <a:cubicBezTo>
                    <a:pt x="54" y="37"/>
                    <a:pt x="54" y="37"/>
                    <a:pt x="54" y="37"/>
                  </a:cubicBezTo>
                  <a:cubicBezTo>
                    <a:pt x="55" y="37"/>
                    <a:pt x="55" y="37"/>
                    <a:pt x="55" y="37"/>
                  </a:cubicBezTo>
                  <a:cubicBezTo>
                    <a:pt x="55" y="37"/>
                    <a:pt x="55" y="37"/>
                    <a:pt x="55" y="37"/>
                  </a:cubicBezTo>
                  <a:cubicBezTo>
                    <a:pt x="55" y="37"/>
                    <a:pt x="55" y="37"/>
                    <a:pt x="55" y="37"/>
                  </a:cubicBezTo>
                  <a:cubicBezTo>
                    <a:pt x="54" y="37"/>
                    <a:pt x="54" y="37"/>
                    <a:pt x="54" y="37"/>
                  </a:cubicBezTo>
                  <a:cubicBezTo>
                    <a:pt x="54" y="37"/>
                    <a:pt x="54" y="37"/>
                    <a:pt x="54" y="37"/>
                  </a:cubicBezTo>
                  <a:cubicBezTo>
                    <a:pt x="54" y="37"/>
                    <a:pt x="54" y="37"/>
                    <a:pt x="54" y="37"/>
                  </a:cubicBezTo>
                  <a:close/>
                  <a:moveTo>
                    <a:pt x="54" y="34"/>
                  </a:moveTo>
                  <a:cubicBezTo>
                    <a:pt x="53" y="34"/>
                    <a:pt x="53" y="34"/>
                    <a:pt x="53" y="34"/>
                  </a:cubicBezTo>
                  <a:cubicBezTo>
                    <a:pt x="53" y="34"/>
                    <a:pt x="53" y="34"/>
                    <a:pt x="53" y="34"/>
                  </a:cubicBezTo>
                  <a:cubicBezTo>
                    <a:pt x="52" y="34"/>
                    <a:pt x="52" y="34"/>
                    <a:pt x="52" y="34"/>
                  </a:cubicBezTo>
                  <a:cubicBezTo>
                    <a:pt x="52" y="33"/>
                    <a:pt x="52" y="33"/>
                    <a:pt x="52" y="33"/>
                  </a:cubicBezTo>
                  <a:cubicBezTo>
                    <a:pt x="53" y="32"/>
                    <a:pt x="53" y="32"/>
                    <a:pt x="53" y="32"/>
                  </a:cubicBezTo>
                  <a:cubicBezTo>
                    <a:pt x="54" y="32"/>
                    <a:pt x="54" y="32"/>
                    <a:pt x="54" y="32"/>
                  </a:cubicBezTo>
                  <a:cubicBezTo>
                    <a:pt x="55" y="32"/>
                    <a:pt x="55" y="32"/>
                    <a:pt x="55" y="32"/>
                  </a:cubicBezTo>
                  <a:cubicBezTo>
                    <a:pt x="55" y="33"/>
                    <a:pt x="55" y="33"/>
                    <a:pt x="55" y="33"/>
                  </a:cubicBezTo>
                  <a:cubicBezTo>
                    <a:pt x="56" y="33"/>
                    <a:pt x="56" y="33"/>
                    <a:pt x="56" y="33"/>
                  </a:cubicBezTo>
                  <a:cubicBezTo>
                    <a:pt x="56" y="34"/>
                    <a:pt x="56" y="34"/>
                    <a:pt x="56" y="34"/>
                  </a:cubicBezTo>
                  <a:cubicBezTo>
                    <a:pt x="55" y="34"/>
                    <a:pt x="55" y="34"/>
                    <a:pt x="55" y="34"/>
                  </a:cubicBezTo>
                  <a:cubicBezTo>
                    <a:pt x="54" y="34"/>
                    <a:pt x="54" y="34"/>
                    <a:pt x="54" y="34"/>
                  </a:cubicBezTo>
                  <a:cubicBezTo>
                    <a:pt x="54" y="34"/>
                    <a:pt x="54" y="34"/>
                    <a:pt x="54" y="34"/>
                  </a:cubicBezTo>
                  <a:close/>
                  <a:moveTo>
                    <a:pt x="57" y="33"/>
                  </a:moveTo>
                  <a:cubicBezTo>
                    <a:pt x="58" y="34"/>
                    <a:pt x="58" y="34"/>
                    <a:pt x="58" y="34"/>
                  </a:cubicBezTo>
                  <a:cubicBezTo>
                    <a:pt x="58" y="34"/>
                    <a:pt x="58" y="34"/>
                    <a:pt x="58" y="34"/>
                  </a:cubicBezTo>
                  <a:cubicBezTo>
                    <a:pt x="59" y="34"/>
                    <a:pt x="59" y="34"/>
                    <a:pt x="59" y="34"/>
                  </a:cubicBezTo>
                  <a:cubicBezTo>
                    <a:pt x="59" y="33"/>
                    <a:pt x="59" y="33"/>
                    <a:pt x="59" y="33"/>
                  </a:cubicBezTo>
                  <a:cubicBezTo>
                    <a:pt x="59" y="33"/>
                    <a:pt x="59" y="33"/>
                    <a:pt x="59" y="33"/>
                  </a:cubicBezTo>
                  <a:cubicBezTo>
                    <a:pt x="58" y="33"/>
                    <a:pt x="58" y="33"/>
                    <a:pt x="58" y="33"/>
                  </a:cubicBezTo>
                  <a:cubicBezTo>
                    <a:pt x="58" y="33"/>
                    <a:pt x="58" y="33"/>
                    <a:pt x="58" y="33"/>
                  </a:cubicBezTo>
                  <a:cubicBezTo>
                    <a:pt x="57" y="33"/>
                    <a:pt x="57" y="33"/>
                    <a:pt x="57" y="33"/>
                  </a:cubicBezTo>
                  <a:close/>
                  <a:moveTo>
                    <a:pt x="59" y="41"/>
                  </a:moveTo>
                  <a:cubicBezTo>
                    <a:pt x="59" y="41"/>
                    <a:pt x="59" y="41"/>
                    <a:pt x="59" y="41"/>
                  </a:cubicBezTo>
                  <a:cubicBezTo>
                    <a:pt x="59" y="40"/>
                    <a:pt x="59" y="40"/>
                    <a:pt x="59" y="40"/>
                  </a:cubicBezTo>
                  <a:cubicBezTo>
                    <a:pt x="59" y="39"/>
                    <a:pt x="59" y="39"/>
                    <a:pt x="59" y="39"/>
                  </a:cubicBezTo>
                  <a:cubicBezTo>
                    <a:pt x="59" y="38"/>
                    <a:pt x="59" y="38"/>
                    <a:pt x="59" y="38"/>
                  </a:cubicBezTo>
                  <a:cubicBezTo>
                    <a:pt x="58" y="37"/>
                    <a:pt x="58" y="37"/>
                    <a:pt x="58" y="37"/>
                  </a:cubicBezTo>
                  <a:cubicBezTo>
                    <a:pt x="57" y="37"/>
                    <a:pt x="57" y="37"/>
                    <a:pt x="57" y="37"/>
                  </a:cubicBezTo>
                  <a:cubicBezTo>
                    <a:pt x="57" y="37"/>
                    <a:pt x="57" y="37"/>
                    <a:pt x="57" y="37"/>
                  </a:cubicBezTo>
                  <a:cubicBezTo>
                    <a:pt x="56" y="37"/>
                    <a:pt x="56" y="37"/>
                    <a:pt x="56" y="37"/>
                  </a:cubicBezTo>
                  <a:cubicBezTo>
                    <a:pt x="55" y="38"/>
                    <a:pt x="55" y="38"/>
                    <a:pt x="55" y="38"/>
                  </a:cubicBezTo>
                  <a:cubicBezTo>
                    <a:pt x="55" y="38"/>
                    <a:pt x="55" y="38"/>
                    <a:pt x="55" y="38"/>
                  </a:cubicBezTo>
                  <a:cubicBezTo>
                    <a:pt x="55" y="39"/>
                    <a:pt x="55" y="39"/>
                    <a:pt x="55" y="39"/>
                  </a:cubicBezTo>
                  <a:cubicBezTo>
                    <a:pt x="56" y="41"/>
                    <a:pt x="56" y="41"/>
                    <a:pt x="56" y="41"/>
                  </a:cubicBezTo>
                  <a:cubicBezTo>
                    <a:pt x="56" y="41"/>
                    <a:pt x="56" y="41"/>
                    <a:pt x="56" y="41"/>
                  </a:cubicBezTo>
                  <a:cubicBezTo>
                    <a:pt x="57" y="41"/>
                    <a:pt x="57" y="41"/>
                    <a:pt x="57" y="41"/>
                  </a:cubicBezTo>
                  <a:cubicBezTo>
                    <a:pt x="58" y="41"/>
                    <a:pt x="58" y="41"/>
                    <a:pt x="58" y="41"/>
                  </a:cubicBezTo>
                  <a:cubicBezTo>
                    <a:pt x="59" y="41"/>
                    <a:pt x="59" y="41"/>
                    <a:pt x="59" y="41"/>
                  </a:cubicBezTo>
                  <a:close/>
                  <a:moveTo>
                    <a:pt x="61" y="40"/>
                  </a:moveTo>
                  <a:cubicBezTo>
                    <a:pt x="61" y="40"/>
                    <a:pt x="61" y="40"/>
                    <a:pt x="61" y="40"/>
                  </a:cubicBezTo>
                  <a:cubicBezTo>
                    <a:pt x="61" y="39"/>
                    <a:pt x="61" y="39"/>
                    <a:pt x="61" y="39"/>
                  </a:cubicBezTo>
                  <a:cubicBezTo>
                    <a:pt x="61" y="39"/>
                    <a:pt x="61" y="39"/>
                    <a:pt x="61" y="39"/>
                  </a:cubicBezTo>
                  <a:cubicBezTo>
                    <a:pt x="61" y="39"/>
                    <a:pt x="61" y="39"/>
                    <a:pt x="61" y="39"/>
                  </a:cubicBezTo>
                  <a:cubicBezTo>
                    <a:pt x="62" y="38"/>
                    <a:pt x="62" y="38"/>
                    <a:pt x="62" y="38"/>
                  </a:cubicBezTo>
                  <a:cubicBezTo>
                    <a:pt x="62" y="37"/>
                    <a:pt x="62" y="37"/>
                    <a:pt x="62" y="37"/>
                  </a:cubicBezTo>
                  <a:cubicBezTo>
                    <a:pt x="63" y="37"/>
                    <a:pt x="63" y="37"/>
                    <a:pt x="63" y="37"/>
                  </a:cubicBezTo>
                  <a:cubicBezTo>
                    <a:pt x="64" y="37"/>
                    <a:pt x="64" y="37"/>
                    <a:pt x="64" y="37"/>
                  </a:cubicBezTo>
                  <a:cubicBezTo>
                    <a:pt x="64" y="36"/>
                    <a:pt x="64" y="36"/>
                    <a:pt x="64" y="36"/>
                  </a:cubicBezTo>
                  <a:cubicBezTo>
                    <a:pt x="63" y="36"/>
                    <a:pt x="63" y="36"/>
                    <a:pt x="63" y="36"/>
                  </a:cubicBezTo>
                  <a:cubicBezTo>
                    <a:pt x="62" y="36"/>
                    <a:pt x="62" y="36"/>
                    <a:pt x="62" y="36"/>
                  </a:cubicBezTo>
                  <a:cubicBezTo>
                    <a:pt x="61" y="36"/>
                    <a:pt x="61" y="36"/>
                    <a:pt x="61" y="36"/>
                  </a:cubicBezTo>
                  <a:cubicBezTo>
                    <a:pt x="60" y="35"/>
                    <a:pt x="60" y="35"/>
                    <a:pt x="60" y="35"/>
                  </a:cubicBezTo>
                  <a:cubicBezTo>
                    <a:pt x="59" y="35"/>
                    <a:pt x="59" y="35"/>
                    <a:pt x="59" y="35"/>
                  </a:cubicBezTo>
                  <a:cubicBezTo>
                    <a:pt x="58" y="35"/>
                    <a:pt x="58" y="35"/>
                    <a:pt x="58" y="35"/>
                  </a:cubicBezTo>
                  <a:cubicBezTo>
                    <a:pt x="58" y="35"/>
                    <a:pt x="58" y="35"/>
                    <a:pt x="58" y="35"/>
                  </a:cubicBezTo>
                  <a:cubicBezTo>
                    <a:pt x="58" y="36"/>
                    <a:pt x="58" y="36"/>
                    <a:pt x="58" y="36"/>
                  </a:cubicBezTo>
                  <a:cubicBezTo>
                    <a:pt x="59" y="37"/>
                    <a:pt x="59" y="37"/>
                    <a:pt x="59" y="37"/>
                  </a:cubicBezTo>
                  <a:cubicBezTo>
                    <a:pt x="59" y="39"/>
                    <a:pt x="59" y="39"/>
                    <a:pt x="59" y="39"/>
                  </a:cubicBezTo>
                  <a:cubicBezTo>
                    <a:pt x="60" y="40"/>
                    <a:pt x="60" y="40"/>
                    <a:pt x="60" y="40"/>
                  </a:cubicBezTo>
                  <a:cubicBezTo>
                    <a:pt x="61" y="40"/>
                    <a:pt x="61" y="40"/>
                    <a:pt x="61" y="40"/>
                  </a:cubicBezTo>
                  <a:cubicBezTo>
                    <a:pt x="61" y="40"/>
                    <a:pt x="61" y="40"/>
                    <a:pt x="61" y="40"/>
                  </a:cubicBezTo>
                  <a:close/>
                  <a:moveTo>
                    <a:pt x="64" y="40"/>
                  </a:moveTo>
                  <a:cubicBezTo>
                    <a:pt x="64" y="41"/>
                    <a:pt x="64" y="41"/>
                    <a:pt x="64" y="41"/>
                  </a:cubicBezTo>
                  <a:cubicBezTo>
                    <a:pt x="65" y="41"/>
                    <a:pt x="65" y="41"/>
                    <a:pt x="65" y="41"/>
                  </a:cubicBezTo>
                  <a:cubicBezTo>
                    <a:pt x="66" y="42"/>
                    <a:pt x="66" y="42"/>
                    <a:pt x="66" y="42"/>
                  </a:cubicBezTo>
                  <a:cubicBezTo>
                    <a:pt x="67" y="42"/>
                    <a:pt x="67" y="42"/>
                    <a:pt x="67" y="42"/>
                  </a:cubicBezTo>
                  <a:cubicBezTo>
                    <a:pt x="68" y="41"/>
                    <a:pt x="68" y="41"/>
                    <a:pt x="68" y="41"/>
                  </a:cubicBezTo>
                  <a:cubicBezTo>
                    <a:pt x="67" y="40"/>
                    <a:pt x="67" y="40"/>
                    <a:pt x="67" y="40"/>
                  </a:cubicBezTo>
                  <a:cubicBezTo>
                    <a:pt x="67" y="39"/>
                    <a:pt x="67" y="39"/>
                    <a:pt x="67" y="39"/>
                  </a:cubicBezTo>
                  <a:cubicBezTo>
                    <a:pt x="65" y="40"/>
                    <a:pt x="65" y="40"/>
                    <a:pt x="65" y="40"/>
                  </a:cubicBezTo>
                  <a:cubicBezTo>
                    <a:pt x="64" y="40"/>
                    <a:pt x="64" y="40"/>
                    <a:pt x="64" y="40"/>
                  </a:cubicBezTo>
                  <a:close/>
                  <a:moveTo>
                    <a:pt x="64" y="42"/>
                  </a:moveTo>
                  <a:cubicBezTo>
                    <a:pt x="64" y="43"/>
                    <a:pt x="64" y="43"/>
                    <a:pt x="64" y="43"/>
                  </a:cubicBezTo>
                  <a:cubicBezTo>
                    <a:pt x="65" y="43"/>
                    <a:pt x="65" y="43"/>
                    <a:pt x="65" y="43"/>
                  </a:cubicBezTo>
                  <a:cubicBezTo>
                    <a:pt x="65" y="43"/>
                    <a:pt x="65" y="43"/>
                    <a:pt x="65" y="43"/>
                  </a:cubicBezTo>
                  <a:cubicBezTo>
                    <a:pt x="66" y="43"/>
                    <a:pt x="66" y="43"/>
                    <a:pt x="66" y="43"/>
                  </a:cubicBezTo>
                  <a:cubicBezTo>
                    <a:pt x="65" y="42"/>
                    <a:pt x="65" y="42"/>
                    <a:pt x="65" y="42"/>
                  </a:cubicBezTo>
                  <a:cubicBezTo>
                    <a:pt x="64" y="42"/>
                    <a:pt x="64" y="42"/>
                    <a:pt x="64" y="42"/>
                  </a:cubicBezTo>
                  <a:close/>
                  <a:moveTo>
                    <a:pt x="64" y="16"/>
                  </a:moveTo>
                  <a:cubicBezTo>
                    <a:pt x="65" y="16"/>
                    <a:pt x="65" y="16"/>
                    <a:pt x="65" y="16"/>
                  </a:cubicBezTo>
                  <a:cubicBezTo>
                    <a:pt x="65" y="16"/>
                    <a:pt x="65" y="16"/>
                    <a:pt x="65" y="16"/>
                  </a:cubicBezTo>
                  <a:cubicBezTo>
                    <a:pt x="66" y="15"/>
                    <a:pt x="66" y="15"/>
                    <a:pt x="66" y="15"/>
                  </a:cubicBezTo>
                  <a:cubicBezTo>
                    <a:pt x="66" y="16"/>
                    <a:pt x="66" y="16"/>
                    <a:pt x="66" y="16"/>
                  </a:cubicBezTo>
                  <a:cubicBezTo>
                    <a:pt x="67" y="16"/>
                    <a:pt x="67" y="16"/>
                    <a:pt x="67" y="16"/>
                  </a:cubicBezTo>
                  <a:cubicBezTo>
                    <a:pt x="67" y="16"/>
                    <a:pt x="67" y="16"/>
                    <a:pt x="67" y="16"/>
                  </a:cubicBezTo>
                  <a:cubicBezTo>
                    <a:pt x="68" y="16"/>
                    <a:pt x="68" y="16"/>
                    <a:pt x="68" y="16"/>
                  </a:cubicBezTo>
                  <a:cubicBezTo>
                    <a:pt x="67" y="17"/>
                    <a:pt x="67" y="17"/>
                    <a:pt x="67" y="17"/>
                  </a:cubicBezTo>
                  <a:cubicBezTo>
                    <a:pt x="66" y="17"/>
                    <a:pt x="66" y="17"/>
                    <a:pt x="66" y="17"/>
                  </a:cubicBezTo>
                  <a:cubicBezTo>
                    <a:pt x="66" y="17"/>
                    <a:pt x="66" y="17"/>
                    <a:pt x="66" y="17"/>
                  </a:cubicBezTo>
                  <a:cubicBezTo>
                    <a:pt x="64" y="17"/>
                    <a:pt x="64" y="17"/>
                    <a:pt x="64" y="17"/>
                  </a:cubicBezTo>
                  <a:cubicBezTo>
                    <a:pt x="64" y="16"/>
                    <a:pt x="64" y="16"/>
                    <a:pt x="64" y="16"/>
                  </a:cubicBezTo>
                  <a:close/>
                  <a:moveTo>
                    <a:pt x="66" y="28"/>
                  </a:moveTo>
                  <a:cubicBezTo>
                    <a:pt x="66" y="27"/>
                    <a:pt x="66" y="27"/>
                    <a:pt x="66" y="27"/>
                  </a:cubicBezTo>
                  <a:cubicBezTo>
                    <a:pt x="67" y="26"/>
                    <a:pt x="67" y="26"/>
                    <a:pt x="67" y="26"/>
                  </a:cubicBezTo>
                  <a:cubicBezTo>
                    <a:pt x="67" y="26"/>
                    <a:pt x="67" y="26"/>
                    <a:pt x="67" y="26"/>
                  </a:cubicBezTo>
                  <a:cubicBezTo>
                    <a:pt x="66" y="25"/>
                    <a:pt x="66" y="25"/>
                    <a:pt x="66" y="25"/>
                  </a:cubicBezTo>
                  <a:cubicBezTo>
                    <a:pt x="66" y="25"/>
                    <a:pt x="66" y="25"/>
                    <a:pt x="66" y="25"/>
                  </a:cubicBezTo>
                  <a:cubicBezTo>
                    <a:pt x="65" y="25"/>
                    <a:pt x="65" y="25"/>
                    <a:pt x="65" y="25"/>
                  </a:cubicBezTo>
                  <a:cubicBezTo>
                    <a:pt x="64" y="25"/>
                    <a:pt x="64" y="25"/>
                    <a:pt x="64" y="25"/>
                  </a:cubicBezTo>
                  <a:cubicBezTo>
                    <a:pt x="63" y="26"/>
                    <a:pt x="63" y="26"/>
                    <a:pt x="63" y="26"/>
                  </a:cubicBezTo>
                  <a:cubicBezTo>
                    <a:pt x="62" y="26"/>
                    <a:pt x="62" y="26"/>
                    <a:pt x="62" y="26"/>
                  </a:cubicBezTo>
                  <a:cubicBezTo>
                    <a:pt x="62" y="27"/>
                    <a:pt x="62" y="27"/>
                    <a:pt x="62" y="27"/>
                  </a:cubicBezTo>
                  <a:cubicBezTo>
                    <a:pt x="64" y="28"/>
                    <a:pt x="64" y="28"/>
                    <a:pt x="64" y="28"/>
                  </a:cubicBezTo>
                  <a:cubicBezTo>
                    <a:pt x="65" y="28"/>
                    <a:pt x="65" y="28"/>
                    <a:pt x="65" y="28"/>
                  </a:cubicBezTo>
                  <a:cubicBezTo>
                    <a:pt x="66" y="28"/>
                    <a:pt x="66" y="28"/>
                    <a:pt x="66" y="28"/>
                  </a:cubicBezTo>
                  <a:close/>
                  <a:moveTo>
                    <a:pt x="68" y="26"/>
                  </a:moveTo>
                  <a:cubicBezTo>
                    <a:pt x="68" y="27"/>
                    <a:pt x="68" y="27"/>
                    <a:pt x="68" y="27"/>
                  </a:cubicBezTo>
                  <a:cubicBezTo>
                    <a:pt x="68" y="28"/>
                    <a:pt x="68" y="28"/>
                    <a:pt x="68" y="28"/>
                  </a:cubicBezTo>
                  <a:cubicBezTo>
                    <a:pt x="67" y="28"/>
                    <a:pt x="67" y="28"/>
                    <a:pt x="67" y="28"/>
                  </a:cubicBezTo>
                  <a:cubicBezTo>
                    <a:pt x="67" y="28"/>
                    <a:pt x="67" y="28"/>
                    <a:pt x="67" y="28"/>
                  </a:cubicBezTo>
                  <a:cubicBezTo>
                    <a:pt x="66" y="28"/>
                    <a:pt x="66" y="28"/>
                    <a:pt x="66" y="28"/>
                  </a:cubicBezTo>
                  <a:cubicBezTo>
                    <a:pt x="65" y="29"/>
                    <a:pt x="65" y="29"/>
                    <a:pt x="65" y="29"/>
                  </a:cubicBezTo>
                  <a:cubicBezTo>
                    <a:pt x="64" y="29"/>
                    <a:pt x="64" y="29"/>
                    <a:pt x="64" y="29"/>
                  </a:cubicBezTo>
                  <a:cubicBezTo>
                    <a:pt x="63" y="29"/>
                    <a:pt x="63" y="29"/>
                    <a:pt x="63" y="29"/>
                  </a:cubicBezTo>
                  <a:cubicBezTo>
                    <a:pt x="63" y="29"/>
                    <a:pt x="63" y="29"/>
                    <a:pt x="63" y="29"/>
                  </a:cubicBezTo>
                  <a:cubicBezTo>
                    <a:pt x="63" y="30"/>
                    <a:pt x="63" y="30"/>
                    <a:pt x="63" y="30"/>
                  </a:cubicBezTo>
                  <a:cubicBezTo>
                    <a:pt x="63" y="30"/>
                    <a:pt x="63" y="30"/>
                    <a:pt x="63" y="30"/>
                  </a:cubicBezTo>
                  <a:cubicBezTo>
                    <a:pt x="63" y="33"/>
                    <a:pt x="63" y="33"/>
                    <a:pt x="63" y="33"/>
                  </a:cubicBezTo>
                  <a:cubicBezTo>
                    <a:pt x="64" y="34"/>
                    <a:pt x="64" y="34"/>
                    <a:pt x="64" y="34"/>
                  </a:cubicBezTo>
                  <a:cubicBezTo>
                    <a:pt x="65" y="35"/>
                    <a:pt x="65" y="35"/>
                    <a:pt x="65" y="35"/>
                  </a:cubicBezTo>
                  <a:cubicBezTo>
                    <a:pt x="66" y="35"/>
                    <a:pt x="66" y="35"/>
                    <a:pt x="66" y="35"/>
                  </a:cubicBezTo>
                  <a:cubicBezTo>
                    <a:pt x="67" y="35"/>
                    <a:pt x="67" y="35"/>
                    <a:pt x="67" y="35"/>
                  </a:cubicBezTo>
                  <a:cubicBezTo>
                    <a:pt x="68" y="35"/>
                    <a:pt x="68" y="35"/>
                    <a:pt x="68" y="35"/>
                  </a:cubicBezTo>
                  <a:cubicBezTo>
                    <a:pt x="69" y="34"/>
                    <a:pt x="69" y="34"/>
                    <a:pt x="69" y="34"/>
                  </a:cubicBezTo>
                  <a:cubicBezTo>
                    <a:pt x="70" y="34"/>
                    <a:pt x="70" y="34"/>
                    <a:pt x="70" y="34"/>
                  </a:cubicBezTo>
                  <a:cubicBezTo>
                    <a:pt x="70" y="33"/>
                    <a:pt x="70" y="33"/>
                    <a:pt x="70" y="33"/>
                  </a:cubicBezTo>
                  <a:cubicBezTo>
                    <a:pt x="69" y="33"/>
                    <a:pt x="69" y="33"/>
                    <a:pt x="69" y="33"/>
                  </a:cubicBezTo>
                  <a:cubicBezTo>
                    <a:pt x="69" y="32"/>
                    <a:pt x="69" y="32"/>
                    <a:pt x="69" y="32"/>
                  </a:cubicBezTo>
                  <a:cubicBezTo>
                    <a:pt x="68" y="32"/>
                    <a:pt x="68" y="32"/>
                    <a:pt x="68" y="32"/>
                  </a:cubicBezTo>
                  <a:cubicBezTo>
                    <a:pt x="67" y="31"/>
                    <a:pt x="67" y="31"/>
                    <a:pt x="67" y="31"/>
                  </a:cubicBezTo>
                  <a:cubicBezTo>
                    <a:pt x="67" y="30"/>
                    <a:pt x="67" y="30"/>
                    <a:pt x="67" y="30"/>
                  </a:cubicBezTo>
                  <a:cubicBezTo>
                    <a:pt x="68" y="30"/>
                    <a:pt x="68" y="30"/>
                    <a:pt x="68" y="30"/>
                  </a:cubicBezTo>
                  <a:cubicBezTo>
                    <a:pt x="69" y="30"/>
                    <a:pt x="69" y="30"/>
                    <a:pt x="69" y="30"/>
                  </a:cubicBezTo>
                  <a:cubicBezTo>
                    <a:pt x="70" y="29"/>
                    <a:pt x="70" y="29"/>
                    <a:pt x="70" y="29"/>
                  </a:cubicBezTo>
                  <a:cubicBezTo>
                    <a:pt x="70" y="29"/>
                    <a:pt x="70" y="29"/>
                    <a:pt x="70" y="29"/>
                  </a:cubicBezTo>
                  <a:cubicBezTo>
                    <a:pt x="69" y="28"/>
                    <a:pt x="69" y="28"/>
                    <a:pt x="69" y="28"/>
                  </a:cubicBezTo>
                  <a:cubicBezTo>
                    <a:pt x="68" y="27"/>
                    <a:pt x="68" y="27"/>
                    <a:pt x="68" y="27"/>
                  </a:cubicBezTo>
                  <a:cubicBezTo>
                    <a:pt x="68" y="26"/>
                    <a:pt x="68" y="26"/>
                    <a:pt x="68" y="26"/>
                  </a:cubicBezTo>
                  <a:close/>
                  <a:moveTo>
                    <a:pt x="72" y="28"/>
                  </a:moveTo>
                  <a:cubicBezTo>
                    <a:pt x="71" y="27"/>
                    <a:pt x="71" y="27"/>
                    <a:pt x="71" y="27"/>
                  </a:cubicBezTo>
                  <a:cubicBezTo>
                    <a:pt x="71" y="27"/>
                    <a:pt x="71" y="27"/>
                    <a:pt x="71" y="27"/>
                  </a:cubicBezTo>
                  <a:cubicBezTo>
                    <a:pt x="71" y="26"/>
                    <a:pt x="71" y="26"/>
                    <a:pt x="71" y="26"/>
                  </a:cubicBezTo>
                  <a:cubicBezTo>
                    <a:pt x="70" y="26"/>
                    <a:pt x="70" y="26"/>
                    <a:pt x="70" y="26"/>
                  </a:cubicBezTo>
                  <a:cubicBezTo>
                    <a:pt x="69" y="26"/>
                    <a:pt x="69" y="26"/>
                    <a:pt x="69" y="26"/>
                  </a:cubicBezTo>
                  <a:cubicBezTo>
                    <a:pt x="69" y="25"/>
                    <a:pt x="69" y="25"/>
                    <a:pt x="69" y="25"/>
                  </a:cubicBezTo>
                  <a:cubicBezTo>
                    <a:pt x="69" y="25"/>
                    <a:pt x="69" y="25"/>
                    <a:pt x="69" y="25"/>
                  </a:cubicBezTo>
                  <a:cubicBezTo>
                    <a:pt x="69" y="23"/>
                    <a:pt x="69" y="23"/>
                    <a:pt x="69" y="23"/>
                  </a:cubicBezTo>
                  <a:cubicBezTo>
                    <a:pt x="69" y="23"/>
                    <a:pt x="69" y="23"/>
                    <a:pt x="69" y="23"/>
                  </a:cubicBezTo>
                  <a:cubicBezTo>
                    <a:pt x="69" y="21"/>
                    <a:pt x="69" y="21"/>
                    <a:pt x="69" y="21"/>
                  </a:cubicBezTo>
                  <a:cubicBezTo>
                    <a:pt x="70" y="21"/>
                    <a:pt x="70" y="21"/>
                    <a:pt x="70" y="21"/>
                  </a:cubicBezTo>
                  <a:cubicBezTo>
                    <a:pt x="71" y="20"/>
                    <a:pt x="71" y="20"/>
                    <a:pt x="71" y="20"/>
                  </a:cubicBezTo>
                  <a:cubicBezTo>
                    <a:pt x="71" y="20"/>
                    <a:pt x="71" y="20"/>
                    <a:pt x="71" y="20"/>
                  </a:cubicBezTo>
                  <a:cubicBezTo>
                    <a:pt x="71" y="19"/>
                    <a:pt x="71" y="19"/>
                    <a:pt x="71" y="19"/>
                  </a:cubicBezTo>
                  <a:cubicBezTo>
                    <a:pt x="71" y="19"/>
                    <a:pt x="71" y="19"/>
                    <a:pt x="71" y="19"/>
                  </a:cubicBezTo>
                  <a:cubicBezTo>
                    <a:pt x="72" y="19"/>
                    <a:pt x="72" y="19"/>
                    <a:pt x="72" y="19"/>
                  </a:cubicBezTo>
                  <a:cubicBezTo>
                    <a:pt x="73" y="19"/>
                    <a:pt x="73" y="19"/>
                    <a:pt x="73" y="19"/>
                  </a:cubicBezTo>
                  <a:cubicBezTo>
                    <a:pt x="73" y="20"/>
                    <a:pt x="73" y="20"/>
                    <a:pt x="73" y="20"/>
                  </a:cubicBezTo>
                  <a:cubicBezTo>
                    <a:pt x="73" y="21"/>
                    <a:pt x="73" y="21"/>
                    <a:pt x="73" y="21"/>
                  </a:cubicBezTo>
                  <a:cubicBezTo>
                    <a:pt x="73" y="22"/>
                    <a:pt x="73" y="22"/>
                    <a:pt x="73" y="22"/>
                  </a:cubicBezTo>
                  <a:cubicBezTo>
                    <a:pt x="74" y="22"/>
                    <a:pt x="74" y="22"/>
                    <a:pt x="74" y="22"/>
                  </a:cubicBezTo>
                  <a:cubicBezTo>
                    <a:pt x="75" y="23"/>
                    <a:pt x="75" y="23"/>
                    <a:pt x="75" y="23"/>
                  </a:cubicBezTo>
                  <a:cubicBezTo>
                    <a:pt x="76" y="23"/>
                    <a:pt x="76" y="23"/>
                    <a:pt x="76" y="23"/>
                  </a:cubicBezTo>
                  <a:cubicBezTo>
                    <a:pt x="76" y="24"/>
                    <a:pt x="76" y="24"/>
                    <a:pt x="76" y="24"/>
                  </a:cubicBezTo>
                  <a:cubicBezTo>
                    <a:pt x="74" y="24"/>
                    <a:pt x="74" y="24"/>
                    <a:pt x="74" y="24"/>
                  </a:cubicBezTo>
                  <a:cubicBezTo>
                    <a:pt x="73" y="25"/>
                    <a:pt x="73" y="25"/>
                    <a:pt x="73" y="25"/>
                  </a:cubicBezTo>
                  <a:cubicBezTo>
                    <a:pt x="73" y="25"/>
                    <a:pt x="73" y="25"/>
                    <a:pt x="73" y="25"/>
                  </a:cubicBezTo>
                  <a:cubicBezTo>
                    <a:pt x="73" y="26"/>
                    <a:pt x="73" y="26"/>
                    <a:pt x="73" y="26"/>
                  </a:cubicBezTo>
                  <a:cubicBezTo>
                    <a:pt x="73" y="27"/>
                    <a:pt x="73" y="27"/>
                    <a:pt x="73" y="27"/>
                  </a:cubicBezTo>
                  <a:cubicBezTo>
                    <a:pt x="72" y="28"/>
                    <a:pt x="72" y="28"/>
                    <a:pt x="72" y="28"/>
                  </a:cubicBezTo>
                  <a:close/>
                  <a:moveTo>
                    <a:pt x="453" y="50"/>
                  </a:moveTo>
                  <a:cubicBezTo>
                    <a:pt x="453" y="50"/>
                    <a:pt x="453" y="50"/>
                    <a:pt x="453" y="50"/>
                  </a:cubicBezTo>
                  <a:cubicBezTo>
                    <a:pt x="453" y="50"/>
                    <a:pt x="453" y="50"/>
                    <a:pt x="453" y="50"/>
                  </a:cubicBezTo>
                  <a:cubicBezTo>
                    <a:pt x="453" y="50"/>
                    <a:pt x="453" y="50"/>
                    <a:pt x="453" y="50"/>
                  </a:cubicBezTo>
                  <a:cubicBezTo>
                    <a:pt x="452" y="50"/>
                    <a:pt x="452" y="50"/>
                    <a:pt x="452" y="50"/>
                  </a:cubicBezTo>
                  <a:cubicBezTo>
                    <a:pt x="453" y="50"/>
                    <a:pt x="453" y="50"/>
                    <a:pt x="453" y="50"/>
                  </a:cubicBezTo>
                  <a:close/>
                  <a:moveTo>
                    <a:pt x="449" y="50"/>
                  </a:moveTo>
                  <a:cubicBezTo>
                    <a:pt x="450" y="50"/>
                    <a:pt x="450" y="50"/>
                    <a:pt x="450" y="50"/>
                  </a:cubicBezTo>
                  <a:cubicBezTo>
                    <a:pt x="450" y="49"/>
                    <a:pt x="450" y="49"/>
                    <a:pt x="450" y="49"/>
                  </a:cubicBezTo>
                  <a:cubicBezTo>
                    <a:pt x="449" y="49"/>
                    <a:pt x="449" y="49"/>
                    <a:pt x="449" y="49"/>
                  </a:cubicBezTo>
                  <a:cubicBezTo>
                    <a:pt x="449" y="49"/>
                    <a:pt x="449" y="49"/>
                    <a:pt x="449" y="49"/>
                  </a:cubicBezTo>
                  <a:cubicBezTo>
                    <a:pt x="449" y="50"/>
                    <a:pt x="449" y="50"/>
                    <a:pt x="449" y="50"/>
                  </a:cubicBezTo>
                  <a:close/>
                  <a:moveTo>
                    <a:pt x="446" y="51"/>
                  </a:moveTo>
                  <a:cubicBezTo>
                    <a:pt x="446" y="51"/>
                    <a:pt x="446" y="51"/>
                    <a:pt x="446" y="51"/>
                  </a:cubicBezTo>
                  <a:cubicBezTo>
                    <a:pt x="446" y="51"/>
                    <a:pt x="446" y="51"/>
                    <a:pt x="446" y="51"/>
                  </a:cubicBezTo>
                  <a:cubicBezTo>
                    <a:pt x="446" y="50"/>
                    <a:pt x="446" y="50"/>
                    <a:pt x="446" y="50"/>
                  </a:cubicBezTo>
                  <a:cubicBezTo>
                    <a:pt x="446" y="50"/>
                    <a:pt x="446" y="50"/>
                    <a:pt x="446" y="50"/>
                  </a:cubicBezTo>
                  <a:cubicBezTo>
                    <a:pt x="445" y="50"/>
                    <a:pt x="445" y="50"/>
                    <a:pt x="445" y="50"/>
                  </a:cubicBezTo>
                  <a:cubicBezTo>
                    <a:pt x="446" y="51"/>
                    <a:pt x="446" y="51"/>
                    <a:pt x="446" y="51"/>
                  </a:cubicBezTo>
                  <a:close/>
                  <a:moveTo>
                    <a:pt x="523" y="136"/>
                  </a:moveTo>
                  <a:cubicBezTo>
                    <a:pt x="522" y="136"/>
                    <a:pt x="522" y="136"/>
                    <a:pt x="522" y="136"/>
                  </a:cubicBezTo>
                  <a:cubicBezTo>
                    <a:pt x="523" y="137"/>
                    <a:pt x="523" y="137"/>
                    <a:pt x="523" y="137"/>
                  </a:cubicBezTo>
                  <a:cubicBezTo>
                    <a:pt x="523" y="137"/>
                    <a:pt x="523" y="137"/>
                    <a:pt x="523" y="137"/>
                  </a:cubicBezTo>
                  <a:cubicBezTo>
                    <a:pt x="523" y="136"/>
                    <a:pt x="523" y="136"/>
                    <a:pt x="523" y="136"/>
                  </a:cubicBezTo>
                  <a:cubicBezTo>
                    <a:pt x="523" y="136"/>
                    <a:pt x="523" y="136"/>
                    <a:pt x="523" y="136"/>
                  </a:cubicBezTo>
                  <a:cubicBezTo>
                    <a:pt x="523" y="136"/>
                    <a:pt x="523" y="136"/>
                    <a:pt x="523" y="136"/>
                  </a:cubicBezTo>
                  <a:close/>
                  <a:moveTo>
                    <a:pt x="522" y="134"/>
                  </a:moveTo>
                  <a:cubicBezTo>
                    <a:pt x="522" y="135"/>
                    <a:pt x="522" y="135"/>
                    <a:pt x="522" y="135"/>
                  </a:cubicBezTo>
                  <a:cubicBezTo>
                    <a:pt x="523" y="135"/>
                    <a:pt x="523" y="135"/>
                    <a:pt x="523" y="135"/>
                  </a:cubicBezTo>
                  <a:cubicBezTo>
                    <a:pt x="523" y="135"/>
                    <a:pt x="523" y="135"/>
                    <a:pt x="523" y="135"/>
                  </a:cubicBezTo>
                  <a:cubicBezTo>
                    <a:pt x="522" y="134"/>
                    <a:pt x="522" y="134"/>
                    <a:pt x="522" y="134"/>
                  </a:cubicBezTo>
                  <a:cubicBezTo>
                    <a:pt x="522" y="134"/>
                    <a:pt x="522" y="134"/>
                    <a:pt x="522" y="134"/>
                  </a:cubicBezTo>
                  <a:cubicBezTo>
                    <a:pt x="522" y="134"/>
                    <a:pt x="522" y="134"/>
                    <a:pt x="522" y="134"/>
                  </a:cubicBezTo>
                  <a:close/>
                  <a:moveTo>
                    <a:pt x="83" y="86"/>
                  </a:moveTo>
                  <a:cubicBezTo>
                    <a:pt x="83" y="86"/>
                    <a:pt x="83" y="86"/>
                    <a:pt x="83" y="86"/>
                  </a:cubicBezTo>
                  <a:cubicBezTo>
                    <a:pt x="83" y="85"/>
                    <a:pt x="83" y="85"/>
                    <a:pt x="83" y="85"/>
                  </a:cubicBezTo>
                  <a:cubicBezTo>
                    <a:pt x="85" y="85"/>
                    <a:pt x="85" y="85"/>
                    <a:pt x="85" y="85"/>
                  </a:cubicBezTo>
                  <a:cubicBezTo>
                    <a:pt x="85" y="84"/>
                    <a:pt x="85" y="84"/>
                    <a:pt x="85" y="84"/>
                  </a:cubicBezTo>
                  <a:cubicBezTo>
                    <a:pt x="84" y="84"/>
                    <a:pt x="84" y="84"/>
                    <a:pt x="84" y="84"/>
                  </a:cubicBezTo>
                  <a:cubicBezTo>
                    <a:pt x="83" y="85"/>
                    <a:pt x="83" y="85"/>
                    <a:pt x="83" y="85"/>
                  </a:cubicBezTo>
                  <a:cubicBezTo>
                    <a:pt x="83" y="85"/>
                    <a:pt x="83" y="85"/>
                    <a:pt x="83" y="85"/>
                  </a:cubicBezTo>
                  <a:cubicBezTo>
                    <a:pt x="82" y="85"/>
                    <a:pt x="82" y="85"/>
                    <a:pt x="82" y="85"/>
                  </a:cubicBezTo>
                  <a:cubicBezTo>
                    <a:pt x="83" y="86"/>
                    <a:pt x="83" y="86"/>
                    <a:pt x="83" y="86"/>
                  </a:cubicBezTo>
                  <a:close/>
                  <a:moveTo>
                    <a:pt x="77" y="111"/>
                  </a:moveTo>
                  <a:cubicBezTo>
                    <a:pt x="79" y="112"/>
                    <a:pt x="79" y="112"/>
                    <a:pt x="79" y="112"/>
                  </a:cubicBezTo>
                  <a:cubicBezTo>
                    <a:pt x="80" y="111"/>
                    <a:pt x="80" y="111"/>
                    <a:pt x="80" y="111"/>
                  </a:cubicBezTo>
                  <a:cubicBezTo>
                    <a:pt x="81" y="111"/>
                    <a:pt x="81" y="111"/>
                    <a:pt x="81" y="111"/>
                  </a:cubicBezTo>
                  <a:cubicBezTo>
                    <a:pt x="82" y="111"/>
                    <a:pt x="82" y="111"/>
                    <a:pt x="82" y="111"/>
                  </a:cubicBezTo>
                  <a:cubicBezTo>
                    <a:pt x="82" y="111"/>
                    <a:pt x="82" y="111"/>
                    <a:pt x="82" y="111"/>
                  </a:cubicBezTo>
                  <a:cubicBezTo>
                    <a:pt x="83" y="111"/>
                    <a:pt x="83" y="111"/>
                    <a:pt x="83" y="111"/>
                  </a:cubicBezTo>
                  <a:cubicBezTo>
                    <a:pt x="84" y="111"/>
                    <a:pt x="84" y="111"/>
                    <a:pt x="84" y="111"/>
                  </a:cubicBezTo>
                  <a:cubicBezTo>
                    <a:pt x="84" y="111"/>
                    <a:pt x="84" y="111"/>
                    <a:pt x="84" y="111"/>
                  </a:cubicBezTo>
                  <a:cubicBezTo>
                    <a:pt x="84" y="110"/>
                    <a:pt x="84" y="110"/>
                    <a:pt x="84" y="110"/>
                  </a:cubicBezTo>
                  <a:cubicBezTo>
                    <a:pt x="84" y="110"/>
                    <a:pt x="84" y="110"/>
                    <a:pt x="84" y="110"/>
                  </a:cubicBezTo>
                  <a:cubicBezTo>
                    <a:pt x="84" y="111"/>
                    <a:pt x="84" y="111"/>
                    <a:pt x="84" y="111"/>
                  </a:cubicBezTo>
                  <a:cubicBezTo>
                    <a:pt x="85" y="111"/>
                    <a:pt x="85" y="111"/>
                    <a:pt x="85" y="111"/>
                  </a:cubicBezTo>
                  <a:cubicBezTo>
                    <a:pt x="86" y="111"/>
                    <a:pt x="86" y="111"/>
                    <a:pt x="86" y="111"/>
                  </a:cubicBezTo>
                  <a:cubicBezTo>
                    <a:pt x="87" y="111"/>
                    <a:pt x="87" y="111"/>
                    <a:pt x="87" y="111"/>
                  </a:cubicBezTo>
                  <a:cubicBezTo>
                    <a:pt x="87" y="111"/>
                    <a:pt x="87" y="111"/>
                    <a:pt x="87" y="111"/>
                  </a:cubicBezTo>
                  <a:cubicBezTo>
                    <a:pt x="88" y="110"/>
                    <a:pt x="88" y="110"/>
                    <a:pt x="88" y="110"/>
                  </a:cubicBezTo>
                  <a:cubicBezTo>
                    <a:pt x="88" y="109"/>
                    <a:pt x="88" y="109"/>
                    <a:pt x="88" y="109"/>
                  </a:cubicBezTo>
                  <a:cubicBezTo>
                    <a:pt x="88" y="108"/>
                    <a:pt x="88" y="108"/>
                    <a:pt x="88" y="108"/>
                  </a:cubicBezTo>
                  <a:cubicBezTo>
                    <a:pt x="88" y="107"/>
                    <a:pt x="88" y="107"/>
                    <a:pt x="88" y="107"/>
                  </a:cubicBezTo>
                  <a:cubicBezTo>
                    <a:pt x="88" y="107"/>
                    <a:pt x="88" y="107"/>
                    <a:pt x="88" y="107"/>
                  </a:cubicBezTo>
                  <a:cubicBezTo>
                    <a:pt x="87" y="106"/>
                    <a:pt x="87" y="106"/>
                    <a:pt x="87" y="106"/>
                  </a:cubicBezTo>
                  <a:cubicBezTo>
                    <a:pt x="86" y="106"/>
                    <a:pt x="86" y="106"/>
                    <a:pt x="86" y="106"/>
                  </a:cubicBezTo>
                  <a:cubicBezTo>
                    <a:pt x="86" y="106"/>
                    <a:pt x="86" y="106"/>
                    <a:pt x="86" y="106"/>
                  </a:cubicBezTo>
                  <a:cubicBezTo>
                    <a:pt x="86" y="105"/>
                    <a:pt x="86" y="105"/>
                    <a:pt x="86" y="105"/>
                  </a:cubicBezTo>
                  <a:cubicBezTo>
                    <a:pt x="86" y="105"/>
                    <a:pt x="86" y="105"/>
                    <a:pt x="86" y="105"/>
                  </a:cubicBezTo>
                  <a:cubicBezTo>
                    <a:pt x="87" y="105"/>
                    <a:pt x="87" y="105"/>
                    <a:pt x="87" y="105"/>
                  </a:cubicBezTo>
                  <a:cubicBezTo>
                    <a:pt x="87" y="105"/>
                    <a:pt x="87" y="105"/>
                    <a:pt x="87" y="105"/>
                  </a:cubicBezTo>
                  <a:cubicBezTo>
                    <a:pt x="88" y="106"/>
                    <a:pt x="88" y="106"/>
                    <a:pt x="88" y="106"/>
                  </a:cubicBezTo>
                  <a:cubicBezTo>
                    <a:pt x="88" y="106"/>
                    <a:pt x="88" y="106"/>
                    <a:pt x="88" y="106"/>
                  </a:cubicBezTo>
                  <a:cubicBezTo>
                    <a:pt x="88" y="106"/>
                    <a:pt x="88" y="106"/>
                    <a:pt x="88" y="106"/>
                  </a:cubicBezTo>
                  <a:cubicBezTo>
                    <a:pt x="89" y="106"/>
                    <a:pt x="89" y="106"/>
                    <a:pt x="89" y="106"/>
                  </a:cubicBezTo>
                  <a:cubicBezTo>
                    <a:pt x="88" y="105"/>
                    <a:pt x="88" y="105"/>
                    <a:pt x="88" y="105"/>
                  </a:cubicBezTo>
                  <a:cubicBezTo>
                    <a:pt x="87" y="103"/>
                    <a:pt x="87" y="103"/>
                    <a:pt x="87" y="103"/>
                  </a:cubicBezTo>
                  <a:cubicBezTo>
                    <a:pt x="87" y="102"/>
                    <a:pt x="87" y="102"/>
                    <a:pt x="87" y="102"/>
                  </a:cubicBezTo>
                  <a:cubicBezTo>
                    <a:pt x="87" y="102"/>
                    <a:pt x="87" y="102"/>
                    <a:pt x="87" y="102"/>
                  </a:cubicBezTo>
                  <a:cubicBezTo>
                    <a:pt x="87" y="103"/>
                    <a:pt x="87" y="103"/>
                    <a:pt x="87" y="103"/>
                  </a:cubicBezTo>
                  <a:cubicBezTo>
                    <a:pt x="88" y="103"/>
                    <a:pt x="88" y="103"/>
                    <a:pt x="88" y="103"/>
                  </a:cubicBezTo>
                  <a:cubicBezTo>
                    <a:pt x="88" y="104"/>
                    <a:pt x="88" y="104"/>
                    <a:pt x="88" y="104"/>
                  </a:cubicBezTo>
                  <a:cubicBezTo>
                    <a:pt x="89" y="104"/>
                    <a:pt x="89" y="104"/>
                    <a:pt x="89" y="104"/>
                  </a:cubicBezTo>
                  <a:cubicBezTo>
                    <a:pt x="89" y="103"/>
                    <a:pt x="89" y="103"/>
                    <a:pt x="89" y="103"/>
                  </a:cubicBezTo>
                  <a:cubicBezTo>
                    <a:pt x="89" y="103"/>
                    <a:pt x="89" y="103"/>
                    <a:pt x="89" y="103"/>
                  </a:cubicBezTo>
                  <a:cubicBezTo>
                    <a:pt x="89" y="102"/>
                    <a:pt x="89" y="102"/>
                    <a:pt x="89" y="102"/>
                  </a:cubicBezTo>
                  <a:cubicBezTo>
                    <a:pt x="89" y="102"/>
                    <a:pt x="89" y="102"/>
                    <a:pt x="89" y="102"/>
                  </a:cubicBezTo>
                  <a:cubicBezTo>
                    <a:pt x="89" y="101"/>
                    <a:pt x="89" y="101"/>
                    <a:pt x="89" y="101"/>
                  </a:cubicBezTo>
                  <a:cubicBezTo>
                    <a:pt x="89" y="100"/>
                    <a:pt x="89" y="100"/>
                    <a:pt x="89" y="100"/>
                  </a:cubicBezTo>
                  <a:cubicBezTo>
                    <a:pt x="89" y="100"/>
                    <a:pt x="89" y="100"/>
                    <a:pt x="89" y="100"/>
                  </a:cubicBezTo>
                  <a:cubicBezTo>
                    <a:pt x="88" y="99"/>
                    <a:pt x="88" y="99"/>
                    <a:pt x="88" y="99"/>
                  </a:cubicBezTo>
                  <a:cubicBezTo>
                    <a:pt x="88" y="98"/>
                    <a:pt x="88" y="98"/>
                    <a:pt x="88" y="98"/>
                  </a:cubicBezTo>
                  <a:cubicBezTo>
                    <a:pt x="89" y="99"/>
                    <a:pt x="89" y="99"/>
                    <a:pt x="89" y="99"/>
                  </a:cubicBezTo>
                  <a:cubicBezTo>
                    <a:pt x="90" y="99"/>
                    <a:pt x="90" y="99"/>
                    <a:pt x="90" y="99"/>
                  </a:cubicBezTo>
                  <a:cubicBezTo>
                    <a:pt x="90" y="98"/>
                    <a:pt x="90" y="98"/>
                    <a:pt x="90" y="98"/>
                  </a:cubicBezTo>
                  <a:cubicBezTo>
                    <a:pt x="90" y="98"/>
                    <a:pt x="90" y="98"/>
                    <a:pt x="90" y="98"/>
                  </a:cubicBezTo>
                  <a:cubicBezTo>
                    <a:pt x="89" y="98"/>
                    <a:pt x="89" y="98"/>
                    <a:pt x="89" y="98"/>
                  </a:cubicBezTo>
                  <a:cubicBezTo>
                    <a:pt x="89" y="97"/>
                    <a:pt x="89" y="97"/>
                    <a:pt x="89" y="97"/>
                  </a:cubicBezTo>
                  <a:cubicBezTo>
                    <a:pt x="90" y="97"/>
                    <a:pt x="90" y="97"/>
                    <a:pt x="90" y="97"/>
                  </a:cubicBezTo>
                  <a:cubicBezTo>
                    <a:pt x="91" y="97"/>
                    <a:pt x="91" y="97"/>
                    <a:pt x="91" y="97"/>
                  </a:cubicBezTo>
                  <a:cubicBezTo>
                    <a:pt x="92" y="98"/>
                    <a:pt x="92" y="98"/>
                    <a:pt x="92" y="98"/>
                  </a:cubicBezTo>
                  <a:cubicBezTo>
                    <a:pt x="92" y="97"/>
                    <a:pt x="92" y="97"/>
                    <a:pt x="92" y="97"/>
                  </a:cubicBezTo>
                  <a:cubicBezTo>
                    <a:pt x="92" y="97"/>
                    <a:pt x="92" y="97"/>
                    <a:pt x="92" y="97"/>
                  </a:cubicBezTo>
                  <a:cubicBezTo>
                    <a:pt x="91" y="96"/>
                    <a:pt x="91" y="96"/>
                    <a:pt x="91" y="96"/>
                  </a:cubicBezTo>
                  <a:cubicBezTo>
                    <a:pt x="92" y="96"/>
                    <a:pt x="92" y="96"/>
                    <a:pt x="92" y="96"/>
                  </a:cubicBezTo>
                  <a:cubicBezTo>
                    <a:pt x="93" y="97"/>
                    <a:pt x="93" y="97"/>
                    <a:pt x="93" y="97"/>
                  </a:cubicBezTo>
                  <a:cubicBezTo>
                    <a:pt x="93" y="96"/>
                    <a:pt x="93" y="96"/>
                    <a:pt x="93" y="96"/>
                  </a:cubicBezTo>
                  <a:cubicBezTo>
                    <a:pt x="93" y="95"/>
                    <a:pt x="93" y="95"/>
                    <a:pt x="93" y="95"/>
                  </a:cubicBezTo>
                  <a:cubicBezTo>
                    <a:pt x="93" y="95"/>
                    <a:pt x="93" y="95"/>
                    <a:pt x="93" y="95"/>
                  </a:cubicBezTo>
                  <a:cubicBezTo>
                    <a:pt x="93" y="95"/>
                    <a:pt x="93" y="95"/>
                    <a:pt x="93" y="95"/>
                  </a:cubicBezTo>
                  <a:cubicBezTo>
                    <a:pt x="94" y="94"/>
                    <a:pt x="94" y="94"/>
                    <a:pt x="94" y="94"/>
                  </a:cubicBezTo>
                  <a:cubicBezTo>
                    <a:pt x="95" y="94"/>
                    <a:pt x="95" y="94"/>
                    <a:pt x="95" y="94"/>
                  </a:cubicBezTo>
                  <a:cubicBezTo>
                    <a:pt x="94" y="93"/>
                    <a:pt x="94" y="93"/>
                    <a:pt x="94" y="93"/>
                  </a:cubicBezTo>
                  <a:cubicBezTo>
                    <a:pt x="94" y="93"/>
                    <a:pt x="94" y="93"/>
                    <a:pt x="94" y="93"/>
                  </a:cubicBezTo>
                  <a:cubicBezTo>
                    <a:pt x="94" y="92"/>
                    <a:pt x="94" y="92"/>
                    <a:pt x="94" y="92"/>
                  </a:cubicBezTo>
                  <a:cubicBezTo>
                    <a:pt x="94" y="93"/>
                    <a:pt x="94" y="93"/>
                    <a:pt x="94" y="93"/>
                  </a:cubicBezTo>
                  <a:cubicBezTo>
                    <a:pt x="95" y="92"/>
                    <a:pt x="95" y="92"/>
                    <a:pt x="95" y="92"/>
                  </a:cubicBezTo>
                  <a:cubicBezTo>
                    <a:pt x="96" y="91"/>
                    <a:pt x="96" y="91"/>
                    <a:pt x="96" y="91"/>
                  </a:cubicBezTo>
                  <a:cubicBezTo>
                    <a:pt x="96" y="90"/>
                    <a:pt x="96" y="90"/>
                    <a:pt x="96" y="90"/>
                  </a:cubicBezTo>
                  <a:cubicBezTo>
                    <a:pt x="97" y="89"/>
                    <a:pt x="97" y="89"/>
                    <a:pt x="97" y="89"/>
                  </a:cubicBezTo>
                  <a:cubicBezTo>
                    <a:pt x="97" y="88"/>
                    <a:pt x="97" y="88"/>
                    <a:pt x="97" y="88"/>
                  </a:cubicBezTo>
                  <a:cubicBezTo>
                    <a:pt x="98" y="88"/>
                    <a:pt x="98" y="88"/>
                    <a:pt x="98" y="88"/>
                  </a:cubicBezTo>
                  <a:cubicBezTo>
                    <a:pt x="99" y="87"/>
                    <a:pt x="99" y="87"/>
                    <a:pt x="99" y="87"/>
                  </a:cubicBezTo>
                  <a:cubicBezTo>
                    <a:pt x="100" y="85"/>
                    <a:pt x="100" y="85"/>
                    <a:pt x="100" y="85"/>
                  </a:cubicBezTo>
                  <a:cubicBezTo>
                    <a:pt x="100" y="85"/>
                    <a:pt x="100" y="85"/>
                    <a:pt x="100" y="85"/>
                  </a:cubicBezTo>
                  <a:cubicBezTo>
                    <a:pt x="102" y="84"/>
                    <a:pt x="102" y="84"/>
                    <a:pt x="102" y="84"/>
                  </a:cubicBezTo>
                  <a:cubicBezTo>
                    <a:pt x="104" y="82"/>
                    <a:pt x="104" y="82"/>
                    <a:pt x="104" y="82"/>
                  </a:cubicBezTo>
                  <a:cubicBezTo>
                    <a:pt x="105" y="81"/>
                    <a:pt x="105" y="81"/>
                    <a:pt x="105" y="81"/>
                  </a:cubicBezTo>
                  <a:cubicBezTo>
                    <a:pt x="106" y="81"/>
                    <a:pt x="106" y="81"/>
                    <a:pt x="106" y="81"/>
                  </a:cubicBezTo>
                  <a:cubicBezTo>
                    <a:pt x="107" y="80"/>
                    <a:pt x="107" y="80"/>
                    <a:pt x="107" y="80"/>
                  </a:cubicBezTo>
                  <a:cubicBezTo>
                    <a:pt x="108" y="80"/>
                    <a:pt x="108" y="80"/>
                    <a:pt x="108" y="80"/>
                  </a:cubicBezTo>
                  <a:cubicBezTo>
                    <a:pt x="109" y="79"/>
                    <a:pt x="109" y="79"/>
                    <a:pt x="109" y="79"/>
                  </a:cubicBezTo>
                  <a:cubicBezTo>
                    <a:pt x="110" y="78"/>
                    <a:pt x="110" y="78"/>
                    <a:pt x="110" y="78"/>
                  </a:cubicBezTo>
                  <a:cubicBezTo>
                    <a:pt x="111" y="77"/>
                    <a:pt x="111" y="77"/>
                    <a:pt x="111" y="77"/>
                  </a:cubicBezTo>
                  <a:cubicBezTo>
                    <a:pt x="112" y="77"/>
                    <a:pt x="112" y="77"/>
                    <a:pt x="112" y="77"/>
                  </a:cubicBezTo>
                  <a:cubicBezTo>
                    <a:pt x="112" y="77"/>
                    <a:pt x="112" y="77"/>
                    <a:pt x="112" y="77"/>
                  </a:cubicBezTo>
                  <a:cubicBezTo>
                    <a:pt x="112" y="77"/>
                    <a:pt x="112" y="77"/>
                    <a:pt x="112" y="77"/>
                  </a:cubicBezTo>
                  <a:cubicBezTo>
                    <a:pt x="112" y="76"/>
                    <a:pt x="112" y="76"/>
                    <a:pt x="112" y="76"/>
                  </a:cubicBezTo>
                  <a:cubicBezTo>
                    <a:pt x="112" y="75"/>
                    <a:pt x="112" y="75"/>
                    <a:pt x="112" y="75"/>
                  </a:cubicBezTo>
                  <a:cubicBezTo>
                    <a:pt x="112" y="75"/>
                    <a:pt x="112" y="75"/>
                    <a:pt x="112" y="75"/>
                  </a:cubicBezTo>
                  <a:cubicBezTo>
                    <a:pt x="112" y="74"/>
                    <a:pt x="112" y="74"/>
                    <a:pt x="112" y="74"/>
                  </a:cubicBezTo>
                  <a:cubicBezTo>
                    <a:pt x="112" y="73"/>
                    <a:pt x="112" y="73"/>
                    <a:pt x="112" y="73"/>
                  </a:cubicBezTo>
                  <a:cubicBezTo>
                    <a:pt x="111" y="73"/>
                    <a:pt x="111" y="73"/>
                    <a:pt x="111" y="73"/>
                  </a:cubicBezTo>
                  <a:cubicBezTo>
                    <a:pt x="111" y="72"/>
                    <a:pt x="111" y="72"/>
                    <a:pt x="111" y="72"/>
                  </a:cubicBezTo>
                  <a:cubicBezTo>
                    <a:pt x="112" y="71"/>
                    <a:pt x="112" y="71"/>
                    <a:pt x="112" y="71"/>
                  </a:cubicBezTo>
                  <a:cubicBezTo>
                    <a:pt x="112" y="71"/>
                    <a:pt x="112" y="71"/>
                    <a:pt x="112" y="71"/>
                  </a:cubicBezTo>
                  <a:cubicBezTo>
                    <a:pt x="111" y="71"/>
                    <a:pt x="111" y="71"/>
                    <a:pt x="111" y="71"/>
                  </a:cubicBezTo>
                  <a:cubicBezTo>
                    <a:pt x="110" y="70"/>
                    <a:pt x="110" y="70"/>
                    <a:pt x="110" y="70"/>
                  </a:cubicBezTo>
                  <a:cubicBezTo>
                    <a:pt x="109" y="70"/>
                    <a:pt x="109" y="70"/>
                    <a:pt x="109" y="70"/>
                  </a:cubicBezTo>
                  <a:cubicBezTo>
                    <a:pt x="109" y="70"/>
                    <a:pt x="109" y="70"/>
                    <a:pt x="109" y="70"/>
                  </a:cubicBezTo>
                  <a:cubicBezTo>
                    <a:pt x="109" y="69"/>
                    <a:pt x="109" y="69"/>
                    <a:pt x="109" y="69"/>
                  </a:cubicBezTo>
                  <a:cubicBezTo>
                    <a:pt x="108" y="69"/>
                    <a:pt x="108" y="69"/>
                    <a:pt x="108" y="69"/>
                  </a:cubicBezTo>
                  <a:cubicBezTo>
                    <a:pt x="107" y="69"/>
                    <a:pt x="107" y="69"/>
                    <a:pt x="107" y="69"/>
                  </a:cubicBezTo>
                  <a:cubicBezTo>
                    <a:pt x="107" y="70"/>
                    <a:pt x="107" y="70"/>
                    <a:pt x="107" y="70"/>
                  </a:cubicBezTo>
                  <a:cubicBezTo>
                    <a:pt x="107" y="70"/>
                    <a:pt x="107" y="70"/>
                    <a:pt x="107" y="70"/>
                  </a:cubicBezTo>
                  <a:cubicBezTo>
                    <a:pt x="106" y="69"/>
                    <a:pt x="106" y="69"/>
                    <a:pt x="106" y="69"/>
                  </a:cubicBezTo>
                  <a:cubicBezTo>
                    <a:pt x="105" y="69"/>
                    <a:pt x="105" y="69"/>
                    <a:pt x="105" y="69"/>
                  </a:cubicBezTo>
                  <a:cubicBezTo>
                    <a:pt x="104" y="70"/>
                    <a:pt x="104" y="70"/>
                    <a:pt x="104" y="70"/>
                  </a:cubicBezTo>
                  <a:cubicBezTo>
                    <a:pt x="104" y="71"/>
                    <a:pt x="104" y="71"/>
                    <a:pt x="104" y="71"/>
                  </a:cubicBezTo>
                  <a:cubicBezTo>
                    <a:pt x="103" y="71"/>
                    <a:pt x="103" y="71"/>
                    <a:pt x="103" y="71"/>
                  </a:cubicBezTo>
                  <a:cubicBezTo>
                    <a:pt x="103" y="71"/>
                    <a:pt x="103" y="71"/>
                    <a:pt x="103" y="71"/>
                  </a:cubicBezTo>
                  <a:cubicBezTo>
                    <a:pt x="102" y="72"/>
                    <a:pt x="102" y="72"/>
                    <a:pt x="102" y="72"/>
                  </a:cubicBezTo>
                  <a:cubicBezTo>
                    <a:pt x="102" y="72"/>
                    <a:pt x="102" y="72"/>
                    <a:pt x="102" y="72"/>
                  </a:cubicBezTo>
                  <a:cubicBezTo>
                    <a:pt x="102" y="73"/>
                    <a:pt x="102" y="73"/>
                    <a:pt x="102" y="73"/>
                  </a:cubicBezTo>
                  <a:cubicBezTo>
                    <a:pt x="101" y="73"/>
                    <a:pt x="101" y="73"/>
                    <a:pt x="101" y="73"/>
                  </a:cubicBezTo>
                  <a:cubicBezTo>
                    <a:pt x="102" y="74"/>
                    <a:pt x="102" y="74"/>
                    <a:pt x="102" y="74"/>
                  </a:cubicBezTo>
                  <a:cubicBezTo>
                    <a:pt x="102" y="75"/>
                    <a:pt x="102" y="75"/>
                    <a:pt x="102" y="75"/>
                  </a:cubicBezTo>
                  <a:cubicBezTo>
                    <a:pt x="101" y="75"/>
                    <a:pt x="101" y="75"/>
                    <a:pt x="101" y="75"/>
                  </a:cubicBezTo>
                  <a:cubicBezTo>
                    <a:pt x="101" y="75"/>
                    <a:pt x="101" y="75"/>
                    <a:pt x="101" y="75"/>
                  </a:cubicBezTo>
                  <a:cubicBezTo>
                    <a:pt x="101" y="76"/>
                    <a:pt x="101" y="76"/>
                    <a:pt x="101" y="76"/>
                  </a:cubicBezTo>
                  <a:cubicBezTo>
                    <a:pt x="100" y="76"/>
                    <a:pt x="100" y="76"/>
                    <a:pt x="100" y="76"/>
                  </a:cubicBezTo>
                  <a:cubicBezTo>
                    <a:pt x="100" y="77"/>
                    <a:pt x="100" y="77"/>
                    <a:pt x="100" y="77"/>
                  </a:cubicBezTo>
                  <a:cubicBezTo>
                    <a:pt x="98" y="77"/>
                    <a:pt x="98" y="77"/>
                    <a:pt x="98" y="77"/>
                  </a:cubicBezTo>
                  <a:cubicBezTo>
                    <a:pt x="98" y="78"/>
                    <a:pt x="98" y="78"/>
                    <a:pt x="98" y="78"/>
                  </a:cubicBezTo>
                  <a:cubicBezTo>
                    <a:pt x="98" y="78"/>
                    <a:pt x="98" y="78"/>
                    <a:pt x="98" y="78"/>
                  </a:cubicBezTo>
                  <a:cubicBezTo>
                    <a:pt x="97" y="78"/>
                    <a:pt x="97" y="78"/>
                    <a:pt x="97" y="78"/>
                  </a:cubicBezTo>
                  <a:cubicBezTo>
                    <a:pt x="96" y="78"/>
                    <a:pt x="96" y="78"/>
                    <a:pt x="96" y="78"/>
                  </a:cubicBezTo>
                  <a:cubicBezTo>
                    <a:pt x="95" y="79"/>
                    <a:pt x="95" y="79"/>
                    <a:pt x="95" y="79"/>
                  </a:cubicBezTo>
                  <a:cubicBezTo>
                    <a:pt x="95" y="80"/>
                    <a:pt x="95" y="80"/>
                    <a:pt x="95" y="80"/>
                  </a:cubicBezTo>
                  <a:cubicBezTo>
                    <a:pt x="94" y="79"/>
                    <a:pt x="94" y="79"/>
                    <a:pt x="94" y="79"/>
                  </a:cubicBezTo>
                  <a:cubicBezTo>
                    <a:pt x="94" y="79"/>
                    <a:pt x="94" y="79"/>
                    <a:pt x="94" y="79"/>
                  </a:cubicBezTo>
                  <a:cubicBezTo>
                    <a:pt x="94" y="79"/>
                    <a:pt x="94" y="79"/>
                    <a:pt x="94" y="79"/>
                  </a:cubicBezTo>
                  <a:cubicBezTo>
                    <a:pt x="94" y="79"/>
                    <a:pt x="94" y="79"/>
                    <a:pt x="94" y="79"/>
                  </a:cubicBezTo>
                  <a:cubicBezTo>
                    <a:pt x="94" y="80"/>
                    <a:pt x="94" y="80"/>
                    <a:pt x="94" y="80"/>
                  </a:cubicBezTo>
                  <a:cubicBezTo>
                    <a:pt x="93" y="80"/>
                    <a:pt x="93" y="80"/>
                    <a:pt x="93" y="80"/>
                  </a:cubicBezTo>
                  <a:cubicBezTo>
                    <a:pt x="93" y="80"/>
                    <a:pt x="93" y="80"/>
                    <a:pt x="93" y="80"/>
                  </a:cubicBezTo>
                  <a:cubicBezTo>
                    <a:pt x="93" y="79"/>
                    <a:pt x="93" y="79"/>
                    <a:pt x="93" y="79"/>
                  </a:cubicBezTo>
                  <a:cubicBezTo>
                    <a:pt x="91" y="79"/>
                    <a:pt x="91" y="79"/>
                    <a:pt x="91" y="79"/>
                  </a:cubicBezTo>
                  <a:cubicBezTo>
                    <a:pt x="90" y="80"/>
                    <a:pt x="90" y="80"/>
                    <a:pt x="90" y="80"/>
                  </a:cubicBezTo>
                  <a:cubicBezTo>
                    <a:pt x="89" y="80"/>
                    <a:pt x="89" y="80"/>
                    <a:pt x="89" y="80"/>
                  </a:cubicBezTo>
                  <a:cubicBezTo>
                    <a:pt x="89" y="80"/>
                    <a:pt x="89" y="80"/>
                    <a:pt x="89" y="80"/>
                  </a:cubicBezTo>
                  <a:cubicBezTo>
                    <a:pt x="89" y="80"/>
                    <a:pt x="89" y="80"/>
                    <a:pt x="89" y="80"/>
                  </a:cubicBezTo>
                  <a:cubicBezTo>
                    <a:pt x="89" y="81"/>
                    <a:pt x="89" y="81"/>
                    <a:pt x="89" y="81"/>
                  </a:cubicBezTo>
                  <a:cubicBezTo>
                    <a:pt x="89" y="82"/>
                    <a:pt x="89" y="82"/>
                    <a:pt x="89" y="82"/>
                  </a:cubicBezTo>
                  <a:cubicBezTo>
                    <a:pt x="89" y="82"/>
                    <a:pt x="89" y="82"/>
                    <a:pt x="89" y="82"/>
                  </a:cubicBezTo>
                  <a:cubicBezTo>
                    <a:pt x="89" y="82"/>
                    <a:pt x="89" y="82"/>
                    <a:pt x="89" y="82"/>
                  </a:cubicBezTo>
                  <a:cubicBezTo>
                    <a:pt x="88" y="83"/>
                    <a:pt x="88" y="83"/>
                    <a:pt x="88" y="83"/>
                  </a:cubicBezTo>
                  <a:cubicBezTo>
                    <a:pt x="88" y="83"/>
                    <a:pt x="88" y="83"/>
                    <a:pt x="88" y="83"/>
                  </a:cubicBezTo>
                  <a:cubicBezTo>
                    <a:pt x="88" y="82"/>
                    <a:pt x="88" y="82"/>
                    <a:pt x="88" y="82"/>
                  </a:cubicBezTo>
                  <a:cubicBezTo>
                    <a:pt x="88" y="82"/>
                    <a:pt x="88" y="82"/>
                    <a:pt x="88" y="82"/>
                  </a:cubicBezTo>
                  <a:cubicBezTo>
                    <a:pt x="88" y="82"/>
                    <a:pt x="88" y="82"/>
                    <a:pt x="88" y="82"/>
                  </a:cubicBezTo>
                  <a:cubicBezTo>
                    <a:pt x="88" y="82"/>
                    <a:pt x="88" y="82"/>
                    <a:pt x="88" y="82"/>
                  </a:cubicBezTo>
                  <a:cubicBezTo>
                    <a:pt x="87" y="82"/>
                    <a:pt x="87" y="82"/>
                    <a:pt x="87" y="82"/>
                  </a:cubicBezTo>
                  <a:cubicBezTo>
                    <a:pt x="86" y="83"/>
                    <a:pt x="86" y="83"/>
                    <a:pt x="86" y="83"/>
                  </a:cubicBezTo>
                  <a:cubicBezTo>
                    <a:pt x="86" y="83"/>
                    <a:pt x="86" y="83"/>
                    <a:pt x="86" y="83"/>
                  </a:cubicBezTo>
                  <a:cubicBezTo>
                    <a:pt x="87" y="84"/>
                    <a:pt x="87" y="84"/>
                    <a:pt x="87" y="84"/>
                  </a:cubicBezTo>
                  <a:cubicBezTo>
                    <a:pt x="87" y="84"/>
                    <a:pt x="87" y="84"/>
                    <a:pt x="87" y="84"/>
                  </a:cubicBezTo>
                  <a:cubicBezTo>
                    <a:pt x="86" y="85"/>
                    <a:pt x="86" y="85"/>
                    <a:pt x="86" y="85"/>
                  </a:cubicBezTo>
                  <a:cubicBezTo>
                    <a:pt x="85" y="85"/>
                    <a:pt x="85" y="85"/>
                    <a:pt x="85" y="85"/>
                  </a:cubicBezTo>
                  <a:cubicBezTo>
                    <a:pt x="85" y="85"/>
                    <a:pt x="85" y="85"/>
                    <a:pt x="85" y="85"/>
                  </a:cubicBezTo>
                  <a:cubicBezTo>
                    <a:pt x="85" y="86"/>
                    <a:pt x="85" y="86"/>
                    <a:pt x="85" y="86"/>
                  </a:cubicBezTo>
                  <a:cubicBezTo>
                    <a:pt x="84" y="86"/>
                    <a:pt x="84" y="86"/>
                    <a:pt x="84" y="86"/>
                  </a:cubicBezTo>
                  <a:cubicBezTo>
                    <a:pt x="83" y="86"/>
                    <a:pt x="83" y="86"/>
                    <a:pt x="83" y="86"/>
                  </a:cubicBezTo>
                  <a:cubicBezTo>
                    <a:pt x="83" y="87"/>
                    <a:pt x="83" y="87"/>
                    <a:pt x="83" y="87"/>
                  </a:cubicBezTo>
                  <a:cubicBezTo>
                    <a:pt x="83" y="88"/>
                    <a:pt x="83" y="88"/>
                    <a:pt x="83" y="88"/>
                  </a:cubicBezTo>
                  <a:cubicBezTo>
                    <a:pt x="84" y="88"/>
                    <a:pt x="84" y="88"/>
                    <a:pt x="84" y="88"/>
                  </a:cubicBezTo>
                  <a:cubicBezTo>
                    <a:pt x="83" y="88"/>
                    <a:pt x="83" y="88"/>
                    <a:pt x="83" y="88"/>
                  </a:cubicBezTo>
                  <a:cubicBezTo>
                    <a:pt x="82" y="88"/>
                    <a:pt x="82" y="88"/>
                    <a:pt x="82" y="88"/>
                  </a:cubicBezTo>
                  <a:cubicBezTo>
                    <a:pt x="81" y="89"/>
                    <a:pt x="81" y="89"/>
                    <a:pt x="81" y="89"/>
                  </a:cubicBezTo>
                  <a:cubicBezTo>
                    <a:pt x="81" y="90"/>
                    <a:pt x="81" y="90"/>
                    <a:pt x="81" y="90"/>
                  </a:cubicBezTo>
                  <a:cubicBezTo>
                    <a:pt x="81" y="90"/>
                    <a:pt x="81" y="90"/>
                    <a:pt x="81" y="90"/>
                  </a:cubicBezTo>
                  <a:cubicBezTo>
                    <a:pt x="82" y="90"/>
                    <a:pt x="82" y="90"/>
                    <a:pt x="82" y="90"/>
                  </a:cubicBezTo>
                  <a:cubicBezTo>
                    <a:pt x="82" y="90"/>
                    <a:pt x="82" y="90"/>
                    <a:pt x="82" y="90"/>
                  </a:cubicBezTo>
                  <a:cubicBezTo>
                    <a:pt x="83" y="91"/>
                    <a:pt x="83" y="91"/>
                    <a:pt x="83" y="91"/>
                  </a:cubicBezTo>
                  <a:cubicBezTo>
                    <a:pt x="83" y="91"/>
                    <a:pt x="83" y="91"/>
                    <a:pt x="83" y="91"/>
                  </a:cubicBezTo>
                  <a:cubicBezTo>
                    <a:pt x="83" y="92"/>
                    <a:pt x="83" y="92"/>
                    <a:pt x="83" y="92"/>
                  </a:cubicBezTo>
                  <a:cubicBezTo>
                    <a:pt x="82" y="92"/>
                    <a:pt x="82" y="92"/>
                    <a:pt x="82" y="92"/>
                  </a:cubicBezTo>
                  <a:cubicBezTo>
                    <a:pt x="82" y="92"/>
                    <a:pt x="82" y="92"/>
                    <a:pt x="82" y="92"/>
                  </a:cubicBezTo>
                  <a:cubicBezTo>
                    <a:pt x="81" y="92"/>
                    <a:pt x="81" y="92"/>
                    <a:pt x="81" y="92"/>
                  </a:cubicBezTo>
                  <a:cubicBezTo>
                    <a:pt x="80" y="92"/>
                    <a:pt x="80" y="92"/>
                    <a:pt x="80" y="92"/>
                  </a:cubicBezTo>
                  <a:cubicBezTo>
                    <a:pt x="79" y="93"/>
                    <a:pt x="79" y="93"/>
                    <a:pt x="79" y="93"/>
                  </a:cubicBezTo>
                  <a:cubicBezTo>
                    <a:pt x="79" y="93"/>
                    <a:pt x="79" y="93"/>
                    <a:pt x="79" y="93"/>
                  </a:cubicBezTo>
                  <a:cubicBezTo>
                    <a:pt x="79" y="94"/>
                    <a:pt x="79" y="94"/>
                    <a:pt x="79" y="94"/>
                  </a:cubicBezTo>
                  <a:cubicBezTo>
                    <a:pt x="78" y="94"/>
                    <a:pt x="78" y="94"/>
                    <a:pt x="78" y="94"/>
                  </a:cubicBezTo>
                  <a:cubicBezTo>
                    <a:pt x="78" y="94"/>
                    <a:pt x="78" y="94"/>
                    <a:pt x="78" y="94"/>
                  </a:cubicBezTo>
                  <a:cubicBezTo>
                    <a:pt x="77" y="94"/>
                    <a:pt x="77" y="94"/>
                    <a:pt x="77" y="94"/>
                  </a:cubicBezTo>
                  <a:cubicBezTo>
                    <a:pt x="77" y="93"/>
                    <a:pt x="77" y="93"/>
                    <a:pt x="77" y="93"/>
                  </a:cubicBezTo>
                  <a:cubicBezTo>
                    <a:pt x="77" y="93"/>
                    <a:pt x="77" y="93"/>
                    <a:pt x="77" y="93"/>
                  </a:cubicBezTo>
                  <a:cubicBezTo>
                    <a:pt x="76" y="94"/>
                    <a:pt x="76" y="94"/>
                    <a:pt x="76" y="94"/>
                  </a:cubicBezTo>
                  <a:cubicBezTo>
                    <a:pt x="76" y="95"/>
                    <a:pt x="76" y="95"/>
                    <a:pt x="76" y="95"/>
                  </a:cubicBezTo>
                  <a:cubicBezTo>
                    <a:pt x="77" y="96"/>
                    <a:pt x="77" y="96"/>
                    <a:pt x="77" y="96"/>
                  </a:cubicBezTo>
                  <a:cubicBezTo>
                    <a:pt x="78" y="96"/>
                    <a:pt x="78" y="96"/>
                    <a:pt x="78" y="96"/>
                  </a:cubicBezTo>
                  <a:cubicBezTo>
                    <a:pt x="78" y="96"/>
                    <a:pt x="78" y="96"/>
                    <a:pt x="78" y="96"/>
                  </a:cubicBezTo>
                  <a:cubicBezTo>
                    <a:pt x="78" y="96"/>
                    <a:pt x="78" y="96"/>
                    <a:pt x="78" y="96"/>
                  </a:cubicBezTo>
                  <a:cubicBezTo>
                    <a:pt x="78" y="97"/>
                    <a:pt x="78" y="97"/>
                    <a:pt x="78" y="97"/>
                  </a:cubicBezTo>
                  <a:cubicBezTo>
                    <a:pt x="78" y="97"/>
                    <a:pt x="78" y="97"/>
                    <a:pt x="78" y="97"/>
                  </a:cubicBezTo>
                  <a:cubicBezTo>
                    <a:pt x="78" y="98"/>
                    <a:pt x="78" y="98"/>
                    <a:pt x="78" y="98"/>
                  </a:cubicBezTo>
                  <a:cubicBezTo>
                    <a:pt x="79" y="97"/>
                    <a:pt x="79" y="97"/>
                    <a:pt x="79" y="97"/>
                  </a:cubicBezTo>
                  <a:cubicBezTo>
                    <a:pt x="79" y="97"/>
                    <a:pt x="79" y="97"/>
                    <a:pt x="79" y="97"/>
                  </a:cubicBezTo>
                  <a:cubicBezTo>
                    <a:pt x="80" y="97"/>
                    <a:pt x="80" y="97"/>
                    <a:pt x="80" y="97"/>
                  </a:cubicBezTo>
                  <a:cubicBezTo>
                    <a:pt x="80" y="97"/>
                    <a:pt x="80" y="97"/>
                    <a:pt x="80" y="97"/>
                  </a:cubicBezTo>
                  <a:cubicBezTo>
                    <a:pt x="81" y="97"/>
                    <a:pt x="81" y="97"/>
                    <a:pt x="81" y="97"/>
                  </a:cubicBezTo>
                  <a:cubicBezTo>
                    <a:pt x="81" y="97"/>
                    <a:pt x="81" y="97"/>
                    <a:pt x="81" y="97"/>
                  </a:cubicBezTo>
                  <a:cubicBezTo>
                    <a:pt x="81" y="98"/>
                    <a:pt x="81" y="98"/>
                    <a:pt x="81" y="98"/>
                  </a:cubicBezTo>
                  <a:cubicBezTo>
                    <a:pt x="80" y="98"/>
                    <a:pt x="80" y="98"/>
                    <a:pt x="80" y="98"/>
                  </a:cubicBezTo>
                  <a:cubicBezTo>
                    <a:pt x="79" y="98"/>
                    <a:pt x="79" y="98"/>
                    <a:pt x="79" y="98"/>
                  </a:cubicBezTo>
                  <a:cubicBezTo>
                    <a:pt x="79" y="98"/>
                    <a:pt x="79" y="98"/>
                    <a:pt x="79" y="98"/>
                  </a:cubicBezTo>
                  <a:cubicBezTo>
                    <a:pt x="78" y="98"/>
                    <a:pt x="78" y="98"/>
                    <a:pt x="78" y="98"/>
                  </a:cubicBezTo>
                  <a:cubicBezTo>
                    <a:pt x="78" y="99"/>
                    <a:pt x="78" y="99"/>
                    <a:pt x="78" y="99"/>
                  </a:cubicBezTo>
                  <a:cubicBezTo>
                    <a:pt x="78" y="100"/>
                    <a:pt x="78" y="100"/>
                    <a:pt x="78" y="100"/>
                  </a:cubicBezTo>
                  <a:cubicBezTo>
                    <a:pt x="79" y="100"/>
                    <a:pt x="79" y="100"/>
                    <a:pt x="79" y="100"/>
                  </a:cubicBezTo>
                  <a:cubicBezTo>
                    <a:pt x="80" y="100"/>
                    <a:pt x="80" y="100"/>
                    <a:pt x="80" y="100"/>
                  </a:cubicBezTo>
                  <a:cubicBezTo>
                    <a:pt x="80" y="100"/>
                    <a:pt x="80" y="100"/>
                    <a:pt x="80" y="100"/>
                  </a:cubicBezTo>
                  <a:cubicBezTo>
                    <a:pt x="80" y="100"/>
                    <a:pt x="80" y="100"/>
                    <a:pt x="80" y="100"/>
                  </a:cubicBezTo>
                  <a:cubicBezTo>
                    <a:pt x="80" y="100"/>
                    <a:pt x="80" y="100"/>
                    <a:pt x="80" y="100"/>
                  </a:cubicBezTo>
                  <a:cubicBezTo>
                    <a:pt x="79" y="101"/>
                    <a:pt x="79" y="101"/>
                    <a:pt x="79" y="101"/>
                  </a:cubicBezTo>
                  <a:cubicBezTo>
                    <a:pt x="78" y="101"/>
                    <a:pt x="78" y="101"/>
                    <a:pt x="78" y="101"/>
                  </a:cubicBezTo>
                  <a:cubicBezTo>
                    <a:pt x="78" y="101"/>
                    <a:pt x="78" y="101"/>
                    <a:pt x="78" y="101"/>
                  </a:cubicBezTo>
                  <a:cubicBezTo>
                    <a:pt x="78" y="102"/>
                    <a:pt x="78" y="102"/>
                    <a:pt x="78" y="102"/>
                  </a:cubicBezTo>
                  <a:cubicBezTo>
                    <a:pt x="78" y="102"/>
                    <a:pt x="78" y="102"/>
                    <a:pt x="78" y="102"/>
                  </a:cubicBezTo>
                  <a:cubicBezTo>
                    <a:pt x="79" y="102"/>
                    <a:pt x="79" y="102"/>
                    <a:pt x="79" y="102"/>
                  </a:cubicBezTo>
                  <a:cubicBezTo>
                    <a:pt x="80" y="102"/>
                    <a:pt x="80" y="102"/>
                    <a:pt x="80" y="102"/>
                  </a:cubicBezTo>
                  <a:cubicBezTo>
                    <a:pt x="80" y="102"/>
                    <a:pt x="80" y="102"/>
                    <a:pt x="80" y="102"/>
                  </a:cubicBezTo>
                  <a:cubicBezTo>
                    <a:pt x="79" y="102"/>
                    <a:pt x="79" y="102"/>
                    <a:pt x="79" y="102"/>
                  </a:cubicBezTo>
                  <a:cubicBezTo>
                    <a:pt x="78" y="102"/>
                    <a:pt x="78" y="102"/>
                    <a:pt x="78" y="102"/>
                  </a:cubicBezTo>
                  <a:cubicBezTo>
                    <a:pt x="78" y="103"/>
                    <a:pt x="78" y="103"/>
                    <a:pt x="78" y="103"/>
                  </a:cubicBezTo>
                  <a:cubicBezTo>
                    <a:pt x="79" y="103"/>
                    <a:pt x="79" y="103"/>
                    <a:pt x="79" y="103"/>
                  </a:cubicBezTo>
                  <a:cubicBezTo>
                    <a:pt x="80" y="103"/>
                    <a:pt x="80" y="103"/>
                    <a:pt x="80" y="103"/>
                  </a:cubicBezTo>
                  <a:cubicBezTo>
                    <a:pt x="81" y="104"/>
                    <a:pt x="81" y="104"/>
                    <a:pt x="81" y="104"/>
                  </a:cubicBezTo>
                  <a:cubicBezTo>
                    <a:pt x="82" y="104"/>
                    <a:pt x="82" y="104"/>
                    <a:pt x="82" y="104"/>
                  </a:cubicBezTo>
                  <a:cubicBezTo>
                    <a:pt x="82" y="104"/>
                    <a:pt x="82" y="104"/>
                    <a:pt x="82" y="104"/>
                  </a:cubicBezTo>
                  <a:cubicBezTo>
                    <a:pt x="82" y="105"/>
                    <a:pt x="82" y="105"/>
                    <a:pt x="82" y="105"/>
                  </a:cubicBezTo>
                  <a:cubicBezTo>
                    <a:pt x="81" y="104"/>
                    <a:pt x="81" y="104"/>
                    <a:pt x="81" y="104"/>
                  </a:cubicBezTo>
                  <a:cubicBezTo>
                    <a:pt x="80" y="104"/>
                    <a:pt x="80" y="104"/>
                    <a:pt x="80" y="104"/>
                  </a:cubicBezTo>
                  <a:cubicBezTo>
                    <a:pt x="79" y="104"/>
                    <a:pt x="79" y="104"/>
                    <a:pt x="79" y="104"/>
                  </a:cubicBezTo>
                  <a:cubicBezTo>
                    <a:pt x="79" y="103"/>
                    <a:pt x="79" y="103"/>
                    <a:pt x="79" y="103"/>
                  </a:cubicBezTo>
                  <a:cubicBezTo>
                    <a:pt x="78" y="103"/>
                    <a:pt x="78" y="103"/>
                    <a:pt x="78" y="103"/>
                  </a:cubicBezTo>
                  <a:cubicBezTo>
                    <a:pt x="77" y="104"/>
                    <a:pt x="77" y="104"/>
                    <a:pt x="77" y="104"/>
                  </a:cubicBezTo>
                  <a:cubicBezTo>
                    <a:pt x="77" y="104"/>
                    <a:pt x="77" y="104"/>
                    <a:pt x="77" y="104"/>
                  </a:cubicBezTo>
                  <a:cubicBezTo>
                    <a:pt x="77" y="105"/>
                    <a:pt x="77" y="105"/>
                    <a:pt x="77" y="105"/>
                  </a:cubicBezTo>
                  <a:cubicBezTo>
                    <a:pt x="77" y="105"/>
                    <a:pt x="77" y="105"/>
                    <a:pt x="77" y="105"/>
                  </a:cubicBezTo>
                  <a:cubicBezTo>
                    <a:pt x="77" y="105"/>
                    <a:pt x="77" y="105"/>
                    <a:pt x="77" y="105"/>
                  </a:cubicBezTo>
                  <a:cubicBezTo>
                    <a:pt x="77" y="106"/>
                    <a:pt x="77" y="106"/>
                    <a:pt x="77" y="106"/>
                  </a:cubicBezTo>
                  <a:cubicBezTo>
                    <a:pt x="77" y="106"/>
                    <a:pt x="77" y="106"/>
                    <a:pt x="77" y="106"/>
                  </a:cubicBezTo>
                  <a:cubicBezTo>
                    <a:pt x="76" y="106"/>
                    <a:pt x="76" y="106"/>
                    <a:pt x="76" y="106"/>
                  </a:cubicBezTo>
                  <a:cubicBezTo>
                    <a:pt x="76" y="106"/>
                    <a:pt x="76" y="106"/>
                    <a:pt x="76" y="106"/>
                  </a:cubicBezTo>
                  <a:cubicBezTo>
                    <a:pt x="76" y="107"/>
                    <a:pt x="76" y="107"/>
                    <a:pt x="76" y="107"/>
                  </a:cubicBezTo>
                  <a:cubicBezTo>
                    <a:pt x="76" y="107"/>
                    <a:pt x="76" y="107"/>
                    <a:pt x="76" y="107"/>
                  </a:cubicBezTo>
                  <a:cubicBezTo>
                    <a:pt x="75" y="108"/>
                    <a:pt x="75" y="108"/>
                    <a:pt x="75" y="108"/>
                  </a:cubicBezTo>
                  <a:cubicBezTo>
                    <a:pt x="75" y="108"/>
                    <a:pt x="75" y="108"/>
                    <a:pt x="75" y="108"/>
                  </a:cubicBezTo>
                  <a:cubicBezTo>
                    <a:pt x="75" y="108"/>
                    <a:pt x="75" y="108"/>
                    <a:pt x="75" y="108"/>
                  </a:cubicBezTo>
                  <a:cubicBezTo>
                    <a:pt x="76" y="109"/>
                    <a:pt x="76" y="109"/>
                    <a:pt x="76" y="109"/>
                  </a:cubicBezTo>
                  <a:cubicBezTo>
                    <a:pt x="76" y="109"/>
                    <a:pt x="76" y="109"/>
                    <a:pt x="76" y="109"/>
                  </a:cubicBezTo>
                  <a:cubicBezTo>
                    <a:pt x="77" y="109"/>
                    <a:pt x="77" y="109"/>
                    <a:pt x="77" y="109"/>
                  </a:cubicBezTo>
                  <a:cubicBezTo>
                    <a:pt x="77" y="109"/>
                    <a:pt x="77" y="109"/>
                    <a:pt x="77" y="109"/>
                  </a:cubicBezTo>
                  <a:cubicBezTo>
                    <a:pt x="78" y="108"/>
                    <a:pt x="78" y="108"/>
                    <a:pt x="78" y="108"/>
                  </a:cubicBezTo>
                  <a:cubicBezTo>
                    <a:pt x="79" y="108"/>
                    <a:pt x="79" y="108"/>
                    <a:pt x="79" y="108"/>
                  </a:cubicBezTo>
                  <a:cubicBezTo>
                    <a:pt x="80" y="107"/>
                    <a:pt x="80" y="107"/>
                    <a:pt x="80" y="107"/>
                  </a:cubicBezTo>
                  <a:cubicBezTo>
                    <a:pt x="81" y="107"/>
                    <a:pt x="81" y="107"/>
                    <a:pt x="81" y="107"/>
                  </a:cubicBezTo>
                  <a:cubicBezTo>
                    <a:pt x="81" y="108"/>
                    <a:pt x="81" y="108"/>
                    <a:pt x="81" y="108"/>
                  </a:cubicBezTo>
                  <a:cubicBezTo>
                    <a:pt x="81" y="108"/>
                    <a:pt x="81" y="108"/>
                    <a:pt x="81" y="108"/>
                  </a:cubicBezTo>
                  <a:cubicBezTo>
                    <a:pt x="81" y="108"/>
                    <a:pt x="81" y="108"/>
                    <a:pt x="81" y="108"/>
                  </a:cubicBezTo>
                  <a:cubicBezTo>
                    <a:pt x="80" y="108"/>
                    <a:pt x="80" y="108"/>
                    <a:pt x="80" y="108"/>
                  </a:cubicBezTo>
                  <a:cubicBezTo>
                    <a:pt x="80" y="108"/>
                    <a:pt x="80" y="108"/>
                    <a:pt x="80" y="108"/>
                  </a:cubicBezTo>
                  <a:cubicBezTo>
                    <a:pt x="79" y="108"/>
                    <a:pt x="79" y="108"/>
                    <a:pt x="79" y="108"/>
                  </a:cubicBezTo>
                  <a:cubicBezTo>
                    <a:pt x="78" y="109"/>
                    <a:pt x="78" y="109"/>
                    <a:pt x="78" y="109"/>
                  </a:cubicBezTo>
                  <a:cubicBezTo>
                    <a:pt x="78" y="109"/>
                    <a:pt x="78" y="109"/>
                    <a:pt x="78" y="109"/>
                  </a:cubicBezTo>
                  <a:cubicBezTo>
                    <a:pt x="77" y="110"/>
                    <a:pt x="77" y="110"/>
                    <a:pt x="77" y="110"/>
                  </a:cubicBezTo>
                  <a:cubicBezTo>
                    <a:pt x="78" y="111"/>
                    <a:pt x="78" y="111"/>
                    <a:pt x="78" y="111"/>
                  </a:cubicBezTo>
                  <a:cubicBezTo>
                    <a:pt x="77" y="111"/>
                    <a:pt x="77" y="111"/>
                    <a:pt x="77" y="111"/>
                  </a:cubicBezTo>
                  <a:cubicBezTo>
                    <a:pt x="77" y="111"/>
                    <a:pt x="77" y="112"/>
                    <a:pt x="77" y="111"/>
                  </a:cubicBezTo>
                  <a:close/>
                  <a:moveTo>
                    <a:pt x="81" y="133"/>
                  </a:moveTo>
                  <a:cubicBezTo>
                    <a:pt x="82" y="133"/>
                    <a:pt x="82" y="133"/>
                    <a:pt x="82" y="133"/>
                  </a:cubicBezTo>
                  <a:cubicBezTo>
                    <a:pt x="82" y="133"/>
                    <a:pt x="82" y="133"/>
                    <a:pt x="82" y="133"/>
                  </a:cubicBezTo>
                  <a:cubicBezTo>
                    <a:pt x="81" y="132"/>
                    <a:pt x="81" y="132"/>
                    <a:pt x="81" y="132"/>
                  </a:cubicBezTo>
                  <a:cubicBezTo>
                    <a:pt x="82" y="132"/>
                    <a:pt x="82" y="132"/>
                    <a:pt x="82" y="132"/>
                  </a:cubicBezTo>
                  <a:cubicBezTo>
                    <a:pt x="81" y="131"/>
                    <a:pt x="81" y="131"/>
                    <a:pt x="81" y="131"/>
                  </a:cubicBezTo>
                  <a:cubicBezTo>
                    <a:pt x="80" y="131"/>
                    <a:pt x="80" y="131"/>
                    <a:pt x="80" y="131"/>
                  </a:cubicBezTo>
                  <a:cubicBezTo>
                    <a:pt x="80" y="130"/>
                    <a:pt x="80" y="130"/>
                    <a:pt x="80" y="130"/>
                  </a:cubicBezTo>
                  <a:cubicBezTo>
                    <a:pt x="80" y="130"/>
                    <a:pt x="80" y="130"/>
                    <a:pt x="80" y="130"/>
                  </a:cubicBezTo>
                  <a:cubicBezTo>
                    <a:pt x="79" y="130"/>
                    <a:pt x="79" y="130"/>
                    <a:pt x="79" y="130"/>
                  </a:cubicBezTo>
                  <a:cubicBezTo>
                    <a:pt x="78" y="131"/>
                    <a:pt x="78" y="131"/>
                    <a:pt x="78" y="131"/>
                  </a:cubicBezTo>
                  <a:cubicBezTo>
                    <a:pt x="78" y="131"/>
                    <a:pt x="78" y="131"/>
                    <a:pt x="78" y="131"/>
                  </a:cubicBezTo>
                  <a:cubicBezTo>
                    <a:pt x="79" y="131"/>
                    <a:pt x="79" y="131"/>
                    <a:pt x="79" y="131"/>
                  </a:cubicBezTo>
                  <a:cubicBezTo>
                    <a:pt x="79" y="131"/>
                    <a:pt x="79" y="131"/>
                    <a:pt x="79" y="131"/>
                  </a:cubicBezTo>
                  <a:cubicBezTo>
                    <a:pt x="80" y="131"/>
                    <a:pt x="80" y="131"/>
                    <a:pt x="80" y="131"/>
                  </a:cubicBezTo>
                  <a:cubicBezTo>
                    <a:pt x="80" y="132"/>
                    <a:pt x="80" y="132"/>
                    <a:pt x="80" y="132"/>
                  </a:cubicBezTo>
                  <a:cubicBezTo>
                    <a:pt x="81" y="132"/>
                    <a:pt x="81" y="132"/>
                    <a:pt x="81" y="132"/>
                  </a:cubicBezTo>
                  <a:cubicBezTo>
                    <a:pt x="81" y="133"/>
                    <a:pt x="81" y="133"/>
                    <a:pt x="81" y="133"/>
                  </a:cubicBezTo>
                  <a:close/>
                  <a:moveTo>
                    <a:pt x="97" y="133"/>
                  </a:moveTo>
                  <a:cubicBezTo>
                    <a:pt x="96" y="132"/>
                    <a:pt x="96" y="132"/>
                    <a:pt x="96" y="132"/>
                  </a:cubicBezTo>
                  <a:cubicBezTo>
                    <a:pt x="96" y="133"/>
                    <a:pt x="96" y="133"/>
                    <a:pt x="96" y="133"/>
                  </a:cubicBezTo>
                  <a:cubicBezTo>
                    <a:pt x="95" y="133"/>
                    <a:pt x="95" y="133"/>
                    <a:pt x="95" y="133"/>
                  </a:cubicBezTo>
                  <a:cubicBezTo>
                    <a:pt x="94" y="131"/>
                    <a:pt x="94" y="131"/>
                    <a:pt x="94" y="131"/>
                  </a:cubicBezTo>
                  <a:cubicBezTo>
                    <a:pt x="94" y="131"/>
                    <a:pt x="94" y="131"/>
                    <a:pt x="94" y="131"/>
                  </a:cubicBezTo>
                  <a:cubicBezTo>
                    <a:pt x="92" y="130"/>
                    <a:pt x="92" y="130"/>
                    <a:pt x="92" y="130"/>
                  </a:cubicBezTo>
                  <a:cubicBezTo>
                    <a:pt x="92" y="130"/>
                    <a:pt x="92" y="130"/>
                    <a:pt x="92" y="130"/>
                  </a:cubicBezTo>
                  <a:cubicBezTo>
                    <a:pt x="91" y="130"/>
                    <a:pt x="91" y="130"/>
                    <a:pt x="91" y="130"/>
                  </a:cubicBezTo>
                  <a:cubicBezTo>
                    <a:pt x="90" y="128"/>
                    <a:pt x="90" y="128"/>
                    <a:pt x="90" y="128"/>
                  </a:cubicBezTo>
                  <a:cubicBezTo>
                    <a:pt x="88" y="126"/>
                    <a:pt x="88" y="126"/>
                    <a:pt x="88" y="126"/>
                  </a:cubicBezTo>
                  <a:cubicBezTo>
                    <a:pt x="87" y="124"/>
                    <a:pt x="87" y="124"/>
                    <a:pt x="87" y="124"/>
                  </a:cubicBezTo>
                  <a:cubicBezTo>
                    <a:pt x="87" y="123"/>
                    <a:pt x="87" y="123"/>
                    <a:pt x="87" y="123"/>
                  </a:cubicBezTo>
                  <a:cubicBezTo>
                    <a:pt x="87" y="121"/>
                    <a:pt x="87" y="121"/>
                    <a:pt x="87" y="121"/>
                  </a:cubicBezTo>
                  <a:cubicBezTo>
                    <a:pt x="86" y="120"/>
                    <a:pt x="86" y="120"/>
                    <a:pt x="86" y="120"/>
                  </a:cubicBezTo>
                  <a:cubicBezTo>
                    <a:pt x="85" y="118"/>
                    <a:pt x="85" y="118"/>
                    <a:pt x="85" y="118"/>
                  </a:cubicBezTo>
                  <a:cubicBezTo>
                    <a:pt x="85" y="117"/>
                    <a:pt x="85" y="117"/>
                    <a:pt x="85" y="117"/>
                  </a:cubicBezTo>
                  <a:cubicBezTo>
                    <a:pt x="86" y="117"/>
                    <a:pt x="86" y="117"/>
                    <a:pt x="86" y="117"/>
                  </a:cubicBezTo>
                  <a:cubicBezTo>
                    <a:pt x="86" y="116"/>
                    <a:pt x="86" y="116"/>
                    <a:pt x="86" y="116"/>
                  </a:cubicBezTo>
                  <a:cubicBezTo>
                    <a:pt x="85" y="116"/>
                    <a:pt x="85" y="116"/>
                    <a:pt x="85" y="116"/>
                  </a:cubicBezTo>
                  <a:cubicBezTo>
                    <a:pt x="84" y="116"/>
                    <a:pt x="84" y="116"/>
                    <a:pt x="84" y="116"/>
                  </a:cubicBezTo>
                  <a:cubicBezTo>
                    <a:pt x="84" y="116"/>
                    <a:pt x="84" y="116"/>
                    <a:pt x="84" y="116"/>
                  </a:cubicBezTo>
                  <a:cubicBezTo>
                    <a:pt x="84" y="116"/>
                    <a:pt x="84" y="116"/>
                    <a:pt x="84" y="116"/>
                  </a:cubicBezTo>
                  <a:cubicBezTo>
                    <a:pt x="85" y="116"/>
                    <a:pt x="85" y="116"/>
                    <a:pt x="85" y="116"/>
                  </a:cubicBezTo>
                  <a:cubicBezTo>
                    <a:pt x="86" y="115"/>
                    <a:pt x="86" y="115"/>
                    <a:pt x="86" y="115"/>
                  </a:cubicBezTo>
                  <a:cubicBezTo>
                    <a:pt x="86" y="114"/>
                    <a:pt x="86" y="114"/>
                    <a:pt x="86" y="114"/>
                  </a:cubicBezTo>
                  <a:cubicBezTo>
                    <a:pt x="86" y="113"/>
                    <a:pt x="86" y="113"/>
                    <a:pt x="86" y="113"/>
                  </a:cubicBezTo>
                  <a:cubicBezTo>
                    <a:pt x="85" y="113"/>
                    <a:pt x="85" y="113"/>
                    <a:pt x="85" y="113"/>
                  </a:cubicBezTo>
                  <a:cubicBezTo>
                    <a:pt x="84" y="113"/>
                    <a:pt x="84" y="113"/>
                    <a:pt x="84" y="113"/>
                  </a:cubicBezTo>
                  <a:cubicBezTo>
                    <a:pt x="85" y="113"/>
                    <a:pt x="85" y="113"/>
                    <a:pt x="85" y="113"/>
                  </a:cubicBezTo>
                  <a:cubicBezTo>
                    <a:pt x="86" y="113"/>
                    <a:pt x="86" y="113"/>
                    <a:pt x="86" y="113"/>
                  </a:cubicBezTo>
                  <a:cubicBezTo>
                    <a:pt x="86" y="112"/>
                    <a:pt x="86" y="112"/>
                    <a:pt x="86" y="112"/>
                  </a:cubicBezTo>
                  <a:cubicBezTo>
                    <a:pt x="86" y="112"/>
                    <a:pt x="86" y="112"/>
                    <a:pt x="86" y="112"/>
                  </a:cubicBezTo>
                  <a:cubicBezTo>
                    <a:pt x="84" y="112"/>
                    <a:pt x="84" y="112"/>
                    <a:pt x="84" y="112"/>
                  </a:cubicBezTo>
                  <a:cubicBezTo>
                    <a:pt x="82" y="111"/>
                    <a:pt x="82" y="111"/>
                    <a:pt x="82" y="111"/>
                  </a:cubicBezTo>
                  <a:cubicBezTo>
                    <a:pt x="81" y="111"/>
                    <a:pt x="81" y="111"/>
                    <a:pt x="81" y="111"/>
                  </a:cubicBezTo>
                  <a:cubicBezTo>
                    <a:pt x="80" y="111"/>
                    <a:pt x="80" y="111"/>
                    <a:pt x="80" y="111"/>
                  </a:cubicBezTo>
                  <a:cubicBezTo>
                    <a:pt x="79" y="112"/>
                    <a:pt x="79" y="112"/>
                    <a:pt x="79" y="112"/>
                  </a:cubicBezTo>
                  <a:cubicBezTo>
                    <a:pt x="77" y="112"/>
                    <a:pt x="77" y="112"/>
                    <a:pt x="77" y="112"/>
                  </a:cubicBezTo>
                  <a:cubicBezTo>
                    <a:pt x="77" y="112"/>
                    <a:pt x="77" y="112"/>
                    <a:pt x="77" y="112"/>
                  </a:cubicBezTo>
                  <a:cubicBezTo>
                    <a:pt x="76" y="113"/>
                    <a:pt x="76" y="113"/>
                    <a:pt x="76" y="113"/>
                  </a:cubicBezTo>
                  <a:cubicBezTo>
                    <a:pt x="76" y="114"/>
                    <a:pt x="76" y="114"/>
                    <a:pt x="76" y="114"/>
                  </a:cubicBezTo>
                  <a:cubicBezTo>
                    <a:pt x="75" y="114"/>
                    <a:pt x="75" y="114"/>
                    <a:pt x="75" y="114"/>
                  </a:cubicBezTo>
                  <a:cubicBezTo>
                    <a:pt x="76" y="115"/>
                    <a:pt x="76" y="115"/>
                    <a:pt x="76" y="115"/>
                  </a:cubicBezTo>
                  <a:cubicBezTo>
                    <a:pt x="76" y="115"/>
                    <a:pt x="76" y="115"/>
                    <a:pt x="76" y="115"/>
                  </a:cubicBezTo>
                  <a:cubicBezTo>
                    <a:pt x="77" y="116"/>
                    <a:pt x="77" y="116"/>
                    <a:pt x="77" y="116"/>
                  </a:cubicBezTo>
                  <a:cubicBezTo>
                    <a:pt x="76" y="116"/>
                    <a:pt x="76" y="116"/>
                    <a:pt x="76" y="116"/>
                  </a:cubicBezTo>
                  <a:cubicBezTo>
                    <a:pt x="76" y="116"/>
                    <a:pt x="76" y="116"/>
                    <a:pt x="76" y="116"/>
                  </a:cubicBezTo>
                  <a:cubicBezTo>
                    <a:pt x="75" y="116"/>
                    <a:pt x="75" y="116"/>
                    <a:pt x="75" y="116"/>
                  </a:cubicBezTo>
                  <a:cubicBezTo>
                    <a:pt x="74" y="117"/>
                    <a:pt x="74" y="117"/>
                    <a:pt x="74" y="117"/>
                  </a:cubicBezTo>
                  <a:cubicBezTo>
                    <a:pt x="74" y="118"/>
                    <a:pt x="74" y="118"/>
                    <a:pt x="74" y="118"/>
                  </a:cubicBezTo>
                  <a:cubicBezTo>
                    <a:pt x="74" y="119"/>
                    <a:pt x="74" y="119"/>
                    <a:pt x="74" y="119"/>
                  </a:cubicBezTo>
                  <a:cubicBezTo>
                    <a:pt x="75" y="119"/>
                    <a:pt x="75" y="119"/>
                    <a:pt x="75" y="119"/>
                  </a:cubicBezTo>
                  <a:cubicBezTo>
                    <a:pt x="76" y="118"/>
                    <a:pt x="76" y="118"/>
                    <a:pt x="76" y="118"/>
                  </a:cubicBezTo>
                  <a:cubicBezTo>
                    <a:pt x="76" y="118"/>
                    <a:pt x="76" y="118"/>
                    <a:pt x="76" y="118"/>
                  </a:cubicBezTo>
                  <a:cubicBezTo>
                    <a:pt x="76" y="119"/>
                    <a:pt x="76" y="119"/>
                    <a:pt x="76" y="119"/>
                  </a:cubicBezTo>
                  <a:cubicBezTo>
                    <a:pt x="75" y="120"/>
                    <a:pt x="75" y="120"/>
                    <a:pt x="75" y="120"/>
                  </a:cubicBezTo>
                  <a:cubicBezTo>
                    <a:pt x="76" y="120"/>
                    <a:pt x="76" y="120"/>
                    <a:pt x="76" y="120"/>
                  </a:cubicBezTo>
                  <a:cubicBezTo>
                    <a:pt x="76" y="119"/>
                    <a:pt x="76" y="119"/>
                    <a:pt x="76" y="119"/>
                  </a:cubicBezTo>
                  <a:cubicBezTo>
                    <a:pt x="77" y="119"/>
                    <a:pt x="77" y="119"/>
                    <a:pt x="77" y="119"/>
                  </a:cubicBezTo>
                  <a:cubicBezTo>
                    <a:pt x="77" y="119"/>
                    <a:pt x="77" y="119"/>
                    <a:pt x="77" y="119"/>
                  </a:cubicBezTo>
                  <a:cubicBezTo>
                    <a:pt x="77" y="120"/>
                    <a:pt x="77" y="120"/>
                    <a:pt x="77" y="120"/>
                  </a:cubicBezTo>
                  <a:cubicBezTo>
                    <a:pt x="76" y="120"/>
                    <a:pt x="76" y="120"/>
                    <a:pt x="76" y="120"/>
                  </a:cubicBezTo>
                  <a:cubicBezTo>
                    <a:pt x="77" y="121"/>
                    <a:pt x="77" y="121"/>
                    <a:pt x="77" y="121"/>
                  </a:cubicBezTo>
                  <a:cubicBezTo>
                    <a:pt x="78" y="121"/>
                    <a:pt x="78" y="121"/>
                    <a:pt x="78" y="121"/>
                  </a:cubicBezTo>
                  <a:cubicBezTo>
                    <a:pt x="77" y="121"/>
                    <a:pt x="77" y="121"/>
                    <a:pt x="77" y="121"/>
                  </a:cubicBezTo>
                  <a:cubicBezTo>
                    <a:pt x="77" y="121"/>
                    <a:pt x="77" y="121"/>
                    <a:pt x="77" y="121"/>
                  </a:cubicBezTo>
                  <a:cubicBezTo>
                    <a:pt x="76" y="122"/>
                    <a:pt x="76" y="122"/>
                    <a:pt x="76" y="122"/>
                  </a:cubicBezTo>
                  <a:cubicBezTo>
                    <a:pt x="76" y="122"/>
                    <a:pt x="76" y="122"/>
                    <a:pt x="76" y="122"/>
                  </a:cubicBezTo>
                  <a:cubicBezTo>
                    <a:pt x="77" y="123"/>
                    <a:pt x="77" y="123"/>
                    <a:pt x="77" y="123"/>
                  </a:cubicBezTo>
                  <a:cubicBezTo>
                    <a:pt x="76" y="123"/>
                    <a:pt x="76" y="123"/>
                    <a:pt x="76" y="123"/>
                  </a:cubicBezTo>
                  <a:cubicBezTo>
                    <a:pt x="76" y="123"/>
                    <a:pt x="76" y="123"/>
                    <a:pt x="76" y="123"/>
                  </a:cubicBezTo>
                  <a:cubicBezTo>
                    <a:pt x="75" y="123"/>
                    <a:pt x="75" y="123"/>
                    <a:pt x="75" y="123"/>
                  </a:cubicBezTo>
                  <a:cubicBezTo>
                    <a:pt x="74" y="123"/>
                    <a:pt x="74" y="123"/>
                    <a:pt x="74" y="123"/>
                  </a:cubicBezTo>
                  <a:cubicBezTo>
                    <a:pt x="74" y="123"/>
                    <a:pt x="74" y="123"/>
                    <a:pt x="74" y="123"/>
                  </a:cubicBezTo>
                  <a:cubicBezTo>
                    <a:pt x="73" y="124"/>
                    <a:pt x="73" y="124"/>
                    <a:pt x="73" y="124"/>
                  </a:cubicBezTo>
                  <a:cubicBezTo>
                    <a:pt x="73" y="125"/>
                    <a:pt x="73" y="125"/>
                    <a:pt x="73" y="125"/>
                  </a:cubicBezTo>
                  <a:cubicBezTo>
                    <a:pt x="73" y="126"/>
                    <a:pt x="73" y="126"/>
                    <a:pt x="73" y="126"/>
                  </a:cubicBezTo>
                  <a:cubicBezTo>
                    <a:pt x="73" y="127"/>
                    <a:pt x="73" y="127"/>
                    <a:pt x="73" y="127"/>
                  </a:cubicBezTo>
                  <a:cubicBezTo>
                    <a:pt x="73" y="128"/>
                    <a:pt x="73" y="128"/>
                    <a:pt x="73" y="128"/>
                  </a:cubicBezTo>
                  <a:cubicBezTo>
                    <a:pt x="75" y="128"/>
                    <a:pt x="75" y="128"/>
                    <a:pt x="75" y="128"/>
                  </a:cubicBezTo>
                  <a:cubicBezTo>
                    <a:pt x="75" y="129"/>
                    <a:pt x="75" y="129"/>
                    <a:pt x="75" y="129"/>
                  </a:cubicBezTo>
                  <a:cubicBezTo>
                    <a:pt x="76" y="130"/>
                    <a:pt x="76" y="130"/>
                    <a:pt x="76" y="130"/>
                  </a:cubicBezTo>
                  <a:cubicBezTo>
                    <a:pt x="77" y="130"/>
                    <a:pt x="77" y="130"/>
                    <a:pt x="77" y="130"/>
                  </a:cubicBezTo>
                  <a:cubicBezTo>
                    <a:pt x="77" y="130"/>
                    <a:pt x="77" y="130"/>
                    <a:pt x="77" y="130"/>
                  </a:cubicBezTo>
                  <a:cubicBezTo>
                    <a:pt x="78" y="130"/>
                    <a:pt x="78" y="130"/>
                    <a:pt x="78" y="130"/>
                  </a:cubicBezTo>
                  <a:cubicBezTo>
                    <a:pt x="79" y="129"/>
                    <a:pt x="79" y="129"/>
                    <a:pt x="79" y="129"/>
                  </a:cubicBezTo>
                  <a:cubicBezTo>
                    <a:pt x="78" y="128"/>
                    <a:pt x="78" y="128"/>
                    <a:pt x="78" y="128"/>
                  </a:cubicBezTo>
                  <a:cubicBezTo>
                    <a:pt x="78" y="127"/>
                    <a:pt x="78" y="127"/>
                    <a:pt x="78" y="127"/>
                  </a:cubicBezTo>
                  <a:cubicBezTo>
                    <a:pt x="79" y="126"/>
                    <a:pt x="79" y="126"/>
                    <a:pt x="79" y="126"/>
                  </a:cubicBezTo>
                  <a:cubicBezTo>
                    <a:pt x="79" y="127"/>
                    <a:pt x="79" y="127"/>
                    <a:pt x="79" y="127"/>
                  </a:cubicBezTo>
                  <a:cubicBezTo>
                    <a:pt x="79" y="128"/>
                    <a:pt x="79" y="128"/>
                    <a:pt x="79" y="128"/>
                  </a:cubicBezTo>
                  <a:cubicBezTo>
                    <a:pt x="79" y="128"/>
                    <a:pt x="79" y="128"/>
                    <a:pt x="79" y="128"/>
                  </a:cubicBezTo>
                  <a:cubicBezTo>
                    <a:pt x="79" y="129"/>
                    <a:pt x="79" y="129"/>
                    <a:pt x="79" y="129"/>
                  </a:cubicBezTo>
                  <a:cubicBezTo>
                    <a:pt x="80" y="129"/>
                    <a:pt x="80" y="129"/>
                    <a:pt x="80" y="129"/>
                  </a:cubicBezTo>
                  <a:cubicBezTo>
                    <a:pt x="80" y="129"/>
                    <a:pt x="80" y="129"/>
                    <a:pt x="80" y="129"/>
                  </a:cubicBezTo>
                  <a:cubicBezTo>
                    <a:pt x="80" y="128"/>
                    <a:pt x="80" y="128"/>
                    <a:pt x="80" y="128"/>
                  </a:cubicBezTo>
                  <a:cubicBezTo>
                    <a:pt x="81" y="128"/>
                    <a:pt x="81" y="128"/>
                    <a:pt x="81" y="128"/>
                  </a:cubicBezTo>
                  <a:cubicBezTo>
                    <a:pt x="81" y="128"/>
                    <a:pt x="81" y="128"/>
                    <a:pt x="81" y="128"/>
                  </a:cubicBezTo>
                  <a:cubicBezTo>
                    <a:pt x="81" y="128"/>
                    <a:pt x="81" y="128"/>
                    <a:pt x="81" y="128"/>
                  </a:cubicBezTo>
                  <a:cubicBezTo>
                    <a:pt x="81" y="129"/>
                    <a:pt x="81" y="129"/>
                    <a:pt x="81" y="129"/>
                  </a:cubicBezTo>
                  <a:cubicBezTo>
                    <a:pt x="82" y="130"/>
                    <a:pt x="82" y="130"/>
                    <a:pt x="82" y="130"/>
                  </a:cubicBezTo>
                  <a:cubicBezTo>
                    <a:pt x="83" y="131"/>
                    <a:pt x="83" y="131"/>
                    <a:pt x="83" y="131"/>
                  </a:cubicBezTo>
                  <a:cubicBezTo>
                    <a:pt x="84" y="131"/>
                    <a:pt x="84" y="131"/>
                    <a:pt x="84" y="131"/>
                  </a:cubicBezTo>
                  <a:cubicBezTo>
                    <a:pt x="84" y="130"/>
                    <a:pt x="84" y="130"/>
                    <a:pt x="84" y="130"/>
                  </a:cubicBezTo>
                  <a:cubicBezTo>
                    <a:pt x="85" y="131"/>
                    <a:pt x="85" y="131"/>
                    <a:pt x="85" y="131"/>
                  </a:cubicBezTo>
                  <a:cubicBezTo>
                    <a:pt x="84" y="131"/>
                    <a:pt x="84" y="131"/>
                    <a:pt x="84" y="131"/>
                  </a:cubicBezTo>
                  <a:cubicBezTo>
                    <a:pt x="84" y="131"/>
                    <a:pt x="84" y="131"/>
                    <a:pt x="84" y="131"/>
                  </a:cubicBezTo>
                  <a:cubicBezTo>
                    <a:pt x="84" y="131"/>
                    <a:pt x="84" y="131"/>
                    <a:pt x="84" y="131"/>
                  </a:cubicBezTo>
                  <a:cubicBezTo>
                    <a:pt x="83" y="132"/>
                    <a:pt x="83" y="132"/>
                    <a:pt x="83" y="132"/>
                  </a:cubicBezTo>
                  <a:cubicBezTo>
                    <a:pt x="83" y="132"/>
                    <a:pt x="83" y="132"/>
                    <a:pt x="83" y="132"/>
                  </a:cubicBezTo>
                  <a:cubicBezTo>
                    <a:pt x="84" y="133"/>
                    <a:pt x="84" y="133"/>
                    <a:pt x="84" y="133"/>
                  </a:cubicBezTo>
                  <a:cubicBezTo>
                    <a:pt x="84" y="133"/>
                    <a:pt x="84" y="133"/>
                    <a:pt x="84" y="133"/>
                  </a:cubicBezTo>
                  <a:cubicBezTo>
                    <a:pt x="83" y="133"/>
                    <a:pt x="83" y="133"/>
                    <a:pt x="83" y="133"/>
                  </a:cubicBezTo>
                  <a:cubicBezTo>
                    <a:pt x="83" y="133"/>
                    <a:pt x="83" y="133"/>
                    <a:pt x="83" y="133"/>
                  </a:cubicBezTo>
                  <a:cubicBezTo>
                    <a:pt x="83" y="134"/>
                    <a:pt x="83" y="134"/>
                    <a:pt x="83" y="134"/>
                  </a:cubicBezTo>
                  <a:cubicBezTo>
                    <a:pt x="83" y="134"/>
                    <a:pt x="83" y="134"/>
                    <a:pt x="83" y="134"/>
                  </a:cubicBezTo>
                  <a:cubicBezTo>
                    <a:pt x="84" y="134"/>
                    <a:pt x="84" y="134"/>
                    <a:pt x="84" y="134"/>
                  </a:cubicBezTo>
                  <a:cubicBezTo>
                    <a:pt x="85" y="135"/>
                    <a:pt x="85" y="135"/>
                    <a:pt x="85" y="135"/>
                  </a:cubicBezTo>
                  <a:cubicBezTo>
                    <a:pt x="86" y="135"/>
                    <a:pt x="86" y="135"/>
                    <a:pt x="86" y="135"/>
                  </a:cubicBezTo>
                  <a:cubicBezTo>
                    <a:pt x="87" y="135"/>
                    <a:pt x="87" y="135"/>
                    <a:pt x="87" y="135"/>
                  </a:cubicBezTo>
                  <a:cubicBezTo>
                    <a:pt x="87" y="134"/>
                    <a:pt x="87" y="134"/>
                    <a:pt x="87" y="134"/>
                  </a:cubicBezTo>
                  <a:cubicBezTo>
                    <a:pt x="88" y="134"/>
                    <a:pt x="88" y="134"/>
                    <a:pt x="88" y="134"/>
                  </a:cubicBezTo>
                  <a:cubicBezTo>
                    <a:pt x="88" y="135"/>
                    <a:pt x="88" y="135"/>
                    <a:pt x="88" y="135"/>
                  </a:cubicBezTo>
                  <a:cubicBezTo>
                    <a:pt x="88" y="136"/>
                    <a:pt x="88" y="136"/>
                    <a:pt x="88" y="136"/>
                  </a:cubicBezTo>
                  <a:cubicBezTo>
                    <a:pt x="89" y="136"/>
                    <a:pt x="89" y="136"/>
                    <a:pt x="89" y="136"/>
                  </a:cubicBezTo>
                  <a:cubicBezTo>
                    <a:pt x="90" y="136"/>
                    <a:pt x="90" y="136"/>
                    <a:pt x="90" y="136"/>
                  </a:cubicBezTo>
                  <a:cubicBezTo>
                    <a:pt x="90" y="136"/>
                    <a:pt x="90" y="136"/>
                    <a:pt x="90" y="136"/>
                  </a:cubicBezTo>
                  <a:cubicBezTo>
                    <a:pt x="90" y="135"/>
                    <a:pt x="90" y="135"/>
                    <a:pt x="90" y="135"/>
                  </a:cubicBezTo>
                  <a:cubicBezTo>
                    <a:pt x="89" y="134"/>
                    <a:pt x="89" y="134"/>
                    <a:pt x="89" y="134"/>
                  </a:cubicBezTo>
                  <a:cubicBezTo>
                    <a:pt x="89" y="134"/>
                    <a:pt x="89" y="134"/>
                    <a:pt x="89" y="134"/>
                  </a:cubicBezTo>
                  <a:cubicBezTo>
                    <a:pt x="89" y="134"/>
                    <a:pt x="89" y="134"/>
                    <a:pt x="89" y="134"/>
                  </a:cubicBezTo>
                  <a:cubicBezTo>
                    <a:pt x="90" y="134"/>
                    <a:pt x="90" y="134"/>
                    <a:pt x="90" y="134"/>
                  </a:cubicBezTo>
                  <a:cubicBezTo>
                    <a:pt x="90" y="135"/>
                    <a:pt x="90" y="135"/>
                    <a:pt x="90" y="135"/>
                  </a:cubicBezTo>
                  <a:cubicBezTo>
                    <a:pt x="91" y="135"/>
                    <a:pt x="91" y="135"/>
                    <a:pt x="91" y="135"/>
                  </a:cubicBezTo>
                  <a:cubicBezTo>
                    <a:pt x="91" y="136"/>
                    <a:pt x="91" y="136"/>
                    <a:pt x="91" y="136"/>
                  </a:cubicBezTo>
                  <a:cubicBezTo>
                    <a:pt x="92" y="136"/>
                    <a:pt x="92" y="136"/>
                    <a:pt x="92" y="136"/>
                  </a:cubicBezTo>
                  <a:cubicBezTo>
                    <a:pt x="92" y="135"/>
                    <a:pt x="92" y="135"/>
                    <a:pt x="92" y="135"/>
                  </a:cubicBezTo>
                  <a:cubicBezTo>
                    <a:pt x="92" y="135"/>
                    <a:pt x="92" y="135"/>
                    <a:pt x="92" y="135"/>
                  </a:cubicBezTo>
                  <a:cubicBezTo>
                    <a:pt x="93" y="136"/>
                    <a:pt x="93" y="136"/>
                    <a:pt x="93" y="136"/>
                  </a:cubicBezTo>
                  <a:cubicBezTo>
                    <a:pt x="94" y="136"/>
                    <a:pt x="94" y="136"/>
                    <a:pt x="94" y="136"/>
                  </a:cubicBezTo>
                  <a:cubicBezTo>
                    <a:pt x="94" y="136"/>
                    <a:pt x="94" y="136"/>
                    <a:pt x="94" y="136"/>
                  </a:cubicBezTo>
                  <a:cubicBezTo>
                    <a:pt x="94" y="136"/>
                    <a:pt x="94" y="136"/>
                    <a:pt x="94" y="136"/>
                  </a:cubicBezTo>
                  <a:cubicBezTo>
                    <a:pt x="94" y="135"/>
                    <a:pt x="94" y="135"/>
                    <a:pt x="94" y="135"/>
                  </a:cubicBezTo>
                  <a:cubicBezTo>
                    <a:pt x="94" y="135"/>
                    <a:pt x="94" y="135"/>
                    <a:pt x="94" y="135"/>
                  </a:cubicBezTo>
                  <a:cubicBezTo>
                    <a:pt x="94" y="135"/>
                    <a:pt x="94" y="135"/>
                    <a:pt x="94" y="135"/>
                  </a:cubicBezTo>
                  <a:cubicBezTo>
                    <a:pt x="95" y="135"/>
                    <a:pt x="95" y="135"/>
                    <a:pt x="95" y="135"/>
                  </a:cubicBezTo>
                  <a:cubicBezTo>
                    <a:pt x="95" y="135"/>
                    <a:pt x="95" y="135"/>
                    <a:pt x="95" y="135"/>
                  </a:cubicBezTo>
                  <a:cubicBezTo>
                    <a:pt x="95" y="135"/>
                    <a:pt x="95" y="135"/>
                    <a:pt x="95" y="135"/>
                  </a:cubicBezTo>
                  <a:cubicBezTo>
                    <a:pt x="96" y="136"/>
                    <a:pt x="96" y="136"/>
                    <a:pt x="96" y="136"/>
                  </a:cubicBezTo>
                  <a:cubicBezTo>
                    <a:pt x="96" y="137"/>
                    <a:pt x="96" y="137"/>
                    <a:pt x="96" y="137"/>
                  </a:cubicBezTo>
                  <a:cubicBezTo>
                    <a:pt x="97" y="136"/>
                    <a:pt x="97" y="136"/>
                    <a:pt x="97" y="136"/>
                  </a:cubicBezTo>
                  <a:cubicBezTo>
                    <a:pt x="97" y="136"/>
                    <a:pt x="97" y="136"/>
                    <a:pt x="97" y="136"/>
                  </a:cubicBezTo>
                  <a:cubicBezTo>
                    <a:pt x="96" y="135"/>
                    <a:pt x="96" y="135"/>
                    <a:pt x="96" y="135"/>
                  </a:cubicBezTo>
                  <a:cubicBezTo>
                    <a:pt x="96" y="135"/>
                    <a:pt x="96" y="135"/>
                    <a:pt x="96" y="135"/>
                  </a:cubicBezTo>
                  <a:cubicBezTo>
                    <a:pt x="95" y="135"/>
                    <a:pt x="95" y="135"/>
                    <a:pt x="95" y="135"/>
                  </a:cubicBezTo>
                  <a:cubicBezTo>
                    <a:pt x="96" y="135"/>
                    <a:pt x="96" y="135"/>
                    <a:pt x="96" y="135"/>
                  </a:cubicBezTo>
                  <a:cubicBezTo>
                    <a:pt x="96" y="135"/>
                    <a:pt x="96" y="135"/>
                    <a:pt x="96" y="135"/>
                  </a:cubicBezTo>
                  <a:cubicBezTo>
                    <a:pt x="96" y="135"/>
                    <a:pt x="96" y="135"/>
                    <a:pt x="96" y="135"/>
                  </a:cubicBezTo>
                  <a:cubicBezTo>
                    <a:pt x="97" y="134"/>
                    <a:pt x="97" y="134"/>
                    <a:pt x="97" y="134"/>
                  </a:cubicBezTo>
                  <a:cubicBezTo>
                    <a:pt x="97" y="134"/>
                    <a:pt x="97" y="134"/>
                    <a:pt x="97" y="134"/>
                  </a:cubicBezTo>
                  <a:cubicBezTo>
                    <a:pt x="97" y="133"/>
                    <a:pt x="97" y="133"/>
                    <a:pt x="97" y="133"/>
                  </a:cubicBezTo>
                  <a:close/>
                  <a:moveTo>
                    <a:pt x="31" y="183"/>
                  </a:moveTo>
                  <a:cubicBezTo>
                    <a:pt x="30" y="183"/>
                    <a:pt x="30" y="183"/>
                    <a:pt x="30" y="183"/>
                  </a:cubicBezTo>
                  <a:cubicBezTo>
                    <a:pt x="31" y="182"/>
                    <a:pt x="31" y="182"/>
                    <a:pt x="31" y="182"/>
                  </a:cubicBezTo>
                  <a:cubicBezTo>
                    <a:pt x="30" y="182"/>
                    <a:pt x="30" y="182"/>
                    <a:pt x="30" y="182"/>
                  </a:cubicBezTo>
                  <a:cubicBezTo>
                    <a:pt x="30" y="182"/>
                    <a:pt x="30" y="182"/>
                    <a:pt x="30" y="182"/>
                  </a:cubicBezTo>
                  <a:cubicBezTo>
                    <a:pt x="29" y="182"/>
                    <a:pt x="29" y="182"/>
                    <a:pt x="29" y="182"/>
                  </a:cubicBezTo>
                  <a:cubicBezTo>
                    <a:pt x="29" y="183"/>
                    <a:pt x="29" y="183"/>
                    <a:pt x="29" y="183"/>
                  </a:cubicBezTo>
                  <a:cubicBezTo>
                    <a:pt x="30" y="183"/>
                    <a:pt x="30" y="183"/>
                    <a:pt x="30" y="183"/>
                  </a:cubicBezTo>
                  <a:cubicBezTo>
                    <a:pt x="30" y="184"/>
                    <a:pt x="30" y="184"/>
                    <a:pt x="30" y="184"/>
                  </a:cubicBezTo>
                  <a:cubicBezTo>
                    <a:pt x="31" y="184"/>
                    <a:pt x="31" y="184"/>
                    <a:pt x="31" y="184"/>
                  </a:cubicBezTo>
                  <a:cubicBezTo>
                    <a:pt x="31" y="183"/>
                    <a:pt x="31" y="183"/>
                    <a:pt x="31" y="183"/>
                  </a:cubicBezTo>
                  <a:close/>
                  <a:moveTo>
                    <a:pt x="54" y="170"/>
                  </a:moveTo>
                  <a:cubicBezTo>
                    <a:pt x="54" y="170"/>
                    <a:pt x="54" y="170"/>
                    <a:pt x="54" y="170"/>
                  </a:cubicBezTo>
                  <a:cubicBezTo>
                    <a:pt x="54" y="170"/>
                    <a:pt x="54" y="170"/>
                    <a:pt x="54" y="170"/>
                  </a:cubicBezTo>
                  <a:cubicBezTo>
                    <a:pt x="53" y="169"/>
                    <a:pt x="53" y="169"/>
                    <a:pt x="53" y="169"/>
                  </a:cubicBezTo>
                  <a:cubicBezTo>
                    <a:pt x="53" y="169"/>
                    <a:pt x="53" y="169"/>
                    <a:pt x="53" y="169"/>
                  </a:cubicBezTo>
                  <a:cubicBezTo>
                    <a:pt x="53" y="170"/>
                    <a:pt x="53" y="170"/>
                    <a:pt x="53" y="170"/>
                  </a:cubicBezTo>
                  <a:cubicBezTo>
                    <a:pt x="54" y="170"/>
                    <a:pt x="54" y="170"/>
                    <a:pt x="54" y="170"/>
                  </a:cubicBezTo>
                  <a:close/>
                  <a:moveTo>
                    <a:pt x="71" y="153"/>
                  </a:moveTo>
                  <a:cubicBezTo>
                    <a:pt x="72" y="153"/>
                    <a:pt x="72" y="153"/>
                    <a:pt x="72" y="153"/>
                  </a:cubicBezTo>
                  <a:cubicBezTo>
                    <a:pt x="74" y="152"/>
                    <a:pt x="74" y="152"/>
                    <a:pt x="74" y="152"/>
                  </a:cubicBezTo>
                  <a:cubicBezTo>
                    <a:pt x="74" y="151"/>
                    <a:pt x="74" y="151"/>
                    <a:pt x="74" y="151"/>
                  </a:cubicBezTo>
                  <a:cubicBezTo>
                    <a:pt x="74" y="149"/>
                    <a:pt x="74" y="149"/>
                    <a:pt x="74" y="149"/>
                  </a:cubicBezTo>
                  <a:cubicBezTo>
                    <a:pt x="75" y="149"/>
                    <a:pt x="75" y="149"/>
                    <a:pt x="75" y="149"/>
                  </a:cubicBezTo>
                  <a:cubicBezTo>
                    <a:pt x="75" y="150"/>
                    <a:pt x="75" y="150"/>
                    <a:pt x="75" y="150"/>
                  </a:cubicBezTo>
                  <a:cubicBezTo>
                    <a:pt x="75" y="151"/>
                    <a:pt x="75" y="151"/>
                    <a:pt x="75" y="151"/>
                  </a:cubicBezTo>
                  <a:cubicBezTo>
                    <a:pt x="76" y="150"/>
                    <a:pt x="76" y="150"/>
                    <a:pt x="76" y="150"/>
                  </a:cubicBezTo>
                  <a:cubicBezTo>
                    <a:pt x="76" y="149"/>
                    <a:pt x="76" y="149"/>
                    <a:pt x="76" y="149"/>
                  </a:cubicBezTo>
                  <a:cubicBezTo>
                    <a:pt x="75" y="148"/>
                    <a:pt x="75" y="148"/>
                    <a:pt x="75" y="148"/>
                  </a:cubicBezTo>
                  <a:cubicBezTo>
                    <a:pt x="72" y="147"/>
                    <a:pt x="72" y="147"/>
                    <a:pt x="72" y="147"/>
                  </a:cubicBezTo>
                  <a:cubicBezTo>
                    <a:pt x="70" y="146"/>
                    <a:pt x="70" y="146"/>
                    <a:pt x="70" y="146"/>
                  </a:cubicBezTo>
                  <a:cubicBezTo>
                    <a:pt x="69" y="147"/>
                    <a:pt x="69" y="147"/>
                    <a:pt x="69" y="147"/>
                  </a:cubicBezTo>
                  <a:cubicBezTo>
                    <a:pt x="69" y="149"/>
                    <a:pt x="69" y="149"/>
                    <a:pt x="69" y="149"/>
                  </a:cubicBezTo>
                  <a:cubicBezTo>
                    <a:pt x="69" y="151"/>
                    <a:pt x="69" y="151"/>
                    <a:pt x="69" y="151"/>
                  </a:cubicBezTo>
                  <a:cubicBezTo>
                    <a:pt x="69" y="151"/>
                    <a:pt x="69" y="151"/>
                    <a:pt x="69" y="151"/>
                  </a:cubicBezTo>
                  <a:cubicBezTo>
                    <a:pt x="69" y="153"/>
                    <a:pt x="69" y="153"/>
                    <a:pt x="69" y="153"/>
                  </a:cubicBezTo>
                  <a:cubicBezTo>
                    <a:pt x="70" y="152"/>
                    <a:pt x="70" y="152"/>
                    <a:pt x="70" y="152"/>
                  </a:cubicBezTo>
                  <a:cubicBezTo>
                    <a:pt x="70" y="153"/>
                    <a:pt x="70" y="153"/>
                    <a:pt x="70" y="153"/>
                  </a:cubicBezTo>
                  <a:cubicBezTo>
                    <a:pt x="70" y="153"/>
                    <a:pt x="70" y="153"/>
                    <a:pt x="70" y="153"/>
                  </a:cubicBezTo>
                  <a:cubicBezTo>
                    <a:pt x="71" y="153"/>
                    <a:pt x="71" y="153"/>
                    <a:pt x="71" y="153"/>
                  </a:cubicBezTo>
                  <a:cubicBezTo>
                    <a:pt x="71" y="153"/>
                    <a:pt x="71" y="153"/>
                    <a:pt x="71" y="153"/>
                  </a:cubicBezTo>
                  <a:close/>
                  <a:moveTo>
                    <a:pt x="79" y="154"/>
                  </a:moveTo>
                  <a:cubicBezTo>
                    <a:pt x="80" y="154"/>
                    <a:pt x="80" y="154"/>
                    <a:pt x="80" y="154"/>
                  </a:cubicBezTo>
                  <a:cubicBezTo>
                    <a:pt x="80" y="154"/>
                    <a:pt x="80" y="154"/>
                    <a:pt x="80" y="154"/>
                  </a:cubicBezTo>
                  <a:cubicBezTo>
                    <a:pt x="81" y="154"/>
                    <a:pt x="81" y="154"/>
                    <a:pt x="81" y="154"/>
                  </a:cubicBezTo>
                  <a:cubicBezTo>
                    <a:pt x="81" y="153"/>
                    <a:pt x="81" y="153"/>
                    <a:pt x="81" y="153"/>
                  </a:cubicBezTo>
                  <a:cubicBezTo>
                    <a:pt x="80" y="153"/>
                    <a:pt x="80" y="153"/>
                    <a:pt x="80" y="153"/>
                  </a:cubicBezTo>
                  <a:cubicBezTo>
                    <a:pt x="79" y="154"/>
                    <a:pt x="79" y="154"/>
                    <a:pt x="79" y="154"/>
                  </a:cubicBezTo>
                  <a:cubicBezTo>
                    <a:pt x="79" y="154"/>
                    <a:pt x="79" y="154"/>
                    <a:pt x="79" y="154"/>
                  </a:cubicBezTo>
                  <a:close/>
                  <a:moveTo>
                    <a:pt x="92" y="154"/>
                  </a:moveTo>
                  <a:cubicBezTo>
                    <a:pt x="92" y="154"/>
                    <a:pt x="92" y="154"/>
                    <a:pt x="92" y="154"/>
                  </a:cubicBezTo>
                  <a:cubicBezTo>
                    <a:pt x="93" y="153"/>
                    <a:pt x="93" y="153"/>
                    <a:pt x="93" y="153"/>
                  </a:cubicBezTo>
                  <a:cubicBezTo>
                    <a:pt x="93" y="153"/>
                    <a:pt x="93" y="153"/>
                    <a:pt x="93" y="153"/>
                  </a:cubicBezTo>
                  <a:cubicBezTo>
                    <a:pt x="92" y="153"/>
                    <a:pt x="92" y="153"/>
                    <a:pt x="92" y="153"/>
                  </a:cubicBezTo>
                  <a:cubicBezTo>
                    <a:pt x="92" y="154"/>
                    <a:pt x="92" y="154"/>
                    <a:pt x="92" y="154"/>
                  </a:cubicBezTo>
                  <a:cubicBezTo>
                    <a:pt x="92" y="154"/>
                    <a:pt x="92" y="154"/>
                    <a:pt x="92" y="154"/>
                  </a:cubicBezTo>
                  <a:close/>
                  <a:moveTo>
                    <a:pt x="90" y="154"/>
                  </a:moveTo>
                  <a:cubicBezTo>
                    <a:pt x="91" y="154"/>
                    <a:pt x="91" y="154"/>
                    <a:pt x="91" y="154"/>
                  </a:cubicBezTo>
                  <a:cubicBezTo>
                    <a:pt x="92" y="154"/>
                    <a:pt x="92" y="154"/>
                    <a:pt x="92" y="154"/>
                  </a:cubicBezTo>
                  <a:cubicBezTo>
                    <a:pt x="91" y="153"/>
                    <a:pt x="91" y="153"/>
                    <a:pt x="91" y="153"/>
                  </a:cubicBezTo>
                  <a:cubicBezTo>
                    <a:pt x="91" y="153"/>
                    <a:pt x="91" y="153"/>
                    <a:pt x="91" y="153"/>
                  </a:cubicBezTo>
                  <a:cubicBezTo>
                    <a:pt x="90" y="154"/>
                    <a:pt x="90" y="154"/>
                    <a:pt x="90" y="154"/>
                  </a:cubicBezTo>
                  <a:close/>
                  <a:moveTo>
                    <a:pt x="101" y="150"/>
                  </a:moveTo>
                  <a:cubicBezTo>
                    <a:pt x="101" y="150"/>
                    <a:pt x="101" y="150"/>
                    <a:pt x="101" y="150"/>
                  </a:cubicBezTo>
                  <a:cubicBezTo>
                    <a:pt x="102" y="150"/>
                    <a:pt x="102" y="150"/>
                    <a:pt x="102" y="150"/>
                  </a:cubicBezTo>
                  <a:cubicBezTo>
                    <a:pt x="103" y="149"/>
                    <a:pt x="103" y="149"/>
                    <a:pt x="103" y="149"/>
                  </a:cubicBezTo>
                  <a:cubicBezTo>
                    <a:pt x="103" y="149"/>
                    <a:pt x="103" y="149"/>
                    <a:pt x="103" y="149"/>
                  </a:cubicBezTo>
                  <a:cubicBezTo>
                    <a:pt x="103" y="149"/>
                    <a:pt x="103" y="149"/>
                    <a:pt x="103" y="149"/>
                  </a:cubicBezTo>
                  <a:cubicBezTo>
                    <a:pt x="101" y="149"/>
                    <a:pt x="101" y="149"/>
                    <a:pt x="101" y="149"/>
                  </a:cubicBezTo>
                  <a:cubicBezTo>
                    <a:pt x="101" y="150"/>
                    <a:pt x="101" y="150"/>
                    <a:pt x="101" y="150"/>
                  </a:cubicBezTo>
                  <a:close/>
                  <a:moveTo>
                    <a:pt x="97" y="149"/>
                  </a:moveTo>
                  <a:cubicBezTo>
                    <a:pt x="97" y="150"/>
                    <a:pt x="97" y="150"/>
                    <a:pt x="97" y="150"/>
                  </a:cubicBezTo>
                  <a:cubicBezTo>
                    <a:pt x="98" y="150"/>
                    <a:pt x="98" y="150"/>
                    <a:pt x="98" y="150"/>
                  </a:cubicBezTo>
                  <a:cubicBezTo>
                    <a:pt x="98" y="149"/>
                    <a:pt x="98" y="149"/>
                    <a:pt x="98" y="149"/>
                  </a:cubicBezTo>
                  <a:cubicBezTo>
                    <a:pt x="97" y="149"/>
                    <a:pt x="97" y="149"/>
                    <a:pt x="97" y="149"/>
                  </a:cubicBezTo>
                  <a:cubicBezTo>
                    <a:pt x="97" y="149"/>
                    <a:pt x="97" y="149"/>
                    <a:pt x="97" y="149"/>
                  </a:cubicBezTo>
                  <a:close/>
                  <a:moveTo>
                    <a:pt x="94" y="149"/>
                  </a:moveTo>
                  <a:cubicBezTo>
                    <a:pt x="95" y="149"/>
                    <a:pt x="95" y="149"/>
                    <a:pt x="95" y="149"/>
                  </a:cubicBezTo>
                  <a:cubicBezTo>
                    <a:pt x="95" y="150"/>
                    <a:pt x="95" y="150"/>
                    <a:pt x="95" y="150"/>
                  </a:cubicBezTo>
                  <a:cubicBezTo>
                    <a:pt x="96" y="150"/>
                    <a:pt x="96" y="150"/>
                    <a:pt x="96" y="150"/>
                  </a:cubicBezTo>
                  <a:cubicBezTo>
                    <a:pt x="96" y="149"/>
                    <a:pt x="96" y="149"/>
                    <a:pt x="96" y="149"/>
                  </a:cubicBezTo>
                  <a:cubicBezTo>
                    <a:pt x="95" y="149"/>
                    <a:pt x="95" y="149"/>
                    <a:pt x="95" y="149"/>
                  </a:cubicBezTo>
                  <a:cubicBezTo>
                    <a:pt x="94" y="149"/>
                    <a:pt x="94" y="149"/>
                    <a:pt x="94" y="149"/>
                  </a:cubicBezTo>
                  <a:close/>
                  <a:moveTo>
                    <a:pt x="93" y="149"/>
                  </a:moveTo>
                  <a:cubicBezTo>
                    <a:pt x="93" y="149"/>
                    <a:pt x="93" y="149"/>
                    <a:pt x="93" y="149"/>
                  </a:cubicBezTo>
                  <a:cubicBezTo>
                    <a:pt x="93" y="149"/>
                    <a:pt x="93" y="149"/>
                    <a:pt x="93" y="149"/>
                  </a:cubicBezTo>
                  <a:cubicBezTo>
                    <a:pt x="94" y="149"/>
                    <a:pt x="94" y="149"/>
                    <a:pt x="94" y="149"/>
                  </a:cubicBezTo>
                  <a:cubicBezTo>
                    <a:pt x="93" y="149"/>
                    <a:pt x="93" y="149"/>
                    <a:pt x="93" y="149"/>
                  </a:cubicBezTo>
                  <a:cubicBezTo>
                    <a:pt x="93" y="149"/>
                    <a:pt x="93" y="149"/>
                    <a:pt x="93" y="149"/>
                  </a:cubicBezTo>
                  <a:close/>
                  <a:moveTo>
                    <a:pt x="188" y="123"/>
                  </a:moveTo>
                  <a:cubicBezTo>
                    <a:pt x="188" y="124"/>
                    <a:pt x="188" y="124"/>
                    <a:pt x="188" y="124"/>
                  </a:cubicBezTo>
                  <a:cubicBezTo>
                    <a:pt x="188" y="124"/>
                    <a:pt x="188" y="124"/>
                    <a:pt x="188" y="124"/>
                  </a:cubicBezTo>
                  <a:cubicBezTo>
                    <a:pt x="188" y="124"/>
                    <a:pt x="188" y="124"/>
                    <a:pt x="188" y="124"/>
                  </a:cubicBezTo>
                  <a:cubicBezTo>
                    <a:pt x="188" y="123"/>
                    <a:pt x="188" y="123"/>
                    <a:pt x="188" y="123"/>
                  </a:cubicBezTo>
                  <a:cubicBezTo>
                    <a:pt x="188" y="123"/>
                    <a:pt x="188" y="123"/>
                    <a:pt x="188" y="123"/>
                  </a:cubicBezTo>
                  <a:close/>
                  <a:moveTo>
                    <a:pt x="186" y="121"/>
                  </a:moveTo>
                  <a:cubicBezTo>
                    <a:pt x="186" y="122"/>
                    <a:pt x="186" y="122"/>
                    <a:pt x="186" y="122"/>
                  </a:cubicBezTo>
                  <a:cubicBezTo>
                    <a:pt x="186" y="123"/>
                    <a:pt x="186" y="123"/>
                    <a:pt x="186" y="123"/>
                  </a:cubicBezTo>
                  <a:cubicBezTo>
                    <a:pt x="186" y="124"/>
                    <a:pt x="186" y="124"/>
                    <a:pt x="186" y="124"/>
                  </a:cubicBezTo>
                  <a:cubicBezTo>
                    <a:pt x="186" y="124"/>
                    <a:pt x="186" y="124"/>
                    <a:pt x="186" y="124"/>
                  </a:cubicBezTo>
                  <a:cubicBezTo>
                    <a:pt x="187" y="124"/>
                    <a:pt x="187" y="124"/>
                    <a:pt x="187" y="124"/>
                  </a:cubicBezTo>
                  <a:cubicBezTo>
                    <a:pt x="187" y="122"/>
                    <a:pt x="187" y="122"/>
                    <a:pt x="187" y="122"/>
                  </a:cubicBezTo>
                  <a:cubicBezTo>
                    <a:pt x="186" y="121"/>
                    <a:pt x="186" y="121"/>
                    <a:pt x="186" y="121"/>
                  </a:cubicBezTo>
                  <a:cubicBezTo>
                    <a:pt x="186" y="121"/>
                    <a:pt x="186" y="121"/>
                    <a:pt x="186" y="121"/>
                  </a:cubicBezTo>
                  <a:close/>
                  <a:moveTo>
                    <a:pt x="185" y="119"/>
                  </a:moveTo>
                  <a:cubicBezTo>
                    <a:pt x="185" y="120"/>
                    <a:pt x="185" y="120"/>
                    <a:pt x="185" y="120"/>
                  </a:cubicBezTo>
                  <a:cubicBezTo>
                    <a:pt x="185" y="120"/>
                    <a:pt x="185" y="120"/>
                    <a:pt x="185" y="120"/>
                  </a:cubicBezTo>
                  <a:cubicBezTo>
                    <a:pt x="186" y="119"/>
                    <a:pt x="186" y="119"/>
                    <a:pt x="186" y="119"/>
                  </a:cubicBezTo>
                  <a:cubicBezTo>
                    <a:pt x="185" y="119"/>
                    <a:pt x="185" y="119"/>
                    <a:pt x="185" y="119"/>
                  </a:cubicBezTo>
                  <a:cubicBezTo>
                    <a:pt x="185" y="119"/>
                    <a:pt x="185" y="119"/>
                    <a:pt x="185" y="119"/>
                  </a:cubicBezTo>
                  <a:close/>
                  <a:moveTo>
                    <a:pt x="104" y="143"/>
                  </a:moveTo>
                  <a:cubicBezTo>
                    <a:pt x="104" y="143"/>
                    <a:pt x="104" y="143"/>
                    <a:pt x="104" y="143"/>
                  </a:cubicBezTo>
                  <a:cubicBezTo>
                    <a:pt x="104" y="142"/>
                    <a:pt x="104" y="142"/>
                    <a:pt x="104" y="142"/>
                  </a:cubicBezTo>
                  <a:cubicBezTo>
                    <a:pt x="104" y="142"/>
                    <a:pt x="104" y="142"/>
                    <a:pt x="104" y="142"/>
                  </a:cubicBezTo>
                  <a:cubicBezTo>
                    <a:pt x="104" y="143"/>
                    <a:pt x="104" y="143"/>
                    <a:pt x="104" y="143"/>
                  </a:cubicBezTo>
                  <a:close/>
                  <a:moveTo>
                    <a:pt x="108" y="146"/>
                  </a:moveTo>
                  <a:cubicBezTo>
                    <a:pt x="108" y="146"/>
                    <a:pt x="109" y="146"/>
                    <a:pt x="109" y="146"/>
                  </a:cubicBezTo>
                  <a:cubicBezTo>
                    <a:pt x="108" y="146"/>
                    <a:pt x="108" y="146"/>
                    <a:pt x="108" y="146"/>
                  </a:cubicBezTo>
                  <a:cubicBezTo>
                    <a:pt x="108" y="146"/>
                    <a:pt x="108" y="146"/>
                    <a:pt x="108" y="146"/>
                  </a:cubicBezTo>
                  <a:close/>
                  <a:moveTo>
                    <a:pt x="107" y="145"/>
                  </a:moveTo>
                  <a:cubicBezTo>
                    <a:pt x="107" y="144"/>
                    <a:pt x="107" y="144"/>
                    <a:pt x="107" y="144"/>
                  </a:cubicBezTo>
                  <a:cubicBezTo>
                    <a:pt x="106" y="144"/>
                    <a:pt x="106" y="144"/>
                    <a:pt x="106" y="144"/>
                  </a:cubicBezTo>
                  <a:cubicBezTo>
                    <a:pt x="105" y="143"/>
                    <a:pt x="105" y="143"/>
                    <a:pt x="105" y="143"/>
                  </a:cubicBezTo>
                  <a:cubicBezTo>
                    <a:pt x="105" y="144"/>
                    <a:pt x="105" y="144"/>
                    <a:pt x="105" y="144"/>
                  </a:cubicBezTo>
                  <a:cubicBezTo>
                    <a:pt x="106" y="144"/>
                    <a:pt x="106" y="144"/>
                    <a:pt x="106" y="144"/>
                  </a:cubicBezTo>
                  <a:cubicBezTo>
                    <a:pt x="107" y="145"/>
                    <a:pt x="107" y="145"/>
                    <a:pt x="107" y="145"/>
                  </a:cubicBezTo>
                  <a:close/>
                  <a:moveTo>
                    <a:pt x="110" y="141"/>
                  </a:moveTo>
                  <a:cubicBezTo>
                    <a:pt x="110" y="141"/>
                    <a:pt x="110" y="141"/>
                    <a:pt x="110" y="141"/>
                  </a:cubicBezTo>
                  <a:cubicBezTo>
                    <a:pt x="110" y="139"/>
                    <a:pt x="110" y="139"/>
                    <a:pt x="110" y="139"/>
                  </a:cubicBezTo>
                  <a:cubicBezTo>
                    <a:pt x="108" y="138"/>
                    <a:pt x="108" y="138"/>
                    <a:pt x="108" y="138"/>
                  </a:cubicBezTo>
                  <a:cubicBezTo>
                    <a:pt x="107" y="137"/>
                    <a:pt x="107" y="137"/>
                    <a:pt x="107" y="137"/>
                  </a:cubicBezTo>
                  <a:cubicBezTo>
                    <a:pt x="106" y="137"/>
                    <a:pt x="106" y="137"/>
                    <a:pt x="106" y="137"/>
                  </a:cubicBezTo>
                  <a:cubicBezTo>
                    <a:pt x="105" y="136"/>
                    <a:pt x="105" y="136"/>
                    <a:pt x="105" y="136"/>
                  </a:cubicBezTo>
                  <a:cubicBezTo>
                    <a:pt x="104" y="136"/>
                    <a:pt x="104" y="136"/>
                    <a:pt x="104" y="136"/>
                  </a:cubicBezTo>
                  <a:cubicBezTo>
                    <a:pt x="104" y="135"/>
                    <a:pt x="104" y="135"/>
                    <a:pt x="104" y="135"/>
                  </a:cubicBezTo>
                  <a:cubicBezTo>
                    <a:pt x="103" y="135"/>
                    <a:pt x="103" y="135"/>
                    <a:pt x="103" y="135"/>
                  </a:cubicBezTo>
                  <a:cubicBezTo>
                    <a:pt x="102" y="135"/>
                    <a:pt x="102" y="135"/>
                    <a:pt x="102" y="135"/>
                  </a:cubicBezTo>
                  <a:cubicBezTo>
                    <a:pt x="102" y="135"/>
                    <a:pt x="102" y="135"/>
                    <a:pt x="102" y="135"/>
                  </a:cubicBezTo>
                  <a:cubicBezTo>
                    <a:pt x="102" y="135"/>
                    <a:pt x="102" y="135"/>
                    <a:pt x="102" y="135"/>
                  </a:cubicBezTo>
                  <a:cubicBezTo>
                    <a:pt x="101" y="136"/>
                    <a:pt x="101" y="136"/>
                    <a:pt x="101" y="136"/>
                  </a:cubicBezTo>
                  <a:cubicBezTo>
                    <a:pt x="102" y="137"/>
                    <a:pt x="102" y="137"/>
                    <a:pt x="102" y="137"/>
                  </a:cubicBezTo>
                  <a:cubicBezTo>
                    <a:pt x="103" y="137"/>
                    <a:pt x="103" y="137"/>
                    <a:pt x="103" y="137"/>
                  </a:cubicBezTo>
                  <a:cubicBezTo>
                    <a:pt x="103" y="137"/>
                    <a:pt x="103" y="137"/>
                    <a:pt x="103" y="137"/>
                  </a:cubicBezTo>
                  <a:cubicBezTo>
                    <a:pt x="102" y="137"/>
                    <a:pt x="102" y="137"/>
                    <a:pt x="102" y="137"/>
                  </a:cubicBezTo>
                  <a:cubicBezTo>
                    <a:pt x="101" y="137"/>
                    <a:pt x="101" y="137"/>
                    <a:pt x="101" y="137"/>
                  </a:cubicBezTo>
                  <a:cubicBezTo>
                    <a:pt x="101" y="137"/>
                    <a:pt x="101" y="137"/>
                    <a:pt x="101" y="137"/>
                  </a:cubicBezTo>
                  <a:cubicBezTo>
                    <a:pt x="101" y="137"/>
                    <a:pt x="101" y="137"/>
                    <a:pt x="101" y="137"/>
                  </a:cubicBezTo>
                  <a:cubicBezTo>
                    <a:pt x="103" y="139"/>
                    <a:pt x="103" y="139"/>
                    <a:pt x="103" y="139"/>
                  </a:cubicBezTo>
                  <a:cubicBezTo>
                    <a:pt x="104" y="139"/>
                    <a:pt x="104" y="139"/>
                    <a:pt x="104" y="139"/>
                  </a:cubicBezTo>
                  <a:cubicBezTo>
                    <a:pt x="104" y="140"/>
                    <a:pt x="104" y="140"/>
                    <a:pt x="104" y="140"/>
                  </a:cubicBezTo>
                  <a:cubicBezTo>
                    <a:pt x="105" y="140"/>
                    <a:pt x="105" y="140"/>
                    <a:pt x="105" y="140"/>
                  </a:cubicBezTo>
                  <a:cubicBezTo>
                    <a:pt x="105" y="139"/>
                    <a:pt x="105" y="139"/>
                    <a:pt x="105" y="139"/>
                  </a:cubicBezTo>
                  <a:cubicBezTo>
                    <a:pt x="106" y="140"/>
                    <a:pt x="106" y="140"/>
                    <a:pt x="106" y="140"/>
                  </a:cubicBezTo>
                  <a:cubicBezTo>
                    <a:pt x="106" y="139"/>
                    <a:pt x="106" y="139"/>
                    <a:pt x="106" y="139"/>
                  </a:cubicBezTo>
                  <a:cubicBezTo>
                    <a:pt x="107" y="140"/>
                    <a:pt x="107" y="140"/>
                    <a:pt x="107" y="140"/>
                  </a:cubicBezTo>
                  <a:cubicBezTo>
                    <a:pt x="107" y="141"/>
                    <a:pt x="107" y="141"/>
                    <a:pt x="107" y="141"/>
                  </a:cubicBezTo>
                  <a:cubicBezTo>
                    <a:pt x="107" y="141"/>
                    <a:pt x="107" y="141"/>
                    <a:pt x="107" y="141"/>
                  </a:cubicBezTo>
                  <a:cubicBezTo>
                    <a:pt x="107" y="142"/>
                    <a:pt x="107" y="142"/>
                    <a:pt x="107" y="142"/>
                  </a:cubicBezTo>
                  <a:cubicBezTo>
                    <a:pt x="108" y="142"/>
                    <a:pt x="108" y="142"/>
                    <a:pt x="108" y="142"/>
                  </a:cubicBezTo>
                  <a:cubicBezTo>
                    <a:pt x="109" y="141"/>
                    <a:pt x="109" y="141"/>
                    <a:pt x="109" y="141"/>
                  </a:cubicBezTo>
                  <a:cubicBezTo>
                    <a:pt x="110" y="141"/>
                    <a:pt x="110" y="141"/>
                    <a:pt x="110" y="141"/>
                  </a:cubicBezTo>
                  <a:close/>
                  <a:moveTo>
                    <a:pt x="131" y="107"/>
                  </a:moveTo>
                  <a:cubicBezTo>
                    <a:pt x="131" y="107"/>
                    <a:pt x="131" y="107"/>
                    <a:pt x="131" y="107"/>
                  </a:cubicBezTo>
                  <a:cubicBezTo>
                    <a:pt x="131" y="107"/>
                    <a:pt x="131" y="107"/>
                    <a:pt x="131" y="107"/>
                  </a:cubicBezTo>
                  <a:cubicBezTo>
                    <a:pt x="131" y="106"/>
                    <a:pt x="131" y="106"/>
                    <a:pt x="131" y="106"/>
                  </a:cubicBezTo>
                  <a:cubicBezTo>
                    <a:pt x="131" y="106"/>
                    <a:pt x="131" y="106"/>
                    <a:pt x="131" y="106"/>
                  </a:cubicBezTo>
                  <a:cubicBezTo>
                    <a:pt x="132" y="107"/>
                    <a:pt x="132" y="107"/>
                    <a:pt x="132" y="107"/>
                  </a:cubicBezTo>
                  <a:cubicBezTo>
                    <a:pt x="132" y="107"/>
                    <a:pt x="132" y="107"/>
                    <a:pt x="132" y="107"/>
                  </a:cubicBezTo>
                  <a:cubicBezTo>
                    <a:pt x="133" y="107"/>
                    <a:pt x="133" y="107"/>
                    <a:pt x="133" y="107"/>
                  </a:cubicBezTo>
                  <a:cubicBezTo>
                    <a:pt x="133" y="107"/>
                    <a:pt x="133" y="107"/>
                    <a:pt x="133" y="107"/>
                  </a:cubicBezTo>
                  <a:cubicBezTo>
                    <a:pt x="134" y="106"/>
                    <a:pt x="134" y="106"/>
                    <a:pt x="134" y="106"/>
                  </a:cubicBezTo>
                  <a:cubicBezTo>
                    <a:pt x="134" y="106"/>
                    <a:pt x="134" y="106"/>
                    <a:pt x="134" y="106"/>
                  </a:cubicBezTo>
                  <a:cubicBezTo>
                    <a:pt x="135" y="105"/>
                    <a:pt x="135" y="105"/>
                    <a:pt x="135" y="105"/>
                  </a:cubicBezTo>
                  <a:cubicBezTo>
                    <a:pt x="135" y="105"/>
                    <a:pt x="135" y="105"/>
                    <a:pt x="135" y="105"/>
                  </a:cubicBezTo>
                  <a:cubicBezTo>
                    <a:pt x="135" y="104"/>
                    <a:pt x="135" y="104"/>
                    <a:pt x="135" y="104"/>
                  </a:cubicBezTo>
                  <a:cubicBezTo>
                    <a:pt x="134" y="104"/>
                    <a:pt x="134" y="104"/>
                    <a:pt x="134" y="104"/>
                  </a:cubicBezTo>
                  <a:cubicBezTo>
                    <a:pt x="134" y="103"/>
                    <a:pt x="134" y="103"/>
                    <a:pt x="134" y="103"/>
                  </a:cubicBezTo>
                  <a:cubicBezTo>
                    <a:pt x="133" y="102"/>
                    <a:pt x="133" y="102"/>
                    <a:pt x="133" y="102"/>
                  </a:cubicBezTo>
                  <a:cubicBezTo>
                    <a:pt x="132" y="102"/>
                    <a:pt x="132" y="102"/>
                    <a:pt x="132" y="102"/>
                  </a:cubicBezTo>
                  <a:cubicBezTo>
                    <a:pt x="132" y="102"/>
                    <a:pt x="132" y="102"/>
                    <a:pt x="132" y="102"/>
                  </a:cubicBezTo>
                  <a:cubicBezTo>
                    <a:pt x="131" y="103"/>
                    <a:pt x="131" y="103"/>
                    <a:pt x="131" y="103"/>
                  </a:cubicBezTo>
                  <a:cubicBezTo>
                    <a:pt x="130" y="103"/>
                    <a:pt x="130" y="103"/>
                    <a:pt x="130" y="103"/>
                  </a:cubicBezTo>
                  <a:cubicBezTo>
                    <a:pt x="129" y="104"/>
                    <a:pt x="129" y="104"/>
                    <a:pt x="129" y="104"/>
                  </a:cubicBezTo>
                  <a:cubicBezTo>
                    <a:pt x="129" y="104"/>
                    <a:pt x="129" y="104"/>
                    <a:pt x="129" y="104"/>
                  </a:cubicBezTo>
                  <a:cubicBezTo>
                    <a:pt x="130" y="105"/>
                    <a:pt x="130" y="105"/>
                    <a:pt x="130" y="105"/>
                  </a:cubicBezTo>
                  <a:cubicBezTo>
                    <a:pt x="130" y="106"/>
                    <a:pt x="130" y="106"/>
                    <a:pt x="130" y="106"/>
                  </a:cubicBezTo>
                  <a:cubicBezTo>
                    <a:pt x="130" y="107"/>
                    <a:pt x="130" y="107"/>
                    <a:pt x="130" y="107"/>
                  </a:cubicBezTo>
                  <a:cubicBezTo>
                    <a:pt x="131" y="107"/>
                    <a:pt x="131" y="107"/>
                    <a:pt x="131" y="107"/>
                  </a:cubicBezTo>
                  <a:close/>
                  <a:moveTo>
                    <a:pt x="133" y="141"/>
                  </a:moveTo>
                  <a:cubicBezTo>
                    <a:pt x="133" y="141"/>
                    <a:pt x="134" y="141"/>
                    <a:pt x="134" y="141"/>
                  </a:cubicBezTo>
                  <a:cubicBezTo>
                    <a:pt x="134" y="142"/>
                    <a:pt x="134" y="142"/>
                    <a:pt x="134" y="142"/>
                  </a:cubicBezTo>
                  <a:cubicBezTo>
                    <a:pt x="135" y="141"/>
                    <a:pt x="135" y="141"/>
                    <a:pt x="135" y="141"/>
                  </a:cubicBezTo>
                  <a:cubicBezTo>
                    <a:pt x="135" y="140"/>
                    <a:pt x="135" y="140"/>
                    <a:pt x="135" y="140"/>
                  </a:cubicBezTo>
                  <a:cubicBezTo>
                    <a:pt x="134" y="140"/>
                    <a:pt x="134" y="140"/>
                    <a:pt x="134" y="140"/>
                  </a:cubicBezTo>
                  <a:cubicBezTo>
                    <a:pt x="134" y="140"/>
                    <a:pt x="134" y="140"/>
                    <a:pt x="134" y="140"/>
                  </a:cubicBezTo>
                  <a:cubicBezTo>
                    <a:pt x="134" y="141"/>
                    <a:pt x="134" y="141"/>
                    <a:pt x="134" y="141"/>
                  </a:cubicBezTo>
                  <a:cubicBezTo>
                    <a:pt x="133" y="141"/>
                    <a:pt x="133" y="141"/>
                    <a:pt x="133" y="141"/>
                  </a:cubicBezTo>
                  <a:close/>
                  <a:moveTo>
                    <a:pt x="150" y="160"/>
                  </a:moveTo>
                  <a:cubicBezTo>
                    <a:pt x="150" y="161"/>
                    <a:pt x="150" y="161"/>
                    <a:pt x="150" y="161"/>
                  </a:cubicBezTo>
                  <a:cubicBezTo>
                    <a:pt x="151" y="161"/>
                    <a:pt x="151" y="161"/>
                    <a:pt x="151" y="161"/>
                  </a:cubicBezTo>
                  <a:cubicBezTo>
                    <a:pt x="151" y="161"/>
                    <a:pt x="151" y="161"/>
                    <a:pt x="151" y="161"/>
                  </a:cubicBezTo>
                  <a:cubicBezTo>
                    <a:pt x="152" y="162"/>
                    <a:pt x="152" y="162"/>
                    <a:pt x="152" y="162"/>
                  </a:cubicBezTo>
                  <a:cubicBezTo>
                    <a:pt x="153" y="161"/>
                    <a:pt x="153" y="161"/>
                    <a:pt x="153" y="161"/>
                  </a:cubicBezTo>
                  <a:cubicBezTo>
                    <a:pt x="153" y="161"/>
                    <a:pt x="153" y="161"/>
                    <a:pt x="153" y="161"/>
                  </a:cubicBezTo>
                  <a:cubicBezTo>
                    <a:pt x="153" y="160"/>
                    <a:pt x="153" y="160"/>
                    <a:pt x="153" y="160"/>
                  </a:cubicBezTo>
                  <a:cubicBezTo>
                    <a:pt x="152" y="160"/>
                    <a:pt x="152" y="160"/>
                    <a:pt x="152" y="160"/>
                  </a:cubicBezTo>
                  <a:cubicBezTo>
                    <a:pt x="151" y="160"/>
                    <a:pt x="151" y="160"/>
                    <a:pt x="151" y="160"/>
                  </a:cubicBezTo>
                  <a:cubicBezTo>
                    <a:pt x="151" y="160"/>
                    <a:pt x="151" y="160"/>
                    <a:pt x="151" y="160"/>
                  </a:cubicBezTo>
                  <a:cubicBezTo>
                    <a:pt x="150" y="160"/>
                    <a:pt x="150" y="160"/>
                    <a:pt x="150" y="160"/>
                  </a:cubicBezTo>
                  <a:close/>
                  <a:moveTo>
                    <a:pt x="147" y="107"/>
                  </a:moveTo>
                  <a:cubicBezTo>
                    <a:pt x="147" y="106"/>
                    <a:pt x="147" y="106"/>
                    <a:pt x="147" y="106"/>
                  </a:cubicBezTo>
                  <a:cubicBezTo>
                    <a:pt x="146" y="106"/>
                    <a:pt x="146" y="106"/>
                    <a:pt x="146" y="106"/>
                  </a:cubicBezTo>
                  <a:cubicBezTo>
                    <a:pt x="146" y="105"/>
                    <a:pt x="146" y="105"/>
                    <a:pt x="146" y="105"/>
                  </a:cubicBezTo>
                  <a:cubicBezTo>
                    <a:pt x="147" y="105"/>
                    <a:pt x="147" y="105"/>
                    <a:pt x="147" y="105"/>
                  </a:cubicBezTo>
                  <a:cubicBezTo>
                    <a:pt x="147" y="104"/>
                    <a:pt x="147" y="104"/>
                    <a:pt x="147" y="104"/>
                  </a:cubicBezTo>
                  <a:cubicBezTo>
                    <a:pt x="146" y="104"/>
                    <a:pt x="146" y="104"/>
                    <a:pt x="146" y="104"/>
                  </a:cubicBezTo>
                  <a:cubicBezTo>
                    <a:pt x="145" y="104"/>
                    <a:pt x="145" y="104"/>
                    <a:pt x="145" y="104"/>
                  </a:cubicBezTo>
                  <a:cubicBezTo>
                    <a:pt x="145" y="106"/>
                    <a:pt x="145" y="106"/>
                    <a:pt x="145" y="106"/>
                  </a:cubicBezTo>
                  <a:cubicBezTo>
                    <a:pt x="145" y="106"/>
                    <a:pt x="145" y="106"/>
                    <a:pt x="145" y="106"/>
                  </a:cubicBezTo>
                  <a:cubicBezTo>
                    <a:pt x="146" y="106"/>
                    <a:pt x="146" y="106"/>
                    <a:pt x="146" y="106"/>
                  </a:cubicBezTo>
                  <a:cubicBezTo>
                    <a:pt x="146" y="107"/>
                    <a:pt x="146" y="107"/>
                    <a:pt x="146" y="107"/>
                  </a:cubicBezTo>
                  <a:cubicBezTo>
                    <a:pt x="147" y="107"/>
                    <a:pt x="147" y="107"/>
                    <a:pt x="147" y="107"/>
                  </a:cubicBezTo>
                  <a:close/>
                  <a:moveTo>
                    <a:pt x="146" y="101"/>
                  </a:moveTo>
                  <a:cubicBezTo>
                    <a:pt x="146" y="100"/>
                    <a:pt x="146" y="100"/>
                    <a:pt x="146" y="100"/>
                  </a:cubicBezTo>
                  <a:cubicBezTo>
                    <a:pt x="147" y="101"/>
                    <a:pt x="147" y="101"/>
                    <a:pt x="147" y="101"/>
                  </a:cubicBezTo>
                  <a:cubicBezTo>
                    <a:pt x="148" y="100"/>
                    <a:pt x="148" y="100"/>
                    <a:pt x="148" y="100"/>
                  </a:cubicBezTo>
                  <a:cubicBezTo>
                    <a:pt x="147" y="100"/>
                    <a:pt x="147" y="100"/>
                    <a:pt x="147" y="100"/>
                  </a:cubicBezTo>
                  <a:cubicBezTo>
                    <a:pt x="148" y="99"/>
                    <a:pt x="148" y="99"/>
                    <a:pt x="148" y="99"/>
                  </a:cubicBezTo>
                  <a:cubicBezTo>
                    <a:pt x="148" y="99"/>
                    <a:pt x="148" y="99"/>
                    <a:pt x="148" y="99"/>
                  </a:cubicBezTo>
                  <a:cubicBezTo>
                    <a:pt x="148" y="99"/>
                    <a:pt x="148" y="99"/>
                    <a:pt x="148" y="99"/>
                  </a:cubicBezTo>
                  <a:cubicBezTo>
                    <a:pt x="147" y="99"/>
                    <a:pt x="147" y="99"/>
                    <a:pt x="147" y="99"/>
                  </a:cubicBezTo>
                  <a:cubicBezTo>
                    <a:pt x="146" y="100"/>
                    <a:pt x="146" y="100"/>
                    <a:pt x="146" y="100"/>
                  </a:cubicBezTo>
                  <a:cubicBezTo>
                    <a:pt x="146" y="100"/>
                    <a:pt x="146" y="100"/>
                    <a:pt x="146" y="100"/>
                  </a:cubicBezTo>
                  <a:cubicBezTo>
                    <a:pt x="146" y="101"/>
                    <a:pt x="146" y="101"/>
                    <a:pt x="146" y="101"/>
                  </a:cubicBezTo>
                  <a:close/>
                  <a:moveTo>
                    <a:pt x="149" y="102"/>
                  </a:moveTo>
                  <a:cubicBezTo>
                    <a:pt x="150" y="103"/>
                    <a:pt x="150" y="103"/>
                    <a:pt x="150" y="103"/>
                  </a:cubicBezTo>
                  <a:cubicBezTo>
                    <a:pt x="151" y="103"/>
                    <a:pt x="151" y="103"/>
                    <a:pt x="151" y="103"/>
                  </a:cubicBezTo>
                  <a:cubicBezTo>
                    <a:pt x="152" y="103"/>
                    <a:pt x="152" y="103"/>
                    <a:pt x="152" y="103"/>
                  </a:cubicBezTo>
                  <a:cubicBezTo>
                    <a:pt x="152" y="102"/>
                    <a:pt x="152" y="102"/>
                    <a:pt x="152" y="102"/>
                  </a:cubicBezTo>
                  <a:cubicBezTo>
                    <a:pt x="151" y="102"/>
                    <a:pt x="151" y="102"/>
                    <a:pt x="151" y="102"/>
                  </a:cubicBezTo>
                  <a:cubicBezTo>
                    <a:pt x="150" y="102"/>
                    <a:pt x="150" y="102"/>
                    <a:pt x="150" y="102"/>
                  </a:cubicBezTo>
                  <a:cubicBezTo>
                    <a:pt x="149" y="102"/>
                    <a:pt x="149" y="102"/>
                    <a:pt x="149" y="102"/>
                  </a:cubicBezTo>
                  <a:close/>
                  <a:moveTo>
                    <a:pt x="158" y="108"/>
                  </a:moveTo>
                  <a:cubicBezTo>
                    <a:pt x="158" y="109"/>
                    <a:pt x="158" y="109"/>
                    <a:pt x="158" y="109"/>
                  </a:cubicBezTo>
                  <a:cubicBezTo>
                    <a:pt x="157" y="109"/>
                    <a:pt x="157" y="109"/>
                    <a:pt x="157" y="109"/>
                  </a:cubicBezTo>
                  <a:cubicBezTo>
                    <a:pt x="157" y="110"/>
                    <a:pt x="157" y="110"/>
                    <a:pt x="157" y="110"/>
                  </a:cubicBezTo>
                  <a:cubicBezTo>
                    <a:pt x="157" y="110"/>
                    <a:pt x="157" y="110"/>
                    <a:pt x="157" y="110"/>
                  </a:cubicBezTo>
                  <a:cubicBezTo>
                    <a:pt x="157" y="111"/>
                    <a:pt x="157" y="111"/>
                    <a:pt x="157" y="111"/>
                  </a:cubicBezTo>
                  <a:cubicBezTo>
                    <a:pt x="158" y="111"/>
                    <a:pt x="158" y="111"/>
                    <a:pt x="158" y="111"/>
                  </a:cubicBezTo>
                  <a:cubicBezTo>
                    <a:pt x="159" y="110"/>
                    <a:pt x="159" y="110"/>
                    <a:pt x="159" y="110"/>
                  </a:cubicBezTo>
                  <a:cubicBezTo>
                    <a:pt x="159" y="110"/>
                    <a:pt x="159" y="110"/>
                    <a:pt x="159" y="110"/>
                  </a:cubicBezTo>
                  <a:cubicBezTo>
                    <a:pt x="160" y="109"/>
                    <a:pt x="160" y="109"/>
                    <a:pt x="160" y="109"/>
                  </a:cubicBezTo>
                  <a:cubicBezTo>
                    <a:pt x="160" y="109"/>
                    <a:pt x="160" y="109"/>
                    <a:pt x="160" y="109"/>
                  </a:cubicBezTo>
                  <a:cubicBezTo>
                    <a:pt x="161" y="108"/>
                    <a:pt x="161" y="108"/>
                    <a:pt x="161" y="108"/>
                  </a:cubicBezTo>
                  <a:cubicBezTo>
                    <a:pt x="161" y="107"/>
                    <a:pt x="161" y="107"/>
                    <a:pt x="161" y="107"/>
                  </a:cubicBezTo>
                  <a:cubicBezTo>
                    <a:pt x="161" y="107"/>
                    <a:pt x="161" y="107"/>
                    <a:pt x="161" y="107"/>
                  </a:cubicBezTo>
                  <a:cubicBezTo>
                    <a:pt x="160" y="107"/>
                    <a:pt x="160" y="107"/>
                    <a:pt x="160" y="107"/>
                  </a:cubicBezTo>
                  <a:cubicBezTo>
                    <a:pt x="159" y="107"/>
                    <a:pt x="159" y="107"/>
                    <a:pt x="159" y="107"/>
                  </a:cubicBezTo>
                  <a:cubicBezTo>
                    <a:pt x="158" y="108"/>
                    <a:pt x="158" y="108"/>
                    <a:pt x="158" y="108"/>
                  </a:cubicBezTo>
                  <a:close/>
                  <a:moveTo>
                    <a:pt x="161" y="100"/>
                  </a:moveTo>
                  <a:cubicBezTo>
                    <a:pt x="160" y="101"/>
                    <a:pt x="160" y="101"/>
                    <a:pt x="160" y="101"/>
                  </a:cubicBezTo>
                  <a:cubicBezTo>
                    <a:pt x="160" y="103"/>
                    <a:pt x="160" y="103"/>
                    <a:pt x="160" y="103"/>
                  </a:cubicBezTo>
                  <a:cubicBezTo>
                    <a:pt x="160" y="104"/>
                    <a:pt x="160" y="104"/>
                    <a:pt x="160" y="104"/>
                  </a:cubicBezTo>
                  <a:cubicBezTo>
                    <a:pt x="160" y="104"/>
                    <a:pt x="160" y="104"/>
                    <a:pt x="160" y="104"/>
                  </a:cubicBezTo>
                  <a:cubicBezTo>
                    <a:pt x="161" y="104"/>
                    <a:pt x="161" y="104"/>
                    <a:pt x="161" y="104"/>
                  </a:cubicBezTo>
                  <a:cubicBezTo>
                    <a:pt x="161" y="105"/>
                    <a:pt x="161" y="105"/>
                    <a:pt x="161" y="105"/>
                  </a:cubicBezTo>
                  <a:cubicBezTo>
                    <a:pt x="162" y="105"/>
                    <a:pt x="162" y="105"/>
                    <a:pt x="162" y="105"/>
                  </a:cubicBezTo>
                  <a:cubicBezTo>
                    <a:pt x="163" y="105"/>
                    <a:pt x="163" y="105"/>
                    <a:pt x="163" y="105"/>
                  </a:cubicBezTo>
                  <a:cubicBezTo>
                    <a:pt x="163" y="105"/>
                    <a:pt x="163" y="105"/>
                    <a:pt x="163" y="105"/>
                  </a:cubicBezTo>
                  <a:cubicBezTo>
                    <a:pt x="164" y="104"/>
                    <a:pt x="164" y="104"/>
                    <a:pt x="164" y="104"/>
                  </a:cubicBezTo>
                  <a:cubicBezTo>
                    <a:pt x="163" y="103"/>
                    <a:pt x="163" y="103"/>
                    <a:pt x="163" y="103"/>
                  </a:cubicBezTo>
                  <a:cubicBezTo>
                    <a:pt x="163" y="102"/>
                    <a:pt x="163" y="102"/>
                    <a:pt x="163" y="102"/>
                  </a:cubicBezTo>
                  <a:cubicBezTo>
                    <a:pt x="162" y="101"/>
                    <a:pt x="162" y="101"/>
                    <a:pt x="162" y="101"/>
                  </a:cubicBezTo>
                  <a:cubicBezTo>
                    <a:pt x="161" y="100"/>
                    <a:pt x="161" y="100"/>
                    <a:pt x="161" y="100"/>
                  </a:cubicBezTo>
                  <a:close/>
                  <a:moveTo>
                    <a:pt x="155" y="87"/>
                  </a:moveTo>
                  <a:cubicBezTo>
                    <a:pt x="155" y="86"/>
                    <a:pt x="155" y="86"/>
                    <a:pt x="155" y="86"/>
                  </a:cubicBezTo>
                  <a:cubicBezTo>
                    <a:pt x="155" y="86"/>
                    <a:pt x="155" y="86"/>
                    <a:pt x="155" y="86"/>
                  </a:cubicBezTo>
                  <a:cubicBezTo>
                    <a:pt x="154" y="86"/>
                    <a:pt x="154" y="86"/>
                    <a:pt x="154" y="86"/>
                  </a:cubicBezTo>
                  <a:cubicBezTo>
                    <a:pt x="153" y="86"/>
                    <a:pt x="153" y="86"/>
                    <a:pt x="153" y="86"/>
                  </a:cubicBezTo>
                  <a:cubicBezTo>
                    <a:pt x="153" y="86"/>
                    <a:pt x="153" y="86"/>
                    <a:pt x="153" y="86"/>
                  </a:cubicBezTo>
                  <a:cubicBezTo>
                    <a:pt x="154" y="86"/>
                    <a:pt x="154" y="86"/>
                    <a:pt x="154" y="86"/>
                  </a:cubicBezTo>
                  <a:cubicBezTo>
                    <a:pt x="154" y="87"/>
                    <a:pt x="154" y="87"/>
                    <a:pt x="154" y="87"/>
                  </a:cubicBezTo>
                  <a:cubicBezTo>
                    <a:pt x="154" y="87"/>
                    <a:pt x="154" y="87"/>
                    <a:pt x="154" y="87"/>
                  </a:cubicBezTo>
                  <a:cubicBezTo>
                    <a:pt x="155" y="87"/>
                    <a:pt x="155" y="87"/>
                    <a:pt x="155" y="87"/>
                  </a:cubicBezTo>
                  <a:close/>
                  <a:moveTo>
                    <a:pt x="158" y="77"/>
                  </a:moveTo>
                  <a:cubicBezTo>
                    <a:pt x="157" y="77"/>
                    <a:pt x="157" y="77"/>
                    <a:pt x="157" y="77"/>
                  </a:cubicBezTo>
                  <a:cubicBezTo>
                    <a:pt x="157" y="76"/>
                    <a:pt x="157" y="76"/>
                    <a:pt x="157" y="76"/>
                  </a:cubicBezTo>
                  <a:cubicBezTo>
                    <a:pt x="157" y="78"/>
                    <a:pt x="157" y="78"/>
                    <a:pt x="157" y="78"/>
                  </a:cubicBezTo>
                  <a:cubicBezTo>
                    <a:pt x="158" y="78"/>
                    <a:pt x="158" y="78"/>
                    <a:pt x="158" y="78"/>
                  </a:cubicBezTo>
                  <a:cubicBezTo>
                    <a:pt x="158" y="78"/>
                    <a:pt x="158" y="78"/>
                    <a:pt x="158" y="78"/>
                  </a:cubicBezTo>
                  <a:cubicBezTo>
                    <a:pt x="158" y="78"/>
                    <a:pt x="158" y="78"/>
                    <a:pt x="158" y="78"/>
                  </a:cubicBezTo>
                  <a:cubicBezTo>
                    <a:pt x="159" y="79"/>
                    <a:pt x="159" y="79"/>
                    <a:pt x="159" y="79"/>
                  </a:cubicBezTo>
                  <a:cubicBezTo>
                    <a:pt x="159" y="79"/>
                    <a:pt x="159" y="79"/>
                    <a:pt x="159" y="79"/>
                  </a:cubicBezTo>
                  <a:cubicBezTo>
                    <a:pt x="159" y="79"/>
                    <a:pt x="159" y="79"/>
                    <a:pt x="159" y="79"/>
                  </a:cubicBezTo>
                  <a:cubicBezTo>
                    <a:pt x="159" y="78"/>
                    <a:pt x="159" y="78"/>
                    <a:pt x="159" y="78"/>
                  </a:cubicBezTo>
                  <a:cubicBezTo>
                    <a:pt x="159" y="77"/>
                    <a:pt x="159" y="77"/>
                    <a:pt x="159" y="77"/>
                  </a:cubicBezTo>
                  <a:cubicBezTo>
                    <a:pt x="159" y="77"/>
                    <a:pt x="159" y="77"/>
                    <a:pt x="159" y="77"/>
                  </a:cubicBezTo>
                  <a:cubicBezTo>
                    <a:pt x="159" y="76"/>
                    <a:pt x="159" y="76"/>
                    <a:pt x="159" y="76"/>
                  </a:cubicBezTo>
                  <a:cubicBezTo>
                    <a:pt x="159" y="76"/>
                    <a:pt x="159" y="76"/>
                    <a:pt x="159" y="76"/>
                  </a:cubicBezTo>
                  <a:cubicBezTo>
                    <a:pt x="159" y="75"/>
                    <a:pt x="159" y="75"/>
                    <a:pt x="159" y="75"/>
                  </a:cubicBezTo>
                  <a:cubicBezTo>
                    <a:pt x="158" y="75"/>
                    <a:pt x="158" y="75"/>
                    <a:pt x="158" y="75"/>
                  </a:cubicBezTo>
                  <a:cubicBezTo>
                    <a:pt x="158" y="75"/>
                    <a:pt x="158" y="75"/>
                    <a:pt x="158" y="75"/>
                  </a:cubicBezTo>
                  <a:cubicBezTo>
                    <a:pt x="157" y="76"/>
                    <a:pt x="157" y="76"/>
                    <a:pt x="157" y="76"/>
                  </a:cubicBezTo>
                  <a:cubicBezTo>
                    <a:pt x="158" y="76"/>
                    <a:pt x="158" y="76"/>
                    <a:pt x="158" y="76"/>
                  </a:cubicBezTo>
                  <a:cubicBezTo>
                    <a:pt x="158" y="77"/>
                    <a:pt x="158" y="77"/>
                    <a:pt x="158" y="77"/>
                  </a:cubicBezTo>
                  <a:close/>
                  <a:moveTo>
                    <a:pt x="156" y="72"/>
                  </a:moveTo>
                  <a:cubicBezTo>
                    <a:pt x="155" y="72"/>
                    <a:pt x="155" y="72"/>
                    <a:pt x="155" y="72"/>
                  </a:cubicBezTo>
                  <a:cubicBezTo>
                    <a:pt x="155" y="72"/>
                    <a:pt x="155" y="72"/>
                    <a:pt x="155" y="72"/>
                  </a:cubicBezTo>
                  <a:cubicBezTo>
                    <a:pt x="154" y="71"/>
                    <a:pt x="154" y="71"/>
                    <a:pt x="154" y="71"/>
                  </a:cubicBezTo>
                  <a:cubicBezTo>
                    <a:pt x="154" y="72"/>
                    <a:pt x="154" y="72"/>
                    <a:pt x="154" y="72"/>
                  </a:cubicBezTo>
                  <a:cubicBezTo>
                    <a:pt x="154" y="72"/>
                    <a:pt x="154" y="72"/>
                    <a:pt x="154" y="72"/>
                  </a:cubicBezTo>
                  <a:cubicBezTo>
                    <a:pt x="155" y="73"/>
                    <a:pt x="155" y="73"/>
                    <a:pt x="155" y="73"/>
                  </a:cubicBezTo>
                  <a:cubicBezTo>
                    <a:pt x="156" y="73"/>
                    <a:pt x="156" y="73"/>
                    <a:pt x="156" y="73"/>
                  </a:cubicBezTo>
                  <a:cubicBezTo>
                    <a:pt x="156" y="72"/>
                    <a:pt x="156" y="72"/>
                    <a:pt x="156" y="72"/>
                  </a:cubicBezTo>
                  <a:close/>
                  <a:moveTo>
                    <a:pt x="156" y="71"/>
                  </a:moveTo>
                  <a:cubicBezTo>
                    <a:pt x="156" y="71"/>
                    <a:pt x="157" y="72"/>
                    <a:pt x="157" y="72"/>
                  </a:cubicBezTo>
                  <a:cubicBezTo>
                    <a:pt x="158" y="71"/>
                    <a:pt x="158" y="71"/>
                    <a:pt x="158" y="71"/>
                  </a:cubicBezTo>
                  <a:cubicBezTo>
                    <a:pt x="159" y="72"/>
                    <a:pt x="159" y="72"/>
                    <a:pt x="159" y="72"/>
                  </a:cubicBezTo>
                  <a:cubicBezTo>
                    <a:pt x="159" y="71"/>
                    <a:pt x="159" y="71"/>
                    <a:pt x="159" y="71"/>
                  </a:cubicBezTo>
                  <a:cubicBezTo>
                    <a:pt x="159" y="71"/>
                    <a:pt x="159" y="71"/>
                    <a:pt x="159" y="71"/>
                  </a:cubicBezTo>
                  <a:cubicBezTo>
                    <a:pt x="158" y="71"/>
                    <a:pt x="158" y="71"/>
                    <a:pt x="158" y="71"/>
                  </a:cubicBezTo>
                  <a:cubicBezTo>
                    <a:pt x="158" y="70"/>
                    <a:pt x="158" y="70"/>
                    <a:pt x="158" y="70"/>
                  </a:cubicBezTo>
                  <a:cubicBezTo>
                    <a:pt x="157" y="71"/>
                    <a:pt x="157" y="71"/>
                    <a:pt x="157" y="71"/>
                  </a:cubicBezTo>
                  <a:cubicBezTo>
                    <a:pt x="156" y="71"/>
                    <a:pt x="156" y="71"/>
                    <a:pt x="156" y="71"/>
                  </a:cubicBezTo>
                  <a:close/>
                  <a:moveTo>
                    <a:pt x="167" y="91"/>
                  </a:moveTo>
                  <a:cubicBezTo>
                    <a:pt x="167" y="90"/>
                    <a:pt x="167" y="90"/>
                    <a:pt x="167" y="90"/>
                  </a:cubicBezTo>
                  <a:cubicBezTo>
                    <a:pt x="167" y="89"/>
                    <a:pt x="167" y="89"/>
                    <a:pt x="167" y="89"/>
                  </a:cubicBezTo>
                  <a:cubicBezTo>
                    <a:pt x="166" y="90"/>
                    <a:pt x="166" y="90"/>
                    <a:pt x="166" y="90"/>
                  </a:cubicBezTo>
                  <a:cubicBezTo>
                    <a:pt x="166" y="90"/>
                    <a:pt x="166" y="90"/>
                    <a:pt x="166" y="90"/>
                  </a:cubicBezTo>
                  <a:cubicBezTo>
                    <a:pt x="166" y="91"/>
                    <a:pt x="166" y="91"/>
                    <a:pt x="166" y="91"/>
                  </a:cubicBezTo>
                  <a:cubicBezTo>
                    <a:pt x="167" y="91"/>
                    <a:pt x="167" y="91"/>
                    <a:pt x="167" y="91"/>
                  </a:cubicBezTo>
                  <a:close/>
                  <a:moveTo>
                    <a:pt x="169" y="90"/>
                  </a:moveTo>
                  <a:cubicBezTo>
                    <a:pt x="170" y="90"/>
                    <a:pt x="170" y="90"/>
                    <a:pt x="170" y="90"/>
                  </a:cubicBezTo>
                  <a:cubicBezTo>
                    <a:pt x="170" y="89"/>
                    <a:pt x="170" y="89"/>
                    <a:pt x="170" y="89"/>
                  </a:cubicBezTo>
                  <a:cubicBezTo>
                    <a:pt x="169" y="89"/>
                    <a:pt x="169" y="89"/>
                    <a:pt x="169" y="89"/>
                  </a:cubicBezTo>
                  <a:cubicBezTo>
                    <a:pt x="169" y="89"/>
                    <a:pt x="169" y="89"/>
                    <a:pt x="169" y="89"/>
                  </a:cubicBezTo>
                  <a:cubicBezTo>
                    <a:pt x="168" y="89"/>
                    <a:pt x="168" y="89"/>
                    <a:pt x="168" y="89"/>
                  </a:cubicBezTo>
                  <a:cubicBezTo>
                    <a:pt x="168" y="90"/>
                    <a:pt x="168" y="90"/>
                    <a:pt x="168" y="90"/>
                  </a:cubicBezTo>
                  <a:cubicBezTo>
                    <a:pt x="169" y="90"/>
                    <a:pt x="169" y="90"/>
                    <a:pt x="169" y="90"/>
                  </a:cubicBezTo>
                  <a:close/>
                  <a:moveTo>
                    <a:pt x="173" y="91"/>
                  </a:moveTo>
                  <a:cubicBezTo>
                    <a:pt x="174" y="90"/>
                    <a:pt x="174" y="90"/>
                    <a:pt x="174" y="90"/>
                  </a:cubicBezTo>
                  <a:cubicBezTo>
                    <a:pt x="173" y="90"/>
                    <a:pt x="173" y="90"/>
                    <a:pt x="173" y="90"/>
                  </a:cubicBezTo>
                  <a:cubicBezTo>
                    <a:pt x="172" y="90"/>
                    <a:pt x="172" y="90"/>
                    <a:pt x="172" y="90"/>
                  </a:cubicBezTo>
                  <a:cubicBezTo>
                    <a:pt x="172" y="91"/>
                    <a:pt x="172" y="91"/>
                    <a:pt x="172" y="91"/>
                  </a:cubicBezTo>
                  <a:cubicBezTo>
                    <a:pt x="173" y="91"/>
                    <a:pt x="173" y="91"/>
                    <a:pt x="173" y="91"/>
                  </a:cubicBezTo>
                  <a:close/>
                  <a:moveTo>
                    <a:pt x="179" y="89"/>
                  </a:moveTo>
                  <a:cubicBezTo>
                    <a:pt x="180" y="90"/>
                    <a:pt x="180" y="90"/>
                    <a:pt x="180" y="90"/>
                  </a:cubicBezTo>
                  <a:cubicBezTo>
                    <a:pt x="180" y="90"/>
                    <a:pt x="180" y="90"/>
                    <a:pt x="180" y="90"/>
                  </a:cubicBezTo>
                  <a:cubicBezTo>
                    <a:pt x="181" y="90"/>
                    <a:pt x="181" y="90"/>
                    <a:pt x="181" y="90"/>
                  </a:cubicBezTo>
                  <a:cubicBezTo>
                    <a:pt x="180" y="89"/>
                    <a:pt x="180" y="89"/>
                    <a:pt x="180" y="89"/>
                  </a:cubicBezTo>
                  <a:cubicBezTo>
                    <a:pt x="179" y="89"/>
                    <a:pt x="179" y="89"/>
                    <a:pt x="179" y="89"/>
                  </a:cubicBezTo>
                  <a:close/>
                  <a:moveTo>
                    <a:pt x="176" y="88"/>
                  </a:moveTo>
                  <a:cubicBezTo>
                    <a:pt x="177" y="88"/>
                    <a:pt x="177" y="88"/>
                    <a:pt x="177" y="88"/>
                  </a:cubicBezTo>
                  <a:cubicBezTo>
                    <a:pt x="177" y="88"/>
                    <a:pt x="177" y="88"/>
                    <a:pt x="177" y="88"/>
                  </a:cubicBezTo>
                  <a:cubicBezTo>
                    <a:pt x="176" y="87"/>
                    <a:pt x="176" y="87"/>
                    <a:pt x="176" y="87"/>
                  </a:cubicBezTo>
                  <a:cubicBezTo>
                    <a:pt x="176" y="87"/>
                    <a:pt x="176" y="87"/>
                    <a:pt x="176" y="87"/>
                  </a:cubicBezTo>
                  <a:cubicBezTo>
                    <a:pt x="176" y="88"/>
                    <a:pt x="176" y="88"/>
                    <a:pt x="176" y="88"/>
                  </a:cubicBezTo>
                  <a:cubicBezTo>
                    <a:pt x="176" y="88"/>
                    <a:pt x="176" y="88"/>
                    <a:pt x="176" y="88"/>
                  </a:cubicBezTo>
                  <a:close/>
                  <a:moveTo>
                    <a:pt x="173" y="85"/>
                  </a:moveTo>
                  <a:cubicBezTo>
                    <a:pt x="173" y="84"/>
                    <a:pt x="173" y="84"/>
                    <a:pt x="173" y="84"/>
                  </a:cubicBezTo>
                  <a:cubicBezTo>
                    <a:pt x="172" y="84"/>
                    <a:pt x="172" y="84"/>
                    <a:pt x="172" y="84"/>
                  </a:cubicBezTo>
                  <a:cubicBezTo>
                    <a:pt x="171" y="85"/>
                    <a:pt x="171" y="85"/>
                    <a:pt x="171" y="85"/>
                  </a:cubicBezTo>
                  <a:cubicBezTo>
                    <a:pt x="171" y="86"/>
                    <a:pt x="171" y="86"/>
                    <a:pt x="171" y="86"/>
                  </a:cubicBezTo>
                  <a:cubicBezTo>
                    <a:pt x="172" y="86"/>
                    <a:pt x="172" y="86"/>
                    <a:pt x="172" y="86"/>
                  </a:cubicBezTo>
                  <a:cubicBezTo>
                    <a:pt x="172" y="86"/>
                    <a:pt x="172" y="86"/>
                    <a:pt x="172" y="86"/>
                  </a:cubicBezTo>
                  <a:cubicBezTo>
                    <a:pt x="172" y="85"/>
                    <a:pt x="172" y="85"/>
                    <a:pt x="172" y="85"/>
                  </a:cubicBezTo>
                  <a:cubicBezTo>
                    <a:pt x="172" y="85"/>
                    <a:pt x="172" y="85"/>
                    <a:pt x="172" y="85"/>
                  </a:cubicBezTo>
                  <a:cubicBezTo>
                    <a:pt x="173" y="85"/>
                    <a:pt x="173" y="85"/>
                    <a:pt x="173" y="85"/>
                  </a:cubicBezTo>
                  <a:close/>
                  <a:moveTo>
                    <a:pt x="175" y="84"/>
                  </a:moveTo>
                  <a:cubicBezTo>
                    <a:pt x="175" y="84"/>
                    <a:pt x="175" y="84"/>
                    <a:pt x="175" y="84"/>
                  </a:cubicBezTo>
                  <a:cubicBezTo>
                    <a:pt x="174" y="84"/>
                    <a:pt x="174" y="84"/>
                    <a:pt x="174" y="84"/>
                  </a:cubicBezTo>
                  <a:cubicBezTo>
                    <a:pt x="174" y="84"/>
                    <a:pt x="174" y="84"/>
                    <a:pt x="174" y="84"/>
                  </a:cubicBezTo>
                  <a:cubicBezTo>
                    <a:pt x="174" y="85"/>
                    <a:pt x="174" y="85"/>
                    <a:pt x="174" y="85"/>
                  </a:cubicBezTo>
                  <a:cubicBezTo>
                    <a:pt x="175" y="85"/>
                    <a:pt x="175" y="85"/>
                    <a:pt x="175" y="85"/>
                  </a:cubicBezTo>
                  <a:cubicBezTo>
                    <a:pt x="175" y="85"/>
                    <a:pt x="175" y="85"/>
                    <a:pt x="175" y="85"/>
                  </a:cubicBezTo>
                  <a:cubicBezTo>
                    <a:pt x="175" y="84"/>
                    <a:pt x="175" y="84"/>
                    <a:pt x="175" y="84"/>
                  </a:cubicBezTo>
                  <a:close/>
                  <a:moveTo>
                    <a:pt x="176" y="85"/>
                  </a:moveTo>
                  <a:cubicBezTo>
                    <a:pt x="176" y="85"/>
                    <a:pt x="176" y="85"/>
                    <a:pt x="176" y="85"/>
                  </a:cubicBezTo>
                  <a:cubicBezTo>
                    <a:pt x="176" y="85"/>
                    <a:pt x="176" y="85"/>
                    <a:pt x="176" y="85"/>
                  </a:cubicBezTo>
                  <a:cubicBezTo>
                    <a:pt x="177" y="84"/>
                    <a:pt x="177" y="84"/>
                    <a:pt x="177" y="84"/>
                  </a:cubicBezTo>
                  <a:cubicBezTo>
                    <a:pt x="177" y="84"/>
                    <a:pt x="177" y="84"/>
                    <a:pt x="177" y="84"/>
                  </a:cubicBezTo>
                  <a:cubicBezTo>
                    <a:pt x="177" y="83"/>
                    <a:pt x="177" y="83"/>
                    <a:pt x="177" y="83"/>
                  </a:cubicBezTo>
                  <a:cubicBezTo>
                    <a:pt x="176" y="83"/>
                    <a:pt x="176" y="83"/>
                    <a:pt x="176" y="83"/>
                  </a:cubicBezTo>
                  <a:cubicBezTo>
                    <a:pt x="176" y="84"/>
                    <a:pt x="176" y="84"/>
                    <a:pt x="176" y="84"/>
                  </a:cubicBezTo>
                  <a:cubicBezTo>
                    <a:pt x="176" y="84"/>
                    <a:pt x="176" y="84"/>
                    <a:pt x="176" y="84"/>
                  </a:cubicBezTo>
                  <a:cubicBezTo>
                    <a:pt x="176" y="85"/>
                    <a:pt x="176" y="85"/>
                    <a:pt x="176" y="85"/>
                  </a:cubicBezTo>
                  <a:close/>
                  <a:moveTo>
                    <a:pt x="173" y="82"/>
                  </a:moveTo>
                  <a:cubicBezTo>
                    <a:pt x="174" y="81"/>
                    <a:pt x="174" y="81"/>
                    <a:pt x="174" y="81"/>
                  </a:cubicBezTo>
                  <a:cubicBezTo>
                    <a:pt x="173" y="81"/>
                    <a:pt x="173" y="81"/>
                    <a:pt x="173" y="81"/>
                  </a:cubicBezTo>
                  <a:cubicBezTo>
                    <a:pt x="173" y="81"/>
                    <a:pt x="173" y="81"/>
                    <a:pt x="173" y="81"/>
                  </a:cubicBezTo>
                  <a:cubicBezTo>
                    <a:pt x="172" y="81"/>
                    <a:pt x="172" y="81"/>
                    <a:pt x="172" y="81"/>
                  </a:cubicBezTo>
                  <a:cubicBezTo>
                    <a:pt x="171" y="81"/>
                    <a:pt x="171" y="81"/>
                    <a:pt x="171" y="81"/>
                  </a:cubicBezTo>
                  <a:cubicBezTo>
                    <a:pt x="171" y="82"/>
                    <a:pt x="171" y="82"/>
                    <a:pt x="171" y="82"/>
                  </a:cubicBezTo>
                  <a:cubicBezTo>
                    <a:pt x="173" y="82"/>
                    <a:pt x="173" y="82"/>
                    <a:pt x="173" y="82"/>
                  </a:cubicBezTo>
                  <a:cubicBezTo>
                    <a:pt x="173" y="82"/>
                    <a:pt x="173" y="82"/>
                    <a:pt x="173" y="82"/>
                  </a:cubicBezTo>
                  <a:close/>
                  <a:moveTo>
                    <a:pt x="177" y="80"/>
                  </a:moveTo>
                  <a:cubicBezTo>
                    <a:pt x="177" y="80"/>
                    <a:pt x="177" y="80"/>
                    <a:pt x="177" y="80"/>
                  </a:cubicBezTo>
                  <a:cubicBezTo>
                    <a:pt x="177" y="80"/>
                    <a:pt x="177" y="80"/>
                    <a:pt x="177" y="80"/>
                  </a:cubicBezTo>
                  <a:cubicBezTo>
                    <a:pt x="177" y="79"/>
                    <a:pt x="177" y="79"/>
                    <a:pt x="177" y="79"/>
                  </a:cubicBezTo>
                  <a:cubicBezTo>
                    <a:pt x="178" y="79"/>
                    <a:pt x="178" y="79"/>
                    <a:pt x="178" y="79"/>
                  </a:cubicBezTo>
                  <a:cubicBezTo>
                    <a:pt x="178" y="79"/>
                    <a:pt x="178" y="79"/>
                    <a:pt x="178" y="79"/>
                  </a:cubicBezTo>
                  <a:cubicBezTo>
                    <a:pt x="177" y="78"/>
                    <a:pt x="177" y="78"/>
                    <a:pt x="177" y="78"/>
                  </a:cubicBezTo>
                  <a:cubicBezTo>
                    <a:pt x="176" y="78"/>
                    <a:pt x="176" y="78"/>
                    <a:pt x="176" y="78"/>
                  </a:cubicBezTo>
                  <a:cubicBezTo>
                    <a:pt x="176" y="79"/>
                    <a:pt x="176" y="79"/>
                    <a:pt x="176" y="79"/>
                  </a:cubicBezTo>
                  <a:cubicBezTo>
                    <a:pt x="176" y="79"/>
                    <a:pt x="176" y="79"/>
                    <a:pt x="176" y="79"/>
                  </a:cubicBezTo>
                  <a:cubicBezTo>
                    <a:pt x="176" y="79"/>
                    <a:pt x="176" y="79"/>
                    <a:pt x="176" y="79"/>
                  </a:cubicBezTo>
                  <a:cubicBezTo>
                    <a:pt x="175" y="79"/>
                    <a:pt x="175" y="79"/>
                    <a:pt x="175" y="79"/>
                  </a:cubicBezTo>
                  <a:cubicBezTo>
                    <a:pt x="175" y="79"/>
                    <a:pt x="175" y="79"/>
                    <a:pt x="175" y="79"/>
                  </a:cubicBezTo>
                  <a:cubicBezTo>
                    <a:pt x="175" y="80"/>
                    <a:pt x="175" y="80"/>
                    <a:pt x="175" y="80"/>
                  </a:cubicBezTo>
                  <a:cubicBezTo>
                    <a:pt x="176" y="80"/>
                    <a:pt x="176" y="80"/>
                    <a:pt x="176" y="80"/>
                  </a:cubicBezTo>
                  <a:cubicBezTo>
                    <a:pt x="176" y="80"/>
                    <a:pt x="176" y="80"/>
                    <a:pt x="176" y="80"/>
                  </a:cubicBezTo>
                  <a:cubicBezTo>
                    <a:pt x="177" y="80"/>
                    <a:pt x="177" y="80"/>
                    <a:pt x="177" y="80"/>
                  </a:cubicBezTo>
                  <a:close/>
                  <a:moveTo>
                    <a:pt x="174" y="46"/>
                  </a:moveTo>
                  <a:cubicBezTo>
                    <a:pt x="174" y="46"/>
                    <a:pt x="174" y="46"/>
                    <a:pt x="174" y="46"/>
                  </a:cubicBezTo>
                  <a:cubicBezTo>
                    <a:pt x="174" y="45"/>
                    <a:pt x="174" y="45"/>
                    <a:pt x="174" y="45"/>
                  </a:cubicBezTo>
                  <a:cubicBezTo>
                    <a:pt x="174" y="45"/>
                    <a:pt x="174" y="45"/>
                    <a:pt x="174" y="45"/>
                  </a:cubicBezTo>
                  <a:cubicBezTo>
                    <a:pt x="173" y="45"/>
                    <a:pt x="173" y="45"/>
                    <a:pt x="173" y="45"/>
                  </a:cubicBezTo>
                  <a:cubicBezTo>
                    <a:pt x="174" y="46"/>
                    <a:pt x="174" y="46"/>
                    <a:pt x="174" y="46"/>
                  </a:cubicBezTo>
                  <a:close/>
                  <a:moveTo>
                    <a:pt x="169" y="53"/>
                  </a:moveTo>
                  <a:cubicBezTo>
                    <a:pt x="169" y="53"/>
                    <a:pt x="169" y="53"/>
                    <a:pt x="169" y="53"/>
                  </a:cubicBezTo>
                  <a:cubicBezTo>
                    <a:pt x="170" y="53"/>
                    <a:pt x="170" y="53"/>
                    <a:pt x="170" y="53"/>
                  </a:cubicBezTo>
                  <a:cubicBezTo>
                    <a:pt x="170" y="53"/>
                    <a:pt x="170" y="53"/>
                    <a:pt x="170" y="53"/>
                  </a:cubicBezTo>
                  <a:cubicBezTo>
                    <a:pt x="171" y="53"/>
                    <a:pt x="171" y="53"/>
                    <a:pt x="171" y="53"/>
                  </a:cubicBezTo>
                  <a:cubicBezTo>
                    <a:pt x="171" y="52"/>
                    <a:pt x="171" y="52"/>
                    <a:pt x="171" y="52"/>
                  </a:cubicBezTo>
                  <a:cubicBezTo>
                    <a:pt x="170" y="51"/>
                    <a:pt x="170" y="51"/>
                    <a:pt x="170" y="51"/>
                  </a:cubicBezTo>
                  <a:cubicBezTo>
                    <a:pt x="169" y="51"/>
                    <a:pt x="169" y="51"/>
                    <a:pt x="169" y="51"/>
                  </a:cubicBezTo>
                  <a:cubicBezTo>
                    <a:pt x="169" y="51"/>
                    <a:pt x="169" y="51"/>
                    <a:pt x="169" y="51"/>
                  </a:cubicBezTo>
                  <a:cubicBezTo>
                    <a:pt x="169" y="52"/>
                    <a:pt x="169" y="52"/>
                    <a:pt x="169" y="52"/>
                  </a:cubicBezTo>
                  <a:cubicBezTo>
                    <a:pt x="169" y="53"/>
                    <a:pt x="169" y="53"/>
                    <a:pt x="169" y="53"/>
                  </a:cubicBezTo>
                  <a:close/>
                  <a:moveTo>
                    <a:pt x="189" y="51"/>
                  </a:moveTo>
                  <a:cubicBezTo>
                    <a:pt x="189" y="51"/>
                    <a:pt x="189" y="51"/>
                    <a:pt x="189" y="51"/>
                  </a:cubicBezTo>
                  <a:cubicBezTo>
                    <a:pt x="190" y="51"/>
                    <a:pt x="190" y="51"/>
                    <a:pt x="190" y="51"/>
                  </a:cubicBezTo>
                  <a:cubicBezTo>
                    <a:pt x="190" y="51"/>
                    <a:pt x="190" y="51"/>
                    <a:pt x="190" y="51"/>
                  </a:cubicBezTo>
                  <a:cubicBezTo>
                    <a:pt x="191" y="51"/>
                    <a:pt x="191" y="51"/>
                    <a:pt x="191" y="51"/>
                  </a:cubicBezTo>
                  <a:cubicBezTo>
                    <a:pt x="191" y="51"/>
                    <a:pt x="191" y="51"/>
                    <a:pt x="191" y="51"/>
                  </a:cubicBezTo>
                  <a:cubicBezTo>
                    <a:pt x="191" y="51"/>
                    <a:pt x="191" y="51"/>
                    <a:pt x="191" y="51"/>
                  </a:cubicBezTo>
                  <a:cubicBezTo>
                    <a:pt x="192" y="51"/>
                    <a:pt x="192" y="51"/>
                    <a:pt x="192" y="51"/>
                  </a:cubicBezTo>
                  <a:cubicBezTo>
                    <a:pt x="192" y="50"/>
                    <a:pt x="192" y="50"/>
                    <a:pt x="192" y="50"/>
                  </a:cubicBezTo>
                  <a:cubicBezTo>
                    <a:pt x="192" y="49"/>
                    <a:pt x="192" y="49"/>
                    <a:pt x="192" y="49"/>
                  </a:cubicBezTo>
                  <a:cubicBezTo>
                    <a:pt x="193" y="49"/>
                    <a:pt x="193" y="49"/>
                    <a:pt x="193" y="49"/>
                  </a:cubicBezTo>
                  <a:cubicBezTo>
                    <a:pt x="193" y="48"/>
                    <a:pt x="193" y="48"/>
                    <a:pt x="193" y="48"/>
                  </a:cubicBezTo>
                  <a:cubicBezTo>
                    <a:pt x="193" y="48"/>
                    <a:pt x="193" y="48"/>
                    <a:pt x="193" y="48"/>
                  </a:cubicBezTo>
                  <a:cubicBezTo>
                    <a:pt x="192" y="48"/>
                    <a:pt x="192" y="48"/>
                    <a:pt x="192" y="48"/>
                  </a:cubicBezTo>
                  <a:cubicBezTo>
                    <a:pt x="192" y="48"/>
                    <a:pt x="192" y="48"/>
                    <a:pt x="192" y="48"/>
                  </a:cubicBezTo>
                  <a:cubicBezTo>
                    <a:pt x="191" y="49"/>
                    <a:pt x="191" y="49"/>
                    <a:pt x="191" y="49"/>
                  </a:cubicBezTo>
                  <a:cubicBezTo>
                    <a:pt x="190" y="49"/>
                    <a:pt x="190" y="49"/>
                    <a:pt x="190" y="49"/>
                  </a:cubicBezTo>
                  <a:cubicBezTo>
                    <a:pt x="189" y="51"/>
                    <a:pt x="189" y="51"/>
                    <a:pt x="189" y="51"/>
                  </a:cubicBezTo>
                  <a:cubicBezTo>
                    <a:pt x="189" y="51"/>
                    <a:pt x="189" y="51"/>
                    <a:pt x="189" y="51"/>
                  </a:cubicBezTo>
                  <a:close/>
                  <a:moveTo>
                    <a:pt x="197" y="52"/>
                  </a:moveTo>
                  <a:cubicBezTo>
                    <a:pt x="198" y="52"/>
                    <a:pt x="198" y="52"/>
                    <a:pt x="198" y="52"/>
                  </a:cubicBezTo>
                  <a:cubicBezTo>
                    <a:pt x="199" y="51"/>
                    <a:pt x="199" y="51"/>
                    <a:pt x="199" y="51"/>
                  </a:cubicBezTo>
                  <a:cubicBezTo>
                    <a:pt x="198" y="51"/>
                    <a:pt x="198" y="51"/>
                    <a:pt x="198" y="51"/>
                  </a:cubicBezTo>
                  <a:cubicBezTo>
                    <a:pt x="197" y="51"/>
                    <a:pt x="197" y="51"/>
                    <a:pt x="197" y="51"/>
                  </a:cubicBezTo>
                  <a:cubicBezTo>
                    <a:pt x="197" y="52"/>
                    <a:pt x="197" y="52"/>
                    <a:pt x="197" y="52"/>
                  </a:cubicBezTo>
                  <a:cubicBezTo>
                    <a:pt x="197" y="52"/>
                    <a:pt x="197" y="52"/>
                    <a:pt x="197" y="52"/>
                  </a:cubicBezTo>
                  <a:close/>
                  <a:moveTo>
                    <a:pt x="199" y="54"/>
                  </a:moveTo>
                  <a:cubicBezTo>
                    <a:pt x="199" y="54"/>
                    <a:pt x="199" y="54"/>
                    <a:pt x="199" y="54"/>
                  </a:cubicBezTo>
                  <a:cubicBezTo>
                    <a:pt x="199" y="54"/>
                    <a:pt x="199" y="54"/>
                    <a:pt x="199" y="54"/>
                  </a:cubicBezTo>
                  <a:cubicBezTo>
                    <a:pt x="200" y="53"/>
                    <a:pt x="200" y="53"/>
                    <a:pt x="200" y="53"/>
                  </a:cubicBezTo>
                  <a:cubicBezTo>
                    <a:pt x="199" y="53"/>
                    <a:pt x="199" y="53"/>
                    <a:pt x="199" y="53"/>
                  </a:cubicBezTo>
                  <a:cubicBezTo>
                    <a:pt x="199" y="52"/>
                    <a:pt x="199" y="52"/>
                    <a:pt x="199" y="52"/>
                  </a:cubicBezTo>
                  <a:cubicBezTo>
                    <a:pt x="198" y="52"/>
                    <a:pt x="198" y="52"/>
                    <a:pt x="198" y="52"/>
                  </a:cubicBezTo>
                  <a:cubicBezTo>
                    <a:pt x="198" y="53"/>
                    <a:pt x="198" y="53"/>
                    <a:pt x="198" y="53"/>
                  </a:cubicBezTo>
                  <a:cubicBezTo>
                    <a:pt x="199" y="53"/>
                    <a:pt x="199" y="53"/>
                    <a:pt x="199" y="53"/>
                  </a:cubicBezTo>
                  <a:cubicBezTo>
                    <a:pt x="199" y="54"/>
                    <a:pt x="199" y="54"/>
                    <a:pt x="199" y="54"/>
                  </a:cubicBezTo>
                  <a:close/>
                  <a:moveTo>
                    <a:pt x="191" y="56"/>
                  </a:moveTo>
                  <a:cubicBezTo>
                    <a:pt x="192" y="55"/>
                    <a:pt x="192" y="55"/>
                    <a:pt x="192" y="55"/>
                  </a:cubicBezTo>
                  <a:cubicBezTo>
                    <a:pt x="192" y="55"/>
                    <a:pt x="192" y="55"/>
                    <a:pt x="192" y="55"/>
                  </a:cubicBezTo>
                  <a:cubicBezTo>
                    <a:pt x="191" y="55"/>
                    <a:pt x="191" y="55"/>
                    <a:pt x="191" y="55"/>
                  </a:cubicBezTo>
                  <a:cubicBezTo>
                    <a:pt x="191" y="55"/>
                    <a:pt x="191" y="55"/>
                    <a:pt x="191" y="55"/>
                  </a:cubicBezTo>
                  <a:cubicBezTo>
                    <a:pt x="190" y="55"/>
                    <a:pt x="190" y="55"/>
                    <a:pt x="190" y="55"/>
                  </a:cubicBezTo>
                  <a:cubicBezTo>
                    <a:pt x="190" y="56"/>
                    <a:pt x="190" y="56"/>
                    <a:pt x="190" y="56"/>
                  </a:cubicBezTo>
                  <a:cubicBezTo>
                    <a:pt x="191" y="56"/>
                    <a:pt x="191" y="56"/>
                    <a:pt x="191" y="56"/>
                  </a:cubicBezTo>
                  <a:close/>
                  <a:moveTo>
                    <a:pt x="195" y="56"/>
                  </a:moveTo>
                  <a:cubicBezTo>
                    <a:pt x="196" y="55"/>
                    <a:pt x="196" y="55"/>
                    <a:pt x="196" y="55"/>
                  </a:cubicBezTo>
                  <a:cubicBezTo>
                    <a:pt x="196" y="55"/>
                    <a:pt x="196" y="55"/>
                    <a:pt x="196" y="55"/>
                  </a:cubicBezTo>
                  <a:cubicBezTo>
                    <a:pt x="196" y="55"/>
                    <a:pt x="196" y="55"/>
                    <a:pt x="196" y="55"/>
                  </a:cubicBezTo>
                  <a:cubicBezTo>
                    <a:pt x="196" y="54"/>
                    <a:pt x="196" y="54"/>
                    <a:pt x="196" y="54"/>
                  </a:cubicBezTo>
                  <a:cubicBezTo>
                    <a:pt x="195" y="54"/>
                    <a:pt x="195" y="54"/>
                    <a:pt x="195" y="54"/>
                  </a:cubicBezTo>
                  <a:cubicBezTo>
                    <a:pt x="195" y="54"/>
                    <a:pt x="195" y="54"/>
                    <a:pt x="195" y="54"/>
                  </a:cubicBezTo>
                  <a:cubicBezTo>
                    <a:pt x="194" y="55"/>
                    <a:pt x="194" y="55"/>
                    <a:pt x="194" y="55"/>
                  </a:cubicBezTo>
                  <a:cubicBezTo>
                    <a:pt x="194" y="55"/>
                    <a:pt x="194" y="55"/>
                    <a:pt x="194" y="55"/>
                  </a:cubicBezTo>
                  <a:cubicBezTo>
                    <a:pt x="194" y="55"/>
                    <a:pt x="194" y="55"/>
                    <a:pt x="194" y="55"/>
                  </a:cubicBezTo>
                  <a:cubicBezTo>
                    <a:pt x="194" y="55"/>
                    <a:pt x="194" y="55"/>
                    <a:pt x="194" y="55"/>
                  </a:cubicBezTo>
                  <a:cubicBezTo>
                    <a:pt x="195" y="55"/>
                    <a:pt x="195" y="55"/>
                    <a:pt x="195" y="55"/>
                  </a:cubicBezTo>
                  <a:cubicBezTo>
                    <a:pt x="195" y="55"/>
                    <a:pt x="195" y="55"/>
                    <a:pt x="195" y="55"/>
                  </a:cubicBezTo>
                  <a:cubicBezTo>
                    <a:pt x="195" y="56"/>
                    <a:pt x="195" y="56"/>
                    <a:pt x="195" y="56"/>
                  </a:cubicBezTo>
                  <a:close/>
                  <a:moveTo>
                    <a:pt x="196" y="60"/>
                  </a:moveTo>
                  <a:cubicBezTo>
                    <a:pt x="196" y="60"/>
                    <a:pt x="196" y="60"/>
                    <a:pt x="196" y="60"/>
                  </a:cubicBezTo>
                  <a:cubicBezTo>
                    <a:pt x="197" y="60"/>
                    <a:pt x="197" y="60"/>
                    <a:pt x="197" y="60"/>
                  </a:cubicBezTo>
                  <a:cubicBezTo>
                    <a:pt x="198" y="60"/>
                    <a:pt x="198" y="60"/>
                    <a:pt x="198" y="60"/>
                  </a:cubicBezTo>
                  <a:cubicBezTo>
                    <a:pt x="198" y="60"/>
                    <a:pt x="198" y="60"/>
                    <a:pt x="198" y="60"/>
                  </a:cubicBezTo>
                  <a:cubicBezTo>
                    <a:pt x="199" y="60"/>
                    <a:pt x="199" y="60"/>
                    <a:pt x="199" y="60"/>
                  </a:cubicBezTo>
                  <a:cubicBezTo>
                    <a:pt x="200" y="60"/>
                    <a:pt x="200" y="60"/>
                    <a:pt x="200" y="60"/>
                  </a:cubicBezTo>
                  <a:cubicBezTo>
                    <a:pt x="200" y="59"/>
                    <a:pt x="200" y="59"/>
                    <a:pt x="200" y="59"/>
                  </a:cubicBezTo>
                  <a:cubicBezTo>
                    <a:pt x="200" y="59"/>
                    <a:pt x="200" y="59"/>
                    <a:pt x="200" y="59"/>
                  </a:cubicBezTo>
                  <a:cubicBezTo>
                    <a:pt x="200" y="59"/>
                    <a:pt x="200" y="59"/>
                    <a:pt x="200" y="59"/>
                  </a:cubicBezTo>
                  <a:cubicBezTo>
                    <a:pt x="200" y="59"/>
                    <a:pt x="200" y="59"/>
                    <a:pt x="200" y="59"/>
                  </a:cubicBezTo>
                  <a:cubicBezTo>
                    <a:pt x="200" y="58"/>
                    <a:pt x="200" y="58"/>
                    <a:pt x="200" y="58"/>
                  </a:cubicBezTo>
                  <a:cubicBezTo>
                    <a:pt x="199" y="58"/>
                    <a:pt x="199" y="58"/>
                    <a:pt x="199" y="58"/>
                  </a:cubicBezTo>
                  <a:cubicBezTo>
                    <a:pt x="199" y="58"/>
                    <a:pt x="199" y="58"/>
                    <a:pt x="199" y="58"/>
                  </a:cubicBezTo>
                  <a:cubicBezTo>
                    <a:pt x="199" y="59"/>
                    <a:pt x="199" y="59"/>
                    <a:pt x="199" y="59"/>
                  </a:cubicBezTo>
                  <a:cubicBezTo>
                    <a:pt x="198" y="59"/>
                    <a:pt x="198" y="59"/>
                    <a:pt x="198" y="59"/>
                  </a:cubicBezTo>
                  <a:cubicBezTo>
                    <a:pt x="198" y="59"/>
                    <a:pt x="198" y="59"/>
                    <a:pt x="198" y="59"/>
                  </a:cubicBezTo>
                  <a:cubicBezTo>
                    <a:pt x="198" y="58"/>
                    <a:pt x="198" y="58"/>
                    <a:pt x="198" y="58"/>
                  </a:cubicBezTo>
                  <a:cubicBezTo>
                    <a:pt x="197" y="58"/>
                    <a:pt x="197" y="58"/>
                    <a:pt x="197" y="58"/>
                  </a:cubicBezTo>
                  <a:cubicBezTo>
                    <a:pt x="197" y="59"/>
                    <a:pt x="197" y="59"/>
                    <a:pt x="197" y="59"/>
                  </a:cubicBezTo>
                  <a:cubicBezTo>
                    <a:pt x="197" y="59"/>
                    <a:pt x="197" y="59"/>
                    <a:pt x="197" y="59"/>
                  </a:cubicBezTo>
                  <a:cubicBezTo>
                    <a:pt x="196" y="59"/>
                    <a:pt x="196" y="59"/>
                    <a:pt x="196" y="59"/>
                  </a:cubicBezTo>
                  <a:cubicBezTo>
                    <a:pt x="196" y="60"/>
                    <a:pt x="196" y="60"/>
                    <a:pt x="196" y="60"/>
                  </a:cubicBezTo>
                  <a:cubicBezTo>
                    <a:pt x="196" y="60"/>
                    <a:pt x="196" y="60"/>
                    <a:pt x="196" y="60"/>
                  </a:cubicBezTo>
                  <a:close/>
                  <a:moveTo>
                    <a:pt x="116" y="36"/>
                  </a:moveTo>
                  <a:cubicBezTo>
                    <a:pt x="117" y="36"/>
                    <a:pt x="117" y="36"/>
                    <a:pt x="117" y="36"/>
                  </a:cubicBezTo>
                  <a:cubicBezTo>
                    <a:pt x="118" y="37"/>
                    <a:pt x="118" y="37"/>
                    <a:pt x="118" y="37"/>
                  </a:cubicBezTo>
                  <a:cubicBezTo>
                    <a:pt x="118" y="37"/>
                    <a:pt x="118" y="37"/>
                    <a:pt x="118" y="37"/>
                  </a:cubicBezTo>
                  <a:cubicBezTo>
                    <a:pt x="119" y="36"/>
                    <a:pt x="119" y="36"/>
                    <a:pt x="119" y="36"/>
                  </a:cubicBezTo>
                  <a:cubicBezTo>
                    <a:pt x="120" y="36"/>
                    <a:pt x="120" y="36"/>
                    <a:pt x="120" y="36"/>
                  </a:cubicBezTo>
                  <a:cubicBezTo>
                    <a:pt x="119" y="36"/>
                    <a:pt x="119" y="36"/>
                    <a:pt x="119" y="36"/>
                  </a:cubicBezTo>
                  <a:cubicBezTo>
                    <a:pt x="118" y="36"/>
                    <a:pt x="118" y="36"/>
                    <a:pt x="118" y="36"/>
                  </a:cubicBezTo>
                  <a:cubicBezTo>
                    <a:pt x="117" y="36"/>
                    <a:pt x="117" y="36"/>
                    <a:pt x="117" y="36"/>
                  </a:cubicBezTo>
                  <a:cubicBezTo>
                    <a:pt x="117" y="35"/>
                    <a:pt x="117" y="35"/>
                    <a:pt x="117" y="35"/>
                  </a:cubicBezTo>
                  <a:cubicBezTo>
                    <a:pt x="116" y="35"/>
                    <a:pt x="116" y="35"/>
                    <a:pt x="116" y="35"/>
                  </a:cubicBezTo>
                  <a:cubicBezTo>
                    <a:pt x="116" y="36"/>
                    <a:pt x="116" y="36"/>
                    <a:pt x="116" y="36"/>
                  </a:cubicBezTo>
                  <a:cubicBezTo>
                    <a:pt x="116" y="36"/>
                    <a:pt x="116" y="36"/>
                    <a:pt x="116" y="36"/>
                  </a:cubicBezTo>
                  <a:close/>
                  <a:moveTo>
                    <a:pt x="114" y="19"/>
                  </a:moveTo>
                  <a:cubicBezTo>
                    <a:pt x="114" y="19"/>
                    <a:pt x="114" y="19"/>
                    <a:pt x="114" y="19"/>
                  </a:cubicBezTo>
                  <a:cubicBezTo>
                    <a:pt x="114" y="18"/>
                    <a:pt x="114" y="18"/>
                    <a:pt x="114" y="18"/>
                  </a:cubicBezTo>
                  <a:cubicBezTo>
                    <a:pt x="115" y="17"/>
                    <a:pt x="115" y="17"/>
                    <a:pt x="115" y="17"/>
                  </a:cubicBezTo>
                  <a:cubicBezTo>
                    <a:pt x="116" y="17"/>
                    <a:pt x="116" y="17"/>
                    <a:pt x="116" y="17"/>
                  </a:cubicBezTo>
                  <a:cubicBezTo>
                    <a:pt x="118" y="18"/>
                    <a:pt x="118" y="18"/>
                    <a:pt x="118" y="18"/>
                  </a:cubicBezTo>
                  <a:cubicBezTo>
                    <a:pt x="118" y="18"/>
                    <a:pt x="118" y="18"/>
                    <a:pt x="118" y="18"/>
                  </a:cubicBezTo>
                  <a:cubicBezTo>
                    <a:pt x="117" y="19"/>
                    <a:pt x="117" y="19"/>
                    <a:pt x="117" y="19"/>
                  </a:cubicBezTo>
                  <a:cubicBezTo>
                    <a:pt x="116" y="19"/>
                    <a:pt x="116" y="19"/>
                    <a:pt x="116" y="19"/>
                  </a:cubicBezTo>
                  <a:cubicBezTo>
                    <a:pt x="115" y="19"/>
                    <a:pt x="115" y="19"/>
                    <a:pt x="115" y="19"/>
                  </a:cubicBezTo>
                  <a:cubicBezTo>
                    <a:pt x="115" y="19"/>
                    <a:pt x="114" y="19"/>
                    <a:pt x="114" y="19"/>
                  </a:cubicBezTo>
                  <a:close/>
                  <a:moveTo>
                    <a:pt x="142" y="6"/>
                  </a:moveTo>
                  <a:cubicBezTo>
                    <a:pt x="142" y="5"/>
                    <a:pt x="142" y="5"/>
                    <a:pt x="142" y="5"/>
                  </a:cubicBezTo>
                  <a:cubicBezTo>
                    <a:pt x="143" y="5"/>
                    <a:pt x="143" y="5"/>
                    <a:pt x="143" y="5"/>
                  </a:cubicBezTo>
                  <a:cubicBezTo>
                    <a:pt x="144" y="5"/>
                    <a:pt x="144" y="5"/>
                    <a:pt x="144" y="5"/>
                  </a:cubicBezTo>
                  <a:cubicBezTo>
                    <a:pt x="145" y="5"/>
                    <a:pt x="145" y="5"/>
                    <a:pt x="145" y="5"/>
                  </a:cubicBezTo>
                  <a:cubicBezTo>
                    <a:pt x="145" y="5"/>
                    <a:pt x="145" y="5"/>
                    <a:pt x="145" y="5"/>
                  </a:cubicBezTo>
                  <a:cubicBezTo>
                    <a:pt x="145" y="6"/>
                    <a:pt x="145" y="6"/>
                    <a:pt x="145" y="6"/>
                  </a:cubicBezTo>
                  <a:cubicBezTo>
                    <a:pt x="144" y="7"/>
                    <a:pt x="144" y="7"/>
                    <a:pt x="144" y="7"/>
                  </a:cubicBezTo>
                  <a:cubicBezTo>
                    <a:pt x="143" y="7"/>
                    <a:pt x="143" y="7"/>
                    <a:pt x="143" y="7"/>
                  </a:cubicBezTo>
                  <a:cubicBezTo>
                    <a:pt x="142" y="7"/>
                    <a:pt x="142" y="7"/>
                    <a:pt x="142" y="7"/>
                  </a:cubicBezTo>
                  <a:cubicBezTo>
                    <a:pt x="142" y="6"/>
                    <a:pt x="142" y="6"/>
                    <a:pt x="142" y="6"/>
                  </a:cubicBezTo>
                  <a:close/>
                  <a:moveTo>
                    <a:pt x="161" y="18"/>
                  </a:moveTo>
                  <a:cubicBezTo>
                    <a:pt x="163" y="17"/>
                    <a:pt x="163" y="17"/>
                    <a:pt x="163" y="17"/>
                  </a:cubicBezTo>
                  <a:cubicBezTo>
                    <a:pt x="164" y="16"/>
                    <a:pt x="164" y="16"/>
                    <a:pt x="164" y="16"/>
                  </a:cubicBezTo>
                  <a:cubicBezTo>
                    <a:pt x="164" y="15"/>
                    <a:pt x="164" y="15"/>
                    <a:pt x="164" y="15"/>
                  </a:cubicBezTo>
                  <a:cubicBezTo>
                    <a:pt x="165" y="14"/>
                    <a:pt x="165" y="14"/>
                    <a:pt x="165" y="14"/>
                  </a:cubicBezTo>
                  <a:cubicBezTo>
                    <a:pt x="166" y="13"/>
                    <a:pt x="166" y="13"/>
                    <a:pt x="166" y="13"/>
                  </a:cubicBezTo>
                  <a:cubicBezTo>
                    <a:pt x="168" y="12"/>
                    <a:pt x="168" y="12"/>
                    <a:pt x="168" y="12"/>
                  </a:cubicBezTo>
                  <a:cubicBezTo>
                    <a:pt x="168" y="12"/>
                    <a:pt x="168" y="12"/>
                    <a:pt x="168" y="12"/>
                  </a:cubicBezTo>
                  <a:cubicBezTo>
                    <a:pt x="168" y="11"/>
                    <a:pt x="168" y="11"/>
                    <a:pt x="168" y="11"/>
                  </a:cubicBezTo>
                  <a:cubicBezTo>
                    <a:pt x="166" y="10"/>
                    <a:pt x="166" y="10"/>
                    <a:pt x="166" y="10"/>
                  </a:cubicBezTo>
                  <a:cubicBezTo>
                    <a:pt x="165" y="9"/>
                    <a:pt x="165" y="9"/>
                    <a:pt x="165" y="9"/>
                  </a:cubicBezTo>
                  <a:cubicBezTo>
                    <a:pt x="164" y="8"/>
                    <a:pt x="164" y="8"/>
                    <a:pt x="164" y="8"/>
                  </a:cubicBezTo>
                  <a:cubicBezTo>
                    <a:pt x="164" y="7"/>
                    <a:pt x="164" y="7"/>
                    <a:pt x="164" y="7"/>
                  </a:cubicBezTo>
                  <a:cubicBezTo>
                    <a:pt x="165" y="6"/>
                    <a:pt x="165" y="6"/>
                    <a:pt x="165" y="6"/>
                  </a:cubicBezTo>
                  <a:cubicBezTo>
                    <a:pt x="165" y="5"/>
                    <a:pt x="165" y="5"/>
                    <a:pt x="165" y="5"/>
                  </a:cubicBezTo>
                  <a:cubicBezTo>
                    <a:pt x="165" y="5"/>
                    <a:pt x="165" y="5"/>
                    <a:pt x="165" y="5"/>
                  </a:cubicBezTo>
                  <a:cubicBezTo>
                    <a:pt x="162" y="5"/>
                    <a:pt x="162" y="5"/>
                    <a:pt x="162" y="5"/>
                  </a:cubicBezTo>
                  <a:cubicBezTo>
                    <a:pt x="161" y="5"/>
                    <a:pt x="161" y="5"/>
                    <a:pt x="161" y="5"/>
                  </a:cubicBezTo>
                  <a:cubicBezTo>
                    <a:pt x="159" y="4"/>
                    <a:pt x="159" y="4"/>
                    <a:pt x="159" y="4"/>
                  </a:cubicBezTo>
                  <a:cubicBezTo>
                    <a:pt x="158" y="2"/>
                    <a:pt x="158" y="2"/>
                    <a:pt x="158" y="2"/>
                  </a:cubicBezTo>
                  <a:cubicBezTo>
                    <a:pt x="156" y="1"/>
                    <a:pt x="156" y="1"/>
                    <a:pt x="156" y="1"/>
                  </a:cubicBezTo>
                  <a:cubicBezTo>
                    <a:pt x="155" y="0"/>
                    <a:pt x="155" y="0"/>
                    <a:pt x="155" y="0"/>
                  </a:cubicBezTo>
                  <a:cubicBezTo>
                    <a:pt x="154" y="0"/>
                    <a:pt x="154" y="0"/>
                    <a:pt x="154" y="0"/>
                  </a:cubicBezTo>
                  <a:cubicBezTo>
                    <a:pt x="154" y="1"/>
                    <a:pt x="154" y="1"/>
                    <a:pt x="154" y="1"/>
                  </a:cubicBezTo>
                  <a:cubicBezTo>
                    <a:pt x="154" y="1"/>
                    <a:pt x="154" y="1"/>
                    <a:pt x="154" y="1"/>
                  </a:cubicBezTo>
                  <a:cubicBezTo>
                    <a:pt x="154" y="2"/>
                    <a:pt x="154" y="2"/>
                    <a:pt x="154" y="2"/>
                  </a:cubicBezTo>
                  <a:cubicBezTo>
                    <a:pt x="154" y="3"/>
                    <a:pt x="154" y="3"/>
                    <a:pt x="154" y="3"/>
                  </a:cubicBezTo>
                  <a:cubicBezTo>
                    <a:pt x="153" y="4"/>
                    <a:pt x="153" y="4"/>
                    <a:pt x="153" y="4"/>
                  </a:cubicBezTo>
                  <a:cubicBezTo>
                    <a:pt x="152" y="5"/>
                    <a:pt x="152" y="5"/>
                    <a:pt x="152" y="5"/>
                  </a:cubicBezTo>
                  <a:cubicBezTo>
                    <a:pt x="152" y="6"/>
                    <a:pt x="152" y="6"/>
                    <a:pt x="152" y="6"/>
                  </a:cubicBezTo>
                  <a:cubicBezTo>
                    <a:pt x="151" y="7"/>
                    <a:pt x="151" y="7"/>
                    <a:pt x="151" y="7"/>
                  </a:cubicBezTo>
                  <a:cubicBezTo>
                    <a:pt x="152" y="10"/>
                    <a:pt x="152" y="10"/>
                    <a:pt x="152" y="10"/>
                  </a:cubicBezTo>
                  <a:cubicBezTo>
                    <a:pt x="152" y="11"/>
                    <a:pt x="152" y="11"/>
                    <a:pt x="152" y="11"/>
                  </a:cubicBezTo>
                  <a:cubicBezTo>
                    <a:pt x="153" y="12"/>
                    <a:pt x="153" y="12"/>
                    <a:pt x="153" y="12"/>
                  </a:cubicBezTo>
                  <a:cubicBezTo>
                    <a:pt x="153" y="12"/>
                    <a:pt x="153" y="12"/>
                    <a:pt x="153" y="12"/>
                  </a:cubicBezTo>
                  <a:cubicBezTo>
                    <a:pt x="153" y="14"/>
                    <a:pt x="153" y="14"/>
                    <a:pt x="153" y="14"/>
                  </a:cubicBezTo>
                  <a:cubicBezTo>
                    <a:pt x="152" y="15"/>
                    <a:pt x="152" y="15"/>
                    <a:pt x="152" y="15"/>
                  </a:cubicBezTo>
                  <a:cubicBezTo>
                    <a:pt x="152" y="16"/>
                    <a:pt x="152" y="16"/>
                    <a:pt x="152" y="16"/>
                  </a:cubicBezTo>
                  <a:cubicBezTo>
                    <a:pt x="152" y="17"/>
                    <a:pt x="152" y="17"/>
                    <a:pt x="152" y="17"/>
                  </a:cubicBezTo>
                  <a:cubicBezTo>
                    <a:pt x="153" y="16"/>
                    <a:pt x="153" y="16"/>
                    <a:pt x="153" y="16"/>
                  </a:cubicBezTo>
                  <a:cubicBezTo>
                    <a:pt x="153" y="16"/>
                    <a:pt x="153" y="16"/>
                    <a:pt x="153" y="16"/>
                  </a:cubicBezTo>
                  <a:cubicBezTo>
                    <a:pt x="154" y="15"/>
                    <a:pt x="154" y="15"/>
                    <a:pt x="154" y="15"/>
                  </a:cubicBezTo>
                  <a:cubicBezTo>
                    <a:pt x="155" y="16"/>
                    <a:pt x="155" y="16"/>
                    <a:pt x="155" y="16"/>
                  </a:cubicBezTo>
                  <a:cubicBezTo>
                    <a:pt x="155" y="16"/>
                    <a:pt x="155" y="16"/>
                    <a:pt x="155" y="16"/>
                  </a:cubicBezTo>
                  <a:cubicBezTo>
                    <a:pt x="156" y="17"/>
                    <a:pt x="156" y="17"/>
                    <a:pt x="156" y="17"/>
                  </a:cubicBezTo>
                  <a:cubicBezTo>
                    <a:pt x="157" y="17"/>
                    <a:pt x="157" y="17"/>
                    <a:pt x="157" y="17"/>
                  </a:cubicBezTo>
                  <a:cubicBezTo>
                    <a:pt x="157" y="17"/>
                    <a:pt x="157" y="17"/>
                    <a:pt x="157" y="17"/>
                  </a:cubicBezTo>
                  <a:cubicBezTo>
                    <a:pt x="158" y="17"/>
                    <a:pt x="158" y="17"/>
                    <a:pt x="158" y="17"/>
                  </a:cubicBezTo>
                  <a:cubicBezTo>
                    <a:pt x="159" y="18"/>
                    <a:pt x="159" y="18"/>
                    <a:pt x="159" y="18"/>
                  </a:cubicBezTo>
                  <a:cubicBezTo>
                    <a:pt x="160" y="18"/>
                    <a:pt x="160" y="18"/>
                    <a:pt x="160" y="18"/>
                  </a:cubicBezTo>
                  <a:cubicBezTo>
                    <a:pt x="161" y="18"/>
                    <a:pt x="161" y="18"/>
                    <a:pt x="161" y="18"/>
                  </a:cubicBezTo>
                  <a:close/>
                  <a:moveTo>
                    <a:pt x="157" y="23"/>
                  </a:moveTo>
                  <a:cubicBezTo>
                    <a:pt x="157" y="23"/>
                    <a:pt x="157" y="23"/>
                    <a:pt x="157" y="23"/>
                  </a:cubicBezTo>
                  <a:cubicBezTo>
                    <a:pt x="158" y="24"/>
                    <a:pt x="158" y="24"/>
                    <a:pt x="158" y="24"/>
                  </a:cubicBezTo>
                  <a:cubicBezTo>
                    <a:pt x="159" y="24"/>
                    <a:pt x="159" y="24"/>
                    <a:pt x="159" y="24"/>
                  </a:cubicBezTo>
                  <a:cubicBezTo>
                    <a:pt x="160" y="23"/>
                    <a:pt x="160" y="23"/>
                    <a:pt x="160" y="23"/>
                  </a:cubicBezTo>
                  <a:cubicBezTo>
                    <a:pt x="161" y="23"/>
                    <a:pt x="161" y="23"/>
                    <a:pt x="161" y="23"/>
                  </a:cubicBezTo>
                  <a:cubicBezTo>
                    <a:pt x="162" y="22"/>
                    <a:pt x="162" y="22"/>
                    <a:pt x="162" y="22"/>
                  </a:cubicBezTo>
                  <a:cubicBezTo>
                    <a:pt x="162" y="21"/>
                    <a:pt x="162" y="21"/>
                    <a:pt x="162" y="21"/>
                  </a:cubicBezTo>
                  <a:cubicBezTo>
                    <a:pt x="163" y="20"/>
                    <a:pt x="163" y="20"/>
                    <a:pt x="163" y="20"/>
                  </a:cubicBezTo>
                  <a:cubicBezTo>
                    <a:pt x="162" y="19"/>
                    <a:pt x="162" y="19"/>
                    <a:pt x="162" y="19"/>
                  </a:cubicBezTo>
                  <a:cubicBezTo>
                    <a:pt x="161" y="19"/>
                    <a:pt x="161" y="19"/>
                    <a:pt x="161" y="19"/>
                  </a:cubicBezTo>
                  <a:cubicBezTo>
                    <a:pt x="159" y="18"/>
                    <a:pt x="159" y="18"/>
                    <a:pt x="159" y="18"/>
                  </a:cubicBezTo>
                  <a:cubicBezTo>
                    <a:pt x="158" y="19"/>
                    <a:pt x="158" y="19"/>
                    <a:pt x="158" y="19"/>
                  </a:cubicBezTo>
                  <a:cubicBezTo>
                    <a:pt x="157" y="19"/>
                    <a:pt x="157" y="19"/>
                    <a:pt x="157" y="19"/>
                  </a:cubicBezTo>
                  <a:cubicBezTo>
                    <a:pt x="156" y="19"/>
                    <a:pt x="156" y="19"/>
                    <a:pt x="156" y="19"/>
                  </a:cubicBezTo>
                  <a:cubicBezTo>
                    <a:pt x="155" y="19"/>
                    <a:pt x="155" y="19"/>
                    <a:pt x="155" y="19"/>
                  </a:cubicBezTo>
                  <a:cubicBezTo>
                    <a:pt x="155" y="19"/>
                    <a:pt x="155" y="19"/>
                    <a:pt x="155" y="19"/>
                  </a:cubicBezTo>
                  <a:cubicBezTo>
                    <a:pt x="154" y="19"/>
                    <a:pt x="154" y="19"/>
                    <a:pt x="154" y="19"/>
                  </a:cubicBezTo>
                  <a:cubicBezTo>
                    <a:pt x="153" y="19"/>
                    <a:pt x="153" y="19"/>
                    <a:pt x="153" y="19"/>
                  </a:cubicBezTo>
                  <a:cubicBezTo>
                    <a:pt x="154" y="20"/>
                    <a:pt x="154" y="20"/>
                    <a:pt x="154" y="20"/>
                  </a:cubicBezTo>
                  <a:cubicBezTo>
                    <a:pt x="155" y="20"/>
                    <a:pt x="155" y="20"/>
                    <a:pt x="155" y="20"/>
                  </a:cubicBezTo>
                  <a:cubicBezTo>
                    <a:pt x="155" y="21"/>
                    <a:pt x="155" y="21"/>
                    <a:pt x="155" y="21"/>
                  </a:cubicBezTo>
                  <a:cubicBezTo>
                    <a:pt x="156" y="21"/>
                    <a:pt x="156" y="21"/>
                    <a:pt x="156" y="21"/>
                  </a:cubicBezTo>
                  <a:cubicBezTo>
                    <a:pt x="157" y="22"/>
                    <a:pt x="157" y="22"/>
                    <a:pt x="157" y="22"/>
                  </a:cubicBezTo>
                  <a:cubicBezTo>
                    <a:pt x="158" y="22"/>
                    <a:pt x="158" y="22"/>
                    <a:pt x="158" y="22"/>
                  </a:cubicBezTo>
                  <a:cubicBezTo>
                    <a:pt x="159" y="22"/>
                    <a:pt x="159" y="22"/>
                    <a:pt x="159" y="22"/>
                  </a:cubicBezTo>
                  <a:cubicBezTo>
                    <a:pt x="160" y="23"/>
                    <a:pt x="160" y="23"/>
                    <a:pt x="160" y="23"/>
                  </a:cubicBezTo>
                  <a:cubicBezTo>
                    <a:pt x="160" y="23"/>
                    <a:pt x="160" y="23"/>
                    <a:pt x="160" y="23"/>
                  </a:cubicBezTo>
                  <a:cubicBezTo>
                    <a:pt x="158" y="23"/>
                    <a:pt x="158" y="23"/>
                    <a:pt x="158" y="23"/>
                  </a:cubicBezTo>
                  <a:cubicBezTo>
                    <a:pt x="157" y="23"/>
                    <a:pt x="157" y="23"/>
                    <a:pt x="157" y="23"/>
                  </a:cubicBezTo>
                  <a:close/>
                  <a:moveTo>
                    <a:pt x="187" y="26"/>
                  </a:moveTo>
                  <a:cubicBezTo>
                    <a:pt x="187" y="26"/>
                    <a:pt x="187" y="26"/>
                    <a:pt x="187" y="26"/>
                  </a:cubicBezTo>
                  <a:cubicBezTo>
                    <a:pt x="186" y="27"/>
                    <a:pt x="186" y="27"/>
                    <a:pt x="186" y="27"/>
                  </a:cubicBezTo>
                  <a:cubicBezTo>
                    <a:pt x="185" y="28"/>
                    <a:pt x="185" y="28"/>
                    <a:pt x="185" y="28"/>
                  </a:cubicBezTo>
                  <a:cubicBezTo>
                    <a:pt x="184" y="29"/>
                    <a:pt x="184" y="29"/>
                    <a:pt x="184" y="29"/>
                  </a:cubicBezTo>
                  <a:cubicBezTo>
                    <a:pt x="183" y="29"/>
                    <a:pt x="183" y="29"/>
                    <a:pt x="183" y="29"/>
                  </a:cubicBezTo>
                  <a:cubicBezTo>
                    <a:pt x="182" y="29"/>
                    <a:pt x="182" y="29"/>
                    <a:pt x="182" y="29"/>
                  </a:cubicBezTo>
                  <a:cubicBezTo>
                    <a:pt x="182" y="29"/>
                    <a:pt x="182" y="29"/>
                    <a:pt x="182" y="29"/>
                  </a:cubicBezTo>
                  <a:cubicBezTo>
                    <a:pt x="181" y="28"/>
                    <a:pt x="181" y="28"/>
                    <a:pt x="181" y="28"/>
                  </a:cubicBezTo>
                  <a:cubicBezTo>
                    <a:pt x="180" y="28"/>
                    <a:pt x="180" y="28"/>
                    <a:pt x="180" y="28"/>
                  </a:cubicBezTo>
                  <a:cubicBezTo>
                    <a:pt x="179" y="28"/>
                    <a:pt x="179" y="28"/>
                    <a:pt x="179" y="28"/>
                  </a:cubicBezTo>
                  <a:cubicBezTo>
                    <a:pt x="179" y="28"/>
                    <a:pt x="179" y="28"/>
                    <a:pt x="179" y="28"/>
                  </a:cubicBezTo>
                  <a:cubicBezTo>
                    <a:pt x="176" y="28"/>
                    <a:pt x="176" y="28"/>
                    <a:pt x="176" y="28"/>
                  </a:cubicBezTo>
                  <a:cubicBezTo>
                    <a:pt x="175" y="28"/>
                    <a:pt x="175" y="28"/>
                    <a:pt x="175" y="28"/>
                  </a:cubicBezTo>
                  <a:cubicBezTo>
                    <a:pt x="175" y="27"/>
                    <a:pt x="175" y="27"/>
                    <a:pt x="175" y="27"/>
                  </a:cubicBezTo>
                  <a:cubicBezTo>
                    <a:pt x="174" y="28"/>
                    <a:pt x="174" y="28"/>
                    <a:pt x="174" y="28"/>
                  </a:cubicBezTo>
                  <a:cubicBezTo>
                    <a:pt x="172" y="28"/>
                    <a:pt x="172" y="28"/>
                    <a:pt x="172" y="28"/>
                  </a:cubicBezTo>
                  <a:cubicBezTo>
                    <a:pt x="172" y="28"/>
                    <a:pt x="172" y="28"/>
                    <a:pt x="172" y="28"/>
                  </a:cubicBezTo>
                  <a:cubicBezTo>
                    <a:pt x="171" y="27"/>
                    <a:pt x="171" y="27"/>
                    <a:pt x="171" y="27"/>
                  </a:cubicBezTo>
                  <a:cubicBezTo>
                    <a:pt x="170" y="27"/>
                    <a:pt x="170" y="27"/>
                    <a:pt x="170" y="27"/>
                  </a:cubicBezTo>
                  <a:cubicBezTo>
                    <a:pt x="169" y="27"/>
                    <a:pt x="169" y="27"/>
                    <a:pt x="169" y="27"/>
                  </a:cubicBezTo>
                  <a:cubicBezTo>
                    <a:pt x="168" y="25"/>
                    <a:pt x="168" y="25"/>
                    <a:pt x="168" y="25"/>
                  </a:cubicBezTo>
                  <a:cubicBezTo>
                    <a:pt x="168" y="24"/>
                    <a:pt x="168" y="24"/>
                    <a:pt x="168" y="24"/>
                  </a:cubicBezTo>
                  <a:cubicBezTo>
                    <a:pt x="167" y="24"/>
                    <a:pt x="167" y="24"/>
                    <a:pt x="167" y="24"/>
                  </a:cubicBezTo>
                  <a:cubicBezTo>
                    <a:pt x="166" y="25"/>
                    <a:pt x="166" y="25"/>
                    <a:pt x="166" y="25"/>
                  </a:cubicBezTo>
                  <a:cubicBezTo>
                    <a:pt x="166" y="24"/>
                    <a:pt x="166" y="24"/>
                    <a:pt x="166" y="24"/>
                  </a:cubicBezTo>
                  <a:cubicBezTo>
                    <a:pt x="165" y="24"/>
                    <a:pt x="165" y="24"/>
                    <a:pt x="165" y="24"/>
                  </a:cubicBezTo>
                  <a:cubicBezTo>
                    <a:pt x="165" y="24"/>
                    <a:pt x="165" y="24"/>
                    <a:pt x="165" y="24"/>
                  </a:cubicBezTo>
                  <a:cubicBezTo>
                    <a:pt x="165" y="25"/>
                    <a:pt x="165" y="25"/>
                    <a:pt x="165" y="25"/>
                  </a:cubicBezTo>
                  <a:cubicBezTo>
                    <a:pt x="164" y="25"/>
                    <a:pt x="164" y="25"/>
                    <a:pt x="164" y="25"/>
                  </a:cubicBezTo>
                  <a:cubicBezTo>
                    <a:pt x="164" y="25"/>
                    <a:pt x="164" y="25"/>
                    <a:pt x="164" y="25"/>
                  </a:cubicBezTo>
                  <a:cubicBezTo>
                    <a:pt x="163" y="24"/>
                    <a:pt x="163" y="24"/>
                    <a:pt x="163" y="24"/>
                  </a:cubicBezTo>
                  <a:cubicBezTo>
                    <a:pt x="163" y="24"/>
                    <a:pt x="163" y="24"/>
                    <a:pt x="163" y="24"/>
                  </a:cubicBezTo>
                  <a:cubicBezTo>
                    <a:pt x="164" y="23"/>
                    <a:pt x="164" y="23"/>
                    <a:pt x="164" y="23"/>
                  </a:cubicBezTo>
                  <a:cubicBezTo>
                    <a:pt x="165" y="23"/>
                    <a:pt x="165" y="23"/>
                    <a:pt x="165" y="23"/>
                  </a:cubicBezTo>
                  <a:cubicBezTo>
                    <a:pt x="164" y="21"/>
                    <a:pt x="164" y="21"/>
                    <a:pt x="164" y="21"/>
                  </a:cubicBezTo>
                  <a:cubicBezTo>
                    <a:pt x="164" y="21"/>
                    <a:pt x="164" y="21"/>
                    <a:pt x="164" y="21"/>
                  </a:cubicBezTo>
                  <a:cubicBezTo>
                    <a:pt x="165" y="20"/>
                    <a:pt x="165" y="20"/>
                    <a:pt x="165" y="20"/>
                  </a:cubicBezTo>
                  <a:cubicBezTo>
                    <a:pt x="165" y="19"/>
                    <a:pt x="165" y="19"/>
                    <a:pt x="165" y="19"/>
                  </a:cubicBezTo>
                  <a:cubicBezTo>
                    <a:pt x="165" y="19"/>
                    <a:pt x="165" y="19"/>
                    <a:pt x="165" y="19"/>
                  </a:cubicBezTo>
                  <a:cubicBezTo>
                    <a:pt x="164" y="19"/>
                    <a:pt x="164" y="19"/>
                    <a:pt x="164" y="19"/>
                  </a:cubicBezTo>
                  <a:cubicBezTo>
                    <a:pt x="164" y="18"/>
                    <a:pt x="164" y="18"/>
                    <a:pt x="164" y="18"/>
                  </a:cubicBezTo>
                  <a:cubicBezTo>
                    <a:pt x="164" y="17"/>
                    <a:pt x="164" y="17"/>
                    <a:pt x="164" y="17"/>
                  </a:cubicBezTo>
                  <a:cubicBezTo>
                    <a:pt x="165" y="16"/>
                    <a:pt x="165" y="16"/>
                    <a:pt x="165" y="16"/>
                  </a:cubicBezTo>
                  <a:cubicBezTo>
                    <a:pt x="166" y="16"/>
                    <a:pt x="166" y="16"/>
                    <a:pt x="166" y="16"/>
                  </a:cubicBezTo>
                  <a:cubicBezTo>
                    <a:pt x="166" y="15"/>
                    <a:pt x="166" y="15"/>
                    <a:pt x="166" y="15"/>
                  </a:cubicBezTo>
                  <a:cubicBezTo>
                    <a:pt x="166" y="15"/>
                    <a:pt x="166" y="15"/>
                    <a:pt x="166" y="15"/>
                  </a:cubicBezTo>
                  <a:cubicBezTo>
                    <a:pt x="168" y="14"/>
                    <a:pt x="168" y="14"/>
                    <a:pt x="168" y="14"/>
                  </a:cubicBezTo>
                  <a:cubicBezTo>
                    <a:pt x="169" y="14"/>
                    <a:pt x="169" y="14"/>
                    <a:pt x="169" y="14"/>
                  </a:cubicBezTo>
                  <a:cubicBezTo>
                    <a:pt x="169" y="13"/>
                    <a:pt x="169" y="13"/>
                    <a:pt x="169" y="13"/>
                  </a:cubicBezTo>
                  <a:cubicBezTo>
                    <a:pt x="170" y="12"/>
                    <a:pt x="170" y="12"/>
                    <a:pt x="170" y="12"/>
                  </a:cubicBezTo>
                  <a:cubicBezTo>
                    <a:pt x="171" y="12"/>
                    <a:pt x="171" y="12"/>
                    <a:pt x="171" y="12"/>
                  </a:cubicBezTo>
                  <a:cubicBezTo>
                    <a:pt x="173" y="13"/>
                    <a:pt x="173" y="13"/>
                    <a:pt x="173" y="13"/>
                  </a:cubicBezTo>
                  <a:cubicBezTo>
                    <a:pt x="174" y="15"/>
                    <a:pt x="174" y="15"/>
                    <a:pt x="174" y="15"/>
                  </a:cubicBezTo>
                  <a:cubicBezTo>
                    <a:pt x="174" y="16"/>
                    <a:pt x="174" y="16"/>
                    <a:pt x="174" y="16"/>
                  </a:cubicBezTo>
                  <a:cubicBezTo>
                    <a:pt x="174" y="17"/>
                    <a:pt x="174" y="17"/>
                    <a:pt x="174" y="17"/>
                  </a:cubicBezTo>
                  <a:cubicBezTo>
                    <a:pt x="174" y="17"/>
                    <a:pt x="174" y="17"/>
                    <a:pt x="174" y="17"/>
                  </a:cubicBezTo>
                  <a:cubicBezTo>
                    <a:pt x="174" y="18"/>
                    <a:pt x="174" y="18"/>
                    <a:pt x="174" y="18"/>
                  </a:cubicBezTo>
                  <a:cubicBezTo>
                    <a:pt x="174" y="19"/>
                    <a:pt x="174" y="19"/>
                    <a:pt x="174" y="19"/>
                  </a:cubicBezTo>
                  <a:cubicBezTo>
                    <a:pt x="174" y="19"/>
                    <a:pt x="174" y="19"/>
                    <a:pt x="174" y="19"/>
                  </a:cubicBezTo>
                  <a:cubicBezTo>
                    <a:pt x="174" y="19"/>
                    <a:pt x="174" y="19"/>
                    <a:pt x="174" y="19"/>
                  </a:cubicBezTo>
                  <a:cubicBezTo>
                    <a:pt x="175" y="18"/>
                    <a:pt x="175" y="18"/>
                    <a:pt x="175" y="18"/>
                  </a:cubicBezTo>
                  <a:cubicBezTo>
                    <a:pt x="175" y="17"/>
                    <a:pt x="175" y="17"/>
                    <a:pt x="175" y="17"/>
                  </a:cubicBezTo>
                  <a:cubicBezTo>
                    <a:pt x="175" y="16"/>
                    <a:pt x="175" y="16"/>
                    <a:pt x="175" y="16"/>
                  </a:cubicBezTo>
                  <a:cubicBezTo>
                    <a:pt x="175" y="16"/>
                    <a:pt x="175" y="16"/>
                    <a:pt x="175" y="16"/>
                  </a:cubicBezTo>
                  <a:cubicBezTo>
                    <a:pt x="175" y="15"/>
                    <a:pt x="175" y="15"/>
                    <a:pt x="175" y="15"/>
                  </a:cubicBezTo>
                  <a:cubicBezTo>
                    <a:pt x="174" y="14"/>
                    <a:pt x="174" y="14"/>
                    <a:pt x="174" y="14"/>
                  </a:cubicBezTo>
                  <a:cubicBezTo>
                    <a:pt x="174" y="13"/>
                    <a:pt x="174" y="13"/>
                    <a:pt x="174" y="13"/>
                  </a:cubicBezTo>
                  <a:cubicBezTo>
                    <a:pt x="174" y="13"/>
                    <a:pt x="174" y="13"/>
                    <a:pt x="174" y="13"/>
                  </a:cubicBezTo>
                  <a:cubicBezTo>
                    <a:pt x="176" y="13"/>
                    <a:pt x="176" y="13"/>
                    <a:pt x="176" y="13"/>
                  </a:cubicBezTo>
                  <a:cubicBezTo>
                    <a:pt x="177" y="13"/>
                    <a:pt x="177" y="13"/>
                    <a:pt x="177" y="13"/>
                  </a:cubicBezTo>
                  <a:cubicBezTo>
                    <a:pt x="180" y="15"/>
                    <a:pt x="180" y="15"/>
                    <a:pt x="180" y="15"/>
                  </a:cubicBezTo>
                  <a:cubicBezTo>
                    <a:pt x="181" y="15"/>
                    <a:pt x="181" y="15"/>
                    <a:pt x="181" y="15"/>
                  </a:cubicBezTo>
                  <a:cubicBezTo>
                    <a:pt x="181" y="15"/>
                    <a:pt x="181" y="15"/>
                    <a:pt x="181" y="15"/>
                  </a:cubicBezTo>
                  <a:cubicBezTo>
                    <a:pt x="181" y="16"/>
                    <a:pt x="181" y="16"/>
                    <a:pt x="181" y="16"/>
                  </a:cubicBezTo>
                  <a:cubicBezTo>
                    <a:pt x="182" y="17"/>
                    <a:pt x="182" y="17"/>
                    <a:pt x="182" y="17"/>
                  </a:cubicBezTo>
                  <a:cubicBezTo>
                    <a:pt x="182" y="18"/>
                    <a:pt x="182" y="18"/>
                    <a:pt x="182" y="18"/>
                  </a:cubicBezTo>
                  <a:cubicBezTo>
                    <a:pt x="182" y="19"/>
                    <a:pt x="182" y="19"/>
                    <a:pt x="182" y="19"/>
                  </a:cubicBezTo>
                  <a:cubicBezTo>
                    <a:pt x="183" y="20"/>
                    <a:pt x="183" y="20"/>
                    <a:pt x="183" y="20"/>
                  </a:cubicBezTo>
                  <a:cubicBezTo>
                    <a:pt x="184" y="21"/>
                    <a:pt x="184" y="21"/>
                    <a:pt x="184" y="21"/>
                  </a:cubicBezTo>
                  <a:cubicBezTo>
                    <a:pt x="184" y="22"/>
                    <a:pt x="184" y="22"/>
                    <a:pt x="184" y="22"/>
                  </a:cubicBezTo>
                  <a:cubicBezTo>
                    <a:pt x="183" y="22"/>
                    <a:pt x="183" y="22"/>
                    <a:pt x="183" y="22"/>
                  </a:cubicBezTo>
                  <a:cubicBezTo>
                    <a:pt x="183" y="21"/>
                    <a:pt x="183" y="21"/>
                    <a:pt x="183" y="21"/>
                  </a:cubicBezTo>
                  <a:cubicBezTo>
                    <a:pt x="182" y="22"/>
                    <a:pt x="182" y="22"/>
                    <a:pt x="182" y="22"/>
                  </a:cubicBezTo>
                  <a:cubicBezTo>
                    <a:pt x="182" y="22"/>
                    <a:pt x="182" y="22"/>
                    <a:pt x="182" y="22"/>
                  </a:cubicBezTo>
                  <a:cubicBezTo>
                    <a:pt x="183" y="23"/>
                    <a:pt x="183" y="23"/>
                    <a:pt x="183" y="23"/>
                  </a:cubicBezTo>
                  <a:cubicBezTo>
                    <a:pt x="185" y="23"/>
                    <a:pt x="185" y="23"/>
                    <a:pt x="185" y="23"/>
                  </a:cubicBezTo>
                  <a:cubicBezTo>
                    <a:pt x="186" y="24"/>
                    <a:pt x="186" y="24"/>
                    <a:pt x="186" y="24"/>
                  </a:cubicBezTo>
                  <a:cubicBezTo>
                    <a:pt x="186" y="24"/>
                    <a:pt x="186" y="24"/>
                    <a:pt x="186" y="24"/>
                  </a:cubicBezTo>
                  <a:cubicBezTo>
                    <a:pt x="187" y="26"/>
                    <a:pt x="187" y="26"/>
                    <a:pt x="187" y="26"/>
                  </a:cubicBezTo>
                  <a:close/>
                  <a:moveTo>
                    <a:pt x="350" y="3"/>
                  </a:moveTo>
                  <a:cubicBezTo>
                    <a:pt x="350" y="2"/>
                    <a:pt x="350" y="2"/>
                    <a:pt x="350" y="2"/>
                  </a:cubicBezTo>
                  <a:cubicBezTo>
                    <a:pt x="351" y="1"/>
                    <a:pt x="351" y="1"/>
                    <a:pt x="351" y="1"/>
                  </a:cubicBezTo>
                  <a:cubicBezTo>
                    <a:pt x="351" y="1"/>
                    <a:pt x="351" y="1"/>
                    <a:pt x="351" y="1"/>
                  </a:cubicBezTo>
                  <a:cubicBezTo>
                    <a:pt x="352" y="1"/>
                    <a:pt x="352" y="1"/>
                    <a:pt x="352" y="1"/>
                  </a:cubicBezTo>
                  <a:cubicBezTo>
                    <a:pt x="352" y="2"/>
                    <a:pt x="352" y="2"/>
                    <a:pt x="352" y="2"/>
                  </a:cubicBezTo>
                  <a:cubicBezTo>
                    <a:pt x="351" y="2"/>
                    <a:pt x="351" y="2"/>
                    <a:pt x="351" y="2"/>
                  </a:cubicBezTo>
                  <a:cubicBezTo>
                    <a:pt x="351" y="3"/>
                    <a:pt x="351" y="3"/>
                    <a:pt x="351" y="3"/>
                  </a:cubicBezTo>
                  <a:cubicBezTo>
                    <a:pt x="350" y="3"/>
                    <a:pt x="350" y="3"/>
                    <a:pt x="350" y="3"/>
                  </a:cubicBezTo>
                  <a:close/>
                  <a:moveTo>
                    <a:pt x="359" y="17"/>
                  </a:moveTo>
                  <a:cubicBezTo>
                    <a:pt x="359" y="18"/>
                    <a:pt x="359" y="18"/>
                    <a:pt x="359" y="18"/>
                  </a:cubicBezTo>
                  <a:cubicBezTo>
                    <a:pt x="361" y="20"/>
                    <a:pt x="361" y="20"/>
                    <a:pt x="361" y="20"/>
                  </a:cubicBezTo>
                  <a:cubicBezTo>
                    <a:pt x="361" y="21"/>
                    <a:pt x="361" y="21"/>
                    <a:pt x="361" y="21"/>
                  </a:cubicBezTo>
                  <a:cubicBezTo>
                    <a:pt x="364" y="22"/>
                    <a:pt x="364" y="22"/>
                    <a:pt x="364" y="22"/>
                  </a:cubicBezTo>
                  <a:cubicBezTo>
                    <a:pt x="367" y="22"/>
                    <a:pt x="367" y="22"/>
                    <a:pt x="367" y="22"/>
                  </a:cubicBezTo>
                  <a:cubicBezTo>
                    <a:pt x="368" y="23"/>
                    <a:pt x="368" y="23"/>
                    <a:pt x="368" y="23"/>
                  </a:cubicBezTo>
                  <a:cubicBezTo>
                    <a:pt x="370" y="23"/>
                    <a:pt x="370" y="23"/>
                    <a:pt x="370" y="23"/>
                  </a:cubicBezTo>
                  <a:cubicBezTo>
                    <a:pt x="371" y="22"/>
                    <a:pt x="371" y="22"/>
                    <a:pt x="371" y="22"/>
                  </a:cubicBezTo>
                  <a:cubicBezTo>
                    <a:pt x="372" y="23"/>
                    <a:pt x="372" y="23"/>
                    <a:pt x="372" y="23"/>
                  </a:cubicBezTo>
                  <a:cubicBezTo>
                    <a:pt x="373" y="23"/>
                    <a:pt x="373" y="23"/>
                    <a:pt x="373" y="23"/>
                  </a:cubicBezTo>
                  <a:cubicBezTo>
                    <a:pt x="375" y="22"/>
                    <a:pt x="375" y="22"/>
                    <a:pt x="375" y="22"/>
                  </a:cubicBezTo>
                  <a:cubicBezTo>
                    <a:pt x="375" y="21"/>
                    <a:pt x="375" y="21"/>
                    <a:pt x="375" y="21"/>
                  </a:cubicBezTo>
                  <a:cubicBezTo>
                    <a:pt x="376" y="20"/>
                    <a:pt x="376" y="20"/>
                    <a:pt x="376" y="20"/>
                  </a:cubicBezTo>
                  <a:cubicBezTo>
                    <a:pt x="375" y="19"/>
                    <a:pt x="375" y="19"/>
                    <a:pt x="375" y="19"/>
                  </a:cubicBezTo>
                  <a:cubicBezTo>
                    <a:pt x="375" y="18"/>
                    <a:pt x="375" y="18"/>
                    <a:pt x="375" y="18"/>
                  </a:cubicBezTo>
                  <a:cubicBezTo>
                    <a:pt x="374" y="18"/>
                    <a:pt x="374" y="18"/>
                    <a:pt x="374" y="18"/>
                  </a:cubicBezTo>
                  <a:cubicBezTo>
                    <a:pt x="374" y="18"/>
                    <a:pt x="374" y="18"/>
                    <a:pt x="374" y="18"/>
                  </a:cubicBezTo>
                  <a:cubicBezTo>
                    <a:pt x="374" y="17"/>
                    <a:pt x="374" y="17"/>
                    <a:pt x="374" y="17"/>
                  </a:cubicBezTo>
                  <a:cubicBezTo>
                    <a:pt x="373" y="17"/>
                    <a:pt x="373" y="17"/>
                    <a:pt x="373" y="17"/>
                  </a:cubicBezTo>
                  <a:cubicBezTo>
                    <a:pt x="373" y="17"/>
                    <a:pt x="373" y="17"/>
                    <a:pt x="373" y="17"/>
                  </a:cubicBezTo>
                  <a:cubicBezTo>
                    <a:pt x="371" y="17"/>
                    <a:pt x="371" y="17"/>
                    <a:pt x="371" y="17"/>
                  </a:cubicBezTo>
                  <a:cubicBezTo>
                    <a:pt x="369" y="17"/>
                    <a:pt x="369" y="17"/>
                    <a:pt x="369" y="17"/>
                  </a:cubicBezTo>
                  <a:cubicBezTo>
                    <a:pt x="368" y="18"/>
                    <a:pt x="368" y="18"/>
                    <a:pt x="368" y="18"/>
                  </a:cubicBezTo>
                  <a:cubicBezTo>
                    <a:pt x="367" y="18"/>
                    <a:pt x="367" y="18"/>
                    <a:pt x="367" y="18"/>
                  </a:cubicBezTo>
                  <a:cubicBezTo>
                    <a:pt x="367" y="18"/>
                    <a:pt x="367" y="18"/>
                    <a:pt x="367" y="18"/>
                  </a:cubicBezTo>
                  <a:cubicBezTo>
                    <a:pt x="366" y="17"/>
                    <a:pt x="366" y="17"/>
                    <a:pt x="366" y="17"/>
                  </a:cubicBezTo>
                  <a:cubicBezTo>
                    <a:pt x="366" y="17"/>
                    <a:pt x="366" y="17"/>
                    <a:pt x="366" y="17"/>
                  </a:cubicBezTo>
                  <a:cubicBezTo>
                    <a:pt x="365" y="17"/>
                    <a:pt x="365" y="17"/>
                    <a:pt x="365" y="17"/>
                  </a:cubicBezTo>
                  <a:cubicBezTo>
                    <a:pt x="363" y="17"/>
                    <a:pt x="363" y="17"/>
                    <a:pt x="363" y="17"/>
                  </a:cubicBezTo>
                  <a:cubicBezTo>
                    <a:pt x="363" y="17"/>
                    <a:pt x="363" y="17"/>
                    <a:pt x="363" y="17"/>
                  </a:cubicBezTo>
                  <a:cubicBezTo>
                    <a:pt x="363" y="18"/>
                    <a:pt x="363" y="18"/>
                    <a:pt x="363" y="18"/>
                  </a:cubicBezTo>
                  <a:cubicBezTo>
                    <a:pt x="362" y="18"/>
                    <a:pt x="362" y="18"/>
                    <a:pt x="362" y="18"/>
                  </a:cubicBezTo>
                  <a:cubicBezTo>
                    <a:pt x="361" y="18"/>
                    <a:pt x="361" y="18"/>
                    <a:pt x="361" y="18"/>
                  </a:cubicBezTo>
                  <a:cubicBezTo>
                    <a:pt x="360" y="18"/>
                    <a:pt x="360" y="18"/>
                    <a:pt x="360" y="18"/>
                  </a:cubicBezTo>
                  <a:cubicBezTo>
                    <a:pt x="360" y="17"/>
                    <a:pt x="360" y="17"/>
                    <a:pt x="360" y="17"/>
                  </a:cubicBezTo>
                  <a:cubicBezTo>
                    <a:pt x="359" y="17"/>
                    <a:pt x="359" y="17"/>
                    <a:pt x="359" y="17"/>
                  </a:cubicBezTo>
                  <a:close/>
                  <a:moveTo>
                    <a:pt x="325" y="31"/>
                  </a:moveTo>
                  <a:cubicBezTo>
                    <a:pt x="324" y="29"/>
                    <a:pt x="324" y="29"/>
                    <a:pt x="324" y="29"/>
                  </a:cubicBezTo>
                  <a:cubicBezTo>
                    <a:pt x="324" y="28"/>
                    <a:pt x="324" y="28"/>
                    <a:pt x="324" y="28"/>
                  </a:cubicBezTo>
                  <a:cubicBezTo>
                    <a:pt x="323" y="27"/>
                    <a:pt x="323" y="27"/>
                    <a:pt x="323" y="27"/>
                  </a:cubicBezTo>
                  <a:cubicBezTo>
                    <a:pt x="321" y="27"/>
                    <a:pt x="321" y="27"/>
                    <a:pt x="321" y="27"/>
                  </a:cubicBezTo>
                  <a:cubicBezTo>
                    <a:pt x="321" y="26"/>
                    <a:pt x="321" y="26"/>
                    <a:pt x="321" y="26"/>
                  </a:cubicBezTo>
                  <a:cubicBezTo>
                    <a:pt x="320" y="26"/>
                    <a:pt x="320" y="26"/>
                    <a:pt x="320" y="26"/>
                  </a:cubicBezTo>
                  <a:cubicBezTo>
                    <a:pt x="319" y="25"/>
                    <a:pt x="319" y="25"/>
                    <a:pt x="319" y="25"/>
                  </a:cubicBezTo>
                  <a:cubicBezTo>
                    <a:pt x="320" y="26"/>
                    <a:pt x="320" y="26"/>
                    <a:pt x="320" y="26"/>
                  </a:cubicBezTo>
                  <a:cubicBezTo>
                    <a:pt x="320" y="27"/>
                    <a:pt x="320" y="27"/>
                    <a:pt x="320" y="27"/>
                  </a:cubicBezTo>
                  <a:cubicBezTo>
                    <a:pt x="322" y="28"/>
                    <a:pt x="322" y="28"/>
                    <a:pt x="322" y="28"/>
                  </a:cubicBezTo>
                  <a:cubicBezTo>
                    <a:pt x="323" y="30"/>
                    <a:pt x="323" y="30"/>
                    <a:pt x="323" y="30"/>
                  </a:cubicBezTo>
                  <a:cubicBezTo>
                    <a:pt x="324" y="32"/>
                    <a:pt x="324" y="32"/>
                    <a:pt x="324" y="32"/>
                  </a:cubicBezTo>
                  <a:cubicBezTo>
                    <a:pt x="324" y="32"/>
                    <a:pt x="324" y="32"/>
                    <a:pt x="324" y="32"/>
                  </a:cubicBezTo>
                  <a:cubicBezTo>
                    <a:pt x="325" y="32"/>
                    <a:pt x="325" y="32"/>
                    <a:pt x="325" y="32"/>
                  </a:cubicBezTo>
                  <a:cubicBezTo>
                    <a:pt x="325" y="31"/>
                    <a:pt x="325" y="31"/>
                    <a:pt x="325" y="31"/>
                  </a:cubicBezTo>
                  <a:close/>
                  <a:moveTo>
                    <a:pt x="342" y="32"/>
                  </a:moveTo>
                  <a:cubicBezTo>
                    <a:pt x="342" y="32"/>
                    <a:pt x="342" y="32"/>
                    <a:pt x="342" y="32"/>
                  </a:cubicBezTo>
                  <a:cubicBezTo>
                    <a:pt x="341" y="32"/>
                    <a:pt x="341" y="32"/>
                    <a:pt x="341" y="32"/>
                  </a:cubicBezTo>
                  <a:cubicBezTo>
                    <a:pt x="341" y="32"/>
                    <a:pt x="341" y="32"/>
                    <a:pt x="341" y="32"/>
                  </a:cubicBezTo>
                  <a:cubicBezTo>
                    <a:pt x="341" y="31"/>
                    <a:pt x="341" y="31"/>
                    <a:pt x="341" y="31"/>
                  </a:cubicBezTo>
                  <a:cubicBezTo>
                    <a:pt x="342" y="31"/>
                    <a:pt x="342" y="31"/>
                    <a:pt x="342" y="31"/>
                  </a:cubicBezTo>
                  <a:cubicBezTo>
                    <a:pt x="342" y="32"/>
                    <a:pt x="342" y="32"/>
                    <a:pt x="342" y="32"/>
                  </a:cubicBezTo>
                  <a:cubicBezTo>
                    <a:pt x="343" y="32"/>
                    <a:pt x="343" y="32"/>
                    <a:pt x="343" y="32"/>
                  </a:cubicBezTo>
                  <a:cubicBezTo>
                    <a:pt x="343" y="33"/>
                    <a:pt x="343" y="33"/>
                    <a:pt x="343" y="33"/>
                  </a:cubicBezTo>
                  <a:cubicBezTo>
                    <a:pt x="343" y="33"/>
                    <a:pt x="343" y="33"/>
                    <a:pt x="343" y="33"/>
                  </a:cubicBezTo>
                  <a:cubicBezTo>
                    <a:pt x="344" y="33"/>
                    <a:pt x="344" y="33"/>
                    <a:pt x="344" y="33"/>
                  </a:cubicBezTo>
                  <a:cubicBezTo>
                    <a:pt x="345" y="32"/>
                    <a:pt x="345" y="32"/>
                    <a:pt x="345" y="32"/>
                  </a:cubicBezTo>
                  <a:cubicBezTo>
                    <a:pt x="346" y="30"/>
                    <a:pt x="346" y="30"/>
                    <a:pt x="346" y="30"/>
                  </a:cubicBezTo>
                  <a:cubicBezTo>
                    <a:pt x="347" y="29"/>
                    <a:pt x="347" y="29"/>
                    <a:pt x="347" y="29"/>
                  </a:cubicBezTo>
                  <a:cubicBezTo>
                    <a:pt x="348" y="29"/>
                    <a:pt x="348" y="29"/>
                    <a:pt x="348" y="29"/>
                  </a:cubicBezTo>
                  <a:cubicBezTo>
                    <a:pt x="349" y="28"/>
                    <a:pt x="349" y="28"/>
                    <a:pt x="349" y="28"/>
                  </a:cubicBezTo>
                  <a:cubicBezTo>
                    <a:pt x="349" y="29"/>
                    <a:pt x="349" y="29"/>
                    <a:pt x="349" y="29"/>
                  </a:cubicBezTo>
                  <a:cubicBezTo>
                    <a:pt x="349" y="29"/>
                    <a:pt x="349" y="29"/>
                    <a:pt x="349" y="29"/>
                  </a:cubicBezTo>
                  <a:cubicBezTo>
                    <a:pt x="350" y="29"/>
                    <a:pt x="350" y="29"/>
                    <a:pt x="350" y="29"/>
                  </a:cubicBezTo>
                  <a:cubicBezTo>
                    <a:pt x="350" y="30"/>
                    <a:pt x="350" y="30"/>
                    <a:pt x="350" y="30"/>
                  </a:cubicBezTo>
                  <a:cubicBezTo>
                    <a:pt x="351" y="29"/>
                    <a:pt x="351" y="29"/>
                    <a:pt x="351" y="29"/>
                  </a:cubicBezTo>
                  <a:cubicBezTo>
                    <a:pt x="351" y="29"/>
                    <a:pt x="351" y="29"/>
                    <a:pt x="351" y="29"/>
                  </a:cubicBezTo>
                  <a:cubicBezTo>
                    <a:pt x="353" y="28"/>
                    <a:pt x="353" y="28"/>
                    <a:pt x="353" y="28"/>
                  </a:cubicBezTo>
                  <a:cubicBezTo>
                    <a:pt x="353" y="27"/>
                    <a:pt x="353" y="27"/>
                    <a:pt x="353" y="27"/>
                  </a:cubicBezTo>
                  <a:cubicBezTo>
                    <a:pt x="353" y="27"/>
                    <a:pt x="353" y="27"/>
                    <a:pt x="353" y="27"/>
                  </a:cubicBezTo>
                  <a:cubicBezTo>
                    <a:pt x="352" y="27"/>
                    <a:pt x="352" y="27"/>
                    <a:pt x="352" y="27"/>
                  </a:cubicBezTo>
                  <a:cubicBezTo>
                    <a:pt x="350" y="28"/>
                    <a:pt x="350" y="28"/>
                    <a:pt x="350" y="28"/>
                  </a:cubicBezTo>
                  <a:cubicBezTo>
                    <a:pt x="349" y="27"/>
                    <a:pt x="349" y="27"/>
                    <a:pt x="349" y="27"/>
                  </a:cubicBezTo>
                  <a:cubicBezTo>
                    <a:pt x="348" y="26"/>
                    <a:pt x="348" y="26"/>
                    <a:pt x="348" y="26"/>
                  </a:cubicBezTo>
                  <a:cubicBezTo>
                    <a:pt x="347" y="26"/>
                    <a:pt x="347" y="26"/>
                    <a:pt x="347" y="26"/>
                  </a:cubicBezTo>
                  <a:cubicBezTo>
                    <a:pt x="346" y="26"/>
                    <a:pt x="346" y="26"/>
                    <a:pt x="346" y="26"/>
                  </a:cubicBezTo>
                  <a:cubicBezTo>
                    <a:pt x="346" y="25"/>
                    <a:pt x="346" y="25"/>
                    <a:pt x="346" y="25"/>
                  </a:cubicBezTo>
                  <a:cubicBezTo>
                    <a:pt x="345" y="24"/>
                    <a:pt x="345" y="24"/>
                    <a:pt x="345" y="24"/>
                  </a:cubicBezTo>
                  <a:cubicBezTo>
                    <a:pt x="344" y="24"/>
                    <a:pt x="344" y="24"/>
                    <a:pt x="344" y="24"/>
                  </a:cubicBezTo>
                  <a:cubicBezTo>
                    <a:pt x="343" y="23"/>
                    <a:pt x="343" y="23"/>
                    <a:pt x="343" y="23"/>
                  </a:cubicBezTo>
                  <a:cubicBezTo>
                    <a:pt x="343" y="22"/>
                    <a:pt x="343" y="22"/>
                    <a:pt x="343" y="22"/>
                  </a:cubicBezTo>
                  <a:cubicBezTo>
                    <a:pt x="343" y="21"/>
                    <a:pt x="343" y="21"/>
                    <a:pt x="343" y="21"/>
                  </a:cubicBezTo>
                  <a:cubicBezTo>
                    <a:pt x="342" y="20"/>
                    <a:pt x="342" y="20"/>
                    <a:pt x="342" y="20"/>
                  </a:cubicBezTo>
                  <a:cubicBezTo>
                    <a:pt x="341" y="20"/>
                    <a:pt x="341" y="20"/>
                    <a:pt x="341" y="20"/>
                  </a:cubicBezTo>
                  <a:cubicBezTo>
                    <a:pt x="341" y="20"/>
                    <a:pt x="341" y="20"/>
                    <a:pt x="341" y="20"/>
                  </a:cubicBezTo>
                  <a:cubicBezTo>
                    <a:pt x="342" y="19"/>
                    <a:pt x="342" y="19"/>
                    <a:pt x="342" y="19"/>
                  </a:cubicBezTo>
                  <a:cubicBezTo>
                    <a:pt x="342" y="19"/>
                    <a:pt x="342" y="19"/>
                    <a:pt x="342" y="19"/>
                  </a:cubicBezTo>
                  <a:cubicBezTo>
                    <a:pt x="342" y="18"/>
                    <a:pt x="342" y="18"/>
                    <a:pt x="342" y="18"/>
                  </a:cubicBezTo>
                  <a:cubicBezTo>
                    <a:pt x="342" y="18"/>
                    <a:pt x="342" y="18"/>
                    <a:pt x="342" y="18"/>
                  </a:cubicBezTo>
                  <a:cubicBezTo>
                    <a:pt x="342" y="18"/>
                    <a:pt x="342" y="18"/>
                    <a:pt x="342" y="18"/>
                  </a:cubicBezTo>
                  <a:cubicBezTo>
                    <a:pt x="342" y="17"/>
                    <a:pt x="342" y="17"/>
                    <a:pt x="342" y="17"/>
                  </a:cubicBezTo>
                  <a:cubicBezTo>
                    <a:pt x="341" y="17"/>
                    <a:pt x="341" y="17"/>
                    <a:pt x="341" y="17"/>
                  </a:cubicBezTo>
                  <a:cubicBezTo>
                    <a:pt x="339" y="17"/>
                    <a:pt x="339" y="17"/>
                    <a:pt x="339" y="17"/>
                  </a:cubicBezTo>
                  <a:cubicBezTo>
                    <a:pt x="338" y="17"/>
                    <a:pt x="338" y="17"/>
                    <a:pt x="338" y="17"/>
                  </a:cubicBezTo>
                  <a:cubicBezTo>
                    <a:pt x="338" y="16"/>
                    <a:pt x="338" y="16"/>
                    <a:pt x="338" y="16"/>
                  </a:cubicBezTo>
                  <a:cubicBezTo>
                    <a:pt x="337" y="16"/>
                    <a:pt x="337" y="16"/>
                    <a:pt x="337" y="16"/>
                  </a:cubicBezTo>
                  <a:cubicBezTo>
                    <a:pt x="336" y="16"/>
                    <a:pt x="336" y="16"/>
                    <a:pt x="336" y="16"/>
                  </a:cubicBezTo>
                  <a:cubicBezTo>
                    <a:pt x="335" y="16"/>
                    <a:pt x="335" y="16"/>
                    <a:pt x="335" y="16"/>
                  </a:cubicBezTo>
                  <a:cubicBezTo>
                    <a:pt x="337" y="17"/>
                    <a:pt x="337" y="17"/>
                    <a:pt x="337" y="17"/>
                  </a:cubicBezTo>
                  <a:cubicBezTo>
                    <a:pt x="338" y="17"/>
                    <a:pt x="338" y="17"/>
                    <a:pt x="338" y="17"/>
                  </a:cubicBezTo>
                  <a:cubicBezTo>
                    <a:pt x="338" y="18"/>
                    <a:pt x="338" y="18"/>
                    <a:pt x="338" y="18"/>
                  </a:cubicBezTo>
                  <a:cubicBezTo>
                    <a:pt x="337" y="18"/>
                    <a:pt x="337" y="18"/>
                    <a:pt x="337" y="18"/>
                  </a:cubicBezTo>
                  <a:cubicBezTo>
                    <a:pt x="337" y="18"/>
                    <a:pt x="337" y="18"/>
                    <a:pt x="337" y="18"/>
                  </a:cubicBezTo>
                  <a:cubicBezTo>
                    <a:pt x="336" y="18"/>
                    <a:pt x="336" y="18"/>
                    <a:pt x="336" y="18"/>
                  </a:cubicBezTo>
                  <a:cubicBezTo>
                    <a:pt x="335" y="18"/>
                    <a:pt x="335" y="18"/>
                    <a:pt x="335" y="18"/>
                  </a:cubicBezTo>
                  <a:cubicBezTo>
                    <a:pt x="336" y="19"/>
                    <a:pt x="336" y="19"/>
                    <a:pt x="336" y="19"/>
                  </a:cubicBezTo>
                  <a:cubicBezTo>
                    <a:pt x="336" y="20"/>
                    <a:pt x="336" y="20"/>
                    <a:pt x="336" y="20"/>
                  </a:cubicBezTo>
                  <a:cubicBezTo>
                    <a:pt x="336" y="21"/>
                    <a:pt x="336" y="21"/>
                    <a:pt x="336" y="21"/>
                  </a:cubicBezTo>
                  <a:cubicBezTo>
                    <a:pt x="338" y="22"/>
                    <a:pt x="338" y="22"/>
                    <a:pt x="338" y="22"/>
                  </a:cubicBezTo>
                  <a:cubicBezTo>
                    <a:pt x="338" y="23"/>
                    <a:pt x="338" y="23"/>
                    <a:pt x="338" y="23"/>
                  </a:cubicBezTo>
                  <a:cubicBezTo>
                    <a:pt x="338" y="23"/>
                    <a:pt x="338" y="23"/>
                    <a:pt x="338" y="23"/>
                  </a:cubicBezTo>
                  <a:cubicBezTo>
                    <a:pt x="337" y="23"/>
                    <a:pt x="337" y="23"/>
                    <a:pt x="337" y="23"/>
                  </a:cubicBezTo>
                  <a:cubicBezTo>
                    <a:pt x="336" y="22"/>
                    <a:pt x="336" y="22"/>
                    <a:pt x="336" y="22"/>
                  </a:cubicBezTo>
                  <a:cubicBezTo>
                    <a:pt x="335" y="21"/>
                    <a:pt x="335" y="21"/>
                    <a:pt x="335" y="21"/>
                  </a:cubicBezTo>
                  <a:cubicBezTo>
                    <a:pt x="334" y="21"/>
                    <a:pt x="334" y="21"/>
                    <a:pt x="334" y="21"/>
                  </a:cubicBezTo>
                  <a:cubicBezTo>
                    <a:pt x="334" y="21"/>
                    <a:pt x="334" y="21"/>
                    <a:pt x="334" y="21"/>
                  </a:cubicBezTo>
                  <a:cubicBezTo>
                    <a:pt x="333" y="21"/>
                    <a:pt x="333" y="21"/>
                    <a:pt x="333" y="21"/>
                  </a:cubicBezTo>
                  <a:cubicBezTo>
                    <a:pt x="333" y="21"/>
                    <a:pt x="333" y="21"/>
                    <a:pt x="333" y="21"/>
                  </a:cubicBezTo>
                  <a:cubicBezTo>
                    <a:pt x="332" y="21"/>
                    <a:pt x="332" y="21"/>
                    <a:pt x="332" y="21"/>
                  </a:cubicBezTo>
                  <a:cubicBezTo>
                    <a:pt x="332" y="20"/>
                    <a:pt x="332" y="20"/>
                    <a:pt x="332" y="20"/>
                  </a:cubicBezTo>
                  <a:cubicBezTo>
                    <a:pt x="332" y="19"/>
                    <a:pt x="332" y="19"/>
                    <a:pt x="332" y="19"/>
                  </a:cubicBezTo>
                  <a:cubicBezTo>
                    <a:pt x="331" y="19"/>
                    <a:pt x="331" y="19"/>
                    <a:pt x="331" y="19"/>
                  </a:cubicBezTo>
                  <a:cubicBezTo>
                    <a:pt x="330" y="18"/>
                    <a:pt x="330" y="18"/>
                    <a:pt x="330" y="18"/>
                  </a:cubicBezTo>
                  <a:cubicBezTo>
                    <a:pt x="329" y="18"/>
                    <a:pt x="329" y="18"/>
                    <a:pt x="329" y="18"/>
                  </a:cubicBezTo>
                  <a:cubicBezTo>
                    <a:pt x="328" y="18"/>
                    <a:pt x="328" y="18"/>
                    <a:pt x="328" y="18"/>
                  </a:cubicBezTo>
                  <a:cubicBezTo>
                    <a:pt x="328" y="17"/>
                    <a:pt x="328" y="17"/>
                    <a:pt x="328" y="17"/>
                  </a:cubicBezTo>
                  <a:cubicBezTo>
                    <a:pt x="327" y="18"/>
                    <a:pt x="327" y="18"/>
                    <a:pt x="327" y="18"/>
                  </a:cubicBezTo>
                  <a:cubicBezTo>
                    <a:pt x="326" y="18"/>
                    <a:pt x="326" y="18"/>
                    <a:pt x="326" y="18"/>
                  </a:cubicBezTo>
                  <a:cubicBezTo>
                    <a:pt x="326" y="19"/>
                    <a:pt x="326" y="19"/>
                    <a:pt x="326" y="19"/>
                  </a:cubicBezTo>
                  <a:cubicBezTo>
                    <a:pt x="326" y="20"/>
                    <a:pt x="326" y="20"/>
                    <a:pt x="326" y="20"/>
                  </a:cubicBezTo>
                  <a:cubicBezTo>
                    <a:pt x="326" y="21"/>
                    <a:pt x="326" y="21"/>
                    <a:pt x="326" y="21"/>
                  </a:cubicBezTo>
                  <a:cubicBezTo>
                    <a:pt x="325" y="22"/>
                    <a:pt x="325" y="22"/>
                    <a:pt x="325" y="22"/>
                  </a:cubicBezTo>
                  <a:cubicBezTo>
                    <a:pt x="324" y="22"/>
                    <a:pt x="324" y="22"/>
                    <a:pt x="324" y="22"/>
                  </a:cubicBezTo>
                  <a:cubicBezTo>
                    <a:pt x="324" y="23"/>
                    <a:pt x="324" y="23"/>
                    <a:pt x="324" y="23"/>
                  </a:cubicBezTo>
                  <a:cubicBezTo>
                    <a:pt x="325" y="24"/>
                    <a:pt x="325" y="24"/>
                    <a:pt x="325" y="24"/>
                  </a:cubicBezTo>
                  <a:cubicBezTo>
                    <a:pt x="326" y="24"/>
                    <a:pt x="326" y="24"/>
                    <a:pt x="326" y="24"/>
                  </a:cubicBezTo>
                  <a:cubicBezTo>
                    <a:pt x="327" y="25"/>
                    <a:pt x="327" y="25"/>
                    <a:pt x="327" y="25"/>
                  </a:cubicBezTo>
                  <a:cubicBezTo>
                    <a:pt x="326" y="25"/>
                    <a:pt x="326" y="25"/>
                    <a:pt x="326" y="25"/>
                  </a:cubicBezTo>
                  <a:cubicBezTo>
                    <a:pt x="326" y="25"/>
                    <a:pt x="326" y="25"/>
                    <a:pt x="326" y="25"/>
                  </a:cubicBezTo>
                  <a:cubicBezTo>
                    <a:pt x="326" y="26"/>
                    <a:pt x="326" y="26"/>
                    <a:pt x="326" y="26"/>
                  </a:cubicBezTo>
                  <a:cubicBezTo>
                    <a:pt x="327" y="26"/>
                    <a:pt x="327" y="26"/>
                    <a:pt x="327" y="26"/>
                  </a:cubicBezTo>
                  <a:cubicBezTo>
                    <a:pt x="327" y="27"/>
                    <a:pt x="327" y="27"/>
                    <a:pt x="327" y="27"/>
                  </a:cubicBezTo>
                  <a:cubicBezTo>
                    <a:pt x="327" y="27"/>
                    <a:pt x="327" y="27"/>
                    <a:pt x="327" y="27"/>
                  </a:cubicBezTo>
                  <a:cubicBezTo>
                    <a:pt x="327" y="28"/>
                    <a:pt x="327" y="28"/>
                    <a:pt x="327" y="28"/>
                  </a:cubicBezTo>
                  <a:cubicBezTo>
                    <a:pt x="328" y="28"/>
                    <a:pt x="328" y="28"/>
                    <a:pt x="328" y="28"/>
                  </a:cubicBezTo>
                  <a:cubicBezTo>
                    <a:pt x="329" y="29"/>
                    <a:pt x="329" y="29"/>
                    <a:pt x="329" y="29"/>
                  </a:cubicBezTo>
                  <a:cubicBezTo>
                    <a:pt x="329" y="29"/>
                    <a:pt x="329" y="29"/>
                    <a:pt x="329" y="29"/>
                  </a:cubicBezTo>
                  <a:cubicBezTo>
                    <a:pt x="329" y="29"/>
                    <a:pt x="329" y="29"/>
                    <a:pt x="329" y="29"/>
                  </a:cubicBezTo>
                  <a:cubicBezTo>
                    <a:pt x="329" y="29"/>
                    <a:pt x="329" y="29"/>
                    <a:pt x="329" y="29"/>
                  </a:cubicBezTo>
                  <a:cubicBezTo>
                    <a:pt x="330" y="29"/>
                    <a:pt x="330" y="29"/>
                    <a:pt x="330" y="29"/>
                  </a:cubicBezTo>
                  <a:cubicBezTo>
                    <a:pt x="330" y="30"/>
                    <a:pt x="330" y="30"/>
                    <a:pt x="330" y="30"/>
                  </a:cubicBezTo>
                  <a:cubicBezTo>
                    <a:pt x="330" y="30"/>
                    <a:pt x="330" y="30"/>
                    <a:pt x="330" y="30"/>
                  </a:cubicBezTo>
                  <a:cubicBezTo>
                    <a:pt x="329" y="30"/>
                    <a:pt x="329" y="30"/>
                    <a:pt x="329" y="30"/>
                  </a:cubicBezTo>
                  <a:cubicBezTo>
                    <a:pt x="329" y="30"/>
                    <a:pt x="329" y="30"/>
                    <a:pt x="329" y="30"/>
                  </a:cubicBezTo>
                  <a:cubicBezTo>
                    <a:pt x="329" y="30"/>
                    <a:pt x="329" y="30"/>
                    <a:pt x="329" y="30"/>
                  </a:cubicBezTo>
                  <a:cubicBezTo>
                    <a:pt x="329" y="31"/>
                    <a:pt x="329" y="31"/>
                    <a:pt x="329" y="31"/>
                  </a:cubicBezTo>
                  <a:cubicBezTo>
                    <a:pt x="332" y="33"/>
                    <a:pt x="332" y="33"/>
                    <a:pt x="332" y="33"/>
                  </a:cubicBezTo>
                  <a:cubicBezTo>
                    <a:pt x="333" y="33"/>
                    <a:pt x="333" y="33"/>
                    <a:pt x="333" y="33"/>
                  </a:cubicBezTo>
                  <a:cubicBezTo>
                    <a:pt x="334" y="33"/>
                    <a:pt x="334" y="33"/>
                    <a:pt x="334" y="33"/>
                  </a:cubicBezTo>
                  <a:cubicBezTo>
                    <a:pt x="335" y="34"/>
                    <a:pt x="335" y="34"/>
                    <a:pt x="335" y="34"/>
                  </a:cubicBezTo>
                  <a:cubicBezTo>
                    <a:pt x="336" y="34"/>
                    <a:pt x="336" y="34"/>
                    <a:pt x="336" y="34"/>
                  </a:cubicBezTo>
                  <a:cubicBezTo>
                    <a:pt x="336" y="35"/>
                    <a:pt x="336" y="35"/>
                    <a:pt x="336" y="35"/>
                  </a:cubicBezTo>
                  <a:cubicBezTo>
                    <a:pt x="337" y="35"/>
                    <a:pt x="337" y="35"/>
                    <a:pt x="337" y="35"/>
                  </a:cubicBezTo>
                  <a:cubicBezTo>
                    <a:pt x="338" y="35"/>
                    <a:pt x="338" y="35"/>
                    <a:pt x="338" y="35"/>
                  </a:cubicBezTo>
                  <a:cubicBezTo>
                    <a:pt x="339" y="35"/>
                    <a:pt x="339" y="35"/>
                    <a:pt x="339" y="35"/>
                  </a:cubicBezTo>
                  <a:cubicBezTo>
                    <a:pt x="341" y="35"/>
                    <a:pt x="341" y="35"/>
                    <a:pt x="341" y="35"/>
                  </a:cubicBezTo>
                  <a:cubicBezTo>
                    <a:pt x="342" y="36"/>
                    <a:pt x="342" y="36"/>
                    <a:pt x="342" y="36"/>
                  </a:cubicBezTo>
                  <a:cubicBezTo>
                    <a:pt x="342" y="35"/>
                    <a:pt x="342" y="35"/>
                    <a:pt x="342" y="35"/>
                  </a:cubicBezTo>
                  <a:cubicBezTo>
                    <a:pt x="343" y="35"/>
                    <a:pt x="343" y="35"/>
                    <a:pt x="343" y="35"/>
                  </a:cubicBezTo>
                  <a:cubicBezTo>
                    <a:pt x="343" y="34"/>
                    <a:pt x="343" y="34"/>
                    <a:pt x="343" y="34"/>
                  </a:cubicBezTo>
                  <a:cubicBezTo>
                    <a:pt x="342" y="33"/>
                    <a:pt x="342" y="33"/>
                    <a:pt x="342" y="33"/>
                  </a:cubicBezTo>
                  <a:cubicBezTo>
                    <a:pt x="342" y="32"/>
                    <a:pt x="342" y="32"/>
                    <a:pt x="342" y="32"/>
                  </a:cubicBezTo>
                  <a:close/>
                  <a:moveTo>
                    <a:pt x="343" y="17"/>
                  </a:moveTo>
                  <a:cubicBezTo>
                    <a:pt x="344" y="17"/>
                    <a:pt x="344" y="17"/>
                    <a:pt x="344" y="17"/>
                  </a:cubicBezTo>
                  <a:cubicBezTo>
                    <a:pt x="345" y="17"/>
                    <a:pt x="345" y="17"/>
                    <a:pt x="345" y="17"/>
                  </a:cubicBezTo>
                  <a:cubicBezTo>
                    <a:pt x="346" y="17"/>
                    <a:pt x="346" y="17"/>
                    <a:pt x="346" y="17"/>
                  </a:cubicBezTo>
                  <a:cubicBezTo>
                    <a:pt x="348" y="18"/>
                    <a:pt x="348" y="18"/>
                    <a:pt x="348" y="18"/>
                  </a:cubicBezTo>
                  <a:cubicBezTo>
                    <a:pt x="349" y="18"/>
                    <a:pt x="349" y="18"/>
                    <a:pt x="349" y="18"/>
                  </a:cubicBezTo>
                  <a:cubicBezTo>
                    <a:pt x="350" y="18"/>
                    <a:pt x="350" y="18"/>
                    <a:pt x="350" y="18"/>
                  </a:cubicBezTo>
                  <a:cubicBezTo>
                    <a:pt x="352" y="18"/>
                    <a:pt x="352" y="18"/>
                    <a:pt x="352" y="18"/>
                  </a:cubicBezTo>
                  <a:cubicBezTo>
                    <a:pt x="355" y="19"/>
                    <a:pt x="355" y="19"/>
                    <a:pt x="355" y="19"/>
                  </a:cubicBezTo>
                  <a:cubicBezTo>
                    <a:pt x="355" y="19"/>
                    <a:pt x="355" y="19"/>
                    <a:pt x="355" y="19"/>
                  </a:cubicBezTo>
                  <a:cubicBezTo>
                    <a:pt x="354" y="19"/>
                    <a:pt x="354" y="19"/>
                    <a:pt x="354" y="19"/>
                  </a:cubicBezTo>
                  <a:cubicBezTo>
                    <a:pt x="353" y="20"/>
                    <a:pt x="353" y="20"/>
                    <a:pt x="353" y="20"/>
                  </a:cubicBezTo>
                  <a:cubicBezTo>
                    <a:pt x="353" y="21"/>
                    <a:pt x="353" y="21"/>
                    <a:pt x="353" y="21"/>
                  </a:cubicBezTo>
                  <a:cubicBezTo>
                    <a:pt x="354" y="22"/>
                    <a:pt x="354" y="22"/>
                    <a:pt x="354" y="22"/>
                  </a:cubicBezTo>
                  <a:cubicBezTo>
                    <a:pt x="355" y="22"/>
                    <a:pt x="355" y="22"/>
                    <a:pt x="355" y="22"/>
                  </a:cubicBezTo>
                  <a:cubicBezTo>
                    <a:pt x="355" y="23"/>
                    <a:pt x="355" y="23"/>
                    <a:pt x="355" y="23"/>
                  </a:cubicBezTo>
                  <a:cubicBezTo>
                    <a:pt x="355" y="23"/>
                    <a:pt x="355" y="23"/>
                    <a:pt x="355" y="23"/>
                  </a:cubicBezTo>
                  <a:cubicBezTo>
                    <a:pt x="355" y="24"/>
                    <a:pt x="355" y="24"/>
                    <a:pt x="355" y="24"/>
                  </a:cubicBezTo>
                  <a:cubicBezTo>
                    <a:pt x="355" y="25"/>
                    <a:pt x="355" y="25"/>
                    <a:pt x="355" y="25"/>
                  </a:cubicBezTo>
                  <a:cubicBezTo>
                    <a:pt x="354" y="26"/>
                    <a:pt x="354" y="26"/>
                    <a:pt x="354" y="26"/>
                  </a:cubicBezTo>
                  <a:cubicBezTo>
                    <a:pt x="353" y="26"/>
                    <a:pt x="353" y="26"/>
                    <a:pt x="353" y="26"/>
                  </a:cubicBezTo>
                  <a:cubicBezTo>
                    <a:pt x="353" y="26"/>
                    <a:pt x="353" y="26"/>
                    <a:pt x="353" y="26"/>
                  </a:cubicBezTo>
                  <a:cubicBezTo>
                    <a:pt x="352" y="26"/>
                    <a:pt x="352" y="26"/>
                    <a:pt x="352" y="26"/>
                  </a:cubicBezTo>
                  <a:cubicBezTo>
                    <a:pt x="351" y="26"/>
                    <a:pt x="351" y="26"/>
                    <a:pt x="351" y="26"/>
                  </a:cubicBezTo>
                  <a:cubicBezTo>
                    <a:pt x="350" y="27"/>
                    <a:pt x="350" y="27"/>
                    <a:pt x="350" y="27"/>
                  </a:cubicBezTo>
                  <a:cubicBezTo>
                    <a:pt x="348" y="26"/>
                    <a:pt x="348" y="26"/>
                    <a:pt x="348" y="26"/>
                  </a:cubicBezTo>
                  <a:cubicBezTo>
                    <a:pt x="347" y="25"/>
                    <a:pt x="347" y="25"/>
                    <a:pt x="347" y="25"/>
                  </a:cubicBezTo>
                  <a:cubicBezTo>
                    <a:pt x="345" y="23"/>
                    <a:pt x="345" y="23"/>
                    <a:pt x="345" y="23"/>
                  </a:cubicBezTo>
                  <a:cubicBezTo>
                    <a:pt x="345" y="22"/>
                    <a:pt x="345" y="22"/>
                    <a:pt x="345" y="22"/>
                  </a:cubicBezTo>
                  <a:cubicBezTo>
                    <a:pt x="345" y="21"/>
                    <a:pt x="345" y="21"/>
                    <a:pt x="345" y="21"/>
                  </a:cubicBezTo>
                  <a:cubicBezTo>
                    <a:pt x="345" y="21"/>
                    <a:pt x="345" y="21"/>
                    <a:pt x="345" y="21"/>
                  </a:cubicBezTo>
                  <a:cubicBezTo>
                    <a:pt x="346" y="20"/>
                    <a:pt x="346" y="20"/>
                    <a:pt x="346" y="20"/>
                  </a:cubicBezTo>
                  <a:cubicBezTo>
                    <a:pt x="345" y="20"/>
                    <a:pt x="345" y="20"/>
                    <a:pt x="345" y="20"/>
                  </a:cubicBezTo>
                  <a:cubicBezTo>
                    <a:pt x="345" y="19"/>
                    <a:pt x="345" y="19"/>
                    <a:pt x="345" y="19"/>
                  </a:cubicBezTo>
                  <a:cubicBezTo>
                    <a:pt x="344" y="19"/>
                    <a:pt x="344" y="19"/>
                    <a:pt x="344" y="19"/>
                  </a:cubicBezTo>
                  <a:cubicBezTo>
                    <a:pt x="344" y="18"/>
                    <a:pt x="344" y="18"/>
                    <a:pt x="344" y="18"/>
                  </a:cubicBezTo>
                  <a:cubicBezTo>
                    <a:pt x="343" y="18"/>
                    <a:pt x="343" y="18"/>
                    <a:pt x="343" y="18"/>
                  </a:cubicBezTo>
                  <a:cubicBezTo>
                    <a:pt x="343" y="17"/>
                    <a:pt x="343" y="17"/>
                    <a:pt x="343" y="17"/>
                  </a:cubicBezTo>
                  <a:close/>
                  <a:moveTo>
                    <a:pt x="195" y="38"/>
                  </a:moveTo>
                  <a:cubicBezTo>
                    <a:pt x="195" y="38"/>
                    <a:pt x="196" y="37"/>
                    <a:pt x="196" y="37"/>
                  </a:cubicBezTo>
                  <a:cubicBezTo>
                    <a:pt x="197" y="36"/>
                    <a:pt x="197" y="36"/>
                    <a:pt x="197" y="36"/>
                  </a:cubicBezTo>
                  <a:cubicBezTo>
                    <a:pt x="198" y="35"/>
                    <a:pt x="198" y="35"/>
                    <a:pt x="198" y="35"/>
                  </a:cubicBezTo>
                  <a:cubicBezTo>
                    <a:pt x="199" y="35"/>
                    <a:pt x="199" y="35"/>
                    <a:pt x="199" y="35"/>
                  </a:cubicBezTo>
                  <a:cubicBezTo>
                    <a:pt x="198" y="34"/>
                    <a:pt x="198" y="34"/>
                    <a:pt x="198" y="34"/>
                  </a:cubicBezTo>
                  <a:cubicBezTo>
                    <a:pt x="199" y="33"/>
                    <a:pt x="199" y="33"/>
                    <a:pt x="199" y="33"/>
                  </a:cubicBezTo>
                  <a:cubicBezTo>
                    <a:pt x="200" y="32"/>
                    <a:pt x="200" y="32"/>
                    <a:pt x="200" y="32"/>
                  </a:cubicBezTo>
                  <a:cubicBezTo>
                    <a:pt x="201" y="32"/>
                    <a:pt x="201" y="32"/>
                    <a:pt x="201" y="32"/>
                  </a:cubicBezTo>
                  <a:cubicBezTo>
                    <a:pt x="202" y="33"/>
                    <a:pt x="202" y="33"/>
                    <a:pt x="202" y="33"/>
                  </a:cubicBezTo>
                  <a:cubicBezTo>
                    <a:pt x="202" y="32"/>
                    <a:pt x="202" y="32"/>
                    <a:pt x="202" y="32"/>
                  </a:cubicBezTo>
                  <a:cubicBezTo>
                    <a:pt x="203" y="32"/>
                    <a:pt x="203" y="32"/>
                    <a:pt x="203" y="32"/>
                  </a:cubicBezTo>
                  <a:cubicBezTo>
                    <a:pt x="203" y="31"/>
                    <a:pt x="203" y="31"/>
                    <a:pt x="203" y="31"/>
                  </a:cubicBezTo>
                  <a:cubicBezTo>
                    <a:pt x="204" y="31"/>
                    <a:pt x="204" y="31"/>
                    <a:pt x="204" y="31"/>
                  </a:cubicBezTo>
                  <a:cubicBezTo>
                    <a:pt x="206" y="30"/>
                    <a:pt x="206" y="30"/>
                    <a:pt x="206" y="30"/>
                  </a:cubicBezTo>
                  <a:cubicBezTo>
                    <a:pt x="206" y="29"/>
                    <a:pt x="206" y="29"/>
                    <a:pt x="206" y="29"/>
                  </a:cubicBezTo>
                  <a:cubicBezTo>
                    <a:pt x="206" y="29"/>
                    <a:pt x="206" y="29"/>
                    <a:pt x="206" y="29"/>
                  </a:cubicBezTo>
                  <a:cubicBezTo>
                    <a:pt x="207" y="27"/>
                    <a:pt x="207" y="27"/>
                    <a:pt x="207" y="27"/>
                  </a:cubicBezTo>
                  <a:cubicBezTo>
                    <a:pt x="207" y="26"/>
                    <a:pt x="207" y="26"/>
                    <a:pt x="207" y="26"/>
                  </a:cubicBezTo>
                  <a:cubicBezTo>
                    <a:pt x="206" y="25"/>
                    <a:pt x="206" y="25"/>
                    <a:pt x="206" y="25"/>
                  </a:cubicBezTo>
                  <a:cubicBezTo>
                    <a:pt x="205" y="24"/>
                    <a:pt x="205" y="24"/>
                    <a:pt x="205" y="24"/>
                  </a:cubicBezTo>
                  <a:cubicBezTo>
                    <a:pt x="205" y="23"/>
                    <a:pt x="205" y="23"/>
                    <a:pt x="205" y="23"/>
                  </a:cubicBezTo>
                  <a:cubicBezTo>
                    <a:pt x="204" y="23"/>
                    <a:pt x="204" y="23"/>
                    <a:pt x="204" y="23"/>
                  </a:cubicBezTo>
                  <a:cubicBezTo>
                    <a:pt x="203" y="22"/>
                    <a:pt x="203" y="22"/>
                    <a:pt x="203" y="22"/>
                  </a:cubicBezTo>
                  <a:cubicBezTo>
                    <a:pt x="203" y="23"/>
                    <a:pt x="203" y="23"/>
                    <a:pt x="203" y="23"/>
                  </a:cubicBezTo>
                  <a:cubicBezTo>
                    <a:pt x="202" y="22"/>
                    <a:pt x="202" y="22"/>
                    <a:pt x="202" y="22"/>
                  </a:cubicBezTo>
                  <a:cubicBezTo>
                    <a:pt x="201" y="22"/>
                    <a:pt x="201" y="22"/>
                    <a:pt x="201" y="22"/>
                  </a:cubicBezTo>
                  <a:cubicBezTo>
                    <a:pt x="200" y="21"/>
                    <a:pt x="200" y="21"/>
                    <a:pt x="200" y="21"/>
                  </a:cubicBezTo>
                  <a:cubicBezTo>
                    <a:pt x="199" y="21"/>
                    <a:pt x="199" y="21"/>
                    <a:pt x="199" y="21"/>
                  </a:cubicBezTo>
                  <a:cubicBezTo>
                    <a:pt x="199" y="21"/>
                    <a:pt x="199" y="21"/>
                    <a:pt x="199" y="21"/>
                  </a:cubicBezTo>
                  <a:cubicBezTo>
                    <a:pt x="198" y="21"/>
                    <a:pt x="198" y="21"/>
                    <a:pt x="198" y="21"/>
                  </a:cubicBezTo>
                  <a:cubicBezTo>
                    <a:pt x="198" y="20"/>
                    <a:pt x="198" y="20"/>
                    <a:pt x="198" y="20"/>
                  </a:cubicBezTo>
                  <a:cubicBezTo>
                    <a:pt x="198" y="20"/>
                    <a:pt x="198" y="20"/>
                    <a:pt x="198" y="20"/>
                  </a:cubicBezTo>
                  <a:cubicBezTo>
                    <a:pt x="197" y="20"/>
                    <a:pt x="197" y="20"/>
                    <a:pt x="197" y="20"/>
                  </a:cubicBezTo>
                  <a:cubicBezTo>
                    <a:pt x="197" y="20"/>
                    <a:pt x="197" y="20"/>
                    <a:pt x="197" y="20"/>
                  </a:cubicBezTo>
                  <a:cubicBezTo>
                    <a:pt x="196" y="20"/>
                    <a:pt x="196" y="20"/>
                    <a:pt x="196" y="20"/>
                  </a:cubicBezTo>
                  <a:cubicBezTo>
                    <a:pt x="195" y="19"/>
                    <a:pt x="195" y="19"/>
                    <a:pt x="195" y="19"/>
                  </a:cubicBezTo>
                  <a:cubicBezTo>
                    <a:pt x="195" y="19"/>
                    <a:pt x="195" y="19"/>
                    <a:pt x="195" y="19"/>
                  </a:cubicBezTo>
                  <a:cubicBezTo>
                    <a:pt x="195" y="20"/>
                    <a:pt x="195" y="20"/>
                    <a:pt x="195" y="20"/>
                  </a:cubicBezTo>
                  <a:cubicBezTo>
                    <a:pt x="196" y="20"/>
                    <a:pt x="196" y="20"/>
                    <a:pt x="196" y="20"/>
                  </a:cubicBezTo>
                  <a:cubicBezTo>
                    <a:pt x="196" y="21"/>
                    <a:pt x="196" y="21"/>
                    <a:pt x="196" y="21"/>
                  </a:cubicBezTo>
                  <a:cubicBezTo>
                    <a:pt x="195" y="21"/>
                    <a:pt x="195" y="21"/>
                    <a:pt x="195" y="21"/>
                  </a:cubicBezTo>
                  <a:cubicBezTo>
                    <a:pt x="195" y="22"/>
                    <a:pt x="195" y="22"/>
                    <a:pt x="195" y="22"/>
                  </a:cubicBezTo>
                  <a:cubicBezTo>
                    <a:pt x="195" y="22"/>
                    <a:pt x="195" y="22"/>
                    <a:pt x="195" y="22"/>
                  </a:cubicBezTo>
                  <a:cubicBezTo>
                    <a:pt x="194" y="21"/>
                    <a:pt x="194" y="21"/>
                    <a:pt x="194" y="21"/>
                  </a:cubicBezTo>
                  <a:cubicBezTo>
                    <a:pt x="194" y="19"/>
                    <a:pt x="194" y="19"/>
                    <a:pt x="194" y="19"/>
                  </a:cubicBezTo>
                  <a:cubicBezTo>
                    <a:pt x="193" y="18"/>
                    <a:pt x="193" y="18"/>
                    <a:pt x="193" y="18"/>
                  </a:cubicBezTo>
                  <a:cubicBezTo>
                    <a:pt x="192" y="18"/>
                    <a:pt x="192" y="18"/>
                    <a:pt x="192" y="18"/>
                  </a:cubicBezTo>
                  <a:cubicBezTo>
                    <a:pt x="191" y="18"/>
                    <a:pt x="191" y="18"/>
                    <a:pt x="191" y="18"/>
                  </a:cubicBezTo>
                  <a:cubicBezTo>
                    <a:pt x="191" y="18"/>
                    <a:pt x="191" y="18"/>
                    <a:pt x="191" y="18"/>
                  </a:cubicBezTo>
                  <a:cubicBezTo>
                    <a:pt x="190" y="18"/>
                    <a:pt x="190" y="18"/>
                    <a:pt x="190" y="18"/>
                  </a:cubicBezTo>
                  <a:cubicBezTo>
                    <a:pt x="190" y="19"/>
                    <a:pt x="190" y="19"/>
                    <a:pt x="190" y="19"/>
                  </a:cubicBezTo>
                  <a:cubicBezTo>
                    <a:pt x="191" y="20"/>
                    <a:pt x="191" y="20"/>
                    <a:pt x="191" y="20"/>
                  </a:cubicBezTo>
                  <a:cubicBezTo>
                    <a:pt x="192" y="20"/>
                    <a:pt x="192" y="20"/>
                    <a:pt x="192" y="20"/>
                  </a:cubicBezTo>
                  <a:cubicBezTo>
                    <a:pt x="191" y="21"/>
                    <a:pt x="191" y="21"/>
                    <a:pt x="191" y="21"/>
                  </a:cubicBezTo>
                  <a:cubicBezTo>
                    <a:pt x="191" y="21"/>
                    <a:pt x="191" y="21"/>
                    <a:pt x="191" y="21"/>
                  </a:cubicBezTo>
                  <a:cubicBezTo>
                    <a:pt x="190" y="20"/>
                    <a:pt x="190" y="20"/>
                    <a:pt x="190" y="20"/>
                  </a:cubicBezTo>
                  <a:cubicBezTo>
                    <a:pt x="190" y="20"/>
                    <a:pt x="190" y="20"/>
                    <a:pt x="190" y="20"/>
                  </a:cubicBezTo>
                  <a:cubicBezTo>
                    <a:pt x="189" y="20"/>
                    <a:pt x="189" y="20"/>
                    <a:pt x="189" y="20"/>
                  </a:cubicBezTo>
                  <a:cubicBezTo>
                    <a:pt x="190" y="20"/>
                    <a:pt x="190" y="20"/>
                    <a:pt x="190" y="20"/>
                  </a:cubicBezTo>
                  <a:cubicBezTo>
                    <a:pt x="190" y="21"/>
                    <a:pt x="190" y="21"/>
                    <a:pt x="190" y="21"/>
                  </a:cubicBezTo>
                  <a:cubicBezTo>
                    <a:pt x="190" y="21"/>
                    <a:pt x="190" y="21"/>
                    <a:pt x="190" y="21"/>
                  </a:cubicBezTo>
                  <a:cubicBezTo>
                    <a:pt x="190" y="22"/>
                    <a:pt x="190" y="22"/>
                    <a:pt x="190" y="22"/>
                  </a:cubicBezTo>
                  <a:cubicBezTo>
                    <a:pt x="190" y="22"/>
                    <a:pt x="190" y="22"/>
                    <a:pt x="190" y="22"/>
                  </a:cubicBezTo>
                  <a:cubicBezTo>
                    <a:pt x="191" y="23"/>
                    <a:pt x="191" y="23"/>
                    <a:pt x="191" y="23"/>
                  </a:cubicBezTo>
                  <a:cubicBezTo>
                    <a:pt x="191" y="23"/>
                    <a:pt x="191" y="23"/>
                    <a:pt x="191" y="23"/>
                  </a:cubicBezTo>
                  <a:cubicBezTo>
                    <a:pt x="191" y="24"/>
                    <a:pt x="191" y="24"/>
                    <a:pt x="191" y="24"/>
                  </a:cubicBezTo>
                  <a:cubicBezTo>
                    <a:pt x="192" y="26"/>
                    <a:pt x="192" y="26"/>
                    <a:pt x="192" y="26"/>
                  </a:cubicBezTo>
                  <a:cubicBezTo>
                    <a:pt x="193" y="26"/>
                    <a:pt x="193" y="26"/>
                    <a:pt x="193" y="26"/>
                  </a:cubicBezTo>
                  <a:cubicBezTo>
                    <a:pt x="193" y="26"/>
                    <a:pt x="193" y="26"/>
                    <a:pt x="193" y="26"/>
                  </a:cubicBezTo>
                  <a:cubicBezTo>
                    <a:pt x="193" y="27"/>
                    <a:pt x="193" y="27"/>
                    <a:pt x="193" y="27"/>
                  </a:cubicBezTo>
                  <a:cubicBezTo>
                    <a:pt x="192" y="27"/>
                    <a:pt x="192" y="27"/>
                    <a:pt x="192" y="27"/>
                  </a:cubicBezTo>
                  <a:cubicBezTo>
                    <a:pt x="192" y="28"/>
                    <a:pt x="192" y="28"/>
                    <a:pt x="192" y="28"/>
                  </a:cubicBezTo>
                  <a:cubicBezTo>
                    <a:pt x="192" y="30"/>
                    <a:pt x="192" y="30"/>
                    <a:pt x="192" y="30"/>
                  </a:cubicBezTo>
                  <a:cubicBezTo>
                    <a:pt x="193" y="31"/>
                    <a:pt x="193" y="31"/>
                    <a:pt x="193" y="31"/>
                  </a:cubicBezTo>
                  <a:cubicBezTo>
                    <a:pt x="193" y="32"/>
                    <a:pt x="193" y="32"/>
                    <a:pt x="193" y="32"/>
                  </a:cubicBezTo>
                  <a:cubicBezTo>
                    <a:pt x="193" y="32"/>
                    <a:pt x="193" y="32"/>
                    <a:pt x="193" y="32"/>
                  </a:cubicBezTo>
                  <a:cubicBezTo>
                    <a:pt x="193" y="33"/>
                    <a:pt x="193" y="33"/>
                    <a:pt x="193" y="33"/>
                  </a:cubicBezTo>
                  <a:cubicBezTo>
                    <a:pt x="193" y="33"/>
                    <a:pt x="193" y="33"/>
                    <a:pt x="193" y="33"/>
                  </a:cubicBezTo>
                  <a:cubicBezTo>
                    <a:pt x="193" y="34"/>
                    <a:pt x="193" y="34"/>
                    <a:pt x="193" y="34"/>
                  </a:cubicBezTo>
                  <a:cubicBezTo>
                    <a:pt x="194" y="36"/>
                    <a:pt x="194" y="36"/>
                    <a:pt x="194" y="36"/>
                  </a:cubicBezTo>
                  <a:cubicBezTo>
                    <a:pt x="195" y="36"/>
                    <a:pt x="195" y="36"/>
                    <a:pt x="195" y="36"/>
                  </a:cubicBezTo>
                  <a:cubicBezTo>
                    <a:pt x="195" y="37"/>
                    <a:pt x="195" y="37"/>
                    <a:pt x="195" y="37"/>
                  </a:cubicBezTo>
                  <a:cubicBezTo>
                    <a:pt x="195" y="38"/>
                    <a:pt x="195" y="38"/>
                    <a:pt x="195" y="38"/>
                  </a:cubicBezTo>
                  <a:close/>
                  <a:moveTo>
                    <a:pt x="212" y="29"/>
                  </a:moveTo>
                  <a:cubicBezTo>
                    <a:pt x="213" y="28"/>
                    <a:pt x="213" y="28"/>
                    <a:pt x="213" y="28"/>
                  </a:cubicBezTo>
                  <a:cubicBezTo>
                    <a:pt x="213" y="28"/>
                    <a:pt x="213" y="28"/>
                    <a:pt x="213" y="28"/>
                  </a:cubicBezTo>
                  <a:cubicBezTo>
                    <a:pt x="213" y="28"/>
                    <a:pt x="213" y="28"/>
                    <a:pt x="213" y="28"/>
                  </a:cubicBezTo>
                  <a:cubicBezTo>
                    <a:pt x="213" y="27"/>
                    <a:pt x="213" y="27"/>
                    <a:pt x="213" y="27"/>
                  </a:cubicBezTo>
                  <a:cubicBezTo>
                    <a:pt x="214" y="27"/>
                    <a:pt x="214" y="27"/>
                    <a:pt x="214" y="27"/>
                  </a:cubicBezTo>
                  <a:cubicBezTo>
                    <a:pt x="213" y="26"/>
                    <a:pt x="213" y="26"/>
                    <a:pt x="213" y="26"/>
                  </a:cubicBezTo>
                  <a:cubicBezTo>
                    <a:pt x="213" y="27"/>
                    <a:pt x="213" y="27"/>
                    <a:pt x="213" y="27"/>
                  </a:cubicBezTo>
                  <a:cubicBezTo>
                    <a:pt x="212" y="27"/>
                    <a:pt x="212" y="27"/>
                    <a:pt x="212" y="27"/>
                  </a:cubicBezTo>
                  <a:cubicBezTo>
                    <a:pt x="212" y="28"/>
                    <a:pt x="212" y="28"/>
                    <a:pt x="212" y="28"/>
                  </a:cubicBezTo>
                  <a:cubicBezTo>
                    <a:pt x="212" y="28"/>
                    <a:pt x="212" y="28"/>
                    <a:pt x="212" y="28"/>
                  </a:cubicBezTo>
                  <a:cubicBezTo>
                    <a:pt x="211" y="29"/>
                    <a:pt x="211" y="29"/>
                    <a:pt x="211" y="29"/>
                  </a:cubicBezTo>
                  <a:cubicBezTo>
                    <a:pt x="212" y="29"/>
                    <a:pt x="212" y="29"/>
                    <a:pt x="212" y="29"/>
                  </a:cubicBezTo>
                  <a:cubicBezTo>
                    <a:pt x="212" y="29"/>
                    <a:pt x="212" y="29"/>
                    <a:pt x="212" y="29"/>
                  </a:cubicBezTo>
                  <a:close/>
                  <a:moveTo>
                    <a:pt x="213" y="29"/>
                  </a:moveTo>
                  <a:cubicBezTo>
                    <a:pt x="214" y="28"/>
                    <a:pt x="214" y="28"/>
                    <a:pt x="214" y="28"/>
                  </a:cubicBezTo>
                  <a:cubicBezTo>
                    <a:pt x="215" y="28"/>
                    <a:pt x="215" y="28"/>
                    <a:pt x="215" y="28"/>
                  </a:cubicBezTo>
                  <a:cubicBezTo>
                    <a:pt x="216" y="28"/>
                    <a:pt x="216" y="28"/>
                    <a:pt x="216" y="28"/>
                  </a:cubicBezTo>
                  <a:cubicBezTo>
                    <a:pt x="216" y="28"/>
                    <a:pt x="216" y="28"/>
                    <a:pt x="216" y="28"/>
                  </a:cubicBezTo>
                  <a:cubicBezTo>
                    <a:pt x="217" y="27"/>
                    <a:pt x="217" y="27"/>
                    <a:pt x="217" y="27"/>
                  </a:cubicBezTo>
                  <a:cubicBezTo>
                    <a:pt x="217" y="27"/>
                    <a:pt x="217" y="27"/>
                    <a:pt x="217" y="27"/>
                  </a:cubicBezTo>
                  <a:cubicBezTo>
                    <a:pt x="218" y="28"/>
                    <a:pt x="218" y="28"/>
                    <a:pt x="218" y="28"/>
                  </a:cubicBezTo>
                  <a:cubicBezTo>
                    <a:pt x="217" y="29"/>
                    <a:pt x="217" y="29"/>
                    <a:pt x="217" y="29"/>
                  </a:cubicBezTo>
                  <a:cubicBezTo>
                    <a:pt x="216" y="29"/>
                    <a:pt x="216" y="29"/>
                    <a:pt x="216" y="29"/>
                  </a:cubicBezTo>
                  <a:cubicBezTo>
                    <a:pt x="216" y="29"/>
                    <a:pt x="216" y="29"/>
                    <a:pt x="216" y="29"/>
                  </a:cubicBezTo>
                  <a:cubicBezTo>
                    <a:pt x="215" y="29"/>
                    <a:pt x="215" y="29"/>
                    <a:pt x="215" y="29"/>
                  </a:cubicBezTo>
                  <a:cubicBezTo>
                    <a:pt x="213" y="29"/>
                    <a:pt x="213" y="29"/>
                    <a:pt x="213" y="29"/>
                  </a:cubicBezTo>
                  <a:cubicBezTo>
                    <a:pt x="213" y="29"/>
                    <a:pt x="213" y="29"/>
                    <a:pt x="213" y="29"/>
                  </a:cubicBezTo>
                  <a:close/>
                  <a:moveTo>
                    <a:pt x="222" y="36"/>
                  </a:moveTo>
                  <a:cubicBezTo>
                    <a:pt x="222" y="37"/>
                    <a:pt x="222" y="37"/>
                    <a:pt x="222" y="37"/>
                  </a:cubicBezTo>
                  <a:cubicBezTo>
                    <a:pt x="223" y="38"/>
                    <a:pt x="223" y="38"/>
                    <a:pt x="223" y="38"/>
                  </a:cubicBezTo>
                  <a:cubicBezTo>
                    <a:pt x="223" y="38"/>
                    <a:pt x="223" y="38"/>
                    <a:pt x="223" y="38"/>
                  </a:cubicBezTo>
                  <a:cubicBezTo>
                    <a:pt x="223" y="39"/>
                    <a:pt x="223" y="39"/>
                    <a:pt x="223" y="39"/>
                  </a:cubicBezTo>
                  <a:cubicBezTo>
                    <a:pt x="224" y="38"/>
                    <a:pt x="224" y="38"/>
                    <a:pt x="224" y="38"/>
                  </a:cubicBezTo>
                  <a:cubicBezTo>
                    <a:pt x="224" y="37"/>
                    <a:pt x="224" y="37"/>
                    <a:pt x="224" y="37"/>
                  </a:cubicBezTo>
                  <a:cubicBezTo>
                    <a:pt x="224" y="36"/>
                    <a:pt x="224" y="36"/>
                    <a:pt x="224" y="36"/>
                  </a:cubicBezTo>
                  <a:cubicBezTo>
                    <a:pt x="223" y="36"/>
                    <a:pt x="223" y="36"/>
                    <a:pt x="223" y="36"/>
                  </a:cubicBezTo>
                  <a:cubicBezTo>
                    <a:pt x="222" y="36"/>
                    <a:pt x="222" y="36"/>
                    <a:pt x="222" y="36"/>
                  </a:cubicBezTo>
                  <a:close/>
                  <a:moveTo>
                    <a:pt x="305" y="61"/>
                  </a:moveTo>
                  <a:cubicBezTo>
                    <a:pt x="305" y="60"/>
                    <a:pt x="305" y="60"/>
                    <a:pt x="305" y="60"/>
                  </a:cubicBezTo>
                  <a:cubicBezTo>
                    <a:pt x="306" y="59"/>
                    <a:pt x="306" y="59"/>
                    <a:pt x="306" y="59"/>
                  </a:cubicBezTo>
                  <a:cubicBezTo>
                    <a:pt x="306" y="59"/>
                    <a:pt x="306" y="59"/>
                    <a:pt x="306" y="59"/>
                  </a:cubicBezTo>
                  <a:cubicBezTo>
                    <a:pt x="304" y="59"/>
                    <a:pt x="304" y="59"/>
                    <a:pt x="304" y="59"/>
                  </a:cubicBezTo>
                  <a:cubicBezTo>
                    <a:pt x="304" y="60"/>
                    <a:pt x="304" y="60"/>
                    <a:pt x="304" y="60"/>
                  </a:cubicBezTo>
                  <a:cubicBezTo>
                    <a:pt x="304" y="60"/>
                    <a:pt x="304" y="60"/>
                    <a:pt x="304" y="60"/>
                  </a:cubicBezTo>
                  <a:cubicBezTo>
                    <a:pt x="305" y="60"/>
                    <a:pt x="305" y="60"/>
                    <a:pt x="305" y="60"/>
                  </a:cubicBezTo>
                  <a:cubicBezTo>
                    <a:pt x="305" y="61"/>
                    <a:pt x="305" y="61"/>
                    <a:pt x="305" y="61"/>
                  </a:cubicBezTo>
                  <a:close/>
                  <a:moveTo>
                    <a:pt x="294" y="72"/>
                  </a:moveTo>
                  <a:cubicBezTo>
                    <a:pt x="295" y="72"/>
                    <a:pt x="295" y="72"/>
                    <a:pt x="295" y="72"/>
                  </a:cubicBezTo>
                  <a:cubicBezTo>
                    <a:pt x="295" y="71"/>
                    <a:pt x="295" y="71"/>
                    <a:pt x="295" y="71"/>
                  </a:cubicBezTo>
                  <a:cubicBezTo>
                    <a:pt x="296" y="72"/>
                    <a:pt x="296" y="72"/>
                    <a:pt x="296" y="72"/>
                  </a:cubicBezTo>
                  <a:cubicBezTo>
                    <a:pt x="296" y="71"/>
                    <a:pt x="296" y="71"/>
                    <a:pt x="296" y="71"/>
                  </a:cubicBezTo>
                  <a:cubicBezTo>
                    <a:pt x="295" y="71"/>
                    <a:pt x="295" y="71"/>
                    <a:pt x="295" y="71"/>
                  </a:cubicBezTo>
                  <a:cubicBezTo>
                    <a:pt x="294" y="70"/>
                    <a:pt x="294" y="70"/>
                    <a:pt x="294" y="70"/>
                  </a:cubicBezTo>
                  <a:cubicBezTo>
                    <a:pt x="294" y="70"/>
                    <a:pt x="294" y="70"/>
                    <a:pt x="294" y="70"/>
                  </a:cubicBezTo>
                  <a:cubicBezTo>
                    <a:pt x="293" y="70"/>
                    <a:pt x="293" y="70"/>
                    <a:pt x="293" y="70"/>
                  </a:cubicBezTo>
                  <a:cubicBezTo>
                    <a:pt x="293" y="71"/>
                    <a:pt x="293" y="71"/>
                    <a:pt x="293" y="71"/>
                  </a:cubicBezTo>
                  <a:cubicBezTo>
                    <a:pt x="294" y="71"/>
                    <a:pt x="294" y="71"/>
                    <a:pt x="294" y="71"/>
                  </a:cubicBezTo>
                  <a:cubicBezTo>
                    <a:pt x="294" y="71"/>
                    <a:pt x="294" y="72"/>
                    <a:pt x="294" y="72"/>
                  </a:cubicBezTo>
                  <a:close/>
                  <a:moveTo>
                    <a:pt x="263" y="67"/>
                  </a:moveTo>
                  <a:cubicBezTo>
                    <a:pt x="264" y="67"/>
                    <a:pt x="264" y="67"/>
                    <a:pt x="264" y="67"/>
                  </a:cubicBezTo>
                  <a:cubicBezTo>
                    <a:pt x="265" y="67"/>
                    <a:pt x="265" y="67"/>
                    <a:pt x="265" y="67"/>
                  </a:cubicBezTo>
                  <a:cubicBezTo>
                    <a:pt x="265" y="67"/>
                    <a:pt x="265" y="67"/>
                    <a:pt x="265" y="67"/>
                  </a:cubicBezTo>
                  <a:cubicBezTo>
                    <a:pt x="265" y="66"/>
                    <a:pt x="265" y="66"/>
                    <a:pt x="265" y="66"/>
                  </a:cubicBezTo>
                  <a:cubicBezTo>
                    <a:pt x="266" y="66"/>
                    <a:pt x="266" y="66"/>
                    <a:pt x="266" y="66"/>
                  </a:cubicBezTo>
                  <a:cubicBezTo>
                    <a:pt x="266" y="65"/>
                    <a:pt x="266" y="65"/>
                    <a:pt x="266" y="65"/>
                  </a:cubicBezTo>
                  <a:cubicBezTo>
                    <a:pt x="265" y="65"/>
                    <a:pt x="265" y="65"/>
                    <a:pt x="265" y="65"/>
                  </a:cubicBezTo>
                  <a:cubicBezTo>
                    <a:pt x="265" y="64"/>
                    <a:pt x="265" y="64"/>
                    <a:pt x="265" y="64"/>
                  </a:cubicBezTo>
                  <a:cubicBezTo>
                    <a:pt x="265" y="63"/>
                    <a:pt x="265" y="63"/>
                    <a:pt x="265" y="63"/>
                  </a:cubicBezTo>
                  <a:cubicBezTo>
                    <a:pt x="264" y="62"/>
                    <a:pt x="264" y="62"/>
                    <a:pt x="264" y="62"/>
                  </a:cubicBezTo>
                  <a:cubicBezTo>
                    <a:pt x="264" y="62"/>
                    <a:pt x="264" y="62"/>
                    <a:pt x="264" y="62"/>
                  </a:cubicBezTo>
                  <a:cubicBezTo>
                    <a:pt x="264" y="62"/>
                    <a:pt x="264" y="62"/>
                    <a:pt x="264" y="62"/>
                  </a:cubicBezTo>
                  <a:cubicBezTo>
                    <a:pt x="262" y="62"/>
                    <a:pt x="262" y="62"/>
                    <a:pt x="262" y="62"/>
                  </a:cubicBezTo>
                  <a:cubicBezTo>
                    <a:pt x="261" y="63"/>
                    <a:pt x="261" y="63"/>
                    <a:pt x="261" y="63"/>
                  </a:cubicBezTo>
                  <a:cubicBezTo>
                    <a:pt x="260" y="63"/>
                    <a:pt x="260" y="63"/>
                    <a:pt x="260" y="63"/>
                  </a:cubicBezTo>
                  <a:cubicBezTo>
                    <a:pt x="259" y="63"/>
                    <a:pt x="259" y="63"/>
                    <a:pt x="259" y="63"/>
                  </a:cubicBezTo>
                  <a:cubicBezTo>
                    <a:pt x="260" y="64"/>
                    <a:pt x="260" y="64"/>
                    <a:pt x="260" y="64"/>
                  </a:cubicBezTo>
                  <a:cubicBezTo>
                    <a:pt x="260" y="65"/>
                    <a:pt x="260" y="65"/>
                    <a:pt x="260" y="65"/>
                  </a:cubicBezTo>
                  <a:cubicBezTo>
                    <a:pt x="261" y="65"/>
                    <a:pt x="261" y="65"/>
                    <a:pt x="261" y="65"/>
                  </a:cubicBezTo>
                  <a:cubicBezTo>
                    <a:pt x="260" y="66"/>
                    <a:pt x="260" y="66"/>
                    <a:pt x="260" y="66"/>
                  </a:cubicBezTo>
                  <a:cubicBezTo>
                    <a:pt x="259" y="66"/>
                    <a:pt x="259" y="66"/>
                    <a:pt x="259" y="66"/>
                  </a:cubicBezTo>
                  <a:cubicBezTo>
                    <a:pt x="259" y="66"/>
                    <a:pt x="259" y="66"/>
                    <a:pt x="259" y="66"/>
                  </a:cubicBezTo>
                  <a:cubicBezTo>
                    <a:pt x="260" y="66"/>
                    <a:pt x="260" y="66"/>
                    <a:pt x="260" y="66"/>
                  </a:cubicBezTo>
                  <a:cubicBezTo>
                    <a:pt x="261" y="66"/>
                    <a:pt x="261" y="66"/>
                    <a:pt x="261" y="66"/>
                  </a:cubicBezTo>
                  <a:cubicBezTo>
                    <a:pt x="263" y="67"/>
                    <a:pt x="263" y="67"/>
                    <a:pt x="263" y="67"/>
                  </a:cubicBezTo>
                  <a:close/>
                  <a:moveTo>
                    <a:pt x="353" y="42"/>
                  </a:moveTo>
                  <a:cubicBezTo>
                    <a:pt x="354" y="42"/>
                    <a:pt x="354" y="42"/>
                    <a:pt x="354" y="42"/>
                  </a:cubicBezTo>
                  <a:cubicBezTo>
                    <a:pt x="354" y="42"/>
                    <a:pt x="354" y="42"/>
                    <a:pt x="354" y="42"/>
                  </a:cubicBezTo>
                  <a:cubicBezTo>
                    <a:pt x="354" y="41"/>
                    <a:pt x="354" y="41"/>
                    <a:pt x="354" y="41"/>
                  </a:cubicBezTo>
                  <a:cubicBezTo>
                    <a:pt x="354" y="40"/>
                    <a:pt x="354" y="40"/>
                    <a:pt x="354" y="40"/>
                  </a:cubicBezTo>
                  <a:cubicBezTo>
                    <a:pt x="354" y="40"/>
                    <a:pt x="354" y="40"/>
                    <a:pt x="354" y="40"/>
                  </a:cubicBezTo>
                  <a:cubicBezTo>
                    <a:pt x="353" y="39"/>
                    <a:pt x="353" y="39"/>
                    <a:pt x="353" y="39"/>
                  </a:cubicBezTo>
                  <a:cubicBezTo>
                    <a:pt x="353" y="38"/>
                    <a:pt x="353" y="38"/>
                    <a:pt x="353" y="38"/>
                  </a:cubicBezTo>
                  <a:cubicBezTo>
                    <a:pt x="352" y="37"/>
                    <a:pt x="352" y="37"/>
                    <a:pt x="352" y="37"/>
                  </a:cubicBezTo>
                  <a:cubicBezTo>
                    <a:pt x="351" y="38"/>
                    <a:pt x="351" y="38"/>
                    <a:pt x="351" y="38"/>
                  </a:cubicBezTo>
                  <a:cubicBezTo>
                    <a:pt x="350" y="38"/>
                    <a:pt x="350" y="38"/>
                    <a:pt x="350" y="38"/>
                  </a:cubicBezTo>
                  <a:cubicBezTo>
                    <a:pt x="350" y="39"/>
                    <a:pt x="350" y="39"/>
                    <a:pt x="350" y="39"/>
                  </a:cubicBezTo>
                  <a:cubicBezTo>
                    <a:pt x="351" y="40"/>
                    <a:pt x="351" y="40"/>
                    <a:pt x="351" y="40"/>
                  </a:cubicBezTo>
                  <a:cubicBezTo>
                    <a:pt x="351" y="40"/>
                    <a:pt x="351" y="40"/>
                    <a:pt x="351" y="40"/>
                  </a:cubicBezTo>
                  <a:cubicBezTo>
                    <a:pt x="351" y="41"/>
                    <a:pt x="351" y="41"/>
                    <a:pt x="351" y="41"/>
                  </a:cubicBezTo>
                  <a:cubicBezTo>
                    <a:pt x="352" y="41"/>
                    <a:pt x="352" y="41"/>
                    <a:pt x="352" y="41"/>
                  </a:cubicBezTo>
                  <a:cubicBezTo>
                    <a:pt x="353" y="42"/>
                    <a:pt x="353" y="42"/>
                    <a:pt x="353" y="42"/>
                  </a:cubicBezTo>
                  <a:cubicBezTo>
                    <a:pt x="353" y="42"/>
                    <a:pt x="353" y="42"/>
                    <a:pt x="353" y="42"/>
                  </a:cubicBezTo>
                  <a:close/>
                  <a:moveTo>
                    <a:pt x="356" y="48"/>
                  </a:moveTo>
                  <a:cubicBezTo>
                    <a:pt x="357" y="48"/>
                    <a:pt x="357" y="48"/>
                    <a:pt x="357" y="48"/>
                  </a:cubicBezTo>
                  <a:cubicBezTo>
                    <a:pt x="357" y="47"/>
                    <a:pt x="357" y="47"/>
                    <a:pt x="357" y="47"/>
                  </a:cubicBezTo>
                  <a:cubicBezTo>
                    <a:pt x="359" y="47"/>
                    <a:pt x="359" y="47"/>
                    <a:pt x="359" y="47"/>
                  </a:cubicBezTo>
                  <a:cubicBezTo>
                    <a:pt x="360" y="47"/>
                    <a:pt x="360" y="47"/>
                    <a:pt x="360" y="47"/>
                  </a:cubicBezTo>
                  <a:cubicBezTo>
                    <a:pt x="362" y="47"/>
                    <a:pt x="362" y="47"/>
                    <a:pt x="362" y="47"/>
                  </a:cubicBezTo>
                  <a:cubicBezTo>
                    <a:pt x="363" y="47"/>
                    <a:pt x="363" y="47"/>
                    <a:pt x="363" y="47"/>
                  </a:cubicBezTo>
                  <a:cubicBezTo>
                    <a:pt x="365" y="47"/>
                    <a:pt x="365" y="47"/>
                    <a:pt x="365" y="47"/>
                  </a:cubicBezTo>
                  <a:cubicBezTo>
                    <a:pt x="366" y="46"/>
                    <a:pt x="366" y="46"/>
                    <a:pt x="366" y="46"/>
                  </a:cubicBezTo>
                  <a:cubicBezTo>
                    <a:pt x="367" y="46"/>
                    <a:pt x="367" y="46"/>
                    <a:pt x="367" y="46"/>
                  </a:cubicBezTo>
                  <a:cubicBezTo>
                    <a:pt x="368" y="46"/>
                    <a:pt x="368" y="46"/>
                    <a:pt x="368" y="46"/>
                  </a:cubicBezTo>
                  <a:cubicBezTo>
                    <a:pt x="369" y="46"/>
                    <a:pt x="369" y="46"/>
                    <a:pt x="369" y="46"/>
                  </a:cubicBezTo>
                  <a:cubicBezTo>
                    <a:pt x="368" y="45"/>
                    <a:pt x="368" y="45"/>
                    <a:pt x="368" y="45"/>
                  </a:cubicBezTo>
                  <a:cubicBezTo>
                    <a:pt x="368" y="44"/>
                    <a:pt x="368" y="44"/>
                    <a:pt x="368" y="44"/>
                  </a:cubicBezTo>
                  <a:cubicBezTo>
                    <a:pt x="367" y="43"/>
                    <a:pt x="367" y="43"/>
                    <a:pt x="367" y="43"/>
                  </a:cubicBezTo>
                  <a:cubicBezTo>
                    <a:pt x="365" y="42"/>
                    <a:pt x="365" y="42"/>
                    <a:pt x="365" y="42"/>
                  </a:cubicBezTo>
                  <a:cubicBezTo>
                    <a:pt x="364" y="42"/>
                    <a:pt x="364" y="42"/>
                    <a:pt x="364" y="42"/>
                  </a:cubicBezTo>
                  <a:cubicBezTo>
                    <a:pt x="363" y="41"/>
                    <a:pt x="363" y="41"/>
                    <a:pt x="363" y="41"/>
                  </a:cubicBezTo>
                  <a:cubicBezTo>
                    <a:pt x="362" y="41"/>
                    <a:pt x="362" y="41"/>
                    <a:pt x="362" y="41"/>
                  </a:cubicBezTo>
                  <a:cubicBezTo>
                    <a:pt x="361" y="41"/>
                    <a:pt x="361" y="41"/>
                    <a:pt x="361" y="41"/>
                  </a:cubicBezTo>
                  <a:cubicBezTo>
                    <a:pt x="360" y="41"/>
                    <a:pt x="360" y="41"/>
                    <a:pt x="360" y="41"/>
                  </a:cubicBezTo>
                  <a:cubicBezTo>
                    <a:pt x="359" y="40"/>
                    <a:pt x="359" y="40"/>
                    <a:pt x="359" y="40"/>
                  </a:cubicBezTo>
                  <a:cubicBezTo>
                    <a:pt x="358" y="40"/>
                    <a:pt x="358" y="40"/>
                    <a:pt x="358" y="40"/>
                  </a:cubicBezTo>
                  <a:cubicBezTo>
                    <a:pt x="358" y="41"/>
                    <a:pt x="358" y="41"/>
                    <a:pt x="358" y="41"/>
                  </a:cubicBezTo>
                  <a:cubicBezTo>
                    <a:pt x="357" y="43"/>
                    <a:pt x="357" y="43"/>
                    <a:pt x="357" y="43"/>
                  </a:cubicBezTo>
                  <a:cubicBezTo>
                    <a:pt x="357" y="43"/>
                    <a:pt x="357" y="43"/>
                    <a:pt x="357" y="43"/>
                  </a:cubicBezTo>
                  <a:cubicBezTo>
                    <a:pt x="357" y="45"/>
                    <a:pt x="357" y="45"/>
                    <a:pt x="357" y="45"/>
                  </a:cubicBezTo>
                  <a:cubicBezTo>
                    <a:pt x="356" y="47"/>
                    <a:pt x="356" y="47"/>
                    <a:pt x="356" y="47"/>
                  </a:cubicBezTo>
                  <a:cubicBezTo>
                    <a:pt x="355" y="48"/>
                    <a:pt x="355" y="48"/>
                    <a:pt x="355" y="48"/>
                  </a:cubicBezTo>
                  <a:cubicBezTo>
                    <a:pt x="355" y="48"/>
                    <a:pt x="355" y="48"/>
                    <a:pt x="355" y="48"/>
                  </a:cubicBezTo>
                  <a:cubicBezTo>
                    <a:pt x="356" y="48"/>
                    <a:pt x="356" y="48"/>
                    <a:pt x="356" y="48"/>
                  </a:cubicBezTo>
                  <a:close/>
                  <a:moveTo>
                    <a:pt x="335" y="44"/>
                  </a:moveTo>
                  <a:cubicBezTo>
                    <a:pt x="335" y="45"/>
                    <a:pt x="335" y="45"/>
                    <a:pt x="335" y="45"/>
                  </a:cubicBezTo>
                  <a:cubicBezTo>
                    <a:pt x="336" y="46"/>
                    <a:pt x="336" y="46"/>
                    <a:pt x="336" y="46"/>
                  </a:cubicBezTo>
                  <a:cubicBezTo>
                    <a:pt x="337" y="46"/>
                    <a:pt x="337" y="46"/>
                    <a:pt x="337" y="46"/>
                  </a:cubicBezTo>
                  <a:cubicBezTo>
                    <a:pt x="337" y="46"/>
                    <a:pt x="337" y="46"/>
                    <a:pt x="337" y="46"/>
                  </a:cubicBezTo>
                  <a:cubicBezTo>
                    <a:pt x="339" y="46"/>
                    <a:pt x="339" y="46"/>
                    <a:pt x="339" y="46"/>
                  </a:cubicBezTo>
                  <a:cubicBezTo>
                    <a:pt x="339" y="47"/>
                    <a:pt x="339" y="47"/>
                    <a:pt x="339" y="47"/>
                  </a:cubicBezTo>
                  <a:cubicBezTo>
                    <a:pt x="340" y="47"/>
                    <a:pt x="340" y="47"/>
                    <a:pt x="340" y="47"/>
                  </a:cubicBezTo>
                  <a:cubicBezTo>
                    <a:pt x="340" y="47"/>
                    <a:pt x="340" y="47"/>
                    <a:pt x="340" y="47"/>
                  </a:cubicBezTo>
                  <a:cubicBezTo>
                    <a:pt x="339" y="46"/>
                    <a:pt x="339" y="46"/>
                    <a:pt x="339" y="46"/>
                  </a:cubicBezTo>
                  <a:cubicBezTo>
                    <a:pt x="338" y="45"/>
                    <a:pt x="338" y="45"/>
                    <a:pt x="338" y="45"/>
                  </a:cubicBezTo>
                  <a:cubicBezTo>
                    <a:pt x="337" y="45"/>
                    <a:pt x="337" y="45"/>
                    <a:pt x="337" y="45"/>
                  </a:cubicBezTo>
                  <a:cubicBezTo>
                    <a:pt x="336" y="44"/>
                    <a:pt x="336" y="44"/>
                    <a:pt x="336" y="44"/>
                  </a:cubicBezTo>
                  <a:cubicBezTo>
                    <a:pt x="335" y="44"/>
                    <a:pt x="335" y="44"/>
                    <a:pt x="335" y="44"/>
                  </a:cubicBezTo>
                  <a:cubicBezTo>
                    <a:pt x="335" y="44"/>
                    <a:pt x="335" y="44"/>
                    <a:pt x="335" y="44"/>
                  </a:cubicBezTo>
                  <a:close/>
                  <a:moveTo>
                    <a:pt x="363" y="70"/>
                  </a:moveTo>
                  <a:cubicBezTo>
                    <a:pt x="364" y="71"/>
                    <a:pt x="364" y="71"/>
                    <a:pt x="364" y="71"/>
                  </a:cubicBezTo>
                  <a:cubicBezTo>
                    <a:pt x="365" y="71"/>
                    <a:pt x="365" y="71"/>
                    <a:pt x="365" y="71"/>
                  </a:cubicBezTo>
                  <a:cubicBezTo>
                    <a:pt x="365" y="71"/>
                    <a:pt x="365" y="71"/>
                    <a:pt x="365" y="71"/>
                  </a:cubicBezTo>
                  <a:cubicBezTo>
                    <a:pt x="366" y="70"/>
                    <a:pt x="366" y="70"/>
                    <a:pt x="366" y="70"/>
                  </a:cubicBezTo>
                  <a:cubicBezTo>
                    <a:pt x="366" y="70"/>
                    <a:pt x="366" y="70"/>
                    <a:pt x="366" y="70"/>
                  </a:cubicBezTo>
                  <a:cubicBezTo>
                    <a:pt x="366" y="69"/>
                    <a:pt x="366" y="69"/>
                    <a:pt x="366" y="69"/>
                  </a:cubicBezTo>
                  <a:cubicBezTo>
                    <a:pt x="365" y="68"/>
                    <a:pt x="365" y="68"/>
                    <a:pt x="365" y="68"/>
                  </a:cubicBezTo>
                  <a:cubicBezTo>
                    <a:pt x="365" y="69"/>
                    <a:pt x="365" y="69"/>
                    <a:pt x="365" y="69"/>
                  </a:cubicBezTo>
                  <a:cubicBezTo>
                    <a:pt x="365" y="69"/>
                    <a:pt x="365" y="69"/>
                    <a:pt x="365" y="69"/>
                  </a:cubicBezTo>
                  <a:cubicBezTo>
                    <a:pt x="364" y="70"/>
                    <a:pt x="364" y="70"/>
                    <a:pt x="364" y="70"/>
                  </a:cubicBezTo>
                  <a:cubicBezTo>
                    <a:pt x="364" y="70"/>
                    <a:pt x="363" y="70"/>
                    <a:pt x="363" y="70"/>
                  </a:cubicBezTo>
                  <a:close/>
                  <a:moveTo>
                    <a:pt x="462" y="63"/>
                  </a:moveTo>
                  <a:cubicBezTo>
                    <a:pt x="462" y="63"/>
                    <a:pt x="462" y="63"/>
                    <a:pt x="462" y="63"/>
                  </a:cubicBezTo>
                  <a:cubicBezTo>
                    <a:pt x="463" y="62"/>
                    <a:pt x="463" y="62"/>
                    <a:pt x="463" y="62"/>
                  </a:cubicBezTo>
                  <a:cubicBezTo>
                    <a:pt x="462" y="62"/>
                    <a:pt x="462" y="62"/>
                    <a:pt x="462" y="62"/>
                  </a:cubicBezTo>
                  <a:cubicBezTo>
                    <a:pt x="462" y="62"/>
                    <a:pt x="462" y="62"/>
                    <a:pt x="462" y="62"/>
                  </a:cubicBezTo>
                  <a:cubicBezTo>
                    <a:pt x="462" y="62"/>
                    <a:pt x="462" y="62"/>
                    <a:pt x="462" y="62"/>
                  </a:cubicBezTo>
                  <a:cubicBezTo>
                    <a:pt x="462" y="63"/>
                    <a:pt x="462" y="63"/>
                    <a:pt x="462" y="63"/>
                  </a:cubicBezTo>
                  <a:close/>
                  <a:moveTo>
                    <a:pt x="461" y="64"/>
                  </a:moveTo>
                  <a:cubicBezTo>
                    <a:pt x="462" y="64"/>
                    <a:pt x="462" y="64"/>
                    <a:pt x="462" y="64"/>
                  </a:cubicBezTo>
                  <a:cubicBezTo>
                    <a:pt x="462" y="63"/>
                    <a:pt x="462" y="63"/>
                    <a:pt x="462" y="63"/>
                  </a:cubicBezTo>
                  <a:cubicBezTo>
                    <a:pt x="461" y="62"/>
                    <a:pt x="461" y="62"/>
                    <a:pt x="461" y="62"/>
                  </a:cubicBezTo>
                  <a:cubicBezTo>
                    <a:pt x="461" y="62"/>
                    <a:pt x="461" y="62"/>
                    <a:pt x="461" y="62"/>
                  </a:cubicBezTo>
                  <a:cubicBezTo>
                    <a:pt x="461" y="63"/>
                    <a:pt x="461" y="63"/>
                    <a:pt x="461" y="63"/>
                  </a:cubicBezTo>
                  <a:cubicBezTo>
                    <a:pt x="461" y="64"/>
                    <a:pt x="461" y="64"/>
                    <a:pt x="461" y="64"/>
                  </a:cubicBezTo>
                  <a:close/>
                  <a:moveTo>
                    <a:pt x="461" y="64"/>
                  </a:moveTo>
                  <a:cubicBezTo>
                    <a:pt x="461" y="65"/>
                    <a:pt x="461" y="65"/>
                    <a:pt x="461" y="65"/>
                  </a:cubicBezTo>
                  <a:cubicBezTo>
                    <a:pt x="462" y="66"/>
                    <a:pt x="462" y="66"/>
                    <a:pt x="462" y="66"/>
                  </a:cubicBezTo>
                  <a:cubicBezTo>
                    <a:pt x="462" y="65"/>
                    <a:pt x="462" y="65"/>
                    <a:pt x="462" y="65"/>
                  </a:cubicBezTo>
                  <a:cubicBezTo>
                    <a:pt x="462" y="64"/>
                    <a:pt x="462" y="64"/>
                    <a:pt x="462" y="64"/>
                  </a:cubicBezTo>
                  <a:cubicBezTo>
                    <a:pt x="461" y="64"/>
                    <a:pt x="461" y="64"/>
                    <a:pt x="461" y="64"/>
                  </a:cubicBezTo>
                  <a:cubicBezTo>
                    <a:pt x="461" y="64"/>
                    <a:pt x="461" y="64"/>
                    <a:pt x="461" y="64"/>
                  </a:cubicBezTo>
                  <a:cubicBezTo>
                    <a:pt x="461" y="64"/>
                    <a:pt x="461" y="64"/>
                    <a:pt x="461" y="64"/>
                  </a:cubicBezTo>
                  <a:close/>
                  <a:moveTo>
                    <a:pt x="458" y="63"/>
                  </a:moveTo>
                  <a:cubicBezTo>
                    <a:pt x="459" y="64"/>
                    <a:pt x="459" y="64"/>
                    <a:pt x="459" y="64"/>
                  </a:cubicBezTo>
                  <a:cubicBezTo>
                    <a:pt x="460" y="65"/>
                    <a:pt x="460" y="65"/>
                    <a:pt x="460" y="65"/>
                  </a:cubicBezTo>
                  <a:cubicBezTo>
                    <a:pt x="460" y="64"/>
                    <a:pt x="460" y="64"/>
                    <a:pt x="460" y="64"/>
                  </a:cubicBezTo>
                  <a:cubicBezTo>
                    <a:pt x="460" y="64"/>
                    <a:pt x="460" y="64"/>
                    <a:pt x="460" y="64"/>
                  </a:cubicBezTo>
                  <a:cubicBezTo>
                    <a:pt x="460" y="63"/>
                    <a:pt x="460" y="63"/>
                    <a:pt x="460" y="63"/>
                  </a:cubicBezTo>
                  <a:cubicBezTo>
                    <a:pt x="459" y="63"/>
                    <a:pt x="459" y="63"/>
                    <a:pt x="459" y="63"/>
                  </a:cubicBezTo>
                  <a:cubicBezTo>
                    <a:pt x="459" y="63"/>
                    <a:pt x="459" y="63"/>
                    <a:pt x="459" y="63"/>
                  </a:cubicBezTo>
                  <a:cubicBezTo>
                    <a:pt x="458" y="63"/>
                    <a:pt x="458" y="63"/>
                    <a:pt x="458" y="63"/>
                  </a:cubicBezTo>
                  <a:close/>
                  <a:moveTo>
                    <a:pt x="483" y="54"/>
                  </a:moveTo>
                  <a:cubicBezTo>
                    <a:pt x="484" y="55"/>
                    <a:pt x="484" y="55"/>
                    <a:pt x="484" y="55"/>
                  </a:cubicBezTo>
                  <a:cubicBezTo>
                    <a:pt x="485" y="54"/>
                    <a:pt x="485" y="54"/>
                    <a:pt x="485" y="54"/>
                  </a:cubicBezTo>
                  <a:cubicBezTo>
                    <a:pt x="486" y="54"/>
                    <a:pt x="486" y="54"/>
                    <a:pt x="486" y="54"/>
                  </a:cubicBezTo>
                  <a:cubicBezTo>
                    <a:pt x="485" y="53"/>
                    <a:pt x="485" y="53"/>
                    <a:pt x="485" y="53"/>
                  </a:cubicBezTo>
                  <a:cubicBezTo>
                    <a:pt x="485" y="52"/>
                    <a:pt x="485" y="52"/>
                    <a:pt x="485" y="52"/>
                  </a:cubicBezTo>
                  <a:cubicBezTo>
                    <a:pt x="485" y="52"/>
                    <a:pt x="485" y="52"/>
                    <a:pt x="485" y="52"/>
                  </a:cubicBezTo>
                  <a:cubicBezTo>
                    <a:pt x="485" y="51"/>
                    <a:pt x="485" y="51"/>
                    <a:pt x="485" y="51"/>
                  </a:cubicBezTo>
                  <a:cubicBezTo>
                    <a:pt x="484" y="50"/>
                    <a:pt x="484" y="50"/>
                    <a:pt x="484" y="50"/>
                  </a:cubicBezTo>
                  <a:cubicBezTo>
                    <a:pt x="484" y="51"/>
                    <a:pt x="484" y="51"/>
                    <a:pt x="484" y="51"/>
                  </a:cubicBezTo>
                  <a:cubicBezTo>
                    <a:pt x="483" y="51"/>
                    <a:pt x="483" y="51"/>
                    <a:pt x="483" y="51"/>
                  </a:cubicBezTo>
                  <a:cubicBezTo>
                    <a:pt x="482" y="50"/>
                    <a:pt x="482" y="50"/>
                    <a:pt x="482" y="50"/>
                  </a:cubicBezTo>
                  <a:cubicBezTo>
                    <a:pt x="481" y="50"/>
                    <a:pt x="481" y="50"/>
                    <a:pt x="481" y="50"/>
                  </a:cubicBezTo>
                  <a:cubicBezTo>
                    <a:pt x="481" y="51"/>
                    <a:pt x="481" y="51"/>
                    <a:pt x="481" y="51"/>
                  </a:cubicBezTo>
                  <a:cubicBezTo>
                    <a:pt x="480" y="51"/>
                    <a:pt x="480" y="51"/>
                    <a:pt x="480" y="51"/>
                  </a:cubicBezTo>
                  <a:cubicBezTo>
                    <a:pt x="481" y="51"/>
                    <a:pt x="481" y="51"/>
                    <a:pt x="481" y="51"/>
                  </a:cubicBezTo>
                  <a:cubicBezTo>
                    <a:pt x="480" y="51"/>
                    <a:pt x="480" y="51"/>
                    <a:pt x="480" y="51"/>
                  </a:cubicBezTo>
                  <a:cubicBezTo>
                    <a:pt x="480" y="52"/>
                    <a:pt x="480" y="52"/>
                    <a:pt x="480" y="52"/>
                  </a:cubicBezTo>
                  <a:cubicBezTo>
                    <a:pt x="480" y="53"/>
                    <a:pt x="480" y="53"/>
                    <a:pt x="480" y="53"/>
                  </a:cubicBezTo>
                  <a:cubicBezTo>
                    <a:pt x="480" y="53"/>
                    <a:pt x="480" y="53"/>
                    <a:pt x="480" y="53"/>
                  </a:cubicBezTo>
                  <a:cubicBezTo>
                    <a:pt x="481" y="53"/>
                    <a:pt x="481" y="53"/>
                    <a:pt x="481" y="53"/>
                  </a:cubicBezTo>
                  <a:cubicBezTo>
                    <a:pt x="482" y="54"/>
                    <a:pt x="482" y="54"/>
                    <a:pt x="482" y="54"/>
                  </a:cubicBezTo>
                  <a:cubicBezTo>
                    <a:pt x="483" y="54"/>
                    <a:pt x="483" y="54"/>
                    <a:pt x="483" y="54"/>
                  </a:cubicBezTo>
                  <a:close/>
                  <a:moveTo>
                    <a:pt x="489" y="52"/>
                  </a:moveTo>
                  <a:cubicBezTo>
                    <a:pt x="489" y="52"/>
                    <a:pt x="489" y="52"/>
                    <a:pt x="489" y="52"/>
                  </a:cubicBezTo>
                  <a:cubicBezTo>
                    <a:pt x="489" y="51"/>
                    <a:pt x="489" y="51"/>
                    <a:pt x="489" y="51"/>
                  </a:cubicBezTo>
                  <a:cubicBezTo>
                    <a:pt x="489" y="52"/>
                    <a:pt x="489" y="52"/>
                    <a:pt x="489" y="52"/>
                  </a:cubicBezTo>
                  <a:cubicBezTo>
                    <a:pt x="488" y="52"/>
                    <a:pt x="488" y="52"/>
                    <a:pt x="488" y="52"/>
                  </a:cubicBezTo>
                  <a:cubicBezTo>
                    <a:pt x="489" y="52"/>
                    <a:pt x="489" y="52"/>
                    <a:pt x="489" y="52"/>
                  </a:cubicBezTo>
                  <a:close/>
                  <a:moveTo>
                    <a:pt x="495" y="267"/>
                  </a:moveTo>
                  <a:cubicBezTo>
                    <a:pt x="495" y="267"/>
                    <a:pt x="495" y="267"/>
                    <a:pt x="495" y="267"/>
                  </a:cubicBezTo>
                  <a:cubicBezTo>
                    <a:pt x="495" y="266"/>
                    <a:pt x="495" y="266"/>
                    <a:pt x="495" y="266"/>
                  </a:cubicBezTo>
                  <a:cubicBezTo>
                    <a:pt x="494" y="265"/>
                    <a:pt x="494" y="265"/>
                    <a:pt x="494" y="265"/>
                  </a:cubicBezTo>
                  <a:cubicBezTo>
                    <a:pt x="494" y="264"/>
                    <a:pt x="494" y="264"/>
                    <a:pt x="494" y="264"/>
                  </a:cubicBezTo>
                  <a:cubicBezTo>
                    <a:pt x="494" y="263"/>
                    <a:pt x="494" y="263"/>
                    <a:pt x="494" y="263"/>
                  </a:cubicBezTo>
                  <a:cubicBezTo>
                    <a:pt x="495" y="262"/>
                    <a:pt x="495" y="262"/>
                    <a:pt x="495" y="262"/>
                  </a:cubicBezTo>
                  <a:cubicBezTo>
                    <a:pt x="496" y="262"/>
                    <a:pt x="496" y="262"/>
                    <a:pt x="496" y="262"/>
                  </a:cubicBezTo>
                  <a:cubicBezTo>
                    <a:pt x="496" y="263"/>
                    <a:pt x="496" y="263"/>
                    <a:pt x="496" y="263"/>
                  </a:cubicBezTo>
                  <a:cubicBezTo>
                    <a:pt x="496" y="263"/>
                    <a:pt x="496" y="263"/>
                    <a:pt x="496" y="263"/>
                  </a:cubicBezTo>
                  <a:cubicBezTo>
                    <a:pt x="498" y="263"/>
                    <a:pt x="498" y="263"/>
                    <a:pt x="498" y="263"/>
                  </a:cubicBezTo>
                  <a:cubicBezTo>
                    <a:pt x="498" y="263"/>
                    <a:pt x="498" y="263"/>
                    <a:pt x="498" y="263"/>
                  </a:cubicBezTo>
                  <a:cubicBezTo>
                    <a:pt x="498" y="263"/>
                    <a:pt x="498" y="263"/>
                    <a:pt x="498" y="263"/>
                  </a:cubicBezTo>
                  <a:cubicBezTo>
                    <a:pt x="499" y="263"/>
                    <a:pt x="499" y="263"/>
                    <a:pt x="499" y="263"/>
                  </a:cubicBezTo>
                  <a:cubicBezTo>
                    <a:pt x="498" y="263"/>
                    <a:pt x="498" y="263"/>
                    <a:pt x="498" y="263"/>
                  </a:cubicBezTo>
                  <a:cubicBezTo>
                    <a:pt x="498" y="264"/>
                    <a:pt x="498" y="264"/>
                    <a:pt x="498" y="264"/>
                  </a:cubicBezTo>
                  <a:cubicBezTo>
                    <a:pt x="499" y="265"/>
                    <a:pt x="499" y="265"/>
                    <a:pt x="499" y="265"/>
                  </a:cubicBezTo>
                  <a:cubicBezTo>
                    <a:pt x="500" y="265"/>
                    <a:pt x="500" y="265"/>
                    <a:pt x="500" y="265"/>
                  </a:cubicBezTo>
                  <a:cubicBezTo>
                    <a:pt x="500" y="266"/>
                    <a:pt x="500" y="266"/>
                    <a:pt x="500" y="266"/>
                  </a:cubicBezTo>
                  <a:cubicBezTo>
                    <a:pt x="500" y="265"/>
                    <a:pt x="500" y="265"/>
                    <a:pt x="500" y="265"/>
                  </a:cubicBezTo>
                  <a:cubicBezTo>
                    <a:pt x="500" y="265"/>
                    <a:pt x="500" y="265"/>
                    <a:pt x="500" y="265"/>
                  </a:cubicBezTo>
                  <a:cubicBezTo>
                    <a:pt x="500" y="264"/>
                    <a:pt x="500" y="264"/>
                    <a:pt x="500" y="264"/>
                  </a:cubicBezTo>
                  <a:cubicBezTo>
                    <a:pt x="500" y="263"/>
                    <a:pt x="500" y="263"/>
                    <a:pt x="500" y="263"/>
                  </a:cubicBezTo>
                  <a:cubicBezTo>
                    <a:pt x="499" y="263"/>
                    <a:pt x="499" y="263"/>
                    <a:pt x="499" y="263"/>
                  </a:cubicBezTo>
                  <a:cubicBezTo>
                    <a:pt x="499" y="261"/>
                    <a:pt x="499" y="261"/>
                    <a:pt x="499" y="261"/>
                  </a:cubicBezTo>
                  <a:cubicBezTo>
                    <a:pt x="499" y="261"/>
                    <a:pt x="499" y="261"/>
                    <a:pt x="499" y="261"/>
                  </a:cubicBezTo>
                  <a:cubicBezTo>
                    <a:pt x="498" y="261"/>
                    <a:pt x="498" y="261"/>
                    <a:pt x="498" y="261"/>
                  </a:cubicBezTo>
                  <a:cubicBezTo>
                    <a:pt x="497" y="261"/>
                    <a:pt x="497" y="261"/>
                    <a:pt x="497" y="261"/>
                  </a:cubicBezTo>
                  <a:cubicBezTo>
                    <a:pt x="496" y="260"/>
                    <a:pt x="496" y="260"/>
                    <a:pt x="496" y="260"/>
                  </a:cubicBezTo>
                  <a:cubicBezTo>
                    <a:pt x="496" y="259"/>
                    <a:pt x="496" y="259"/>
                    <a:pt x="496" y="259"/>
                  </a:cubicBezTo>
                  <a:cubicBezTo>
                    <a:pt x="495" y="258"/>
                    <a:pt x="495" y="258"/>
                    <a:pt x="495" y="258"/>
                  </a:cubicBezTo>
                  <a:cubicBezTo>
                    <a:pt x="494" y="257"/>
                    <a:pt x="494" y="257"/>
                    <a:pt x="494" y="257"/>
                  </a:cubicBezTo>
                  <a:cubicBezTo>
                    <a:pt x="494" y="257"/>
                    <a:pt x="494" y="257"/>
                    <a:pt x="494" y="257"/>
                  </a:cubicBezTo>
                  <a:cubicBezTo>
                    <a:pt x="493" y="256"/>
                    <a:pt x="493" y="256"/>
                    <a:pt x="493" y="256"/>
                  </a:cubicBezTo>
                  <a:cubicBezTo>
                    <a:pt x="493" y="255"/>
                    <a:pt x="493" y="255"/>
                    <a:pt x="493" y="255"/>
                  </a:cubicBezTo>
                  <a:cubicBezTo>
                    <a:pt x="492" y="254"/>
                    <a:pt x="492" y="254"/>
                    <a:pt x="492" y="254"/>
                  </a:cubicBezTo>
                  <a:cubicBezTo>
                    <a:pt x="492" y="253"/>
                    <a:pt x="492" y="253"/>
                    <a:pt x="492" y="253"/>
                  </a:cubicBezTo>
                  <a:cubicBezTo>
                    <a:pt x="492" y="252"/>
                    <a:pt x="492" y="252"/>
                    <a:pt x="492" y="252"/>
                  </a:cubicBezTo>
                  <a:cubicBezTo>
                    <a:pt x="491" y="250"/>
                    <a:pt x="491" y="250"/>
                    <a:pt x="491" y="250"/>
                  </a:cubicBezTo>
                  <a:cubicBezTo>
                    <a:pt x="491" y="249"/>
                    <a:pt x="491" y="249"/>
                    <a:pt x="491" y="249"/>
                  </a:cubicBezTo>
                  <a:cubicBezTo>
                    <a:pt x="491" y="248"/>
                    <a:pt x="491" y="248"/>
                    <a:pt x="491" y="248"/>
                  </a:cubicBezTo>
                  <a:cubicBezTo>
                    <a:pt x="491" y="247"/>
                    <a:pt x="491" y="247"/>
                    <a:pt x="491" y="247"/>
                  </a:cubicBezTo>
                  <a:cubicBezTo>
                    <a:pt x="490" y="246"/>
                    <a:pt x="490" y="246"/>
                    <a:pt x="490" y="246"/>
                  </a:cubicBezTo>
                  <a:cubicBezTo>
                    <a:pt x="491" y="246"/>
                    <a:pt x="491" y="246"/>
                    <a:pt x="491" y="246"/>
                  </a:cubicBezTo>
                  <a:cubicBezTo>
                    <a:pt x="491" y="245"/>
                    <a:pt x="491" y="245"/>
                    <a:pt x="491" y="245"/>
                  </a:cubicBezTo>
                  <a:cubicBezTo>
                    <a:pt x="491" y="245"/>
                    <a:pt x="491" y="245"/>
                    <a:pt x="491" y="245"/>
                  </a:cubicBezTo>
                  <a:cubicBezTo>
                    <a:pt x="491" y="245"/>
                    <a:pt x="491" y="245"/>
                    <a:pt x="491" y="245"/>
                  </a:cubicBezTo>
                  <a:cubicBezTo>
                    <a:pt x="492" y="245"/>
                    <a:pt x="492" y="245"/>
                    <a:pt x="492" y="245"/>
                  </a:cubicBezTo>
                  <a:cubicBezTo>
                    <a:pt x="493" y="245"/>
                    <a:pt x="493" y="245"/>
                    <a:pt x="493" y="245"/>
                  </a:cubicBezTo>
                  <a:cubicBezTo>
                    <a:pt x="494" y="245"/>
                    <a:pt x="494" y="245"/>
                    <a:pt x="494" y="245"/>
                  </a:cubicBezTo>
                  <a:cubicBezTo>
                    <a:pt x="495" y="245"/>
                    <a:pt x="495" y="245"/>
                    <a:pt x="495" y="245"/>
                  </a:cubicBezTo>
                  <a:cubicBezTo>
                    <a:pt x="495" y="246"/>
                    <a:pt x="495" y="246"/>
                    <a:pt x="495" y="246"/>
                  </a:cubicBezTo>
                  <a:cubicBezTo>
                    <a:pt x="496" y="247"/>
                    <a:pt x="496" y="247"/>
                    <a:pt x="496" y="247"/>
                  </a:cubicBezTo>
                  <a:cubicBezTo>
                    <a:pt x="497" y="247"/>
                    <a:pt x="497" y="247"/>
                    <a:pt x="497" y="247"/>
                  </a:cubicBezTo>
                  <a:cubicBezTo>
                    <a:pt x="498" y="248"/>
                    <a:pt x="498" y="248"/>
                    <a:pt x="498" y="248"/>
                  </a:cubicBezTo>
                  <a:cubicBezTo>
                    <a:pt x="499" y="248"/>
                    <a:pt x="499" y="248"/>
                    <a:pt x="499" y="248"/>
                  </a:cubicBezTo>
                  <a:cubicBezTo>
                    <a:pt x="498" y="247"/>
                    <a:pt x="498" y="247"/>
                    <a:pt x="498" y="247"/>
                  </a:cubicBezTo>
                  <a:cubicBezTo>
                    <a:pt x="497" y="246"/>
                    <a:pt x="497" y="246"/>
                    <a:pt x="497" y="246"/>
                  </a:cubicBezTo>
                  <a:cubicBezTo>
                    <a:pt x="496" y="246"/>
                    <a:pt x="496" y="246"/>
                    <a:pt x="496" y="246"/>
                  </a:cubicBezTo>
                  <a:cubicBezTo>
                    <a:pt x="495" y="244"/>
                    <a:pt x="495" y="244"/>
                    <a:pt x="495" y="244"/>
                  </a:cubicBezTo>
                  <a:cubicBezTo>
                    <a:pt x="494" y="243"/>
                    <a:pt x="494" y="243"/>
                    <a:pt x="494" y="243"/>
                  </a:cubicBezTo>
                  <a:cubicBezTo>
                    <a:pt x="494" y="243"/>
                    <a:pt x="494" y="243"/>
                    <a:pt x="494" y="243"/>
                  </a:cubicBezTo>
                  <a:cubicBezTo>
                    <a:pt x="494" y="243"/>
                    <a:pt x="494" y="243"/>
                    <a:pt x="494" y="243"/>
                  </a:cubicBezTo>
                  <a:cubicBezTo>
                    <a:pt x="493" y="241"/>
                    <a:pt x="493" y="241"/>
                    <a:pt x="493" y="241"/>
                  </a:cubicBezTo>
                  <a:cubicBezTo>
                    <a:pt x="493" y="240"/>
                    <a:pt x="493" y="240"/>
                    <a:pt x="493" y="240"/>
                  </a:cubicBezTo>
                  <a:cubicBezTo>
                    <a:pt x="492" y="240"/>
                    <a:pt x="492" y="240"/>
                    <a:pt x="492" y="240"/>
                  </a:cubicBezTo>
                  <a:cubicBezTo>
                    <a:pt x="492" y="239"/>
                    <a:pt x="492" y="239"/>
                    <a:pt x="492" y="239"/>
                  </a:cubicBezTo>
                  <a:cubicBezTo>
                    <a:pt x="491" y="238"/>
                    <a:pt x="491" y="238"/>
                    <a:pt x="491" y="238"/>
                  </a:cubicBezTo>
                  <a:cubicBezTo>
                    <a:pt x="489" y="236"/>
                    <a:pt x="489" y="236"/>
                    <a:pt x="489" y="236"/>
                  </a:cubicBezTo>
                  <a:cubicBezTo>
                    <a:pt x="489" y="235"/>
                    <a:pt x="489" y="235"/>
                    <a:pt x="489" y="235"/>
                  </a:cubicBezTo>
                  <a:cubicBezTo>
                    <a:pt x="488" y="233"/>
                    <a:pt x="488" y="233"/>
                    <a:pt x="488" y="233"/>
                  </a:cubicBezTo>
                  <a:cubicBezTo>
                    <a:pt x="487" y="232"/>
                    <a:pt x="487" y="232"/>
                    <a:pt x="487" y="232"/>
                  </a:cubicBezTo>
                  <a:cubicBezTo>
                    <a:pt x="486" y="231"/>
                    <a:pt x="486" y="231"/>
                    <a:pt x="486" y="231"/>
                  </a:cubicBezTo>
                  <a:cubicBezTo>
                    <a:pt x="486" y="230"/>
                    <a:pt x="486" y="230"/>
                    <a:pt x="486" y="230"/>
                  </a:cubicBezTo>
                  <a:cubicBezTo>
                    <a:pt x="486" y="230"/>
                    <a:pt x="486" y="230"/>
                    <a:pt x="486" y="230"/>
                  </a:cubicBezTo>
                  <a:cubicBezTo>
                    <a:pt x="485" y="229"/>
                    <a:pt x="485" y="229"/>
                    <a:pt x="485" y="229"/>
                  </a:cubicBezTo>
                  <a:cubicBezTo>
                    <a:pt x="485" y="230"/>
                    <a:pt x="485" y="230"/>
                    <a:pt x="485" y="230"/>
                  </a:cubicBezTo>
                  <a:cubicBezTo>
                    <a:pt x="485" y="230"/>
                    <a:pt x="485" y="230"/>
                    <a:pt x="485" y="230"/>
                  </a:cubicBezTo>
                  <a:cubicBezTo>
                    <a:pt x="484" y="229"/>
                    <a:pt x="484" y="229"/>
                    <a:pt x="484" y="229"/>
                  </a:cubicBezTo>
                  <a:cubicBezTo>
                    <a:pt x="485" y="229"/>
                    <a:pt x="485" y="229"/>
                    <a:pt x="485" y="229"/>
                  </a:cubicBezTo>
                  <a:cubicBezTo>
                    <a:pt x="484" y="228"/>
                    <a:pt x="484" y="228"/>
                    <a:pt x="484" y="228"/>
                  </a:cubicBezTo>
                  <a:cubicBezTo>
                    <a:pt x="483" y="228"/>
                    <a:pt x="483" y="228"/>
                    <a:pt x="483" y="228"/>
                  </a:cubicBezTo>
                  <a:cubicBezTo>
                    <a:pt x="483" y="227"/>
                    <a:pt x="483" y="227"/>
                    <a:pt x="483" y="227"/>
                  </a:cubicBezTo>
                  <a:cubicBezTo>
                    <a:pt x="482" y="226"/>
                    <a:pt x="482" y="226"/>
                    <a:pt x="482" y="226"/>
                  </a:cubicBezTo>
                  <a:cubicBezTo>
                    <a:pt x="482" y="225"/>
                    <a:pt x="482" y="225"/>
                    <a:pt x="482" y="225"/>
                  </a:cubicBezTo>
                  <a:cubicBezTo>
                    <a:pt x="482" y="224"/>
                    <a:pt x="482" y="224"/>
                    <a:pt x="482" y="224"/>
                  </a:cubicBezTo>
                  <a:cubicBezTo>
                    <a:pt x="482" y="224"/>
                    <a:pt x="482" y="224"/>
                    <a:pt x="482" y="224"/>
                  </a:cubicBezTo>
                  <a:cubicBezTo>
                    <a:pt x="482" y="224"/>
                    <a:pt x="482" y="224"/>
                    <a:pt x="482" y="224"/>
                  </a:cubicBezTo>
                  <a:cubicBezTo>
                    <a:pt x="482" y="223"/>
                    <a:pt x="482" y="223"/>
                    <a:pt x="482" y="223"/>
                  </a:cubicBezTo>
                  <a:cubicBezTo>
                    <a:pt x="482" y="221"/>
                    <a:pt x="482" y="221"/>
                    <a:pt x="482" y="221"/>
                  </a:cubicBezTo>
                  <a:cubicBezTo>
                    <a:pt x="481" y="220"/>
                    <a:pt x="481" y="220"/>
                    <a:pt x="481" y="220"/>
                  </a:cubicBezTo>
                  <a:cubicBezTo>
                    <a:pt x="480" y="220"/>
                    <a:pt x="480" y="220"/>
                    <a:pt x="480" y="220"/>
                  </a:cubicBezTo>
                  <a:cubicBezTo>
                    <a:pt x="480" y="219"/>
                    <a:pt x="480" y="219"/>
                    <a:pt x="480" y="219"/>
                  </a:cubicBezTo>
                  <a:cubicBezTo>
                    <a:pt x="479" y="219"/>
                    <a:pt x="479" y="219"/>
                    <a:pt x="479" y="219"/>
                  </a:cubicBezTo>
                  <a:cubicBezTo>
                    <a:pt x="479" y="218"/>
                    <a:pt x="479" y="218"/>
                    <a:pt x="479" y="218"/>
                  </a:cubicBezTo>
                  <a:cubicBezTo>
                    <a:pt x="479" y="218"/>
                    <a:pt x="479" y="218"/>
                    <a:pt x="479" y="218"/>
                  </a:cubicBezTo>
                  <a:cubicBezTo>
                    <a:pt x="479" y="218"/>
                    <a:pt x="479" y="218"/>
                    <a:pt x="479" y="218"/>
                  </a:cubicBezTo>
                  <a:cubicBezTo>
                    <a:pt x="480" y="218"/>
                    <a:pt x="480" y="218"/>
                    <a:pt x="480" y="218"/>
                  </a:cubicBezTo>
                  <a:cubicBezTo>
                    <a:pt x="481" y="219"/>
                    <a:pt x="481" y="219"/>
                    <a:pt x="481" y="219"/>
                  </a:cubicBezTo>
                  <a:cubicBezTo>
                    <a:pt x="481" y="218"/>
                    <a:pt x="481" y="218"/>
                    <a:pt x="481" y="218"/>
                  </a:cubicBezTo>
                  <a:cubicBezTo>
                    <a:pt x="480" y="217"/>
                    <a:pt x="480" y="217"/>
                    <a:pt x="480" y="217"/>
                  </a:cubicBezTo>
                  <a:cubicBezTo>
                    <a:pt x="479" y="216"/>
                    <a:pt x="479" y="216"/>
                    <a:pt x="479" y="216"/>
                  </a:cubicBezTo>
                  <a:cubicBezTo>
                    <a:pt x="478" y="216"/>
                    <a:pt x="478" y="216"/>
                    <a:pt x="478" y="216"/>
                  </a:cubicBezTo>
                  <a:cubicBezTo>
                    <a:pt x="478" y="215"/>
                    <a:pt x="478" y="215"/>
                    <a:pt x="478" y="215"/>
                  </a:cubicBezTo>
                  <a:cubicBezTo>
                    <a:pt x="476" y="214"/>
                    <a:pt x="476" y="214"/>
                    <a:pt x="476" y="214"/>
                  </a:cubicBezTo>
                  <a:cubicBezTo>
                    <a:pt x="476" y="213"/>
                    <a:pt x="476" y="213"/>
                    <a:pt x="476" y="213"/>
                  </a:cubicBezTo>
                  <a:cubicBezTo>
                    <a:pt x="476" y="212"/>
                    <a:pt x="476" y="212"/>
                    <a:pt x="476" y="212"/>
                  </a:cubicBezTo>
                  <a:cubicBezTo>
                    <a:pt x="475" y="211"/>
                    <a:pt x="475" y="211"/>
                    <a:pt x="475" y="211"/>
                  </a:cubicBezTo>
                  <a:cubicBezTo>
                    <a:pt x="474" y="211"/>
                    <a:pt x="474" y="211"/>
                    <a:pt x="474" y="211"/>
                  </a:cubicBezTo>
                  <a:cubicBezTo>
                    <a:pt x="473" y="210"/>
                    <a:pt x="473" y="210"/>
                    <a:pt x="473" y="210"/>
                  </a:cubicBezTo>
                  <a:cubicBezTo>
                    <a:pt x="473" y="209"/>
                    <a:pt x="473" y="209"/>
                    <a:pt x="473" y="209"/>
                  </a:cubicBezTo>
                  <a:cubicBezTo>
                    <a:pt x="473" y="210"/>
                    <a:pt x="473" y="210"/>
                    <a:pt x="473" y="210"/>
                  </a:cubicBezTo>
                  <a:cubicBezTo>
                    <a:pt x="473" y="210"/>
                    <a:pt x="473" y="210"/>
                    <a:pt x="473" y="210"/>
                  </a:cubicBezTo>
                  <a:cubicBezTo>
                    <a:pt x="473" y="211"/>
                    <a:pt x="473" y="211"/>
                    <a:pt x="473" y="211"/>
                  </a:cubicBezTo>
                  <a:cubicBezTo>
                    <a:pt x="472" y="211"/>
                    <a:pt x="472" y="211"/>
                    <a:pt x="472" y="211"/>
                  </a:cubicBezTo>
                  <a:cubicBezTo>
                    <a:pt x="472" y="211"/>
                    <a:pt x="472" y="211"/>
                    <a:pt x="472" y="211"/>
                  </a:cubicBezTo>
                  <a:cubicBezTo>
                    <a:pt x="471" y="211"/>
                    <a:pt x="471" y="211"/>
                    <a:pt x="471" y="211"/>
                  </a:cubicBezTo>
                  <a:cubicBezTo>
                    <a:pt x="472" y="212"/>
                    <a:pt x="472" y="212"/>
                    <a:pt x="472" y="212"/>
                  </a:cubicBezTo>
                  <a:cubicBezTo>
                    <a:pt x="474" y="212"/>
                    <a:pt x="474" y="212"/>
                    <a:pt x="474" y="212"/>
                  </a:cubicBezTo>
                  <a:cubicBezTo>
                    <a:pt x="474" y="213"/>
                    <a:pt x="474" y="213"/>
                    <a:pt x="474" y="213"/>
                  </a:cubicBezTo>
                  <a:cubicBezTo>
                    <a:pt x="474" y="214"/>
                    <a:pt x="474" y="214"/>
                    <a:pt x="474" y="214"/>
                  </a:cubicBezTo>
                  <a:cubicBezTo>
                    <a:pt x="474" y="214"/>
                    <a:pt x="474" y="214"/>
                    <a:pt x="474" y="214"/>
                  </a:cubicBezTo>
                  <a:cubicBezTo>
                    <a:pt x="475" y="214"/>
                    <a:pt x="475" y="214"/>
                    <a:pt x="475" y="214"/>
                  </a:cubicBezTo>
                  <a:cubicBezTo>
                    <a:pt x="475" y="214"/>
                    <a:pt x="475" y="214"/>
                    <a:pt x="475" y="214"/>
                  </a:cubicBezTo>
                  <a:cubicBezTo>
                    <a:pt x="475" y="215"/>
                    <a:pt x="475" y="215"/>
                    <a:pt x="475" y="215"/>
                  </a:cubicBezTo>
                  <a:cubicBezTo>
                    <a:pt x="474" y="215"/>
                    <a:pt x="474" y="215"/>
                    <a:pt x="474" y="215"/>
                  </a:cubicBezTo>
                  <a:cubicBezTo>
                    <a:pt x="474" y="215"/>
                    <a:pt x="474" y="215"/>
                    <a:pt x="474" y="215"/>
                  </a:cubicBezTo>
                  <a:cubicBezTo>
                    <a:pt x="475" y="215"/>
                    <a:pt x="475" y="215"/>
                    <a:pt x="475" y="215"/>
                  </a:cubicBezTo>
                  <a:cubicBezTo>
                    <a:pt x="475" y="216"/>
                    <a:pt x="475" y="216"/>
                    <a:pt x="475" y="216"/>
                  </a:cubicBezTo>
                  <a:cubicBezTo>
                    <a:pt x="475" y="216"/>
                    <a:pt x="475" y="216"/>
                    <a:pt x="475" y="216"/>
                  </a:cubicBezTo>
                  <a:cubicBezTo>
                    <a:pt x="474" y="216"/>
                    <a:pt x="474" y="216"/>
                    <a:pt x="474" y="216"/>
                  </a:cubicBezTo>
                  <a:cubicBezTo>
                    <a:pt x="473" y="216"/>
                    <a:pt x="473" y="216"/>
                    <a:pt x="473" y="216"/>
                  </a:cubicBezTo>
                  <a:cubicBezTo>
                    <a:pt x="473" y="216"/>
                    <a:pt x="473" y="216"/>
                    <a:pt x="473" y="216"/>
                  </a:cubicBezTo>
                  <a:cubicBezTo>
                    <a:pt x="472" y="217"/>
                    <a:pt x="472" y="217"/>
                    <a:pt x="472" y="217"/>
                  </a:cubicBezTo>
                  <a:cubicBezTo>
                    <a:pt x="473" y="218"/>
                    <a:pt x="473" y="218"/>
                    <a:pt x="473" y="218"/>
                  </a:cubicBezTo>
                  <a:cubicBezTo>
                    <a:pt x="473" y="219"/>
                    <a:pt x="473" y="219"/>
                    <a:pt x="473" y="219"/>
                  </a:cubicBezTo>
                  <a:cubicBezTo>
                    <a:pt x="474" y="220"/>
                    <a:pt x="474" y="220"/>
                    <a:pt x="474" y="220"/>
                  </a:cubicBezTo>
                  <a:cubicBezTo>
                    <a:pt x="475" y="221"/>
                    <a:pt x="475" y="221"/>
                    <a:pt x="475" y="221"/>
                  </a:cubicBezTo>
                  <a:cubicBezTo>
                    <a:pt x="475" y="223"/>
                    <a:pt x="475" y="223"/>
                    <a:pt x="475" y="223"/>
                  </a:cubicBezTo>
                  <a:cubicBezTo>
                    <a:pt x="475" y="223"/>
                    <a:pt x="475" y="223"/>
                    <a:pt x="475" y="223"/>
                  </a:cubicBezTo>
                  <a:cubicBezTo>
                    <a:pt x="476" y="225"/>
                    <a:pt x="476" y="225"/>
                    <a:pt x="476" y="225"/>
                  </a:cubicBezTo>
                  <a:cubicBezTo>
                    <a:pt x="476" y="227"/>
                    <a:pt x="476" y="227"/>
                    <a:pt x="476" y="227"/>
                  </a:cubicBezTo>
                  <a:cubicBezTo>
                    <a:pt x="477" y="228"/>
                    <a:pt x="477" y="228"/>
                    <a:pt x="477" y="228"/>
                  </a:cubicBezTo>
                  <a:cubicBezTo>
                    <a:pt x="478" y="228"/>
                    <a:pt x="478" y="228"/>
                    <a:pt x="478" y="228"/>
                  </a:cubicBezTo>
                  <a:cubicBezTo>
                    <a:pt x="478" y="229"/>
                    <a:pt x="478" y="229"/>
                    <a:pt x="478" y="229"/>
                  </a:cubicBezTo>
                  <a:cubicBezTo>
                    <a:pt x="478" y="229"/>
                    <a:pt x="478" y="229"/>
                    <a:pt x="478" y="229"/>
                  </a:cubicBezTo>
                  <a:cubicBezTo>
                    <a:pt x="480" y="231"/>
                    <a:pt x="480" y="231"/>
                    <a:pt x="480" y="231"/>
                  </a:cubicBezTo>
                  <a:cubicBezTo>
                    <a:pt x="480" y="231"/>
                    <a:pt x="480" y="231"/>
                    <a:pt x="480" y="231"/>
                  </a:cubicBezTo>
                  <a:cubicBezTo>
                    <a:pt x="481" y="232"/>
                    <a:pt x="481" y="232"/>
                    <a:pt x="481" y="232"/>
                  </a:cubicBezTo>
                  <a:cubicBezTo>
                    <a:pt x="482" y="234"/>
                    <a:pt x="482" y="234"/>
                    <a:pt x="482" y="234"/>
                  </a:cubicBezTo>
                  <a:cubicBezTo>
                    <a:pt x="482" y="235"/>
                    <a:pt x="482" y="235"/>
                    <a:pt x="482" y="235"/>
                  </a:cubicBezTo>
                  <a:cubicBezTo>
                    <a:pt x="482" y="236"/>
                    <a:pt x="482" y="236"/>
                    <a:pt x="482" y="236"/>
                  </a:cubicBezTo>
                  <a:cubicBezTo>
                    <a:pt x="482" y="237"/>
                    <a:pt x="482" y="237"/>
                    <a:pt x="482" y="237"/>
                  </a:cubicBezTo>
                  <a:cubicBezTo>
                    <a:pt x="483" y="237"/>
                    <a:pt x="483" y="237"/>
                    <a:pt x="483" y="237"/>
                  </a:cubicBezTo>
                  <a:cubicBezTo>
                    <a:pt x="484" y="238"/>
                    <a:pt x="484" y="238"/>
                    <a:pt x="484" y="238"/>
                  </a:cubicBezTo>
                  <a:cubicBezTo>
                    <a:pt x="484" y="238"/>
                    <a:pt x="484" y="238"/>
                    <a:pt x="484" y="238"/>
                  </a:cubicBezTo>
                  <a:cubicBezTo>
                    <a:pt x="484" y="239"/>
                    <a:pt x="484" y="239"/>
                    <a:pt x="484" y="239"/>
                  </a:cubicBezTo>
                  <a:cubicBezTo>
                    <a:pt x="485" y="240"/>
                    <a:pt x="485" y="240"/>
                    <a:pt x="485" y="240"/>
                  </a:cubicBezTo>
                  <a:cubicBezTo>
                    <a:pt x="485" y="241"/>
                    <a:pt x="485" y="241"/>
                    <a:pt x="485" y="241"/>
                  </a:cubicBezTo>
                  <a:cubicBezTo>
                    <a:pt x="485" y="242"/>
                    <a:pt x="485" y="242"/>
                    <a:pt x="485" y="242"/>
                  </a:cubicBezTo>
                  <a:cubicBezTo>
                    <a:pt x="486" y="244"/>
                    <a:pt x="486" y="244"/>
                    <a:pt x="486" y="244"/>
                  </a:cubicBezTo>
                  <a:cubicBezTo>
                    <a:pt x="486" y="244"/>
                    <a:pt x="486" y="244"/>
                    <a:pt x="486" y="244"/>
                  </a:cubicBezTo>
                  <a:cubicBezTo>
                    <a:pt x="486" y="245"/>
                    <a:pt x="486" y="245"/>
                    <a:pt x="486" y="245"/>
                  </a:cubicBezTo>
                  <a:cubicBezTo>
                    <a:pt x="486" y="246"/>
                    <a:pt x="486" y="246"/>
                    <a:pt x="486" y="246"/>
                  </a:cubicBezTo>
                  <a:cubicBezTo>
                    <a:pt x="487" y="248"/>
                    <a:pt x="487" y="248"/>
                    <a:pt x="487" y="248"/>
                  </a:cubicBezTo>
                  <a:cubicBezTo>
                    <a:pt x="486" y="248"/>
                    <a:pt x="486" y="248"/>
                    <a:pt x="486" y="248"/>
                  </a:cubicBezTo>
                  <a:cubicBezTo>
                    <a:pt x="487" y="250"/>
                    <a:pt x="487" y="250"/>
                    <a:pt x="487" y="250"/>
                  </a:cubicBezTo>
                  <a:cubicBezTo>
                    <a:pt x="487" y="250"/>
                    <a:pt x="487" y="250"/>
                    <a:pt x="487" y="250"/>
                  </a:cubicBezTo>
                  <a:cubicBezTo>
                    <a:pt x="489" y="252"/>
                    <a:pt x="489" y="252"/>
                    <a:pt x="489" y="252"/>
                  </a:cubicBezTo>
                  <a:cubicBezTo>
                    <a:pt x="489" y="253"/>
                    <a:pt x="489" y="253"/>
                    <a:pt x="489" y="253"/>
                  </a:cubicBezTo>
                  <a:cubicBezTo>
                    <a:pt x="490" y="254"/>
                    <a:pt x="490" y="254"/>
                    <a:pt x="490" y="254"/>
                  </a:cubicBezTo>
                  <a:cubicBezTo>
                    <a:pt x="490" y="256"/>
                    <a:pt x="490" y="256"/>
                    <a:pt x="490" y="256"/>
                  </a:cubicBezTo>
                  <a:cubicBezTo>
                    <a:pt x="490" y="257"/>
                    <a:pt x="490" y="257"/>
                    <a:pt x="490" y="257"/>
                  </a:cubicBezTo>
                  <a:cubicBezTo>
                    <a:pt x="491" y="258"/>
                    <a:pt x="491" y="258"/>
                    <a:pt x="491" y="258"/>
                  </a:cubicBezTo>
                  <a:cubicBezTo>
                    <a:pt x="491" y="259"/>
                    <a:pt x="491" y="259"/>
                    <a:pt x="491" y="259"/>
                  </a:cubicBezTo>
                  <a:cubicBezTo>
                    <a:pt x="492" y="260"/>
                    <a:pt x="492" y="260"/>
                    <a:pt x="492" y="260"/>
                  </a:cubicBezTo>
                  <a:cubicBezTo>
                    <a:pt x="492" y="261"/>
                    <a:pt x="492" y="261"/>
                    <a:pt x="492" y="261"/>
                  </a:cubicBezTo>
                  <a:cubicBezTo>
                    <a:pt x="492" y="262"/>
                    <a:pt x="492" y="262"/>
                    <a:pt x="492" y="262"/>
                  </a:cubicBezTo>
                  <a:cubicBezTo>
                    <a:pt x="492" y="264"/>
                    <a:pt x="492" y="264"/>
                    <a:pt x="492" y="264"/>
                  </a:cubicBezTo>
                  <a:cubicBezTo>
                    <a:pt x="492" y="265"/>
                    <a:pt x="492" y="265"/>
                    <a:pt x="492" y="265"/>
                  </a:cubicBezTo>
                  <a:cubicBezTo>
                    <a:pt x="493" y="266"/>
                    <a:pt x="493" y="266"/>
                    <a:pt x="493" y="266"/>
                  </a:cubicBezTo>
                  <a:cubicBezTo>
                    <a:pt x="494" y="267"/>
                    <a:pt x="494" y="267"/>
                    <a:pt x="494" y="267"/>
                  </a:cubicBezTo>
                  <a:cubicBezTo>
                    <a:pt x="495" y="267"/>
                    <a:pt x="495" y="267"/>
                    <a:pt x="495" y="267"/>
                  </a:cubicBezTo>
                  <a:close/>
                  <a:moveTo>
                    <a:pt x="450" y="211"/>
                  </a:moveTo>
                  <a:cubicBezTo>
                    <a:pt x="450" y="211"/>
                    <a:pt x="450" y="211"/>
                    <a:pt x="450" y="211"/>
                  </a:cubicBezTo>
                  <a:cubicBezTo>
                    <a:pt x="450" y="210"/>
                    <a:pt x="450" y="210"/>
                    <a:pt x="450" y="210"/>
                  </a:cubicBezTo>
                  <a:cubicBezTo>
                    <a:pt x="450" y="210"/>
                    <a:pt x="450" y="210"/>
                    <a:pt x="450" y="210"/>
                  </a:cubicBezTo>
                  <a:cubicBezTo>
                    <a:pt x="451" y="210"/>
                    <a:pt x="451" y="210"/>
                    <a:pt x="451" y="210"/>
                  </a:cubicBezTo>
                  <a:cubicBezTo>
                    <a:pt x="451" y="211"/>
                    <a:pt x="451" y="211"/>
                    <a:pt x="451" y="211"/>
                  </a:cubicBezTo>
                  <a:cubicBezTo>
                    <a:pt x="452" y="211"/>
                    <a:pt x="452" y="211"/>
                    <a:pt x="452" y="211"/>
                  </a:cubicBezTo>
                  <a:cubicBezTo>
                    <a:pt x="452" y="210"/>
                    <a:pt x="452" y="210"/>
                    <a:pt x="452" y="210"/>
                  </a:cubicBezTo>
                  <a:cubicBezTo>
                    <a:pt x="453" y="210"/>
                    <a:pt x="453" y="210"/>
                    <a:pt x="453" y="210"/>
                  </a:cubicBezTo>
                  <a:cubicBezTo>
                    <a:pt x="452" y="209"/>
                    <a:pt x="452" y="209"/>
                    <a:pt x="452" y="209"/>
                  </a:cubicBezTo>
                  <a:cubicBezTo>
                    <a:pt x="452" y="209"/>
                    <a:pt x="452" y="209"/>
                    <a:pt x="452" y="209"/>
                  </a:cubicBezTo>
                  <a:cubicBezTo>
                    <a:pt x="453" y="209"/>
                    <a:pt x="453" y="209"/>
                    <a:pt x="453" y="209"/>
                  </a:cubicBezTo>
                  <a:cubicBezTo>
                    <a:pt x="453" y="208"/>
                    <a:pt x="453" y="208"/>
                    <a:pt x="453" y="208"/>
                  </a:cubicBezTo>
                  <a:cubicBezTo>
                    <a:pt x="452" y="208"/>
                    <a:pt x="452" y="208"/>
                    <a:pt x="452" y="208"/>
                  </a:cubicBezTo>
                  <a:cubicBezTo>
                    <a:pt x="452" y="208"/>
                    <a:pt x="452" y="208"/>
                    <a:pt x="452" y="208"/>
                  </a:cubicBezTo>
                  <a:cubicBezTo>
                    <a:pt x="452" y="209"/>
                    <a:pt x="452" y="209"/>
                    <a:pt x="452" y="209"/>
                  </a:cubicBezTo>
                  <a:cubicBezTo>
                    <a:pt x="451" y="209"/>
                    <a:pt x="451" y="209"/>
                    <a:pt x="451" y="209"/>
                  </a:cubicBezTo>
                  <a:cubicBezTo>
                    <a:pt x="452" y="208"/>
                    <a:pt x="452" y="208"/>
                    <a:pt x="452" y="208"/>
                  </a:cubicBezTo>
                  <a:cubicBezTo>
                    <a:pt x="452" y="208"/>
                    <a:pt x="452" y="208"/>
                    <a:pt x="452" y="208"/>
                  </a:cubicBezTo>
                  <a:cubicBezTo>
                    <a:pt x="452" y="208"/>
                    <a:pt x="452" y="208"/>
                    <a:pt x="452" y="208"/>
                  </a:cubicBezTo>
                  <a:cubicBezTo>
                    <a:pt x="451" y="208"/>
                    <a:pt x="451" y="208"/>
                    <a:pt x="451" y="208"/>
                  </a:cubicBezTo>
                  <a:cubicBezTo>
                    <a:pt x="450" y="207"/>
                    <a:pt x="450" y="207"/>
                    <a:pt x="450" y="207"/>
                  </a:cubicBezTo>
                  <a:cubicBezTo>
                    <a:pt x="450" y="208"/>
                    <a:pt x="450" y="208"/>
                    <a:pt x="450" y="208"/>
                  </a:cubicBezTo>
                  <a:cubicBezTo>
                    <a:pt x="449" y="209"/>
                    <a:pt x="449" y="209"/>
                    <a:pt x="449" y="209"/>
                  </a:cubicBezTo>
                  <a:cubicBezTo>
                    <a:pt x="449" y="209"/>
                    <a:pt x="449" y="209"/>
                    <a:pt x="449" y="209"/>
                  </a:cubicBezTo>
                  <a:cubicBezTo>
                    <a:pt x="449" y="210"/>
                    <a:pt x="449" y="210"/>
                    <a:pt x="449" y="210"/>
                  </a:cubicBezTo>
                  <a:cubicBezTo>
                    <a:pt x="450" y="211"/>
                    <a:pt x="450" y="211"/>
                    <a:pt x="450" y="211"/>
                  </a:cubicBezTo>
                  <a:close/>
                  <a:moveTo>
                    <a:pt x="447" y="210"/>
                  </a:moveTo>
                  <a:cubicBezTo>
                    <a:pt x="447" y="210"/>
                    <a:pt x="447" y="210"/>
                    <a:pt x="447" y="210"/>
                  </a:cubicBezTo>
                  <a:cubicBezTo>
                    <a:pt x="447" y="210"/>
                    <a:pt x="447" y="210"/>
                    <a:pt x="447" y="210"/>
                  </a:cubicBezTo>
                  <a:cubicBezTo>
                    <a:pt x="447" y="209"/>
                    <a:pt x="447" y="209"/>
                    <a:pt x="447" y="209"/>
                  </a:cubicBezTo>
                  <a:cubicBezTo>
                    <a:pt x="448" y="210"/>
                    <a:pt x="448" y="210"/>
                    <a:pt x="448" y="210"/>
                  </a:cubicBezTo>
                  <a:cubicBezTo>
                    <a:pt x="448" y="210"/>
                    <a:pt x="448" y="210"/>
                    <a:pt x="448" y="210"/>
                  </a:cubicBezTo>
                  <a:cubicBezTo>
                    <a:pt x="448" y="209"/>
                    <a:pt x="448" y="209"/>
                    <a:pt x="448" y="209"/>
                  </a:cubicBezTo>
                  <a:cubicBezTo>
                    <a:pt x="448" y="209"/>
                    <a:pt x="448" y="209"/>
                    <a:pt x="448" y="209"/>
                  </a:cubicBezTo>
                  <a:cubicBezTo>
                    <a:pt x="448" y="208"/>
                    <a:pt x="448" y="208"/>
                    <a:pt x="448" y="208"/>
                  </a:cubicBezTo>
                  <a:cubicBezTo>
                    <a:pt x="448" y="208"/>
                    <a:pt x="448" y="208"/>
                    <a:pt x="448" y="208"/>
                  </a:cubicBezTo>
                  <a:cubicBezTo>
                    <a:pt x="447" y="209"/>
                    <a:pt x="447" y="209"/>
                    <a:pt x="447" y="209"/>
                  </a:cubicBezTo>
                  <a:cubicBezTo>
                    <a:pt x="446" y="209"/>
                    <a:pt x="446" y="209"/>
                    <a:pt x="446" y="209"/>
                  </a:cubicBezTo>
                  <a:cubicBezTo>
                    <a:pt x="446" y="210"/>
                    <a:pt x="446" y="210"/>
                    <a:pt x="446" y="210"/>
                  </a:cubicBezTo>
                  <a:cubicBezTo>
                    <a:pt x="447" y="210"/>
                    <a:pt x="447" y="210"/>
                    <a:pt x="447" y="210"/>
                  </a:cubicBezTo>
                  <a:close/>
                  <a:moveTo>
                    <a:pt x="453" y="213"/>
                  </a:moveTo>
                  <a:cubicBezTo>
                    <a:pt x="453" y="213"/>
                    <a:pt x="453" y="213"/>
                    <a:pt x="453" y="213"/>
                  </a:cubicBezTo>
                  <a:cubicBezTo>
                    <a:pt x="453" y="213"/>
                    <a:pt x="453" y="213"/>
                    <a:pt x="453" y="213"/>
                  </a:cubicBezTo>
                  <a:cubicBezTo>
                    <a:pt x="454" y="212"/>
                    <a:pt x="454" y="212"/>
                    <a:pt x="454" y="212"/>
                  </a:cubicBezTo>
                  <a:cubicBezTo>
                    <a:pt x="453" y="212"/>
                    <a:pt x="453" y="212"/>
                    <a:pt x="453" y="212"/>
                  </a:cubicBezTo>
                  <a:cubicBezTo>
                    <a:pt x="453" y="212"/>
                    <a:pt x="453" y="212"/>
                    <a:pt x="453" y="212"/>
                  </a:cubicBezTo>
                  <a:cubicBezTo>
                    <a:pt x="453" y="212"/>
                    <a:pt x="453" y="212"/>
                    <a:pt x="453" y="212"/>
                  </a:cubicBezTo>
                  <a:cubicBezTo>
                    <a:pt x="453" y="213"/>
                    <a:pt x="453" y="213"/>
                    <a:pt x="453" y="213"/>
                  </a:cubicBezTo>
                  <a:close/>
                  <a:moveTo>
                    <a:pt x="452" y="212"/>
                  </a:moveTo>
                  <a:cubicBezTo>
                    <a:pt x="452" y="212"/>
                    <a:pt x="452" y="212"/>
                    <a:pt x="452" y="212"/>
                  </a:cubicBezTo>
                  <a:cubicBezTo>
                    <a:pt x="452" y="213"/>
                    <a:pt x="452" y="213"/>
                    <a:pt x="452" y="213"/>
                  </a:cubicBezTo>
                  <a:cubicBezTo>
                    <a:pt x="452" y="212"/>
                    <a:pt x="452" y="212"/>
                    <a:pt x="452" y="212"/>
                  </a:cubicBezTo>
                  <a:cubicBezTo>
                    <a:pt x="452" y="212"/>
                    <a:pt x="452" y="212"/>
                    <a:pt x="452" y="212"/>
                  </a:cubicBezTo>
                  <a:cubicBezTo>
                    <a:pt x="452" y="212"/>
                    <a:pt x="452" y="212"/>
                    <a:pt x="452" y="212"/>
                  </a:cubicBezTo>
                  <a:cubicBezTo>
                    <a:pt x="452" y="212"/>
                    <a:pt x="452" y="212"/>
                    <a:pt x="452" y="212"/>
                  </a:cubicBezTo>
                  <a:close/>
                  <a:moveTo>
                    <a:pt x="452" y="215"/>
                  </a:moveTo>
                  <a:cubicBezTo>
                    <a:pt x="452" y="215"/>
                    <a:pt x="452" y="215"/>
                    <a:pt x="452" y="215"/>
                  </a:cubicBezTo>
                  <a:cubicBezTo>
                    <a:pt x="453" y="215"/>
                    <a:pt x="453" y="215"/>
                    <a:pt x="453" y="215"/>
                  </a:cubicBezTo>
                  <a:cubicBezTo>
                    <a:pt x="453" y="214"/>
                    <a:pt x="453" y="214"/>
                    <a:pt x="453" y="214"/>
                  </a:cubicBezTo>
                  <a:cubicBezTo>
                    <a:pt x="453" y="214"/>
                    <a:pt x="453" y="214"/>
                    <a:pt x="453" y="214"/>
                  </a:cubicBezTo>
                  <a:cubicBezTo>
                    <a:pt x="453" y="213"/>
                    <a:pt x="453" y="213"/>
                    <a:pt x="453" y="213"/>
                  </a:cubicBezTo>
                  <a:cubicBezTo>
                    <a:pt x="452" y="214"/>
                    <a:pt x="452" y="214"/>
                    <a:pt x="452" y="214"/>
                  </a:cubicBezTo>
                  <a:cubicBezTo>
                    <a:pt x="451" y="214"/>
                    <a:pt x="451" y="214"/>
                    <a:pt x="451" y="214"/>
                  </a:cubicBezTo>
                  <a:cubicBezTo>
                    <a:pt x="451" y="215"/>
                    <a:pt x="451" y="215"/>
                    <a:pt x="451" y="215"/>
                  </a:cubicBezTo>
                  <a:cubicBezTo>
                    <a:pt x="452" y="215"/>
                    <a:pt x="452" y="215"/>
                    <a:pt x="452" y="215"/>
                  </a:cubicBezTo>
                  <a:close/>
                  <a:moveTo>
                    <a:pt x="486" y="169"/>
                  </a:moveTo>
                  <a:cubicBezTo>
                    <a:pt x="486" y="169"/>
                    <a:pt x="486" y="169"/>
                    <a:pt x="486" y="169"/>
                  </a:cubicBezTo>
                  <a:cubicBezTo>
                    <a:pt x="487" y="168"/>
                    <a:pt x="487" y="168"/>
                    <a:pt x="487" y="168"/>
                  </a:cubicBezTo>
                  <a:cubicBezTo>
                    <a:pt x="487" y="167"/>
                    <a:pt x="487" y="167"/>
                    <a:pt x="487" y="167"/>
                  </a:cubicBezTo>
                  <a:cubicBezTo>
                    <a:pt x="486" y="167"/>
                    <a:pt x="486" y="167"/>
                    <a:pt x="486" y="167"/>
                  </a:cubicBezTo>
                  <a:cubicBezTo>
                    <a:pt x="486" y="168"/>
                    <a:pt x="486" y="168"/>
                    <a:pt x="486" y="168"/>
                  </a:cubicBezTo>
                  <a:cubicBezTo>
                    <a:pt x="486" y="169"/>
                    <a:pt x="486" y="169"/>
                    <a:pt x="486" y="169"/>
                  </a:cubicBezTo>
                  <a:close/>
                  <a:moveTo>
                    <a:pt x="540" y="163"/>
                  </a:moveTo>
                  <a:cubicBezTo>
                    <a:pt x="540" y="164"/>
                    <a:pt x="540" y="164"/>
                    <a:pt x="540" y="164"/>
                  </a:cubicBezTo>
                  <a:cubicBezTo>
                    <a:pt x="540" y="163"/>
                    <a:pt x="540" y="163"/>
                    <a:pt x="540" y="163"/>
                  </a:cubicBezTo>
                  <a:cubicBezTo>
                    <a:pt x="540" y="162"/>
                    <a:pt x="540" y="162"/>
                    <a:pt x="540" y="162"/>
                  </a:cubicBezTo>
                  <a:cubicBezTo>
                    <a:pt x="540" y="162"/>
                    <a:pt x="540" y="162"/>
                    <a:pt x="540" y="162"/>
                  </a:cubicBezTo>
                  <a:cubicBezTo>
                    <a:pt x="540" y="161"/>
                    <a:pt x="540" y="161"/>
                    <a:pt x="540" y="161"/>
                  </a:cubicBezTo>
                  <a:cubicBezTo>
                    <a:pt x="541" y="160"/>
                    <a:pt x="541" y="160"/>
                    <a:pt x="541" y="160"/>
                  </a:cubicBezTo>
                  <a:cubicBezTo>
                    <a:pt x="541" y="159"/>
                    <a:pt x="541" y="159"/>
                    <a:pt x="541" y="159"/>
                  </a:cubicBezTo>
                  <a:cubicBezTo>
                    <a:pt x="542" y="159"/>
                    <a:pt x="542" y="159"/>
                    <a:pt x="542" y="159"/>
                  </a:cubicBezTo>
                  <a:cubicBezTo>
                    <a:pt x="543" y="158"/>
                    <a:pt x="543" y="158"/>
                    <a:pt x="543" y="158"/>
                  </a:cubicBezTo>
                  <a:cubicBezTo>
                    <a:pt x="543" y="158"/>
                    <a:pt x="543" y="158"/>
                    <a:pt x="543" y="158"/>
                  </a:cubicBezTo>
                  <a:cubicBezTo>
                    <a:pt x="542" y="157"/>
                    <a:pt x="542" y="157"/>
                    <a:pt x="542" y="157"/>
                  </a:cubicBezTo>
                  <a:cubicBezTo>
                    <a:pt x="541" y="155"/>
                    <a:pt x="541" y="155"/>
                    <a:pt x="541" y="155"/>
                  </a:cubicBezTo>
                  <a:cubicBezTo>
                    <a:pt x="541" y="155"/>
                    <a:pt x="541" y="155"/>
                    <a:pt x="541" y="155"/>
                  </a:cubicBezTo>
                  <a:cubicBezTo>
                    <a:pt x="540" y="156"/>
                    <a:pt x="540" y="156"/>
                    <a:pt x="540" y="156"/>
                  </a:cubicBezTo>
                  <a:cubicBezTo>
                    <a:pt x="540" y="156"/>
                    <a:pt x="540" y="156"/>
                    <a:pt x="540" y="156"/>
                  </a:cubicBezTo>
                  <a:cubicBezTo>
                    <a:pt x="540" y="156"/>
                    <a:pt x="540" y="156"/>
                    <a:pt x="540" y="156"/>
                  </a:cubicBezTo>
                  <a:cubicBezTo>
                    <a:pt x="539" y="158"/>
                    <a:pt x="539" y="158"/>
                    <a:pt x="539" y="158"/>
                  </a:cubicBezTo>
                  <a:cubicBezTo>
                    <a:pt x="538" y="158"/>
                    <a:pt x="538" y="158"/>
                    <a:pt x="538" y="158"/>
                  </a:cubicBezTo>
                  <a:cubicBezTo>
                    <a:pt x="538" y="159"/>
                    <a:pt x="538" y="159"/>
                    <a:pt x="538" y="159"/>
                  </a:cubicBezTo>
                  <a:cubicBezTo>
                    <a:pt x="538" y="158"/>
                    <a:pt x="538" y="158"/>
                    <a:pt x="538" y="158"/>
                  </a:cubicBezTo>
                  <a:cubicBezTo>
                    <a:pt x="539" y="158"/>
                    <a:pt x="539" y="158"/>
                    <a:pt x="539" y="158"/>
                  </a:cubicBezTo>
                  <a:cubicBezTo>
                    <a:pt x="539" y="158"/>
                    <a:pt x="539" y="158"/>
                    <a:pt x="539" y="158"/>
                  </a:cubicBezTo>
                  <a:cubicBezTo>
                    <a:pt x="539" y="159"/>
                    <a:pt x="539" y="159"/>
                    <a:pt x="539" y="159"/>
                  </a:cubicBezTo>
                  <a:cubicBezTo>
                    <a:pt x="539" y="160"/>
                    <a:pt x="539" y="160"/>
                    <a:pt x="539" y="160"/>
                  </a:cubicBezTo>
                  <a:cubicBezTo>
                    <a:pt x="540" y="161"/>
                    <a:pt x="540" y="161"/>
                    <a:pt x="540" y="161"/>
                  </a:cubicBezTo>
                  <a:cubicBezTo>
                    <a:pt x="540" y="162"/>
                    <a:pt x="540" y="162"/>
                    <a:pt x="540" y="162"/>
                  </a:cubicBezTo>
                  <a:cubicBezTo>
                    <a:pt x="539" y="162"/>
                    <a:pt x="539" y="162"/>
                    <a:pt x="539" y="162"/>
                  </a:cubicBezTo>
                  <a:cubicBezTo>
                    <a:pt x="539" y="163"/>
                    <a:pt x="539" y="163"/>
                    <a:pt x="539" y="163"/>
                  </a:cubicBezTo>
                  <a:cubicBezTo>
                    <a:pt x="540" y="163"/>
                    <a:pt x="540" y="163"/>
                    <a:pt x="540" y="163"/>
                  </a:cubicBezTo>
                  <a:close/>
                  <a:moveTo>
                    <a:pt x="572" y="189"/>
                  </a:moveTo>
                  <a:cubicBezTo>
                    <a:pt x="572" y="189"/>
                    <a:pt x="572" y="189"/>
                    <a:pt x="572" y="189"/>
                  </a:cubicBezTo>
                  <a:cubicBezTo>
                    <a:pt x="573" y="189"/>
                    <a:pt x="573" y="189"/>
                    <a:pt x="573" y="189"/>
                  </a:cubicBezTo>
                  <a:cubicBezTo>
                    <a:pt x="574" y="190"/>
                    <a:pt x="574" y="190"/>
                    <a:pt x="574" y="190"/>
                  </a:cubicBezTo>
                  <a:cubicBezTo>
                    <a:pt x="576" y="191"/>
                    <a:pt x="576" y="191"/>
                    <a:pt x="576" y="191"/>
                  </a:cubicBezTo>
                  <a:cubicBezTo>
                    <a:pt x="576" y="191"/>
                    <a:pt x="576" y="191"/>
                    <a:pt x="576" y="191"/>
                  </a:cubicBezTo>
                  <a:cubicBezTo>
                    <a:pt x="577" y="191"/>
                    <a:pt x="577" y="191"/>
                    <a:pt x="577" y="191"/>
                  </a:cubicBezTo>
                  <a:cubicBezTo>
                    <a:pt x="577" y="190"/>
                    <a:pt x="577" y="190"/>
                    <a:pt x="577" y="190"/>
                  </a:cubicBezTo>
                  <a:cubicBezTo>
                    <a:pt x="576" y="190"/>
                    <a:pt x="576" y="190"/>
                    <a:pt x="576" y="190"/>
                  </a:cubicBezTo>
                  <a:cubicBezTo>
                    <a:pt x="575" y="190"/>
                    <a:pt x="575" y="190"/>
                    <a:pt x="575" y="190"/>
                  </a:cubicBezTo>
                  <a:cubicBezTo>
                    <a:pt x="574" y="189"/>
                    <a:pt x="574" y="189"/>
                    <a:pt x="574" y="189"/>
                  </a:cubicBezTo>
                  <a:cubicBezTo>
                    <a:pt x="574" y="189"/>
                    <a:pt x="574" y="189"/>
                    <a:pt x="574" y="189"/>
                  </a:cubicBezTo>
                  <a:cubicBezTo>
                    <a:pt x="572" y="189"/>
                    <a:pt x="572" y="189"/>
                    <a:pt x="572" y="189"/>
                  </a:cubicBezTo>
                  <a:cubicBezTo>
                    <a:pt x="572" y="189"/>
                    <a:pt x="572" y="189"/>
                    <a:pt x="572" y="189"/>
                  </a:cubicBezTo>
                  <a:close/>
                  <a:moveTo>
                    <a:pt x="563" y="187"/>
                  </a:moveTo>
                  <a:cubicBezTo>
                    <a:pt x="564" y="187"/>
                    <a:pt x="564" y="187"/>
                    <a:pt x="564" y="187"/>
                  </a:cubicBezTo>
                  <a:cubicBezTo>
                    <a:pt x="564" y="187"/>
                    <a:pt x="564" y="187"/>
                    <a:pt x="564" y="187"/>
                  </a:cubicBezTo>
                  <a:cubicBezTo>
                    <a:pt x="565" y="188"/>
                    <a:pt x="565" y="188"/>
                    <a:pt x="565" y="188"/>
                  </a:cubicBezTo>
                  <a:cubicBezTo>
                    <a:pt x="565" y="188"/>
                    <a:pt x="565" y="188"/>
                    <a:pt x="565" y="188"/>
                  </a:cubicBezTo>
                  <a:cubicBezTo>
                    <a:pt x="566" y="189"/>
                    <a:pt x="566" y="189"/>
                    <a:pt x="566" y="189"/>
                  </a:cubicBezTo>
                  <a:cubicBezTo>
                    <a:pt x="566" y="189"/>
                    <a:pt x="566" y="189"/>
                    <a:pt x="566" y="189"/>
                  </a:cubicBezTo>
                  <a:cubicBezTo>
                    <a:pt x="567" y="190"/>
                    <a:pt x="567" y="190"/>
                    <a:pt x="567" y="190"/>
                  </a:cubicBezTo>
                  <a:cubicBezTo>
                    <a:pt x="567" y="190"/>
                    <a:pt x="567" y="190"/>
                    <a:pt x="567" y="190"/>
                  </a:cubicBezTo>
                  <a:cubicBezTo>
                    <a:pt x="568" y="190"/>
                    <a:pt x="568" y="190"/>
                    <a:pt x="568" y="190"/>
                  </a:cubicBezTo>
                  <a:cubicBezTo>
                    <a:pt x="569" y="190"/>
                    <a:pt x="569" y="190"/>
                    <a:pt x="569" y="190"/>
                  </a:cubicBezTo>
                  <a:cubicBezTo>
                    <a:pt x="570" y="190"/>
                    <a:pt x="570" y="190"/>
                    <a:pt x="570" y="190"/>
                  </a:cubicBezTo>
                  <a:cubicBezTo>
                    <a:pt x="570" y="190"/>
                    <a:pt x="570" y="190"/>
                    <a:pt x="570" y="190"/>
                  </a:cubicBezTo>
                  <a:cubicBezTo>
                    <a:pt x="569" y="189"/>
                    <a:pt x="569" y="189"/>
                    <a:pt x="569" y="189"/>
                  </a:cubicBezTo>
                  <a:cubicBezTo>
                    <a:pt x="568" y="189"/>
                    <a:pt x="568" y="189"/>
                    <a:pt x="568" y="189"/>
                  </a:cubicBezTo>
                  <a:cubicBezTo>
                    <a:pt x="567" y="188"/>
                    <a:pt x="567" y="188"/>
                    <a:pt x="567" y="188"/>
                  </a:cubicBezTo>
                  <a:cubicBezTo>
                    <a:pt x="567" y="187"/>
                    <a:pt x="567" y="187"/>
                    <a:pt x="567" y="187"/>
                  </a:cubicBezTo>
                  <a:cubicBezTo>
                    <a:pt x="566" y="187"/>
                    <a:pt x="566" y="187"/>
                    <a:pt x="566" y="187"/>
                  </a:cubicBezTo>
                  <a:cubicBezTo>
                    <a:pt x="565" y="186"/>
                    <a:pt x="565" y="186"/>
                    <a:pt x="565" y="186"/>
                  </a:cubicBezTo>
                  <a:cubicBezTo>
                    <a:pt x="565" y="186"/>
                    <a:pt x="565" y="186"/>
                    <a:pt x="565" y="186"/>
                  </a:cubicBezTo>
                  <a:cubicBezTo>
                    <a:pt x="566" y="186"/>
                    <a:pt x="566" y="186"/>
                    <a:pt x="566" y="186"/>
                  </a:cubicBezTo>
                  <a:cubicBezTo>
                    <a:pt x="565" y="186"/>
                    <a:pt x="565" y="186"/>
                    <a:pt x="565" y="186"/>
                  </a:cubicBezTo>
                  <a:cubicBezTo>
                    <a:pt x="564" y="186"/>
                    <a:pt x="564" y="186"/>
                    <a:pt x="564" y="186"/>
                  </a:cubicBezTo>
                  <a:cubicBezTo>
                    <a:pt x="563" y="186"/>
                    <a:pt x="563" y="186"/>
                    <a:pt x="563" y="186"/>
                  </a:cubicBezTo>
                  <a:cubicBezTo>
                    <a:pt x="563" y="186"/>
                    <a:pt x="563" y="186"/>
                    <a:pt x="563" y="186"/>
                  </a:cubicBezTo>
                  <a:cubicBezTo>
                    <a:pt x="563" y="187"/>
                    <a:pt x="563" y="187"/>
                    <a:pt x="563" y="187"/>
                  </a:cubicBezTo>
                  <a:close/>
                  <a:moveTo>
                    <a:pt x="541" y="228"/>
                  </a:moveTo>
                  <a:cubicBezTo>
                    <a:pt x="541" y="228"/>
                    <a:pt x="541" y="228"/>
                    <a:pt x="541" y="228"/>
                  </a:cubicBezTo>
                  <a:cubicBezTo>
                    <a:pt x="542" y="228"/>
                    <a:pt x="542" y="228"/>
                    <a:pt x="542" y="228"/>
                  </a:cubicBezTo>
                  <a:cubicBezTo>
                    <a:pt x="542" y="227"/>
                    <a:pt x="542" y="227"/>
                    <a:pt x="542" y="227"/>
                  </a:cubicBezTo>
                  <a:cubicBezTo>
                    <a:pt x="541" y="227"/>
                    <a:pt x="541" y="227"/>
                    <a:pt x="541" y="227"/>
                  </a:cubicBezTo>
                  <a:cubicBezTo>
                    <a:pt x="540" y="227"/>
                    <a:pt x="540" y="227"/>
                    <a:pt x="540" y="227"/>
                  </a:cubicBezTo>
                  <a:cubicBezTo>
                    <a:pt x="540" y="228"/>
                    <a:pt x="540" y="228"/>
                    <a:pt x="540" y="228"/>
                  </a:cubicBezTo>
                  <a:cubicBezTo>
                    <a:pt x="541" y="228"/>
                    <a:pt x="541" y="228"/>
                    <a:pt x="541" y="228"/>
                  </a:cubicBezTo>
                  <a:close/>
                  <a:moveTo>
                    <a:pt x="536" y="227"/>
                  </a:moveTo>
                  <a:cubicBezTo>
                    <a:pt x="536" y="228"/>
                    <a:pt x="536" y="228"/>
                    <a:pt x="536" y="228"/>
                  </a:cubicBezTo>
                  <a:cubicBezTo>
                    <a:pt x="537" y="228"/>
                    <a:pt x="537" y="228"/>
                    <a:pt x="537" y="228"/>
                  </a:cubicBezTo>
                  <a:cubicBezTo>
                    <a:pt x="538" y="228"/>
                    <a:pt x="538" y="228"/>
                    <a:pt x="538" y="228"/>
                  </a:cubicBezTo>
                  <a:cubicBezTo>
                    <a:pt x="538" y="228"/>
                    <a:pt x="538" y="228"/>
                    <a:pt x="538" y="228"/>
                  </a:cubicBezTo>
                  <a:cubicBezTo>
                    <a:pt x="537" y="227"/>
                    <a:pt x="537" y="227"/>
                    <a:pt x="537" y="227"/>
                  </a:cubicBezTo>
                  <a:cubicBezTo>
                    <a:pt x="536" y="227"/>
                    <a:pt x="536" y="227"/>
                    <a:pt x="536" y="227"/>
                  </a:cubicBezTo>
                  <a:close/>
                  <a:moveTo>
                    <a:pt x="539" y="234"/>
                  </a:moveTo>
                  <a:cubicBezTo>
                    <a:pt x="539" y="234"/>
                    <a:pt x="539" y="234"/>
                    <a:pt x="539" y="234"/>
                  </a:cubicBezTo>
                  <a:cubicBezTo>
                    <a:pt x="539" y="233"/>
                    <a:pt x="539" y="233"/>
                    <a:pt x="539" y="233"/>
                  </a:cubicBezTo>
                  <a:cubicBezTo>
                    <a:pt x="539" y="232"/>
                    <a:pt x="539" y="232"/>
                    <a:pt x="539" y="232"/>
                  </a:cubicBezTo>
                  <a:cubicBezTo>
                    <a:pt x="540" y="232"/>
                    <a:pt x="540" y="232"/>
                    <a:pt x="540" y="232"/>
                  </a:cubicBezTo>
                  <a:cubicBezTo>
                    <a:pt x="541" y="231"/>
                    <a:pt x="541" y="231"/>
                    <a:pt x="541" y="231"/>
                  </a:cubicBezTo>
                  <a:cubicBezTo>
                    <a:pt x="540" y="230"/>
                    <a:pt x="540" y="230"/>
                    <a:pt x="540" y="230"/>
                  </a:cubicBezTo>
                  <a:cubicBezTo>
                    <a:pt x="541" y="230"/>
                    <a:pt x="541" y="230"/>
                    <a:pt x="541" y="230"/>
                  </a:cubicBezTo>
                  <a:cubicBezTo>
                    <a:pt x="541" y="229"/>
                    <a:pt x="541" y="229"/>
                    <a:pt x="541" y="229"/>
                  </a:cubicBezTo>
                  <a:cubicBezTo>
                    <a:pt x="541" y="229"/>
                    <a:pt x="541" y="229"/>
                    <a:pt x="541" y="229"/>
                  </a:cubicBezTo>
                  <a:cubicBezTo>
                    <a:pt x="539" y="228"/>
                    <a:pt x="539" y="228"/>
                    <a:pt x="539" y="228"/>
                  </a:cubicBezTo>
                  <a:cubicBezTo>
                    <a:pt x="539" y="228"/>
                    <a:pt x="539" y="228"/>
                    <a:pt x="539" y="228"/>
                  </a:cubicBezTo>
                  <a:cubicBezTo>
                    <a:pt x="539" y="230"/>
                    <a:pt x="539" y="230"/>
                    <a:pt x="539" y="230"/>
                  </a:cubicBezTo>
                  <a:cubicBezTo>
                    <a:pt x="539" y="230"/>
                    <a:pt x="539" y="230"/>
                    <a:pt x="539" y="230"/>
                  </a:cubicBezTo>
                  <a:cubicBezTo>
                    <a:pt x="538" y="231"/>
                    <a:pt x="538" y="231"/>
                    <a:pt x="538" y="231"/>
                  </a:cubicBezTo>
                  <a:cubicBezTo>
                    <a:pt x="538" y="231"/>
                    <a:pt x="538" y="231"/>
                    <a:pt x="538" y="231"/>
                  </a:cubicBezTo>
                  <a:cubicBezTo>
                    <a:pt x="537" y="231"/>
                    <a:pt x="537" y="231"/>
                    <a:pt x="537" y="231"/>
                  </a:cubicBezTo>
                  <a:cubicBezTo>
                    <a:pt x="537" y="232"/>
                    <a:pt x="537" y="232"/>
                    <a:pt x="537" y="232"/>
                  </a:cubicBezTo>
                  <a:cubicBezTo>
                    <a:pt x="538" y="232"/>
                    <a:pt x="538" y="232"/>
                    <a:pt x="538" y="232"/>
                  </a:cubicBezTo>
                  <a:cubicBezTo>
                    <a:pt x="538" y="233"/>
                    <a:pt x="538" y="233"/>
                    <a:pt x="538" y="233"/>
                  </a:cubicBezTo>
                  <a:cubicBezTo>
                    <a:pt x="538" y="233"/>
                    <a:pt x="538" y="233"/>
                    <a:pt x="538" y="233"/>
                  </a:cubicBezTo>
                  <a:cubicBezTo>
                    <a:pt x="538" y="233"/>
                    <a:pt x="538" y="233"/>
                    <a:pt x="538" y="233"/>
                  </a:cubicBezTo>
                  <a:cubicBezTo>
                    <a:pt x="539" y="233"/>
                    <a:pt x="539" y="233"/>
                    <a:pt x="539" y="233"/>
                  </a:cubicBezTo>
                  <a:cubicBezTo>
                    <a:pt x="539" y="234"/>
                    <a:pt x="539" y="234"/>
                    <a:pt x="539" y="234"/>
                  </a:cubicBezTo>
                  <a:close/>
                  <a:moveTo>
                    <a:pt x="538" y="239"/>
                  </a:moveTo>
                  <a:cubicBezTo>
                    <a:pt x="538" y="239"/>
                    <a:pt x="538" y="238"/>
                    <a:pt x="538" y="238"/>
                  </a:cubicBezTo>
                  <a:cubicBezTo>
                    <a:pt x="538" y="238"/>
                    <a:pt x="538" y="238"/>
                    <a:pt x="538" y="238"/>
                  </a:cubicBezTo>
                  <a:cubicBezTo>
                    <a:pt x="538" y="237"/>
                    <a:pt x="538" y="237"/>
                    <a:pt x="538" y="237"/>
                  </a:cubicBezTo>
                  <a:cubicBezTo>
                    <a:pt x="538" y="237"/>
                    <a:pt x="538" y="237"/>
                    <a:pt x="538" y="237"/>
                  </a:cubicBezTo>
                  <a:cubicBezTo>
                    <a:pt x="538" y="237"/>
                    <a:pt x="538" y="237"/>
                    <a:pt x="538" y="237"/>
                  </a:cubicBezTo>
                  <a:cubicBezTo>
                    <a:pt x="537" y="238"/>
                    <a:pt x="537" y="238"/>
                    <a:pt x="537" y="238"/>
                  </a:cubicBezTo>
                  <a:cubicBezTo>
                    <a:pt x="538" y="239"/>
                    <a:pt x="538" y="239"/>
                    <a:pt x="538" y="239"/>
                  </a:cubicBezTo>
                  <a:close/>
                  <a:moveTo>
                    <a:pt x="538" y="240"/>
                  </a:moveTo>
                  <a:cubicBezTo>
                    <a:pt x="539" y="240"/>
                    <a:pt x="539" y="240"/>
                    <a:pt x="539" y="240"/>
                  </a:cubicBezTo>
                  <a:cubicBezTo>
                    <a:pt x="538" y="240"/>
                    <a:pt x="538" y="240"/>
                    <a:pt x="538" y="240"/>
                  </a:cubicBezTo>
                  <a:cubicBezTo>
                    <a:pt x="538" y="239"/>
                    <a:pt x="538" y="239"/>
                    <a:pt x="538" y="239"/>
                  </a:cubicBezTo>
                  <a:cubicBezTo>
                    <a:pt x="538" y="240"/>
                    <a:pt x="538" y="240"/>
                    <a:pt x="538" y="240"/>
                  </a:cubicBezTo>
                  <a:cubicBezTo>
                    <a:pt x="538" y="240"/>
                    <a:pt x="538" y="240"/>
                    <a:pt x="538" y="240"/>
                  </a:cubicBezTo>
                  <a:cubicBezTo>
                    <a:pt x="538" y="240"/>
                    <a:pt x="538" y="240"/>
                    <a:pt x="538" y="240"/>
                  </a:cubicBezTo>
                  <a:close/>
                  <a:moveTo>
                    <a:pt x="537" y="241"/>
                  </a:moveTo>
                  <a:cubicBezTo>
                    <a:pt x="537" y="241"/>
                    <a:pt x="537" y="241"/>
                    <a:pt x="537" y="241"/>
                  </a:cubicBezTo>
                  <a:cubicBezTo>
                    <a:pt x="537" y="241"/>
                    <a:pt x="537" y="241"/>
                    <a:pt x="537" y="241"/>
                  </a:cubicBezTo>
                  <a:cubicBezTo>
                    <a:pt x="536" y="241"/>
                    <a:pt x="536" y="241"/>
                    <a:pt x="536" y="241"/>
                  </a:cubicBezTo>
                  <a:cubicBezTo>
                    <a:pt x="536" y="241"/>
                    <a:pt x="536" y="241"/>
                    <a:pt x="536" y="241"/>
                  </a:cubicBezTo>
                  <a:cubicBezTo>
                    <a:pt x="537" y="241"/>
                    <a:pt x="537" y="241"/>
                    <a:pt x="537" y="241"/>
                  </a:cubicBezTo>
                  <a:close/>
                  <a:moveTo>
                    <a:pt x="537" y="243"/>
                  </a:moveTo>
                  <a:cubicBezTo>
                    <a:pt x="538" y="243"/>
                    <a:pt x="538" y="243"/>
                    <a:pt x="538" y="243"/>
                  </a:cubicBezTo>
                  <a:cubicBezTo>
                    <a:pt x="538" y="243"/>
                    <a:pt x="538" y="243"/>
                    <a:pt x="538" y="243"/>
                  </a:cubicBezTo>
                  <a:cubicBezTo>
                    <a:pt x="538" y="242"/>
                    <a:pt x="538" y="242"/>
                    <a:pt x="538" y="242"/>
                  </a:cubicBezTo>
                  <a:cubicBezTo>
                    <a:pt x="538" y="242"/>
                    <a:pt x="538" y="242"/>
                    <a:pt x="538" y="242"/>
                  </a:cubicBezTo>
                  <a:cubicBezTo>
                    <a:pt x="537" y="242"/>
                    <a:pt x="537" y="242"/>
                    <a:pt x="537" y="242"/>
                  </a:cubicBezTo>
                  <a:cubicBezTo>
                    <a:pt x="537" y="243"/>
                    <a:pt x="537" y="243"/>
                    <a:pt x="537" y="243"/>
                  </a:cubicBezTo>
                  <a:close/>
                  <a:moveTo>
                    <a:pt x="536" y="248"/>
                  </a:moveTo>
                  <a:cubicBezTo>
                    <a:pt x="536" y="248"/>
                    <a:pt x="536" y="248"/>
                    <a:pt x="536" y="248"/>
                  </a:cubicBezTo>
                  <a:cubicBezTo>
                    <a:pt x="536" y="248"/>
                    <a:pt x="536" y="248"/>
                    <a:pt x="536" y="248"/>
                  </a:cubicBezTo>
                  <a:cubicBezTo>
                    <a:pt x="536" y="248"/>
                    <a:pt x="536" y="248"/>
                    <a:pt x="536" y="248"/>
                  </a:cubicBezTo>
                  <a:cubicBezTo>
                    <a:pt x="536" y="248"/>
                    <a:pt x="536" y="248"/>
                    <a:pt x="536" y="248"/>
                  </a:cubicBezTo>
                  <a:close/>
                  <a:moveTo>
                    <a:pt x="536" y="251"/>
                  </a:moveTo>
                  <a:cubicBezTo>
                    <a:pt x="536" y="250"/>
                    <a:pt x="536" y="250"/>
                    <a:pt x="536" y="250"/>
                  </a:cubicBezTo>
                  <a:cubicBezTo>
                    <a:pt x="536" y="250"/>
                    <a:pt x="536" y="250"/>
                    <a:pt x="536" y="250"/>
                  </a:cubicBezTo>
                  <a:cubicBezTo>
                    <a:pt x="536" y="250"/>
                    <a:pt x="536" y="250"/>
                    <a:pt x="536" y="250"/>
                  </a:cubicBezTo>
                  <a:cubicBezTo>
                    <a:pt x="536" y="251"/>
                    <a:pt x="536" y="251"/>
                    <a:pt x="536" y="251"/>
                  </a:cubicBezTo>
                  <a:close/>
                  <a:moveTo>
                    <a:pt x="536" y="252"/>
                  </a:moveTo>
                  <a:cubicBezTo>
                    <a:pt x="536" y="252"/>
                    <a:pt x="536" y="252"/>
                    <a:pt x="536" y="252"/>
                  </a:cubicBezTo>
                  <a:cubicBezTo>
                    <a:pt x="536" y="252"/>
                    <a:pt x="536" y="252"/>
                    <a:pt x="536" y="252"/>
                  </a:cubicBezTo>
                  <a:cubicBezTo>
                    <a:pt x="536" y="252"/>
                    <a:pt x="536" y="252"/>
                    <a:pt x="536" y="252"/>
                  </a:cubicBezTo>
                  <a:close/>
                  <a:moveTo>
                    <a:pt x="535" y="253"/>
                  </a:moveTo>
                  <a:cubicBezTo>
                    <a:pt x="535" y="253"/>
                    <a:pt x="535" y="253"/>
                    <a:pt x="535" y="253"/>
                  </a:cubicBezTo>
                  <a:cubicBezTo>
                    <a:pt x="535" y="253"/>
                    <a:pt x="535" y="253"/>
                    <a:pt x="535" y="253"/>
                  </a:cubicBezTo>
                  <a:cubicBezTo>
                    <a:pt x="535" y="253"/>
                    <a:pt x="535" y="253"/>
                    <a:pt x="535" y="253"/>
                  </a:cubicBezTo>
                  <a:cubicBezTo>
                    <a:pt x="535" y="253"/>
                    <a:pt x="535" y="253"/>
                    <a:pt x="535" y="253"/>
                  </a:cubicBezTo>
                  <a:cubicBezTo>
                    <a:pt x="535" y="253"/>
                    <a:pt x="535" y="253"/>
                    <a:pt x="535" y="253"/>
                  </a:cubicBezTo>
                  <a:close/>
                  <a:moveTo>
                    <a:pt x="534" y="256"/>
                  </a:moveTo>
                  <a:cubicBezTo>
                    <a:pt x="534" y="256"/>
                    <a:pt x="534" y="256"/>
                    <a:pt x="534" y="256"/>
                  </a:cubicBezTo>
                  <a:cubicBezTo>
                    <a:pt x="534" y="255"/>
                    <a:pt x="534" y="255"/>
                    <a:pt x="534" y="255"/>
                  </a:cubicBezTo>
                  <a:cubicBezTo>
                    <a:pt x="534" y="255"/>
                    <a:pt x="534" y="255"/>
                    <a:pt x="534" y="255"/>
                  </a:cubicBezTo>
                  <a:cubicBezTo>
                    <a:pt x="534" y="255"/>
                    <a:pt x="534" y="255"/>
                    <a:pt x="534" y="255"/>
                  </a:cubicBezTo>
                  <a:cubicBezTo>
                    <a:pt x="534" y="256"/>
                    <a:pt x="534" y="256"/>
                    <a:pt x="534" y="256"/>
                  </a:cubicBezTo>
                  <a:cubicBezTo>
                    <a:pt x="534" y="256"/>
                    <a:pt x="534" y="256"/>
                    <a:pt x="534" y="256"/>
                  </a:cubicBezTo>
                  <a:close/>
                  <a:moveTo>
                    <a:pt x="526" y="266"/>
                  </a:moveTo>
                  <a:cubicBezTo>
                    <a:pt x="527" y="266"/>
                    <a:pt x="527" y="266"/>
                    <a:pt x="527" y="266"/>
                  </a:cubicBezTo>
                  <a:cubicBezTo>
                    <a:pt x="528" y="265"/>
                    <a:pt x="528" y="265"/>
                    <a:pt x="528" y="265"/>
                  </a:cubicBezTo>
                  <a:cubicBezTo>
                    <a:pt x="528" y="264"/>
                    <a:pt x="528" y="264"/>
                    <a:pt x="528" y="264"/>
                  </a:cubicBezTo>
                  <a:cubicBezTo>
                    <a:pt x="529" y="264"/>
                    <a:pt x="529" y="264"/>
                    <a:pt x="529" y="264"/>
                  </a:cubicBezTo>
                  <a:cubicBezTo>
                    <a:pt x="529" y="263"/>
                    <a:pt x="529" y="263"/>
                    <a:pt x="529" y="263"/>
                  </a:cubicBezTo>
                  <a:cubicBezTo>
                    <a:pt x="529" y="262"/>
                    <a:pt x="529" y="262"/>
                    <a:pt x="529" y="262"/>
                  </a:cubicBezTo>
                  <a:cubicBezTo>
                    <a:pt x="530" y="261"/>
                    <a:pt x="530" y="261"/>
                    <a:pt x="530" y="261"/>
                  </a:cubicBezTo>
                  <a:cubicBezTo>
                    <a:pt x="530" y="261"/>
                    <a:pt x="530" y="261"/>
                    <a:pt x="530" y="261"/>
                  </a:cubicBezTo>
                  <a:cubicBezTo>
                    <a:pt x="529" y="261"/>
                    <a:pt x="529" y="261"/>
                    <a:pt x="529" y="261"/>
                  </a:cubicBezTo>
                  <a:cubicBezTo>
                    <a:pt x="528" y="262"/>
                    <a:pt x="528" y="262"/>
                    <a:pt x="528" y="262"/>
                  </a:cubicBezTo>
                  <a:cubicBezTo>
                    <a:pt x="528" y="262"/>
                    <a:pt x="528" y="262"/>
                    <a:pt x="528" y="262"/>
                  </a:cubicBezTo>
                  <a:cubicBezTo>
                    <a:pt x="528" y="263"/>
                    <a:pt x="528" y="263"/>
                    <a:pt x="528" y="263"/>
                  </a:cubicBezTo>
                  <a:cubicBezTo>
                    <a:pt x="527" y="263"/>
                    <a:pt x="527" y="263"/>
                    <a:pt x="527" y="263"/>
                  </a:cubicBezTo>
                  <a:cubicBezTo>
                    <a:pt x="527" y="264"/>
                    <a:pt x="527" y="264"/>
                    <a:pt x="527" y="264"/>
                  </a:cubicBezTo>
                  <a:cubicBezTo>
                    <a:pt x="527" y="264"/>
                    <a:pt x="527" y="264"/>
                    <a:pt x="527" y="264"/>
                  </a:cubicBezTo>
                  <a:cubicBezTo>
                    <a:pt x="526" y="266"/>
                    <a:pt x="526" y="266"/>
                    <a:pt x="526" y="266"/>
                  </a:cubicBezTo>
                  <a:close/>
                  <a:moveTo>
                    <a:pt x="518" y="274"/>
                  </a:moveTo>
                  <a:cubicBezTo>
                    <a:pt x="519" y="274"/>
                    <a:pt x="519" y="274"/>
                    <a:pt x="519" y="274"/>
                  </a:cubicBezTo>
                  <a:cubicBezTo>
                    <a:pt x="519" y="273"/>
                    <a:pt x="519" y="273"/>
                    <a:pt x="519" y="273"/>
                  </a:cubicBezTo>
                  <a:cubicBezTo>
                    <a:pt x="519" y="273"/>
                    <a:pt x="519" y="273"/>
                    <a:pt x="519" y="273"/>
                  </a:cubicBezTo>
                  <a:cubicBezTo>
                    <a:pt x="519" y="272"/>
                    <a:pt x="519" y="272"/>
                    <a:pt x="519" y="272"/>
                  </a:cubicBezTo>
                  <a:cubicBezTo>
                    <a:pt x="520" y="272"/>
                    <a:pt x="520" y="272"/>
                    <a:pt x="520" y="272"/>
                  </a:cubicBezTo>
                  <a:cubicBezTo>
                    <a:pt x="520" y="271"/>
                    <a:pt x="520" y="271"/>
                    <a:pt x="520" y="271"/>
                  </a:cubicBezTo>
                  <a:cubicBezTo>
                    <a:pt x="520" y="271"/>
                    <a:pt x="520" y="271"/>
                    <a:pt x="520" y="271"/>
                  </a:cubicBezTo>
                  <a:cubicBezTo>
                    <a:pt x="521" y="271"/>
                    <a:pt x="521" y="271"/>
                    <a:pt x="521" y="271"/>
                  </a:cubicBezTo>
                  <a:cubicBezTo>
                    <a:pt x="521" y="270"/>
                    <a:pt x="521" y="270"/>
                    <a:pt x="521" y="270"/>
                  </a:cubicBezTo>
                  <a:cubicBezTo>
                    <a:pt x="522" y="269"/>
                    <a:pt x="522" y="269"/>
                    <a:pt x="522" y="269"/>
                  </a:cubicBezTo>
                  <a:cubicBezTo>
                    <a:pt x="523" y="268"/>
                    <a:pt x="523" y="268"/>
                    <a:pt x="523" y="268"/>
                  </a:cubicBezTo>
                  <a:cubicBezTo>
                    <a:pt x="524" y="268"/>
                    <a:pt x="524" y="268"/>
                    <a:pt x="524" y="268"/>
                  </a:cubicBezTo>
                  <a:cubicBezTo>
                    <a:pt x="524" y="268"/>
                    <a:pt x="524" y="268"/>
                    <a:pt x="524" y="268"/>
                  </a:cubicBezTo>
                  <a:cubicBezTo>
                    <a:pt x="524" y="267"/>
                    <a:pt x="524" y="267"/>
                    <a:pt x="524" y="267"/>
                  </a:cubicBezTo>
                  <a:cubicBezTo>
                    <a:pt x="524" y="266"/>
                    <a:pt x="524" y="266"/>
                    <a:pt x="524" y="266"/>
                  </a:cubicBezTo>
                  <a:cubicBezTo>
                    <a:pt x="523" y="266"/>
                    <a:pt x="523" y="266"/>
                    <a:pt x="523" y="266"/>
                  </a:cubicBezTo>
                  <a:cubicBezTo>
                    <a:pt x="523" y="267"/>
                    <a:pt x="523" y="267"/>
                    <a:pt x="523" y="267"/>
                  </a:cubicBezTo>
                  <a:cubicBezTo>
                    <a:pt x="522" y="268"/>
                    <a:pt x="522" y="268"/>
                    <a:pt x="522" y="268"/>
                  </a:cubicBezTo>
                  <a:cubicBezTo>
                    <a:pt x="522" y="268"/>
                    <a:pt x="522" y="268"/>
                    <a:pt x="522" y="268"/>
                  </a:cubicBezTo>
                  <a:cubicBezTo>
                    <a:pt x="521" y="268"/>
                    <a:pt x="521" y="268"/>
                    <a:pt x="521" y="268"/>
                  </a:cubicBezTo>
                  <a:cubicBezTo>
                    <a:pt x="521" y="268"/>
                    <a:pt x="521" y="268"/>
                    <a:pt x="521" y="268"/>
                  </a:cubicBezTo>
                  <a:cubicBezTo>
                    <a:pt x="520" y="268"/>
                    <a:pt x="520" y="268"/>
                    <a:pt x="520" y="268"/>
                  </a:cubicBezTo>
                  <a:cubicBezTo>
                    <a:pt x="520" y="268"/>
                    <a:pt x="520" y="268"/>
                    <a:pt x="520" y="268"/>
                  </a:cubicBezTo>
                  <a:cubicBezTo>
                    <a:pt x="520" y="268"/>
                    <a:pt x="520" y="268"/>
                    <a:pt x="520" y="268"/>
                  </a:cubicBezTo>
                  <a:cubicBezTo>
                    <a:pt x="520" y="269"/>
                    <a:pt x="520" y="269"/>
                    <a:pt x="520" y="269"/>
                  </a:cubicBezTo>
                  <a:cubicBezTo>
                    <a:pt x="520" y="269"/>
                    <a:pt x="520" y="269"/>
                    <a:pt x="520" y="269"/>
                  </a:cubicBezTo>
                  <a:cubicBezTo>
                    <a:pt x="519" y="270"/>
                    <a:pt x="519" y="270"/>
                    <a:pt x="519" y="270"/>
                  </a:cubicBezTo>
                  <a:cubicBezTo>
                    <a:pt x="519" y="270"/>
                    <a:pt x="519" y="270"/>
                    <a:pt x="519" y="270"/>
                  </a:cubicBezTo>
                  <a:cubicBezTo>
                    <a:pt x="519" y="271"/>
                    <a:pt x="519" y="271"/>
                    <a:pt x="519" y="271"/>
                  </a:cubicBezTo>
                  <a:cubicBezTo>
                    <a:pt x="519" y="271"/>
                    <a:pt x="519" y="271"/>
                    <a:pt x="519" y="271"/>
                  </a:cubicBezTo>
                  <a:cubicBezTo>
                    <a:pt x="518" y="272"/>
                    <a:pt x="518" y="272"/>
                    <a:pt x="518" y="272"/>
                  </a:cubicBezTo>
                  <a:cubicBezTo>
                    <a:pt x="518" y="272"/>
                    <a:pt x="518" y="272"/>
                    <a:pt x="518" y="272"/>
                  </a:cubicBezTo>
                  <a:cubicBezTo>
                    <a:pt x="518" y="273"/>
                    <a:pt x="518" y="273"/>
                    <a:pt x="518" y="273"/>
                  </a:cubicBezTo>
                  <a:cubicBezTo>
                    <a:pt x="518" y="273"/>
                    <a:pt x="518" y="273"/>
                    <a:pt x="518" y="273"/>
                  </a:cubicBezTo>
                  <a:cubicBezTo>
                    <a:pt x="518" y="274"/>
                    <a:pt x="518" y="274"/>
                    <a:pt x="518" y="274"/>
                  </a:cubicBezTo>
                  <a:cubicBezTo>
                    <a:pt x="518" y="274"/>
                    <a:pt x="518" y="274"/>
                    <a:pt x="518" y="274"/>
                  </a:cubicBezTo>
                  <a:close/>
                  <a:moveTo>
                    <a:pt x="514" y="280"/>
                  </a:moveTo>
                  <a:cubicBezTo>
                    <a:pt x="514" y="280"/>
                    <a:pt x="514" y="279"/>
                    <a:pt x="514" y="279"/>
                  </a:cubicBezTo>
                  <a:cubicBezTo>
                    <a:pt x="515" y="277"/>
                    <a:pt x="515" y="277"/>
                    <a:pt x="515" y="277"/>
                  </a:cubicBezTo>
                  <a:cubicBezTo>
                    <a:pt x="515" y="277"/>
                    <a:pt x="515" y="277"/>
                    <a:pt x="515" y="277"/>
                  </a:cubicBezTo>
                  <a:cubicBezTo>
                    <a:pt x="516" y="276"/>
                    <a:pt x="516" y="276"/>
                    <a:pt x="516" y="276"/>
                  </a:cubicBezTo>
                  <a:cubicBezTo>
                    <a:pt x="516" y="275"/>
                    <a:pt x="516" y="275"/>
                    <a:pt x="516" y="275"/>
                  </a:cubicBezTo>
                  <a:cubicBezTo>
                    <a:pt x="516" y="275"/>
                    <a:pt x="516" y="275"/>
                    <a:pt x="516" y="275"/>
                  </a:cubicBezTo>
                  <a:cubicBezTo>
                    <a:pt x="516" y="275"/>
                    <a:pt x="516" y="275"/>
                    <a:pt x="516" y="275"/>
                  </a:cubicBezTo>
                  <a:cubicBezTo>
                    <a:pt x="515" y="275"/>
                    <a:pt x="515" y="275"/>
                    <a:pt x="515" y="275"/>
                  </a:cubicBezTo>
                  <a:cubicBezTo>
                    <a:pt x="515" y="274"/>
                    <a:pt x="515" y="274"/>
                    <a:pt x="515" y="274"/>
                  </a:cubicBezTo>
                  <a:cubicBezTo>
                    <a:pt x="514" y="275"/>
                    <a:pt x="514" y="275"/>
                    <a:pt x="514" y="275"/>
                  </a:cubicBezTo>
                  <a:cubicBezTo>
                    <a:pt x="514" y="276"/>
                    <a:pt x="514" y="276"/>
                    <a:pt x="514" y="276"/>
                  </a:cubicBezTo>
                  <a:cubicBezTo>
                    <a:pt x="514" y="276"/>
                    <a:pt x="514" y="276"/>
                    <a:pt x="514" y="276"/>
                  </a:cubicBezTo>
                  <a:cubicBezTo>
                    <a:pt x="514" y="278"/>
                    <a:pt x="514" y="278"/>
                    <a:pt x="514" y="278"/>
                  </a:cubicBezTo>
                  <a:cubicBezTo>
                    <a:pt x="513" y="278"/>
                    <a:pt x="513" y="278"/>
                    <a:pt x="513" y="278"/>
                  </a:cubicBezTo>
                  <a:cubicBezTo>
                    <a:pt x="514" y="279"/>
                    <a:pt x="514" y="279"/>
                    <a:pt x="514" y="279"/>
                  </a:cubicBezTo>
                  <a:cubicBezTo>
                    <a:pt x="514" y="280"/>
                    <a:pt x="514" y="280"/>
                    <a:pt x="514" y="280"/>
                  </a:cubicBezTo>
                  <a:close/>
                  <a:moveTo>
                    <a:pt x="9" y="215"/>
                  </a:moveTo>
                  <a:cubicBezTo>
                    <a:pt x="9" y="215"/>
                    <a:pt x="8" y="216"/>
                    <a:pt x="8" y="216"/>
                  </a:cubicBezTo>
                  <a:cubicBezTo>
                    <a:pt x="9" y="217"/>
                    <a:pt x="9" y="217"/>
                    <a:pt x="9" y="217"/>
                  </a:cubicBezTo>
                  <a:cubicBezTo>
                    <a:pt x="10" y="216"/>
                    <a:pt x="10" y="216"/>
                    <a:pt x="10" y="216"/>
                  </a:cubicBezTo>
                  <a:lnTo>
                    <a:pt x="9" y="2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1">
              <a:extLst>
                <a:ext uri="{FF2B5EF4-FFF2-40B4-BE49-F238E27FC236}">
                  <a16:creationId xmlns:a16="http://schemas.microsoft.com/office/drawing/2014/main" id="{48027329-B3E2-4E8A-A1F8-6C931F10BB98}"/>
                </a:ext>
              </a:extLst>
            </p:cNvPr>
            <p:cNvSpPr>
              <a:spLocks noEditPoints="1"/>
            </p:cNvSpPr>
            <p:nvPr/>
          </p:nvSpPr>
          <p:spPr bwMode="auto">
            <a:xfrm>
              <a:off x="4426829" y="1014430"/>
              <a:ext cx="299785" cy="329377"/>
            </a:xfrm>
            <a:custGeom>
              <a:avLst/>
              <a:gdLst>
                <a:gd name="T0" fmla="*/ 60 w 63"/>
                <a:gd name="T1" fmla="*/ 6 h 69"/>
                <a:gd name="T2" fmla="*/ 26 w 63"/>
                <a:gd name="T3" fmla="*/ 0 h 69"/>
                <a:gd name="T4" fmla="*/ 21 w 63"/>
                <a:gd name="T5" fmla="*/ 7 h 69"/>
                <a:gd name="T6" fmla="*/ 28 w 63"/>
                <a:gd name="T7" fmla="*/ 13 h 69"/>
                <a:gd name="T8" fmla="*/ 28 w 63"/>
                <a:gd name="T9" fmla="*/ 13 h 69"/>
                <a:gd name="T10" fmla="*/ 25 w 63"/>
                <a:gd name="T11" fmla="*/ 14 h 69"/>
                <a:gd name="T12" fmla="*/ 33 w 63"/>
                <a:gd name="T13" fmla="*/ 17 h 69"/>
                <a:gd name="T14" fmla="*/ 39 w 63"/>
                <a:gd name="T15" fmla="*/ 17 h 69"/>
                <a:gd name="T16" fmla="*/ 45 w 63"/>
                <a:gd name="T17" fmla="*/ 12 h 69"/>
                <a:gd name="T18" fmla="*/ 44 w 63"/>
                <a:gd name="T19" fmla="*/ 7 h 69"/>
                <a:gd name="T20" fmla="*/ 38 w 63"/>
                <a:gd name="T21" fmla="*/ 5 h 69"/>
                <a:gd name="T22" fmla="*/ 35 w 63"/>
                <a:gd name="T23" fmla="*/ 7 h 69"/>
                <a:gd name="T24" fmla="*/ 33 w 63"/>
                <a:gd name="T25" fmla="*/ 3 h 69"/>
                <a:gd name="T26" fmla="*/ 33 w 63"/>
                <a:gd name="T27" fmla="*/ 10 h 69"/>
                <a:gd name="T28" fmla="*/ 28 w 63"/>
                <a:gd name="T29" fmla="*/ 7 h 69"/>
                <a:gd name="T30" fmla="*/ 25 w 63"/>
                <a:gd name="T31" fmla="*/ 3 h 69"/>
                <a:gd name="T32" fmla="*/ 24 w 63"/>
                <a:gd name="T33" fmla="*/ 8 h 69"/>
                <a:gd name="T34" fmla="*/ 21 w 63"/>
                <a:gd name="T35" fmla="*/ 10 h 69"/>
                <a:gd name="T36" fmla="*/ 51 w 63"/>
                <a:gd name="T37" fmla="*/ 22 h 69"/>
                <a:gd name="T38" fmla="*/ 52 w 63"/>
                <a:gd name="T39" fmla="*/ 22 h 69"/>
                <a:gd name="T40" fmla="*/ 49 w 63"/>
                <a:gd name="T41" fmla="*/ 24 h 69"/>
                <a:gd name="T42" fmla="*/ 39 w 63"/>
                <a:gd name="T43" fmla="*/ 30 h 69"/>
                <a:gd name="T44" fmla="*/ 44 w 63"/>
                <a:gd name="T45" fmla="*/ 34 h 69"/>
                <a:gd name="T46" fmla="*/ 38 w 63"/>
                <a:gd name="T47" fmla="*/ 39 h 69"/>
                <a:gd name="T48" fmla="*/ 33 w 63"/>
                <a:gd name="T49" fmla="*/ 39 h 69"/>
                <a:gd name="T50" fmla="*/ 33 w 63"/>
                <a:gd name="T51" fmla="*/ 32 h 69"/>
                <a:gd name="T52" fmla="*/ 29 w 63"/>
                <a:gd name="T53" fmla="*/ 27 h 69"/>
                <a:gd name="T54" fmla="*/ 35 w 63"/>
                <a:gd name="T55" fmla="*/ 29 h 69"/>
                <a:gd name="T56" fmla="*/ 33 w 63"/>
                <a:gd name="T57" fmla="*/ 25 h 69"/>
                <a:gd name="T58" fmla="*/ 3 w 63"/>
                <a:gd name="T59" fmla="*/ 28 h 69"/>
                <a:gd name="T60" fmla="*/ 3 w 63"/>
                <a:gd name="T61" fmla="*/ 27 h 69"/>
                <a:gd name="T62" fmla="*/ 21 w 63"/>
                <a:gd name="T63" fmla="*/ 48 h 69"/>
                <a:gd name="T64" fmla="*/ 19 w 63"/>
                <a:gd name="T65" fmla="*/ 44 h 69"/>
                <a:gd name="T66" fmla="*/ 14 w 63"/>
                <a:gd name="T67" fmla="*/ 42 h 69"/>
                <a:gd name="T68" fmla="*/ 12 w 63"/>
                <a:gd name="T69" fmla="*/ 39 h 69"/>
                <a:gd name="T70" fmla="*/ 16 w 63"/>
                <a:gd name="T71" fmla="*/ 38 h 69"/>
                <a:gd name="T72" fmla="*/ 19 w 63"/>
                <a:gd name="T73" fmla="*/ 35 h 69"/>
                <a:gd name="T74" fmla="*/ 17 w 63"/>
                <a:gd name="T75" fmla="*/ 34 h 69"/>
                <a:gd name="T76" fmla="*/ 11 w 63"/>
                <a:gd name="T77" fmla="*/ 35 h 69"/>
                <a:gd name="T78" fmla="*/ 14 w 63"/>
                <a:gd name="T79" fmla="*/ 31 h 69"/>
                <a:gd name="T80" fmla="*/ 19 w 63"/>
                <a:gd name="T81" fmla="*/ 28 h 69"/>
                <a:gd name="T82" fmla="*/ 15 w 63"/>
                <a:gd name="T83" fmla="*/ 28 h 69"/>
                <a:gd name="T84" fmla="*/ 14 w 63"/>
                <a:gd name="T85" fmla="*/ 26 h 69"/>
                <a:gd name="T86" fmla="*/ 13 w 63"/>
                <a:gd name="T87" fmla="*/ 29 h 69"/>
                <a:gd name="T88" fmla="*/ 7 w 63"/>
                <a:gd name="T89" fmla="*/ 29 h 69"/>
                <a:gd name="T90" fmla="*/ 4 w 63"/>
                <a:gd name="T91" fmla="*/ 25 h 69"/>
                <a:gd name="T92" fmla="*/ 5 w 63"/>
                <a:gd name="T93" fmla="*/ 24 h 69"/>
                <a:gd name="T94" fmla="*/ 4 w 63"/>
                <a:gd name="T95" fmla="*/ 19 h 69"/>
                <a:gd name="T96" fmla="*/ 0 w 63"/>
                <a:gd name="T97" fmla="*/ 17 h 69"/>
                <a:gd name="T98" fmla="*/ 5 w 63"/>
                <a:gd name="T99" fmla="*/ 15 h 69"/>
                <a:gd name="T100" fmla="*/ 9 w 63"/>
                <a:gd name="T101" fmla="*/ 14 h 69"/>
                <a:gd name="T102" fmla="*/ 9 w 63"/>
                <a:gd name="T103" fmla="*/ 15 h 69"/>
                <a:gd name="T104" fmla="*/ 10 w 63"/>
                <a:gd name="T105" fmla="*/ 19 h 69"/>
                <a:gd name="T106" fmla="*/ 13 w 63"/>
                <a:gd name="T107" fmla="*/ 17 h 69"/>
                <a:gd name="T108" fmla="*/ 17 w 63"/>
                <a:gd name="T109" fmla="*/ 23 h 69"/>
                <a:gd name="T110" fmla="*/ 15 w 63"/>
                <a:gd name="T111" fmla="*/ 12 h 69"/>
                <a:gd name="T112" fmla="*/ 21 w 63"/>
                <a:gd name="T113" fmla="*/ 13 h 69"/>
                <a:gd name="T114" fmla="*/ 23 w 63"/>
                <a:gd name="T115" fmla="*/ 15 h 69"/>
                <a:gd name="T116" fmla="*/ 32 w 63"/>
                <a:gd name="T117" fmla="*/ 23 h 69"/>
                <a:gd name="T118" fmla="*/ 27 w 63"/>
                <a:gd name="T119" fmla="*/ 27 h 69"/>
                <a:gd name="T120" fmla="*/ 26 w 63"/>
                <a:gd name="T121" fmla="*/ 34 h 69"/>
                <a:gd name="T122" fmla="*/ 23 w 63"/>
                <a:gd name="T123" fmla="*/ 41 h 69"/>
                <a:gd name="T124" fmla="*/ 32 w 63"/>
                <a:gd name="T1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 h="69">
                  <a:moveTo>
                    <a:pt x="58" y="6"/>
                  </a:moveTo>
                  <a:cubicBezTo>
                    <a:pt x="59" y="6"/>
                    <a:pt x="59" y="5"/>
                    <a:pt x="59" y="5"/>
                  </a:cubicBezTo>
                  <a:cubicBezTo>
                    <a:pt x="60" y="5"/>
                    <a:pt x="60" y="5"/>
                    <a:pt x="60" y="5"/>
                  </a:cubicBezTo>
                  <a:cubicBezTo>
                    <a:pt x="61" y="5"/>
                    <a:pt x="61" y="5"/>
                    <a:pt x="61" y="5"/>
                  </a:cubicBezTo>
                  <a:cubicBezTo>
                    <a:pt x="61" y="4"/>
                    <a:pt x="61" y="4"/>
                    <a:pt x="61" y="4"/>
                  </a:cubicBezTo>
                  <a:cubicBezTo>
                    <a:pt x="62" y="3"/>
                    <a:pt x="62" y="3"/>
                    <a:pt x="62" y="3"/>
                  </a:cubicBezTo>
                  <a:cubicBezTo>
                    <a:pt x="63" y="3"/>
                    <a:pt x="63" y="3"/>
                    <a:pt x="63" y="3"/>
                  </a:cubicBezTo>
                  <a:cubicBezTo>
                    <a:pt x="63" y="4"/>
                    <a:pt x="63" y="4"/>
                    <a:pt x="63" y="4"/>
                  </a:cubicBezTo>
                  <a:cubicBezTo>
                    <a:pt x="63" y="4"/>
                    <a:pt x="63" y="4"/>
                    <a:pt x="63" y="4"/>
                  </a:cubicBezTo>
                  <a:cubicBezTo>
                    <a:pt x="62" y="5"/>
                    <a:pt x="62" y="5"/>
                    <a:pt x="62" y="5"/>
                  </a:cubicBezTo>
                  <a:cubicBezTo>
                    <a:pt x="61" y="5"/>
                    <a:pt x="61" y="5"/>
                    <a:pt x="61" y="5"/>
                  </a:cubicBezTo>
                  <a:cubicBezTo>
                    <a:pt x="60" y="6"/>
                    <a:pt x="60" y="6"/>
                    <a:pt x="60" y="6"/>
                  </a:cubicBezTo>
                  <a:cubicBezTo>
                    <a:pt x="59" y="6"/>
                    <a:pt x="59" y="6"/>
                    <a:pt x="59" y="6"/>
                  </a:cubicBezTo>
                  <a:cubicBezTo>
                    <a:pt x="59" y="6"/>
                    <a:pt x="59" y="6"/>
                    <a:pt x="59" y="6"/>
                  </a:cubicBezTo>
                  <a:cubicBezTo>
                    <a:pt x="58" y="6"/>
                    <a:pt x="58" y="6"/>
                    <a:pt x="58" y="6"/>
                  </a:cubicBezTo>
                  <a:close/>
                  <a:moveTo>
                    <a:pt x="47" y="7"/>
                  </a:moveTo>
                  <a:cubicBezTo>
                    <a:pt x="48" y="7"/>
                    <a:pt x="48" y="7"/>
                    <a:pt x="48" y="7"/>
                  </a:cubicBezTo>
                  <a:cubicBezTo>
                    <a:pt x="48" y="7"/>
                    <a:pt x="48" y="7"/>
                    <a:pt x="48" y="7"/>
                  </a:cubicBezTo>
                  <a:cubicBezTo>
                    <a:pt x="49" y="7"/>
                    <a:pt x="49" y="7"/>
                    <a:pt x="49" y="7"/>
                  </a:cubicBezTo>
                  <a:cubicBezTo>
                    <a:pt x="48" y="6"/>
                    <a:pt x="48" y="6"/>
                    <a:pt x="48" y="6"/>
                  </a:cubicBezTo>
                  <a:cubicBezTo>
                    <a:pt x="48" y="6"/>
                    <a:pt x="48" y="6"/>
                    <a:pt x="48" y="6"/>
                  </a:cubicBezTo>
                  <a:cubicBezTo>
                    <a:pt x="47" y="6"/>
                    <a:pt x="47" y="6"/>
                    <a:pt x="47" y="6"/>
                  </a:cubicBezTo>
                  <a:cubicBezTo>
                    <a:pt x="47" y="7"/>
                    <a:pt x="47" y="7"/>
                    <a:pt x="47" y="7"/>
                  </a:cubicBezTo>
                  <a:close/>
                  <a:moveTo>
                    <a:pt x="26" y="0"/>
                  </a:moveTo>
                  <a:cubicBezTo>
                    <a:pt x="27" y="1"/>
                    <a:pt x="27" y="1"/>
                    <a:pt x="27" y="1"/>
                  </a:cubicBezTo>
                  <a:cubicBezTo>
                    <a:pt x="28" y="2"/>
                    <a:pt x="28" y="2"/>
                    <a:pt x="28" y="2"/>
                  </a:cubicBezTo>
                  <a:cubicBezTo>
                    <a:pt x="28" y="1"/>
                    <a:pt x="28" y="1"/>
                    <a:pt x="28" y="1"/>
                  </a:cubicBezTo>
                  <a:cubicBezTo>
                    <a:pt x="29" y="1"/>
                    <a:pt x="29" y="1"/>
                    <a:pt x="29" y="1"/>
                  </a:cubicBezTo>
                  <a:cubicBezTo>
                    <a:pt x="28" y="0"/>
                    <a:pt x="28" y="0"/>
                    <a:pt x="28" y="0"/>
                  </a:cubicBezTo>
                  <a:cubicBezTo>
                    <a:pt x="28" y="1"/>
                    <a:pt x="28" y="1"/>
                    <a:pt x="28" y="1"/>
                  </a:cubicBezTo>
                  <a:cubicBezTo>
                    <a:pt x="27" y="0"/>
                    <a:pt x="27" y="0"/>
                    <a:pt x="27" y="0"/>
                  </a:cubicBezTo>
                  <a:cubicBezTo>
                    <a:pt x="26" y="0"/>
                    <a:pt x="26" y="0"/>
                    <a:pt x="26" y="0"/>
                  </a:cubicBezTo>
                  <a:cubicBezTo>
                    <a:pt x="26" y="0"/>
                    <a:pt x="26" y="0"/>
                    <a:pt x="26" y="0"/>
                  </a:cubicBezTo>
                  <a:cubicBezTo>
                    <a:pt x="26" y="0"/>
                    <a:pt x="26" y="0"/>
                    <a:pt x="26" y="0"/>
                  </a:cubicBezTo>
                  <a:close/>
                  <a:moveTo>
                    <a:pt x="22" y="7"/>
                  </a:moveTo>
                  <a:cubicBezTo>
                    <a:pt x="21" y="7"/>
                    <a:pt x="21" y="7"/>
                    <a:pt x="21" y="7"/>
                  </a:cubicBezTo>
                  <a:cubicBezTo>
                    <a:pt x="21" y="6"/>
                    <a:pt x="21" y="6"/>
                    <a:pt x="21" y="6"/>
                  </a:cubicBezTo>
                  <a:cubicBezTo>
                    <a:pt x="21" y="6"/>
                    <a:pt x="21" y="6"/>
                    <a:pt x="21" y="6"/>
                  </a:cubicBezTo>
                  <a:cubicBezTo>
                    <a:pt x="22" y="6"/>
                    <a:pt x="22" y="6"/>
                    <a:pt x="22" y="6"/>
                  </a:cubicBezTo>
                  <a:cubicBezTo>
                    <a:pt x="22" y="6"/>
                    <a:pt x="22" y="6"/>
                    <a:pt x="22" y="6"/>
                  </a:cubicBezTo>
                  <a:cubicBezTo>
                    <a:pt x="23" y="6"/>
                    <a:pt x="23" y="6"/>
                    <a:pt x="23" y="6"/>
                  </a:cubicBezTo>
                  <a:cubicBezTo>
                    <a:pt x="22" y="7"/>
                    <a:pt x="22" y="7"/>
                    <a:pt x="22" y="7"/>
                  </a:cubicBezTo>
                  <a:cubicBezTo>
                    <a:pt x="22" y="7"/>
                    <a:pt x="22" y="7"/>
                    <a:pt x="22" y="7"/>
                  </a:cubicBezTo>
                  <a:cubicBezTo>
                    <a:pt x="22" y="7"/>
                    <a:pt x="22" y="7"/>
                    <a:pt x="22" y="7"/>
                  </a:cubicBezTo>
                  <a:close/>
                  <a:moveTo>
                    <a:pt x="26" y="13"/>
                  </a:moveTo>
                  <a:cubicBezTo>
                    <a:pt x="26" y="13"/>
                    <a:pt x="26" y="13"/>
                    <a:pt x="26" y="13"/>
                  </a:cubicBezTo>
                  <a:cubicBezTo>
                    <a:pt x="27" y="13"/>
                    <a:pt x="27" y="13"/>
                    <a:pt x="27" y="13"/>
                  </a:cubicBezTo>
                  <a:cubicBezTo>
                    <a:pt x="28" y="13"/>
                    <a:pt x="28" y="13"/>
                    <a:pt x="28" y="13"/>
                  </a:cubicBezTo>
                  <a:cubicBezTo>
                    <a:pt x="29" y="12"/>
                    <a:pt x="29" y="12"/>
                    <a:pt x="29" y="12"/>
                  </a:cubicBezTo>
                  <a:cubicBezTo>
                    <a:pt x="31" y="12"/>
                    <a:pt x="31" y="12"/>
                    <a:pt x="31" y="12"/>
                  </a:cubicBezTo>
                  <a:cubicBezTo>
                    <a:pt x="31" y="12"/>
                    <a:pt x="31" y="12"/>
                    <a:pt x="31" y="12"/>
                  </a:cubicBezTo>
                  <a:cubicBezTo>
                    <a:pt x="32" y="12"/>
                    <a:pt x="32" y="12"/>
                    <a:pt x="32" y="12"/>
                  </a:cubicBezTo>
                  <a:cubicBezTo>
                    <a:pt x="32" y="12"/>
                    <a:pt x="32" y="12"/>
                    <a:pt x="32" y="12"/>
                  </a:cubicBezTo>
                  <a:cubicBezTo>
                    <a:pt x="32" y="13"/>
                    <a:pt x="32" y="13"/>
                    <a:pt x="32" y="13"/>
                  </a:cubicBezTo>
                  <a:cubicBezTo>
                    <a:pt x="32" y="13"/>
                    <a:pt x="32" y="13"/>
                    <a:pt x="32" y="13"/>
                  </a:cubicBezTo>
                  <a:cubicBezTo>
                    <a:pt x="32" y="13"/>
                    <a:pt x="32" y="13"/>
                    <a:pt x="32" y="13"/>
                  </a:cubicBezTo>
                  <a:cubicBezTo>
                    <a:pt x="31" y="14"/>
                    <a:pt x="31" y="14"/>
                    <a:pt x="31" y="14"/>
                  </a:cubicBezTo>
                  <a:cubicBezTo>
                    <a:pt x="30" y="13"/>
                    <a:pt x="30" y="13"/>
                    <a:pt x="30" y="13"/>
                  </a:cubicBezTo>
                  <a:cubicBezTo>
                    <a:pt x="29" y="13"/>
                    <a:pt x="29" y="13"/>
                    <a:pt x="29" y="13"/>
                  </a:cubicBezTo>
                  <a:cubicBezTo>
                    <a:pt x="28" y="13"/>
                    <a:pt x="28" y="13"/>
                    <a:pt x="28" y="13"/>
                  </a:cubicBezTo>
                  <a:cubicBezTo>
                    <a:pt x="28" y="14"/>
                    <a:pt x="28" y="14"/>
                    <a:pt x="28" y="14"/>
                  </a:cubicBezTo>
                  <a:cubicBezTo>
                    <a:pt x="28" y="14"/>
                    <a:pt x="28" y="14"/>
                    <a:pt x="28" y="14"/>
                  </a:cubicBezTo>
                  <a:cubicBezTo>
                    <a:pt x="30" y="14"/>
                    <a:pt x="30" y="14"/>
                    <a:pt x="30" y="14"/>
                  </a:cubicBezTo>
                  <a:cubicBezTo>
                    <a:pt x="30" y="14"/>
                    <a:pt x="30" y="14"/>
                    <a:pt x="30" y="14"/>
                  </a:cubicBezTo>
                  <a:cubicBezTo>
                    <a:pt x="30" y="15"/>
                    <a:pt x="30" y="15"/>
                    <a:pt x="30" y="15"/>
                  </a:cubicBezTo>
                  <a:cubicBezTo>
                    <a:pt x="30" y="15"/>
                    <a:pt x="30" y="15"/>
                    <a:pt x="30" y="15"/>
                  </a:cubicBezTo>
                  <a:cubicBezTo>
                    <a:pt x="29" y="14"/>
                    <a:pt x="29" y="14"/>
                    <a:pt x="29" y="14"/>
                  </a:cubicBezTo>
                  <a:cubicBezTo>
                    <a:pt x="29" y="15"/>
                    <a:pt x="29" y="15"/>
                    <a:pt x="29" y="15"/>
                  </a:cubicBezTo>
                  <a:cubicBezTo>
                    <a:pt x="28" y="15"/>
                    <a:pt x="28" y="15"/>
                    <a:pt x="28" y="15"/>
                  </a:cubicBezTo>
                  <a:cubicBezTo>
                    <a:pt x="27" y="14"/>
                    <a:pt x="27" y="14"/>
                    <a:pt x="27" y="14"/>
                  </a:cubicBezTo>
                  <a:cubicBezTo>
                    <a:pt x="26" y="14"/>
                    <a:pt x="26" y="14"/>
                    <a:pt x="26" y="14"/>
                  </a:cubicBezTo>
                  <a:cubicBezTo>
                    <a:pt x="25" y="14"/>
                    <a:pt x="25" y="14"/>
                    <a:pt x="25" y="14"/>
                  </a:cubicBezTo>
                  <a:cubicBezTo>
                    <a:pt x="25" y="15"/>
                    <a:pt x="25" y="15"/>
                    <a:pt x="25" y="15"/>
                  </a:cubicBezTo>
                  <a:cubicBezTo>
                    <a:pt x="26" y="15"/>
                    <a:pt x="26" y="15"/>
                    <a:pt x="26" y="15"/>
                  </a:cubicBezTo>
                  <a:cubicBezTo>
                    <a:pt x="28" y="16"/>
                    <a:pt x="28" y="16"/>
                    <a:pt x="28" y="16"/>
                  </a:cubicBezTo>
                  <a:cubicBezTo>
                    <a:pt x="28" y="16"/>
                    <a:pt x="28" y="16"/>
                    <a:pt x="28" y="16"/>
                  </a:cubicBezTo>
                  <a:cubicBezTo>
                    <a:pt x="29" y="16"/>
                    <a:pt x="29" y="16"/>
                    <a:pt x="29" y="16"/>
                  </a:cubicBezTo>
                  <a:cubicBezTo>
                    <a:pt x="29" y="16"/>
                    <a:pt x="29" y="16"/>
                    <a:pt x="29" y="16"/>
                  </a:cubicBezTo>
                  <a:cubicBezTo>
                    <a:pt x="30" y="17"/>
                    <a:pt x="30" y="17"/>
                    <a:pt x="30" y="17"/>
                  </a:cubicBezTo>
                  <a:cubicBezTo>
                    <a:pt x="30" y="18"/>
                    <a:pt x="30" y="18"/>
                    <a:pt x="30" y="18"/>
                  </a:cubicBezTo>
                  <a:cubicBezTo>
                    <a:pt x="30" y="18"/>
                    <a:pt x="30" y="18"/>
                    <a:pt x="30" y="18"/>
                  </a:cubicBezTo>
                  <a:cubicBezTo>
                    <a:pt x="31" y="18"/>
                    <a:pt x="31" y="18"/>
                    <a:pt x="31" y="18"/>
                  </a:cubicBezTo>
                  <a:cubicBezTo>
                    <a:pt x="32" y="17"/>
                    <a:pt x="32" y="17"/>
                    <a:pt x="32" y="17"/>
                  </a:cubicBezTo>
                  <a:cubicBezTo>
                    <a:pt x="33" y="17"/>
                    <a:pt x="33" y="17"/>
                    <a:pt x="33" y="17"/>
                  </a:cubicBezTo>
                  <a:cubicBezTo>
                    <a:pt x="34" y="17"/>
                    <a:pt x="34" y="17"/>
                    <a:pt x="34" y="17"/>
                  </a:cubicBezTo>
                  <a:cubicBezTo>
                    <a:pt x="35" y="17"/>
                    <a:pt x="35" y="17"/>
                    <a:pt x="35" y="17"/>
                  </a:cubicBezTo>
                  <a:cubicBezTo>
                    <a:pt x="36" y="17"/>
                    <a:pt x="36" y="17"/>
                    <a:pt x="36" y="17"/>
                  </a:cubicBezTo>
                  <a:cubicBezTo>
                    <a:pt x="35" y="18"/>
                    <a:pt x="35" y="18"/>
                    <a:pt x="35" y="18"/>
                  </a:cubicBezTo>
                  <a:cubicBezTo>
                    <a:pt x="36" y="19"/>
                    <a:pt x="36" y="19"/>
                    <a:pt x="36" y="19"/>
                  </a:cubicBezTo>
                  <a:cubicBezTo>
                    <a:pt x="37" y="19"/>
                    <a:pt x="37" y="19"/>
                    <a:pt x="37" y="19"/>
                  </a:cubicBezTo>
                  <a:cubicBezTo>
                    <a:pt x="38" y="19"/>
                    <a:pt x="38" y="19"/>
                    <a:pt x="38" y="19"/>
                  </a:cubicBezTo>
                  <a:cubicBezTo>
                    <a:pt x="39" y="19"/>
                    <a:pt x="39" y="19"/>
                    <a:pt x="39" y="19"/>
                  </a:cubicBezTo>
                  <a:cubicBezTo>
                    <a:pt x="39" y="19"/>
                    <a:pt x="39" y="19"/>
                    <a:pt x="39" y="19"/>
                  </a:cubicBezTo>
                  <a:cubicBezTo>
                    <a:pt x="39" y="18"/>
                    <a:pt x="39" y="18"/>
                    <a:pt x="39" y="18"/>
                  </a:cubicBezTo>
                  <a:cubicBezTo>
                    <a:pt x="39" y="18"/>
                    <a:pt x="39" y="18"/>
                    <a:pt x="39" y="18"/>
                  </a:cubicBezTo>
                  <a:cubicBezTo>
                    <a:pt x="39" y="17"/>
                    <a:pt x="39" y="17"/>
                    <a:pt x="39" y="17"/>
                  </a:cubicBezTo>
                  <a:cubicBezTo>
                    <a:pt x="40" y="17"/>
                    <a:pt x="40" y="17"/>
                    <a:pt x="40" y="17"/>
                  </a:cubicBezTo>
                  <a:cubicBezTo>
                    <a:pt x="41" y="17"/>
                    <a:pt x="41" y="17"/>
                    <a:pt x="41" y="17"/>
                  </a:cubicBezTo>
                  <a:cubicBezTo>
                    <a:pt x="41" y="17"/>
                    <a:pt x="41" y="17"/>
                    <a:pt x="41" y="17"/>
                  </a:cubicBezTo>
                  <a:cubicBezTo>
                    <a:pt x="42" y="17"/>
                    <a:pt x="42" y="17"/>
                    <a:pt x="42" y="17"/>
                  </a:cubicBezTo>
                  <a:cubicBezTo>
                    <a:pt x="43" y="17"/>
                    <a:pt x="43" y="17"/>
                    <a:pt x="43" y="17"/>
                  </a:cubicBezTo>
                  <a:cubicBezTo>
                    <a:pt x="44" y="17"/>
                    <a:pt x="44" y="17"/>
                    <a:pt x="44" y="17"/>
                  </a:cubicBezTo>
                  <a:cubicBezTo>
                    <a:pt x="44" y="16"/>
                    <a:pt x="44" y="16"/>
                    <a:pt x="44" y="16"/>
                  </a:cubicBezTo>
                  <a:cubicBezTo>
                    <a:pt x="44" y="15"/>
                    <a:pt x="44" y="15"/>
                    <a:pt x="44" y="15"/>
                  </a:cubicBezTo>
                  <a:cubicBezTo>
                    <a:pt x="44" y="15"/>
                    <a:pt x="44" y="15"/>
                    <a:pt x="44" y="15"/>
                  </a:cubicBezTo>
                  <a:cubicBezTo>
                    <a:pt x="44" y="14"/>
                    <a:pt x="44" y="14"/>
                    <a:pt x="44" y="14"/>
                  </a:cubicBezTo>
                  <a:cubicBezTo>
                    <a:pt x="45" y="14"/>
                    <a:pt x="45" y="14"/>
                    <a:pt x="45" y="14"/>
                  </a:cubicBezTo>
                  <a:cubicBezTo>
                    <a:pt x="45" y="12"/>
                    <a:pt x="45" y="12"/>
                    <a:pt x="45" y="12"/>
                  </a:cubicBezTo>
                  <a:cubicBezTo>
                    <a:pt x="46" y="12"/>
                    <a:pt x="46" y="12"/>
                    <a:pt x="46" y="12"/>
                  </a:cubicBezTo>
                  <a:cubicBezTo>
                    <a:pt x="47" y="11"/>
                    <a:pt x="47" y="11"/>
                    <a:pt x="47" y="11"/>
                  </a:cubicBezTo>
                  <a:cubicBezTo>
                    <a:pt x="47" y="10"/>
                    <a:pt x="47" y="10"/>
                    <a:pt x="47" y="10"/>
                  </a:cubicBezTo>
                  <a:cubicBezTo>
                    <a:pt x="47" y="10"/>
                    <a:pt x="47" y="10"/>
                    <a:pt x="47" y="10"/>
                  </a:cubicBezTo>
                  <a:cubicBezTo>
                    <a:pt x="47" y="9"/>
                    <a:pt x="47" y="9"/>
                    <a:pt x="47" y="9"/>
                  </a:cubicBezTo>
                  <a:cubicBezTo>
                    <a:pt x="47" y="8"/>
                    <a:pt x="47" y="8"/>
                    <a:pt x="47" y="8"/>
                  </a:cubicBezTo>
                  <a:cubicBezTo>
                    <a:pt x="47" y="8"/>
                    <a:pt x="47" y="8"/>
                    <a:pt x="47" y="8"/>
                  </a:cubicBezTo>
                  <a:cubicBezTo>
                    <a:pt x="47" y="7"/>
                    <a:pt x="47" y="7"/>
                    <a:pt x="47" y="7"/>
                  </a:cubicBezTo>
                  <a:cubicBezTo>
                    <a:pt x="47" y="7"/>
                    <a:pt x="47" y="7"/>
                    <a:pt x="47" y="7"/>
                  </a:cubicBezTo>
                  <a:cubicBezTo>
                    <a:pt x="45" y="7"/>
                    <a:pt x="45" y="7"/>
                    <a:pt x="45" y="7"/>
                  </a:cubicBezTo>
                  <a:cubicBezTo>
                    <a:pt x="45" y="7"/>
                    <a:pt x="45" y="7"/>
                    <a:pt x="45" y="7"/>
                  </a:cubicBezTo>
                  <a:cubicBezTo>
                    <a:pt x="44" y="7"/>
                    <a:pt x="44" y="7"/>
                    <a:pt x="44" y="7"/>
                  </a:cubicBezTo>
                  <a:cubicBezTo>
                    <a:pt x="43" y="7"/>
                    <a:pt x="43" y="7"/>
                    <a:pt x="43" y="7"/>
                  </a:cubicBezTo>
                  <a:cubicBezTo>
                    <a:pt x="42" y="7"/>
                    <a:pt x="42" y="7"/>
                    <a:pt x="42" y="7"/>
                  </a:cubicBezTo>
                  <a:cubicBezTo>
                    <a:pt x="41" y="6"/>
                    <a:pt x="41" y="6"/>
                    <a:pt x="41" y="6"/>
                  </a:cubicBezTo>
                  <a:cubicBezTo>
                    <a:pt x="40" y="6"/>
                    <a:pt x="40" y="6"/>
                    <a:pt x="40" y="6"/>
                  </a:cubicBezTo>
                  <a:cubicBezTo>
                    <a:pt x="40" y="6"/>
                    <a:pt x="40" y="6"/>
                    <a:pt x="40" y="6"/>
                  </a:cubicBezTo>
                  <a:cubicBezTo>
                    <a:pt x="40" y="6"/>
                    <a:pt x="40" y="6"/>
                    <a:pt x="40" y="6"/>
                  </a:cubicBezTo>
                  <a:cubicBezTo>
                    <a:pt x="39" y="5"/>
                    <a:pt x="39" y="5"/>
                    <a:pt x="39" y="5"/>
                  </a:cubicBezTo>
                  <a:cubicBezTo>
                    <a:pt x="39" y="6"/>
                    <a:pt x="39" y="6"/>
                    <a:pt x="39" y="6"/>
                  </a:cubicBezTo>
                  <a:cubicBezTo>
                    <a:pt x="39" y="5"/>
                    <a:pt x="39" y="5"/>
                    <a:pt x="39" y="5"/>
                  </a:cubicBezTo>
                  <a:cubicBezTo>
                    <a:pt x="39" y="5"/>
                    <a:pt x="39" y="5"/>
                    <a:pt x="39" y="5"/>
                  </a:cubicBezTo>
                  <a:cubicBezTo>
                    <a:pt x="39" y="4"/>
                    <a:pt x="39" y="4"/>
                    <a:pt x="39" y="4"/>
                  </a:cubicBezTo>
                  <a:cubicBezTo>
                    <a:pt x="38" y="5"/>
                    <a:pt x="38" y="5"/>
                    <a:pt x="38" y="5"/>
                  </a:cubicBezTo>
                  <a:cubicBezTo>
                    <a:pt x="38" y="5"/>
                    <a:pt x="38" y="5"/>
                    <a:pt x="38" y="5"/>
                  </a:cubicBezTo>
                  <a:cubicBezTo>
                    <a:pt x="38" y="6"/>
                    <a:pt x="38" y="6"/>
                    <a:pt x="38" y="6"/>
                  </a:cubicBezTo>
                  <a:cubicBezTo>
                    <a:pt x="37" y="5"/>
                    <a:pt x="37" y="5"/>
                    <a:pt x="37" y="5"/>
                  </a:cubicBezTo>
                  <a:cubicBezTo>
                    <a:pt x="37" y="5"/>
                    <a:pt x="37" y="5"/>
                    <a:pt x="37" y="5"/>
                  </a:cubicBezTo>
                  <a:cubicBezTo>
                    <a:pt x="37" y="5"/>
                    <a:pt x="37" y="5"/>
                    <a:pt x="37" y="5"/>
                  </a:cubicBezTo>
                  <a:cubicBezTo>
                    <a:pt x="37" y="5"/>
                    <a:pt x="37" y="5"/>
                    <a:pt x="37" y="5"/>
                  </a:cubicBezTo>
                  <a:cubicBezTo>
                    <a:pt x="37" y="6"/>
                    <a:pt x="37" y="6"/>
                    <a:pt x="37" y="6"/>
                  </a:cubicBezTo>
                  <a:cubicBezTo>
                    <a:pt x="36" y="6"/>
                    <a:pt x="36" y="6"/>
                    <a:pt x="36" y="6"/>
                  </a:cubicBezTo>
                  <a:cubicBezTo>
                    <a:pt x="36" y="7"/>
                    <a:pt x="36" y="7"/>
                    <a:pt x="36" y="7"/>
                  </a:cubicBezTo>
                  <a:cubicBezTo>
                    <a:pt x="36" y="7"/>
                    <a:pt x="36" y="7"/>
                    <a:pt x="36" y="7"/>
                  </a:cubicBezTo>
                  <a:cubicBezTo>
                    <a:pt x="36" y="7"/>
                    <a:pt x="36" y="7"/>
                    <a:pt x="36" y="7"/>
                  </a:cubicBezTo>
                  <a:cubicBezTo>
                    <a:pt x="35" y="7"/>
                    <a:pt x="35" y="7"/>
                    <a:pt x="35" y="7"/>
                  </a:cubicBezTo>
                  <a:cubicBezTo>
                    <a:pt x="35" y="7"/>
                    <a:pt x="35" y="7"/>
                    <a:pt x="35" y="7"/>
                  </a:cubicBezTo>
                  <a:cubicBezTo>
                    <a:pt x="35" y="7"/>
                    <a:pt x="35" y="7"/>
                    <a:pt x="35" y="7"/>
                  </a:cubicBezTo>
                  <a:cubicBezTo>
                    <a:pt x="35" y="8"/>
                    <a:pt x="35" y="8"/>
                    <a:pt x="35" y="8"/>
                  </a:cubicBezTo>
                  <a:cubicBezTo>
                    <a:pt x="35" y="7"/>
                    <a:pt x="35" y="7"/>
                    <a:pt x="35" y="7"/>
                  </a:cubicBezTo>
                  <a:cubicBezTo>
                    <a:pt x="34" y="7"/>
                    <a:pt x="34" y="7"/>
                    <a:pt x="34" y="7"/>
                  </a:cubicBezTo>
                  <a:cubicBezTo>
                    <a:pt x="35" y="6"/>
                    <a:pt x="35" y="6"/>
                    <a:pt x="35" y="6"/>
                  </a:cubicBezTo>
                  <a:cubicBezTo>
                    <a:pt x="35" y="4"/>
                    <a:pt x="35" y="4"/>
                    <a:pt x="35" y="4"/>
                  </a:cubicBezTo>
                  <a:cubicBezTo>
                    <a:pt x="35" y="4"/>
                    <a:pt x="35" y="4"/>
                    <a:pt x="35" y="4"/>
                  </a:cubicBezTo>
                  <a:cubicBezTo>
                    <a:pt x="34" y="3"/>
                    <a:pt x="34" y="3"/>
                    <a:pt x="34" y="3"/>
                  </a:cubicBezTo>
                  <a:cubicBezTo>
                    <a:pt x="33" y="3"/>
                    <a:pt x="33" y="3"/>
                    <a:pt x="33" y="3"/>
                  </a:cubicBezTo>
                  <a:cubicBezTo>
                    <a:pt x="33" y="3"/>
                    <a:pt x="33" y="3"/>
                    <a:pt x="33" y="3"/>
                  </a:cubicBezTo>
                  <a:cubicBezTo>
                    <a:pt x="33" y="3"/>
                    <a:pt x="33" y="3"/>
                    <a:pt x="33" y="3"/>
                  </a:cubicBezTo>
                  <a:cubicBezTo>
                    <a:pt x="33" y="4"/>
                    <a:pt x="33" y="4"/>
                    <a:pt x="33" y="4"/>
                  </a:cubicBezTo>
                  <a:cubicBezTo>
                    <a:pt x="33" y="4"/>
                    <a:pt x="33" y="4"/>
                    <a:pt x="33" y="4"/>
                  </a:cubicBezTo>
                  <a:cubicBezTo>
                    <a:pt x="33" y="4"/>
                    <a:pt x="33" y="4"/>
                    <a:pt x="33" y="4"/>
                  </a:cubicBezTo>
                  <a:cubicBezTo>
                    <a:pt x="33" y="4"/>
                    <a:pt x="33" y="4"/>
                    <a:pt x="33" y="4"/>
                  </a:cubicBezTo>
                  <a:cubicBezTo>
                    <a:pt x="32" y="4"/>
                    <a:pt x="32" y="4"/>
                    <a:pt x="32" y="4"/>
                  </a:cubicBezTo>
                  <a:cubicBezTo>
                    <a:pt x="32" y="5"/>
                    <a:pt x="32" y="5"/>
                    <a:pt x="32" y="5"/>
                  </a:cubicBezTo>
                  <a:cubicBezTo>
                    <a:pt x="33" y="6"/>
                    <a:pt x="33" y="6"/>
                    <a:pt x="33" y="6"/>
                  </a:cubicBezTo>
                  <a:cubicBezTo>
                    <a:pt x="33" y="6"/>
                    <a:pt x="33" y="6"/>
                    <a:pt x="33" y="6"/>
                  </a:cubicBezTo>
                  <a:cubicBezTo>
                    <a:pt x="33" y="7"/>
                    <a:pt x="33" y="7"/>
                    <a:pt x="33" y="7"/>
                  </a:cubicBezTo>
                  <a:cubicBezTo>
                    <a:pt x="33" y="8"/>
                    <a:pt x="33" y="8"/>
                    <a:pt x="33" y="8"/>
                  </a:cubicBezTo>
                  <a:cubicBezTo>
                    <a:pt x="33" y="9"/>
                    <a:pt x="33" y="9"/>
                    <a:pt x="33" y="9"/>
                  </a:cubicBezTo>
                  <a:cubicBezTo>
                    <a:pt x="33" y="10"/>
                    <a:pt x="33" y="10"/>
                    <a:pt x="33" y="10"/>
                  </a:cubicBezTo>
                  <a:cubicBezTo>
                    <a:pt x="33" y="10"/>
                    <a:pt x="33" y="10"/>
                    <a:pt x="33" y="10"/>
                  </a:cubicBezTo>
                  <a:cubicBezTo>
                    <a:pt x="32" y="9"/>
                    <a:pt x="32" y="9"/>
                    <a:pt x="32" y="9"/>
                  </a:cubicBezTo>
                  <a:cubicBezTo>
                    <a:pt x="32" y="8"/>
                    <a:pt x="32" y="8"/>
                    <a:pt x="32" y="8"/>
                  </a:cubicBezTo>
                  <a:cubicBezTo>
                    <a:pt x="31" y="8"/>
                    <a:pt x="31" y="8"/>
                    <a:pt x="31" y="8"/>
                  </a:cubicBezTo>
                  <a:cubicBezTo>
                    <a:pt x="31" y="7"/>
                    <a:pt x="31" y="7"/>
                    <a:pt x="31" y="7"/>
                  </a:cubicBezTo>
                  <a:cubicBezTo>
                    <a:pt x="31" y="7"/>
                    <a:pt x="31" y="7"/>
                    <a:pt x="31" y="7"/>
                  </a:cubicBezTo>
                  <a:cubicBezTo>
                    <a:pt x="31" y="6"/>
                    <a:pt x="31" y="6"/>
                    <a:pt x="31" y="6"/>
                  </a:cubicBezTo>
                  <a:cubicBezTo>
                    <a:pt x="30" y="6"/>
                    <a:pt x="30" y="6"/>
                    <a:pt x="30" y="6"/>
                  </a:cubicBezTo>
                  <a:cubicBezTo>
                    <a:pt x="30" y="7"/>
                    <a:pt x="30" y="7"/>
                    <a:pt x="30" y="7"/>
                  </a:cubicBezTo>
                  <a:cubicBezTo>
                    <a:pt x="29" y="7"/>
                    <a:pt x="29" y="7"/>
                    <a:pt x="29" y="7"/>
                  </a:cubicBezTo>
                  <a:cubicBezTo>
                    <a:pt x="29" y="7"/>
                    <a:pt x="29" y="7"/>
                    <a:pt x="29" y="7"/>
                  </a:cubicBezTo>
                  <a:cubicBezTo>
                    <a:pt x="28" y="7"/>
                    <a:pt x="28" y="7"/>
                    <a:pt x="28" y="7"/>
                  </a:cubicBezTo>
                  <a:cubicBezTo>
                    <a:pt x="28" y="7"/>
                    <a:pt x="28" y="7"/>
                    <a:pt x="28" y="7"/>
                  </a:cubicBezTo>
                  <a:cubicBezTo>
                    <a:pt x="28" y="7"/>
                    <a:pt x="28" y="7"/>
                    <a:pt x="28" y="7"/>
                  </a:cubicBezTo>
                  <a:cubicBezTo>
                    <a:pt x="28" y="6"/>
                    <a:pt x="28" y="6"/>
                    <a:pt x="28" y="6"/>
                  </a:cubicBezTo>
                  <a:cubicBezTo>
                    <a:pt x="27" y="6"/>
                    <a:pt x="27" y="6"/>
                    <a:pt x="27" y="6"/>
                  </a:cubicBezTo>
                  <a:cubicBezTo>
                    <a:pt x="27" y="6"/>
                    <a:pt x="27" y="6"/>
                    <a:pt x="27" y="6"/>
                  </a:cubicBezTo>
                  <a:cubicBezTo>
                    <a:pt x="26" y="5"/>
                    <a:pt x="26" y="5"/>
                    <a:pt x="26" y="5"/>
                  </a:cubicBezTo>
                  <a:cubicBezTo>
                    <a:pt x="26" y="5"/>
                    <a:pt x="26" y="5"/>
                    <a:pt x="26" y="5"/>
                  </a:cubicBezTo>
                  <a:cubicBezTo>
                    <a:pt x="26" y="5"/>
                    <a:pt x="26" y="5"/>
                    <a:pt x="26" y="5"/>
                  </a:cubicBezTo>
                  <a:cubicBezTo>
                    <a:pt x="25" y="4"/>
                    <a:pt x="25" y="4"/>
                    <a:pt x="25" y="4"/>
                  </a:cubicBezTo>
                  <a:cubicBezTo>
                    <a:pt x="25" y="4"/>
                    <a:pt x="25" y="4"/>
                    <a:pt x="25" y="4"/>
                  </a:cubicBezTo>
                  <a:cubicBezTo>
                    <a:pt x="25" y="3"/>
                    <a:pt x="25" y="3"/>
                    <a:pt x="25" y="3"/>
                  </a:cubicBezTo>
                  <a:cubicBezTo>
                    <a:pt x="25" y="3"/>
                    <a:pt x="25" y="3"/>
                    <a:pt x="25" y="3"/>
                  </a:cubicBezTo>
                  <a:cubicBezTo>
                    <a:pt x="24" y="3"/>
                    <a:pt x="24" y="3"/>
                    <a:pt x="24" y="3"/>
                  </a:cubicBezTo>
                  <a:cubicBezTo>
                    <a:pt x="24" y="5"/>
                    <a:pt x="24" y="5"/>
                    <a:pt x="24" y="5"/>
                  </a:cubicBezTo>
                  <a:cubicBezTo>
                    <a:pt x="24" y="5"/>
                    <a:pt x="24" y="5"/>
                    <a:pt x="24" y="5"/>
                  </a:cubicBezTo>
                  <a:cubicBezTo>
                    <a:pt x="25" y="6"/>
                    <a:pt x="25" y="6"/>
                    <a:pt x="25" y="6"/>
                  </a:cubicBezTo>
                  <a:cubicBezTo>
                    <a:pt x="25" y="7"/>
                    <a:pt x="25" y="7"/>
                    <a:pt x="25" y="7"/>
                  </a:cubicBezTo>
                  <a:cubicBezTo>
                    <a:pt x="25" y="7"/>
                    <a:pt x="25" y="7"/>
                    <a:pt x="25" y="7"/>
                  </a:cubicBezTo>
                  <a:cubicBezTo>
                    <a:pt x="24" y="7"/>
                    <a:pt x="24" y="7"/>
                    <a:pt x="24" y="7"/>
                  </a:cubicBezTo>
                  <a:cubicBezTo>
                    <a:pt x="24" y="6"/>
                    <a:pt x="24" y="6"/>
                    <a:pt x="24" y="6"/>
                  </a:cubicBezTo>
                  <a:cubicBezTo>
                    <a:pt x="23" y="6"/>
                    <a:pt x="23" y="6"/>
                    <a:pt x="23" y="6"/>
                  </a:cubicBezTo>
                  <a:cubicBezTo>
                    <a:pt x="23" y="7"/>
                    <a:pt x="23" y="7"/>
                    <a:pt x="23" y="7"/>
                  </a:cubicBezTo>
                  <a:cubicBezTo>
                    <a:pt x="24" y="8"/>
                    <a:pt x="24" y="8"/>
                    <a:pt x="24" y="8"/>
                  </a:cubicBezTo>
                  <a:cubicBezTo>
                    <a:pt x="24" y="8"/>
                    <a:pt x="24" y="8"/>
                    <a:pt x="24" y="8"/>
                  </a:cubicBezTo>
                  <a:cubicBezTo>
                    <a:pt x="24" y="9"/>
                    <a:pt x="24" y="9"/>
                    <a:pt x="24" y="9"/>
                  </a:cubicBezTo>
                  <a:cubicBezTo>
                    <a:pt x="24" y="9"/>
                    <a:pt x="24" y="9"/>
                    <a:pt x="24" y="9"/>
                  </a:cubicBezTo>
                  <a:cubicBezTo>
                    <a:pt x="23" y="9"/>
                    <a:pt x="23" y="9"/>
                    <a:pt x="23" y="9"/>
                  </a:cubicBezTo>
                  <a:cubicBezTo>
                    <a:pt x="23" y="8"/>
                    <a:pt x="23" y="8"/>
                    <a:pt x="23" y="8"/>
                  </a:cubicBezTo>
                  <a:cubicBezTo>
                    <a:pt x="23" y="8"/>
                    <a:pt x="23" y="8"/>
                    <a:pt x="23" y="8"/>
                  </a:cubicBezTo>
                  <a:cubicBezTo>
                    <a:pt x="21" y="8"/>
                    <a:pt x="21" y="8"/>
                    <a:pt x="21" y="8"/>
                  </a:cubicBezTo>
                  <a:cubicBezTo>
                    <a:pt x="21" y="8"/>
                    <a:pt x="21" y="8"/>
                    <a:pt x="21" y="8"/>
                  </a:cubicBezTo>
                  <a:cubicBezTo>
                    <a:pt x="20" y="8"/>
                    <a:pt x="20" y="8"/>
                    <a:pt x="20" y="8"/>
                  </a:cubicBezTo>
                  <a:cubicBezTo>
                    <a:pt x="21" y="9"/>
                    <a:pt x="21" y="9"/>
                    <a:pt x="21" y="9"/>
                  </a:cubicBezTo>
                  <a:cubicBezTo>
                    <a:pt x="21" y="9"/>
                    <a:pt x="21" y="9"/>
                    <a:pt x="21" y="9"/>
                  </a:cubicBezTo>
                  <a:cubicBezTo>
                    <a:pt x="22" y="9"/>
                    <a:pt x="22" y="9"/>
                    <a:pt x="22" y="9"/>
                  </a:cubicBezTo>
                  <a:cubicBezTo>
                    <a:pt x="21" y="10"/>
                    <a:pt x="21" y="10"/>
                    <a:pt x="21" y="10"/>
                  </a:cubicBezTo>
                  <a:cubicBezTo>
                    <a:pt x="22" y="10"/>
                    <a:pt x="22" y="10"/>
                    <a:pt x="22" y="10"/>
                  </a:cubicBezTo>
                  <a:cubicBezTo>
                    <a:pt x="22" y="10"/>
                    <a:pt x="22" y="10"/>
                    <a:pt x="22" y="10"/>
                  </a:cubicBezTo>
                  <a:cubicBezTo>
                    <a:pt x="23" y="10"/>
                    <a:pt x="23" y="10"/>
                    <a:pt x="23" y="10"/>
                  </a:cubicBezTo>
                  <a:cubicBezTo>
                    <a:pt x="21" y="11"/>
                    <a:pt x="21" y="11"/>
                    <a:pt x="21" y="11"/>
                  </a:cubicBezTo>
                  <a:cubicBezTo>
                    <a:pt x="21" y="11"/>
                    <a:pt x="21" y="11"/>
                    <a:pt x="21" y="11"/>
                  </a:cubicBezTo>
                  <a:cubicBezTo>
                    <a:pt x="22" y="13"/>
                    <a:pt x="22" y="13"/>
                    <a:pt x="22" y="13"/>
                  </a:cubicBezTo>
                  <a:cubicBezTo>
                    <a:pt x="23" y="13"/>
                    <a:pt x="23" y="13"/>
                    <a:pt x="23" y="13"/>
                  </a:cubicBezTo>
                  <a:cubicBezTo>
                    <a:pt x="24" y="13"/>
                    <a:pt x="24" y="13"/>
                    <a:pt x="24" y="13"/>
                  </a:cubicBezTo>
                  <a:cubicBezTo>
                    <a:pt x="25" y="13"/>
                    <a:pt x="25" y="13"/>
                    <a:pt x="25" y="13"/>
                  </a:cubicBezTo>
                  <a:cubicBezTo>
                    <a:pt x="25" y="13"/>
                    <a:pt x="25" y="13"/>
                    <a:pt x="25" y="13"/>
                  </a:cubicBezTo>
                  <a:cubicBezTo>
                    <a:pt x="26" y="13"/>
                    <a:pt x="26" y="13"/>
                    <a:pt x="26" y="13"/>
                  </a:cubicBezTo>
                  <a:close/>
                  <a:moveTo>
                    <a:pt x="51" y="22"/>
                  </a:moveTo>
                  <a:cubicBezTo>
                    <a:pt x="52" y="21"/>
                    <a:pt x="52" y="21"/>
                    <a:pt x="52" y="21"/>
                  </a:cubicBezTo>
                  <a:cubicBezTo>
                    <a:pt x="52" y="21"/>
                    <a:pt x="52" y="21"/>
                    <a:pt x="52" y="21"/>
                  </a:cubicBezTo>
                  <a:cubicBezTo>
                    <a:pt x="53" y="21"/>
                    <a:pt x="53" y="21"/>
                    <a:pt x="53" y="21"/>
                  </a:cubicBezTo>
                  <a:cubicBezTo>
                    <a:pt x="53" y="20"/>
                    <a:pt x="53" y="20"/>
                    <a:pt x="53" y="20"/>
                  </a:cubicBezTo>
                  <a:cubicBezTo>
                    <a:pt x="54" y="21"/>
                    <a:pt x="54" y="21"/>
                    <a:pt x="54" y="21"/>
                  </a:cubicBezTo>
                  <a:cubicBezTo>
                    <a:pt x="55" y="21"/>
                    <a:pt x="55" y="21"/>
                    <a:pt x="55" y="21"/>
                  </a:cubicBezTo>
                  <a:cubicBezTo>
                    <a:pt x="56" y="21"/>
                    <a:pt x="56" y="21"/>
                    <a:pt x="56" y="21"/>
                  </a:cubicBezTo>
                  <a:cubicBezTo>
                    <a:pt x="55" y="21"/>
                    <a:pt x="55" y="21"/>
                    <a:pt x="55" y="21"/>
                  </a:cubicBezTo>
                  <a:cubicBezTo>
                    <a:pt x="55" y="22"/>
                    <a:pt x="55" y="22"/>
                    <a:pt x="55" y="22"/>
                  </a:cubicBezTo>
                  <a:cubicBezTo>
                    <a:pt x="53" y="21"/>
                    <a:pt x="53" y="21"/>
                    <a:pt x="53" y="21"/>
                  </a:cubicBezTo>
                  <a:cubicBezTo>
                    <a:pt x="53" y="21"/>
                    <a:pt x="53" y="21"/>
                    <a:pt x="53" y="21"/>
                  </a:cubicBezTo>
                  <a:cubicBezTo>
                    <a:pt x="52" y="22"/>
                    <a:pt x="52" y="22"/>
                    <a:pt x="52" y="22"/>
                  </a:cubicBezTo>
                  <a:cubicBezTo>
                    <a:pt x="52" y="22"/>
                    <a:pt x="52" y="22"/>
                    <a:pt x="52" y="22"/>
                  </a:cubicBezTo>
                  <a:cubicBezTo>
                    <a:pt x="51" y="22"/>
                    <a:pt x="51" y="22"/>
                    <a:pt x="51" y="22"/>
                  </a:cubicBezTo>
                  <a:cubicBezTo>
                    <a:pt x="51" y="22"/>
                    <a:pt x="51" y="22"/>
                    <a:pt x="51" y="22"/>
                  </a:cubicBezTo>
                  <a:close/>
                  <a:moveTo>
                    <a:pt x="48" y="25"/>
                  </a:moveTo>
                  <a:cubicBezTo>
                    <a:pt x="48" y="24"/>
                    <a:pt x="48" y="24"/>
                    <a:pt x="48" y="24"/>
                  </a:cubicBezTo>
                  <a:cubicBezTo>
                    <a:pt x="47" y="24"/>
                    <a:pt x="47" y="24"/>
                    <a:pt x="47" y="24"/>
                  </a:cubicBezTo>
                  <a:cubicBezTo>
                    <a:pt x="47" y="23"/>
                    <a:pt x="47" y="23"/>
                    <a:pt x="47" y="23"/>
                  </a:cubicBezTo>
                  <a:cubicBezTo>
                    <a:pt x="47" y="23"/>
                    <a:pt x="47" y="23"/>
                    <a:pt x="47" y="23"/>
                  </a:cubicBezTo>
                  <a:cubicBezTo>
                    <a:pt x="48" y="23"/>
                    <a:pt x="48" y="23"/>
                    <a:pt x="48" y="23"/>
                  </a:cubicBezTo>
                  <a:cubicBezTo>
                    <a:pt x="48" y="23"/>
                    <a:pt x="48" y="23"/>
                    <a:pt x="48" y="23"/>
                  </a:cubicBezTo>
                  <a:cubicBezTo>
                    <a:pt x="48" y="23"/>
                    <a:pt x="48" y="23"/>
                    <a:pt x="48" y="23"/>
                  </a:cubicBezTo>
                  <a:cubicBezTo>
                    <a:pt x="49" y="24"/>
                    <a:pt x="49" y="24"/>
                    <a:pt x="49" y="24"/>
                  </a:cubicBezTo>
                  <a:cubicBezTo>
                    <a:pt x="49" y="24"/>
                    <a:pt x="49" y="24"/>
                    <a:pt x="49" y="24"/>
                  </a:cubicBezTo>
                  <a:cubicBezTo>
                    <a:pt x="48" y="25"/>
                    <a:pt x="48" y="25"/>
                    <a:pt x="48" y="25"/>
                  </a:cubicBezTo>
                  <a:cubicBezTo>
                    <a:pt x="48" y="25"/>
                    <a:pt x="48" y="25"/>
                    <a:pt x="48" y="25"/>
                  </a:cubicBezTo>
                  <a:close/>
                  <a:moveTo>
                    <a:pt x="32" y="32"/>
                  </a:moveTo>
                  <a:cubicBezTo>
                    <a:pt x="32" y="31"/>
                    <a:pt x="32" y="31"/>
                    <a:pt x="32" y="31"/>
                  </a:cubicBezTo>
                  <a:cubicBezTo>
                    <a:pt x="33" y="30"/>
                    <a:pt x="33" y="30"/>
                    <a:pt x="33" y="30"/>
                  </a:cubicBezTo>
                  <a:cubicBezTo>
                    <a:pt x="35" y="30"/>
                    <a:pt x="35" y="30"/>
                    <a:pt x="35" y="30"/>
                  </a:cubicBezTo>
                  <a:cubicBezTo>
                    <a:pt x="36" y="30"/>
                    <a:pt x="36" y="30"/>
                    <a:pt x="36" y="30"/>
                  </a:cubicBezTo>
                  <a:cubicBezTo>
                    <a:pt x="37" y="29"/>
                    <a:pt x="37" y="29"/>
                    <a:pt x="37" y="29"/>
                  </a:cubicBezTo>
                  <a:cubicBezTo>
                    <a:pt x="38" y="28"/>
                    <a:pt x="38" y="28"/>
                    <a:pt x="38" y="28"/>
                  </a:cubicBezTo>
                  <a:cubicBezTo>
                    <a:pt x="38" y="29"/>
                    <a:pt x="38" y="29"/>
                    <a:pt x="38" y="29"/>
                  </a:cubicBezTo>
                  <a:cubicBezTo>
                    <a:pt x="39" y="30"/>
                    <a:pt x="39" y="30"/>
                    <a:pt x="39" y="30"/>
                  </a:cubicBezTo>
                  <a:cubicBezTo>
                    <a:pt x="39" y="30"/>
                    <a:pt x="39" y="30"/>
                    <a:pt x="39" y="30"/>
                  </a:cubicBezTo>
                  <a:cubicBezTo>
                    <a:pt x="38" y="31"/>
                    <a:pt x="38" y="31"/>
                    <a:pt x="38" y="31"/>
                  </a:cubicBezTo>
                  <a:cubicBezTo>
                    <a:pt x="38" y="31"/>
                    <a:pt x="38" y="31"/>
                    <a:pt x="38" y="31"/>
                  </a:cubicBezTo>
                  <a:cubicBezTo>
                    <a:pt x="38" y="32"/>
                    <a:pt x="38" y="32"/>
                    <a:pt x="38" y="32"/>
                  </a:cubicBezTo>
                  <a:cubicBezTo>
                    <a:pt x="39" y="33"/>
                    <a:pt x="39" y="33"/>
                    <a:pt x="39" y="33"/>
                  </a:cubicBezTo>
                  <a:cubicBezTo>
                    <a:pt x="40" y="34"/>
                    <a:pt x="40" y="34"/>
                    <a:pt x="40" y="34"/>
                  </a:cubicBezTo>
                  <a:cubicBezTo>
                    <a:pt x="41" y="33"/>
                    <a:pt x="41" y="33"/>
                    <a:pt x="41" y="33"/>
                  </a:cubicBezTo>
                  <a:cubicBezTo>
                    <a:pt x="42" y="33"/>
                    <a:pt x="42" y="33"/>
                    <a:pt x="42" y="33"/>
                  </a:cubicBezTo>
                  <a:cubicBezTo>
                    <a:pt x="43" y="33"/>
                    <a:pt x="43" y="33"/>
                    <a:pt x="43" y="33"/>
                  </a:cubicBezTo>
                  <a:cubicBezTo>
                    <a:pt x="43" y="33"/>
                    <a:pt x="43" y="33"/>
                    <a:pt x="43" y="33"/>
                  </a:cubicBezTo>
                  <a:cubicBezTo>
                    <a:pt x="44" y="34"/>
                    <a:pt x="44" y="34"/>
                    <a:pt x="44" y="34"/>
                  </a:cubicBezTo>
                  <a:cubicBezTo>
                    <a:pt x="44" y="34"/>
                    <a:pt x="44" y="34"/>
                    <a:pt x="44" y="34"/>
                  </a:cubicBezTo>
                  <a:cubicBezTo>
                    <a:pt x="43" y="34"/>
                    <a:pt x="43" y="34"/>
                    <a:pt x="43" y="34"/>
                  </a:cubicBezTo>
                  <a:cubicBezTo>
                    <a:pt x="42" y="36"/>
                    <a:pt x="42" y="36"/>
                    <a:pt x="42" y="36"/>
                  </a:cubicBezTo>
                  <a:cubicBezTo>
                    <a:pt x="42" y="36"/>
                    <a:pt x="42" y="36"/>
                    <a:pt x="42" y="36"/>
                  </a:cubicBezTo>
                  <a:cubicBezTo>
                    <a:pt x="41" y="38"/>
                    <a:pt x="41" y="38"/>
                    <a:pt x="41" y="38"/>
                  </a:cubicBezTo>
                  <a:cubicBezTo>
                    <a:pt x="40" y="38"/>
                    <a:pt x="40" y="38"/>
                    <a:pt x="40" y="38"/>
                  </a:cubicBezTo>
                  <a:cubicBezTo>
                    <a:pt x="40" y="38"/>
                    <a:pt x="40" y="38"/>
                    <a:pt x="40" y="38"/>
                  </a:cubicBezTo>
                  <a:cubicBezTo>
                    <a:pt x="39" y="39"/>
                    <a:pt x="39" y="39"/>
                    <a:pt x="39" y="39"/>
                  </a:cubicBezTo>
                  <a:cubicBezTo>
                    <a:pt x="39" y="40"/>
                    <a:pt x="39" y="40"/>
                    <a:pt x="39" y="40"/>
                  </a:cubicBezTo>
                  <a:cubicBezTo>
                    <a:pt x="38" y="40"/>
                    <a:pt x="38" y="40"/>
                    <a:pt x="38" y="40"/>
                  </a:cubicBezTo>
                  <a:cubicBezTo>
                    <a:pt x="38" y="40"/>
                    <a:pt x="38" y="40"/>
                    <a:pt x="38" y="40"/>
                  </a:cubicBezTo>
                  <a:cubicBezTo>
                    <a:pt x="38" y="40"/>
                    <a:pt x="38" y="40"/>
                    <a:pt x="38" y="40"/>
                  </a:cubicBezTo>
                  <a:cubicBezTo>
                    <a:pt x="38" y="39"/>
                    <a:pt x="38" y="39"/>
                    <a:pt x="38" y="39"/>
                  </a:cubicBezTo>
                  <a:cubicBezTo>
                    <a:pt x="38" y="38"/>
                    <a:pt x="38" y="38"/>
                    <a:pt x="38" y="38"/>
                  </a:cubicBezTo>
                  <a:cubicBezTo>
                    <a:pt x="38" y="37"/>
                    <a:pt x="38" y="37"/>
                    <a:pt x="38" y="37"/>
                  </a:cubicBezTo>
                  <a:cubicBezTo>
                    <a:pt x="38" y="36"/>
                    <a:pt x="38" y="36"/>
                    <a:pt x="38" y="36"/>
                  </a:cubicBezTo>
                  <a:cubicBezTo>
                    <a:pt x="38" y="36"/>
                    <a:pt x="38" y="36"/>
                    <a:pt x="38" y="36"/>
                  </a:cubicBezTo>
                  <a:cubicBezTo>
                    <a:pt x="37" y="36"/>
                    <a:pt x="37" y="36"/>
                    <a:pt x="37" y="36"/>
                  </a:cubicBezTo>
                  <a:cubicBezTo>
                    <a:pt x="37" y="36"/>
                    <a:pt x="37" y="36"/>
                    <a:pt x="37" y="36"/>
                  </a:cubicBezTo>
                  <a:cubicBezTo>
                    <a:pt x="36" y="37"/>
                    <a:pt x="36" y="37"/>
                    <a:pt x="36" y="37"/>
                  </a:cubicBezTo>
                  <a:cubicBezTo>
                    <a:pt x="36" y="38"/>
                    <a:pt x="36" y="38"/>
                    <a:pt x="36" y="38"/>
                  </a:cubicBezTo>
                  <a:cubicBezTo>
                    <a:pt x="35" y="38"/>
                    <a:pt x="35" y="38"/>
                    <a:pt x="35" y="38"/>
                  </a:cubicBezTo>
                  <a:cubicBezTo>
                    <a:pt x="34" y="39"/>
                    <a:pt x="34" y="39"/>
                    <a:pt x="34" y="39"/>
                  </a:cubicBezTo>
                  <a:cubicBezTo>
                    <a:pt x="33" y="39"/>
                    <a:pt x="33" y="39"/>
                    <a:pt x="33" y="39"/>
                  </a:cubicBezTo>
                  <a:cubicBezTo>
                    <a:pt x="33" y="39"/>
                    <a:pt x="33" y="39"/>
                    <a:pt x="33" y="39"/>
                  </a:cubicBezTo>
                  <a:cubicBezTo>
                    <a:pt x="32" y="39"/>
                    <a:pt x="32" y="39"/>
                    <a:pt x="32" y="39"/>
                  </a:cubicBezTo>
                  <a:cubicBezTo>
                    <a:pt x="32" y="38"/>
                    <a:pt x="32" y="38"/>
                    <a:pt x="32" y="38"/>
                  </a:cubicBezTo>
                  <a:cubicBezTo>
                    <a:pt x="33" y="38"/>
                    <a:pt x="33" y="38"/>
                    <a:pt x="33" y="38"/>
                  </a:cubicBezTo>
                  <a:cubicBezTo>
                    <a:pt x="32" y="37"/>
                    <a:pt x="32" y="37"/>
                    <a:pt x="32" y="37"/>
                  </a:cubicBezTo>
                  <a:cubicBezTo>
                    <a:pt x="33" y="37"/>
                    <a:pt x="33" y="37"/>
                    <a:pt x="33" y="37"/>
                  </a:cubicBezTo>
                  <a:cubicBezTo>
                    <a:pt x="33" y="36"/>
                    <a:pt x="33" y="36"/>
                    <a:pt x="33" y="36"/>
                  </a:cubicBezTo>
                  <a:cubicBezTo>
                    <a:pt x="34" y="35"/>
                    <a:pt x="34" y="35"/>
                    <a:pt x="34" y="35"/>
                  </a:cubicBezTo>
                  <a:cubicBezTo>
                    <a:pt x="34" y="34"/>
                    <a:pt x="34" y="34"/>
                    <a:pt x="34" y="34"/>
                  </a:cubicBezTo>
                  <a:cubicBezTo>
                    <a:pt x="34" y="33"/>
                    <a:pt x="34" y="33"/>
                    <a:pt x="34" y="33"/>
                  </a:cubicBezTo>
                  <a:cubicBezTo>
                    <a:pt x="34" y="33"/>
                    <a:pt x="34" y="33"/>
                    <a:pt x="34" y="33"/>
                  </a:cubicBezTo>
                  <a:cubicBezTo>
                    <a:pt x="33" y="33"/>
                    <a:pt x="33" y="33"/>
                    <a:pt x="33" y="33"/>
                  </a:cubicBezTo>
                  <a:cubicBezTo>
                    <a:pt x="33" y="32"/>
                    <a:pt x="33" y="32"/>
                    <a:pt x="33" y="32"/>
                  </a:cubicBezTo>
                  <a:cubicBezTo>
                    <a:pt x="32" y="32"/>
                    <a:pt x="32" y="32"/>
                    <a:pt x="32" y="32"/>
                  </a:cubicBezTo>
                  <a:close/>
                  <a:moveTo>
                    <a:pt x="28" y="20"/>
                  </a:moveTo>
                  <a:cubicBezTo>
                    <a:pt x="28" y="21"/>
                    <a:pt x="28" y="21"/>
                    <a:pt x="28" y="21"/>
                  </a:cubicBezTo>
                  <a:cubicBezTo>
                    <a:pt x="29" y="21"/>
                    <a:pt x="29" y="21"/>
                    <a:pt x="29" y="21"/>
                  </a:cubicBezTo>
                  <a:cubicBezTo>
                    <a:pt x="29" y="21"/>
                    <a:pt x="29" y="21"/>
                    <a:pt x="29" y="21"/>
                  </a:cubicBezTo>
                  <a:cubicBezTo>
                    <a:pt x="30" y="21"/>
                    <a:pt x="30" y="21"/>
                    <a:pt x="30" y="21"/>
                  </a:cubicBezTo>
                  <a:cubicBezTo>
                    <a:pt x="30" y="21"/>
                    <a:pt x="30" y="21"/>
                    <a:pt x="30" y="21"/>
                  </a:cubicBezTo>
                  <a:cubicBezTo>
                    <a:pt x="30" y="20"/>
                    <a:pt x="30" y="20"/>
                    <a:pt x="30" y="20"/>
                  </a:cubicBezTo>
                  <a:cubicBezTo>
                    <a:pt x="28" y="20"/>
                    <a:pt x="28" y="20"/>
                    <a:pt x="28" y="20"/>
                  </a:cubicBezTo>
                  <a:cubicBezTo>
                    <a:pt x="28" y="20"/>
                    <a:pt x="28" y="20"/>
                    <a:pt x="28" y="20"/>
                  </a:cubicBezTo>
                  <a:cubicBezTo>
                    <a:pt x="28" y="20"/>
                    <a:pt x="28" y="20"/>
                    <a:pt x="28" y="20"/>
                  </a:cubicBezTo>
                  <a:close/>
                  <a:moveTo>
                    <a:pt x="29" y="27"/>
                  </a:moveTo>
                  <a:cubicBezTo>
                    <a:pt x="30" y="28"/>
                    <a:pt x="30" y="28"/>
                    <a:pt x="30" y="28"/>
                  </a:cubicBezTo>
                  <a:cubicBezTo>
                    <a:pt x="31" y="28"/>
                    <a:pt x="31" y="28"/>
                    <a:pt x="31" y="28"/>
                  </a:cubicBezTo>
                  <a:cubicBezTo>
                    <a:pt x="31" y="28"/>
                    <a:pt x="31" y="28"/>
                    <a:pt x="31" y="28"/>
                  </a:cubicBezTo>
                  <a:cubicBezTo>
                    <a:pt x="32" y="29"/>
                    <a:pt x="32" y="29"/>
                    <a:pt x="32" y="29"/>
                  </a:cubicBezTo>
                  <a:cubicBezTo>
                    <a:pt x="32" y="29"/>
                    <a:pt x="32" y="29"/>
                    <a:pt x="32" y="29"/>
                  </a:cubicBezTo>
                  <a:cubicBezTo>
                    <a:pt x="32" y="29"/>
                    <a:pt x="32" y="29"/>
                    <a:pt x="32" y="29"/>
                  </a:cubicBezTo>
                  <a:cubicBezTo>
                    <a:pt x="32" y="30"/>
                    <a:pt x="32" y="30"/>
                    <a:pt x="32" y="30"/>
                  </a:cubicBezTo>
                  <a:cubicBezTo>
                    <a:pt x="32" y="30"/>
                    <a:pt x="32" y="30"/>
                    <a:pt x="32" y="30"/>
                  </a:cubicBezTo>
                  <a:cubicBezTo>
                    <a:pt x="33" y="30"/>
                    <a:pt x="33" y="30"/>
                    <a:pt x="33" y="30"/>
                  </a:cubicBezTo>
                  <a:cubicBezTo>
                    <a:pt x="33" y="30"/>
                    <a:pt x="33" y="30"/>
                    <a:pt x="33" y="30"/>
                  </a:cubicBezTo>
                  <a:cubicBezTo>
                    <a:pt x="34" y="29"/>
                    <a:pt x="34" y="29"/>
                    <a:pt x="34" y="29"/>
                  </a:cubicBezTo>
                  <a:cubicBezTo>
                    <a:pt x="35" y="29"/>
                    <a:pt x="35" y="29"/>
                    <a:pt x="35" y="29"/>
                  </a:cubicBezTo>
                  <a:cubicBezTo>
                    <a:pt x="35" y="29"/>
                    <a:pt x="35" y="29"/>
                    <a:pt x="35" y="29"/>
                  </a:cubicBezTo>
                  <a:cubicBezTo>
                    <a:pt x="35" y="28"/>
                    <a:pt x="35" y="28"/>
                    <a:pt x="35" y="28"/>
                  </a:cubicBezTo>
                  <a:cubicBezTo>
                    <a:pt x="35" y="27"/>
                    <a:pt x="35" y="27"/>
                    <a:pt x="35" y="27"/>
                  </a:cubicBezTo>
                  <a:cubicBezTo>
                    <a:pt x="36" y="27"/>
                    <a:pt x="36" y="27"/>
                    <a:pt x="36" y="27"/>
                  </a:cubicBezTo>
                  <a:cubicBezTo>
                    <a:pt x="36" y="26"/>
                    <a:pt x="36" y="26"/>
                    <a:pt x="36" y="26"/>
                  </a:cubicBezTo>
                  <a:cubicBezTo>
                    <a:pt x="36" y="26"/>
                    <a:pt x="36" y="26"/>
                    <a:pt x="36" y="26"/>
                  </a:cubicBezTo>
                  <a:cubicBezTo>
                    <a:pt x="35" y="26"/>
                    <a:pt x="35" y="26"/>
                    <a:pt x="35" y="26"/>
                  </a:cubicBezTo>
                  <a:cubicBezTo>
                    <a:pt x="35" y="25"/>
                    <a:pt x="35" y="25"/>
                    <a:pt x="35" y="25"/>
                  </a:cubicBezTo>
                  <a:cubicBezTo>
                    <a:pt x="34" y="25"/>
                    <a:pt x="34" y="25"/>
                    <a:pt x="34" y="25"/>
                  </a:cubicBezTo>
                  <a:cubicBezTo>
                    <a:pt x="34" y="25"/>
                    <a:pt x="34" y="25"/>
                    <a:pt x="34" y="25"/>
                  </a:cubicBezTo>
                  <a:cubicBezTo>
                    <a:pt x="33" y="26"/>
                    <a:pt x="33" y="26"/>
                    <a:pt x="33" y="26"/>
                  </a:cubicBezTo>
                  <a:cubicBezTo>
                    <a:pt x="33" y="25"/>
                    <a:pt x="33" y="25"/>
                    <a:pt x="33" y="25"/>
                  </a:cubicBezTo>
                  <a:cubicBezTo>
                    <a:pt x="32" y="25"/>
                    <a:pt x="32" y="25"/>
                    <a:pt x="32" y="25"/>
                  </a:cubicBezTo>
                  <a:cubicBezTo>
                    <a:pt x="32" y="26"/>
                    <a:pt x="32" y="26"/>
                    <a:pt x="32" y="26"/>
                  </a:cubicBezTo>
                  <a:cubicBezTo>
                    <a:pt x="32" y="26"/>
                    <a:pt x="32" y="26"/>
                    <a:pt x="32" y="26"/>
                  </a:cubicBezTo>
                  <a:cubicBezTo>
                    <a:pt x="31" y="26"/>
                    <a:pt x="31" y="26"/>
                    <a:pt x="31" y="26"/>
                  </a:cubicBezTo>
                  <a:cubicBezTo>
                    <a:pt x="30" y="26"/>
                    <a:pt x="30" y="26"/>
                    <a:pt x="30" y="26"/>
                  </a:cubicBezTo>
                  <a:cubicBezTo>
                    <a:pt x="30" y="27"/>
                    <a:pt x="30" y="27"/>
                    <a:pt x="30" y="27"/>
                  </a:cubicBezTo>
                  <a:cubicBezTo>
                    <a:pt x="29" y="27"/>
                    <a:pt x="29" y="27"/>
                    <a:pt x="29" y="27"/>
                  </a:cubicBezTo>
                  <a:close/>
                  <a:moveTo>
                    <a:pt x="5" y="31"/>
                  </a:moveTo>
                  <a:cubicBezTo>
                    <a:pt x="4" y="30"/>
                    <a:pt x="4" y="30"/>
                    <a:pt x="4" y="30"/>
                  </a:cubicBezTo>
                  <a:cubicBezTo>
                    <a:pt x="4" y="30"/>
                    <a:pt x="4" y="30"/>
                    <a:pt x="4" y="30"/>
                  </a:cubicBezTo>
                  <a:cubicBezTo>
                    <a:pt x="4" y="29"/>
                    <a:pt x="4" y="29"/>
                    <a:pt x="4" y="29"/>
                  </a:cubicBezTo>
                  <a:cubicBezTo>
                    <a:pt x="3" y="28"/>
                    <a:pt x="3" y="28"/>
                    <a:pt x="3" y="28"/>
                  </a:cubicBezTo>
                  <a:cubicBezTo>
                    <a:pt x="2" y="28"/>
                    <a:pt x="2" y="28"/>
                    <a:pt x="2" y="28"/>
                  </a:cubicBezTo>
                  <a:cubicBezTo>
                    <a:pt x="2" y="28"/>
                    <a:pt x="2" y="28"/>
                    <a:pt x="2" y="28"/>
                  </a:cubicBezTo>
                  <a:cubicBezTo>
                    <a:pt x="2" y="26"/>
                    <a:pt x="2" y="26"/>
                    <a:pt x="2" y="26"/>
                  </a:cubicBezTo>
                  <a:cubicBezTo>
                    <a:pt x="1" y="26"/>
                    <a:pt x="1" y="26"/>
                    <a:pt x="1" y="26"/>
                  </a:cubicBezTo>
                  <a:cubicBezTo>
                    <a:pt x="1" y="25"/>
                    <a:pt x="1" y="25"/>
                    <a:pt x="1" y="25"/>
                  </a:cubicBezTo>
                  <a:cubicBezTo>
                    <a:pt x="1" y="24"/>
                    <a:pt x="1" y="24"/>
                    <a:pt x="1" y="24"/>
                  </a:cubicBezTo>
                  <a:cubicBezTo>
                    <a:pt x="1" y="24"/>
                    <a:pt x="1" y="24"/>
                    <a:pt x="1" y="24"/>
                  </a:cubicBezTo>
                  <a:cubicBezTo>
                    <a:pt x="2" y="24"/>
                    <a:pt x="2" y="24"/>
                    <a:pt x="2" y="24"/>
                  </a:cubicBezTo>
                  <a:cubicBezTo>
                    <a:pt x="2" y="25"/>
                    <a:pt x="2" y="25"/>
                    <a:pt x="2" y="25"/>
                  </a:cubicBezTo>
                  <a:cubicBezTo>
                    <a:pt x="3" y="25"/>
                    <a:pt x="3" y="25"/>
                    <a:pt x="3" y="25"/>
                  </a:cubicBezTo>
                  <a:cubicBezTo>
                    <a:pt x="2" y="26"/>
                    <a:pt x="2" y="26"/>
                    <a:pt x="2" y="26"/>
                  </a:cubicBezTo>
                  <a:cubicBezTo>
                    <a:pt x="3" y="27"/>
                    <a:pt x="3" y="27"/>
                    <a:pt x="3" y="27"/>
                  </a:cubicBezTo>
                  <a:cubicBezTo>
                    <a:pt x="4" y="28"/>
                    <a:pt x="4" y="28"/>
                    <a:pt x="4" y="28"/>
                  </a:cubicBezTo>
                  <a:cubicBezTo>
                    <a:pt x="4" y="28"/>
                    <a:pt x="4" y="28"/>
                    <a:pt x="4" y="28"/>
                  </a:cubicBezTo>
                  <a:cubicBezTo>
                    <a:pt x="4" y="28"/>
                    <a:pt x="4" y="28"/>
                    <a:pt x="4" y="28"/>
                  </a:cubicBezTo>
                  <a:cubicBezTo>
                    <a:pt x="4" y="28"/>
                    <a:pt x="4" y="28"/>
                    <a:pt x="4" y="28"/>
                  </a:cubicBezTo>
                  <a:cubicBezTo>
                    <a:pt x="5" y="29"/>
                    <a:pt x="5" y="29"/>
                    <a:pt x="5" y="29"/>
                  </a:cubicBezTo>
                  <a:cubicBezTo>
                    <a:pt x="5" y="30"/>
                    <a:pt x="5" y="30"/>
                    <a:pt x="5" y="30"/>
                  </a:cubicBezTo>
                  <a:cubicBezTo>
                    <a:pt x="6" y="30"/>
                    <a:pt x="6" y="30"/>
                    <a:pt x="6" y="30"/>
                  </a:cubicBezTo>
                  <a:cubicBezTo>
                    <a:pt x="5" y="31"/>
                    <a:pt x="5" y="31"/>
                    <a:pt x="5" y="31"/>
                  </a:cubicBezTo>
                  <a:cubicBezTo>
                    <a:pt x="5" y="31"/>
                    <a:pt x="5" y="31"/>
                    <a:pt x="5" y="31"/>
                  </a:cubicBezTo>
                  <a:cubicBezTo>
                    <a:pt x="5" y="31"/>
                    <a:pt x="5" y="31"/>
                    <a:pt x="5" y="31"/>
                  </a:cubicBezTo>
                  <a:close/>
                  <a:moveTo>
                    <a:pt x="21" y="49"/>
                  </a:moveTo>
                  <a:cubicBezTo>
                    <a:pt x="21" y="48"/>
                    <a:pt x="21" y="48"/>
                    <a:pt x="21" y="48"/>
                  </a:cubicBezTo>
                  <a:cubicBezTo>
                    <a:pt x="21" y="49"/>
                    <a:pt x="21" y="49"/>
                    <a:pt x="21" y="49"/>
                  </a:cubicBezTo>
                  <a:cubicBezTo>
                    <a:pt x="20" y="49"/>
                    <a:pt x="20" y="49"/>
                    <a:pt x="20" y="49"/>
                  </a:cubicBezTo>
                  <a:cubicBezTo>
                    <a:pt x="20" y="49"/>
                    <a:pt x="20" y="49"/>
                    <a:pt x="20" y="49"/>
                  </a:cubicBezTo>
                  <a:cubicBezTo>
                    <a:pt x="20" y="48"/>
                    <a:pt x="20" y="48"/>
                    <a:pt x="20" y="48"/>
                  </a:cubicBezTo>
                  <a:cubicBezTo>
                    <a:pt x="20" y="47"/>
                    <a:pt x="20" y="47"/>
                    <a:pt x="20" y="47"/>
                  </a:cubicBezTo>
                  <a:cubicBezTo>
                    <a:pt x="20" y="47"/>
                    <a:pt x="20" y="47"/>
                    <a:pt x="20" y="47"/>
                  </a:cubicBezTo>
                  <a:cubicBezTo>
                    <a:pt x="19" y="47"/>
                    <a:pt x="19" y="47"/>
                    <a:pt x="19" y="47"/>
                  </a:cubicBezTo>
                  <a:cubicBezTo>
                    <a:pt x="18" y="46"/>
                    <a:pt x="18" y="46"/>
                    <a:pt x="18" y="46"/>
                  </a:cubicBezTo>
                  <a:cubicBezTo>
                    <a:pt x="18" y="45"/>
                    <a:pt x="18" y="45"/>
                    <a:pt x="18" y="45"/>
                  </a:cubicBezTo>
                  <a:cubicBezTo>
                    <a:pt x="19" y="45"/>
                    <a:pt x="19" y="45"/>
                    <a:pt x="19" y="45"/>
                  </a:cubicBezTo>
                  <a:cubicBezTo>
                    <a:pt x="19" y="45"/>
                    <a:pt x="19" y="45"/>
                    <a:pt x="19" y="45"/>
                  </a:cubicBezTo>
                  <a:cubicBezTo>
                    <a:pt x="19" y="44"/>
                    <a:pt x="19" y="44"/>
                    <a:pt x="19" y="44"/>
                  </a:cubicBezTo>
                  <a:cubicBezTo>
                    <a:pt x="19" y="44"/>
                    <a:pt x="19" y="44"/>
                    <a:pt x="19" y="44"/>
                  </a:cubicBezTo>
                  <a:cubicBezTo>
                    <a:pt x="19" y="44"/>
                    <a:pt x="19" y="44"/>
                    <a:pt x="19" y="44"/>
                  </a:cubicBezTo>
                  <a:cubicBezTo>
                    <a:pt x="19" y="44"/>
                    <a:pt x="19" y="44"/>
                    <a:pt x="19" y="44"/>
                  </a:cubicBezTo>
                  <a:cubicBezTo>
                    <a:pt x="18" y="43"/>
                    <a:pt x="18" y="43"/>
                    <a:pt x="18" y="43"/>
                  </a:cubicBezTo>
                  <a:cubicBezTo>
                    <a:pt x="18" y="43"/>
                    <a:pt x="18" y="43"/>
                    <a:pt x="18" y="43"/>
                  </a:cubicBezTo>
                  <a:cubicBezTo>
                    <a:pt x="18" y="44"/>
                    <a:pt x="18" y="44"/>
                    <a:pt x="18" y="44"/>
                  </a:cubicBezTo>
                  <a:cubicBezTo>
                    <a:pt x="17" y="44"/>
                    <a:pt x="17" y="44"/>
                    <a:pt x="17" y="44"/>
                  </a:cubicBezTo>
                  <a:cubicBezTo>
                    <a:pt x="16" y="43"/>
                    <a:pt x="16" y="43"/>
                    <a:pt x="16" y="43"/>
                  </a:cubicBezTo>
                  <a:cubicBezTo>
                    <a:pt x="16" y="43"/>
                    <a:pt x="16" y="43"/>
                    <a:pt x="16" y="43"/>
                  </a:cubicBezTo>
                  <a:cubicBezTo>
                    <a:pt x="15" y="43"/>
                    <a:pt x="15" y="43"/>
                    <a:pt x="15" y="43"/>
                  </a:cubicBezTo>
                  <a:cubicBezTo>
                    <a:pt x="15" y="42"/>
                    <a:pt x="15" y="42"/>
                    <a:pt x="15" y="42"/>
                  </a:cubicBezTo>
                  <a:cubicBezTo>
                    <a:pt x="14" y="42"/>
                    <a:pt x="14" y="42"/>
                    <a:pt x="14" y="42"/>
                  </a:cubicBezTo>
                  <a:cubicBezTo>
                    <a:pt x="14" y="42"/>
                    <a:pt x="14" y="42"/>
                    <a:pt x="14" y="42"/>
                  </a:cubicBezTo>
                  <a:cubicBezTo>
                    <a:pt x="14" y="42"/>
                    <a:pt x="14" y="42"/>
                    <a:pt x="14" y="42"/>
                  </a:cubicBezTo>
                  <a:cubicBezTo>
                    <a:pt x="14" y="41"/>
                    <a:pt x="14" y="41"/>
                    <a:pt x="14" y="41"/>
                  </a:cubicBezTo>
                  <a:cubicBezTo>
                    <a:pt x="13" y="41"/>
                    <a:pt x="13" y="41"/>
                    <a:pt x="13" y="41"/>
                  </a:cubicBezTo>
                  <a:cubicBezTo>
                    <a:pt x="13" y="41"/>
                    <a:pt x="13" y="41"/>
                    <a:pt x="13" y="41"/>
                  </a:cubicBezTo>
                  <a:cubicBezTo>
                    <a:pt x="13" y="41"/>
                    <a:pt x="13" y="41"/>
                    <a:pt x="13" y="41"/>
                  </a:cubicBezTo>
                  <a:cubicBezTo>
                    <a:pt x="13" y="40"/>
                    <a:pt x="13" y="40"/>
                    <a:pt x="13" y="40"/>
                  </a:cubicBezTo>
                  <a:cubicBezTo>
                    <a:pt x="12" y="40"/>
                    <a:pt x="12" y="40"/>
                    <a:pt x="12" y="40"/>
                  </a:cubicBezTo>
                  <a:cubicBezTo>
                    <a:pt x="12" y="40"/>
                    <a:pt x="12" y="40"/>
                    <a:pt x="12" y="40"/>
                  </a:cubicBezTo>
                  <a:cubicBezTo>
                    <a:pt x="12" y="39"/>
                    <a:pt x="12" y="39"/>
                    <a:pt x="12" y="39"/>
                  </a:cubicBezTo>
                  <a:cubicBezTo>
                    <a:pt x="12" y="39"/>
                    <a:pt x="12" y="39"/>
                    <a:pt x="12" y="39"/>
                  </a:cubicBezTo>
                  <a:cubicBezTo>
                    <a:pt x="12" y="39"/>
                    <a:pt x="12" y="39"/>
                    <a:pt x="12" y="39"/>
                  </a:cubicBezTo>
                  <a:cubicBezTo>
                    <a:pt x="12" y="38"/>
                    <a:pt x="12" y="38"/>
                    <a:pt x="12" y="38"/>
                  </a:cubicBezTo>
                  <a:cubicBezTo>
                    <a:pt x="12" y="38"/>
                    <a:pt x="12" y="38"/>
                    <a:pt x="12" y="38"/>
                  </a:cubicBezTo>
                  <a:cubicBezTo>
                    <a:pt x="12" y="38"/>
                    <a:pt x="12" y="38"/>
                    <a:pt x="12" y="38"/>
                  </a:cubicBezTo>
                  <a:cubicBezTo>
                    <a:pt x="13" y="37"/>
                    <a:pt x="13" y="37"/>
                    <a:pt x="13" y="37"/>
                  </a:cubicBezTo>
                  <a:cubicBezTo>
                    <a:pt x="13" y="37"/>
                    <a:pt x="13" y="37"/>
                    <a:pt x="13" y="37"/>
                  </a:cubicBezTo>
                  <a:cubicBezTo>
                    <a:pt x="14" y="38"/>
                    <a:pt x="14" y="38"/>
                    <a:pt x="14" y="38"/>
                  </a:cubicBezTo>
                  <a:cubicBezTo>
                    <a:pt x="14" y="38"/>
                    <a:pt x="14" y="38"/>
                    <a:pt x="14" y="38"/>
                  </a:cubicBezTo>
                  <a:cubicBezTo>
                    <a:pt x="14" y="38"/>
                    <a:pt x="14" y="38"/>
                    <a:pt x="14" y="38"/>
                  </a:cubicBezTo>
                  <a:cubicBezTo>
                    <a:pt x="14" y="38"/>
                    <a:pt x="14" y="38"/>
                    <a:pt x="14" y="38"/>
                  </a:cubicBezTo>
                  <a:cubicBezTo>
                    <a:pt x="15" y="38"/>
                    <a:pt x="15" y="38"/>
                    <a:pt x="15" y="38"/>
                  </a:cubicBezTo>
                  <a:cubicBezTo>
                    <a:pt x="16" y="38"/>
                    <a:pt x="16" y="38"/>
                    <a:pt x="16" y="38"/>
                  </a:cubicBezTo>
                  <a:cubicBezTo>
                    <a:pt x="16" y="38"/>
                    <a:pt x="16" y="38"/>
                    <a:pt x="16" y="38"/>
                  </a:cubicBezTo>
                  <a:cubicBezTo>
                    <a:pt x="18" y="38"/>
                    <a:pt x="18" y="38"/>
                    <a:pt x="18" y="38"/>
                  </a:cubicBezTo>
                  <a:cubicBezTo>
                    <a:pt x="18" y="37"/>
                    <a:pt x="18" y="37"/>
                    <a:pt x="18" y="37"/>
                  </a:cubicBezTo>
                  <a:cubicBezTo>
                    <a:pt x="17" y="37"/>
                    <a:pt x="17" y="37"/>
                    <a:pt x="17" y="37"/>
                  </a:cubicBezTo>
                  <a:cubicBezTo>
                    <a:pt x="16" y="37"/>
                    <a:pt x="16" y="37"/>
                    <a:pt x="16" y="37"/>
                  </a:cubicBezTo>
                  <a:cubicBezTo>
                    <a:pt x="15" y="37"/>
                    <a:pt x="15" y="37"/>
                    <a:pt x="15" y="37"/>
                  </a:cubicBezTo>
                  <a:cubicBezTo>
                    <a:pt x="14" y="36"/>
                    <a:pt x="14" y="36"/>
                    <a:pt x="14" y="36"/>
                  </a:cubicBezTo>
                  <a:cubicBezTo>
                    <a:pt x="14" y="36"/>
                    <a:pt x="14" y="36"/>
                    <a:pt x="14" y="36"/>
                  </a:cubicBezTo>
                  <a:cubicBezTo>
                    <a:pt x="15" y="36"/>
                    <a:pt x="15" y="36"/>
                    <a:pt x="15" y="36"/>
                  </a:cubicBezTo>
                  <a:cubicBezTo>
                    <a:pt x="16" y="36"/>
                    <a:pt x="16" y="36"/>
                    <a:pt x="16" y="36"/>
                  </a:cubicBezTo>
                  <a:cubicBezTo>
                    <a:pt x="17" y="35"/>
                    <a:pt x="17" y="35"/>
                    <a:pt x="17" y="35"/>
                  </a:cubicBezTo>
                  <a:cubicBezTo>
                    <a:pt x="18" y="35"/>
                    <a:pt x="18" y="35"/>
                    <a:pt x="18" y="35"/>
                  </a:cubicBezTo>
                  <a:cubicBezTo>
                    <a:pt x="19" y="35"/>
                    <a:pt x="19" y="35"/>
                    <a:pt x="19" y="35"/>
                  </a:cubicBezTo>
                  <a:cubicBezTo>
                    <a:pt x="19" y="35"/>
                    <a:pt x="19" y="35"/>
                    <a:pt x="19" y="35"/>
                  </a:cubicBezTo>
                  <a:cubicBezTo>
                    <a:pt x="20" y="35"/>
                    <a:pt x="20" y="35"/>
                    <a:pt x="20" y="35"/>
                  </a:cubicBezTo>
                  <a:cubicBezTo>
                    <a:pt x="20" y="35"/>
                    <a:pt x="20" y="35"/>
                    <a:pt x="20" y="35"/>
                  </a:cubicBezTo>
                  <a:cubicBezTo>
                    <a:pt x="20" y="34"/>
                    <a:pt x="20" y="34"/>
                    <a:pt x="20" y="34"/>
                  </a:cubicBezTo>
                  <a:cubicBezTo>
                    <a:pt x="21" y="34"/>
                    <a:pt x="21" y="34"/>
                    <a:pt x="21" y="34"/>
                  </a:cubicBezTo>
                  <a:cubicBezTo>
                    <a:pt x="21" y="34"/>
                    <a:pt x="21" y="34"/>
                    <a:pt x="21" y="34"/>
                  </a:cubicBezTo>
                  <a:cubicBezTo>
                    <a:pt x="20" y="33"/>
                    <a:pt x="20" y="33"/>
                    <a:pt x="20" y="33"/>
                  </a:cubicBezTo>
                  <a:cubicBezTo>
                    <a:pt x="20" y="34"/>
                    <a:pt x="20" y="34"/>
                    <a:pt x="20" y="34"/>
                  </a:cubicBezTo>
                  <a:cubicBezTo>
                    <a:pt x="19" y="34"/>
                    <a:pt x="19" y="34"/>
                    <a:pt x="19" y="34"/>
                  </a:cubicBezTo>
                  <a:cubicBezTo>
                    <a:pt x="17" y="34"/>
                    <a:pt x="17" y="34"/>
                    <a:pt x="17" y="34"/>
                  </a:cubicBezTo>
                  <a:cubicBezTo>
                    <a:pt x="17" y="34"/>
                    <a:pt x="17" y="34"/>
                    <a:pt x="17" y="34"/>
                  </a:cubicBezTo>
                  <a:cubicBezTo>
                    <a:pt x="17" y="34"/>
                    <a:pt x="17" y="34"/>
                    <a:pt x="17" y="34"/>
                  </a:cubicBezTo>
                  <a:cubicBezTo>
                    <a:pt x="16" y="34"/>
                    <a:pt x="16" y="34"/>
                    <a:pt x="16" y="34"/>
                  </a:cubicBezTo>
                  <a:cubicBezTo>
                    <a:pt x="16" y="34"/>
                    <a:pt x="16" y="34"/>
                    <a:pt x="16" y="34"/>
                  </a:cubicBezTo>
                  <a:cubicBezTo>
                    <a:pt x="15" y="34"/>
                    <a:pt x="15" y="34"/>
                    <a:pt x="15" y="34"/>
                  </a:cubicBezTo>
                  <a:cubicBezTo>
                    <a:pt x="15" y="35"/>
                    <a:pt x="15" y="35"/>
                    <a:pt x="15" y="35"/>
                  </a:cubicBezTo>
                  <a:cubicBezTo>
                    <a:pt x="14" y="35"/>
                    <a:pt x="14" y="35"/>
                    <a:pt x="14" y="35"/>
                  </a:cubicBezTo>
                  <a:cubicBezTo>
                    <a:pt x="14" y="35"/>
                    <a:pt x="14" y="35"/>
                    <a:pt x="14" y="35"/>
                  </a:cubicBezTo>
                  <a:cubicBezTo>
                    <a:pt x="13" y="35"/>
                    <a:pt x="13" y="35"/>
                    <a:pt x="13" y="35"/>
                  </a:cubicBezTo>
                  <a:cubicBezTo>
                    <a:pt x="12" y="35"/>
                    <a:pt x="12" y="35"/>
                    <a:pt x="12" y="35"/>
                  </a:cubicBezTo>
                  <a:cubicBezTo>
                    <a:pt x="12" y="36"/>
                    <a:pt x="12" y="36"/>
                    <a:pt x="12" y="36"/>
                  </a:cubicBezTo>
                  <a:cubicBezTo>
                    <a:pt x="11" y="36"/>
                    <a:pt x="11" y="36"/>
                    <a:pt x="11" y="36"/>
                  </a:cubicBezTo>
                  <a:cubicBezTo>
                    <a:pt x="11" y="36"/>
                    <a:pt x="11" y="36"/>
                    <a:pt x="11" y="36"/>
                  </a:cubicBezTo>
                  <a:cubicBezTo>
                    <a:pt x="11" y="35"/>
                    <a:pt x="11" y="35"/>
                    <a:pt x="11" y="35"/>
                  </a:cubicBezTo>
                  <a:cubicBezTo>
                    <a:pt x="10" y="33"/>
                    <a:pt x="10" y="33"/>
                    <a:pt x="10" y="33"/>
                  </a:cubicBezTo>
                  <a:cubicBezTo>
                    <a:pt x="11" y="33"/>
                    <a:pt x="11" y="33"/>
                    <a:pt x="11" y="33"/>
                  </a:cubicBezTo>
                  <a:cubicBezTo>
                    <a:pt x="11" y="33"/>
                    <a:pt x="11" y="33"/>
                    <a:pt x="11" y="33"/>
                  </a:cubicBezTo>
                  <a:cubicBezTo>
                    <a:pt x="11" y="32"/>
                    <a:pt x="11" y="32"/>
                    <a:pt x="11" y="32"/>
                  </a:cubicBezTo>
                  <a:cubicBezTo>
                    <a:pt x="12" y="32"/>
                    <a:pt x="12" y="32"/>
                    <a:pt x="12" y="32"/>
                  </a:cubicBezTo>
                  <a:cubicBezTo>
                    <a:pt x="12" y="32"/>
                    <a:pt x="12" y="32"/>
                    <a:pt x="12" y="32"/>
                  </a:cubicBezTo>
                  <a:cubicBezTo>
                    <a:pt x="12" y="33"/>
                    <a:pt x="12" y="33"/>
                    <a:pt x="12" y="33"/>
                  </a:cubicBezTo>
                  <a:cubicBezTo>
                    <a:pt x="12" y="33"/>
                    <a:pt x="12" y="33"/>
                    <a:pt x="12" y="33"/>
                  </a:cubicBezTo>
                  <a:cubicBezTo>
                    <a:pt x="13" y="32"/>
                    <a:pt x="13" y="32"/>
                    <a:pt x="13" y="32"/>
                  </a:cubicBezTo>
                  <a:cubicBezTo>
                    <a:pt x="13" y="32"/>
                    <a:pt x="13" y="32"/>
                    <a:pt x="13" y="32"/>
                  </a:cubicBezTo>
                  <a:cubicBezTo>
                    <a:pt x="14" y="32"/>
                    <a:pt x="14" y="32"/>
                    <a:pt x="14" y="32"/>
                  </a:cubicBezTo>
                  <a:cubicBezTo>
                    <a:pt x="14" y="31"/>
                    <a:pt x="14" y="31"/>
                    <a:pt x="14" y="31"/>
                  </a:cubicBezTo>
                  <a:cubicBezTo>
                    <a:pt x="15" y="31"/>
                    <a:pt x="15" y="31"/>
                    <a:pt x="15" y="31"/>
                  </a:cubicBezTo>
                  <a:cubicBezTo>
                    <a:pt x="16" y="30"/>
                    <a:pt x="16" y="30"/>
                    <a:pt x="16" y="30"/>
                  </a:cubicBezTo>
                  <a:cubicBezTo>
                    <a:pt x="16" y="30"/>
                    <a:pt x="16" y="30"/>
                    <a:pt x="16" y="30"/>
                  </a:cubicBezTo>
                  <a:cubicBezTo>
                    <a:pt x="16" y="29"/>
                    <a:pt x="16" y="29"/>
                    <a:pt x="16" y="29"/>
                  </a:cubicBezTo>
                  <a:cubicBezTo>
                    <a:pt x="17" y="29"/>
                    <a:pt x="17" y="29"/>
                    <a:pt x="17" y="29"/>
                  </a:cubicBezTo>
                  <a:cubicBezTo>
                    <a:pt x="18" y="29"/>
                    <a:pt x="18" y="29"/>
                    <a:pt x="18" y="29"/>
                  </a:cubicBezTo>
                  <a:cubicBezTo>
                    <a:pt x="19" y="28"/>
                    <a:pt x="19" y="28"/>
                    <a:pt x="19" y="28"/>
                  </a:cubicBezTo>
                  <a:cubicBezTo>
                    <a:pt x="20" y="28"/>
                    <a:pt x="20" y="28"/>
                    <a:pt x="20" y="28"/>
                  </a:cubicBezTo>
                  <a:cubicBezTo>
                    <a:pt x="20" y="28"/>
                    <a:pt x="20" y="28"/>
                    <a:pt x="20" y="28"/>
                  </a:cubicBezTo>
                  <a:cubicBezTo>
                    <a:pt x="20" y="27"/>
                    <a:pt x="20" y="27"/>
                    <a:pt x="20" y="27"/>
                  </a:cubicBezTo>
                  <a:cubicBezTo>
                    <a:pt x="20" y="27"/>
                    <a:pt x="20" y="27"/>
                    <a:pt x="20" y="27"/>
                  </a:cubicBezTo>
                  <a:cubicBezTo>
                    <a:pt x="19" y="28"/>
                    <a:pt x="19" y="28"/>
                    <a:pt x="19" y="28"/>
                  </a:cubicBezTo>
                  <a:cubicBezTo>
                    <a:pt x="19" y="28"/>
                    <a:pt x="19" y="28"/>
                    <a:pt x="19" y="28"/>
                  </a:cubicBezTo>
                  <a:cubicBezTo>
                    <a:pt x="18" y="28"/>
                    <a:pt x="18" y="28"/>
                    <a:pt x="18" y="28"/>
                  </a:cubicBezTo>
                  <a:cubicBezTo>
                    <a:pt x="18" y="27"/>
                    <a:pt x="18" y="27"/>
                    <a:pt x="18" y="27"/>
                  </a:cubicBezTo>
                  <a:cubicBezTo>
                    <a:pt x="18" y="26"/>
                    <a:pt x="18" y="26"/>
                    <a:pt x="18" y="26"/>
                  </a:cubicBezTo>
                  <a:cubicBezTo>
                    <a:pt x="18" y="25"/>
                    <a:pt x="18" y="25"/>
                    <a:pt x="18" y="25"/>
                  </a:cubicBezTo>
                  <a:cubicBezTo>
                    <a:pt x="18" y="25"/>
                    <a:pt x="18" y="25"/>
                    <a:pt x="18" y="25"/>
                  </a:cubicBezTo>
                  <a:cubicBezTo>
                    <a:pt x="18" y="25"/>
                    <a:pt x="18" y="25"/>
                    <a:pt x="18" y="25"/>
                  </a:cubicBezTo>
                  <a:cubicBezTo>
                    <a:pt x="17" y="25"/>
                    <a:pt x="17" y="25"/>
                    <a:pt x="17" y="25"/>
                  </a:cubicBezTo>
                  <a:cubicBezTo>
                    <a:pt x="17" y="26"/>
                    <a:pt x="17" y="26"/>
                    <a:pt x="17" y="26"/>
                  </a:cubicBezTo>
                  <a:cubicBezTo>
                    <a:pt x="17" y="27"/>
                    <a:pt x="17" y="27"/>
                    <a:pt x="17" y="27"/>
                  </a:cubicBezTo>
                  <a:cubicBezTo>
                    <a:pt x="16" y="28"/>
                    <a:pt x="16" y="28"/>
                    <a:pt x="16" y="28"/>
                  </a:cubicBezTo>
                  <a:cubicBezTo>
                    <a:pt x="15" y="28"/>
                    <a:pt x="15" y="28"/>
                    <a:pt x="15" y="28"/>
                  </a:cubicBezTo>
                  <a:cubicBezTo>
                    <a:pt x="15" y="28"/>
                    <a:pt x="15" y="28"/>
                    <a:pt x="15" y="28"/>
                  </a:cubicBezTo>
                  <a:cubicBezTo>
                    <a:pt x="15" y="27"/>
                    <a:pt x="15" y="27"/>
                    <a:pt x="15" y="27"/>
                  </a:cubicBezTo>
                  <a:cubicBezTo>
                    <a:pt x="15" y="27"/>
                    <a:pt x="15" y="27"/>
                    <a:pt x="15" y="27"/>
                  </a:cubicBezTo>
                  <a:cubicBezTo>
                    <a:pt x="15" y="26"/>
                    <a:pt x="15" y="26"/>
                    <a:pt x="15" y="26"/>
                  </a:cubicBezTo>
                  <a:cubicBezTo>
                    <a:pt x="15" y="26"/>
                    <a:pt x="15" y="26"/>
                    <a:pt x="15" y="26"/>
                  </a:cubicBezTo>
                  <a:cubicBezTo>
                    <a:pt x="15" y="25"/>
                    <a:pt x="15" y="25"/>
                    <a:pt x="15" y="25"/>
                  </a:cubicBezTo>
                  <a:cubicBezTo>
                    <a:pt x="15" y="24"/>
                    <a:pt x="15" y="24"/>
                    <a:pt x="15" y="24"/>
                  </a:cubicBezTo>
                  <a:cubicBezTo>
                    <a:pt x="15" y="24"/>
                    <a:pt x="15" y="24"/>
                    <a:pt x="15" y="24"/>
                  </a:cubicBezTo>
                  <a:cubicBezTo>
                    <a:pt x="14" y="24"/>
                    <a:pt x="14" y="24"/>
                    <a:pt x="14" y="24"/>
                  </a:cubicBezTo>
                  <a:cubicBezTo>
                    <a:pt x="14" y="24"/>
                    <a:pt x="14" y="24"/>
                    <a:pt x="14" y="24"/>
                  </a:cubicBezTo>
                  <a:cubicBezTo>
                    <a:pt x="14" y="26"/>
                    <a:pt x="14" y="26"/>
                    <a:pt x="14" y="26"/>
                  </a:cubicBezTo>
                  <a:cubicBezTo>
                    <a:pt x="14" y="26"/>
                    <a:pt x="14" y="26"/>
                    <a:pt x="14" y="26"/>
                  </a:cubicBezTo>
                  <a:cubicBezTo>
                    <a:pt x="14" y="27"/>
                    <a:pt x="14" y="27"/>
                    <a:pt x="14" y="27"/>
                  </a:cubicBezTo>
                  <a:cubicBezTo>
                    <a:pt x="13" y="26"/>
                    <a:pt x="13" y="26"/>
                    <a:pt x="13" y="26"/>
                  </a:cubicBezTo>
                  <a:cubicBezTo>
                    <a:pt x="13" y="26"/>
                    <a:pt x="13" y="26"/>
                    <a:pt x="13" y="26"/>
                  </a:cubicBezTo>
                  <a:cubicBezTo>
                    <a:pt x="13" y="25"/>
                    <a:pt x="13" y="25"/>
                    <a:pt x="13" y="25"/>
                  </a:cubicBezTo>
                  <a:cubicBezTo>
                    <a:pt x="13" y="25"/>
                    <a:pt x="13" y="25"/>
                    <a:pt x="13" y="25"/>
                  </a:cubicBezTo>
                  <a:cubicBezTo>
                    <a:pt x="12" y="25"/>
                    <a:pt x="12" y="25"/>
                    <a:pt x="12" y="25"/>
                  </a:cubicBezTo>
                  <a:cubicBezTo>
                    <a:pt x="12" y="26"/>
                    <a:pt x="12" y="26"/>
                    <a:pt x="12" y="26"/>
                  </a:cubicBezTo>
                  <a:cubicBezTo>
                    <a:pt x="12" y="26"/>
                    <a:pt x="12" y="26"/>
                    <a:pt x="12" y="26"/>
                  </a:cubicBezTo>
                  <a:cubicBezTo>
                    <a:pt x="12" y="27"/>
                    <a:pt x="12" y="27"/>
                    <a:pt x="12" y="27"/>
                  </a:cubicBezTo>
                  <a:cubicBezTo>
                    <a:pt x="13" y="28"/>
                    <a:pt x="13" y="28"/>
                    <a:pt x="13" y="28"/>
                  </a:cubicBezTo>
                  <a:cubicBezTo>
                    <a:pt x="13" y="29"/>
                    <a:pt x="13" y="29"/>
                    <a:pt x="13" y="29"/>
                  </a:cubicBezTo>
                  <a:cubicBezTo>
                    <a:pt x="13" y="29"/>
                    <a:pt x="13" y="29"/>
                    <a:pt x="13" y="29"/>
                  </a:cubicBezTo>
                  <a:cubicBezTo>
                    <a:pt x="13" y="29"/>
                    <a:pt x="13" y="29"/>
                    <a:pt x="13" y="29"/>
                  </a:cubicBezTo>
                  <a:cubicBezTo>
                    <a:pt x="12" y="29"/>
                    <a:pt x="12" y="29"/>
                    <a:pt x="12" y="29"/>
                  </a:cubicBezTo>
                  <a:cubicBezTo>
                    <a:pt x="12" y="30"/>
                    <a:pt x="12" y="30"/>
                    <a:pt x="12" y="30"/>
                  </a:cubicBezTo>
                  <a:cubicBezTo>
                    <a:pt x="12" y="31"/>
                    <a:pt x="12" y="31"/>
                    <a:pt x="12" y="31"/>
                  </a:cubicBezTo>
                  <a:cubicBezTo>
                    <a:pt x="11" y="31"/>
                    <a:pt x="11" y="31"/>
                    <a:pt x="11" y="31"/>
                  </a:cubicBezTo>
                  <a:cubicBezTo>
                    <a:pt x="10" y="31"/>
                    <a:pt x="10" y="31"/>
                    <a:pt x="10" y="31"/>
                  </a:cubicBezTo>
                  <a:cubicBezTo>
                    <a:pt x="9" y="31"/>
                    <a:pt x="9" y="31"/>
                    <a:pt x="9" y="31"/>
                  </a:cubicBezTo>
                  <a:cubicBezTo>
                    <a:pt x="9" y="31"/>
                    <a:pt x="9" y="31"/>
                    <a:pt x="9" y="31"/>
                  </a:cubicBezTo>
                  <a:cubicBezTo>
                    <a:pt x="9" y="30"/>
                    <a:pt x="9" y="30"/>
                    <a:pt x="9" y="30"/>
                  </a:cubicBezTo>
                  <a:cubicBezTo>
                    <a:pt x="9" y="30"/>
                    <a:pt x="9" y="30"/>
                    <a:pt x="9" y="30"/>
                  </a:cubicBezTo>
                  <a:cubicBezTo>
                    <a:pt x="8" y="29"/>
                    <a:pt x="8" y="29"/>
                    <a:pt x="8" y="29"/>
                  </a:cubicBezTo>
                  <a:cubicBezTo>
                    <a:pt x="7" y="29"/>
                    <a:pt x="7" y="29"/>
                    <a:pt x="7" y="29"/>
                  </a:cubicBezTo>
                  <a:cubicBezTo>
                    <a:pt x="7" y="29"/>
                    <a:pt x="7" y="29"/>
                    <a:pt x="7" y="29"/>
                  </a:cubicBezTo>
                  <a:cubicBezTo>
                    <a:pt x="6" y="28"/>
                    <a:pt x="6" y="28"/>
                    <a:pt x="6" y="28"/>
                  </a:cubicBezTo>
                  <a:cubicBezTo>
                    <a:pt x="6" y="27"/>
                    <a:pt x="6" y="27"/>
                    <a:pt x="6" y="27"/>
                  </a:cubicBezTo>
                  <a:cubicBezTo>
                    <a:pt x="7" y="27"/>
                    <a:pt x="7" y="27"/>
                    <a:pt x="7" y="27"/>
                  </a:cubicBezTo>
                  <a:cubicBezTo>
                    <a:pt x="8" y="27"/>
                    <a:pt x="8" y="27"/>
                    <a:pt x="8" y="27"/>
                  </a:cubicBezTo>
                  <a:cubicBezTo>
                    <a:pt x="8" y="27"/>
                    <a:pt x="8" y="27"/>
                    <a:pt x="8" y="27"/>
                  </a:cubicBezTo>
                  <a:cubicBezTo>
                    <a:pt x="7" y="27"/>
                    <a:pt x="7" y="27"/>
                    <a:pt x="7" y="27"/>
                  </a:cubicBezTo>
                  <a:cubicBezTo>
                    <a:pt x="6" y="27"/>
                    <a:pt x="6" y="27"/>
                    <a:pt x="6" y="27"/>
                  </a:cubicBezTo>
                  <a:cubicBezTo>
                    <a:pt x="6" y="27"/>
                    <a:pt x="6" y="27"/>
                    <a:pt x="6" y="27"/>
                  </a:cubicBezTo>
                  <a:cubicBezTo>
                    <a:pt x="6" y="26"/>
                    <a:pt x="6" y="26"/>
                    <a:pt x="6" y="26"/>
                  </a:cubicBezTo>
                  <a:cubicBezTo>
                    <a:pt x="5" y="26"/>
                    <a:pt x="5" y="26"/>
                    <a:pt x="5" y="26"/>
                  </a:cubicBezTo>
                  <a:cubicBezTo>
                    <a:pt x="4" y="25"/>
                    <a:pt x="4" y="25"/>
                    <a:pt x="4" y="25"/>
                  </a:cubicBezTo>
                  <a:cubicBezTo>
                    <a:pt x="4" y="25"/>
                    <a:pt x="4" y="25"/>
                    <a:pt x="4" y="25"/>
                  </a:cubicBezTo>
                  <a:cubicBezTo>
                    <a:pt x="4" y="24"/>
                    <a:pt x="4" y="24"/>
                    <a:pt x="4" y="24"/>
                  </a:cubicBezTo>
                  <a:cubicBezTo>
                    <a:pt x="4" y="24"/>
                    <a:pt x="4" y="24"/>
                    <a:pt x="4" y="24"/>
                  </a:cubicBezTo>
                  <a:cubicBezTo>
                    <a:pt x="4" y="24"/>
                    <a:pt x="4" y="24"/>
                    <a:pt x="4" y="24"/>
                  </a:cubicBezTo>
                  <a:cubicBezTo>
                    <a:pt x="3" y="24"/>
                    <a:pt x="3" y="24"/>
                    <a:pt x="3" y="24"/>
                  </a:cubicBezTo>
                  <a:cubicBezTo>
                    <a:pt x="3" y="23"/>
                    <a:pt x="3" y="23"/>
                    <a:pt x="3" y="23"/>
                  </a:cubicBezTo>
                  <a:cubicBezTo>
                    <a:pt x="3" y="22"/>
                    <a:pt x="3" y="22"/>
                    <a:pt x="3" y="22"/>
                  </a:cubicBezTo>
                  <a:cubicBezTo>
                    <a:pt x="3" y="22"/>
                    <a:pt x="3" y="22"/>
                    <a:pt x="3" y="22"/>
                  </a:cubicBezTo>
                  <a:cubicBezTo>
                    <a:pt x="4" y="23"/>
                    <a:pt x="4" y="23"/>
                    <a:pt x="4" y="23"/>
                  </a:cubicBezTo>
                  <a:cubicBezTo>
                    <a:pt x="4" y="23"/>
                    <a:pt x="4" y="23"/>
                    <a:pt x="4" y="23"/>
                  </a:cubicBezTo>
                  <a:cubicBezTo>
                    <a:pt x="4" y="24"/>
                    <a:pt x="4" y="24"/>
                    <a:pt x="4" y="24"/>
                  </a:cubicBezTo>
                  <a:cubicBezTo>
                    <a:pt x="5" y="24"/>
                    <a:pt x="5" y="24"/>
                    <a:pt x="5" y="24"/>
                  </a:cubicBezTo>
                  <a:cubicBezTo>
                    <a:pt x="5" y="23"/>
                    <a:pt x="5" y="23"/>
                    <a:pt x="5" y="23"/>
                  </a:cubicBezTo>
                  <a:cubicBezTo>
                    <a:pt x="5" y="23"/>
                    <a:pt x="5" y="23"/>
                    <a:pt x="5" y="23"/>
                  </a:cubicBezTo>
                  <a:cubicBezTo>
                    <a:pt x="5" y="22"/>
                    <a:pt x="5" y="22"/>
                    <a:pt x="5" y="22"/>
                  </a:cubicBezTo>
                  <a:cubicBezTo>
                    <a:pt x="5" y="22"/>
                    <a:pt x="5" y="22"/>
                    <a:pt x="5" y="22"/>
                  </a:cubicBezTo>
                  <a:cubicBezTo>
                    <a:pt x="4" y="22"/>
                    <a:pt x="4" y="22"/>
                    <a:pt x="4" y="22"/>
                  </a:cubicBezTo>
                  <a:cubicBezTo>
                    <a:pt x="4" y="22"/>
                    <a:pt x="4" y="22"/>
                    <a:pt x="4" y="22"/>
                  </a:cubicBezTo>
                  <a:cubicBezTo>
                    <a:pt x="3" y="21"/>
                    <a:pt x="3" y="21"/>
                    <a:pt x="3" y="21"/>
                  </a:cubicBezTo>
                  <a:cubicBezTo>
                    <a:pt x="3" y="21"/>
                    <a:pt x="3" y="21"/>
                    <a:pt x="3" y="21"/>
                  </a:cubicBezTo>
                  <a:cubicBezTo>
                    <a:pt x="4" y="21"/>
                    <a:pt x="4" y="21"/>
                    <a:pt x="4" y="21"/>
                  </a:cubicBezTo>
                  <a:cubicBezTo>
                    <a:pt x="4" y="20"/>
                    <a:pt x="4" y="20"/>
                    <a:pt x="4" y="20"/>
                  </a:cubicBezTo>
                  <a:cubicBezTo>
                    <a:pt x="4" y="19"/>
                    <a:pt x="4" y="19"/>
                    <a:pt x="4" y="19"/>
                  </a:cubicBezTo>
                  <a:cubicBezTo>
                    <a:pt x="4" y="19"/>
                    <a:pt x="4" y="19"/>
                    <a:pt x="4" y="19"/>
                  </a:cubicBezTo>
                  <a:cubicBezTo>
                    <a:pt x="4" y="19"/>
                    <a:pt x="4" y="19"/>
                    <a:pt x="4" y="19"/>
                  </a:cubicBezTo>
                  <a:cubicBezTo>
                    <a:pt x="3" y="19"/>
                    <a:pt x="3" y="19"/>
                    <a:pt x="3" y="19"/>
                  </a:cubicBezTo>
                  <a:cubicBezTo>
                    <a:pt x="3" y="19"/>
                    <a:pt x="3" y="19"/>
                    <a:pt x="3" y="19"/>
                  </a:cubicBezTo>
                  <a:cubicBezTo>
                    <a:pt x="3" y="20"/>
                    <a:pt x="3" y="20"/>
                    <a:pt x="3" y="20"/>
                  </a:cubicBezTo>
                  <a:cubicBezTo>
                    <a:pt x="3" y="20"/>
                    <a:pt x="3" y="20"/>
                    <a:pt x="3" y="20"/>
                  </a:cubicBezTo>
                  <a:cubicBezTo>
                    <a:pt x="2" y="21"/>
                    <a:pt x="2" y="21"/>
                    <a:pt x="2" y="21"/>
                  </a:cubicBezTo>
                  <a:cubicBezTo>
                    <a:pt x="2" y="21"/>
                    <a:pt x="2" y="21"/>
                    <a:pt x="2" y="21"/>
                  </a:cubicBezTo>
                  <a:cubicBezTo>
                    <a:pt x="2" y="20"/>
                    <a:pt x="2" y="20"/>
                    <a:pt x="2" y="20"/>
                  </a:cubicBezTo>
                  <a:cubicBezTo>
                    <a:pt x="1" y="19"/>
                    <a:pt x="1" y="19"/>
                    <a:pt x="1" y="19"/>
                  </a:cubicBezTo>
                  <a:cubicBezTo>
                    <a:pt x="1" y="18"/>
                    <a:pt x="1" y="18"/>
                    <a:pt x="1" y="18"/>
                  </a:cubicBezTo>
                  <a:cubicBezTo>
                    <a:pt x="0" y="17"/>
                    <a:pt x="0" y="17"/>
                    <a:pt x="0" y="17"/>
                  </a:cubicBezTo>
                  <a:cubicBezTo>
                    <a:pt x="0" y="17"/>
                    <a:pt x="0" y="17"/>
                    <a:pt x="0" y="17"/>
                  </a:cubicBezTo>
                  <a:cubicBezTo>
                    <a:pt x="1" y="17"/>
                    <a:pt x="1" y="17"/>
                    <a:pt x="1" y="17"/>
                  </a:cubicBezTo>
                  <a:cubicBezTo>
                    <a:pt x="2" y="16"/>
                    <a:pt x="2" y="16"/>
                    <a:pt x="2" y="16"/>
                  </a:cubicBezTo>
                  <a:cubicBezTo>
                    <a:pt x="2" y="16"/>
                    <a:pt x="2" y="16"/>
                    <a:pt x="2" y="16"/>
                  </a:cubicBezTo>
                  <a:cubicBezTo>
                    <a:pt x="2" y="15"/>
                    <a:pt x="2" y="15"/>
                    <a:pt x="2" y="15"/>
                  </a:cubicBezTo>
                  <a:cubicBezTo>
                    <a:pt x="2" y="15"/>
                    <a:pt x="2" y="15"/>
                    <a:pt x="2" y="15"/>
                  </a:cubicBezTo>
                  <a:cubicBezTo>
                    <a:pt x="2" y="14"/>
                    <a:pt x="2" y="14"/>
                    <a:pt x="2" y="14"/>
                  </a:cubicBezTo>
                  <a:cubicBezTo>
                    <a:pt x="2" y="13"/>
                    <a:pt x="2" y="13"/>
                    <a:pt x="2" y="13"/>
                  </a:cubicBezTo>
                  <a:cubicBezTo>
                    <a:pt x="3" y="13"/>
                    <a:pt x="3" y="13"/>
                    <a:pt x="3" y="13"/>
                  </a:cubicBezTo>
                  <a:cubicBezTo>
                    <a:pt x="3" y="14"/>
                    <a:pt x="3" y="14"/>
                    <a:pt x="3" y="14"/>
                  </a:cubicBezTo>
                  <a:cubicBezTo>
                    <a:pt x="4" y="15"/>
                    <a:pt x="4" y="15"/>
                    <a:pt x="4" y="15"/>
                  </a:cubicBezTo>
                  <a:cubicBezTo>
                    <a:pt x="4" y="15"/>
                    <a:pt x="4" y="15"/>
                    <a:pt x="4" y="15"/>
                  </a:cubicBezTo>
                  <a:cubicBezTo>
                    <a:pt x="5" y="15"/>
                    <a:pt x="5" y="15"/>
                    <a:pt x="5" y="15"/>
                  </a:cubicBezTo>
                  <a:cubicBezTo>
                    <a:pt x="4" y="14"/>
                    <a:pt x="4" y="14"/>
                    <a:pt x="4" y="14"/>
                  </a:cubicBezTo>
                  <a:cubicBezTo>
                    <a:pt x="4" y="13"/>
                    <a:pt x="4" y="13"/>
                    <a:pt x="4" y="13"/>
                  </a:cubicBezTo>
                  <a:cubicBezTo>
                    <a:pt x="4" y="13"/>
                    <a:pt x="4" y="13"/>
                    <a:pt x="4" y="13"/>
                  </a:cubicBezTo>
                  <a:cubicBezTo>
                    <a:pt x="5" y="13"/>
                    <a:pt x="5" y="13"/>
                    <a:pt x="5" y="13"/>
                  </a:cubicBezTo>
                  <a:cubicBezTo>
                    <a:pt x="5" y="13"/>
                    <a:pt x="5" y="13"/>
                    <a:pt x="5" y="13"/>
                  </a:cubicBezTo>
                  <a:cubicBezTo>
                    <a:pt x="5" y="14"/>
                    <a:pt x="5" y="14"/>
                    <a:pt x="5" y="14"/>
                  </a:cubicBezTo>
                  <a:cubicBezTo>
                    <a:pt x="6" y="13"/>
                    <a:pt x="6" y="13"/>
                    <a:pt x="6" y="13"/>
                  </a:cubicBezTo>
                  <a:cubicBezTo>
                    <a:pt x="8" y="12"/>
                    <a:pt x="8" y="12"/>
                    <a:pt x="8" y="12"/>
                  </a:cubicBezTo>
                  <a:cubicBezTo>
                    <a:pt x="8" y="12"/>
                    <a:pt x="8" y="12"/>
                    <a:pt x="8" y="12"/>
                  </a:cubicBezTo>
                  <a:cubicBezTo>
                    <a:pt x="9" y="12"/>
                    <a:pt x="9" y="12"/>
                    <a:pt x="9" y="12"/>
                  </a:cubicBezTo>
                  <a:cubicBezTo>
                    <a:pt x="9" y="13"/>
                    <a:pt x="9" y="13"/>
                    <a:pt x="9" y="13"/>
                  </a:cubicBezTo>
                  <a:cubicBezTo>
                    <a:pt x="9" y="14"/>
                    <a:pt x="9" y="14"/>
                    <a:pt x="9" y="14"/>
                  </a:cubicBezTo>
                  <a:cubicBezTo>
                    <a:pt x="9" y="14"/>
                    <a:pt x="9" y="14"/>
                    <a:pt x="9" y="14"/>
                  </a:cubicBezTo>
                  <a:cubicBezTo>
                    <a:pt x="8" y="14"/>
                    <a:pt x="8" y="14"/>
                    <a:pt x="8" y="14"/>
                  </a:cubicBezTo>
                  <a:cubicBezTo>
                    <a:pt x="8" y="14"/>
                    <a:pt x="8" y="14"/>
                    <a:pt x="8" y="14"/>
                  </a:cubicBezTo>
                  <a:cubicBezTo>
                    <a:pt x="8" y="14"/>
                    <a:pt x="8" y="14"/>
                    <a:pt x="8" y="14"/>
                  </a:cubicBezTo>
                  <a:cubicBezTo>
                    <a:pt x="7" y="15"/>
                    <a:pt x="7" y="15"/>
                    <a:pt x="7" y="15"/>
                  </a:cubicBezTo>
                  <a:cubicBezTo>
                    <a:pt x="7" y="15"/>
                    <a:pt x="7" y="15"/>
                    <a:pt x="7" y="15"/>
                  </a:cubicBezTo>
                  <a:cubicBezTo>
                    <a:pt x="6" y="15"/>
                    <a:pt x="6" y="15"/>
                    <a:pt x="6" y="15"/>
                  </a:cubicBezTo>
                  <a:cubicBezTo>
                    <a:pt x="6" y="16"/>
                    <a:pt x="6" y="16"/>
                    <a:pt x="6" y="16"/>
                  </a:cubicBezTo>
                  <a:cubicBezTo>
                    <a:pt x="6" y="16"/>
                    <a:pt x="6" y="16"/>
                    <a:pt x="6" y="16"/>
                  </a:cubicBezTo>
                  <a:cubicBezTo>
                    <a:pt x="7" y="16"/>
                    <a:pt x="7" y="16"/>
                    <a:pt x="7" y="16"/>
                  </a:cubicBezTo>
                  <a:cubicBezTo>
                    <a:pt x="8" y="15"/>
                    <a:pt x="8" y="15"/>
                    <a:pt x="8" y="15"/>
                  </a:cubicBezTo>
                  <a:cubicBezTo>
                    <a:pt x="9" y="15"/>
                    <a:pt x="9" y="15"/>
                    <a:pt x="9" y="15"/>
                  </a:cubicBezTo>
                  <a:cubicBezTo>
                    <a:pt x="9" y="16"/>
                    <a:pt x="9" y="16"/>
                    <a:pt x="9" y="16"/>
                  </a:cubicBezTo>
                  <a:cubicBezTo>
                    <a:pt x="8" y="16"/>
                    <a:pt x="8" y="16"/>
                    <a:pt x="8" y="16"/>
                  </a:cubicBezTo>
                  <a:cubicBezTo>
                    <a:pt x="8" y="17"/>
                    <a:pt x="8" y="17"/>
                    <a:pt x="8" y="17"/>
                  </a:cubicBezTo>
                  <a:cubicBezTo>
                    <a:pt x="8" y="17"/>
                    <a:pt x="8" y="17"/>
                    <a:pt x="8" y="17"/>
                  </a:cubicBezTo>
                  <a:cubicBezTo>
                    <a:pt x="8" y="17"/>
                    <a:pt x="8" y="17"/>
                    <a:pt x="8" y="17"/>
                  </a:cubicBezTo>
                  <a:cubicBezTo>
                    <a:pt x="9" y="17"/>
                    <a:pt x="9" y="17"/>
                    <a:pt x="9" y="17"/>
                  </a:cubicBezTo>
                  <a:cubicBezTo>
                    <a:pt x="9" y="17"/>
                    <a:pt x="9" y="17"/>
                    <a:pt x="9" y="17"/>
                  </a:cubicBezTo>
                  <a:cubicBezTo>
                    <a:pt x="9" y="17"/>
                    <a:pt x="9" y="17"/>
                    <a:pt x="9" y="17"/>
                  </a:cubicBezTo>
                  <a:cubicBezTo>
                    <a:pt x="9" y="18"/>
                    <a:pt x="9" y="18"/>
                    <a:pt x="9" y="18"/>
                  </a:cubicBezTo>
                  <a:cubicBezTo>
                    <a:pt x="10" y="19"/>
                    <a:pt x="10" y="19"/>
                    <a:pt x="10" y="19"/>
                  </a:cubicBezTo>
                  <a:cubicBezTo>
                    <a:pt x="10" y="19"/>
                    <a:pt x="10" y="19"/>
                    <a:pt x="10" y="19"/>
                  </a:cubicBezTo>
                  <a:cubicBezTo>
                    <a:pt x="10" y="19"/>
                    <a:pt x="10" y="19"/>
                    <a:pt x="10" y="19"/>
                  </a:cubicBezTo>
                  <a:cubicBezTo>
                    <a:pt x="10" y="18"/>
                    <a:pt x="10" y="18"/>
                    <a:pt x="10" y="18"/>
                  </a:cubicBezTo>
                  <a:cubicBezTo>
                    <a:pt x="10" y="17"/>
                    <a:pt x="10" y="17"/>
                    <a:pt x="10" y="17"/>
                  </a:cubicBezTo>
                  <a:cubicBezTo>
                    <a:pt x="10" y="16"/>
                    <a:pt x="10" y="16"/>
                    <a:pt x="10" y="16"/>
                  </a:cubicBezTo>
                  <a:cubicBezTo>
                    <a:pt x="10" y="16"/>
                    <a:pt x="10" y="16"/>
                    <a:pt x="10" y="16"/>
                  </a:cubicBezTo>
                  <a:cubicBezTo>
                    <a:pt x="11" y="14"/>
                    <a:pt x="11" y="14"/>
                    <a:pt x="11" y="14"/>
                  </a:cubicBezTo>
                  <a:cubicBezTo>
                    <a:pt x="11" y="14"/>
                    <a:pt x="11" y="14"/>
                    <a:pt x="11" y="14"/>
                  </a:cubicBezTo>
                  <a:cubicBezTo>
                    <a:pt x="11" y="13"/>
                    <a:pt x="11" y="13"/>
                    <a:pt x="11" y="13"/>
                  </a:cubicBezTo>
                  <a:cubicBezTo>
                    <a:pt x="12" y="13"/>
                    <a:pt x="12" y="13"/>
                    <a:pt x="12" y="13"/>
                  </a:cubicBezTo>
                  <a:cubicBezTo>
                    <a:pt x="12" y="14"/>
                    <a:pt x="12" y="14"/>
                    <a:pt x="12" y="14"/>
                  </a:cubicBezTo>
                  <a:cubicBezTo>
                    <a:pt x="13" y="15"/>
                    <a:pt x="13" y="15"/>
                    <a:pt x="13" y="15"/>
                  </a:cubicBezTo>
                  <a:cubicBezTo>
                    <a:pt x="13" y="15"/>
                    <a:pt x="13" y="15"/>
                    <a:pt x="13" y="15"/>
                  </a:cubicBezTo>
                  <a:cubicBezTo>
                    <a:pt x="13" y="17"/>
                    <a:pt x="13" y="17"/>
                    <a:pt x="13" y="17"/>
                  </a:cubicBezTo>
                  <a:cubicBezTo>
                    <a:pt x="14" y="18"/>
                    <a:pt x="14" y="18"/>
                    <a:pt x="14" y="18"/>
                  </a:cubicBezTo>
                  <a:cubicBezTo>
                    <a:pt x="14" y="19"/>
                    <a:pt x="14" y="19"/>
                    <a:pt x="14" y="19"/>
                  </a:cubicBezTo>
                  <a:cubicBezTo>
                    <a:pt x="14" y="20"/>
                    <a:pt x="14" y="20"/>
                    <a:pt x="14" y="20"/>
                  </a:cubicBezTo>
                  <a:cubicBezTo>
                    <a:pt x="13" y="20"/>
                    <a:pt x="13" y="20"/>
                    <a:pt x="13" y="20"/>
                  </a:cubicBezTo>
                  <a:cubicBezTo>
                    <a:pt x="13" y="20"/>
                    <a:pt x="13" y="20"/>
                    <a:pt x="13" y="20"/>
                  </a:cubicBezTo>
                  <a:cubicBezTo>
                    <a:pt x="14" y="21"/>
                    <a:pt x="14" y="21"/>
                    <a:pt x="14" y="21"/>
                  </a:cubicBezTo>
                  <a:cubicBezTo>
                    <a:pt x="14" y="20"/>
                    <a:pt x="14" y="20"/>
                    <a:pt x="14" y="20"/>
                  </a:cubicBezTo>
                  <a:cubicBezTo>
                    <a:pt x="15" y="20"/>
                    <a:pt x="15" y="20"/>
                    <a:pt x="15" y="20"/>
                  </a:cubicBezTo>
                  <a:cubicBezTo>
                    <a:pt x="15" y="21"/>
                    <a:pt x="15" y="21"/>
                    <a:pt x="15" y="21"/>
                  </a:cubicBezTo>
                  <a:cubicBezTo>
                    <a:pt x="16" y="22"/>
                    <a:pt x="16" y="22"/>
                    <a:pt x="16" y="22"/>
                  </a:cubicBezTo>
                  <a:cubicBezTo>
                    <a:pt x="16" y="23"/>
                    <a:pt x="16" y="23"/>
                    <a:pt x="16" y="23"/>
                  </a:cubicBezTo>
                  <a:cubicBezTo>
                    <a:pt x="17" y="23"/>
                    <a:pt x="17" y="23"/>
                    <a:pt x="17" y="23"/>
                  </a:cubicBezTo>
                  <a:cubicBezTo>
                    <a:pt x="17" y="22"/>
                    <a:pt x="17" y="22"/>
                    <a:pt x="17" y="22"/>
                  </a:cubicBezTo>
                  <a:cubicBezTo>
                    <a:pt x="16" y="21"/>
                    <a:pt x="16" y="21"/>
                    <a:pt x="16" y="21"/>
                  </a:cubicBezTo>
                  <a:cubicBezTo>
                    <a:pt x="16" y="20"/>
                    <a:pt x="16" y="20"/>
                    <a:pt x="16" y="20"/>
                  </a:cubicBezTo>
                  <a:cubicBezTo>
                    <a:pt x="15" y="19"/>
                    <a:pt x="15" y="19"/>
                    <a:pt x="15" y="19"/>
                  </a:cubicBezTo>
                  <a:cubicBezTo>
                    <a:pt x="15" y="18"/>
                    <a:pt x="15" y="18"/>
                    <a:pt x="15" y="18"/>
                  </a:cubicBezTo>
                  <a:cubicBezTo>
                    <a:pt x="15" y="17"/>
                    <a:pt x="15" y="17"/>
                    <a:pt x="15" y="17"/>
                  </a:cubicBezTo>
                  <a:cubicBezTo>
                    <a:pt x="15" y="15"/>
                    <a:pt x="15" y="15"/>
                    <a:pt x="15" y="15"/>
                  </a:cubicBezTo>
                  <a:cubicBezTo>
                    <a:pt x="15" y="14"/>
                    <a:pt x="15" y="14"/>
                    <a:pt x="15" y="14"/>
                  </a:cubicBezTo>
                  <a:cubicBezTo>
                    <a:pt x="14" y="14"/>
                    <a:pt x="14" y="14"/>
                    <a:pt x="14" y="14"/>
                  </a:cubicBezTo>
                  <a:cubicBezTo>
                    <a:pt x="15" y="13"/>
                    <a:pt x="15" y="13"/>
                    <a:pt x="15" y="13"/>
                  </a:cubicBezTo>
                  <a:cubicBezTo>
                    <a:pt x="15" y="13"/>
                    <a:pt x="15" y="13"/>
                    <a:pt x="15" y="13"/>
                  </a:cubicBezTo>
                  <a:cubicBezTo>
                    <a:pt x="15" y="12"/>
                    <a:pt x="15" y="12"/>
                    <a:pt x="15" y="12"/>
                  </a:cubicBezTo>
                  <a:cubicBezTo>
                    <a:pt x="15" y="11"/>
                    <a:pt x="15" y="11"/>
                    <a:pt x="15" y="11"/>
                  </a:cubicBezTo>
                  <a:cubicBezTo>
                    <a:pt x="15" y="10"/>
                    <a:pt x="15" y="10"/>
                    <a:pt x="15" y="10"/>
                  </a:cubicBezTo>
                  <a:cubicBezTo>
                    <a:pt x="16" y="10"/>
                    <a:pt x="16" y="10"/>
                    <a:pt x="16" y="10"/>
                  </a:cubicBezTo>
                  <a:cubicBezTo>
                    <a:pt x="16" y="10"/>
                    <a:pt x="16" y="10"/>
                    <a:pt x="16" y="10"/>
                  </a:cubicBezTo>
                  <a:cubicBezTo>
                    <a:pt x="17" y="11"/>
                    <a:pt x="17" y="11"/>
                    <a:pt x="17" y="11"/>
                  </a:cubicBezTo>
                  <a:cubicBezTo>
                    <a:pt x="17" y="12"/>
                    <a:pt x="17" y="12"/>
                    <a:pt x="17" y="12"/>
                  </a:cubicBezTo>
                  <a:cubicBezTo>
                    <a:pt x="18" y="12"/>
                    <a:pt x="18" y="12"/>
                    <a:pt x="18" y="12"/>
                  </a:cubicBezTo>
                  <a:cubicBezTo>
                    <a:pt x="18" y="11"/>
                    <a:pt x="18" y="11"/>
                    <a:pt x="18" y="11"/>
                  </a:cubicBezTo>
                  <a:cubicBezTo>
                    <a:pt x="19" y="11"/>
                    <a:pt x="19" y="11"/>
                    <a:pt x="19" y="11"/>
                  </a:cubicBezTo>
                  <a:cubicBezTo>
                    <a:pt x="19" y="11"/>
                    <a:pt x="19" y="11"/>
                    <a:pt x="19" y="11"/>
                  </a:cubicBezTo>
                  <a:cubicBezTo>
                    <a:pt x="20" y="13"/>
                    <a:pt x="20" y="13"/>
                    <a:pt x="20" y="13"/>
                  </a:cubicBezTo>
                  <a:cubicBezTo>
                    <a:pt x="21" y="13"/>
                    <a:pt x="21" y="13"/>
                    <a:pt x="21" y="13"/>
                  </a:cubicBezTo>
                  <a:cubicBezTo>
                    <a:pt x="21" y="14"/>
                    <a:pt x="21" y="14"/>
                    <a:pt x="21" y="14"/>
                  </a:cubicBezTo>
                  <a:cubicBezTo>
                    <a:pt x="20" y="15"/>
                    <a:pt x="20" y="15"/>
                    <a:pt x="20" y="15"/>
                  </a:cubicBezTo>
                  <a:cubicBezTo>
                    <a:pt x="20" y="16"/>
                    <a:pt x="20" y="16"/>
                    <a:pt x="20" y="16"/>
                  </a:cubicBezTo>
                  <a:cubicBezTo>
                    <a:pt x="20" y="17"/>
                    <a:pt x="20" y="17"/>
                    <a:pt x="20" y="17"/>
                  </a:cubicBezTo>
                  <a:cubicBezTo>
                    <a:pt x="20" y="18"/>
                    <a:pt x="20" y="18"/>
                    <a:pt x="20" y="18"/>
                  </a:cubicBezTo>
                  <a:cubicBezTo>
                    <a:pt x="20" y="18"/>
                    <a:pt x="20" y="18"/>
                    <a:pt x="20" y="18"/>
                  </a:cubicBezTo>
                  <a:cubicBezTo>
                    <a:pt x="21" y="18"/>
                    <a:pt x="21" y="18"/>
                    <a:pt x="21" y="18"/>
                  </a:cubicBezTo>
                  <a:cubicBezTo>
                    <a:pt x="21" y="17"/>
                    <a:pt x="21" y="17"/>
                    <a:pt x="21" y="17"/>
                  </a:cubicBezTo>
                  <a:cubicBezTo>
                    <a:pt x="21" y="15"/>
                    <a:pt x="21" y="15"/>
                    <a:pt x="21" y="15"/>
                  </a:cubicBezTo>
                  <a:cubicBezTo>
                    <a:pt x="21" y="14"/>
                    <a:pt x="21" y="14"/>
                    <a:pt x="21" y="14"/>
                  </a:cubicBezTo>
                  <a:cubicBezTo>
                    <a:pt x="22" y="14"/>
                    <a:pt x="22" y="14"/>
                    <a:pt x="22" y="14"/>
                  </a:cubicBezTo>
                  <a:cubicBezTo>
                    <a:pt x="23" y="15"/>
                    <a:pt x="23" y="15"/>
                    <a:pt x="23" y="15"/>
                  </a:cubicBezTo>
                  <a:cubicBezTo>
                    <a:pt x="23" y="16"/>
                    <a:pt x="23" y="16"/>
                    <a:pt x="23" y="16"/>
                  </a:cubicBezTo>
                  <a:cubicBezTo>
                    <a:pt x="24" y="18"/>
                    <a:pt x="24" y="18"/>
                    <a:pt x="24" y="18"/>
                  </a:cubicBezTo>
                  <a:cubicBezTo>
                    <a:pt x="24" y="19"/>
                    <a:pt x="24" y="19"/>
                    <a:pt x="24" y="19"/>
                  </a:cubicBezTo>
                  <a:cubicBezTo>
                    <a:pt x="24" y="19"/>
                    <a:pt x="24" y="19"/>
                    <a:pt x="24" y="19"/>
                  </a:cubicBezTo>
                  <a:cubicBezTo>
                    <a:pt x="25" y="19"/>
                    <a:pt x="25" y="19"/>
                    <a:pt x="25" y="19"/>
                  </a:cubicBezTo>
                  <a:cubicBezTo>
                    <a:pt x="26" y="19"/>
                    <a:pt x="26" y="19"/>
                    <a:pt x="26" y="19"/>
                  </a:cubicBezTo>
                  <a:cubicBezTo>
                    <a:pt x="27" y="21"/>
                    <a:pt x="27" y="21"/>
                    <a:pt x="27" y="21"/>
                  </a:cubicBezTo>
                  <a:cubicBezTo>
                    <a:pt x="27" y="21"/>
                    <a:pt x="27" y="21"/>
                    <a:pt x="27" y="21"/>
                  </a:cubicBezTo>
                  <a:cubicBezTo>
                    <a:pt x="29" y="22"/>
                    <a:pt x="29" y="22"/>
                    <a:pt x="29" y="22"/>
                  </a:cubicBezTo>
                  <a:cubicBezTo>
                    <a:pt x="29" y="23"/>
                    <a:pt x="29" y="23"/>
                    <a:pt x="29" y="23"/>
                  </a:cubicBezTo>
                  <a:cubicBezTo>
                    <a:pt x="31" y="23"/>
                    <a:pt x="31" y="23"/>
                    <a:pt x="31" y="23"/>
                  </a:cubicBezTo>
                  <a:cubicBezTo>
                    <a:pt x="32" y="23"/>
                    <a:pt x="32" y="23"/>
                    <a:pt x="32" y="23"/>
                  </a:cubicBezTo>
                  <a:cubicBezTo>
                    <a:pt x="32" y="24"/>
                    <a:pt x="32" y="24"/>
                    <a:pt x="32" y="24"/>
                  </a:cubicBezTo>
                  <a:cubicBezTo>
                    <a:pt x="32" y="24"/>
                    <a:pt x="32" y="24"/>
                    <a:pt x="32" y="24"/>
                  </a:cubicBezTo>
                  <a:cubicBezTo>
                    <a:pt x="32" y="25"/>
                    <a:pt x="32" y="25"/>
                    <a:pt x="32" y="25"/>
                  </a:cubicBezTo>
                  <a:cubicBezTo>
                    <a:pt x="31" y="25"/>
                    <a:pt x="31" y="25"/>
                    <a:pt x="31" y="25"/>
                  </a:cubicBezTo>
                  <a:cubicBezTo>
                    <a:pt x="31" y="24"/>
                    <a:pt x="31" y="24"/>
                    <a:pt x="31" y="24"/>
                  </a:cubicBezTo>
                  <a:cubicBezTo>
                    <a:pt x="30" y="25"/>
                    <a:pt x="30" y="25"/>
                    <a:pt x="30" y="25"/>
                  </a:cubicBezTo>
                  <a:cubicBezTo>
                    <a:pt x="29" y="25"/>
                    <a:pt x="29" y="25"/>
                    <a:pt x="29" y="25"/>
                  </a:cubicBezTo>
                  <a:cubicBezTo>
                    <a:pt x="28" y="25"/>
                    <a:pt x="28" y="25"/>
                    <a:pt x="28" y="25"/>
                  </a:cubicBezTo>
                  <a:cubicBezTo>
                    <a:pt x="27" y="26"/>
                    <a:pt x="27" y="26"/>
                    <a:pt x="27" y="26"/>
                  </a:cubicBezTo>
                  <a:cubicBezTo>
                    <a:pt x="27" y="26"/>
                    <a:pt x="27" y="26"/>
                    <a:pt x="27" y="26"/>
                  </a:cubicBezTo>
                  <a:cubicBezTo>
                    <a:pt x="27" y="26"/>
                    <a:pt x="27" y="26"/>
                    <a:pt x="27" y="26"/>
                  </a:cubicBezTo>
                  <a:cubicBezTo>
                    <a:pt x="27" y="27"/>
                    <a:pt x="27" y="27"/>
                    <a:pt x="27" y="27"/>
                  </a:cubicBezTo>
                  <a:cubicBezTo>
                    <a:pt x="26" y="27"/>
                    <a:pt x="26" y="27"/>
                    <a:pt x="26" y="27"/>
                  </a:cubicBezTo>
                  <a:cubicBezTo>
                    <a:pt x="26" y="28"/>
                    <a:pt x="26" y="28"/>
                    <a:pt x="26" y="28"/>
                  </a:cubicBezTo>
                  <a:cubicBezTo>
                    <a:pt x="26" y="29"/>
                    <a:pt x="26" y="29"/>
                    <a:pt x="26" y="29"/>
                  </a:cubicBezTo>
                  <a:cubicBezTo>
                    <a:pt x="26" y="30"/>
                    <a:pt x="26" y="30"/>
                    <a:pt x="26" y="30"/>
                  </a:cubicBezTo>
                  <a:cubicBezTo>
                    <a:pt x="26" y="31"/>
                    <a:pt x="26" y="31"/>
                    <a:pt x="26" y="31"/>
                  </a:cubicBezTo>
                  <a:cubicBezTo>
                    <a:pt x="26" y="32"/>
                    <a:pt x="26" y="32"/>
                    <a:pt x="26" y="32"/>
                  </a:cubicBezTo>
                  <a:cubicBezTo>
                    <a:pt x="27" y="32"/>
                    <a:pt x="27" y="32"/>
                    <a:pt x="27" y="32"/>
                  </a:cubicBezTo>
                  <a:cubicBezTo>
                    <a:pt x="26" y="33"/>
                    <a:pt x="26" y="33"/>
                    <a:pt x="26" y="33"/>
                  </a:cubicBezTo>
                  <a:cubicBezTo>
                    <a:pt x="25" y="32"/>
                    <a:pt x="25" y="32"/>
                    <a:pt x="25" y="32"/>
                  </a:cubicBezTo>
                  <a:cubicBezTo>
                    <a:pt x="25" y="33"/>
                    <a:pt x="25" y="33"/>
                    <a:pt x="25" y="33"/>
                  </a:cubicBezTo>
                  <a:cubicBezTo>
                    <a:pt x="25" y="33"/>
                    <a:pt x="25" y="33"/>
                    <a:pt x="25" y="33"/>
                  </a:cubicBezTo>
                  <a:cubicBezTo>
                    <a:pt x="26" y="34"/>
                    <a:pt x="26" y="34"/>
                    <a:pt x="26" y="34"/>
                  </a:cubicBezTo>
                  <a:cubicBezTo>
                    <a:pt x="26" y="35"/>
                    <a:pt x="26" y="35"/>
                    <a:pt x="26" y="35"/>
                  </a:cubicBezTo>
                  <a:cubicBezTo>
                    <a:pt x="25" y="36"/>
                    <a:pt x="25" y="36"/>
                    <a:pt x="25" y="36"/>
                  </a:cubicBezTo>
                  <a:cubicBezTo>
                    <a:pt x="25" y="37"/>
                    <a:pt x="25" y="37"/>
                    <a:pt x="25" y="37"/>
                  </a:cubicBezTo>
                  <a:cubicBezTo>
                    <a:pt x="25" y="38"/>
                    <a:pt x="25" y="38"/>
                    <a:pt x="25" y="38"/>
                  </a:cubicBezTo>
                  <a:cubicBezTo>
                    <a:pt x="25" y="38"/>
                    <a:pt x="25" y="38"/>
                    <a:pt x="25" y="38"/>
                  </a:cubicBezTo>
                  <a:cubicBezTo>
                    <a:pt x="24" y="38"/>
                    <a:pt x="24" y="38"/>
                    <a:pt x="24" y="38"/>
                  </a:cubicBezTo>
                  <a:cubicBezTo>
                    <a:pt x="23" y="39"/>
                    <a:pt x="23" y="39"/>
                    <a:pt x="23" y="39"/>
                  </a:cubicBezTo>
                  <a:cubicBezTo>
                    <a:pt x="24" y="39"/>
                    <a:pt x="24" y="39"/>
                    <a:pt x="24" y="39"/>
                  </a:cubicBezTo>
                  <a:cubicBezTo>
                    <a:pt x="24" y="39"/>
                    <a:pt x="24" y="39"/>
                    <a:pt x="24" y="39"/>
                  </a:cubicBezTo>
                  <a:cubicBezTo>
                    <a:pt x="23" y="40"/>
                    <a:pt x="23" y="40"/>
                    <a:pt x="23" y="40"/>
                  </a:cubicBezTo>
                  <a:cubicBezTo>
                    <a:pt x="23" y="40"/>
                    <a:pt x="23" y="40"/>
                    <a:pt x="23" y="40"/>
                  </a:cubicBezTo>
                  <a:cubicBezTo>
                    <a:pt x="23" y="41"/>
                    <a:pt x="23" y="41"/>
                    <a:pt x="23" y="41"/>
                  </a:cubicBezTo>
                  <a:cubicBezTo>
                    <a:pt x="23" y="43"/>
                    <a:pt x="23" y="43"/>
                    <a:pt x="23" y="43"/>
                  </a:cubicBezTo>
                  <a:cubicBezTo>
                    <a:pt x="23" y="44"/>
                    <a:pt x="23" y="44"/>
                    <a:pt x="23" y="44"/>
                  </a:cubicBezTo>
                  <a:cubicBezTo>
                    <a:pt x="22" y="45"/>
                    <a:pt x="22" y="45"/>
                    <a:pt x="22" y="45"/>
                  </a:cubicBezTo>
                  <a:cubicBezTo>
                    <a:pt x="23" y="46"/>
                    <a:pt x="23" y="46"/>
                    <a:pt x="23" y="46"/>
                  </a:cubicBezTo>
                  <a:cubicBezTo>
                    <a:pt x="23" y="47"/>
                    <a:pt x="23" y="47"/>
                    <a:pt x="23" y="47"/>
                  </a:cubicBezTo>
                  <a:cubicBezTo>
                    <a:pt x="23" y="47"/>
                    <a:pt x="23" y="47"/>
                    <a:pt x="23" y="47"/>
                  </a:cubicBezTo>
                  <a:cubicBezTo>
                    <a:pt x="23" y="47"/>
                    <a:pt x="23" y="47"/>
                    <a:pt x="23" y="47"/>
                  </a:cubicBezTo>
                  <a:cubicBezTo>
                    <a:pt x="23" y="48"/>
                    <a:pt x="23" y="48"/>
                    <a:pt x="23" y="48"/>
                  </a:cubicBezTo>
                  <a:cubicBezTo>
                    <a:pt x="22" y="49"/>
                    <a:pt x="22" y="49"/>
                    <a:pt x="22" y="49"/>
                  </a:cubicBezTo>
                  <a:cubicBezTo>
                    <a:pt x="21" y="49"/>
                    <a:pt x="21" y="49"/>
                    <a:pt x="21" y="49"/>
                  </a:cubicBezTo>
                  <a:close/>
                  <a:moveTo>
                    <a:pt x="31" y="69"/>
                  </a:moveTo>
                  <a:cubicBezTo>
                    <a:pt x="32" y="69"/>
                    <a:pt x="32" y="69"/>
                    <a:pt x="32" y="69"/>
                  </a:cubicBezTo>
                  <a:cubicBezTo>
                    <a:pt x="32" y="68"/>
                    <a:pt x="32" y="68"/>
                    <a:pt x="32" y="68"/>
                  </a:cubicBezTo>
                  <a:cubicBezTo>
                    <a:pt x="31" y="67"/>
                    <a:pt x="31" y="67"/>
                    <a:pt x="31" y="67"/>
                  </a:cubicBezTo>
                  <a:cubicBezTo>
                    <a:pt x="30" y="67"/>
                    <a:pt x="30" y="67"/>
                    <a:pt x="30" y="67"/>
                  </a:cubicBezTo>
                  <a:cubicBezTo>
                    <a:pt x="30" y="68"/>
                    <a:pt x="30" y="68"/>
                    <a:pt x="30" y="68"/>
                  </a:cubicBezTo>
                  <a:cubicBezTo>
                    <a:pt x="30" y="68"/>
                    <a:pt x="30" y="68"/>
                    <a:pt x="30" y="68"/>
                  </a:cubicBezTo>
                  <a:cubicBezTo>
                    <a:pt x="31" y="69"/>
                    <a:pt x="31" y="69"/>
                    <a:pt x="31" y="69"/>
                  </a:cubicBezTo>
                  <a:cubicBezTo>
                    <a:pt x="31" y="69"/>
                    <a:pt x="31" y="69"/>
                    <a:pt x="31"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2">
              <a:extLst>
                <a:ext uri="{FF2B5EF4-FFF2-40B4-BE49-F238E27FC236}">
                  <a16:creationId xmlns:a16="http://schemas.microsoft.com/office/drawing/2014/main" id="{D51735F2-8226-4B01-8263-3499F591E2CC}"/>
                </a:ext>
              </a:extLst>
            </p:cNvPr>
            <p:cNvSpPr>
              <a:spLocks noEditPoints="1"/>
            </p:cNvSpPr>
            <p:nvPr/>
          </p:nvSpPr>
          <p:spPr bwMode="auto">
            <a:xfrm>
              <a:off x="6884296" y="2097772"/>
              <a:ext cx="333238" cy="582844"/>
            </a:xfrm>
            <a:custGeom>
              <a:avLst/>
              <a:gdLst>
                <a:gd name="T0" fmla="*/ 108 w 259"/>
                <a:gd name="T1" fmla="*/ 219 h 453"/>
                <a:gd name="T2" fmla="*/ 11 w 259"/>
                <a:gd name="T3" fmla="*/ 449 h 453"/>
                <a:gd name="T4" fmla="*/ 60 w 259"/>
                <a:gd name="T5" fmla="*/ 412 h 453"/>
                <a:gd name="T6" fmla="*/ 60 w 259"/>
                <a:gd name="T7" fmla="*/ 412 h 453"/>
                <a:gd name="T8" fmla="*/ 74 w 259"/>
                <a:gd name="T9" fmla="*/ 375 h 453"/>
                <a:gd name="T10" fmla="*/ 78 w 259"/>
                <a:gd name="T11" fmla="*/ 378 h 453"/>
                <a:gd name="T12" fmla="*/ 182 w 259"/>
                <a:gd name="T13" fmla="*/ 93 h 453"/>
                <a:gd name="T14" fmla="*/ 174 w 259"/>
                <a:gd name="T15" fmla="*/ 63 h 453"/>
                <a:gd name="T16" fmla="*/ 185 w 259"/>
                <a:gd name="T17" fmla="*/ 56 h 453"/>
                <a:gd name="T18" fmla="*/ 185 w 259"/>
                <a:gd name="T19" fmla="*/ 33 h 453"/>
                <a:gd name="T20" fmla="*/ 185 w 259"/>
                <a:gd name="T21" fmla="*/ 0 h 453"/>
                <a:gd name="T22" fmla="*/ 230 w 259"/>
                <a:gd name="T23" fmla="*/ 33 h 453"/>
                <a:gd name="T24" fmla="*/ 245 w 259"/>
                <a:gd name="T25" fmla="*/ 33 h 453"/>
                <a:gd name="T26" fmla="*/ 256 w 259"/>
                <a:gd name="T27" fmla="*/ 48 h 453"/>
                <a:gd name="T28" fmla="*/ 230 w 259"/>
                <a:gd name="T29" fmla="*/ 67 h 453"/>
                <a:gd name="T30" fmla="*/ 200 w 259"/>
                <a:gd name="T31" fmla="*/ 67 h 453"/>
                <a:gd name="T32" fmla="*/ 189 w 259"/>
                <a:gd name="T33" fmla="*/ 78 h 453"/>
                <a:gd name="T34" fmla="*/ 185 w 259"/>
                <a:gd name="T35" fmla="*/ 96 h 453"/>
                <a:gd name="T36" fmla="*/ 182 w 259"/>
                <a:gd name="T37" fmla="*/ 171 h 453"/>
                <a:gd name="T38" fmla="*/ 60 w 259"/>
                <a:gd name="T39" fmla="*/ 278 h 453"/>
                <a:gd name="T40" fmla="*/ 52 w 259"/>
                <a:gd name="T41" fmla="*/ 286 h 453"/>
                <a:gd name="T42" fmla="*/ 52 w 259"/>
                <a:gd name="T43" fmla="*/ 293 h 453"/>
                <a:gd name="T44" fmla="*/ 74 w 259"/>
                <a:gd name="T45" fmla="*/ 300 h 453"/>
                <a:gd name="T46" fmla="*/ 71 w 259"/>
                <a:gd name="T47" fmla="*/ 289 h 453"/>
                <a:gd name="T48" fmla="*/ 130 w 259"/>
                <a:gd name="T49" fmla="*/ 252 h 453"/>
                <a:gd name="T50" fmla="*/ 122 w 259"/>
                <a:gd name="T51" fmla="*/ 282 h 453"/>
                <a:gd name="T52" fmla="*/ 145 w 259"/>
                <a:gd name="T53" fmla="*/ 260 h 453"/>
                <a:gd name="T54" fmla="*/ 115 w 259"/>
                <a:gd name="T55" fmla="*/ 263 h 453"/>
                <a:gd name="T56" fmla="*/ 115 w 259"/>
                <a:gd name="T57" fmla="*/ 282 h 453"/>
                <a:gd name="T58" fmla="*/ 97 w 259"/>
                <a:gd name="T59" fmla="*/ 330 h 453"/>
                <a:gd name="T60" fmla="*/ 93 w 259"/>
                <a:gd name="T61" fmla="*/ 312 h 453"/>
                <a:gd name="T62" fmla="*/ 100 w 259"/>
                <a:gd name="T63" fmla="*/ 282 h 453"/>
                <a:gd name="T64" fmla="*/ 89 w 259"/>
                <a:gd name="T65" fmla="*/ 271 h 453"/>
                <a:gd name="T66" fmla="*/ 104 w 259"/>
                <a:gd name="T67" fmla="*/ 252 h 453"/>
                <a:gd name="T68" fmla="*/ 134 w 259"/>
                <a:gd name="T69" fmla="*/ 249 h 453"/>
                <a:gd name="T70" fmla="*/ 148 w 259"/>
                <a:gd name="T71" fmla="*/ 260 h 453"/>
                <a:gd name="T72" fmla="*/ 171 w 259"/>
                <a:gd name="T73" fmla="*/ 252 h 453"/>
                <a:gd name="T74" fmla="*/ 171 w 259"/>
                <a:gd name="T75" fmla="*/ 241 h 453"/>
                <a:gd name="T76" fmla="*/ 185 w 259"/>
                <a:gd name="T77" fmla="*/ 241 h 453"/>
                <a:gd name="T78" fmla="*/ 208 w 259"/>
                <a:gd name="T79" fmla="*/ 237 h 453"/>
                <a:gd name="T80" fmla="*/ 219 w 259"/>
                <a:gd name="T81" fmla="*/ 226 h 453"/>
                <a:gd name="T82" fmla="*/ 226 w 259"/>
                <a:gd name="T83" fmla="*/ 211 h 453"/>
                <a:gd name="T84" fmla="*/ 230 w 259"/>
                <a:gd name="T85" fmla="*/ 163 h 453"/>
                <a:gd name="T86" fmla="*/ 226 w 259"/>
                <a:gd name="T87" fmla="*/ 137 h 453"/>
                <a:gd name="T88" fmla="*/ 204 w 259"/>
                <a:gd name="T89" fmla="*/ 93 h 453"/>
                <a:gd name="T90" fmla="*/ 204 w 259"/>
                <a:gd name="T91" fmla="*/ 100 h 453"/>
                <a:gd name="T92" fmla="*/ 189 w 259"/>
                <a:gd name="T93" fmla="*/ 100 h 453"/>
                <a:gd name="T94" fmla="*/ 185 w 259"/>
                <a:gd name="T95" fmla="*/ 126 h 453"/>
                <a:gd name="T96" fmla="*/ 185 w 259"/>
                <a:gd name="T97" fmla="*/ 178 h 453"/>
                <a:gd name="T98" fmla="*/ 163 w 259"/>
                <a:gd name="T99" fmla="*/ 189 h 453"/>
                <a:gd name="T100" fmla="*/ 152 w 259"/>
                <a:gd name="T101" fmla="*/ 211 h 453"/>
                <a:gd name="T102" fmla="*/ 145 w 259"/>
                <a:gd name="T103" fmla="*/ 226 h 453"/>
                <a:gd name="T104" fmla="*/ 111 w 259"/>
                <a:gd name="T105" fmla="*/ 230 h 453"/>
                <a:gd name="T106" fmla="*/ 78 w 259"/>
                <a:gd name="T107" fmla="*/ 256 h 453"/>
                <a:gd name="T108" fmla="*/ 63 w 259"/>
                <a:gd name="T109" fmla="*/ 278 h 453"/>
                <a:gd name="T110" fmla="*/ 67 w 259"/>
                <a:gd name="T111" fmla="*/ 289 h 453"/>
                <a:gd name="T112" fmla="*/ 71 w 259"/>
                <a:gd name="T113" fmla="*/ 282 h 453"/>
                <a:gd name="T114" fmla="*/ 78 w 259"/>
                <a:gd name="T115" fmla="*/ 308 h 453"/>
                <a:gd name="T116" fmla="*/ 89 w 259"/>
                <a:gd name="T117" fmla="*/ 30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9" h="453">
                  <a:moveTo>
                    <a:pt x="104" y="219"/>
                  </a:moveTo>
                  <a:lnTo>
                    <a:pt x="108" y="219"/>
                  </a:lnTo>
                  <a:lnTo>
                    <a:pt x="104" y="219"/>
                  </a:lnTo>
                  <a:lnTo>
                    <a:pt x="104" y="219"/>
                  </a:lnTo>
                  <a:lnTo>
                    <a:pt x="104" y="219"/>
                  </a:lnTo>
                  <a:lnTo>
                    <a:pt x="104" y="219"/>
                  </a:lnTo>
                  <a:close/>
                  <a:moveTo>
                    <a:pt x="108" y="219"/>
                  </a:moveTo>
                  <a:lnTo>
                    <a:pt x="108" y="215"/>
                  </a:lnTo>
                  <a:lnTo>
                    <a:pt x="108" y="215"/>
                  </a:lnTo>
                  <a:lnTo>
                    <a:pt x="111" y="215"/>
                  </a:lnTo>
                  <a:lnTo>
                    <a:pt x="111" y="215"/>
                  </a:lnTo>
                  <a:lnTo>
                    <a:pt x="108" y="219"/>
                  </a:lnTo>
                  <a:lnTo>
                    <a:pt x="108" y="219"/>
                  </a:lnTo>
                  <a:lnTo>
                    <a:pt x="108" y="219"/>
                  </a:lnTo>
                  <a:close/>
                  <a:moveTo>
                    <a:pt x="4" y="453"/>
                  </a:moveTo>
                  <a:lnTo>
                    <a:pt x="4" y="449"/>
                  </a:lnTo>
                  <a:lnTo>
                    <a:pt x="0" y="449"/>
                  </a:lnTo>
                  <a:lnTo>
                    <a:pt x="0" y="453"/>
                  </a:lnTo>
                  <a:lnTo>
                    <a:pt x="4" y="453"/>
                  </a:lnTo>
                  <a:lnTo>
                    <a:pt x="4" y="453"/>
                  </a:lnTo>
                  <a:lnTo>
                    <a:pt x="4" y="453"/>
                  </a:lnTo>
                  <a:close/>
                  <a:moveTo>
                    <a:pt x="8" y="449"/>
                  </a:moveTo>
                  <a:lnTo>
                    <a:pt x="8" y="445"/>
                  </a:lnTo>
                  <a:lnTo>
                    <a:pt x="11" y="449"/>
                  </a:lnTo>
                  <a:lnTo>
                    <a:pt x="8" y="453"/>
                  </a:lnTo>
                  <a:lnTo>
                    <a:pt x="8" y="449"/>
                  </a:lnTo>
                  <a:lnTo>
                    <a:pt x="8" y="449"/>
                  </a:lnTo>
                  <a:lnTo>
                    <a:pt x="8" y="449"/>
                  </a:lnTo>
                  <a:close/>
                  <a:moveTo>
                    <a:pt x="22" y="438"/>
                  </a:moveTo>
                  <a:lnTo>
                    <a:pt x="22" y="441"/>
                  </a:lnTo>
                  <a:lnTo>
                    <a:pt x="22" y="441"/>
                  </a:lnTo>
                  <a:lnTo>
                    <a:pt x="26" y="441"/>
                  </a:lnTo>
                  <a:lnTo>
                    <a:pt x="26" y="441"/>
                  </a:lnTo>
                  <a:lnTo>
                    <a:pt x="22" y="438"/>
                  </a:lnTo>
                  <a:lnTo>
                    <a:pt x="22" y="438"/>
                  </a:lnTo>
                  <a:close/>
                  <a:moveTo>
                    <a:pt x="60" y="412"/>
                  </a:moveTo>
                  <a:lnTo>
                    <a:pt x="56" y="408"/>
                  </a:lnTo>
                  <a:lnTo>
                    <a:pt x="60" y="408"/>
                  </a:lnTo>
                  <a:lnTo>
                    <a:pt x="60" y="404"/>
                  </a:lnTo>
                  <a:lnTo>
                    <a:pt x="60" y="404"/>
                  </a:lnTo>
                  <a:lnTo>
                    <a:pt x="63" y="401"/>
                  </a:lnTo>
                  <a:lnTo>
                    <a:pt x="63" y="401"/>
                  </a:lnTo>
                  <a:lnTo>
                    <a:pt x="67" y="401"/>
                  </a:lnTo>
                  <a:lnTo>
                    <a:pt x="63" y="404"/>
                  </a:lnTo>
                  <a:lnTo>
                    <a:pt x="63" y="408"/>
                  </a:lnTo>
                  <a:lnTo>
                    <a:pt x="60" y="408"/>
                  </a:lnTo>
                  <a:lnTo>
                    <a:pt x="60" y="412"/>
                  </a:lnTo>
                  <a:lnTo>
                    <a:pt x="60" y="412"/>
                  </a:lnTo>
                  <a:lnTo>
                    <a:pt x="60" y="412"/>
                  </a:lnTo>
                  <a:close/>
                  <a:moveTo>
                    <a:pt x="74" y="382"/>
                  </a:moveTo>
                  <a:lnTo>
                    <a:pt x="74" y="382"/>
                  </a:lnTo>
                  <a:lnTo>
                    <a:pt x="74" y="386"/>
                  </a:lnTo>
                  <a:lnTo>
                    <a:pt x="74" y="386"/>
                  </a:lnTo>
                  <a:lnTo>
                    <a:pt x="71" y="386"/>
                  </a:lnTo>
                  <a:lnTo>
                    <a:pt x="71" y="382"/>
                  </a:lnTo>
                  <a:lnTo>
                    <a:pt x="74" y="382"/>
                  </a:lnTo>
                  <a:lnTo>
                    <a:pt x="74" y="382"/>
                  </a:lnTo>
                  <a:close/>
                  <a:moveTo>
                    <a:pt x="78" y="378"/>
                  </a:moveTo>
                  <a:lnTo>
                    <a:pt x="78" y="375"/>
                  </a:lnTo>
                  <a:lnTo>
                    <a:pt x="74" y="375"/>
                  </a:lnTo>
                  <a:lnTo>
                    <a:pt x="74" y="375"/>
                  </a:lnTo>
                  <a:lnTo>
                    <a:pt x="74" y="375"/>
                  </a:lnTo>
                  <a:lnTo>
                    <a:pt x="78" y="371"/>
                  </a:lnTo>
                  <a:lnTo>
                    <a:pt x="78" y="371"/>
                  </a:lnTo>
                  <a:lnTo>
                    <a:pt x="82" y="371"/>
                  </a:lnTo>
                  <a:lnTo>
                    <a:pt x="82" y="371"/>
                  </a:lnTo>
                  <a:lnTo>
                    <a:pt x="82" y="371"/>
                  </a:lnTo>
                  <a:lnTo>
                    <a:pt x="85" y="371"/>
                  </a:lnTo>
                  <a:lnTo>
                    <a:pt x="82" y="371"/>
                  </a:lnTo>
                  <a:lnTo>
                    <a:pt x="82" y="375"/>
                  </a:lnTo>
                  <a:lnTo>
                    <a:pt x="82" y="375"/>
                  </a:lnTo>
                  <a:lnTo>
                    <a:pt x="78" y="378"/>
                  </a:lnTo>
                  <a:lnTo>
                    <a:pt x="78" y="378"/>
                  </a:lnTo>
                  <a:close/>
                  <a:moveTo>
                    <a:pt x="163" y="82"/>
                  </a:moveTo>
                  <a:lnTo>
                    <a:pt x="163" y="82"/>
                  </a:lnTo>
                  <a:lnTo>
                    <a:pt x="163" y="78"/>
                  </a:lnTo>
                  <a:lnTo>
                    <a:pt x="167" y="74"/>
                  </a:lnTo>
                  <a:lnTo>
                    <a:pt x="167" y="74"/>
                  </a:lnTo>
                  <a:lnTo>
                    <a:pt x="167" y="78"/>
                  </a:lnTo>
                  <a:lnTo>
                    <a:pt x="167" y="82"/>
                  </a:lnTo>
                  <a:lnTo>
                    <a:pt x="163" y="82"/>
                  </a:lnTo>
                  <a:lnTo>
                    <a:pt x="163" y="82"/>
                  </a:lnTo>
                  <a:close/>
                  <a:moveTo>
                    <a:pt x="185" y="96"/>
                  </a:moveTo>
                  <a:lnTo>
                    <a:pt x="182" y="93"/>
                  </a:lnTo>
                  <a:lnTo>
                    <a:pt x="182" y="93"/>
                  </a:lnTo>
                  <a:lnTo>
                    <a:pt x="182" y="93"/>
                  </a:lnTo>
                  <a:lnTo>
                    <a:pt x="182" y="85"/>
                  </a:lnTo>
                  <a:lnTo>
                    <a:pt x="178" y="82"/>
                  </a:lnTo>
                  <a:lnTo>
                    <a:pt x="174" y="78"/>
                  </a:lnTo>
                  <a:lnTo>
                    <a:pt x="174" y="78"/>
                  </a:lnTo>
                  <a:lnTo>
                    <a:pt x="171" y="78"/>
                  </a:lnTo>
                  <a:lnTo>
                    <a:pt x="171" y="74"/>
                  </a:lnTo>
                  <a:lnTo>
                    <a:pt x="171" y="71"/>
                  </a:lnTo>
                  <a:lnTo>
                    <a:pt x="171" y="67"/>
                  </a:lnTo>
                  <a:lnTo>
                    <a:pt x="171" y="67"/>
                  </a:lnTo>
                  <a:lnTo>
                    <a:pt x="174" y="63"/>
                  </a:lnTo>
                  <a:lnTo>
                    <a:pt x="174" y="63"/>
                  </a:lnTo>
                  <a:lnTo>
                    <a:pt x="174" y="63"/>
                  </a:lnTo>
                  <a:lnTo>
                    <a:pt x="178" y="59"/>
                  </a:lnTo>
                  <a:lnTo>
                    <a:pt x="178" y="59"/>
                  </a:lnTo>
                  <a:lnTo>
                    <a:pt x="178" y="56"/>
                  </a:lnTo>
                  <a:lnTo>
                    <a:pt x="174" y="56"/>
                  </a:lnTo>
                  <a:lnTo>
                    <a:pt x="174" y="56"/>
                  </a:lnTo>
                  <a:lnTo>
                    <a:pt x="174" y="56"/>
                  </a:lnTo>
                  <a:lnTo>
                    <a:pt x="174" y="52"/>
                  </a:lnTo>
                  <a:lnTo>
                    <a:pt x="178" y="52"/>
                  </a:lnTo>
                  <a:lnTo>
                    <a:pt x="182" y="52"/>
                  </a:lnTo>
                  <a:lnTo>
                    <a:pt x="185" y="56"/>
                  </a:lnTo>
                  <a:lnTo>
                    <a:pt x="189" y="52"/>
                  </a:lnTo>
                  <a:lnTo>
                    <a:pt x="189" y="52"/>
                  </a:lnTo>
                  <a:lnTo>
                    <a:pt x="189" y="48"/>
                  </a:lnTo>
                  <a:lnTo>
                    <a:pt x="189" y="48"/>
                  </a:lnTo>
                  <a:lnTo>
                    <a:pt x="189" y="48"/>
                  </a:lnTo>
                  <a:lnTo>
                    <a:pt x="185" y="45"/>
                  </a:lnTo>
                  <a:lnTo>
                    <a:pt x="185" y="45"/>
                  </a:lnTo>
                  <a:lnTo>
                    <a:pt x="185" y="41"/>
                  </a:lnTo>
                  <a:lnTo>
                    <a:pt x="185" y="37"/>
                  </a:lnTo>
                  <a:lnTo>
                    <a:pt x="189" y="37"/>
                  </a:lnTo>
                  <a:lnTo>
                    <a:pt x="189" y="37"/>
                  </a:lnTo>
                  <a:lnTo>
                    <a:pt x="185" y="33"/>
                  </a:lnTo>
                  <a:lnTo>
                    <a:pt x="185" y="30"/>
                  </a:lnTo>
                  <a:lnTo>
                    <a:pt x="185" y="26"/>
                  </a:lnTo>
                  <a:lnTo>
                    <a:pt x="185" y="22"/>
                  </a:lnTo>
                  <a:lnTo>
                    <a:pt x="185" y="19"/>
                  </a:lnTo>
                  <a:lnTo>
                    <a:pt x="178" y="11"/>
                  </a:lnTo>
                  <a:lnTo>
                    <a:pt x="178" y="7"/>
                  </a:lnTo>
                  <a:lnTo>
                    <a:pt x="178" y="4"/>
                  </a:lnTo>
                  <a:lnTo>
                    <a:pt x="178" y="4"/>
                  </a:lnTo>
                  <a:lnTo>
                    <a:pt x="178" y="4"/>
                  </a:lnTo>
                  <a:lnTo>
                    <a:pt x="182" y="0"/>
                  </a:lnTo>
                  <a:lnTo>
                    <a:pt x="182" y="0"/>
                  </a:lnTo>
                  <a:lnTo>
                    <a:pt x="185" y="0"/>
                  </a:lnTo>
                  <a:lnTo>
                    <a:pt x="185" y="4"/>
                  </a:lnTo>
                  <a:lnTo>
                    <a:pt x="189" y="7"/>
                  </a:lnTo>
                  <a:lnTo>
                    <a:pt x="197" y="7"/>
                  </a:lnTo>
                  <a:lnTo>
                    <a:pt x="197" y="11"/>
                  </a:lnTo>
                  <a:lnTo>
                    <a:pt x="204" y="19"/>
                  </a:lnTo>
                  <a:lnTo>
                    <a:pt x="208" y="22"/>
                  </a:lnTo>
                  <a:lnTo>
                    <a:pt x="211" y="22"/>
                  </a:lnTo>
                  <a:lnTo>
                    <a:pt x="211" y="22"/>
                  </a:lnTo>
                  <a:lnTo>
                    <a:pt x="215" y="26"/>
                  </a:lnTo>
                  <a:lnTo>
                    <a:pt x="222" y="30"/>
                  </a:lnTo>
                  <a:lnTo>
                    <a:pt x="226" y="30"/>
                  </a:lnTo>
                  <a:lnTo>
                    <a:pt x="230" y="33"/>
                  </a:lnTo>
                  <a:lnTo>
                    <a:pt x="230" y="30"/>
                  </a:lnTo>
                  <a:lnTo>
                    <a:pt x="234" y="33"/>
                  </a:lnTo>
                  <a:lnTo>
                    <a:pt x="237" y="30"/>
                  </a:lnTo>
                  <a:lnTo>
                    <a:pt x="241" y="30"/>
                  </a:lnTo>
                  <a:lnTo>
                    <a:pt x="245" y="26"/>
                  </a:lnTo>
                  <a:lnTo>
                    <a:pt x="245" y="22"/>
                  </a:lnTo>
                  <a:lnTo>
                    <a:pt x="245" y="22"/>
                  </a:lnTo>
                  <a:lnTo>
                    <a:pt x="245" y="22"/>
                  </a:lnTo>
                  <a:lnTo>
                    <a:pt x="245" y="26"/>
                  </a:lnTo>
                  <a:lnTo>
                    <a:pt x="245" y="30"/>
                  </a:lnTo>
                  <a:lnTo>
                    <a:pt x="245" y="33"/>
                  </a:lnTo>
                  <a:lnTo>
                    <a:pt x="245" y="33"/>
                  </a:lnTo>
                  <a:lnTo>
                    <a:pt x="248" y="37"/>
                  </a:lnTo>
                  <a:lnTo>
                    <a:pt x="252" y="41"/>
                  </a:lnTo>
                  <a:lnTo>
                    <a:pt x="252" y="41"/>
                  </a:lnTo>
                  <a:lnTo>
                    <a:pt x="252" y="45"/>
                  </a:lnTo>
                  <a:lnTo>
                    <a:pt x="256" y="45"/>
                  </a:lnTo>
                  <a:lnTo>
                    <a:pt x="256" y="41"/>
                  </a:lnTo>
                  <a:lnTo>
                    <a:pt x="259" y="41"/>
                  </a:lnTo>
                  <a:lnTo>
                    <a:pt x="259" y="41"/>
                  </a:lnTo>
                  <a:lnTo>
                    <a:pt x="259" y="41"/>
                  </a:lnTo>
                  <a:lnTo>
                    <a:pt x="259" y="41"/>
                  </a:lnTo>
                  <a:lnTo>
                    <a:pt x="259" y="45"/>
                  </a:lnTo>
                  <a:lnTo>
                    <a:pt x="256" y="48"/>
                  </a:lnTo>
                  <a:lnTo>
                    <a:pt x="252" y="48"/>
                  </a:lnTo>
                  <a:lnTo>
                    <a:pt x="252" y="52"/>
                  </a:lnTo>
                  <a:lnTo>
                    <a:pt x="252" y="52"/>
                  </a:lnTo>
                  <a:lnTo>
                    <a:pt x="248" y="52"/>
                  </a:lnTo>
                  <a:lnTo>
                    <a:pt x="248" y="52"/>
                  </a:lnTo>
                  <a:lnTo>
                    <a:pt x="245" y="52"/>
                  </a:lnTo>
                  <a:lnTo>
                    <a:pt x="245" y="56"/>
                  </a:lnTo>
                  <a:lnTo>
                    <a:pt x="241" y="56"/>
                  </a:lnTo>
                  <a:lnTo>
                    <a:pt x="237" y="52"/>
                  </a:lnTo>
                  <a:lnTo>
                    <a:pt x="237" y="56"/>
                  </a:lnTo>
                  <a:lnTo>
                    <a:pt x="230" y="59"/>
                  </a:lnTo>
                  <a:lnTo>
                    <a:pt x="230" y="67"/>
                  </a:lnTo>
                  <a:lnTo>
                    <a:pt x="230" y="71"/>
                  </a:lnTo>
                  <a:lnTo>
                    <a:pt x="230" y="74"/>
                  </a:lnTo>
                  <a:lnTo>
                    <a:pt x="230" y="78"/>
                  </a:lnTo>
                  <a:lnTo>
                    <a:pt x="230" y="78"/>
                  </a:lnTo>
                  <a:lnTo>
                    <a:pt x="226" y="78"/>
                  </a:lnTo>
                  <a:lnTo>
                    <a:pt x="226" y="74"/>
                  </a:lnTo>
                  <a:lnTo>
                    <a:pt x="219" y="74"/>
                  </a:lnTo>
                  <a:lnTo>
                    <a:pt x="215" y="71"/>
                  </a:lnTo>
                  <a:lnTo>
                    <a:pt x="211" y="67"/>
                  </a:lnTo>
                  <a:lnTo>
                    <a:pt x="208" y="67"/>
                  </a:lnTo>
                  <a:lnTo>
                    <a:pt x="204" y="67"/>
                  </a:lnTo>
                  <a:lnTo>
                    <a:pt x="200" y="67"/>
                  </a:lnTo>
                  <a:lnTo>
                    <a:pt x="200" y="63"/>
                  </a:lnTo>
                  <a:lnTo>
                    <a:pt x="197" y="63"/>
                  </a:lnTo>
                  <a:lnTo>
                    <a:pt x="193" y="67"/>
                  </a:lnTo>
                  <a:lnTo>
                    <a:pt x="189" y="71"/>
                  </a:lnTo>
                  <a:lnTo>
                    <a:pt x="189" y="71"/>
                  </a:lnTo>
                  <a:lnTo>
                    <a:pt x="185" y="67"/>
                  </a:lnTo>
                  <a:lnTo>
                    <a:pt x="182" y="67"/>
                  </a:lnTo>
                  <a:lnTo>
                    <a:pt x="182" y="71"/>
                  </a:lnTo>
                  <a:lnTo>
                    <a:pt x="182" y="74"/>
                  </a:lnTo>
                  <a:lnTo>
                    <a:pt x="182" y="74"/>
                  </a:lnTo>
                  <a:lnTo>
                    <a:pt x="185" y="78"/>
                  </a:lnTo>
                  <a:lnTo>
                    <a:pt x="189" y="78"/>
                  </a:lnTo>
                  <a:lnTo>
                    <a:pt x="193" y="82"/>
                  </a:lnTo>
                  <a:lnTo>
                    <a:pt x="197" y="82"/>
                  </a:lnTo>
                  <a:lnTo>
                    <a:pt x="200" y="82"/>
                  </a:lnTo>
                  <a:lnTo>
                    <a:pt x="200" y="82"/>
                  </a:lnTo>
                  <a:lnTo>
                    <a:pt x="197" y="85"/>
                  </a:lnTo>
                  <a:lnTo>
                    <a:pt x="197" y="89"/>
                  </a:lnTo>
                  <a:lnTo>
                    <a:pt x="197" y="85"/>
                  </a:lnTo>
                  <a:lnTo>
                    <a:pt x="189" y="85"/>
                  </a:lnTo>
                  <a:lnTo>
                    <a:pt x="189" y="89"/>
                  </a:lnTo>
                  <a:lnTo>
                    <a:pt x="189" y="89"/>
                  </a:lnTo>
                  <a:lnTo>
                    <a:pt x="189" y="93"/>
                  </a:lnTo>
                  <a:lnTo>
                    <a:pt x="185" y="96"/>
                  </a:lnTo>
                  <a:lnTo>
                    <a:pt x="185" y="96"/>
                  </a:lnTo>
                  <a:close/>
                  <a:moveTo>
                    <a:pt x="178" y="178"/>
                  </a:moveTo>
                  <a:lnTo>
                    <a:pt x="178" y="174"/>
                  </a:lnTo>
                  <a:lnTo>
                    <a:pt x="182" y="174"/>
                  </a:lnTo>
                  <a:lnTo>
                    <a:pt x="178" y="174"/>
                  </a:lnTo>
                  <a:lnTo>
                    <a:pt x="178" y="174"/>
                  </a:lnTo>
                  <a:lnTo>
                    <a:pt x="178" y="174"/>
                  </a:lnTo>
                  <a:lnTo>
                    <a:pt x="178" y="167"/>
                  </a:lnTo>
                  <a:lnTo>
                    <a:pt x="178" y="167"/>
                  </a:lnTo>
                  <a:lnTo>
                    <a:pt x="182" y="167"/>
                  </a:lnTo>
                  <a:lnTo>
                    <a:pt x="182" y="171"/>
                  </a:lnTo>
                  <a:lnTo>
                    <a:pt x="182" y="171"/>
                  </a:lnTo>
                  <a:lnTo>
                    <a:pt x="182" y="174"/>
                  </a:lnTo>
                  <a:lnTo>
                    <a:pt x="182" y="178"/>
                  </a:lnTo>
                  <a:lnTo>
                    <a:pt x="182" y="178"/>
                  </a:lnTo>
                  <a:lnTo>
                    <a:pt x="178" y="178"/>
                  </a:lnTo>
                  <a:lnTo>
                    <a:pt x="178" y="178"/>
                  </a:lnTo>
                  <a:close/>
                  <a:moveTo>
                    <a:pt x="60" y="278"/>
                  </a:moveTo>
                  <a:lnTo>
                    <a:pt x="60" y="282"/>
                  </a:lnTo>
                  <a:lnTo>
                    <a:pt x="60" y="278"/>
                  </a:lnTo>
                  <a:lnTo>
                    <a:pt x="60" y="278"/>
                  </a:lnTo>
                  <a:lnTo>
                    <a:pt x="60" y="278"/>
                  </a:lnTo>
                  <a:lnTo>
                    <a:pt x="60" y="278"/>
                  </a:lnTo>
                  <a:lnTo>
                    <a:pt x="60" y="278"/>
                  </a:lnTo>
                  <a:close/>
                  <a:moveTo>
                    <a:pt x="56" y="282"/>
                  </a:moveTo>
                  <a:lnTo>
                    <a:pt x="60" y="282"/>
                  </a:lnTo>
                  <a:lnTo>
                    <a:pt x="60" y="282"/>
                  </a:lnTo>
                  <a:lnTo>
                    <a:pt x="56" y="282"/>
                  </a:lnTo>
                  <a:lnTo>
                    <a:pt x="56" y="282"/>
                  </a:lnTo>
                  <a:close/>
                  <a:moveTo>
                    <a:pt x="56" y="282"/>
                  </a:moveTo>
                  <a:lnTo>
                    <a:pt x="56" y="282"/>
                  </a:lnTo>
                  <a:lnTo>
                    <a:pt x="56" y="282"/>
                  </a:lnTo>
                  <a:lnTo>
                    <a:pt x="56" y="282"/>
                  </a:lnTo>
                  <a:lnTo>
                    <a:pt x="56" y="282"/>
                  </a:lnTo>
                  <a:close/>
                  <a:moveTo>
                    <a:pt x="52" y="286"/>
                  </a:moveTo>
                  <a:lnTo>
                    <a:pt x="52" y="286"/>
                  </a:lnTo>
                  <a:lnTo>
                    <a:pt x="56" y="286"/>
                  </a:lnTo>
                  <a:lnTo>
                    <a:pt x="52" y="286"/>
                  </a:lnTo>
                  <a:lnTo>
                    <a:pt x="52" y="286"/>
                  </a:lnTo>
                  <a:close/>
                  <a:moveTo>
                    <a:pt x="52" y="293"/>
                  </a:moveTo>
                  <a:lnTo>
                    <a:pt x="48" y="289"/>
                  </a:lnTo>
                  <a:lnTo>
                    <a:pt x="48" y="286"/>
                  </a:lnTo>
                  <a:lnTo>
                    <a:pt x="52" y="286"/>
                  </a:lnTo>
                  <a:lnTo>
                    <a:pt x="52" y="289"/>
                  </a:lnTo>
                  <a:lnTo>
                    <a:pt x="52" y="289"/>
                  </a:lnTo>
                  <a:lnTo>
                    <a:pt x="56" y="289"/>
                  </a:lnTo>
                  <a:lnTo>
                    <a:pt x="52" y="293"/>
                  </a:lnTo>
                  <a:lnTo>
                    <a:pt x="52" y="293"/>
                  </a:lnTo>
                  <a:lnTo>
                    <a:pt x="52" y="293"/>
                  </a:lnTo>
                  <a:close/>
                  <a:moveTo>
                    <a:pt x="74" y="293"/>
                  </a:moveTo>
                  <a:lnTo>
                    <a:pt x="74" y="293"/>
                  </a:lnTo>
                  <a:lnTo>
                    <a:pt x="78" y="289"/>
                  </a:lnTo>
                  <a:lnTo>
                    <a:pt x="78" y="293"/>
                  </a:lnTo>
                  <a:lnTo>
                    <a:pt x="78" y="293"/>
                  </a:lnTo>
                  <a:lnTo>
                    <a:pt x="74" y="293"/>
                  </a:lnTo>
                  <a:lnTo>
                    <a:pt x="74" y="293"/>
                  </a:lnTo>
                  <a:close/>
                  <a:moveTo>
                    <a:pt x="74" y="297"/>
                  </a:moveTo>
                  <a:lnTo>
                    <a:pt x="74" y="297"/>
                  </a:lnTo>
                  <a:lnTo>
                    <a:pt x="74" y="297"/>
                  </a:lnTo>
                  <a:lnTo>
                    <a:pt x="74" y="300"/>
                  </a:lnTo>
                  <a:lnTo>
                    <a:pt x="74" y="297"/>
                  </a:lnTo>
                  <a:lnTo>
                    <a:pt x="74" y="297"/>
                  </a:lnTo>
                  <a:close/>
                  <a:moveTo>
                    <a:pt x="71" y="289"/>
                  </a:moveTo>
                  <a:lnTo>
                    <a:pt x="71" y="293"/>
                  </a:lnTo>
                  <a:lnTo>
                    <a:pt x="71" y="293"/>
                  </a:lnTo>
                  <a:lnTo>
                    <a:pt x="71" y="297"/>
                  </a:lnTo>
                  <a:lnTo>
                    <a:pt x="74" y="297"/>
                  </a:lnTo>
                  <a:lnTo>
                    <a:pt x="74" y="293"/>
                  </a:lnTo>
                  <a:lnTo>
                    <a:pt x="74" y="293"/>
                  </a:lnTo>
                  <a:lnTo>
                    <a:pt x="74" y="289"/>
                  </a:lnTo>
                  <a:lnTo>
                    <a:pt x="71" y="289"/>
                  </a:lnTo>
                  <a:lnTo>
                    <a:pt x="71" y="289"/>
                  </a:lnTo>
                  <a:close/>
                  <a:moveTo>
                    <a:pt x="141" y="256"/>
                  </a:moveTo>
                  <a:lnTo>
                    <a:pt x="141" y="252"/>
                  </a:lnTo>
                  <a:lnTo>
                    <a:pt x="141" y="249"/>
                  </a:lnTo>
                  <a:lnTo>
                    <a:pt x="141" y="249"/>
                  </a:lnTo>
                  <a:lnTo>
                    <a:pt x="145" y="249"/>
                  </a:lnTo>
                  <a:lnTo>
                    <a:pt x="145" y="249"/>
                  </a:lnTo>
                  <a:lnTo>
                    <a:pt x="145" y="252"/>
                  </a:lnTo>
                  <a:lnTo>
                    <a:pt x="145" y="252"/>
                  </a:lnTo>
                  <a:lnTo>
                    <a:pt x="145" y="256"/>
                  </a:lnTo>
                  <a:lnTo>
                    <a:pt x="141" y="256"/>
                  </a:lnTo>
                  <a:lnTo>
                    <a:pt x="141" y="256"/>
                  </a:lnTo>
                  <a:close/>
                  <a:moveTo>
                    <a:pt x="130" y="252"/>
                  </a:moveTo>
                  <a:lnTo>
                    <a:pt x="134" y="249"/>
                  </a:lnTo>
                  <a:lnTo>
                    <a:pt x="137" y="249"/>
                  </a:lnTo>
                  <a:lnTo>
                    <a:pt x="134" y="252"/>
                  </a:lnTo>
                  <a:lnTo>
                    <a:pt x="134" y="252"/>
                  </a:lnTo>
                  <a:lnTo>
                    <a:pt x="130" y="252"/>
                  </a:lnTo>
                  <a:lnTo>
                    <a:pt x="130" y="252"/>
                  </a:lnTo>
                  <a:close/>
                  <a:moveTo>
                    <a:pt x="115" y="282"/>
                  </a:moveTo>
                  <a:lnTo>
                    <a:pt x="119" y="282"/>
                  </a:lnTo>
                  <a:lnTo>
                    <a:pt x="119" y="282"/>
                  </a:lnTo>
                  <a:lnTo>
                    <a:pt x="119" y="282"/>
                  </a:lnTo>
                  <a:lnTo>
                    <a:pt x="122" y="282"/>
                  </a:lnTo>
                  <a:lnTo>
                    <a:pt x="122" y="282"/>
                  </a:lnTo>
                  <a:lnTo>
                    <a:pt x="119" y="278"/>
                  </a:lnTo>
                  <a:lnTo>
                    <a:pt x="119" y="275"/>
                  </a:lnTo>
                  <a:lnTo>
                    <a:pt x="122" y="271"/>
                  </a:lnTo>
                  <a:lnTo>
                    <a:pt x="126" y="271"/>
                  </a:lnTo>
                  <a:lnTo>
                    <a:pt x="126" y="267"/>
                  </a:lnTo>
                  <a:lnTo>
                    <a:pt x="130" y="267"/>
                  </a:lnTo>
                  <a:lnTo>
                    <a:pt x="134" y="271"/>
                  </a:lnTo>
                  <a:lnTo>
                    <a:pt x="137" y="271"/>
                  </a:lnTo>
                  <a:lnTo>
                    <a:pt x="137" y="271"/>
                  </a:lnTo>
                  <a:lnTo>
                    <a:pt x="141" y="267"/>
                  </a:lnTo>
                  <a:lnTo>
                    <a:pt x="145" y="263"/>
                  </a:lnTo>
                  <a:lnTo>
                    <a:pt x="145" y="260"/>
                  </a:lnTo>
                  <a:lnTo>
                    <a:pt x="141" y="260"/>
                  </a:lnTo>
                  <a:lnTo>
                    <a:pt x="141" y="260"/>
                  </a:lnTo>
                  <a:lnTo>
                    <a:pt x="137" y="256"/>
                  </a:lnTo>
                  <a:lnTo>
                    <a:pt x="137" y="256"/>
                  </a:lnTo>
                  <a:lnTo>
                    <a:pt x="134" y="256"/>
                  </a:lnTo>
                  <a:lnTo>
                    <a:pt x="130" y="252"/>
                  </a:lnTo>
                  <a:lnTo>
                    <a:pt x="126" y="256"/>
                  </a:lnTo>
                  <a:lnTo>
                    <a:pt x="126" y="260"/>
                  </a:lnTo>
                  <a:lnTo>
                    <a:pt x="122" y="260"/>
                  </a:lnTo>
                  <a:lnTo>
                    <a:pt x="119" y="263"/>
                  </a:lnTo>
                  <a:lnTo>
                    <a:pt x="119" y="263"/>
                  </a:lnTo>
                  <a:lnTo>
                    <a:pt x="115" y="263"/>
                  </a:lnTo>
                  <a:lnTo>
                    <a:pt x="115" y="260"/>
                  </a:lnTo>
                  <a:lnTo>
                    <a:pt x="111" y="260"/>
                  </a:lnTo>
                  <a:lnTo>
                    <a:pt x="108" y="263"/>
                  </a:lnTo>
                  <a:lnTo>
                    <a:pt x="108" y="267"/>
                  </a:lnTo>
                  <a:lnTo>
                    <a:pt x="104" y="267"/>
                  </a:lnTo>
                  <a:lnTo>
                    <a:pt x="104" y="271"/>
                  </a:lnTo>
                  <a:lnTo>
                    <a:pt x="111" y="271"/>
                  </a:lnTo>
                  <a:lnTo>
                    <a:pt x="111" y="275"/>
                  </a:lnTo>
                  <a:lnTo>
                    <a:pt x="111" y="275"/>
                  </a:lnTo>
                  <a:lnTo>
                    <a:pt x="111" y="278"/>
                  </a:lnTo>
                  <a:lnTo>
                    <a:pt x="111" y="282"/>
                  </a:lnTo>
                  <a:lnTo>
                    <a:pt x="115" y="282"/>
                  </a:lnTo>
                  <a:lnTo>
                    <a:pt x="115" y="282"/>
                  </a:lnTo>
                  <a:lnTo>
                    <a:pt x="115" y="282"/>
                  </a:lnTo>
                  <a:close/>
                  <a:moveTo>
                    <a:pt x="93" y="334"/>
                  </a:moveTo>
                  <a:lnTo>
                    <a:pt x="93" y="330"/>
                  </a:lnTo>
                  <a:lnTo>
                    <a:pt x="89" y="330"/>
                  </a:lnTo>
                  <a:lnTo>
                    <a:pt x="89" y="334"/>
                  </a:lnTo>
                  <a:lnTo>
                    <a:pt x="93" y="338"/>
                  </a:lnTo>
                  <a:lnTo>
                    <a:pt x="93" y="338"/>
                  </a:lnTo>
                  <a:lnTo>
                    <a:pt x="97" y="334"/>
                  </a:lnTo>
                  <a:lnTo>
                    <a:pt x="93" y="334"/>
                  </a:lnTo>
                  <a:lnTo>
                    <a:pt x="93" y="334"/>
                  </a:lnTo>
                  <a:close/>
                  <a:moveTo>
                    <a:pt x="97" y="330"/>
                  </a:moveTo>
                  <a:lnTo>
                    <a:pt x="97" y="326"/>
                  </a:lnTo>
                  <a:lnTo>
                    <a:pt x="97" y="323"/>
                  </a:lnTo>
                  <a:lnTo>
                    <a:pt x="100" y="326"/>
                  </a:lnTo>
                  <a:lnTo>
                    <a:pt x="100" y="326"/>
                  </a:lnTo>
                  <a:lnTo>
                    <a:pt x="97" y="330"/>
                  </a:lnTo>
                  <a:lnTo>
                    <a:pt x="97" y="330"/>
                  </a:lnTo>
                  <a:lnTo>
                    <a:pt x="97" y="330"/>
                  </a:lnTo>
                  <a:close/>
                  <a:moveTo>
                    <a:pt x="93" y="323"/>
                  </a:moveTo>
                  <a:lnTo>
                    <a:pt x="93" y="319"/>
                  </a:lnTo>
                  <a:lnTo>
                    <a:pt x="97" y="315"/>
                  </a:lnTo>
                  <a:lnTo>
                    <a:pt x="97" y="312"/>
                  </a:lnTo>
                  <a:lnTo>
                    <a:pt x="93" y="312"/>
                  </a:lnTo>
                  <a:lnTo>
                    <a:pt x="97" y="312"/>
                  </a:lnTo>
                  <a:lnTo>
                    <a:pt x="100" y="312"/>
                  </a:lnTo>
                  <a:lnTo>
                    <a:pt x="100" y="312"/>
                  </a:lnTo>
                  <a:lnTo>
                    <a:pt x="100" y="312"/>
                  </a:lnTo>
                  <a:lnTo>
                    <a:pt x="100" y="304"/>
                  </a:lnTo>
                  <a:lnTo>
                    <a:pt x="100" y="304"/>
                  </a:lnTo>
                  <a:lnTo>
                    <a:pt x="100" y="293"/>
                  </a:lnTo>
                  <a:lnTo>
                    <a:pt x="100" y="289"/>
                  </a:lnTo>
                  <a:lnTo>
                    <a:pt x="100" y="286"/>
                  </a:lnTo>
                  <a:lnTo>
                    <a:pt x="104" y="286"/>
                  </a:lnTo>
                  <a:lnTo>
                    <a:pt x="104" y="282"/>
                  </a:lnTo>
                  <a:lnTo>
                    <a:pt x="100" y="282"/>
                  </a:lnTo>
                  <a:lnTo>
                    <a:pt x="100" y="278"/>
                  </a:lnTo>
                  <a:lnTo>
                    <a:pt x="100" y="278"/>
                  </a:lnTo>
                  <a:lnTo>
                    <a:pt x="100" y="278"/>
                  </a:lnTo>
                  <a:lnTo>
                    <a:pt x="97" y="278"/>
                  </a:lnTo>
                  <a:lnTo>
                    <a:pt x="93" y="275"/>
                  </a:lnTo>
                  <a:lnTo>
                    <a:pt x="97" y="275"/>
                  </a:lnTo>
                  <a:lnTo>
                    <a:pt x="97" y="271"/>
                  </a:lnTo>
                  <a:lnTo>
                    <a:pt x="97" y="267"/>
                  </a:lnTo>
                  <a:lnTo>
                    <a:pt x="97" y="267"/>
                  </a:lnTo>
                  <a:lnTo>
                    <a:pt x="93" y="267"/>
                  </a:lnTo>
                  <a:lnTo>
                    <a:pt x="93" y="267"/>
                  </a:lnTo>
                  <a:lnTo>
                    <a:pt x="89" y="271"/>
                  </a:lnTo>
                  <a:lnTo>
                    <a:pt x="89" y="271"/>
                  </a:lnTo>
                  <a:lnTo>
                    <a:pt x="85" y="267"/>
                  </a:lnTo>
                  <a:lnTo>
                    <a:pt x="85" y="263"/>
                  </a:lnTo>
                  <a:lnTo>
                    <a:pt x="89" y="263"/>
                  </a:lnTo>
                  <a:lnTo>
                    <a:pt x="93" y="260"/>
                  </a:lnTo>
                  <a:lnTo>
                    <a:pt x="100" y="263"/>
                  </a:lnTo>
                  <a:lnTo>
                    <a:pt x="100" y="263"/>
                  </a:lnTo>
                  <a:lnTo>
                    <a:pt x="104" y="263"/>
                  </a:lnTo>
                  <a:lnTo>
                    <a:pt x="104" y="260"/>
                  </a:lnTo>
                  <a:lnTo>
                    <a:pt x="104" y="256"/>
                  </a:lnTo>
                  <a:lnTo>
                    <a:pt x="100" y="256"/>
                  </a:lnTo>
                  <a:lnTo>
                    <a:pt x="104" y="252"/>
                  </a:lnTo>
                  <a:lnTo>
                    <a:pt x="104" y="252"/>
                  </a:lnTo>
                  <a:lnTo>
                    <a:pt x="108" y="256"/>
                  </a:lnTo>
                  <a:lnTo>
                    <a:pt x="108" y="256"/>
                  </a:lnTo>
                  <a:lnTo>
                    <a:pt x="111" y="252"/>
                  </a:lnTo>
                  <a:lnTo>
                    <a:pt x="115" y="252"/>
                  </a:lnTo>
                  <a:lnTo>
                    <a:pt x="122" y="252"/>
                  </a:lnTo>
                  <a:lnTo>
                    <a:pt x="126" y="252"/>
                  </a:lnTo>
                  <a:lnTo>
                    <a:pt x="126" y="252"/>
                  </a:lnTo>
                  <a:lnTo>
                    <a:pt x="130" y="252"/>
                  </a:lnTo>
                  <a:lnTo>
                    <a:pt x="130" y="249"/>
                  </a:lnTo>
                  <a:lnTo>
                    <a:pt x="134" y="249"/>
                  </a:lnTo>
                  <a:lnTo>
                    <a:pt x="134" y="249"/>
                  </a:lnTo>
                  <a:lnTo>
                    <a:pt x="137" y="245"/>
                  </a:lnTo>
                  <a:lnTo>
                    <a:pt x="141" y="241"/>
                  </a:lnTo>
                  <a:lnTo>
                    <a:pt x="145" y="245"/>
                  </a:lnTo>
                  <a:lnTo>
                    <a:pt x="148" y="245"/>
                  </a:lnTo>
                  <a:lnTo>
                    <a:pt x="148" y="245"/>
                  </a:lnTo>
                  <a:lnTo>
                    <a:pt x="148" y="245"/>
                  </a:lnTo>
                  <a:lnTo>
                    <a:pt x="148" y="249"/>
                  </a:lnTo>
                  <a:lnTo>
                    <a:pt x="145" y="252"/>
                  </a:lnTo>
                  <a:lnTo>
                    <a:pt x="148" y="252"/>
                  </a:lnTo>
                  <a:lnTo>
                    <a:pt x="148" y="256"/>
                  </a:lnTo>
                  <a:lnTo>
                    <a:pt x="148" y="260"/>
                  </a:lnTo>
                  <a:lnTo>
                    <a:pt x="148" y="260"/>
                  </a:lnTo>
                  <a:lnTo>
                    <a:pt x="148" y="263"/>
                  </a:lnTo>
                  <a:lnTo>
                    <a:pt x="152" y="263"/>
                  </a:lnTo>
                  <a:lnTo>
                    <a:pt x="156" y="267"/>
                  </a:lnTo>
                  <a:lnTo>
                    <a:pt x="159" y="267"/>
                  </a:lnTo>
                  <a:lnTo>
                    <a:pt x="163" y="267"/>
                  </a:lnTo>
                  <a:lnTo>
                    <a:pt x="163" y="263"/>
                  </a:lnTo>
                  <a:lnTo>
                    <a:pt x="167" y="260"/>
                  </a:lnTo>
                  <a:lnTo>
                    <a:pt x="167" y="260"/>
                  </a:lnTo>
                  <a:lnTo>
                    <a:pt x="167" y="260"/>
                  </a:lnTo>
                  <a:lnTo>
                    <a:pt x="167" y="256"/>
                  </a:lnTo>
                  <a:lnTo>
                    <a:pt x="171" y="252"/>
                  </a:lnTo>
                  <a:lnTo>
                    <a:pt x="171" y="252"/>
                  </a:lnTo>
                  <a:lnTo>
                    <a:pt x="174" y="252"/>
                  </a:lnTo>
                  <a:lnTo>
                    <a:pt x="174" y="252"/>
                  </a:lnTo>
                  <a:lnTo>
                    <a:pt x="174" y="249"/>
                  </a:lnTo>
                  <a:lnTo>
                    <a:pt x="174" y="245"/>
                  </a:lnTo>
                  <a:lnTo>
                    <a:pt x="167" y="245"/>
                  </a:lnTo>
                  <a:lnTo>
                    <a:pt x="167" y="241"/>
                  </a:lnTo>
                  <a:lnTo>
                    <a:pt x="167" y="237"/>
                  </a:lnTo>
                  <a:lnTo>
                    <a:pt x="171" y="237"/>
                  </a:lnTo>
                  <a:lnTo>
                    <a:pt x="171" y="237"/>
                  </a:lnTo>
                  <a:lnTo>
                    <a:pt x="171" y="237"/>
                  </a:lnTo>
                  <a:lnTo>
                    <a:pt x="171" y="241"/>
                  </a:lnTo>
                  <a:lnTo>
                    <a:pt x="171" y="241"/>
                  </a:lnTo>
                  <a:lnTo>
                    <a:pt x="174" y="241"/>
                  </a:lnTo>
                  <a:lnTo>
                    <a:pt x="174" y="241"/>
                  </a:lnTo>
                  <a:lnTo>
                    <a:pt x="178" y="241"/>
                  </a:lnTo>
                  <a:lnTo>
                    <a:pt x="178" y="241"/>
                  </a:lnTo>
                  <a:lnTo>
                    <a:pt x="182" y="241"/>
                  </a:lnTo>
                  <a:lnTo>
                    <a:pt x="182" y="241"/>
                  </a:lnTo>
                  <a:lnTo>
                    <a:pt x="182" y="241"/>
                  </a:lnTo>
                  <a:lnTo>
                    <a:pt x="178" y="245"/>
                  </a:lnTo>
                  <a:lnTo>
                    <a:pt x="178" y="245"/>
                  </a:lnTo>
                  <a:lnTo>
                    <a:pt x="178" y="245"/>
                  </a:lnTo>
                  <a:lnTo>
                    <a:pt x="182" y="245"/>
                  </a:lnTo>
                  <a:lnTo>
                    <a:pt x="185" y="241"/>
                  </a:lnTo>
                  <a:lnTo>
                    <a:pt x="193" y="241"/>
                  </a:lnTo>
                  <a:lnTo>
                    <a:pt x="197" y="241"/>
                  </a:lnTo>
                  <a:lnTo>
                    <a:pt x="197" y="241"/>
                  </a:lnTo>
                  <a:lnTo>
                    <a:pt x="197" y="237"/>
                  </a:lnTo>
                  <a:lnTo>
                    <a:pt x="197" y="234"/>
                  </a:lnTo>
                  <a:lnTo>
                    <a:pt x="200" y="234"/>
                  </a:lnTo>
                  <a:lnTo>
                    <a:pt x="204" y="234"/>
                  </a:lnTo>
                  <a:lnTo>
                    <a:pt x="204" y="237"/>
                  </a:lnTo>
                  <a:lnTo>
                    <a:pt x="204" y="241"/>
                  </a:lnTo>
                  <a:lnTo>
                    <a:pt x="204" y="241"/>
                  </a:lnTo>
                  <a:lnTo>
                    <a:pt x="208" y="241"/>
                  </a:lnTo>
                  <a:lnTo>
                    <a:pt x="208" y="237"/>
                  </a:lnTo>
                  <a:lnTo>
                    <a:pt x="208" y="234"/>
                  </a:lnTo>
                  <a:lnTo>
                    <a:pt x="208" y="230"/>
                  </a:lnTo>
                  <a:lnTo>
                    <a:pt x="211" y="226"/>
                  </a:lnTo>
                  <a:lnTo>
                    <a:pt x="215" y="226"/>
                  </a:lnTo>
                  <a:lnTo>
                    <a:pt x="215" y="226"/>
                  </a:lnTo>
                  <a:lnTo>
                    <a:pt x="211" y="223"/>
                  </a:lnTo>
                  <a:lnTo>
                    <a:pt x="215" y="219"/>
                  </a:lnTo>
                  <a:lnTo>
                    <a:pt x="215" y="219"/>
                  </a:lnTo>
                  <a:lnTo>
                    <a:pt x="219" y="219"/>
                  </a:lnTo>
                  <a:lnTo>
                    <a:pt x="219" y="223"/>
                  </a:lnTo>
                  <a:lnTo>
                    <a:pt x="219" y="223"/>
                  </a:lnTo>
                  <a:lnTo>
                    <a:pt x="219" y="226"/>
                  </a:lnTo>
                  <a:lnTo>
                    <a:pt x="219" y="237"/>
                  </a:lnTo>
                  <a:lnTo>
                    <a:pt x="219" y="237"/>
                  </a:lnTo>
                  <a:lnTo>
                    <a:pt x="222" y="234"/>
                  </a:lnTo>
                  <a:lnTo>
                    <a:pt x="222" y="234"/>
                  </a:lnTo>
                  <a:lnTo>
                    <a:pt x="226" y="234"/>
                  </a:lnTo>
                  <a:lnTo>
                    <a:pt x="230" y="230"/>
                  </a:lnTo>
                  <a:lnTo>
                    <a:pt x="230" y="226"/>
                  </a:lnTo>
                  <a:lnTo>
                    <a:pt x="230" y="223"/>
                  </a:lnTo>
                  <a:lnTo>
                    <a:pt x="234" y="219"/>
                  </a:lnTo>
                  <a:lnTo>
                    <a:pt x="234" y="219"/>
                  </a:lnTo>
                  <a:lnTo>
                    <a:pt x="230" y="215"/>
                  </a:lnTo>
                  <a:lnTo>
                    <a:pt x="226" y="211"/>
                  </a:lnTo>
                  <a:lnTo>
                    <a:pt x="226" y="208"/>
                  </a:lnTo>
                  <a:lnTo>
                    <a:pt x="226" y="200"/>
                  </a:lnTo>
                  <a:lnTo>
                    <a:pt x="226" y="193"/>
                  </a:lnTo>
                  <a:lnTo>
                    <a:pt x="226" y="186"/>
                  </a:lnTo>
                  <a:lnTo>
                    <a:pt x="222" y="178"/>
                  </a:lnTo>
                  <a:lnTo>
                    <a:pt x="219" y="171"/>
                  </a:lnTo>
                  <a:lnTo>
                    <a:pt x="219" y="167"/>
                  </a:lnTo>
                  <a:lnTo>
                    <a:pt x="219" y="163"/>
                  </a:lnTo>
                  <a:lnTo>
                    <a:pt x="226" y="160"/>
                  </a:lnTo>
                  <a:lnTo>
                    <a:pt x="226" y="160"/>
                  </a:lnTo>
                  <a:lnTo>
                    <a:pt x="230" y="163"/>
                  </a:lnTo>
                  <a:lnTo>
                    <a:pt x="230" y="163"/>
                  </a:lnTo>
                  <a:lnTo>
                    <a:pt x="230" y="160"/>
                  </a:lnTo>
                  <a:lnTo>
                    <a:pt x="230" y="156"/>
                  </a:lnTo>
                  <a:lnTo>
                    <a:pt x="226" y="156"/>
                  </a:lnTo>
                  <a:lnTo>
                    <a:pt x="226" y="152"/>
                  </a:lnTo>
                  <a:lnTo>
                    <a:pt x="226" y="152"/>
                  </a:lnTo>
                  <a:lnTo>
                    <a:pt x="226" y="148"/>
                  </a:lnTo>
                  <a:lnTo>
                    <a:pt x="226" y="148"/>
                  </a:lnTo>
                  <a:lnTo>
                    <a:pt x="226" y="145"/>
                  </a:lnTo>
                  <a:lnTo>
                    <a:pt x="226" y="145"/>
                  </a:lnTo>
                  <a:lnTo>
                    <a:pt x="226" y="141"/>
                  </a:lnTo>
                  <a:lnTo>
                    <a:pt x="226" y="137"/>
                  </a:lnTo>
                  <a:lnTo>
                    <a:pt x="226" y="137"/>
                  </a:lnTo>
                  <a:lnTo>
                    <a:pt x="226" y="134"/>
                  </a:lnTo>
                  <a:lnTo>
                    <a:pt x="226" y="130"/>
                  </a:lnTo>
                  <a:lnTo>
                    <a:pt x="222" y="122"/>
                  </a:lnTo>
                  <a:lnTo>
                    <a:pt x="222" y="122"/>
                  </a:lnTo>
                  <a:lnTo>
                    <a:pt x="219" y="122"/>
                  </a:lnTo>
                  <a:lnTo>
                    <a:pt x="219" y="115"/>
                  </a:lnTo>
                  <a:lnTo>
                    <a:pt x="215" y="115"/>
                  </a:lnTo>
                  <a:lnTo>
                    <a:pt x="208" y="108"/>
                  </a:lnTo>
                  <a:lnTo>
                    <a:pt x="208" y="104"/>
                  </a:lnTo>
                  <a:lnTo>
                    <a:pt x="204" y="100"/>
                  </a:lnTo>
                  <a:lnTo>
                    <a:pt x="204" y="96"/>
                  </a:lnTo>
                  <a:lnTo>
                    <a:pt x="204" y="93"/>
                  </a:lnTo>
                  <a:lnTo>
                    <a:pt x="204" y="96"/>
                  </a:lnTo>
                  <a:lnTo>
                    <a:pt x="204" y="96"/>
                  </a:lnTo>
                  <a:lnTo>
                    <a:pt x="200" y="93"/>
                  </a:lnTo>
                  <a:lnTo>
                    <a:pt x="200" y="93"/>
                  </a:lnTo>
                  <a:lnTo>
                    <a:pt x="197" y="93"/>
                  </a:lnTo>
                  <a:lnTo>
                    <a:pt x="197" y="93"/>
                  </a:lnTo>
                  <a:lnTo>
                    <a:pt x="197" y="96"/>
                  </a:lnTo>
                  <a:lnTo>
                    <a:pt x="197" y="100"/>
                  </a:lnTo>
                  <a:lnTo>
                    <a:pt x="197" y="100"/>
                  </a:lnTo>
                  <a:lnTo>
                    <a:pt x="200" y="100"/>
                  </a:lnTo>
                  <a:lnTo>
                    <a:pt x="204" y="96"/>
                  </a:lnTo>
                  <a:lnTo>
                    <a:pt x="204" y="100"/>
                  </a:lnTo>
                  <a:lnTo>
                    <a:pt x="204" y="104"/>
                  </a:lnTo>
                  <a:lnTo>
                    <a:pt x="200" y="104"/>
                  </a:lnTo>
                  <a:lnTo>
                    <a:pt x="200" y="104"/>
                  </a:lnTo>
                  <a:lnTo>
                    <a:pt x="197" y="104"/>
                  </a:lnTo>
                  <a:lnTo>
                    <a:pt x="200" y="108"/>
                  </a:lnTo>
                  <a:lnTo>
                    <a:pt x="197" y="108"/>
                  </a:lnTo>
                  <a:lnTo>
                    <a:pt x="197" y="108"/>
                  </a:lnTo>
                  <a:lnTo>
                    <a:pt x="193" y="104"/>
                  </a:lnTo>
                  <a:lnTo>
                    <a:pt x="193" y="104"/>
                  </a:lnTo>
                  <a:lnTo>
                    <a:pt x="193" y="100"/>
                  </a:lnTo>
                  <a:lnTo>
                    <a:pt x="189" y="100"/>
                  </a:lnTo>
                  <a:lnTo>
                    <a:pt x="189" y="100"/>
                  </a:lnTo>
                  <a:lnTo>
                    <a:pt x="189" y="104"/>
                  </a:lnTo>
                  <a:lnTo>
                    <a:pt x="189" y="108"/>
                  </a:lnTo>
                  <a:lnTo>
                    <a:pt x="189" y="111"/>
                  </a:lnTo>
                  <a:lnTo>
                    <a:pt x="189" y="111"/>
                  </a:lnTo>
                  <a:lnTo>
                    <a:pt x="185" y="115"/>
                  </a:lnTo>
                  <a:lnTo>
                    <a:pt x="185" y="115"/>
                  </a:lnTo>
                  <a:lnTo>
                    <a:pt x="189" y="119"/>
                  </a:lnTo>
                  <a:lnTo>
                    <a:pt x="193" y="122"/>
                  </a:lnTo>
                  <a:lnTo>
                    <a:pt x="189" y="126"/>
                  </a:lnTo>
                  <a:lnTo>
                    <a:pt x="189" y="126"/>
                  </a:lnTo>
                  <a:lnTo>
                    <a:pt x="185" y="126"/>
                  </a:lnTo>
                  <a:lnTo>
                    <a:pt x="185" y="126"/>
                  </a:lnTo>
                  <a:lnTo>
                    <a:pt x="185" y="130"/>
                  </a:lnTo>
                  <a:lnTo>
                    <a:pt x="189" y="130"/>
                  </a:lnTo>
                  <a:lnTo>
                    <a:pt x="193" y="126"/>
                  </a:lnTo>
                  <a:lnTo>
                    <a:pt x="197" y="134"/>
                  </a:lnTo>
                  <a:lnTo>
                    <a:pt x="197" y="141"/>
                  </a:lnTo>
                  <a:lnTo>
                    <a:pt x="197" y="145"/>
                  </a:lnTo>
                  <a:lnTo>
                    <a:pt x="197" y="152"/>
                  </a:lnTo>
                  <a:lnTo>
                    <a:pt x="193" y="163"/>
                  </a:lnTo>
                  <a:lnTo>
                    <a:pt x="193" y="167"/>
                  </a:lnTo>
                  <a:lnTo>
                    <a:pt x="193" y="171"/>
                  </a:lnTo>
                  <a:lnTo>
                    <a:pt x="189" y="174"/>
                  </a:lnTo>
                  <a:lnTo>
                    <a:pt x="185" y="178"/>
                  </a:lnTo>
                  <a:lnTo>
                    <a:pt x="185" y="182"/>
                  </a:lnTo>
                  <a:lnTo>
                    <a:pt x="185" y="186"/>
                  </a:lnTo>
                  <a:lnTo>
                    <a:pt x="185" y="189"/>
                  </a:lnTo>
                  <a:lnTo>
                    <a:pt x="182" y="193"/>
                  </a:lnTo>
                  <a:lnTo>
                    <a:pt x="171" y="197"/>
                  </a:lnTo>
                  <a:lnTo>
                    <a:pt x="171" y="197"/>
                  </a:lnTo>
                  <a:lnTo>
                    <a:pt x="167" y="200"/>
                  </a:lnTo>
                  <a:lnTo>
                    <a:pt x="163" y="197"/>
                  </a:lnTo>
                  <a:lnTo>
                    <a:pt x="159" y="193"/>
                  </a:lnTo>
                  <a:lnTo>
                    <a:pt x="159" y="193"/>
                  </a:lnTo>
                  <a:lnTo>
                    <a:pt x="163" y="189"/>
                  </a:lnTo>
                  <a:lnTo>
                    <a:pt x="163" y="189"/>
                  </a:lnTo>
                  <a:lnTo>
                    <a:pt x="163" y="186"/>
                  </a:lnTo>
                  <a:lnTo>
                    <a:pt x="167" y="186"/>
                  </a:lnTo>
                  <a:lnTo>
                    <a:pt x="167" y="182"/>
                  </a:lnTo>
                  <a:lnTo>
                    <a:pt x="159" y="186"/>
                  </a:lnTo>
                  <a:lnTo>
                    <a:pt x="159" y="186"/>
                  </a:lnTo>
                  <a:lnTo>
                    <a:pt x="156" y="189"/>
                  </a:lnTo>
                  <a:lnTo>
                    <a:pt x="156" y="193"/>
                  </a:lnTo>
                  <a:lnTo>
                    <a:pt x="156" y="193"/>
                  </a:lnTo>
                  <a:lnTo>
                    <a:pt x="156" y="200"/>
                  </a:lnTo>
                  <a:lnTo>
                    <a:pt x="156" y="204"/>
                  </a:lnTo>
                  <a:lnTo>
                    <a:pt x="152" y="208"/>
                  </a:lnTo>
                  <a:lnTo>
                    <a:pt x="152" y="211"/>
                  </a:lnTo>
                  <a:lnTo>
                    <a:pt x="152" y="211"/>
                  </a:lnTo>
                  <a:lnTo>
                    <a:pt x="152" y="219"/>
                  </a:lnTo>
                  <a:lnTo>
                    <a:pt x="152" y="219"/>
                  </a:lnTo>
                  <a:lnTo>
                    <a:pt x="152" y="219"/>
                  </a:lnTo>
                  <a:lnTo>
                    <a:pt x="152" y="223"/>
                  </a:lnTo>
                  <a:lnTo>
                    <a:pt x="152" y="223"/>
                  </a:lnTo>
                  <a:lnTo>
                    <a:pt x="152" y="223"/>
                  </a:lnTo>
                  <a:lnTo>
                    <a:pt x="148" y="223"/>
                  </a:lnTo>
                  <a:lnTo>
                    <a:pt x="152" y="226"/>
                  </a:lnTo>
                  <a:lnTo>
                    <a:pt x="148" y="226"/>
                  </a:lnTo>
                  <a:lnTo>
                    <a:pt x="148" y="226"/>
                  </a:lnTo>
                  <a:lnTo>
                    <a:pt x="145" y="226"/>
                  </a:lnTo>
                  <a:lnTo>
                    <a:pt x="145" y="226"/>
                  </a:lnTo>
                  <a:lnTo>
                    <a:pt x="141" y="223"/>
                  </a:lnTo>
                  <a:lnTo>
                    <a:pt x="141" y="223"/>
                  </a:lnTo>
                  <a:lnTo>
                    <a:pt x="141" y="223"/>
                  </a:lnTo>
                  <a:lnTo>
                    <a:pt x="137" y="223"/>
                  </a:lnTo>
                  <a:lnTo>
                    <a:pt x="137" y="223"/>
                  </a:lnTo>
                  <a:lnTo>
                    <a:pt x="130" y="226"/>
                  </a:lnTo>
                  <a:lnTo>
                    <a:pt x="126" y="226"/>
                  </a:lnTo>
                  <a:lnTo>
                    <a:pt x="122" y="230"/>
                  </a:lnTo>
                  <a:lnTo>
                    <a:pt x="119" y="230"/>
                  </a:lnTo>
                  <a:lnTo>
                    <a:pt x="115" y="230"/>
                  </a:lnTo>
                  <a:lnTo>
                    <a:pt x="111" y="230"/>
                  </a:lnTo>
                  <a:lnTo>
                    <a:pt x="108" y="230"/>
                  </a:lnTo>
                  <a:lnTo>
                    <a:pt x="104" y="234"/>
                  </a:lnTo>
                  <a:lnTo>
                    <a:pt x="100" y="237"/>
                  </a:lnTo>
                  <a:lnTo>
                    <a:pt x="100" y="237"/>
                  </a:lnTo>
                  <a:lnTo>
                    <a:pt x="100" y="241"/>
                  </a:lnTo>
                  <a:lnTo>
                    <a:pt x="93" y="245"/>
                  </a:lnTo>
                  <a:lnTo>
                    <a:pt x="93" y="245"/>
                  </a:lnTo>
                  <a:lnTo>
                    <a:pt x="89" y="249"/>
                  </a:lnTo>
                  <a:lnTo>
                    <a:pt x="89" y="252"/>
                  </a:lnTo>
                  <a:lnTo>
                    <a:pt x="85" y="252"/>
                  </a:lnTo>
                  <a:lnTo>
                    <a:pt x="82" y="252"/>
                  </a:lnTo>
                  <a:lnTo>
                    <a:pt x="78" y="256"/>
                  </a:lnTo>
                  <a:lnTo>
                    <a:pt x="82" y="260"/>
                  </a:lnTo>
                  <a:lnTo>
                    <a:pt x="82" y="260"/>
                  </a:lnTo>
                  <a:lnTo>
                    <a:pt x="82" y="263"/>
                  </a:lnTo>
                  <a:lnTo>
                    <a:pt x="82" y="263"/>
                  </a:lnTo>
                  <a:lnTo>
                    <a:pt x="78" y="263"/>
                  </a:lnTo>
                  <a:lnTo>
                    <a:pt x="74" y="267"/>
                  </a:lnTo>
                  <a:lnTo>
                    <a:pt x="74" y="271"/>
                  </a:lnTo>
                  <a:lnTo>
                    <a:pt x="74" y="271"/>
                  </a:lnTo>
                  <a:lnTo>
                    <a:pt x="71" y="275"/>
                  </a:lnTo>
                  <a:lnTo>
                    <a:pt x="67" y="275"/>
                  </a:lnTo>
                  <a:lnTo>
                    <a:pt x="67" y="275"/>
                  </a:lnTo>
                  <a:lnTo>
                    <a:pt x="63" y="278"/>
                  </a:lnTo>
                  <a:lnTo>
                    <a:pt x="63" y="278"/>
                  </a:lnTo>
                  <a:lnTo>
                    <a:pt x="67" y="278"/>
                  </a:lnTo>
                  <a:lnTo>
                    <a:pt x="67" y="282"/>
                  </a:lnTo>
                  <a:lnTo>
                    <a:pt x="67" y="282"/>
                  </a:lnTo>
                  <a:lnTo>
                    <a:pt x="67" y="286"/>
                  </a:lnTo>
                  <a:lnTo>
                    <a:pt x="67" y="282"/>
                  </a:lnTo>
                  <a:lnTo>
                    <a:pt x="67" y="282"/>
                  </a:lnTo>
                  <a:lnTo>
                    <a:pt x="63" y="282"/>
                  </a:lnTo>
                  <a:lnTo>
                    <a:pt x="67" y="286"/>
                  </a:lnTo>
                  <a:lnTo>
                    <a:pt x="67" y="286"/>
                  </a:lnTo>
                  <a:lnTo>
                    <a:pt x="67" y="289"/>
                  </a:lnTo>
                  <a:lnTo>
                    <a:pt x="67" y="289"/>
                  </a:lnTo>
                  <a:lnTo>
                    <a:pt x="67" y="289"/>
                  </a:lnTo>
                  <a:lnTo>
                    <a:pt x="71" y="286"/>
                  </a:lnTo>
                  <a:lnTo>
                    <a:pt x="71" y="286"/>
                  </a:lnTo>
                  <a:lnTo>
                    <a:pt x="74" y="286"/>
                  </a:lnTo>
                  <a:lnTo>
                    <a:pt x="74" y="289"/>
                  </a:lnTo>
                  <a:lnTo>
                    <a:pt x="74" y="289"/>
                  </a:lnTo>
                  <a:lnTo>
                    <a:pt x="78" y="289"/>
                  </a:lnTo>
                  <a:lnTo>
                    <a:pt x="74" y="286"/>
                  </a:lnTo>
                  <a:lnTo>
                    <a:pt x="74" y="286"/>
                  </a:lnTo>
                  <a:lnTo>
                    <a:pt x="71" y="286"/>
                  </a:lnTo>
                  <a:lnTo>
                    <a:pt x="71" y="282"/>
                  </a:lnTo>
                  <a:lnTo>
                    <a:pt x="71" y="282"/>
                  </a:lnTo>
                  <a:lnTo>
                    <a:pt x="71" y="278"/>
                  </a:lnTo>
                  <a:lnTo>
                    <a:pt x="74" y="278"/>
                  </a:lnTo>
                  <a:lnTo>
                    <a:pt x="74" y="278"/>
                  </a:lnTo>
                  <a:lnTo>
                    <a:pt x="78" y="282"/>
                  </a:lnTo>
                  <a:lnTo>
                    <a:pt x="78" y="286"/>
                  </a:lnTo>
                  <a:lnTo>
                    <a:pt x="82" y="289"/>
                  </a:lnTo>
                  <a:lnTo>
                    <a:pt x="82" y="293"/>
                  </a:lnTo>
                  <a:lnTo>
                    <a:pt x="78" y="297"/>
                  </a:lnTo>
                  <a:lnTo>
                    <a:pt x="74" y="297"/>
                  </a:lnTo>
                  <a:lnTo>
                    <a:pt x="74" y="300"/>
                  </a:lnTo>
                  <a:lnTo>
                    <a:pt x="78" y="304"/>
                  </a:lnTo>
                  <a:lnTo>
                    <a:pt x="78" y="308"/>
                  </a:lnTo>
                  <a:lnTo>
                    <a:pt x="82" y="312"/>
                  </a:lnTo>
                  <a:lnTo>
                    <a:pt x="82" y="315"/>
                  </a:lnTo>
                  <a:lnTo>
                    <a:pt x="82" y="315"/>
                  </a:lnTo>
                  <a:lnTo>
                    <a:pt x="82" y="319"/>
                  </a:lnTo>
                  <a:lnTo>
                    <a:pt x="85" y="319"/>
                  </a:lnTo>
                  <a:lnTo>
                    <a:pt x="89" y="319"/>
                  </a:lnTo>
                  <a:lnTo>
                    <a:pt x="89" y="319"/>
                  </a:lnTo>
                  <a:lnTo>
                    <a:pt x="89" y="315"/>
                  </a:lnTo>
                  <a:lnTo>
                    <a:pt x="85" y="312"/>
                  </a:lnTo>
                  <a:lnTo>
                    <a:pt x="85" y="308"/>
                  </a:lnTo>
                  <a:lnTo>
                    <a:pt x="89" y="308"/>
                  </a:lnTo>
                  <a:lnTo>
                    <a:pt x="89" y="308"/>
                  </a:lnTo>
                  <a:lnTo>
                    <a:pt x="89" y="308"/>
                  </a:lnTo>
                  <a:lnTo>
                    <a:pt x="89" y="312"/>
                  </a:lnTo>
                  <a:lnTo>
                    <a:pt x="89" y="312"/>
                  </a:lnTo>
                  <a:lnTo>
                    <a:pt x="93" y="319"/>
                  </a:lnTo>
                  <a:lnTo>
                    <a:pt x="93" y="319"/>
                  </a:lnTo>
                  <a:lnTo>
                    <a:pt x="93" y="32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3">
              <a:extLst>
                <a:ext uri="{FF2B5EF4-FFF2-40B4-BE49-F238E27FC236}">
                  <a16:creationId xmlns:a16="http://schemas.microsoft.com/office/drawing/2014/main" id="{2974C606-976E-4551-9677-E498FAFFFD18}"/>
                </a:ext>
              </a:extLst>
            </p:cNvPr>
            <p:cNvSpPr>
              <a:spLocks noEditPoints="1"/>
            </p:cNvSpPr>
            <p:nvPr/>
          </p:nvSpPr>
          <p:spPr bwMode="auto">
            <a:xfrm>
              <a:off x="6861137" y="2317785"/>
              <a:ext cx="95211" cy="137670"/>
            </a:xfrm>
            <a:custGeom>
              <a:avLst/>
              <a:gdLst>
                <a:gd name="T0" fmla="*/ 48 w 74"/>
                <a:gd name="T1" fmla="*/ 78 h 107"/>
                <a:gd name="T2" fmla="*/ 44 w 74"/>
                <a:gd name="T3" fmla="*/ 78 h 107"/>
                <a:gd name="T4" fmla="*/ 44 w 74"/>
                <a:gd name="T5" fmla="*/ 78 h 107"/>
                <a:gd name="T6" fmla="*/ 18 w 74"/>
                <a:gd name="T7" fmla="*/ 85 h 107"/>
                <a:gd name="T8" fmla="*/ 22 w 74"/>
                <a:gd name="T9" fmla="*/ 85 h 107"/>
                <a:gd name="T10" fmla="*/ 22 w 74"/>
                <a:gd name="T11" fmla="*/ 85 h 107"/>
                <a:gd name="T12" fmla="*/ 22 w 74"/>
                <a:gd name="T13" fmla="*/ 89 h 107"/>
                <a:gd name="T14" fmla="*/ 22 w 74"/>
                <a:gd name="T15" fmla="*/ 89 h 107"/>
                <a:gd name="T16" fmla="*/ 55 w 74"/>
                <a:gd name="T17" fmla="*/ 74 h 107"/>
                <a:gd name="T18" fmla="*/ 59 w 74"/>
                <a:gd name="T19" fmla="*/ 78 h 107"/>
                <a:gd name="T20" fmla="*/ 59 w 74"/>
                <a:gd name="T21" fmla="*/ 78 h 107"/>
                <a:gd name="T22" fmla="*/ 59 w 74"/>
                <a:gd name="T23" fmla="*/ 74 h 107"/>
                <a:gd name="T24" fmla="*/ 70 w 74"/>
                <a:gd name="T25" fmla="*/ 92 h 107"/>
                <a:gd name="T26" fmla="*/ 70 w 74"/>
                <a:gd name="T27" fmla="*/ 89 h 107"/>
                <a:gd name="T28" fmla="*/ 74 w 74"/>
                <a:gd name="T29" fmla="*/ 92 h 107"/>
                <a:gd name="T30" fmla="*/ 70 w 74"/>
                <a:gd name="T31" fmla="*/ 92 h 107"/>
                <a:gd name="T32" fmla="*/ 74 w 74"/>
                <a:gd name="T33" fmla="*/ 85 h 107"/>
                <a:gd name="T34" fmla="*/ 70 w 74"/>
                <a:gd name="T35" fmla="*/ 85 h 107"/>
                <a:gd name="T36" fmla="*/ 70 w 74"/>
                <a:gd name="T37" fmla="*/ 81 h 107"/>
                <a:gd name="T38" fmla="*/ 74 w 74"/>
                <a:gd name="T39" fmla="*/ 81 h 107"/>
                <a:gd name="T40" fmla="*/ 74 w 74"/>
                <a:gd name="T41" fmla="*/ 85 h 107"/>
                <a:gd name="T42" fmla="*/ 26 w 74"/>
                <a:gd name="T43" fmla="*/ 107 h 107"/>
                <a:gd name="T44" fmla="*/ 26 w 74"/>
                <a:gd name="T45" fmla="*/ 104 h 107"/>
                <a:gd name="T46" fmla="*/ 37 w 74"/>
                <a:gd name="T47" fmla="*/ 104 h 107"/>
                <a:gd name="T48" fmla="*/ 33 w 74"/>
                <a:gd name="T49" fmla="*/ 107 h 107"/>
                <a:gd name="T50" fmla="*/ 26 w 74"/>
                <a:gd name="T51" fmla="*/ 107 h 107"/>
                <a:gd name="T52" fmla="*/ 0 w 74"/>
                <a:gd name="T53" fmla="*/ 18 h 107"/>
                <a:gd name="T54" fmla="*/ 3 w 74"/>
                <a:gd name="T55" fmla="*/ 18 h 107"/>
                <a:gd name="T56" fmla="*/ 3 w 74"/>
                <a:gd name="T57" fmla="*/ 18 h 107"/>
                <a:gd name="T58" fmla="*/ 15 w 74"/>
                <a:gd name="T59" fmla="*/ 29 h 107"/>
                <a:gd name="T60" fmla="*/ 18 w 74"/>
                <a:gd name="T61" fmla="*/ 33 h 107"/>
                <a:gd name="T62" fmla="*/ 22 w 74"/>
                <a:gd name="T63" fmla="*/ 37 h 107"/>
                <a:gd name="T64" fmla="*/ 15 w 74"/>
                <a:gd name="T65" fmla="*/ 33 h 107"/>
                <a:gd name="T66" fmla="*/ 11 w 74"/>
                <a:gd name="T67" fmla="*/ 37 h 107"/>
                <a:gd name="T68" fmla="*/ 15 w 74"/>
                <a:gd name="T69" fmla="*/ 44 h 107"/>
                <a:gd name="T70" fmla="*/ 18 w 74"/>
                <a:gd name="T71" fmla="*/ 44 h 107"/>
                <a:gd name="T72" fmla="*/ 18 w 74"/>
                <a:gd name="T73" fmla="*/ 52 h 107"/>
                <a:gd name="T74" fmla="*/ 22 w 74"/>
                <a:gd name="T75" fmla="*/ 59 h 107"/>
                <a:gd name="T76" fmla="*/ 18 w 74"/>
                <a:gd name="T77" fmla="*/ 63 h 107"/>
                <a:gd name="T78" fmla="*/ 22 w 74"/>
                <a:gd name="T79" fmla="*/ 66 h 107"/>
                <a:gd name="T80" fmla="*/ 18 w 74"/>
                <a:gd name="T81" fmla="*/ 70 h 107"/>
                <a:gd name="T82" fmla="*/ 18 w 74"/>
                <a:gd name="T83" fmla="*/ 74 h 107"/>
                <a:gd name="T84" fmla="*/ 26 w 74"/>
                <a:gd name="T85" fmla="*/ 81 h 107"/>
                <a:gd name="T86" fmla="*/ 26 w 74"/>
                <a:gd name="T87" fmla="*/ 85 h 107"/>
                <a:gd name="T88" fmla="*/ 29 w 74"/>
                <a:gd name="T89" fmla="*/ 85 h 107"/>
                <a:gd name="T90" fmla="*/ 29 w 74"/>
                <a:gd name="T91" fmla="*/ 85 h 107"/>
                <a:gd name="T92" fmla="*/ 40 w 74"/>
                <a:gd name="T93" fmla="*/ 74 h 107"/>
                <a:gd name="T94" fmla="*/ 44 w 74"/>
                <a:gd name="T95" fmla="*/ 78 h 107"/>
                <a:gd name="T96" fmla="*/ 48 w 74"/>
                <a:gd name="T97" fmla="*/ 74 h 107"/>
                <a:gd name="T98" fmla="*/ 52 w 74"/>
                <a:gd name="T99" fmla="*/ 74 h 107"/>
                <a:gd name="T100" fmla="*/ 55 w 74"/>
                <a:gd name="T101" fmla="*/ 74 h 107"/>
                <a:gd name="T102" fmla="*/ 59 w 74"/>
                <a:gd name="T103" fmla="*/ 70 h 107"/>
                <a:gd name="T104" fmla="*/ 66 w 74"/>
                <a:gd name="T105" fmla="*/ 66 h 107"/>
                <a:gd name="T106" fmla="*/ 66 w 74"/>
                <a:gd name="T107" fmla="*/ 63 h 107"/>
                <a:gd name="T108" fmla="*/ 66 w 74"/>
                <a:gd name="T109" fmla="*/ 52 h 107"/>
                <a:gd name="T110" fmla="*/ 63 w 74"/>
                <a:gd name="T111" fmla="*/ 48 h 107"/>
                <a:gd name="T112" fmla="*/ 59 w 74"/>
                <a:gd name="T113" fmla="*/ 37 h 107"/>
                <a:gd name="T114" fmla="*/ 48 w 74"/>
                <a:gd name="T115" fmla="*/ 18 h 107"/>
                <a:gd name="T116" fmla="*/ 33 w 74"/>
                <a:gd name="T117" fmla="*/ 0 h 107"/>
                <a:gd name="T118" fmla="*/ 18 w 74"/>
                <a:gd name="T119" fmla="*/ 3 h 107"/>
                <a:gd name="T120" fmla="*/ 3 w 74"/>
                <a:gd name="T121" fmla="*/ 11 h 107"/>
                <a:gd name="T122" fmla="*/ 0 w 74"/>
                <a:gd name="T123" fmla="*/ 1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4" h="107">
                  <a:moveTo>
                    <a:pt x="44" y="78"/>
                  </a:moveTo>
                  <a:lnTo>
                    <a:pt x="48" y="78"/>
                  </a:lnTo>
                  <a:lnTo>
                    <a:pt x="48" y="78"/>
                  </a:lnTo>
                  <a:lnTo>
                    <a:pt x="44" y="78"/>
                  </a:lnTo>
                  <a:lnTo>
                    <a:pt x="44" y="78"/>
                  </a:lnTo>
                  <a:lnTo>
                    <a:pt x="44" y="78"/>
                  </a:lnTo>
                  <a:close/>
                  <a:moveTo>
                    <a:pt x="22" y="89"/>
                  </a:moveTo>
                  <a:lnTo>
                    <a:pt x="18" y="85"/>
                  </a:lnTo>
                  <a:lnTo>
                    <a:pt x="22" y="85"/>
                  </a:lnTo>
                  <a:lnTo>
                    <a:pt x="22" y="85"/>
                  </a:lnTo>
                  <a:lnTo>
                    <a:pt x="22" y="85"/>
                  </a:lnTo>
                  <a:lnTo>
                    <a:pt x="22" y="85"/>
                  </a:lnTo>
                  <a:lnTo>
                    <a:pt x="22" y="89"/>
                  </a:lnTo>
                  <a:lnTo>
                    <a:pt x="22" y="89"/>
                  </a:lnTo>
                  <a:lnTo>
                    <a:pt x="22" y="89"/>
                  </a:lnTo>
                  <a:lnTo>
                    <a:pt x="22" y="89"/>
                  </a:lnTo>
                  <a:close/>
                  <a:moveTo>
                    <a:pt x="59" y="74"/>
                  </a:moveTo>
                  <a:lnTo>
                    <a:pt x="55" y="74"/>
                  </a:lnTo>
                  <a:lnTo>
                    <a:pt x="55" y="78"/>
                  </a:lnTo>
                  <a:lnTo>
                    <a:pt x="59" y="78"/>
                  </a:lnTo>
                  <a:lnTo>
                    <a:pt x="59" y="78"/>
                  </a:lnTo>
                  <a:lnTo>
                    <a:pt x="59" y="78"/>
                  </a:lnTo>
                  <a:lnTo>
                    <a:pt x="59" y="74"/>
                  </a:lnTo>
                  <a:lnTo>
                    <a:pt x="59" y="74"/>
                  </a:lnTo>
                  <a:lnTo>
                    <a:pt x="59" y="74"/>
                  </a:lnTo>
                  <a:close/>
                  <a:moveTo>
                    <a:pt x="70" y="92"/>
                  </a:moveTo>
                  <a:lnTo>
                    <a:pt x="70" y="89"/>
                  </a:lnTo>
                  <a:lnTo>
                    <a:pt x="70" y="89"/>
                  </a:lnTo>
                  <a:lnTo>
                    <a:pt x="74" y="89"/>
                  </a:lnTo>
                  <a:lnTo>
                    <a:pt x="74" y="92"/>
                  </a:lnTo>
                  <a:lnTo>
                    <a:pt x="70" y="92"/>
                  </a:lnTo>
                  <a:lnTo>
                    <a:pt x="70" y="92"/>
                  </a:lnTo>
                  <a:lnTo>
                    <a:pt x="70" y="92"/>
                  </a:lnTo>
                  <a:close/>
                  <a:moveTo>
                    <a:pt x="74" y="85"/>
                  </a:moveTo>
                  <a:lnTo>
                    <a:pt x="70" y="89"/>
                  </a:lnTo>
                  <a:lnTo>
                    <a:pt x="70" y="85"/>
                  </a:lnTo>
                  <a:lnTo>
                    <a:pt x="70" y="81"/>
                  </a:lnTo>
                  <a:lnTo>
                    <a:pt x="70" y="81"/>
                  </a:lnTo>
                  <a:lnTo>
                    <a:pt x="74" y="81"/>
                  </a:lnTo>
                  <a:lnTo>
                    <a:pt x="74" y="81"/>
                  </a:lnTo>
                  <a:lnTo>
                    <a:pt x="74" y="81"/>
                  </a:lnTo>
                  <a:lnTo>
                    <a:pt x="74" y="85"/>
                  </a:lnTo>
                  <a:lnTo>
                    <a:pt x="74" y="85"/>
                  </a:lnTo>
                  <a:close/>
                  <a:moveTo>
                    <a:pt x="26" y="107"/>
                  </a:moveTo>
                  <a:lnTo>
                    <a:pt x="26" y="107"/>
                  </a:lnTo>
                  <a:lnTo>
                    <a:pt x="26" y="104"/>
                  </a:lnTo>
                  <a:lnTo>
                    <a:pt x="33" y="100"/>
                  </a:lnTo>
                  <a:lnTo>
                    <a:pt x="37" y="104"/>
                  </a:lnTo>
                  <a:lnTo>
                    <a:pt x="37" y="104"/>
                  </a:lnTo>
                  <a:lnTo>
                    <a:pt x="33" y="107"/>
                  </a:lnTo>
                  <a:lnTo>
                    <a:pt x="29" y="107"/>
                  </a:lnTo>
                  <a:lnTo>
                    <a:pt x="26" y="107"/>
                  </a:lnTo>
                  <a:lnTo>
                    <a:pt x="26" y="107"/>
                  </a:lnTo>
                  <a:close/>
                  <a:moveTo>
                    <a:pt x="0" y="18"/>
                  </a:moveTo>
                  <a:lnTo>
                    <a:pt x="0" y="18"/>
                  </a:lnTo>
                  <a:lnTo>
                    <a:pt x="3" y="18"/>
                  </a:lnTo>
                  <a:lnTo>
                    <a:pt x="7" y="18"/>
                  </a:lnTo>
                  <a:lnTo>
                    <a:pt x="3" y="18"/>
                  </a:lnTo>
                  <a:lnTo>
                    <a:pt x="11" y="26"/>
                  </a:lnTo>
                  <a:lnTo>
                    <a:pt x="15" y="29"/>
                  </a:lnTo>
                  <a:lnTo>
                    <a:pt x="18" y="29"/>
                  </a:lnTo>
                  <a:lnTo>
                    <a:pt x="18" y="33"/>
                  </a:lnTo>
                  <a:lnTo>
                    <a:pt x="18" y="33"/>
                  </a:lnTo>
                  <a:lnTo>
                    <a:pt x="22" y="37"/>
                  </a:lnTo>
                  <a:lnTo>
                    <a:pt x="15" y="37"/>
                  </a:lnTo>
                  <a:lnTo>
                    <a:pt x="15" y="33"/>
                  </a:lnTo>
                  <a:lnTo>
                    <a:pt x="11" y="37"/>
                  </a:lnTo>
                  <a:lnTo>
                    <a:pt x="11" y="37"/>
                  </a:lnTo>
                  <a:lnTo>
                    <a:pt x="7" y="40"/>
                  </a:lnTo>
                  <a:lnTo>
                    <a:pt x="15" y="44"/>
                  </a:lnTo>
                  <a:lnTo>
                    <a:pt x="15" y="44"/>
                  </a:lnTo>
                  <a:lnTo>
                    <a:pt x="18" y="44"/>
                  </a:lnTo>
                  <a:lnTo>
                    <a:pt x="18" y="52"/>
                  </a:lnTo>
                  <a:lnTo>
                    <a:pt x="18" y="52"/>
                  </a:lnTo>
                  <a:lnTo>
                    <a:pt x="22" y="52"/>
                  </a:lnTo>
                  <a:lnTo>
                    <a:pt x="22" y="59"/>
                  </a:lnTo>
                  <a:lnTo>
                    <a:pt x="18" y="59"/>
                  </a:lnTo>
                  <a:lnTo>
                    <a:pt x="18" y="63"/>
                  </a:lnTo>
                  <a:lnTo>
                    <a:pt x="22" y="63"/>
                  </a:lnTo>
                  <a:lnTo>
                    <a:pt x="22" y="66"/>
                  </a:lnTo>
                  <a:lnTo>
                    <a:pt x="18" y="66"/>
                  </a:lnTo>
                  <a:lnTo>
                    <a:pt x="18" y="70"/>
                  </a:lnTo>
                  <a:lnTo>
                    <a:pt x="22" y="74"/>
                  </a:lnTo>
                  <a:lnTo>
                    <a:pt x="18" y="74"/>
                  </a:lnTo>
                  <a:lnTo>
                    <a:pt x="22" y="81"/>
                  </a:lnTo>
                  <a:lnTo>
                    <a:pt x="26" y="81"/>
                  </a:lnTo>
                  <a:lnTo>
                    <a:pt x="26" y="85"/>
                  </a:lnTo>
                  <a:lnTo>
                    <a:pt x="26" y="85"/>
                  </a:lnTo>
                  <a:lnTo>
                    <a:pt x="26" y="89"/>
                  </a:lnTo>
                  <a:lnTo>
                    <a:pt x="29" y="85"/>
                  </a:lnTo>
                  <a:lnTo>
                    <a:pt x="29" y="81"/>
                  </a:lnTo>
                  <a:lnTo>
                    <a:pt x="29" y="85"/>
                  </a:lnTo>
                  <a:lnTo>
                    <a:pt x="33" y="81"/>
                  </a:lnTo>
                  <a:lnTo>
                    <a:pt x="40" y="74"/>
                  </a:lnTo>
                  <a:lnTo>
                    <a:pt x="44" y="74"/>
                  </a:lnTo>
                  <a:lnTo>
                    <a:pt x="44" y="78"/>
                  </a:lnTo>
                  <a:lnTo>
                    <a:pt x="44" y="74"/>
                  </a:lnTo>
                  <a:lnTo>
                    <a:pt x="48" y="74"/>
                  </a:lnTo>
                  <a:lnTo>
                    <a:pt x="48" y="78"/>
                  </a:lnTo>
                  <a:lnTo>
                    <a:pt x="52" y="74"/>
                  </a:lnTo>
                  <a:lnTo>
                    <a:pt x="55" y="78"/>
                  </a:lnTo>
                  <a:lnTo>
                    <a:pt x="55" y="74"/>
                  </a:lnTo>
                  <a:lnTo>
                    <a:pt x="55" y="74"/>
                  </a:lnTo>
                  <a:lnTo>
                    <a:pt x="59" y="70"/>
                  </a:lnTo>
                  <a:lnTo>
                    <a:pt x="63" y="70"/>
                  </a:lnTo>
                  <a:lnTo>
                    <a:pt x="66" y="66"/>
                  </a:lnTo>
                  <a:lnTo>
                    <a:pt x="66" y="63"/>
                  </a:lnTo>
                  <a:lnTo>
                    <a:pt x="66" y="63"/>
                  </a:lnTo>
                  <a:lnTo>
                    <a:pt x="66" y="52"/>
                  </a:lnTo>
                  <a:lnTo>
                    <a:pt x="66" y="52"/>
                  </a:lnTo>
                  <a:lnTo>
                    <a:pt x="63" y="52"/>
                  </a:lnTo>
                  <a:lnTo>
                    <a:pt x="63" y="48"/>
                  </a:lnTo>
                  <a:lnTo>
                    <a:pt x="63" y="40"/>
                  </a:lnTo>
                  <a:lnTo>
                    <a:pt x="59" y="37"/>
                  </a:lnTo>
                  <a:lnTo>
                    <a:pt x="59" y="29"/>
                  </a:lnTo>
                  <a:lnTo>
                    <a:pt x="48" y="18"/>
                  </a:lnTo>
                  <a:lnTo>
                    <a:pt x="40" y="11"/>
                  </a:lnTo>
                  <a:lnTo>
                    <a:pt x="33" y="0"/>
                  </a:lnTo>
                  <a:lnTo>
                    <a:pt x="29" y="3"/>
                  </a:lnTo>
                  <a:lnTo>
                    <a:pt x="18" y="3"/>
                  </a:lnTo>
                  <a:lnTo>
                    <a:pt x="11" y="11"/>
                  </a:lnTo>
                  <a:lnTo>
                    <a:pt x="3" y="11"/>
                  </a:lnTo>
                  <a:lnTo>
                    <a:pt x="0" y="15"/>
                  </a:lnTo>
                  <a:lnTo>
                    <a:pt x="0"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4">
              <a:extLst>
                <a:ext uri="{FF2B5EF4-FFF2-40B4-BE49-F238E27FC236}">
                  <a16:creationId xmlns:a16="http://schemas.microsoft.com/office/drawing/2014/main" id="{2872871F-C4B2-44CD-AD04-822FC21D4CB1}"/>
                </a:ext>
              </a:extLst>
            </p:cNvPr>
            <p:cNvSpPr>
              <a:spLocks/>
            </p:cNvSpPr>
            <p:nvPr/>
          </p:nvSpPr>
          <p:spPr bwMode="auto">
            <a:xfrm>
              <a:off x="6817391" y="2189123"/>
              <a:ext cx="100357" cy="156969"/>
            </a:xfrm>
            <a:custGeom>
              <a:avLst/>
              <a:gdLst>
                <a:gd name="T0" fmla="*/ 0 w 78"/>
                <a:gd name="T1" fmla="*/ 70 h 122"/>
                <a:gd name="T2" fmla="*/ 4 w 78"/>
                <a:gd name="T3" fmla="*/ 63 h 122"/>
                <a:gd name="T4" fmla="*/ 12 w 78"/>
                <a:gd name="T5" fmla="*/ 55 h 122"/>
                <a:gd name="T6" fmla="*/ 15 w 78"/>
                <a:gd name="T7" fmla="*/ 51 h 122"/>
                <a:gd name="T8" fmla="*/ 19 w 78"/>
                <a:gd name="T9" fmla="*/ 40 h 122"/>
                <a:gd name="T10" fmla="*/ 19 w 78"/>
                <a:gd name="T11" fmla="*/ 33 h 122"/>
                <a:gd name="T12" fmla="*/ 26 w 78"/>
                <a:gd name="T13" fmla="*/ 37 h 122"/>
                <a:gd name="T14" fmla="*/ 30 w 78"/>
                <a:gd name="T15" fmla="*/ 37 h 122"/>
                <a:gd name="T16" fmla="*/ 37 w 78"/>
                <a:gd name="T17" fmla="*/ 40 h 122"/>
                <a:gd name="T18" fmla="*/ 49 w 78"/>
                <a:gd name="T19" fmla="*/ 40 h 122"/>
                <a:gd name="T20" fmla="*/ 49 w 78"/>
                <a:gd name="T21" fmla="*/ 33 h 122"/>
                <a:gd name="T22" fmla="*/ 45 w 78"/>
                <a:gd name="T23" fmla="*/ 25 h 122"/>
                <a:gd name="T24" fmla="*/ 49 w 78"/>
                <a:gd name="T25" fmla="*/ 25 h 122"/>
                <a:gd name="T26" fmla="*/ 56 w 78"/>
                <a:gd name="T27" fmla="*/ 18 h 122"/>
                <a:gd name="T28" fmla="*/ 63 w 78"/>
                <a:gd name="T29" fmla="*/ 14 h 122"/>
                <a:gd name="T30" fmla="*/ 63 w 78"/>
                <a:gd name="T31" fmla="*/ 7 h 122"/>
                <a:gd name="T32" fmla="*/ 63 w 78"/>
                <a:gd name="T33" fmla="*/ 3 h 122"/>
                <a:gd name="T34" fmla="*/ 67 w 78"/>
                <a:gd name="T35" fmla="*/ 3 h 122"/>
                <a:gd name="T36" fmla="*/ 67 w 78"/>
                <a:gd name="T37" fmla="*/ 7 h 122"/>
                <a:gd name="T38" fmla="*/ 78 w 78"/>
                <a:gd name="T39" fmla="*/ 14 h 122"/>
                <a:gd name="T40" fmla="*/ 71 w 78"/>
                <a:gd name="T41" fmla="*/ 18 h 122"/>
                <a:gd name="T42" fmla="*/ 71 w 78"/>
                <a:gd name="T43" fmla="*/ 22 h 122"/>
                <a:gd name="T44" fmla="*/ 67 w 78"/>
                <a:gd name="T45" fmla="*/ 33 h 122"/>
                <a:gd name="T46" fmla="*/ 71 w 78"/>
                <a:gd name="T47" fmla="*/ 44 h 122"/>
                <a:gd name="T48" fmla="*/ 71 w 78"/>
                <a:gd name="T49" fmla="*/ 48 h 122"/>
                <a:gd name="T50" fmla="*/ 71 w 78"/>
                <a:gd name="T51" fmla="*/ 55 h 122"/>
                <a:gd name="T52" fmla="*/ 63 w 78"/>
                <a:gd name="T53" fmla="*/ 63 h 122"/>
                <a:gd name="T54" fmla="*/ 60 w 78"/>
                <a:gd name="T55" fmla="*/ 66 h 122"/>
                <a:gd name="T56" fmla="*/ 52 w 78"/>
                <a:gd name="T57" fmla="*/ 70 h 122"/>
                <a:gd name="T58" fmla="*/ 45 w 78"/>
                <a:gd name="T59" fmla="*/ 74 h 122"/>
                <a:gd name="T60" fmla="*/ 49 w 78"/>
                <a:gd name="T61" fmla="*/ 81 h 122"/>
                <a:gd name="T62" fmla="*/ 49 w 78"/>
                <a:gd name="T63" fmla="*/ 89 h 122"/>
                <a:gd name="T64" fmla="*/ 56 w 78"/>
                <a:gd name="T65" fmla="*/ 92 h 122"/>
                <a:gd name="T66" fmla="*/ 67 w 78"/>
                <a:gd name="T67" fmla="*/ 100 h 122"/>
                <a:gd name="T68" fmla="*/ 52 w 78"/>
                <a:gd name="T69" fmla="*/ 103 h 122"/>
                <a:gd name="T70" fmla="*/ 37 w 78"/>
                <a:gd name="T71" fmla="*/ 111 h 122"/>
                <a:gd name="T72" fmla="*/ 34 w 78"/>
                <a:gd name="T73" fmla="*/ 118 h 122"/>
                <a:gd name="T74" fmla="*/ 26 w 78"/>
                <a:gd name="T75" fmla="*/ 118 h 122"/>
                <a:gd name="T76" fmla="*/ 26 w 78"/>
                <a:gd name="T77" fmla="*/ 122 h 122"/>
                <a:gd name="T78" fmla="*/ 19 w 78"/>
                <a:gd name="T79" fmla="*/ 122 h 122"/>
                <a:gd name="T80" fmla="*/ 23 w 78"/>
                <a:gd name="T81" fmla="*/ 118 h 122"/>
                <a:gd name="T82" fmla="*/ 15 w 78"/>
                <a:gd name="T83" fmla="*/ 118 h 122"/>
                <a:gd name="T84" fmla="*/ 15 w 78"/>
                <a:gd name="T85" fmla="*/ 115 h 122"/>
                <a:gd name="T86" fmla="*/ 19 w 78"/>
                <a:gd name="T87" fmla="*/ 103 h 122"/>
                <a:gd name="T88" fmla="*/ 26 w 78"/>
                <a:gd name="T89" fmla="*/ 100 h 122"/>
                <a:gd name="T90" fmla="*/ 15 w 78"/>
                <a:gd name="T91" fmla="*/ 103 h 122"/>
                <a:gd name="T92" fmla="*/ 15 w 78"/>
                <a:gd name="T93" fmla="*/ 92 h 122"/>
                <a:gd name="T94" fmla="*/ 15 w 78"/>
                <a:gd name="T95" fmla="*/ 85 h 122"/>
                <a:gd name="T96" fmla="*/ 19 w 78"/>
                <a:gd name="T97" fmla="*/ 81 h 122"/>
                <a:gd name="T98" fmla="*/ 15 w 78"/>
                <a:gd name="T99" fmla="*/ 81 h 122"/>
                <a:gd name="T100" fmla="*/ 8 w 78"/>
                <a:gd name="T101" fmla="*/ 81 h 122"/>
                <a:gd name="T102" fmla="*/ 4 w 78"/>
                <a:gd name="T103" fmla="*/ 81 h 122"/>
                <a:gd name="T104" fmla="*/ 0 w 78"/>
                <a:gd name="T105" fmla="*/ 77 h 122"/>
                <a:gd name="T106" fmla="*/ 0 w 78"/>
                <a:gd name="T107" fmla="*/ 7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22">
                  <a:moveTo>
                    <a:pt x="0" y="77"/>
                  </a:moveTo>
                  <a:lnTo>
                    <a:pt x="0" y="70"/>
                  </a:lnTo>
                  <a:lnTo>
                    <a:pt x="4" y="66"/>
                  </a:lnTo>
                  <a:lnTo>
                    <a:pt x="4" y="63"/>
                  </a:lnTo>
                  <a:lnTo>
                    <a:pt x="4" y="59"/>
                  </a:lnTo>
                  <a:lnTo>
                    <a:pt x="12" y="55"/>
                  </a:lnTo>
                  <a:lnTo>
                    <a:pt x="12" y="51"/>
                  </a:lnTo>
                  <a:lnTo>
                    <a:pt x="15" y="51"/>
                  </a:lnTo>
                  <a:lnTo>
                    <a:pt x="19" y="44"/>
                  </a:lnTo>
                  <a:lnTo>
                    <a:pt x="19" y="40"/>
                  </a:lnTo>
                  <a:lnTo>
                    <a:pt x="19" y="40"/>
                  </a:lnTo>
                  <a:lnTo>
                    <a:pt x="19" y="33"/>
                  </a:lnTo>
                  <a:lnTo>
                    <a:pt x="23" y="29"/>
                  </a:lnTo>
                  <a:lnTo>
                    <a:pt x="26" y="37"/>
                  </a:lnTo>
                  <a:lnTo>
                    <a:pt x="30" y="37"/>
                  </a:lnTo>
                  <a:lnTo>
                    <a:pt x="30" y="37"/>
                  </a:lnTo>
                  <a:lnTo>
                    <a:pt x="34" y="37"/>
                  </a:lnTo>
                  <a:lnTo>
                    <a:pt x="37" y="40"/>
                  </a:lnTo>
                  <a:lnTo>
                    <a:pt x="45" y="37"/>
                  </a:lnTo>
                  <a:lnTo>
                    <a:pt x="49" y="40"/>
                  </a:lnTo>
                  <a:lnTo>
                    <a:pt x="52" y="33"/>
                  </a:lnTo>
                  <a:lnTo>
                    <a:pt x="49" y="33"/>
                  </a:lnTo>
                  <a:lnTo>
                    <a:pt x="49" y="29"/>
                  </a:lnTo>
                  <a:lnTo>
                    <a:pt x="45" y="25"/>
                  </a:lnTo>
                  <a:lnTo>
                    <a:pt x="45" y="25"/>
                  </a:lnTo>
                  <a:lnTo>
                    <a:pt x="49" y="25"/>
                  </a:lnTo>
                  <a:lnTo>
                    <a:pt x="56" y="22"/>
                  </a:lnTo>
                  <a:lnTo>
                    <a:pt x="56" y="18"/>
                  </a:lnTo>
                  <a:lnTo>
                    <a:pt x="60" y="14"/>
                  </a:lnTo>
                  <a:lnTo>
                    <a:pt x="63" y="14"/>
                  </a:lnTo>
                  <a:lnTo>
                    <a:pt x="63" y="11"/>
                  </a:lnTo>
                  <a:lnTo>
                    <a:pt x="63" y="7"/>
                  </a:lnTo>
                  <a:lnTo>
                    <a:pt x="63" y="7"/>
                  </a:lnTo>
                  <a:lnTo>
                    <a:pt x="63" y="3"/>
                  </a:lnTo>
                  <a:lnTo>
                    <a:pt x="63" y="0"/>
                  </a:lnTo>
                  <a:lnTo>
                    <a:pt x="67" y="3"/>
                  </a:lnTo>
                  <a:lnTo>
                    <a:pt x="67" y="7"/>
                  </a:lnTo>
                  <a:lnTo>
                    <a:pt x="67" y="7"/>
                  </a:lnTo>
                  <a:lnTo>
                    <a:pt x="74" y="11"/>
                  </a:lnTo>
                  <a:lnTo>
                    <a:pt x="78" y="14"/>
                  </a:lnTo>
                  <a:lnTo>
                    <a:pt x="78" y="14"/>
                  </a:lnTo>
                  <a:lnTo>
                    <a:pt x="71" y="18"/>
                  </a:lnTo>
                  <a:lnTo>
                    <a:pt x="71" y="18"/>
                  </a:lnTo>
                  <a:lnTo>
                    <a:pt x="71" y="22"/>
                  </a:lnTo>
                  <a:lnTo>
                    <a:pt x="67" y="29"/>
                  </a:lnTo>
                  <a:lnTo>
                    <a:pt x="67" y="33"/>
                  </a:lnTo>
                  <a:lnTo>
                    <a:pt x="71" y="37"/>
                  </a:lnTo>
                  <a:lnTo>
                    <a:pt x="71" y="44"/>
                  </a:lnTo>
                  <a:lnTo>
                    <a:pt x="74" y="48"/>
                  </a:lnTo>
                  <a:lnTo>
                    <a:pt x="71" y="48"/>
                  </a:lnTo>
                  <a:lnTo>
                    <a:pt x="67" y="51"/>
                  </a:lnTo>
                  <a:lnTo>
                    <a:pt x="71" y="55"/>
                  </a:lnTo>
                  <a:lnTo>
                    <a:pt x="60" y="63"/>
                  </a:lnTo>
                  <a:lnTo>
                    <a:pt x="63" y="63"/>
                  </a:lnTo>
                  <a:lnTo>
                    <a:pt x="60" y="66"/>
                  </a:lnTo>
                  <a:lnTo>
                    <a:pt x="60" y="66"/>
                  </a:lnTo>
                  <a:lnTo>
                    <a:pt x="56" y="66"/>
                  </a:lnTo>
                  <a:lnTo>
                    <a:pt x="52" y="70"/>
                  </a:lnTo>
                  <a:lnTo>
                    <a:pt x="52" y="74"/>
                  </a:lnTo>
                  <a:lnTo>
                    <a:pt x="45" y="74"/>
                  </a:lnTo>
                  <a:lnTo>
                    <a:pt x="45" y="77"/>
                  </a:lnTo>
                  <a:lnTo>
                    <a:pt x="49" y="81"/>
                  </a:lnTo>
                  <a:lnTo>
                    <a:pt x="45" y="85"/>
                  </a:lnTo>
                  <a:lnTo>
                    <a:pt x="49" y="89"/>
                  </a:lnTo>
                  <a:lnTo>
                    <a:pt x="52" y="89"/>
                  </a:lnTo>
                  <a:lnTo>
                    <a:pt x="56" y="92"/>
                  </a:lnTo>
                  <a:lnTo>
                    <a:pt x="67" y="96"/>
                  </a:lnTo>
                  <a:lnTo>
                    <a:pt x="67" y="100"/>
                  </a:lnTo>
                  <a:lnTo>
                    <a:pt x="63" y="103"/>
                  </a:lnTo>
                  <a:lnTo>
                    <a:pt x="52" y="103"/>
                  </a:lnTo>
                  <a:lnTo>
                    <a:pt x="45" y="111"/>
                  </a:lnTo>
                  <a:lnTo>
                    <a:pt x="37" y="111"/>
                  </a:lnTo>
                  <a:lnTo>
                    <a:pt x="34" y="115"/>
                  </a:lnTo>
                  <a:lnTo>
                    <a:pt x="34" y="118"/>
                  </a:lnTo>
                  <a:lnTo>
                    <a:pt x="30" y="115"/>
                  </a:lnTo>
                  <a:lnTo>
                    <a:pt x="26" y="118"/>
                  </a:lnTo>
                  <a:lnTo>
                    <a:pt x="30" y="118"/>
                  </a:lnTo>
                  <a:lnTo>
                    <a:pt x="26" y="122"/>
                  </a:lnTo>
                  <a:lnTo>
                    <a:pt x="23" y="122"/>
                  </a:lnTo>
                  <a:lnTo>
                    <a:pt x="19" y="122"/>
                  </a:lnTo>
                  <a:lnTo>
                    <a:pt x="19" y="122"/>
                  </a:lnTo>
                  <a:lnTo>
                    <a:pt x="23" y="118"/>
                  </a:lnTo>
                  <a:lnTo>
                    <a:pt x="19" y="115"/>
                  </a:lnTo>
                  <a:lnTo>
                    <a:pt x="15" y="118"/>
                  </a:lnTo>
                  <a:lnTo>
                    <a:pt x="15" y="118"/>
                  </a:lnTo>
                  <a:lnTo>
                    <a:pt x="15" y="115"/>
                  </a:lnTo>
                  <a:lnTo>
                    <a:pt x="15" y="107"/>
                  </a:lnTo>
                  <a:lnTo>
                    <a:pt x="19" y="103"/>
                  </a:lnTo>
                  <a:lnTo>
                    <a:pt x="23" y="103"/>
                  </a:lnTo>
                  <a:lnTo>
                    <a:pt x="26" y="100"/>
                  </a:lnTo>
                  <a:lnTo>
                    <a:pt x="23" y="103"/>
                  </a:lnTo>
                  <a:lnTo>
                    <a:pt x="15" y="103"/>
                  </a:lnTo>
                  <a:lnTo>
                    <a:pt x="15" y="100"/>
                  </a:lnTo>
                  <a:lnTo>
                    <a:pt x="15" y="92"/>
                  </a:lnTo>
                  <a:lnTo>
                    <a:pt x="19" y="89"/>
                  </a:lnTo>
                  <a:lnTo>
                    <a:pt x="15" y="85"/>
                  </a:lnTo>
                  <a:lnTo>
                    <a:pt x="19" y="85"/>
                  </a:lnTo>
                  <a:lnTo>
                    <a:pt x="19" y="81"/>
                  </a:lnTo>
                  <a:lnTo>
                    <a:pt x="19" y="81"/>
                  </a:lnTo>
                  <a:lnTo>
                    <a:pt x="15" y="81"/>
                  </a:lnTo>
                  <a:lnTo>
                    <a:pt x="12" y="85"/>
                  </a:lnTo>
                  <a:lnTo>
                    <a:pt x="8" y="81"/>
                  </a:lnTo>
                  <a:lnTo>
                    <a:pt x="4" y="81"/>
                  </a:lnTo>
                  <a:lnTo>
                    <a:pt x="4" y="81"/>
                  </a:lnTo>
                  <a:lnTo>
                    <a:pt x="4" y="85"/>
                  </a:lnTo>
                  <a:lnTo>
                    <a:pt x="0" y="77"/>
                  </a:lnTo>
                  <a:lnTo>
                    <a:pt x="0" y="77"/>
                  </a:lnTo>
                  <a:lnTo>
                    <a:pt x="0" y="7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5">
              <a:extLst>
                <a:ext uri="{FF2B5EF4-FFF2-40B4-BE49-F238E27FC236}">
                  <a16:creationId xmlns:a16="http://schemas.microsoft.com/office/drawing/2014/main" id="{504C7E88-4FFA-4D33-B22A-CC9B33DA2684}"/>
                </a:ext>
              </a:extLst>
            </p:cNvPr>
            <p:cNvSpPr>
              <a:spLocks/>
            </p:cNvSpPr>
            <p:nvPr/>
          </p:nvSpPr>
          <p:spPr bwMode="auto">
            <a:xfrm>
              <a:off x="6002952" y="1988409"/>
              <a:ext cx="653609" cy="276626"/>
            </a:xfrm>
            <a:custGeom>
              <a:avLst/>
              <a:gdLst>
                <a:gd name="T0" fmla="*/ 19 w 508"/>
                <a:gd name="T1" fmla="*/ 66 h 215"/>
                <a:gd name="T2" fmla="*/ 30 w 508"/>
                <a:gd name="T3" fmla="*/ 52 h 215"/>
                <a:gd name="T4" fmla="*/ 37 w 508"/>
                <a:gd name="T5" fmla="*/ 44 h 215"/>
                <a:gd name="T6" fmla="*/ 60 w 508"/>
                <a:gd name="T7" fmla="*/ 37 h 215"/>
                <a:gd name="T8" fmla="*/ 71 w 508"/>
                <a:gd name="T9" fmla="*/ 41 h 215"/>
                <a:gd name="T10" fmla="*/ 89 w 508"/>
                <a:gd name="T11" fmla="*/ 41 h 215"/>
                <a:gd name="T12" fmla="*/ 108 w 508"/>
                <a:gd name="T13" fmla="*/ 55 h 215"/>
                <a:gd name="T14" fmla="*/ 126 w 508"/>
                <a:gd name="T15" fmla="*/ 52 h 215"/>
                <a:gd name="T16" fmla="*/ 145 w 508"/>
                <a:gd name="T17" fmla="*/ 52 h 215"/>
                <a:gd name="T18" fmla="*/ 148 w 508"/>
                <a:gd name="T19" fmla="*/ 33 h 215"/>
                <a:gd name="T20" fmla="*/ 137 w 508"/>
                <a:gd name="T21" fmla="*/ 18 h 215"/>
                <a:gd name="T22" fmla="*/ 148 w 508"/>
                <a:gd name="T23" fmla="*/ 7 h 215"/>
                <a:gd name="T24" fmla="*/ 159 w 508"/>
                <a:gd name="T25" fmla="*/ 3 h 215"/>
                <a:gd name="T26" fmla="*/ 182 w 508"/>
                <a:gd name="T27" fmla="*/ 7 h 215"/>
                <a:gd name="T28" fmla="*/ 200 w 508"/>
                <a:gd name="T29" fmla="*/ 11 h 215"/>
                <a:gd name="T30" fmla="*/ 208 w 508"/>
                <a:gd name="T31" fmla="*/ 26 h 215"/>
                <a:gd name="T32" fmla="*/ 219 w 508"/>
                <a:gd name="T33" fmla="*/ 33 h 215"/>
                <a:gd name="T34" fmla="*/ 237 w 508"/>
                <a:gd name="T35" fmla="*/ 37 h 215"/>
                <a:gd name="T36" fmla="*/ 259 w 508"/>
                <a:gd name="T37" fmla="*/ 29 h 215"/>
                <a:gd name="T38" fmla="*/ 285 w 508"/>
                <a:gd name="T39" fmla="*/ 33 h 215"/>
                <a:gd name="T40" fmla="*/ 308 w 508"/>
                <a:gd name="T41" fmla="*/ 44 h 215"/>
                <a:gd name="T42" fmla="*/ 330 w 508"/>
                <a:gd name="T43" fmla="*/ 48 h 215"/>
                <a:gd name="T44" fmla="*/ 356 w 508"/>
                <a:gd name="T45" fmla="*/ 48 h 215"/>
                <a:gd name="T46" fmla="*/ 378 w 508"/>
                <a:gd name="T47" fmla="*/ 37 h 215"/>
                <a:gd name="T48" fmla="*/ 393 w 508"/>
                <a:gd name="T49" fmla="*/ 26 h 215"/>
                <a:gd name="T50" fmla="*/ 408 w 508"/>
                <a:gd name="T51" fmla="*/ 18 h 215"/>
                <a:gd name="T52" fmla="*/ 422 w 508"/>
                <a:gd name="T53" fmla="*/ 26 h 215"/>
                <a:gd name="T54" fmla="*/ 437 w 508"/>
                <a:gd name="T55" fmla="*/ 48 h 215"/>
                <a:gd name="T56" fmla="*/ 445 w 508"/>
                <a:gd name="T57" fmla="*/ 74 h 215"/>
                <a:gd name="T58" fmla="*/ 471 w 508"/>
                <a:gd name="T59" fmla="*/ 66 h 215"/>
                <a:gd name="T60" fmla="*/ 496 w 508"/>
                <a:gd name="T61" fmla="*/ 70 h 215"/>
                <a:gd name="T62" fmla="*/ 504 w 508"/>
                <a:gd name="T63" fmla="*/ 89 h 215"/>
                <a:gd name="T64" fmla="*/ 496 w 508"/>
                <a:gd name="T65" fmla="*/ 92 h 215"/>
                <a:gd name="T66" fmla="*/ 474 w 508"/>
                <a:gd name="T67" fmla="*/ 100 h 215"/>
                <a:gd name="T68" fmla="*/ 467 w 508"/>
                <a:gd name="T69" fmla="*/ 104 h 215"/>
                <a:gd name="T70" fmla="*/ 452 w 508"/>
                <a:gd name="T71" fmla="*/ 126 h 215"/>
                <a:gd name="T72" fmla="*/ 430 w 508"/>
                <a:gd name="T73" fmla="*/ 133 h 215"/>
                <a:gd name="T74" fmla="*/ 415 w 508"/>
                <a:gd name="T75" fmla="*/ 137 h 215"/>
                <a:gd name="T76" fmla="*/ 393 w 508"/>
                <a:gd name="T77" fmla="*/ 148 h 215"/>
                <a:gd name="T78" fmla="*/ 404 w 508"/>
                <a:gd name="T79" fmla="*/ 163 h 215"/>
                <a:gd name="T80" fmla="*/ 382 w 508"/>
                <a:gd name="T81" fmla="*/ 189 h 215"/>
                <a:gd name="T82" fmla="*/ 352 w 508"/>
                <a:gd name="T83" fmla="*/ 196 h 215"/>
                <a:gd name="T84" fmla="*/ 311 w 508"/>
                <a:gd name="T85" fmla="*/ 215 h 215"/>
                <a:gd name="T86" fmla="*/ 289 w 508"/>
                <a:gd name="T87" fmla="*/ 215 h 215"/>
                <a:gd name="T88" fmla="*/ 248 w 508"/>
                <a:gd name="T89" fmla="*/ 196 h 215"/>
                <a:gd name="T90" fmla="*/ 215 w 508"/>
                <a:gd name="T91" fmla="*/ 200 h 215"/>
                <a:gd name="T92" fmla="*/ 167 w 508"/>
                <a:gd name="T93" fmla="*/ 200 h 215"/>
                <a:gd name="T94" fmla="*/ 152 w 508"/>
                <a:gd name="T95" fmla="*/ 178 h 215"/>
                <a:gd name="T96" fmla="*/ 145 w 508"/>
                <a:gd name="T97" fmla="*/ 170 h 215"/>
                <a:gd name="T98" fmla="*/ 122 w 508"/>
                <a:gd name="T99" fmla="*/ 163 h 215"/>
                <a:gd name="T100" fmla="*/ 100 w 508"/>
                <a:gd name="T101" fmla="*/ 156 h 215"/>
                <a:gd name="T102" fmla="*/ 63 w 508"/>
                <a:gd name="T103" fmla="*/ 148 h 215"/>
                <a:gd name="T104" fmla="*/ 67 w 508"/>
                <a:gd name="T105" fmla="*/ 133 h 215"/>
                <a:gd name="T106" fmla="*/ 60 w 508"/>
                <a:gd name="T107" fmla="*/ 118 h 215"/>
                <a:gd name="T108" fmla="*/ 52 w 508"/>
                <a:gd name="T109" fmla="*/ 107 h 215"/>
                <a:gd name="T110" fmla="*/ 37 w 508"/>
                <a:gd name="T111" fmla="*/ 104 h 215"/>
                <a:gd name="T112" fmla="*/ 26 w 508"/>
                <a:gd name="T113" fmla="*/ 100 h 215"/>
                <a:gd name="T114" fmla="*/ 19 w 508"/>
                <a:gd name="T115" fmla="*/ 96 h 215"/>
                <a:gd name="T116" fmla="*/ 4 w 508"/>
                <a:gd name="T117" fmla="*/ 85 h 215"/>
                <a:gd name="T118" fmla="*/ 0 w 508"/>
                <a:gd name="T119" fmla="*/ 8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8" h="215">
                  <a:moveTo>
                    <a:pt x="0" y="78"/>
                  </a:moveTo>
                  <a:lnTo>
                    <a:pt x="4" y="70"/>
                  </a:lnTo>
                  <a:lnTo>
                    <a:pt x="8" y="70"/>
                  </a:lnTo>
                  <a:lnTo>
                    <a:pt x="15" y="70"/>
                  </a:lnTo>
                  <a:lnTo>
                    <a:pt x="15" y="70"/>
                  </a:lnTo>
                  <a:lnTo>
                    <a:pt x="19" y="66"/>
                  </a:lnTo>
                  <a:lnTo>
                    <a:pt x="22" y="63"/>
                  </a:lnTo>
                  <a:lnTo>
                    <a:pt x="22" y="63"/>
                  </a:lnTo>
                  <a:lnTo>
                    <a:pt x="22" y="59"/>
                  </a:lnTo>
                  <a:lnTo>
                    <a:pt x="30" y="55"/>
                  </a:lnTo>
                  <a:lnTo>
                    <a:pt x="30" y="55"/>
                  </a:lnTo>
                  <a:lnTo>
                    <a:pt x="30" y="52"/>
                  </a:lnTo>
                  <a:lnTo>
                    <a:pt x="34" y="52"/>
                  </a:lnTo>
                  <a:lnTo>
                    <a:pt x="37" y="48"/>
                  </a:lnTo>
                  <a:lnTo>
                    <a:pt x="37" y="48"/>
                  </a:lnTo>
                  <a:lnTo>
                    <a:pt x="37" y="44"/>
                  </a:lnTo>
                  <a:lnTo>
                    <a:pt x="37" y="44"/>
                  </a:lnTo>
                  <a:lnTo>
                    <a:pt x="37" y="44"/>
                  </a:lnTo>
                  <a:lnTo>
                    <a:pt x="41" y="44"/>
                  </a:lnTo>
                  <a:lnTo>
                    <a:pt x="45" y="44"/>
                  </a:lnTo>
                  <a:lnTo>
                    <a:pt x="45" y="41"/>
                  </a:lnTo>
                  <a:lnTo>
                    <a:pt x="48" y="37"/>
                  </a:lnTo>
                  <a:lnTo>
                    <a:pt x="56" y="37"/>
                  </a:lnTo>
                  <a:lnTo>
                    <a:pt x="60" y="37"/>
                  </a:lnTo>
                  <a:lnTo>
                    <a:pt x="60" y="37"/>
                  </a:lnTo>
                  <a:lnTo>
                    <a:pt x="63" y="37"/>
                  </a:lnTo>
                  <a:lnTo>
                    <a:pt x="67" y="37"/>
                  </a:lnTo>
                  <a:lnTo>
                    <a:pt x="67" y="37"/>
                  </a:lnTo>
                  <a:lnTo>
                    <a:pt x="71" y="37"/>
                  </a:lnTo>
                  <a:lnTo>
                    <a:pt x="71" y="41"/>
                  </a:lnTo>
                  <a:lnTo>
                    <a:pt x="71" y="41"/>
                  </a:lnTo>
                  <a:lnTo>
                    <a:pt x="74" y="41"/>
                  </a:lnTo>
                  <a:lnTo>
                    <a:pt x="78" y="41"/>
                  </a:lnTo>
                  <a:lnTo>
                    <a:pt x="82" y="41"/>
                  </a:lnTo>
                  <a:lnTo>
                    <a:pt x="82" y="41"/>
                  </a:lnTo>
                  <a:lnTo>
                    <a:pt x="89" y="41"/>
                  </a:lnTo>
                  <a:lnTo>
                    <a:pt x="89" y="41"/>
                  </a:lnTo>
                  <a:lnTo>
                    <a:pt x="89" y="44"/>
                  </a:lnTo>
                  <a:lnTo>
                    <a:pt x="89" y="44"/>
                  </a:lnTo>
                  <a:lnTo>
                    <a:pt x="97" y="52"/>
                  </a:lnTo>
                  <a:lnTo>
                    <a:pt x="100" y="52"/>
                  </a:lnTo>
                  <a:lnTo>
                    <a:pt x="108" y="55"/>
                  </a:lnTo>
                  <a:lnTo>
                    <a:pt x="108" y="55"/>
                  </a:lnTo>
                  <a:lnTo>
                    <a:pt x="111" y="52"/>
                  </a:lnTo>
                  <a:lnTo>
                    <a:pt x="115" y="52"/>
                  </a:lnTo>
                  <a:lnTo>
                    <a:pt x="119" y="52"/>
                  </a:lnTo>
                  <a:lnTo>
                    <a:pt x="122" y="52"/>
                  </a:lnTo>
                  <a:lnTo>
                    <a:pt x="126" y="52"/>
                  </a:lnTo>
                  <a:lnTo>
                    <a:pt x="126" y="52"/>
                  </a:lnTo>
                  <a:lnTo>
                    <a:pt x="134" y="52"/>
                  </a:lnTo>
                  <a:lnTo>
                    <a:pt x="137" y="52"/>
                  </a:lnTo>
                  <a:lnTo>
                    <a:pt x="141" y="52"/>
                  </a:lnTo>
                  <a:lnTo>
                    <a:pt x="141" y="52"/>
                  </a:lnTo>
                  <a:lnTo>
                    <a:pt x="145" y="52"/>
                  </a:lnTo>
                  <a:lnTo>
                    <a:pt x="148" y="52"/>
                  </a:lnTo>
                  <a:lnTo>
                    <a:pt x="152" y="48"/>
                  </a:lnTo>
                  <a:lnTo>
                    <a:pt x="152" y="44"/>
                  </a:lnTo>
                  <a:lnTo>
                    <a:pt x="148" y="44"/>
                  </a:lnTo>
                  <a:lnTo>
                    <a:pt x="148" y="41"/>
                  </a:lnTo>
                  <a:lnTo>
                    <a:pt x="148" y="33"/>
                  </a:lnTo>
                  <a:lnTo>
                    <a:pt x="148" y="33"/>
                  </a:lnTo>
                  <a:lnTo>
                    <a:pt x="145" y="29"/>
                  </a:lnTo>
                  <a:lnTo>
                    <a:pt x="145" y="29"/>
                  </a:lnTo>
                  <a:lnTo>
                    <a:pt x="137" y="29"/>
                  </a:lnTo>
                  <a:lnTo>
                    <a:pt x="137" y="26"/>
                  </a:lnTo>
                  <a:lnTo>
                    <a:pt x="137" y="18"/>
                  </a:lnTo>
                  <a:lnTo>
                    <a:pt x="141" y="15"/>
                  </a:lnTo>
                  <a:lnTo>
                    <a:pt x="141" y="11"/>
                  </a:lnTo>
                  <a:lnTo>
                    <a:pt x="141" y="7"/>
                  </a:lnTo>
                  <a:lnTo>
                    <a:pt x="145" y="7"/>
                  </a:lnTo>
                  <a:lnTo>
                    <a:pt x="148" y="7"/>
                  </a:lnTo>
                  <a:lnTo>
                    <a:pt x="148" y="7"/>
                  </a:lnTo>
                  <a:lnTo>
                    <a:pt x="148" y="3"/>
                  </a:lnTo>
                  <a:lnTo>
                    <a:pt x="148" y="0"/>
                  </a:lnTo>
                  <a:lnTo>
                    <a:pt x="148" y="0"/>
                  </a:lnTo>
                  <a:lnTo>
                    <a:pt x="152" y="0"/>
                  </a:lnTo>
                  <a:lnTo>
                    <a:pt x="156" y="0"/>
                  </a:lnTo>
                  <a:lnTo>
                    <a:pt x="159" y="3"/>
                  </a:lnTo>
                  <a:lnTo>
                    <a:pt x="163" y="3"/>
                  </a:lnTo>
                  <a:lnTo>
                    <a:pt x="163" y="3"/>
                  </a:lnTo>
                  <a:lnTo>
                    <a:pt x="167" y="7"/>
                  </a:lnTo>
                  <a:lnTo>
                    <a:pt x="171" y="7"/>
                  </a:lnTo>
                  <a:lnTo>
                    <a:pt x="178" y="7"/>
                  </a:lnTo>
                  <a:lnTo>
                    <a:pt x="182" y="7"/>
                  </a:lnTo>
                  <a:lnTo>
                    <a:pt x="182" y="11"/>
                  </a:lnTo>
                  <a:lnTo>
                    <a:pt x="185" y="11"/>
                  </a:lnTo>
                  <a:lnTo>
                    <a:pt x="189" y="11"/>
                  </a:lnTo>
                  <a:lnTo>
                    <a:pt x="193" y="11"/>
                  </a:lnTo>
                  <a:lnTo>
                    <a:pt x="197" y="11"/>
                  </a:lnTo>
                  <a:lnTo>
                    <a:pt x="200" y="11"/>
                  </a:lnTo>
                  <a:lnTo>
                    <a:pt x="200" y="15"/>
                  </a:lnTo>
                  <a:lnTo>
                    <a:pt x="200" y="15"/>
                  </a:lnTo>
                  <a:lnTo>
                    <a:pt x="204" y="18"/>
                  </a:lnTo>
                  <a:lnTo>
                    <a:pt x="204" y="22"/>
                  </a:lnTo>
                  <a:lnTo>
                    <a:pt x="204" y="22"/>
                  </a:lnTo>
                  <a:lnTo>
                    <a:pt x="208" y="26"/>
                  </a:lnTo>
                  <a:lnTo>
                    <a:pt x="208" y="29"/>
                  </a:lnTo>
                  <a:lnTo>
                    <a:pt x="208" y="29"/>
                  </a:lnTo>
                  <a:lnTo>
                    <a:pt x="211" y="29"/>
                  </a:lnTo>
                  <a:lnTo>
                    <a:pt x="215" y="33"/>
                  </a:lnTo>
                  <a:lnTo>
                    <a:pt x="215" y="33"/>
                  </a:lnTo>
                  <a:lnTo>
                    <a:pt x="219" y="33"/>
                  </a:lnTo>
                  <a:lnTo>
                    <a:pt x="226" y="37"/>
                  </a:lnTo>
                  <a:lnTo>
                    <a:pt x="226" y="37"/>
                  </a:lnTo>
                  <a:lnTo>
                    <a:pt x="230" y="37"/>
                  </a:lnTo>
                  <a:lnTo>
                    <a:pt x="234" y="37"/>
                  </a:lnTo>
                  <a:lnTo>
                    <a:pt x="234" y="37"/>
                  </a:lnTo>
                  <a:lnTo>
                    <a:pt x="237" y="37"/>
                  </a:lnTo>
                  <a:lnTo>
                    <a:pt x="241" y="37"/>
                  </a:lnTo>
                  <a:lnTo>
                    <a:pt x="241" y="37"/>
                  </a:lnTo>
                  <a:lnTo>
                    <a:pt x="245" y="33"/>
                  </a:lnTo>
                  <a:lnTo>
                    <a:pt x="248" y="29"/>
                  </a:lnTo>
                  <a:lnTo>
                    <a:pt x="256" y="29"/>
                  </a:lnTo>
                  <a:lnTo>
                    <a:pt x="259" y="29"/>
                  </a:lnTo>
                  <a:lnTo>
                    <a:pt x="263" y="29"/>
                  </a:lnTo>
                  <a:lnTo>
                    <a:pt x="267" y="29"/>
                  </a:lnTo>
                  <a:lnTo>
                    <a:pt x="271" y="29"/>
                  </a:lnTo>
                  <a:lnTo>
                    <a:pt x="278" y="29"/>
                  </a:lnTo>
                  <a:lnTo>
                    <a:pt x="282" y="29"/>
                  </a:lnTo>
                  <a:lnTo>
                    <a:pt x="285" y="33"/>
                  </a:lnTo>
                  <a:lnTo>
                    <a:pt x="293" y="37"/>
                  </a:lnTo>
                  <a:lnTo>
                    <a:pt x="296" y="37"/>
                  </a:lnTo>
                  <a:lnTo>
                    <a:pt x="300" y="37"/>
                  </a:lnTo>
                  <a:lnTo>
                    <a:pt x="300" y="37"/>
                  </a:lnTo>
                  <a:lnTo>
                    <a:pt x="304" y="41"/>
                  </a:lnTo>
                  <a:lnTo>
                    <a:pt x="308" y="44"/>
                  </a:lnTo>
                  <a:lnTo>
                    <a:pt x="308" y="44"/>
                  </a:lnTo>
                  <a:lnTo>
                    <a:pt x="311" y="44"/>
                  </a:lnTo>
                  <a:lnTo>
                    <a:pt x="315" y="48"/>
                  </a:lnTo>
                  <a:lnTo>
                    <a:pt x="315" y="48"/>
                  </a:lnTo>
                  <a:lnTo>
                    <a:pt x="322" y="48"/>
                  </a:lnTo>
                  <a:lnTo>
                    <a:pt x="330" y="48"/>
                  </a:lnTo>
                  <a:lnTo>
                    <a:pt x="341" y="48"/>
                  </a:lnTo>
                  <a:lnTo>
                    <a:pt x="345" y="48"/>
                  </a:lnTo>
                  <a:lnTo>
                    <a:pt x="345" y="48"/>
                  </a:lnTo>
                  <a:lnTo>
                    <a:pt x="348" y="48"/>
                  </a:lnTo>
                  <a:lnTo>
                    <a:pt x="352" y="48"/>
                  </a:lnTo>
                  <a:lnTo>
                    <a:pt x="356" y="48"/>
                  </a:lnTo>
                  <a:lnTo>
                    <a:pt x="356" y="44"/>
                  </a:lnTo>
                  <a:lnTo>
                    <a:pt x="363" y="41"/>
                  </a:lnTo>
                  <a:lnTo>
                    <a:pt x="367" y="41"/>
                  </a:lnTo>
                  <a:lnTo>
                    <a:pt x="371" y="41"/>
                  </a:lnTo>
                  <a:lnTo>
                    <a:pt x="371" y="37"/>
                  </a:lnTo>
                  <a:lnTo>
                    <a:pt x="378" y="37"/>
                  </a:lnTo>
                  <a:lnTo>
                    <a:pt x="382" y="37"/>
                  </a:lnTo>
                  <a:lnTo>
                    <a:pt x="385" y="33"/>
                  </a:lnTo>
                  <a:lnTo>
                    <a:pt x="385" y="33"/>
                  </a:lnTo>
                  <a:lnTo>
                    <a:pt x="385" y="29"/>
                  </a:lnTo>
                  <a:lnTo>
                    <a:pt x="389" y="26"/>
                  </a:lnTo>
                  <a:lnTo>
                    <a:pt x="393" y="26"/>
                  </a:lnTo>
                  <a:lnTo>
                    <a:pt x="393" y="22"/>
                  </a:lnTo>
                  <a:lnTo>
                    <a:pt x="396" y="18"/>
                  </a:lnTo>
                  <a:lnTo>
                    <a:pt x="400" y="18"/>
                  </a:lnTo>
                  <a:lnTo>
                    <a:pt x="400" y="22"/>
                  </a:lnTo>
                  <a:lnTo>
                    <a:pt x="404" y="18"/>
                  </a:lnTo>
                  <a:lnTo>
                    <a:pt x="408" y="18"/>
                  </a:lnTo>
                  <a:lnTo>
                    <a:pt x="411" y="22"/>
                  </a:lnTo>
                  <a:lnTo>
                    <a:pt x="415" y="26"/>
                  </a:lnTo>
                  <a:lnTo>
                    <a:pt x="415" y="26"/>
                  </a:lnTo>
                  <a:lnTo>
                    <a:pt x="419" y="26"/>
                  </a:lnTo>
                  <a:lnTo>
                    <a:pt x="419" y="26"/>
                  </a:lnTo>
                  <a:lnTo>
                    <a:pt x="422" y="26"/>
                  </a:lnTo>
                  <a:lnTo>
                    <a:pt x="426" y="22"/>
                  </a:lnTo>
                  <a:lnTo>
                    <a:pt x="426" y="22"/>
                  </a:lnTo>
                  <a:lnTo>
                    <a:pt x="433" y="22"/>
                  </a:lnTo>
                  <a:lnTo>
                    <a:pt x="437" y="22"/>
                  </a:lnTo>
                  <a:lnTo>
                    <a:pt x="441" y="26"/>
                  </a:lnTo>
                  <a:lnTo>
                    <a:pt x="437" y="48"/>
                  </a:lnTo>
                  <a:lnTo>
                    <a:pt x="437" y="52"/>
                  </a:lnTo>
                  <a:lnTo>
                    <a:pt x="437" y="55"/>
                  </a:lnTo>
                  <a:lnTo>
                    <a:pt x="437" y="59"/>
                  </a:lnTo>
                  <a:lnTo>
                    <a:pt x="433" y="66"/>
                  </a:lnTo>
                  <a:lnTo>
                    <a:pt x="437" y="70"/>
                  </a:lnTo>
                  <a:lnTo>
                    <a:pt x="445" y="74"/>
                  </a:lnTo>
                  <a:lnTo>
                    <a:pt x="452" y="70"/>
                  </a:lnTo>
                  <a:lnTo>
                    <a:pt x="456" y="70"/>
                  </a:lnTo>
                  <a:lnTo>
                    <a:pt x="463" y="70"/>
                  </a:lnTo>
                  <a:lnTo>
                    <a:pt x="467" y="74"/>
                  </a:lnTo>
                  <a:lnTo>
                    <a:pt x="471" y="70"/>
                  </a:lnTo>
                  <a:lnTo>
                    <a:pt x="471" y="66"/>
                  </a:lnTo>
                  <a:lnTo>
                    <a:pt x="471" y="63"/>
                  </a:lnTo>
                  <a:lnTo>
                    <a:pt x="474" y="63"/>
                  </a:lnTo>
                  <a:lnTo>
                    <a:pt x="478" y="59"/>
                  </a:lnTo>
                  <a:lnTo>
                    <a:pt x="485" y="63"/>
                  </a:lnTo>
                  <a:lnTo>
                    <a:pt x="489" y="66"/>
                  </a:lnTo>
                  <a:lnTo>
                    <a:pt x="496" y="70"/>
                  </a:lnTo>
                  <a:lnTo>
                    <a:pt x="500" y="78"/>
                  </a:lnTo>
                  <a:lnTo>
                    <a:pt x="504" y="81"/>
                  </a:lnTo>
                  <a:lnTo>
                    <a:pt x="508" y="85"/>
                  </a:lnTo>
                  <a:lnTo>
                    <a:pt x="508" y="85"/>
                  </a:lnTo>
                  <a:lnTo>
                    <a:pt x="508" y="89"/>
                  </a:lnTo>
                  <a:lnTo>
                    <a:pt x="504" y="89"/>
                  </a:lnTo>
                  <a:lnTo>
                    <a:pt x="504" y="92"/>
                  </a:lnTo>
                  <a:lnTo>
                    <a:pt x="504" y="92"/>
                  </a:lnTo>
                  <a:lnTo>
                    <a:pt x="500" y="92"/>
                  </a:lnTo>
                  <a:lnTo>
                    <a:pt x="500" y="92"/>
                  </a:lnTo>
                  <a:lnTo>
                    <a:pt x="496" y="92"/>
                  </a:lnTo>
                  <a:lnTo>
                    <a:pt x="496" y="92"/>
                  </a:lnTo>
                  <a:lnTo>
                    <a:pt x="489" y="92"/>
                  </a:lnTo>
                  <a:lnTo>
                    <a:pt x="489" y="92"/>
                  </a:lnTo>
                  <a:lnTo>
                    <a:pt x="485" y="96"/>
                  </a:lnTo>
                  <a:lnTo>
                    <a:pt x="482" y="100"/>
                  </a:lnTo>
                  <a:lnTo>
                    <a:pt x="478" y="100"/>
                  </a:lnTo>
                  <a:lnTo>
                    <a:pt x="474" y="100"/>
                  </a:lnTo>
                  <a:lnTo>
                    <a:pt x="474" y="100"/>
                  </a:lnTo>
                  <a:lnTo>
                    <a:pt x="474" y="104"/>
                  </a:lnTo>
                  <a:lnTo>
                    <a:pt x="471" y="104"/>
                  </a:lnTo>
                  <a:lnTo>
                    <a:pt x="471" y="104"/>
                  </a:lnTo>
                  <a:lnTo>
                    <a:pt x="467" y="104"/>
                  </a:lnTo>
                  <a:lnTo>
                    <a:pt x="467" y="104"/>
                  </a:lnTo>
                  <a:lnTo>
                    <a:pt x="463" y="111"/>
                  </a:lnTo>
                  <a:lnTo>
                    <a:pt x="463" y="115"/>
                  </a:lnTo>
                  <a:lnTo>
                    <a:pt x="463" y="118"/>
                  </a:lnTo>
                  <a:lnTo>
                    <a:pt x="463" y="118"/>
                  </a:lnTo>
                  <a:lnTo>
                    <a:pt x="459" y="118"/>
                  </a:lnTo>
                  <a:lnTo>
                    <a:pt x="452" y="126"/>
                  </a:lnTo>
                  <a:lnTo>
                    <a:pt x="448" y="126"/>
                  </a:lnTo>
                  <a:lnTo>
                    <a:pt x="441" y="122"/>
                  </a:lnTo>
                  <a:lnTo>
                    <a:pt x="441" y="126"/>
                  </a:lnTo>
                  <a:lnTo>
                    <a:pt x="437" y="130"/>
                  </a:lnTo>
                  <a:lnTo>
                    <a:pt x="433" y="133"/>
                  </a:lnTo>
                  <a:lnTo>
                    <a:pt x="430" y="133"/>
                  </a:lnTo>
                  <a:lnTo>
                    <a:pt x="430" y="137"/>
                  </a:lnTo>
                  <a:lnTo>
                    <a:pt x="426" y="141"/>
                  </a:lnTo>
                  <a:lnTo>
                    <a:pt x="426" y="141"/>
                  </a:lnTo>
                  <a:lnTo>
                    <a:pt x="422" y="137"/>
                  </a:lnTo>
                  <a:lnTo>
                    <a:pt x="419" y="137"/>
                  </a:lnTo>
                  <a:lnTo>
                    <a:pt x="415" y="137"/>
                  </a:lnTo>
                  <a:lnTo>
                    <a:pt x="411" y="133"/>
                  </a:lnTo>
                  <a:lnTo>
                    <a:pt x="404" y="133"/>
                  </a:lnTo>
                  <a:lnTo>
                    <a:pt x="400" y="133"/>
                  </a:lnTo>
                  <a:lnTo>
                    <a:pt x="396" y="137"/>
                  </a:lnTo>
                  <a:lnTo>
                    <a:pt x="393" y="141"/>
                  </a:lnTo>
                  <a:lnTo>
                    <a:pt x="393" y="148"/>
                  </a:lnTo>
                  <a:lnTo>
                    <a:pt x="393" y="152"/>
                  </a:lnTo>
                  <a:lnTo>
                    <a:pt x="393" y="152"/>
                  </a:lnTo>
                  <a:lnTo>
                    <a:pt x="400" y="156"/>
                  </a:lnTo>
                  <a:lnTo>
                    <a:pt x="408" y="159"/>
                  </a:lnTo>
                  <a:lnTo>
                    <a:pt x="408" y="163"/>
                  </a:lnTo>
                  <a:lnTo>
                    <a:pt x="404" y="163"/>
                  </a:lnTo>
                  <a:lnTo>
                    <a:pt x="404" y="167"/>
                  </a:lnTo>
                  <a:lnTo>
                    <a:pt x="396" y="174"/>
                  </a:lnTo>
                  <a:lnTo>
                    <a:pt x="393" y="181"/>
                  </a:lnTo>
                  <a:lnTo>
                    <a:pt x="389" y="185"/>
                  </a:lnTo>
                  <a:lnTo>
                    <a:pt x="385" y="185"/>
                  </a:lnTo>
                  <a:lnTo>
                    <a:pt x="382" y="189"/>
                  </a:lnTo>
                  <a:lnTo>
                    <a:pt x="378" y="189"/>
                  </a:lnTo>
                  <a:lnTo>
                    <a:pt x="374" y="189"/>
                  </a:lnTo>
                  <a:lnTo>
                    <a:pt x="371" y="193"/>
                  </a:lnTo>
                  <a:lnTo>
                    <a:pt x="363" y="193"/>
                  </a:lnTo>
                  <a:lnTo>
                    <a:pt x="356" y="193"/>
                  </a:lnTo>
                  <a:lnTo>
                    <a:pt x="352" y="196"/>
                  </a:lnTo>
                  <a:lnTo>
                    <a:pt x="348" y="196"/>
                  </a:lnTo>
                  <a:lnTo>
                    <a:pt x="337" y="200"/>
                  </a:lnTo>
                  <a:lnTo>
                    <a:pt x="326" y="204"/>
                  </a:lnTo>
                  <a:lnTo>
                    <a:pt x="322" y="207"/>
                  </a:lnTo>
                  <a:lnTo>
                    <a:pt x="315" y="215"/>
                  </a:lnTo>
                  <a:lnTo>
                    <a:pt x="311" y="215"/>
                  </a:lnTo>
                  <a:lnTo>
                    <a:pt x="308" y="215"/>
                  </a:lnTo>
                  <a:lnTo>
                    <a:pt x="304" y="215"/>
                  </a:lnTo>
                  <a:lnTo>
                    <a:pt x="304" y="215"/>
                  </a:lnTo>
                  <a:lnTo>
                    <a:pt x="304" y="211"/>
                  </a:lnTo>
                  <a:lnTo>
                    <a:pt x="296" y="211"/>
                  </a:lnTo>
                  <a:lnTo>
                    <a:pt x="289" y="215"/>
                  </a:lnTo>
                  <a:lnTo>
                    <a:pt x="285" y="211"/>
                  </a:lnTo>
                  <a:lnTo>
                    <a:pt x="278" y="211"/>
                  </a:lnTo>
                  <a:lnTo>
                    <a:pt x="271" y="207"/>
                  </a:lnTo>
                  <a:lnTo>
                    <a:pt x="259" y="204"/>
                  </a:lnTo>
                  <a:lnTo>
                    <a:pt x="252" y="196"/>
                  </a:lnTo>
                  <a:lnTo>
                    <a:pt x="248" y="196"/>
                  </a:lnTo>
                  <a:lnTo>
                    <a:pt x="237" y="196"/>
                  </a:lnTo>
                  <a:lnTo>
                    <a:pt x="226" y="196"/>
                  </a:lnTo>
                  <a:lnTo>
                    <a:pt x="226" y="196"/>
                  </a:lnTo>
                  <a:lnTo>
                    <a:pt x="222" y="196"/>
                  </a:lnTo>
                  <a:lnTo>
                    <a:pt x="222" y="200"/>
                  </a:lnTo>
                  <a:lnTo>
                    <a:pt x="215" y="200"/>
                  </a:lnTo>
                  <a:lnTo>
                    <a:pt x="208" y="200"/>
                  </a:lnTo>
                  <a:lnTo>
                    <a:pt x="197" y="200"/>
                  </a:lnTo>
                  <a:lnTo>
                    <a:pt x="185" y="200"/>
                  </a:lnTo>
                  <a:lnTo>
                    <a:pt x="178" y="200"/>
                  </a:lnTo>
                  <a:lnTo>
                    <a:pt x="171" y="200"/>
                  </a:lnTo>
                  <a:lnTo>
                    <a:pt x="167" y="200"/>
                  </a:lnTo>
                  <a:lnTo>
                    <a:pt x="163" y="200"/>
                  </a:lnTo>
                  <a:lnTo>
                    <a:pt x="159" y="193"/>
                  </a:lnTo>
                  <a:lnTo>
                    <a:pt x="159" y="189"/>
                  </a:lnTo>
                  <a:lnTo>
                    <a:pt x="156" y="185"/>
                  </a:lnTo>
                  <a:lnTo>
                    <a:pt x="152" y="181"/>
                  </a:lnTo>
                  <a:lnTo>
                    <a:pt x="152" y="178"/>
                  </a:lnTo>
                  <a:lnTo>
                    <a:pt x="152" y="178"/>
                  </a:lnTo>
                  <a:lnTo>
                    <a:pt x="148" y="174"/>
                  </a:lnTo>
                  <a:lnTo>
                    <a:pt x="145" y="174"/>
                  </a:lnTo>
                  <a:lnTo>
                    <a:pt x="145" y="174"/>
                  </a:lnTo>
                  <a:lnTo>
                    <a:pt x="145" y="170"/>
                  </a:lnTo>
                  <a:lnTo>
                    <a:pt x="145" y="170"/>
                  </a:lnTo>
                  <a:lnTo>
                    <a:pt x="141" y="170"/>
                  </a:lnTo>
                  <a:lnTo>
                    <a:pt x="141" y="170"/>
                  </a:lnTo>
                  <a:lnTo>
                    <a:pt x="137" y="170"/>
                  </a:lnTo>
                  <a:lnTo>
                    <a:pt x="134" y="167"/>
                  </a:lnTo>
                  <a:lnTo>
                    <a:pt x="126" y="163"/>
                  </a:lnTo>
                  <a:lnTo>
                    <a:pt x="122" y="163"/>
                  </a:lnTo>
                  <a:lnTo>
                    <a:pt x="122" y="163"/>
                  </a:lnTo>
                  <a:lnTo>
                    <a:pt x="119" y="163"/>
                  </a:lnTo>
                  <a:lnTo>
                    <a:pt x="119" y="159"/>
                  </a:lnTo>
                  <a:lnTo>
                    <a:pt x="115" y="159"/>
                  </a:lnTo>
                  <a:lnTo>
                    <a:pt x="104" y="156"/>
                  </a:lnTo>
                  <a:lnTo>
                    <a:pt x="100" y="156"/>
                  </a:lnTo>
                  <a:lnTo>
                    <a:pt x="100" y="156"/>
                  </a:lnTo>
                  <a:lnTo>
                    <a:pt x="97" y="156"/>
                  </a:lnTo>
                  <a:lnTo>
                    <a:pt x="89" y="156"/>
                  </a:lnTo>
                  <a:lnTo>
                    <a:pt x="71" y="156"/>
                  </a:lnTo>
                  <a:lnTo>
                    <a:pt x="67" y="152"/>
                  </a:lnTo>
                  <a:lnTo>
                    <a:pt x="63" y="148"/>
                  </a:lnTo>
                  <a:lnTo>
                    <a:pt x="63" y="144"/>
                  </a:lnTo>
                  <a:lnTo>
                    <a:pt x="63" y="141"/>
                  </a:lnTo>
                  <a:lnTo>
                    <a:pt x="67" y="141"/>
                  </a:lnTo>
                  <a:lnTo>
                    <a:pt x="67" y="141"/>
                  </a:lnTo>
                  <a:lnTo>
                    <a:pt x="67" y="137"/>
                  </a:lnTo>
                  <a:lnTo>
                    <a:pt x="67" y="133"/>
                  </a:lnTo>
                  <a:lnTo>
                    <a:pt x="67" y="130"/>
                  </a:lnTo>
                  <a:lnTo>
                    <a:pt x="67" y="130"/>
                  </a:lnTo>
                  <a:lnTo>
                    <a:pt x="67" y="126"/>
                  </a:lnTo>
                  <a:lnTo>
                    <a:pt x="67" y="126"/>
                  </a:lnTo>
                  <a:lnTo>
                    <a:pt x="63" y="122"/>
                  </a:lnTo>
                  <a:lnTo>
                    <a:pt x="60" y="118"/>
                  </a:lnTo>
                  <a:lnTo>
                    <a:pt x="60" y="118"/>
                  </a:lnTo>
                  <a:lnTo>
                    <a:pt x="56" y="115"/>
                  </a:lnTo>
                  <a:lnTo>
                    <a:pt x="56" y="115"/>
                  </a:lnTo>
                  <a:lnTo>
                    <a:pt x="56" y="111"/>
                  </a:lnTo>
                  <a:lnTo>
                    <a:pt x="52" y="107"/>
                  </a:lnTo>
                  <a:lnTo>
                    <a:pt x="52" y="107"/>
                  </a:lnTo>
                  <a:lnTo>
                    <a:pt x="48" y="104"/>
                  </a:lnTo>
                  <a:lnTo>
                    <a:pt x="48" y="104"/>
                  </a:lnTo>
                  <a:lnTo>
                    <a:pt x="45" y="100"/>
                  </a:lnTo>
                  <a:lnTo>
                    <a:pt x="45" y="100"/>
                  </a:lnTo>
                  <a:lnTo>
                    <a:pt x="41" y="100"/>
                  </a:lnTo>
                  <a:lnTo>
                    <a:pt x="37" y="104"/>
                  </a:lnTo>
                  <a:lnTo>
                    <a:pt x="37" y="104"/>
                  </a:lnTo>
                  <a:lnTo>
                    <a:pt x="37" y="104"/>
                  </a:lnTo>
                  <a:lnTo>
                    <a:pt x="34" y="100"/>
                  </a:lnTo>
                  <a:lnTo>
                    <a:pt x="34" y="100"/>
                  </a:lnTo>
                  <a:lnTo>
                    <a:pt x="30" y="100"/>
                  </a:lnTo>
                  <a:lnTo>
                    <a:pt x="26" y="100"/>
                  </a:lnTo>
                  <a:lnTo>
                    <a:pt x="26" y="100"/>
                  </a:lnTo>
                  <a:lnTo>
                    <a:pt x="22" y="104"/>
                  </a:lnTo>
                  <a:lnTo>
                    <a:pt x="22" y="104"/>
                  </a:lnTo>
                  <a:lnTo>
                    <a:pt x="19" y="100"/>
                  </a:lnTo>
                  <a:lnTo>
                    <a:pt x="19" y="100"/>
                  </a:lnTo>
                  <a:lnTo>
                    <a:pt x="19" y="96"/>
                  </a:lnTo>
                  <a:lnTo>
                    <a:pt x="15" y="96"/>
                  </a:lnTo>
                  <a:lnTo>
                    <a:pt x="11" y="92"/>
                  </a:lnTo>
                  <a:lnTo>
                    <a:pt x="11" y="92"/>
                  </a:lnTo>
                  <a:lnTo>
                    <a:pt x="8" y="89"/>
                  </a:lnTo>
                  <a:lnTo>
                    <a:pt x="8" y="89"/>
                  </a:lnTo>
                  <a:lnTo>
                    <a:pt x="4" y="85"/>
                  </a:lnTo>
                  <a:lnTo>
                    <a:pt x="4" y="85"/>
                  </a:lnTo>
                  <a:lnTo>
                    <a:pt x="4" y="81"/>
                  </a:lnTo>
                  <a:lnTo>
                    <a:pt x="4" y="85"/>
                  </a:lnTo>
                  <a:lnTo>
                    <a:pt x="4" y="85"/>
                  </a:lnTo>
                  <a:lnTo>
                    <a:pt x="4" y="85"/>
                  </a:lnTo>
                  <a:lnTo>
                    <a:pt x="0" y="81"/>
                  </a:lnTo>
                  <a:lnTo>
                    <a:pt x="0" y="81"/>
                  </a:lnTo>
                  <a:lnTo>
                    <a:pt x="0" y="78"/>
                  </a:lnTo>
                  <a:lnTo>
                    <a:pt x="0" y="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8F630C9C-E03B-411A-9816-D4C76E1B0AAA}"/>
                </a:ext>
              </a:extLst>
            </p:cNvPr>
            <p:cNvSpPr>
              <a:spLocks/>
            </p:cNvSpPr>
            <p:nvPr/>
          </p:nvSpPr>
          <p:spPr bwMode="auto">
            <a:xfrm>
              <a:off x="5193663" y="1935656"/>
              <a:ext cx="800284" cy="382130"/>
            </a:xfrm>
            <a:custGeom>
              <a:avLst/>
              <a:gdLst>
                <a:gd name="T0" fmla="*/ 15 w 622"/>
                <a:gd name="T1" fmla="*/ 174 h 297"/>
                <a:gd name="T2" fmla="*/ 0 w 622"/>
                <a:gd name="T3" fmla="*/ 141 h 297"/>
                <a:gd name="T4" fmla="*/ 29 w 622"/>
                <a:gd name="T5" fmla="*/ 133 h 297"/>
                <a:gd name="T6" fmla="*/ 44 w 622"/>
                <a:gd name="T7" fmla="*/ 107 h 297"/>
                <a:gd name="T8" fmla="*/ 59 w 622"/>
                <a:gd name="T9" fmla="*/ 100 h 297"/>
                <a:gd name="T10" fmla="*/ 70 w 622"/>
                <a:gd name="T11" fmla="*/ 100 h 297"/>
                <a:gd name="T12" fmla="*/ 100 w 622"/>
                <a:gd name="T13" fmla="*/ 107 h 297"/>
                <a:gd name="T14" fmla="*/ 118 w 622"/>
                <a:gd name="T15" fmla="*/ 115 h 297"/>
                <a:gd name="T16" fmla="*/ 141 w 622"/>
                <a:gd name="T17" fmla="*/ 107 h 297"/>
                <a:gd name="T18" fmla="*/ 163 w 622"/>
                <a:gd name="T19" fmla="*/ 107 h 297"/>
                <a:gd name="T20" fmla="*/ 178 w 622"/>
                <a:gd name="T21" fmla="*/ 115 h 297"/>
                <a:gd name="T22" fmla="*/ 207 w 622"/>
                <a:gd name="T23" fmla="*/ 115 h 297"/>
                <a:gd name="T24" fmla="*/ 200 w 622"/>
                <a:gd name="T25" fmla="*/ 89 h 297"/>
                <a:gd name="T26" fmla="*/ 196 w 622"/>
                <a:gd name="T27" fmla="*/ 74 h 297"/>
                <a:gd name="T28" fmla="*/ 211 w 622"/>
                <a:gd name="T29" fmla="*/ 56 h 297"/>
                <a:gd name="T30" fmla="*/ 200 w 622"/>
                <a:gd name="T31" fmla="*/ 52 h 297"/>
                <a:gd name="T32" fmla="*/ 207 w 622"/>
                <a:gd name="T33" fmla="*/ 44 h 297"/>
                <a:gd name="T34" fmla="*/ 229 w 622"/>
                <a:gd name="T35" fmla="*/ 37 h 297"/>
                <a:gd name="T36" fmla="*/ 255 w 622"/>
                <a:gd name="T37" fmla="*/ 30 h 297"/>
                <a:gd name="T38" fmla="*/ 274 w 622"/>
                <a:gd name="T39" fmla="*/ 22 h 297"/>
                <a:gd name="T40" fmla="*/ 300 w 622"/>
                <a:gd name="T41" fmla="*/ 11 h 297"/>
                <a:gd name="T42" fmla="*/ 322 w 622"/>
                <a:gd name="T43" fmla="*/ 4 h 297"/>
                <a:gd name="T44" fmla="*/ 344 w 622"/>
                <a:gd name="T45" fmla="*/ 15 h 297"/>
                <a:gd name="T46" fmla="*/ 352 w 622"/>
                <a:gd name="T47" fmla="*/ 26 h 297"/>
                <a:gd name="T48" fmla="*/ 366 w 622"/>
                <a:gd name="T49" fmla="*/ 26 h 297"/>
                <a:gd name="T50" fmla="*/ 381 w 622"/>
                <a:gd name="T51" fmla="*/ 30 h 297"/>
                <a:gd name="T52" fmla="*/ 392 w 622"/>
                <a:gd name="T53" fmla="*/ 37 h 297"/>
                <a:gd name="T54" fmla="*/ 415 w 622"/>
                <a:gd name="T55" fmla="*/ 26 h 297"/>
                <a:gd name="T56" fmla="*/ 433 w 622"/>
                <a:gd name="T57" fmla="*/ 22 h 297"/>
                <a:gd name="T58" fmla="*/ 507 w 622"/>
                <a:gd name="T59" fmla="*/ 82 h 297"/>
                <a:gd name="T60" fmla="*/ 529 w 622"/>
                <a:gd name="T61" fmla="*/ 89 h 297"/>
                <a:gd name="T62" fmla="*/ 552 w 622"/>
                <a:gd name="T63" fmla="*/ 85 h 297"/>
                <a:gd name="T64" fmla="*/ 581 w 622"/>
                <a:gd name="T65" fmla="*/ 100 h 297"/>
                <a:gd name="T66" fmla="*/ 589 w 622"/>
                <a:gd name="T67" fmla="*/ 111 h 297"/>
                <a:gd name="T68" fmla="*/ 611 w 622"/>
                <a:gd name="T69" fmla="*/ 111 h 297"/>
                <a:gd name="T70" fmla="*/ 614 w 622"/>
                <a:gd name="T71" fmla="*/ 130 h 297"/>
                <a:gd name="T72" fmla="*/ 607 w 622"/>
                <a:gd name="T73" fmla="*/ 163 h 297"/>
                <a:gd name="T74" fmla="*/ 574 w 622"/>
                <a:gd name="T75" fmla="*/ 163 h 297"/>
                <a:gd name="T76" fmla="*/ 566 w 622"/>
                <a:gd name="T77" fmla="*/ 197 h 297"/>
                <a:gd name="T78" fmla="*/ 552 w 622"/>
                <a:gd name="T79" fmla="*/ 204 h 297"/>
                <a:gd name="T80" fmla="*/ 537 w 622"/>
                <a:gd name="T81" fmla="*/ 215 h 297"/>
                <a:gd name="T82" fmla="*/ 548 w 622"/>
                <a:gd name="T83" fmla="*/ 237 h 297"/>
                <a:gd name="T84" fmla="*/ 548 w 622"/>
                <a:gd name="T85" fmla="*/ 260 h 297"/>
                <a:gd name="T86" fmla="*/ 489 w 622"/>
                <a:gd name="T87" fmla="*/ 252 h 297"/>
                <a:gd name="T88" fmla="*/ 448 w 622"/>
                <a:gd name="T89" fmla="*/ 252 h 297"/>
                <a:gd name="T90" fmla="*/ 415 w 622"/>
                <a:gd name="T91" fmla="*/ 263 h 297"/>
                <a:gd name="T92" fmla="*/ 392 w 622"/>
                <a:gd name="T93" fmla="*/ 274 h 297"/>
                <a:gd name="T94" fmla="*/ 352 w 622"/>
                <a:gd name="T95" fmla="*/ 293 h 297"/>
                <a:gd name="T96" fmla="*/ 278 w 622"/>
                <a:gd name="T97" fmla="*/ 245 h 297"/>
                <a:gd name="T98" fmla="*/ 152 w 622"/>
                <a:gd name="T99" fmla="*/ 286 h 297"/>
                <a:gd name="T100" fmla="*/ 115 w 622"/>
                <a:gd name="T101" fmla="*/ 274 h 297"/>
                <a:gd name="T102" fmla="*/ 96 w 622"/>
                <a:gd name="T103" fmla="*/ 267 h 297"/>
                <a:gd name="T104" fmla="*/ 81 w 622"/>
                <a:gd name="T105" fmla="*/ 252 h 297"/>
                <a:gd name="T106" fmla="*/ 70 w 622"/>
                <a:gd name="T107" fmla="*/ 237 h 297"/>
                <a:gd name="T108" fmla="*/ 89 w 622"/>
                <a:gd name="T109" fmla="*/ 237 h 297"/>
                <a:gd name="T110" fmla="*/ 81 w 622"/>
                <a:gd name="T111" fmla="*/ 226 h 297"/>
                <a:gd name="T112" fmla="*/ 103 w 622"/>
                <a:gd name="T113" fmla="*/ 222 h 297"/>
                <a:gd name="T114" fmla="*/ 107 w 622"/>
                <a:gd name="T115" fmla="*/ 211 h 297"/>
                <a:gd name="T116" fmla="*/ 107 w 622"/>
                <a:gd name="T117" fmla="*/ 197 h 297"/>
                <a:gd name="T118" fmla="*/ 92 w 622"/>
                <a:gd name="T119" fmla="*/ 193 h 297"/>
                <a:gd name="T120" fmla="*/ 81 w 622"/>
                <a:gd name="T121" fmla="*/ 189 h 297"/>
                <a:gd name="T122" fmla="*/ 66 w 622"/>
                <a:gd name="T123" fmla="*/ 193 h 297"/>
                <a:gd name="T124" fmla="*/ 52 w 622"/>
                <a:gd name="T125" fmla="*/ 20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2" h="297">
                  <a:moveTo>
                    <a:pt x="48" y="200"/>
                  </a:moveTo>
                  <a:lnTo>
                    <a:pt x="44" y="197"/>
                  </a:lnTo>
                  <a:lnTo>
                    <a:pt x="37" y="200"/>
                  </a:lnTo>
                  <a:lnTo>
                    <a:pt x="33" y="197"/>
                  </a:lnTo>
                  <a:lnTo>
                    <a:pt x="33" y="193"/>
                  </a:lnTo>
                  <a:lnTo>
                    <a:pt x="41" y="193"/>
                  </a:lnTo>
                  <a:lnTo>
                    <a:pt x="33" y="182"/>
                  </a:lnTo>
                  <a:lnTo>
                    <a:pt x="26" y="178"/>
                  </a:lnTo>
                  <a:lnTo>
                    <a:pt x="15" y="174"/>
                  </a:lnTo>
                  <a:lnTo>
                    <a:pt x="15" y="178"/>
                  </a:lnTo>
                  <a:lnTo>
                    <a:pt x="7" y="171"/>
                  </a:lnTo>
                  <a:lnTo>
                    <a:pt x="7" y="171"/>
                  </a:lnTo>
                  <a:lnTo>
                    <a:pt x="7" y="167"/>
                  </a:lnTo>
                  <a:lnTo>
                    <a:pt x="0" y="163"/>
                  </a:lnTo>
                  <a:lnTo>
                    <a:pt x="0" y="159"/>
                  </a:lnTo>
                  <a:lnTo>
                    <a:pt x="4" y="148"/>
                  </a:lnTo>
                  <a:lnTo>
                    <a:pt x="0" y="148"/>
                  </a:lnTo>
                  <a:lnTo>
                    <a:pt x="0" y="141"/>
                  </a:lnTo>
                  <a:lnTo>
                    <a:pt x="4" y="137"/>
                  </a:lnTo>
                  <a:lnTo>
                    <a:pt x="7" y="133"/>
                  </a:lnTo>
                  <a:lnTo>
                    <a:pt x="7" y="130"/>
                  </a:lnTo>
                  <a:lnTo>
                    <a:pt x="11" y="126"/>
                  </a:lnTo>
                  <a:lnTo>
                    <a:pt x="18" y="133"/>
                  </a:lnTo>
                  <a:lnTo>
                    <a:pt x="18" y="137"/>
                  </a:lnTo>
                  <a:lnTo>
                    <a:pt x="26" y="141"/>
                  </a:lnTo>
                  <a:lnTo>
                    <a:pt x="29" y="137"/>
                  </a:lnTo>
                  <a:lnTo>
                    <a:pt x="29" y="133"/>
                  </a:lnTo>
                  <a:lnTo>
                    <a:pt x="29" y="133"/>
                  </a:lnTo>
                  <a:lnTo>
                    <a:pt x="26" y="122"/>
                  </a:lnTo>
                  <a:lnTo>
                    <a:pt x="33" y="119"/>
                  </a:lnTo>
                  <a:lnTo>
                    <a:pt x="37" y="119"/>
                  </a:lnTo>
                  <a:lnTo>
                    <a:pt x="37" y="119"/>
                  </a:lnTo>
                  <a:lnTo>
                    <a:pt x="37" y="115"/>
                  </a:lnTo>
                  <a:lnTo>
                    <a:pt x="37" y="111"/>
                  </a:lnTo>
                  <a:lnTo>
                    <a:pt x="41" y="107"/>
                  </a:lnTo>
                  <a:lnTo>
                    <a:pt x="44" y="107"/>
                  </a:lnTo>
                  <a:lnTo>
                    <a:pt x="44" y="104"/>
                  </a:lnTo>
                  <a:lnTo>
                    <a:pt x="48" y="104"/>
                  </a:lnTo>
                  <a:lnTo>
                    <a:pt x="52" y="104"/>
                  </a:lnTo>
                  <a:lnTo>
                    <a:pt x="52" y="100"/>
                  </a:lnTo>
                  <a:lnTo>
                    <a:pt x="52" y="96"/>
                  </a:lnTo>
                  <a:lnTo>
                    <a:pt x="52" y="96"/>
                  </a:lnTo>
                  <a:lnTo>
                    <a:pt x="55" y="100"/>
                  </a:lnTo>
                  <a:lnTo>
                    <a:pt x="59" y="100"/>
                  </a:lnTo>
                  <a:lnTo>
                    <a:pt x="59" y="100"/>
                  </a:lnTo>
                  <a:lnTo>
                    <a:pt x="59" y="104"/>
                  </a:lnTo>
                  <a:lnTo>
                    <a:pt x="59" y="107"/>
                  </a:lnTo>
                  <a:lnTo>
                    <a:pt x="63" y="104"/>
                  </a:lnTo>
                  <a:lnTo>
                    <a:pt x="63" y="100"/>
                  </a:lnTo>
                  <a:lnTo>
                    <a:pt x="66" y="100"/>
                  </a:lnTo>
                  <a:lnTo>
                    <a:pt x="66" y="104"/>
                  </a:lnTo>
                  <a:lnTo>
                    <a:pt x="66" y="100"/>
                  </a:lnTo>
                  <a:lnTo>
                    <a:pt x="66" y="100"/>
                  </a:lnTo>
                  <a:lnTo>
                    <a:pt x="70" y="100"/>
                  </a:lnTo>
                  <a:lnTo>
                    <a:pt x="74" y="96"/>
                  </a:lnTo>
                  <a:lnTo>
                    <a:pt x="78" y="96"/>
                  </a:lnTo>
                  <a:lnTo>
                    <a:pt x="78" y="100"/>
                  </a:lnTo>
                  <a:lnTo>
                    <a:pt x="81" y="104"/>
                  </a:lnTo>
                  <a:lnTo>
                    <a:pt x="89" y="100"/>
                  </a:lnTo>
                  <a:lnTo>
                    <a:pt x="92" y="100"/>
                  </a:lnTo>
                  <a:lnTo>
                    <a:pt x="92" y="104"/>
                  </a:lnTo>
                  <a:lnTo>
                    <a:pt x="96" y="104"/>
                  </a:lnTo>
                  <a:lnTo>
                    <a:pt x="100" y="107"/>
                  </a:lnTo>
                  <a:lnTo>
                    <a:pt x="103" y="107"/>
                  </a:lnTo>
                  <a:lnTo>
                    <a:pt x="103" y="111"/>
                  </a:lnTo>
                  <a:lnTo>
                    <a:pt x="111" y="115"/>
                  </a:lnTo>
                  <a:lnTo>
                    <a:pt x="111" y="115"/>
                  </a:lnTo>
                  <a:lnTo>
                    <a:pt x="115" y="115"/>
                  </a:lnTo>
                  <a:lnTo>
                    <a:pt x="115" y="119"/>
                  </a:lnTo>
                  <a:lnTo>
                    <a:pt x="115" y="119"/>
                  </a:lnTo>
                  <a:lnTo>
                    <a:pt x="118" y="119"/>
                  </a:lnTo>
                  <a:lnTo>
                    <a:pt x="118" y="115"/>
                  </a:lnTo>
                  <a:lnTo>
                    <a:pt x="122" y="111"/>
                  </a:lnTo>
                  <a:lnTo>
                    <a:pt x="122" y="115"/>
                  </a:lnTo>
                  <a:lnTo>
                    <a:pt x="129" y="115"/>
                  </a:lnTo>
                  <a:lnTo>
                    <a:pt x="129" y="119"/>
                  </a:lnTo>
                  <a:lnTo>
                    <a:pt x="133" y="119"/>
                  </a:lnTo>
                  <a:lnTo>
                    <a:pt x="137" y="115"/>
                  </a:lnTo>
                  <a:lnTo>
                    <a:pt x="137" y="111"/>
                  </a:lnTo>
                  <a:lnTo>
                    <a:pt x="141" y="111"/>
                  </a:lnTo>
                  <a:lnTo>
                    <a:pt x="141" y="107"/>
                  </a:lnTo>
                  <a:lnTo>
                    <a:pt x="144" y="107"/>
                  </a:lnTo>
                  <a:lnTo>
                    <a:pt x="144" y="107"/>
                  </a:lnTo>
                  <a:lnTo>
                    <a:pt x="148" y="107"/>
                  </a:lnTo>
                  <a:lnTo>
                    <a:pt x="152" y="107"/>
                  </a:lnTo>
                  <a:lnTo>
                    <a:pt x="155" y="111"/>
                  </a:lnTo>
                  <a:lnTo>
                    <a:pt x="155" y="111"/>
                  </a:lnTo>
                  <a:lnTo>
                    <a:pt x="163" y="111"/>
                  </a:lnTo>
                  <a:lnTo>
                    <a:pt x="159" y="107"/>
                  </a:lnTo>
                  <a:lnTo>
                    <a:pt x="163" y="107"/>
                  </a:lnTo>
                  <a:lnTo>
                    <a:pt x="166" y="107"/>
                  </a:lnTo>
                  <a:lnTo>
                    <a:pt x="170" y="104"/>
                  </a:lnTo>
                  <a:lnTo>
                    <a:pt x="174" y="107"/>
                  </a:lnTo>
                  <a:lnTo>
                    <a:pt x="174" y="107"/>
                  </a:lnTo>
                  <a:lnTo>
                    <a:pt x="174" y="111"/>
                  </a:lnTo>
                  <a:lnTo>
                    <a:pt x="170" y="111"/>
                  </a:lnTo>
                  <a:lnTo>
                    <a:pt x="174" y="115"/>
                  </a:lnTo>
                  <a:lnTo>
                    <a:pt x="178" y="115"/>
                  </a:lnTo>
                  <a:lnTo>
                    <a:pt x="178" y="115"/>
                  </a:lnTo>
                  <a:lnTo>
                    <a:pt x="181" y="115"/>
                  </a:lnTo>
                  <a:lnTo>
                    <a:pt x="185" y="115"/>
                  </a:lnTo>
                  <a:lnTo>
                    <a:pt x="192" y="119"/>
                  </a:lnTo>
                  <a:lnTo>
                    <a:pt x="196" y="119"/>
                  </a:lnTo>
                  <a:lnTo>
                    <a:pt x="196" y="115"/>
                  </a:lnTo>
                  <a:lnTo>
                    <a:pt x="196" y="111"/>
                  </a:lnTo>
                  <a:lnTo>
                    <a:pt x="200" y="111"/>
                  </a:lnTo>
                  <a:lnTo>
                    <a:pt x="203" y="115"/>
                  </a:lnTo>
                  <a:lnTo>
                    <a:pt x="207" y="115"/>
                  </a:lnTo>
                  <a:lnTo>
                    <a:pt x="215" y="111"/>
                  </a:lnTo>
                  <a:lnTo>
                    <a:pt x="215" y="111"/>
                  </a:lnTo>
                  <a:lnTo>
                    <a:pt x="215" y="96"/>
                  </a:lnTo>
                  <a:lnTo>
                    <a:pt x="215" y="96"/>
                  </a:lnTo>
                  <a:lnTo>
                    <a:pt x="207" y="96"/>
                  </a:lnTo>
                  <a:lnTo>
                    <a:pt x="207" y="96"/>
                  </a:lnTo>
                  <a:lnTo>
                    <a:pt x="203" y="93"/>
                  </a:lnTo>
                  <a:lnTo>
                    <a:pt x="200" y="93"/>
                  </a:lnTo>
                  <a:lnTo>
                    <a:pt x="200" y="89"/>
                  </a:lnTo>
                  <a:lnTo>
                    <a:pt x="196" y="89"/>
                  </a:lnTo>
                  <a:lnTo>
                    <a:pt x="196" y="89"/>
                  </a:lnTo>
                  <a:lnTo>
                    <a:pt x="192" y="85"/>
                  </a:lnTo>
                  <a:lnTo>
                    <a:pt x="196" y="85"/>
                  </a:lnTo>
                  <a:lnTo>
                    <a:pt x="196" y="85"/>
                  </a:lnTo>
                  <a:lnTo>
                    <a:pt x="200" y="82"/>
                  </a:lnTo>
                  <a:lnTo>
                    <a:pt x="200" y="78"/>
                  </a:lnTo>
                  <a:lnTo>
                    <a:pt x="200" y="74"/>
                  </a:lnTo>
                  <a:lnTo>
                    <a:pt x="196" y="74"/>
                  </a:lnTo>
                  <a:lnTo>
                    <a:pt x="196" y="70"/>
                  </a:lnTo>
                  <a:lnTo>
                    <a:pt x="200" y="67"/>
                  </a:lnTo>
                  <a:lnTo>
                    <a:pt x="203" y="63"/>
                  </a:lnTo>
                  <a:lnTo>
                    <a:pt x="211" y="63"/>
                  </a:lnTo>
                  <a:lnTo>
                    <a:pt x="215" y="63"/>
                  </a:lnTo>
                  <a:lnTo>
                    <a:pt x="215" y="63"/>
                  </a:lnTo>
                  <a:lnTo>
                    <a:pt x="215" y="59"/>
                  </a:lnTo>
                  <a:lnTo>
                    <a:pt x="215" y="59"/>
                  </a:lnTo>
                  <a:lnTo>
                    <a:pt x="211" y="56"/>
                  </a:lnTo>
                  <a:lnTo>
                    <a:pt x="207" y="56"/>
                  </a:lnTo>
                  <a:lnTo>
                    <a:pt x="207" y="59"/>
                  </a:lnTo>
                  <a:lnTo>
                    <a:pt x="203" y="56"/>
                  </a:lnTo>
                  <a:lnTo>
                    <a:pt x="200" y="56"/>
                  </a:lnTo>
                  <a:lnTo>
                    <a:pt x="196" y="56"/>
                  </a:lnTo>
                  <a:lnTo>
                    <a:pt x="200" y="56"/>
                  </a:lnTo>
                  <a:lnTo>
                    <a:pt x="203" y="56"/>
                  </a:lnTo>
                  <a:lnTo>
                    <a:pt x="203" y="52"/>
                  </a:lnTo>
                  <a:lnTo>
                    <a:pt x="200" y="52"/>
                  </a:lnTo>
                  <a:lnTo>
                    <a:pt x="196" y="52"/>
                  </a:lnTo>
                  <a:lnTo>
                    <a:pt x="196" y="48"/>
                  </a:lnTo>
                  <a:lnTo>
                    <a:pt x="196" y="44"/>
                  </a:lnTo>
                  <a:lnTo>
                    <a:pt x="196" y="44"/>
                  </a:lnTo>
                  <a:lnTo>
                    <a:pt x="200" y="44"/>
                  </a:lnTo>
                  <a:lnTo>
                    <a:pt x="200" y="41"/>
                  </a:lnTo>
                  <a:lnTo>
                    <a:pt x="203" y="41"/>
                  </a:lnTo>
                  <a:lnTo>
                    <a:pt x="203" y="44"/>
                  </a:lnTo>
                  <a:lnTo>
                    <a:pt x="207" y="44"/>
                  </a:lnTo>
                  <a:lnTo>
                    <a:pt x="211" y="44"/>
                  </a:lnTo>
                  <a:lnTo>
                    <a:pt x="215" y="44"/>
                  </a:lnTo>
                  <a:lnTo>
                    <a:pt x="215" y="41"/>
                  </a:lnTo>
                  <a:lnTo>
                    <a:pt x="215" y="41"/>
                  </a:lnTo>
                  <a:lnTo>
                    <a:pt x="218" y="41"/>
                  </a:lnTo>
                  <a:lnTo>
                    <a:pt x="222" y="44"/>
                  </a:lnTo>
                  <a:lnTo>
                    <a:pt x="222" y="41"/>
                  </a:lnTo>
                  <a:lnTo>
                    <a:pt x="222" y="41"/>
                  </a:lnTo>
                  <a:lnTo>
                    <a:pt x="229" y="37"/>
                  </a:lnTo>
                  <a:lnTo>
                    <a:pt x="233" y="37"/>
                  </a:lnTo>
                  <a:lnTo>
                    <a:pt x="237" y="37"/>
                  </a:lnTo>
                  <a:lnTo>
                    <a:pt x="240" y="37"/>
                  </a:lnTo>
                  <a:lnTo>
                    <a:pt x="240" y="33"/>
                  </a:lnTo>
                  <a:lnTo>
                    <a:pt x="244" y="33"/>
                  </a:lnTo>
                  <a:lnTo>
                    <a:pt x="248" y="30"/>
                  </a:lnTo>
                  <a:lnTo>
                    <a:pt x="252" y="30"/>
                  </a:lnTo>
                  <a:lnTo>
                    <a:pt x="255" y="30"/>
                  </a:lnTo>
                  <a:lnTo>
                    <a:pt x="255" y="30"/>
                  </a:lnTo>
                  <a:lnTo>
                    <a:pt x="259" y="30"/>
                  </a:lnTo>
                  <a:lnTo>
                    <a:pt x="259" y="26"/>
                  </a:lnTo>
                  <a:lnTo>
                    <a:pt x="259" y="26"/>
                  </a:lnTo>
                  <a:lnTo>
                    <a:pt x="263" y="26"/>
                  </a:lnTo>
                  <a:lnTo>
                    <a:pt x="263" y="22"/>
                  </a:lnTo>
                  <a:lnTo>
                    <a:pt x="266" y="22"/>
                  </a:lnTo>
                  <a:lnTo>
                    <a:pt x="266" y="22"/>
                  </a:lnTo>
                  <a:lnTo>
                    <a:pt x="270" y="22"/>
                  </a:lnTo>
                  <a:lnTo>
                    <a:pt x="274" y="22"/>
                  </a:lnTo>
                  <a:lnTo>
                    <a:pt x="278" y="22"/>
                  </a:lnTo>
                  <a:lnTo>
                    <a:pt x="285" y="15"/>
                  </a:lnTo>
                  <a:lnTo>
                    <a:pt x="285" y="15"/>
                  </a:lnTo>
                  <a:lnTo>
                    <a:pt x="289" y="15"/>
                  </a:lnTo>
                  <a:lnTo>
                    <a:pt x="292" y="15"/>
                  </a:lnTo>
                  <a:lnTo>
                    <a:pt x="292" y="11"/>
                  </a:lnTo>
                  <a:lnTo>
                    <a:pt x="296" y="11"/>
                  </a:lnTo>
                  <a:lnTo>
                    <a:pt x="300" y="11"/>
                  </a:lnTo>
                  <a:lnTo>
                    <a:pt x="300" y="11"/>
                  </a:lnTo>
                  <a:lnTo>
                    <a:pt x="300" y="7"/>
                  </a:lnTo>
                  <a:lnTo>
                    <a:pt x="300" y="7"/>
                  </a:lnTo>
                  <a:lnTo>
                    <a:pt x="303" y="7"/>
                  </a:lnTo>
                  <a:lnTo>
                    <a:pt x="303" y="4"/>
                  </a:lnTo>
                  <a:lnTo>
                    <a:pt x="307" y="0"/>
                  </a:lnTo>
                  <a:lnTo>
                    <a:pt x="311" y="4"/>
                  </a:lnTo>
                  <a:lnTo>
                    <a:pt x="311" y="0"/>
                  </a:lnTo>
                  <a:lnTo>
                    <a:pt x="318" y="4"/>
                  </a:lnTo>
                  <a:lnTo>
                    <a:pt x="322" y="4"/>
                  </a:lnTo>
                  <a:lnTo>
                    <a:pt x="326" y="4"/>
                  </a:lnTo>
                  <a:lnTo>
                    <a:pt x="329" y="4"/>
                  </a:lnTo>
                  <a:lnTo>
                    <a:pt x="333" y="4"/>
                  </a:lnTo>
                  <a:lnTo>
                    <a:pt x="337" y="4"/>
                  </a:lnTo>
                  <a:lnTo>
                    <a:pt x="337" y="7"/>
                  </a:lnTo>
                  <a:lnTo>
                    <a:pt x="337" y="7"/>
                  </a:lnTo>
                  <a:lnTo>
                    <a:pt x="340" y="11"/>
                  </a:lnTo>
                  <a:lnTo>
                    <a:pt x="340" y="15"/>
                  </a:lnTo>
                  <a:lnTo>
                    <a:pt x="344" y="15"/>
                  </a:lnTo>
                  <a:lnTo>
                    <a:pt x="344" y="15"/>
                  </a:lnTo>
                  <a:lnTo>
                    <a:pt x="344" y="18"/>
                  </a:lnTo>
                  <a:lnTo>
                    <a:pt x="344" y="22"/>
                  </a:lnTo>
                  <a:lnTo>
                    <a:pt x="344" y="22"/>
                  </a:lnTo>
                  <a:lnTo>
                    <a:pt x="340" y="22"/>
                  </a:lnTo>
                  <a:lnTo>
                    <a:pt x="344" y="26"/>
                  </a:lnTo>
                  <a:lnTo>
                    <a:pt x="344" y="26"/>
                  </a:lnTo>
                  <a:lnTo>
                    <a:pt x="348" y="26"/>
                  </a:lnTo>
                  <a:lnTo>
                    <a:pt x="352" y="26"/>
                  </a:lnTo>
                  <a:lnTo>
                    <a:pt x="352" y="26"/>
                  </a:lnTo>
                  <a:lnTo>
                    <a:pt x="355" y="26"/>
                  </a:lnTo>
                  <a:lnTo>
                    <a:pt x="355" y="22"/>
                  </a:lnTo>
                  <a:lnTo>
                    <a:pt x="355" y="26"/>
                  </a:lnTo>
                  <a:lnTo>
                    <a:pt x="359" y="26"/>
                  </a:lnTo>
                  <a:lnTo>
                    <a:pt x="359" y="26"/>
                  </a:lnTo>
                  <a:lnTo>
                    <a:pt x="359" y="22"/>
                  </a:lnTo>
                  <a:lnTo>
                    <a:pt x="359" y="22"/>
                  </a:lnTo>
                  <a:lnTo>
                    <a:pt x="366" y="26"/>
                  </a:lnTo>
                  <a:lnTo>
                    <a:pt x="366" y="30"/>
                  </a:lnTo>
                  <a:lnTo>
                    <a:pt x="366" y="33"/>
                  </a:lnTo>
                  <a:lnTo>
                    <a:pt x="370" y="33"/>
                  </a:lnTo>
                  <a:lnTo>
                    <a:pt x="370" y="30"/>
                  </a:lnTo>
                  <a:lnTo>
                    <a:pt x="370" y="30"/>
                  </a:lnTo>
                  <a:lnTo>
                    <a:pt x="370" y="26"/>
                  </a:lnTo>
                  <a:lnTo>
                    <a:pt x="374" y="26"/>
                  </a:lnTo>
                  <a:lnTo>
                    <a:pt x="377" y="30"/>
                  </a:lnTo>
                  <a:lnTo>
                    <a:pt x="381" y="30"/>
                  </a:lnTo>
                  <a:lnTo>
                    <a:pt x="385" y="30"/>
                  </a:lnTo>
                  <a:lnTo>
                    <a:pt x="385" y="30"/>
                  </a:lnTo>
                  <a:lnTo>
                    <a:pt x="385" y="33"/>
                  </a:lnTo>
                  <a:lnTo>
                    <a:pt x="381" y="33"/>
                  </a:lnTo>
                  <a:lnTo>
                    <a:pt x="381" y="37"/>
                  </a:lnTo>
                  <a:lnTo>
                    <a:pt x="385" y="41"/>
                  </a:lnTo>
                  <a:lnTo>
                    <a:pt x="385" y="41"/>
                  </a:lnTo>
                  <a:lnTo>
                    <a:pt x="389" y="37"/>
                  </a:lnTo>
                  <a:lnTo>
                    <a:pt x="392" y="37"/>
                  </a:lnTo>
                  <a:lnTo>
                    <a:pt x="400" y="37"/>
                  </a:lnTo>
                  <a:lnTo>
                    <a:pt x="400" y="41"/>
                  </a:lnTo>
                  <a:lnTo>
                    <a:pt x="403" y="37"/>
                  </a:lnTo>
                  <a:lnTo>
                    <a:pt x="400" y="33"/>
                  </a:lnTo>
                  <a:lnTo>
                    <a:pt x="403" y="33"/>
                  </a:lnTo>
                  <a:lnTo>
                    <a:pt x="411" y="33"/>
                  </a:lnTo>
                  <a:lnTo>
                    <a:pt x="411" y="30"/>
                  </a:lnTo>
                  <a:lnTo>
                    <a:pt x="415" y="30"/>
                  </a:lnTo>
                  <a:lnTo>
                    <a:pt x="415" y="26"/>
                  </a:lnTo>
                  <a:lnTo>
                    <a:pt x="418" y="26"/>
                  </a:lnTo>
                  <a:lnTo>
                    <a:pt x="422" y="22"/>
                  </a:lnTo>
                  <a:lnTo>
                    <a:pt x="422" y="18"/>
                  </a:lnTo>
                  <a:lnTo>
                    <a:pt x="426" y="18"/>
                  </a:lnTo>
                  <a:lnTo>
                    <a:pt x="429" y="18"/>
                  </a:lnTo>
                  <a:lnTo>
                    <a:pt x="433" y="15"/>
                  </a:lnTo>
                  <a:lnTo>
                    <a:pt x="433" y="18"/>
                  </a:lnTo>
                  <a:lnTo>
                    <a:pt x="433" y="18"/>
                  </a:lnTo>
                  <a:lnTo>
                    <a:pt x="433" y="22"/>
                  </a:lnTo>
                  <a:lnTo>
                    <a:pt x="429" y="22"/>
                  </a:lnTo>
                  <a:lnTo>
                    <a:pt x="429" y="26"/>
                  </a:lnTo>
                  <a:lnTo>
                    <a:pt x="459" y="44"/>
                  </a:lnTo>
                  <a:lnTo>
                    <a:pt x="500" y="89"/>
                  </a:lnTo>
                  <a:lnTo>
                    <a:pt x="503" y="89"/>
                  </a:lnTo>
                  <a:lnTo>
                    <a:pt x="507" y="89"/>
                  </a:lnTo>
                  <a:lnTo>
                    <a:pt x="507" y="85"/>
                  </a:lnTo>
                  <a:lnTo>
                    <a:pt x="507" y="85"/>
                  </a:lnTo>
                  <a:lnTo>
                    <a:pt x="507" y="82"/>
                  </a:lnTo>
                  <a:lnTo>
                    <a:pt x="511" y="82"/>
                  </a:lnTo>
                  <a:lnTo>
                    <a:pt x="514" y="85"/>
                  </a:lnTo>
                  <a:lnTo>
                    <a:pt x="514" y="85"/>
                  </a:lnTo>
                  <a:lnTo>
                    <a:pt x="514" y="89"/>
                  </a:lnTo>
                  <a:lnTo>
                    <a:pt x="518" y="89"/>
                  </a:lnTo>
                  <a:lnTo>
                    <a:pt x="522" y="93"/>
                  </a:lnTo>
                  <a:lnTo>
                    <a:pt x="522" y="93"/>
                  </a:lnTo>
                  <a:lnTo>
                    <a:pt x="526" y="89"/>
                  </a:lnTo>
                  <a:lnTo>
                    <a:pt x="529" y="89"/>
                  </a:lnTo>
                  <a:lnTo>
                    <a:pt x="533" y="93"/>
                  </a:lnTo>
                  <a:lnTo>
                    <a:pt x="537" y="89"/>
                  </a:lnTo>
                  <a:lnTo>
                    <a:pt x="537" y="89"/>
                  </a:lnTo>
                  <a:lnTo>
                    <a:pt x="540" y="89"/>
                  </a:lnTo>
                  <a:lnTo>
                    <a:pt x="544" y="89"/>
                  </a:lnTo>
                  <a:lnTo>
                    <a:pt x="540" y="85"/>
                  </a:lnTo>
                  <a:lnTo>
                    <a:pt x="540" y="85"/>
                  </a:lnTo>
                  <a:lnTo>
                    <a:pt x="548" y="85"/>
                  </a:lnTo>
                  <a:lnTo>
                    <a:pt x="552" y="85"/>
                  </a:lnTo>
                  <a:lnTo>
                    <a:pt x="559" y="85"/>
                  </a:lnTo>
                  <a:lnTo>
                    <a:pt x="563" y="89"/>
                  </a:lnTo>
                  <a:lnTo>
                    <a:pt x="566" y="93"/>
                  </a:lnTo>
                  <a:lnTo>
                    <a:pt x="566" y="96"/>
                  </a:lnTo>
                  <a:lnTo>
                    <a:pt x="570" y="96"/>
                  </a:lnTo>
                  <a:lnTo>
                    <a:pt x="574" y="96"/>
                  </a:lnTo>
                  <a:lnTo>
                    <a:pt x="577" y="100"/>
                  </a:lnTo>
                  <a:lnTo>
                    <a:pt x="577" y="100"/>
                  </a:lnTo>
                  <a:lnTo>
                    <a:pt x="581" y="100"/>
                  </a:lnTo>
                  <a:lnTo>
                    <a:pt x="581" y="104"/>
                  </a:lnTo>
                  <a:lnTo>
                    <a:pt x="581" y="104"/>
                  </a:lnTo>
                  <a:lnTo>
                    <a:pt x="581" y="107"/>
                  </a:lnTo>
                  <a:lnTo>
                    <a:pt x="581" y="107"/>
                  </a:lnTo>
                  <a:lnTo>
                    <a:pt x="581" y="111"/>
                  </a:lnTo>
                  <a:lnTo>
                    <a:pt x="581" y="111"/>
                  </a:lnTo>
                  <a:lnTo>
                    <a:pt x="585" y="111"/>
                  </a:lnTo>
                  <a:lnTo>
                    <a:pt x="589" y="111"/>
                  </a:lnTo>
                  <a:lnTo>
                    <a:pt x="589" y="111"/>
                  </a:lnTo>
                  <a:lnTo>
                    <a:pt x="592" y="111"/>
                  </a:lnTo>
                  <a:lnTo>
                    <a:pt x="592" y="111"/>
                  </a:lnTo>
                  <a:lnTo>
                    <a:pt x="600" y="107"/>
                  </a:lnTo>
                  <a:lnTo>
                    <a:pt x="603" y="107"/>
                  </a:lnTo>
                  <a:lnTo>
                    <a:pt x="607" y="107"/>
                  </a:lnTo>
                  <a:lnTo>
                    <a:pt x="611" y="104"/>
                  </a:lnTo>
                  <a:lnTo>
                    <a:pt x="611" y="104"/>
                  </a:lnTo>
                  <a:lnTo>
                    <a:pt x="611" y="107"/>
                  </a:lnTo>
                  <a:lnTo>
                    <a:pt x="611" y="111"/>
                  </a:lnTo>
                  <a:lnTo>
                    <a:pt x="614" y="111"/>
                  </a:lnTo>
                  <a:lnTo>
                    <a:pt x="618" y="115"/>
                  </a:lnTo>
                  <a:lnTo>
                    <a:pt x="622" y="115"/>
                  </a:lnTo>
                  <a:lnTo>
                    <a:pt x="622" y="119"/>
                  </a:lnTo>
                  <a:lnTo>
                    <a:pt x="622" y="119"/>
                  </a:lnTo>
                  <a:lnTo>
                    <a:pt x="618" y="122"/>
                  </a:lnTo>
                  <a:lnTo>
                    <a:pt x="614" y="126"/>
                  </a:lnTo>
                  <a:lnTo>
                    <a:pt x="614" y="130"/>
                  </a:lnTo>
                  <a:lnTo>
                    <a:pt x="614" y="130"/>
                  </a:lnTo>
                  <a:lnTo>
                    <a:pt x="611" y="133"/>
                  </a:lnTo>
                  <a:lnTo>
                    <a:pt x="607" y="133"/>
                  </a:lnTo>
                  <a:lnTo>
                    <a:pt x="603" y="137"/>
                  </a:lnTo>
                  <a:lnTo>
                    <a:pt x="603" y="141"/>
                  </a:lnTo>
                  <a:lnTo>
                    <a:pt x="603" y="145"/>
                  </a:lnTo>
                  <a:lnTo>
                    <a:pt x="607" y="152"/>
                  </a:lnTo>
                  <a:lnTo>
                    <a:pt x="611" y="156"/>
                  </a:lnTo>
                  <a:lnTo>
                    <a:pt x="611" y="159"/>
                  </a:lnTo>
                  <a:lnTo>
                    <a:pt x="607" y="163"/>
                  </a:lnTo>
                  <a:lnTo>
                    <a:pt x="603" y="163"/>
                  </a:lnTo>
                  <a:lnTo>
                    <a:pt x="600" y="167"/>
                  </a:lnTo>
                  <a:lnTo>
                    <a:pt x="596" y="167"/>
                  </a:lnTo>
                  <a:lnTo>
                    <a:pt x="596" y="167"/>
                  </a:lnTo>
                  <a:lnTo>
                    <a:pt x="596" y="163"/>
                  </a:lnTo>
                  <a:lnTo>
                    <a:pt x="592" y="163"/>
                  </a:lnTo>
                  <a:lnTo>
                    <a:pt x="585" y="167"/>
                  </a:lnTo>
                  <a:lnTo>
                    <a:pt x="581" y="167"/>
                  </a:lnTo>
                  <a:lnTo>
                    <a:pt x="574" y="163"/>
                  </a:lnTo>
                  <a:lnTo>
                    <a:pt x="570" y="163"/>
                  </a:lnTo>
                  <a:lnTo>
                    <a:pt x="570" y="163"/>
                  </a:lnTo>
                  <a:lnTo>
                    <a:pt x="566" y="171"/>
                  </a:lnTo>
                  <a:lnTo>
                    <a:pt x="566" y="174"/>
                  </a:lnTo>
                  <a:lnTo>
                    <a:pt x="566" y="178"/>
                  </a:lnTo>
                  <a:lnTo>
                    <a:pt x="563" y="185"/>
                  </a:lnTo>
                  <a:lnTo>
                    <a:pt x="563" y="193"/>
                  </a:lnTo>
                  <a:lnTo>
                    <a:pt x="563" y="197"/>
                  </a:lnTo>
                  <a:lnTo>
                    <a:pt x="566" y="197"/>
                  </a:lnTo>
                  <a:lnTo>
                    <a:pt x="570" y="197"/>
                  </a:lnTo>
                  <a:lnTo>
                    <a:pt x="566" y="200"/>
                  </a:lnTo>
                  <a:lnTo>
                    <a:pt x="566" y="204"/>
                  </a:lnTo>
                  <a:lnTo>
                    <a:pt x="566" y="204"/>
                  </a:lnTo>
                  <a:lnTo>
                    <a:pt x="563" y="204"/>
                  </a:lnTo>
                  <a:lnTo>
                    <a:pt x="559" y="204"/>
                  </a:lnTo>
                  <a:lnTo>
                    <a:pt x="559" y="204"/>
                  </a:lnTo>
                  <a:lnTo>
                    <a:pt x="555" y="204"/>
                  </a:lnTo>
                  <a:lnTo>
                    <a:pt x="552" y="204"/>
                  </a:lnTo>
                  <a:lnTo>
                    <a:pt x="544" y="208"/>
                  </a:lnTo>
                  <a:lnTo>
                    <a:pt x="540" y="208"/>
                  </a:lnTo>
                  <a:lnTo>
                    <a:pt x="537" y="208"/>
                  </a:lnTo>
                  <a:lnTo>
                    <a:pt x="537" y="208"/>
                  </a:lnTo>
                  <a:lnTo>
                    <a:pt x="533" y="208"/>
                  </a:lnTo>
                  <a:lnTo>
                    <a:pt x="529" y="211"/>
                  </a:lnTo>
                  <a:lnTo>
                    <a:pt x="529" y="211"/>
                  </a:lnTo>
                  <a:lnTo>
                    <a:pt x="533" y="215"/>
                  </a:lnTo>
                  <a:lnTo>
                    <a:pt x="537" y="215"/>
                  </a:lnTo>
                  <a:lnTo>
                    <a:pt x="540" y="215"/>
                  </a:lnTo>
                  <a:lnTo>
                    <a:pt x="540" y="215"/>
                  </a:lnTo>
                  <a:lnTo>
                    <a:pt x="540" y="219"/>
                  </a:lnTo>
                  <a:lnTo>
                    <a:pt x="540" y="222"/>
                  </a:lnTo>
                  <a:lnTo>
                    <a:pt x="540" y="226"/>
                  </a:lnTo>
                  <a:lnTo>
                    <a:pt x="544" y="226"/>
                  </a:lnTo>
                  <a:lnTo>
                    <a:pt x="544" y="230"/>
                  </a:lnTo>
                  <a:lnTo>
                    <a:pt x="548" y="234"/>
                  </a:lnTo>
                  <a:lnTo>
                    <a:pt x="548" y="237"/>
                  </a:lnTo>
                  <a:lnTo>
                    <a:pt x="552" y="237"/>
                  </a:lnTo>
                  <a:lnTo>
                    <a:pt x="552" y="245"/>
                  </a:lnTo>
                  <a:lnTo>
                    <a:pt x="548" y="248"/>
                  </a:lnTo>
                  <a:lnTo>
                    <a:pt x="548" y="248"/>
                  </a:lnTo>
                  <a:lnTo>
                    <a:pt x="552" y="252"/>
                  </a:lnTo>
                  <a:lnTo>
                    <a:pt x="548" y="252"/>
                  </a:lnTo>
                  <a:lnTo>
                    <a:pt x="548" y="256"/>
                  </a:lnTo>
                  <a:lnTo>
                    <a:pt x="548" y="256"/>
                  </a:lnTo>
                  <a:lnTo>
                    <a:pt x="548" y="260"/>
                  </a:lnTo>
                  <a:lnTo>
                    <a:pt x="544" y="263"/>
                  </a:lnTo>
                  <a:lnTo>
                    <a:pt x="537" y="260"/>
                  </a:lnTo>
                  <a:lnTo>
                    <a:pt x="529" y="252"/>
                  </a:lnTo>
                  <a:lnTo>
                    <a:pt x="526" y="252"/>
                  </a:lnTo>
                  <a:lnTo>
                    <a:pt x="518" y="252"/>
                  </a:lnTo>
                  <a:lnTo>
                    <a:pt x="511" y="252"/>
                  </a:lnTo>
                  <a:lnTo>
                    <a:pt x="503" y="252"/>
                  </a:lnTo>
                  <a:lnTo>
                    <a:pt x="496" y="252"/>
                  </a:lnTo>
                  <a:lnTo>
                    <a:pt x="489" y="252"/>
                  </a:lnTo>
                  <a:lnTo>
                    <a:pt x="485" y="252"/>
                  </a:lnTo>
                  <a:lnTo>
                    <a:pt x="481" y="252"/>
                  </a:lnTo>
                  <a:lnTo>
                    <a:pt x="477" y="252"/>
                  </a:lnTo>
                  <a:lnTo>
                    <a:pt x="474" y="256"/>
                  </a:lnTo>
                  <a:lnTo>
                    <a:pt x="466" y="252"/>
                  </a:lnTo>
                  <a:lnTo>
                    <a:pt x="459" y="252"/>
                  </a:lnTo>
                  <a:lnTo>
                    <a:pt x="455" y="252"/>
                  </a:lnTo>
                  <a:lnTo>
                    <a:pt x="452" y="252"/>
                  </a:lnTo>
                  <a:lnTo>
                    <a:pt x="448" y="252"/>
                  </a:lnTo>
                  <a:lnTo>
                    <a:pt x="444" y="252"/>
                  </a:lnTo>
                  <a:lnTo>
                    <a:pt x="440" y="252"/>
                  </a:lnTo>
                  <a:lnTo>
                    <a:pt x="440" y="252"/>
                  </a:lnTo>
                  <a:lnTo>
                    <a:pt x="440" y="256"/>
                  </a:lnTo>
                  <a:lnTo>
                    <a:pt x="440" y="260"/>
                  </a:lnTo>
                  <a:lnTo>
                    <a:pt x="440" y="263"/>
                  </a:lnTo>
                  <a:lnTo>
                    <a:pt x="437" y="263"/>
                  </a:lnTo>
                  <a:lnTo>
                    <a:pt x="426" y="263"/>
                  </a:lnTo>
                  <a:lnTo>
                    <a:pt x="415" y="263"/>
                  </a:lnTo>
                  <a:lnTo>
                    <a:pt x="411" y="260"/>
                  </a:lnTo>
                  <a:lnTo>
                    <a:pt x="403" y="260"/>
                  </a:lnTo>
                  <a:lnTo>
                    <a:pt x="403" y="263"/>
                  </a:lnTo>
                  <a:lnTo>
                    <a:pt x="403" y="263"/>
                  </a:lnTo>
                  <a:lnTo>
                    <a:pt x="400" y="267"/>
                  </a:lnTo>
                  <a:lnTo>
                    <a:pt x="400" y="267"/>
                  </a:lnTo>
                  <a:lnTo>
                    <a:pt x="396" y="267"/>
                  </a:lnTo>
                  <a:lnTo>
                    <a:pt x="396" y="271"/>
                  </a:lnTo>
                  <a:lnTo>
                    <a:pt x="392" y="274"/>
                  </a:lnTo>
                  <a:lnTo>
                    <a:pt x="385" y="278"/>
                  </a:lnTo>
                  <a:lnTo>
                    <a:pt x="381" y="286"/>
                  </a:lnTo>
                  <a:lnTo>
                    <a:pt x="381" y="286"/>
                  </a:lnTo>
                  <a:lnTo>
                    <a:pt x="377" y="293"/>
                  </a:lnTo>
                  <a:lnTo>
                    <a:pt x="370" y="297"/>
                  </a:lnTo>
                  <a:lnTo>
                    <a:pt x="370" y="297"/>
                  </a:lnTo>
                  <a:lnTo>
                    <a:pt x="363" y="293"/>
                  </a:lnTo>
                  <a:lnTo>
                    <a:pt x="355" y="293"/>
                  </a:lnTo>
                  <a:lnTo>
                    <a:pt x="352" y="293"/>
                  </a:lnTo>
                  <a:lnTo>
                    <a:pt x="344" y="297"/>
                  </a:lnTo>
                  <a:lnTo>
                    <a:pt x="340" y="297"/>
                  </a:lnTo>
                  <a:lnTo>
                    <a:pt x="333" y="278"/>
                  </a:lnTo>
                  <a:lnTo>
                    <a:pt x="322" y="278"/>
                  </a:lnTo>
                  <a:lnTo>
                    <a:pt x="322" y="256"/>
                  </a:lnTo>
                  <a:lnTo>
                    <a:pt x="315" y="260"/>
                  </a:lnTo>
                  <a:lnTo>
                    <a:pt x="311" y="248"/>
                  </a:lnTo>
                  <a:lnTo>
                    <a:pt x="303" y="245"/>
                  </a:lnTo>
                  <a:lnTo>
                    <a:pt x="278" y="245"/>
                  </a:lnTo>
                  <a:lnTo>
                    <a:pt x="252" y="245"/>
                  </a:lnTo>
                  <a:lnTo>
                    <a:pt x="237" y="237"/>
                  </a:lnTo>
                  <a:lnTo>
                    <a:pt x="229" y="234"/>
                  </a:lnTo>
                  <a:lnTo>
                    <a:pt x="203" y="219"/>
                  </a:lnTo>
                  <a:lnTo>
                    <a:pt x="159" y="226"/>
                  </a:lnTo>
                  <a:lnTo>
                    <a:pt x="174" y="297"/>
                  </a:lnTo>
                  <a:lnTo>
                    <a:pt x="170" y="297"/>
                  </a:lnTo>
                  <a:lnTo>
                    <a:pt x="163" y="297"/>
                  </a:lnTo>
                  <a:lnTo>
                    <a:pt x="152" y="286"/>
                  </a:lnTo>
                  <a:lnTo>
                    <a:pt x="141" y="282"/>
                  </a:lnTo>
                  <a:lnTo>
                    <a:pt x="129" y="278"/>
                  </a:lnTo>
                  <a:lnTo>
                    <a:pt x="122" y="282"/>
                  </a:lnTo>
                  <a:lnTo>
                    <a:pt x="111" y="289"/>
                  </a:lnTo>
                  <a:lnTo>
                    <a:pt x="111" y="286"/>
                  </a:lnTo>
                  <a:lnTo>
                    <a:pt x="111" y="282"/>
                  </a:lnTo>
                  <a:lnTo>
                    <a:pt x="111" y="278"/>
                  </a:lnTo>
                  <a:lnTo>
                    <a:pt x="115" y="274"/>
                  </a:lnTo>
                  <a:lnTo>
                    <a:pt x="115" y="274"/>
                  </a:lnTo>
                  <a:lnTo>
                    <a:pt x="115" y="271"/>
                  </a:lnTo>
                  <a:lnTo>
                    <a:pt x="111" y="271"/>
                  </a:lnTo>
                  <a:lnTo>
                    <a:pt x="107" y="271"/>
                  </a:lnTo>
                  <a:lnTo>
                    <a:pt x="107" y="271"/>
                  </a:lnTo>
                  <a:lnTo>
                    <a:pt x="103" y="271"/>
                  </a:lnTo>
                  <a:lnTo>
                    <a:pt x="100" y="271"/>
                  </a:lnTo>
                  <a:lnTo>
                    <a:pt x="100" y="271"/>
                  </a:lnTo>
                  <a:lnTo>
                    <a:pt x="100" y="267"/>
                  </a:lnTo>
                  <a:lnTo>
                    <a:pt x="96" y="267"/>
                  </a:lnTo>
                  <a:lnTo>
                    <a:pt x="96" y="263"/>
                  </a:lnTo>
                  <a:lnTo>
                    <a:pt x="92" y="263"/>
                  </a:lnTo>
                  <a:lnTo>
                    <a:pt x="92" y="263"/>
                  </a:lnTo>
                  <a:lnTo>
                    <a:pt x="89" y="263"/>
                  </a:lnTo>
                  <a:lnTo>
                    <a:pt x="89" y="263"/>
                  </a:lnTo>
                  <a:lnTo>
                    <a:pt x="89" y="260"/>
                  </a:lnTo>
                  <a:lnTo>
                    <a:pt x="89" y="260"/>
                  </a:lnTo>
                  <a:lnTo>
                    <a:pt x="85" y="252"/>
                  </a:lnTo>
                  <a:lnTo>
                    <a:pt x="81" y="252"/>
                  </a:lnTo>
                  <a:lnTo>
                    <a:pt x="81" y="252"/>
                  </a:lnTo>
                  <a:lnTo>
                    <a:pt x="81" y="248"/>
                  </a:lnTo>
                  <a:lnTo>
                    <a:pt x="78" y="248"/>
                  </a:lnTo>
                  <a:lnTo>
                    <a:pt x="78" y="245"/>
                  </a:lnTo>
                  <a:lnTo>
                    <a:pt x="74" y="245"/>
                  </a:lnTo>
                  <a:lnTo>
                    <a:pt x="70" y="245"/>
                  </a:lnTo>
                  <a:lnTo>
                    <a:pt x="70" y="241"/>
                  </a:lnTo>
                  <a:lnTo>
                    <a:pt x="70" y="241"/>
                  </a:lnTo>
                  <a:lnTo>
                    <a:pt x="70" y="237"/>
                  </a:lnTo>
                  <a:lnTo>
                    <a:pt x="74" y="237"/>
                  </a:lnTo>
                  <a:lnTo>
                    <a:pt x="78" y="237"/>
                  </a:lnTo>
                  <a:lnTo>
                    <a:pt x="78" y="237"/>
                  </a:lnTo>
                  <a:lnTo>
                    <a:pt x="81" y="237"/>
                  </a:lnTo>
                  <a:lnTo>
                    <a:pt x="81" y="241"/>
                  </a:lnTo>
                  <a:lnTo>
                    <a:pt x="85" y="237"/>
                  </a:lnTo>
                  <a:lnTo>
                    <a:pt x="85" y="237"/>
                  </a:lnTo>
                  <a:lnTo>
                    <a:pt x="89" y="237"/>
                  </a:lnTo>
                  <a:lnTo>
                    <a:pt x="89" y="237"/>
                  </a:lnTo>
                  <a:lnTo>
                    <a:pt x="89" y="237"/>
                  </a:lnTo>
                  <a:lnTo>
                    <a:pt x="85" y="237"/>
                  </a:lnTo>
                  <a:lnTo>
                    <a:pt x="85" y="237"/>
                  </a:lnTo>
                  <a:lnTo>
                    <a:pt x="85" y="234"/>
                  </a:lnTo>
                  <a:lnTo>
                    <a:pt x="81" y="230"/>
                  </a:lnTo>
                  <a:lnTo>
                    <a:pt x="81" y="230"/>
                  </a:lnTo>
                  <a:lnTo>
                    <a:pt x="81" y="230"/>
                  </a:lnTo>
                  <a:lnTo>
                    <a:pt x="81" y="226"/>
                  </a:lnTo>
                  <a:lnTo>
                    <a:pt x="81" y="226"/>
                  </a:lnTo>
                  <a:lnTo>
                    <a:pt x="85" y="222"/>
                  </a:lnTo>
                  <a:lnTo>
                    <a:pt x="89" y="222"/>
                  </a:lnTo>
                  <a:lnTo>
                    <a:pt x="92" y="222"/>
                  </a:lnTo>
                  <a:lnTo>
                    <a:pt x="92" y="222"/>
                  </a:lnTo>
                  <a:lnTo>
                    <a:pt x="96" y="222"/>
                  </a:lnTo>
                  <a:lnTo>
                    <a:pt x="100" y="219"/>
                  </a:lnTo>
                  <a:lnTo>
                    <a:pt x="100" y="222"/>
                  </a:lnTo>
                  <a:lnTo>
                    <a:pt x="103" y="222"/>
                  </a:lnTo>
                  <a:lnTo>
                    <a:pt x="103" y="222"/>
                  </a:lnTo>
                  <a:lnTo>
                    <a:pt x="107" y="222"/>
                  </a:lnTo>
                  <a:lnTo>
                    <a:pt x="111" y="222"/>
                  </a:lnTo>
                  <a:lnTo>
                    <a:pt x="115" y="222"/>
                  </a:lnTo>
                  <a:lnTo>
                    <a:pt x="115" y="222"/>
                  </a:lnTo>
                  <a:lnTo>
                    <a:pt x="111" y="219"/>
                  </a:lnTo>
                  <a:lnTo>
                    <a:pt x="107" y="219"/>
                  </a:lnTo>
                  <a:lnTo>
                    <a:pt x="107" y="215"/>
                  </a:lnTo>
                  <a:lnTo>
                    <a:pt x="107" y="211"/>
                  </a:lnTo>
                  <a:lnTo>
                    <a:pt x="107" y="211"/>
                  </a:lnTo>
                  <a:lnTo>
                    <a:pt x="111" y="211"/>
                  </a:lnTo>
                  <a:lnTo>
                    <a:pt x="107" y="208"/>
                  </a:lnTo>
                  <a:lnTo>
                    <a:pt x="107" y="208"/>
                  </a:lnTo>
                  <a:lnTo>
                    <a:pt x="107" y="208"/>
                  </a:lnTo>
                  <a:lnTo>
                    <a:pt x="107" y="204"/>
                  </a:lnTo>
                  <a:lnTo>
                    <a:pt x="111" y="200"/>
                  </a:lnTo>
                  <a:lnTo>
                    <a:pt x="107" y="200"/>
                  </a:lnTo>
                  <a:lnTo>
                    <a:pt x="107" y="197"/>
                  </a:lnTo>
                  <a:lnTo>
                    <a:pt x="107" y="197"/>
                  </a:lnTo>
                  <a:lnTo>
                    <a:pt x="107" y="193"/>
                  </a:lnTo>
                  <a:lnTo>
                    <a:pt x="103" y="193"/>
                  </a:lnTo>
                  <a:lnTo>
                    <a:pt x="103" y="193"/>
                  </a:lnTo>
                  <a:lnTo>
                    <a:pt x="103" y="189"/>
                  </a:lnTo>
                  <a:lnTo>
                    <a:pt x="96" y="189"/>
                  </a:lnTo>
                  <a:lnTo>
                    <a:pt x="96" y="189"/>
                  </a:lnTo>
                  <a:lnTo>
                    <a:pt x="92" y="189"/>
                  </a:lnTo>
                  <a:lnTo>
                    <a:pt x="92" y="193"/>
                  </a:lnTo>
                  <a:lnTo>
                    <a:pt x="92" y="193"/>
                  </a:lnTo>
                  <a:lnTo>
                    <a:pt x="92" y="193"/>
                  </a:lnTo>
                  <a:lnTo>
                    <a:pt x="89" y="193"/>
                  </a:lnTo>
                  <a:lnTo>
                    <a:pt x="89" y="193"/>
                  </a:lnTo>
                  <a:lnTo>
                    <a:pt x="89" y="193"/>
                  </a:lnTo>
                  <a:lnTo>
                    <a:pt x="85" y="193"/>
                  </a:lnTo>
                  <a:lnTo>
                    <a:pt x="85" y="193"/>
                  </a:lnTo>
                  <a:lnTo>
                    <a:pt x="81" y="193"/>
                  </a:lnTo>
                  <a:lnTo>
                    <a:pt x="81" y="189"/>
                  </a:lnTo>
                  <a:lnTo>
                    <a:pt x="81" y="189"/>
                  </a:lnTo>
                  <a:lnTo>
                    <a:pt x="81" y="189"/>
                  </a:lnTo>
                  <a:lnTo>
                    <a:pt x="78" y="189"/>
                  </a:lnTo>
                  <a:lnTo>
                    <a:pt x="78" y="189"/>
                  </a:lnTo>
                  <a:lnTo>
                    <a:pt x="74" y="189"/>
                  </a:lnTo>
                  <a:lnTo>
                    <a:pt x="70" y="193"/>
                  </a:lnTo>
                  <a:lnTo>
                    <a:pt x="70" y="193"/>
                  </a:lnTo>
                  <a:lnTo>
                    <a:pt x="70" y="193"/>
                  </a:lnTo>
                  <a:lnTo>
                    <a:pt x="66" y="193"/>
                  </a:lnTo>
                  <a:lnTo>
                    <a:pt x="66" y="193"/>
                  </a:lnTo>
                  <a:lnTo>
                    <a:pt x="63" y="197"/>
                  </a:lnTo>
                  <a:lnTo>
                    <a:pt x="63" y="197"/>
                  </a:lnTo>
                  <a:lnTo>
                    <a:pt x="59" y="197"/>
                  </a:lnTo>
                  <a:lnTo>
                    <a:pt x="59" y="200"/>
                  </a:lnTo>
                  <a:lnTo>
                    <a:pt x="55" y="200"/>
                  </a:lnTo>
                  <a:lnTo>
                    <a:pt x="55" y="200"/>
                  </a:lnTo>
                  <a:lnTo>
                    <a:pt x="55" y="200"/>
                  </a:lnTo>
                  <a:lnTo>
                    <a:pt x="55" y="200"/>
                  </a:lnTo>
                  <a:lnTo>
                    <a:pt x="52" y="200"/>
                  </a:lnTo>
                  <a:lnTo>
                    <a:pt x="52" y="200"/>
                  </a:lnTo>
                  <a:lnTo>
                    <a:pt x="48" y="200"/>
                  </a:lnTo>
                  <a:lnTo>
                    <a:pt x="48" y="200"/>
                  </a:lnTo>
                  <a:lnTo>
                    <a:pt x="48" y="20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7">
              <a:extLst>
                <a:ext uri="{FF2B5EF4-FFF2-40B4-BE49-F238E27FC236}">
                  <a16:creationId xmlns:a16="http://schemas.microsoft.com/office/drawing/2014/main" id="{ADBD01D4-153E-4CA0-8E0E-8E5DD7F43D55}"/>
                </a:ext>
              </a:extLst>
            </p:cNvPr>
            <p:cNvSpPr>
              <a:spLocks/>
            </p:cNvSpPr>
            <p:nvPr/>
          </p:nvSpPr>
          <p:spPr bwMode="auto">
            <a:xfrm>
              <a:off x="5398237" y="2217429"/>
              <a:ext cx="338384" cy="190421"/>
            </a:xfrm>
            <a:custGeom>
              <a:avLst/>
              <a:gdLst>
                <a:gd name="T0" fmla="*/ 211 w 263"/>
                <a:gd name="T1" fmla="*/ 137 h 148"/>
                <a:gd name="T2" fmla="*/ 215 w 263"/>
                <a:gd name="T3" fmla="*/ 130 h 148"/>
                <a:gd name="T4" fmla="*/ 211 w 263"/>
                <a:gd name="T5" fmla="*/ 126 h 148"/>
                <a:gd name="T6" fmla="*/ 211 w 263"/>
                <a:gd name="T7" fmla="*/ 118 h 148"/>
                <a:gd name="T8" fmla="*/ 207 w 263"/>
                <a:gd name="T9" fmla="*/ 115 h 148"/>
                <a:gd name="T10" fmla="*/ 200 w 263"/>
                <a:gd name="T11" fmla="*/ 111 h 148"/>
                <a:gd name="T12" fmla="*/ 204 w 263"/>
                <a:gd name="T13" fmla="*/ 104 h 148"/>
                <a:gd name="T14" fmla="*/ 211 w 263"/>
                <a:gd name="T15" fmla="*/ 104 h 148"/>
                <a:gd name="T16" fmla="*/ 218 w 263"/>
                <a:gd name="T17" fmla="*/ 96 h 148"/>
                <a:gd name="T18" fmla="*/ 215 w 263"/>
                <a:gd name="T19" fmla="*/ 93 h 148"/>
                <a:gd name="T20" fmla="*/ 230 w 263"/>
                <a:gd name="T21" fmla="*/ 89 h 148"/>
                <a:gd name="T22" fmla="*/ 226 w 263"/>
                <a:gd name="T23" fmla="*/ 85 h 148"/>
                <a:gd name="T24" fmla="*/ 230 w 263"/>
                <a:gd name="T25" fmla="*/ 81 h 148"/>
                <a:gd name="T26" fmla="*/ 237 w 263"/>
                <a:gd name="T27" fmla="*/ 78 h 148"/>
                <a:gd name="T28" fmla="*/ 244 w 263"/>
                <a:gd name="T29" fmla="*/ 78 h 148"/>
                <a:gd name="T30" fmla="*/ 256 w 263"/>
                <a:gd name="T31" fmla="*/ 78 h 148"/>
                <a:gd name="T32" fmla="*/ 263 w 263"/>
                <a:gd name="T33" fmla="*/ 74 h 148"/>
                <a:gd name="T34" fmla="*/ 256 w 263"/>
                <a:gd name="T35" fmla="*/ 63 h 148"/>
                <a:gd name="T36" fmla="*/ 252 w 263"/>
                <a:gd name="T37" fmla="*/ 67 h 148"/>
                <a:gd name="T38" fmla="*/ 248 w 263"/>
                <a:gd name="T39" fmla="*/ 70 h 148"/>
                <a:gd name="T40" fmla="*/ 237 w 263"/>
                <a:gd name="T41" fmla="*/ 67 h 148"/>
                <a:gd name="T42" fmla="*/ 237 w 263"/>
                <a:gd name="T43" fmla="*/ 59 h 148"/>
                <a:gd name="T44" fmla="*/ 241 w 263"/>
                <a:gd name="T45" fmla="*/ 48 h 148"/>
                <a:gd name="T46" fmla="*/ 237 w 263"/>
                <a:gd name="T47" fmla="*/ 52 h 148"/>
                <a:gd name="T48" fmla="*/ 226 w 263"/>
                <a:gd name="T49" fmla="*/ 59 h 148"/>
                <a:gd name="T50" fmla="*/ 222 w 263"/>
                <a:gd name="T51" fmla="*/ 67 h 148"/>
                <a:gd name="T52" fmla="*/ 211 w 263"/>
                <a:gd name="T53" fmla="*/ 78 h 148"/>
                <a:gd name="T54" fmla="*/ 204 w 263"/>
                <a:gd name="T55" fmla="*/ 74 h 148"/>
                <a:gd name="T56" fmla="*/ 193 w 263"/>
                <a:gd name="T57" fmla="*/ 74 h 148"/>
                <a:gd name="T58" fmla="*/ 181 w 263"/>
                <a:gd name="T59" fmla="*/ 78 h 148"/>
                <a:gd name="T60" fmla="*/ 163 w 263"/>
                <a:gd name="T61" fmla="*/ 59 h 148"/>
                <a:gd name="T62" fmla="*/ 156 w 263"/>
                <a:gd name="T63" fmla="*/ 41 h 148"/>
                <a:gd name="T64" fmla="*/ 144 w 263"/>
                <a:gd name="T65" fmla="*/ 26 h 148"/>
                <a:gd name="T66" fmla="*/ 93 w 263"/>
                <a:gd name="T67" fmla="*/ 26 h 148"/>
                <a:gd name="T68" fmla="*/ 70 w 263"/>
                <a:gd name="T69" fmla="*/ 15 h 148"/>
                <a:gd name="T70" fmla="*/ 0 w 263"/>
                <a:gd name="T71" fmla="*/ 7 h 148"/>
                <a:gd name="T72" fmla="*/ 22 w 263"/>
                <a:gd name="T73" fmla="*/ 78 h 148"/>
                <a:gd name="T74" fmla="*/ 30 w 263"/>
                <a:gd name="T75" fmla="*/ 74 h 148"/>
                <a:gd name="T76" fmla="*/ 26 w 263"/>
                <a:gd name="T77" fmla="*/ 67 h 148"/>
                <a:gd name="T78" fmla="*/ 33 w 263"/>
                <a:gd name="T79" fmla="*/ 59 h 148"/>
                <a:gd name="T80" fmla="*/ 41 w 263"/>
                <a:gd name="T81" fmla="*/ 55 h 148"/>
                <a:gd name="T82" fmla="*/ 44 w 263"/>
                <a:gd name="T83" fmla="*/ 55 h 148"/>
                <a:gd name="T84" fmla="*/ 52 w 263"/>
                <a:gd name="T85" fmla="*/ 52 h 148"/>
                <a:gd name="T86" fmla="*/ 70 w 263"/>
                <a:gd name="T87" fmla="*/ 63 h 148"/>
                <a:gd name="T88" fmla="*/ 85 w 263"/>
                <a:gd name="T89" fmla="*/ 70 h 148"/>
                <a:gd name="T90" fmla="*/ 96 w 263"/>
                <a:gd name="T91" fmla="*/ 74 h 148"/>
                <a:gd name="T92" fmla="*/ 107 w 263"/>
                <a:gd name="T93" fmla="*/ 78 h 148"/>
                <a:gd name="T94" fmla="*/ 115 w 263"/>
                <a:gd name="T95" fmla="*/ 89 h 148"/>
                <a:gd name="T96" fmla="*/ 119 w 263"/>
                <a:gd name="T97" fmla="*/ 100 h 148"/>
                <a:gd name="T98" fmla="*/ 133 w 263"/>
                <a:gd name="T99" fmla="*/ 107 h 148"/>
                <a:gd name="T100" fmla="*/ 159 w 263"/>
                <a:gd name="T101" fmla="*/ 122 h 148"/>
                <a:gd name="T102" fmla="*/ 178 w 263"/>
                <a:gd name="T103" fmla="*/ 130 h 148"/>
                <a:gd name="T104" fmla="*/ 181 w 263"/>
                <a:gd name="T105" fmla="*/ 130 h 148"/>
                <a:gd name="T106" fmla="*/ 189 w 263"/>
                <a:gd name="T107" fmla="*/ 137 h 148"/>
                <a:gd name="T108" fmla="*/ 193 w 263"/>
                <a:gd name="T109" fmla="*/ 144 h 148"/>
                <a:gd name="T110" fmla="*/ 200 w 263"/>
                <a:gd name="T111" fmla="*/ 148 h 148"/>
                <a:gd name="T112" fmla="*/ 204 w 263"/>
                <a:gd name="T113" fmla="*/ 144 h 148"/>
                <a:gd name="T114" fmla="*/ 207 w 263"/>
                <a:gd name="T115"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 h="148">
                  <a:moveTo>
                    <a:pt x="207" y="148"/>
                  </a:moveTo>
                  <a:lnTo>
                    <a:pt x="211" y="137"/>
                  </a:lnTo>
                  <a:lnTo>
                    <a:pt x="215" y="133"/>
                  </a:lnTo>
                  <a:lnTo>
                    <a:pt x="215" y="130"/>
                  </a:lnTo>
                  <a:lnTo>
                    <a:pt x="215" y="126"/>
                  </a:lnTo>
                  <a:lnTo>
                    <a:pt x="211" y="126"/>
                  </a:lnTo>
                  <a:lnTo>
                    <a:pt x="211" y="118"/>
                  </a:lnTo>
                  <a:lnTo>
                    <a:pt x="211" y="118"/>
                  </a:lnTo>
                  <a:lnTo>
                    <a:pt x="211" y="115"/>
                  </a:lnTo>
                  <a:lnTo>
                    <a:pt x="207" y="115"/>
                  </a:lnTo>
                  <a:lnTo>
                    <a:pt x="204" y="115"/>
                  </a:lnTo>
                  <a:lnTo>
                    <a:pt x="200" y="111"/>
                  </a:lnTo>
                  <a:lnTo>
                    <a:pt x="200" y="104"/>
                  </a:lnTo>
                  <a:lnTo>
                    <a:pt x="204" y="104"/>
                  </a:lnTo>
                  <a:lnTo>
                    <a:pt x="207" y="104"/>
                  </a:lnTo>
                  <a:lnTo>
                    <a:pt x="211" y="104"/>
                  </a:lnTo>
                  <a:lnTo>
                    <a:pt x="211" y="100"/>
                  </a:lnTo>
                  <a:lnTo>
                    <a:pt x="218" y="96"/>
                  </a:lnTo>
                  <a:lnTo>
                    <a:pt x="218" y="96"/>
                  </a:lnTo>
                  <a:lnTo>
                    <a:pt x="215" y="93"/>
                  </a:lnTo>
                  <a:lnTo>
                    <a:pt x="222" y="93"/>
                  </a:lnTo>
                  <a:lnTo>
                    <a:pt x="230" y="89"/>
                  </a:lnTo>
                  <a:lnTo>
                    <a:pt x="230" y="89"/>
                  </a:lnTo>
                  <a:lnTo>
                    <a:pt x="226" y="85"/>
                  </a:lnTo>
                  <a:lnTo>
                    <a:pt x="226" y="81"/>
                  </a:lnTo>
                  <a:lnTo>
                    <a:pt x="230" y="81"/>
                  </a:lnTo>
                  <a:lnTo>
                    <a:pt x="233" y="78"/>
                  </a:lnTo>
                  <a:lnTo>
                    <a:pt x="237" y="78"/>
                  </a:lnTo>
                  <a:lnTo>
                    <a:pt x="241" y="74"/>
                  </a:lnTo>
                  <a:lnTo>
                    <a:pt x="244" y="78"/>
                  </a:lnTo>
                  <a:lnTo>
                    <a:pt x="248" y="78"/>
                  </a:lnTo>
                  <a:lnTo>
                    <a:pt x="256" y="78"/>
                  </a:lnTo>
                  <a:lnTo>
                    <a:pt x="259" y="78"/>
                  </a:lnTo>
                  <a:lnTo>
                    <a:pt x="263" y="74"/>
                  </a:lnTo>
                  <a:lnTo>
                    <a:pt x="263" y="70"/>
                  </a:lnTo>
                  <a:lnTo>
                    <a:pt x="256" y="63"/>
                  </a:lnTo>
                  <a:lnTo>
                    <a:pt x="252" y="63"/>
                  </a:lnTo>
                  <a:lnTo>
                    <a:pt x="252" y="67"/>
                  </a:lnTo>
                  <a:lnTo>
                    <a:pt x="252" y="70"/>
                  </a:lnTo>
                  <a:lnTo>
                    <a:pt x="248" y="70"/>
                  </a:lnTo>
                  <a:lnTo>
                    <a:pt x="244" y="67"/>
                  </a:lnTo>
                  <a:lnTo>
                    <a:pt x="237" y="67"/>
                  </a:lnTo>
                  <a:lnTo>
                    <a:pt x="233" y="63"/>
                  </a:lnTo>
                  <a:lnTo>
                    <a:pt x="237" y="59"/>
                  </a:lnTo>
                  <a:lnTo>
                    <a:pt x="241" y="52"/>
                  </a:lnTo>
                  <a:lnTo>
                    <a:pt x="241" y="48"/>
                  </a:lnTo>
                  <a:lnTo>
                    <a:pt x="237" y="48"/>
                  </a:lnTo>
                  <a:lnTo>
                    <a:pt x="237" y="52"/>
                  </a:lnTo>
                  <a:lnTo>
                    <a:pt x="233" y="55"/>
                  </a:lnTo>
                  <a:lnTo>
                    <a:pt x="226" y="59"/>
                  </a:lnTo>
                  <a:lnTo>
                    <a:pt x="222" y="67"/>
                  </a:lnTo>
                  <a:lnTo>
                    <a:pt x="222" y="67"/>
                  </a:lnTo>
                  <a:lnTo>
                    <a:pt x="218" y="74"/>
                  </a:lnTo>
                  <a:lnTo>
                    <a:pt x="211" y="78"/>
                  </a:lnTo>
                  <a:lnTo>
                    <a:pt x="211" y="78"/>
                  </a:lnTo>
                  <a:lnTo>
                    <a:pt x="204" y="74"/>
                  </a:lnTo>
                  <a:lnTo>
                    <a:pt x="196" y="74"/>
                  </a:lnTo>
                  <a:lnTo>
                    <a:pt x="193" y="74"/>
                  </a:lnTo>
                  <a:lnTo>
                    <a:pt x="185" y="78"/>
                  </a:lnTo>
                  <a:lnTo>
                    <a:pt x="181" y="78"/>
                  </a:lnTo>
                  <a:lnTo>
                    <a:pt x="174" y="59"/>
                  </a:lnTo>
                  <a:lnTo>
                    <a:pt x="163" y="59"/>
                  </a:lnTo>
                  <a:lnTo>
                    <a:pt x="163" y="37"/>
                  </a:lnTo>
                  <a:lnTo>
                    <a:pt x="156" y="41"/>
                  </a:lnTo>
                  <a:lnTo>
                    <a:pt x="152" y="29"/>
                  </a:lnTo>
                  <a:lnTo>
                    <a:pt x="144" y="26"/>
                  </a:lnTo>
                  <a:lnTo>
                    <a:pt x="119" y="26"/>
                  </a:lnTo>
                  <a:lnTo>
                    <a:pt x="93" y="26"/>
                  </a:lnTo>
                  <a:lnTo>
                    <a:pt x="78" y="18"/>
                  </a:lnTo>
                  <a:lnTo>
                    <a:pt x="70" y="15"/>
                  </a:lnTo>
                  <a:lnTo>
                    <a:pt x="44" y="0"/>
                  </a:lnTo>
                  <a:lnTo>
                    <a:pt x="0" y="7"/>
                  </a:lnTo>
                  <a:lnTo>
                    <a:pt x="15" y="78"/>
                  </a:lnTo>
                  <a:lnTo>
                    <a:pt x="22" y="78"/>
                  </a:lnTo>
                  <a:lnTo>
                    <a:pt x="26" y="78"/>
                  </a:lnTo>
                  <a:lnTo>
                    <a:pt x="30" y="74"/>
                  </a:lnTo>
                  <a:lnTo>
                    <a:pt x="26" y="70"/>
                  </a:lnTo>
                  <a:lnTo>
                    <a:pt x="26" y="67"/>
                  </a:lnTo>
                  <a:lnTo>
                    <a:pt x="30" y="59"/>
                  </a:lnTo>
                  <a:lnTo>
                    <a:pt x="33" y="59"/>
                  </a:lnTo>
                  <a:lnTo>
                    <a:pt x="37" y="55"/>
                  </a:lnTo>
                  <a:lnTo>
                    <a:pt x="41" y="55"/>
                  </a:lnTo>
                  <a:lnTo>
                    <a:pt x="44" y="55"/>
                  </a:lnTo>
                  <a:lnTo>
                    <a:pt x="44" y="55"/>
                  </a:lnTo>
                  <a:lnTo>
                    <a:pt x="44" y="52"/>
                  </a:lnTo>
                  <a:lnTo>
                    <a:pt x="52" y="52"/>
                  </a:lnTo>
                  <a:lnTo>
                    <a:pt x="63" y="55"/>
                  </a:lnTo>
                  <a:lnTo>
                    <a:pt x="70" y="63"/>
                  </a:lnTo>
                  <a:lnTo>
                    <a:pt x="74" y="67"/>
                  </a:lnTo>
                  <a:lnTo>
                    <a:pt x="85" y="70"/>
                  </a:lnTo>
                  <a:lnTo>
                    <a:pt x="96" y="78"/>
                  </a:lnTo>
                  <a:lnTo>
                    <a:pt x="96" y="74"/>
                  </a:lnTo>
                  <a:lnTo>
                    <a:pt x="100" y="74"/>
                  </a:lnTo>
                  <a:lnTo>
                    <a:pt x="107" y="78"/>
                  </a:lnTo>
                  <a:lnTo>
                    <a:pt x="111" y="89"/>
                  </a:lnTo>
                  <a:lnTo>
                    <a:pt x="115" y="89"/>
                  </a:lnTo>
                  <a:lnTo>
                    <a:pt x="115" y="93"/>
                  </a:lnTo>
                  <a:lnTo>
                    <a:pt x="119" y="100"/>
                  </a:lnTo>
                  <a:lnTo>
                    <a:pt x="126" y="104"/>
                  </a:lnTo>
                  <a:lnTo>
                    <a:pt x="133" y="107"/>
                  </a:lnTo>
                  <a:lnTo>
                    <a:pt x="144" y="115"/>
                  </a:lnTo>
                  <a:lnTo>
                    <a:pt x="159" y="122"/>
                  </a:lnTo>
                  <a:lnTo>
                    <a:pt x="170" y="130"/>
                  </a:lnTo>
                  <a:lnTo>
                    <a:pt x="178" y="130"/>
                  </a:lnTo>
                  <a:lnTo>
                    <a:pt x="181" y="130"/>
                  </a:lnTo>
                  <a:lnTo>
                    <a:pt x="181" y="130"/>
                  </a:lnTo>
                  <a:lnTo>
                    <a:pt x="189" y="133"/>
                  </a:lnTo>
                  <a:lnTo>
                    <a:pt x="189" y="137"/>
                  </a:lnTo>
                  <a:lnTo>
                    <a:pt x="189" y="144"/>
                  </a:lnTo>
                  <a:lnTo>
                    <a:pt x="193" y="144"/>
                  </a:lnTo>
                  <a:lnTo>
                    <a:pt x="196" y="144"/>
                  </a:lnTo>
                  <a:lnTo>
                    <a:pt x="200" y="148"/>
                  </a:lnTo>
                  <a:lnTo>
                    <a:pt x="204" y="148"/>
                  </a:lnTo>
                  <a:lnTo>
                    <a:pt x="204" y="144"/>
                  </a:lnTo>
                  <a:lnTo>
                    <a:pt x="207" y="148"/>
                  </a:lnTo>
                  <a:lnTo>
                    <a:pt x="207" y="1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8">
              <a:extLst>
                <a:ext uri="{FF2B5EF4-FFF2-40B4-BE49-F238E27FC236}">
                  <a16:creationId xmlns:a16="http://schemas.microsoft.com/office/drawing/2014/main" id="{1F2D9B84-6C30-4B10-AD2C-6A3CB96F679D}"/>
                </a:ext>
              </a:extLst>
            </p:cNvPr>
            <p:cNvSpPr>
              <a:spLocks/>
            </p:cNvSpPr>
            <p:nvPr/>
          </p:nvSpPr>
          <p:spPr bwMode="auto">
            <a:xfrm>
              <a:off x="5336477" y="2284334"/>
              <a:ext cx="304932" cy="171122"/>
            </a:xfrm>
            <a:custGeom>
              <a:avLst/>
              <a:gdLst>
                <a:gd name="T0" fmla="*/ 237 w 237"/>
                <a:gd name="T1" fmla="*/ 81 h 133"/>
                <a:gd name="T2" fmla="*/ 226 w 237"/>
                <a:gd name="T3" fmla="*/ 78 h 133"/>
                <a:gd name="T4" fmla="*/ 192 w 237"/>
                <a:gd name="T5" fmla="*/ 63 h 133"/>
                <a:gd name="T6" fmla="*/ 167 w 237"/>
                <a:gd name="T7" fmla="*/ 48 h 133"/>
                <a:gd name="T8" fmla="*/ 159 w 237"/>
                <a:gd name="T9" fmla="*/ 37 h 133"/>
                <a:gd name="T10" fmla="*/ 144 w 237"/>
                <a:gd name="T11" fmla="*/ 22 h 133"/>
                <a:gd name="T12" fmla="*/ 122 w 237"/>
                <a:gd name="T13" fmla="*/ 15 h 133"/>
                <a:gd name="T14" fmla="*/ 100 w 237"/>
                <a:gd name="T15" fmla="*/ 0 h 133"/>
                <a:gd name="T16" fmla="*/ 92 w 237"/>
                <a:gd name="T17" fmla="*/ 3 h 133"/>
                <a:gd name="T18" fmla="*/ 81 w 237"/>
                <a:gd name="T19" fmla="*/ 7 h 133"/>
                <a:gd name="T20" fmla="*/ 74 w 237"/>
                <a:gd name="T21" fmla="*/ 18 h 133"/>
                <a:gd name="T22" fmla="*/ 70 w 237"/>
                <a:gd name="T23" fmla="*/ 26 h 133"/>
                <a:gd name="T24" fmla="*/ 41 w 237"/>
                <a:gd name="T25" fmla="*/ 15 h 133"/>
                <a:gd name="T26" fmla="*/ 11 w 237"/>
                <a:gd name="T27" fmla="*/ 11 h 133"/>
                <a:gd name="T28" fmla="*/ 4 w 237"/>
                <a:gd name="T29" fmla="*/ 22 h 133"/>
                <a:gd name="T30" fmla="*/ 7 w 237"/>
                <a:gd name="T31" fmla="*/ 29 h 133"/>
                <a:gd name="T32" fmla="*/ 11 w 237"/>
                <a:gd name="T33" fmla="*/ 41 h 133"/>
                <a:gd name="T34" fmla="*/ 11 w 237"/>
                <a:gd name="T35" fmla="*/ 55 h 133"/>
                <a:gd name="T36" fmla="*/ 15 w 237"/>
                <a:gd name="T37" fmla="*/ 55 h 133"/>
                <a:gd name="T38" fmla="*/ 26 w 237"/>
                <a:gd name="T39" fmla="*/ 52 h 133"/>
                <a:gd name="T40" fmla="*/ 26 w 237"/>
                <a:gd name="T41" fmla="*/ 59 h 133"/>
                <a:gd name="T42" fmla="*/ 30 w 237"/>
                <a:gd name="T43" fmla="*/ 63 h 133"/>
                <a:gd name="T44" fmla="*/ 22 w 237"/>
                <a:gd name="T45" fmla="*/ 63 h 133"/>
                <a:gd name="T46" fmla="*/ 22 w 237"/>
                <a:gd name="T47" fmla="*/ 70 h 133"/>
                <a:gd name="T48" fmla="*/ 26 w 237"/>
                <a:gd name="T49" fmla="*/ 66 h 133"/>
                <a:gd name="T50" fmla="*/ 33 w 237"/>
                <a:gd name="T51" fmla="*/ 70 h 133"/>
                <a:gd name="T52" fmla="*/ 33 w 237"/>
                <a:gd name="T53" fmla="*/ 81 h 133"/>
                <a:gd name="T54" fmla="*/ 41 w 237"/>
                <a:gd name="T55" fmla="*/ 100 h 133"/>
                <a:gd name="T56" fmla="*/ 52 w 237"/>
                <a:gd name="T57" fmla="*/ 96 h 133"/>
                <a:gd name="T58" fmla="*/ 63 w 237"/>
                <a:gd name="T59" fmla="*/ 89 h 133"/>
                <a:gd name="T60" fmla="*/ 78 w 237"/>
                <a:gd name="T61" fmla="*/ 85 h 133"/>
                <a:gd name="T62" fmla="*/ 89 w 237"/>
                <a:gd name="T63" fmla="*/ 85 h 133"/>
                <a:gd name="T64" fmla="*/ 107 w 237"/>
                <a:gd name="T65" fmla="*/ 96 h 133"/>
                <a:gd name="T66" fmla="*/ 122 w 237"/>
                <a:gd name="T67" fmla="*/ 96 h 133"/>
                <a:gd name="T68" fmla="*/ 126 w 237"/>
                <a:gd name="T69" fmla="*/ 104 h 133"/>
                <a:gd name="T70" fmla="*/ 144 w 237"/>
                <a:gd name="T71" fmla="*/ 111 h 133"/>
                <a:gd name="T72" fmla="*/ 155 w 237"/>
                <a:gd name="T73" fmla="*/ 118 h 133"/>
                <a:gd name="T74" fmla="*/ 155 w 237"/>
                <a:gd name="T75" fmla="*/ 126 h 133"/>
                <a:gd name="T76" fmla="*/ 163 w 237"/>
                <a:gd name="T77" fmla="*/ 130 h 133"/>
                <a:gd name="T78" fmla="*/ 170 w 237"/>
                <a:gd name="T79" fmla="*/ 130 h 133"/>
                <a:gd name="T80" fmla="*/ 178 w 237"/>
                <a:gd name="T81" fmla="*/ 133 h 133"/>
                <a:gd name="T82" fmla="*/ 185 w 237"/>
                <a:gd name="T83" fmla="*/ 133 h 133"/>
                <a:gd name="T84" fmla="*/ 192 w 237"/>
                <a:gd name="T85" fmla="*/ 126 h 133"/>
                <a:gd name="T86" fmla="*/ 204 w 237"/>
                <a:gd name="T87" fmla="*/ 118 h 133"/>
                <a:gd name="T88" fmla="*/ 207 w 237"/>
                <a:gd name="T89" fmla="*/ 115 h 133"/>
                <a:gd name="T90" fmla="*/ 211 w 237"/>
                <a:gd name="T91" fmla="*/ 104 h 133"/>
                <a:gd name="T92" fmla="*/ 211 w 237"/>
                <a:gd name="T93" fmla="*/ 100 h 133"/>
                <a:gd name="T94" fmla="*/ 218 w 237"/>
                <a:gd name="T95" fmla="*/ 96 h 133"/>
                <a:gd name="T96" fmla="*/ 229 w 237"/>
                <a:gd name="T97" fmla="*/ 92 h 133"/>
                <a:gd name="T98" fmla="*/ 237 w 237"/>
                <a:gd name="T99"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7" h="133">
                  <a:moveTo>
                    <a:pt x="237" y="92"/>
                  </a:moveTo>
                  <a:lnTo>
                    <a:pt x="237" y="85"/>
                  </a:lnTo>
                  <a:lnTo>
                    <a:pt x="237" y="81"/>
                  </a:lnTo>
                  <a:lnTo>
                    <a:pt x="229" y="78"/>
                  </a:lnTo>
                  <a:lnTo>
                    <a:pt x="229" y="78"/>
                  </a:lnTo>
                  <a:lnTo>
                    <a:pt x="226" y="78"/>
                  </a:lnTo>
                  <a:lnTo>
                    <a:pt x="218" y="78"/>
                  </a:lnTo>
                  <a:lnTo>
                    <a:pt x="207" y="70"/>
                  </a:lnTo>
                  <a:lnTo>
                    <a:pt x="192" y="63"/>
                  </a:lnTo>
                  <a:lnTo>
                    <a:pt x="181" y="55"/>
                  </a:lnTo>
                  <a:lnTo>
                    <a:pt x="174" y="52"/>
                  </a:lnTo>
                  <a:lnTo>
                    <a:pt x="167" y="48"/>
                  </a:lnTo>
                  <a:lnTo>
                    <a:pt x="163" y="41"/>
                  </a:lnTo>
                  <a:lnTo>
                    <a:pt x="163" y="37"/>
                  </a:lnTo>
                  <a:lnTo>
                    <a:pt x="159" y="37"/>
                  </a:lnTo>
                  <a:lnTo>
                    <a:pt x="155" y="26"/>
                  </a:lnTo>
                  <a:lnTo>
                    <a:pt x="148" y="22"/>
                  </a:lnTo>
                  <a:lnTo>
                    <a:pt x="144" y="22"/>
                  </a:lnTo>
                  <a:lnTo>
                    <a:pt x="144" y="26"/>
                  </a:lnTo>
                  <a:lnTo>
                    <a:pt x="133" y="18"/>
                  </a:lnTo>
                  <a:lnTo>
                    <a:pt x="122" y="15"/>
                  </a:lnTo>
                  <a:lnTo>
                    <a:pt x="118" y="11"/>
                  </a:lnTo>
                  <a:lnTo>
                    <a:pt x="111" y="3"/>
                  </a:lnTo>
                  <a:lnTo>
                    <a:pt x="100" y="0"/>
                  </a:lnTo>
                  <a:lnTo>
                    <a:pt x="92" y="0"/>
                  </a:lnTo>
                  <a:lnTo>
                    <a:pt x="92" y="3"/>
                  </a:lnTo>
                  <a:lnTo>
                    <a:pt x="92" y="3"/>
                  </a:lnTo>
                  <a:lnTo>
                    <a:pt x="89" y="3"/>
                  </a:lnTo>
                  <a:lnTo>
                    <a:pt x="85" y="3"/>
                  </a:lnTo>
                  <a:lnTo>
                    <a:pt x="81" y="7"/>
                  </a:lnTo>
                  <a:lnTo>
                    <a:pt x="78" y="7"/>
                  </a:lnTo>
                  <a:lnTo>
                    <a:pt x="74" y="15"/>
                  </a:lnTo>
                  <a:lnTo>
                    <a:pt x="74" y="18"/>
                  </a:lnTo>
                  <a:lnTo>
                    <a:pt x="78" y="22"/>
                  </a:lnTo>
                  <a:lnTo>
                    <a:pt x="74" y="26"/>
                  </a:lnTo>
                  <a:lnTo>
                    <a:pt x="70" y="26"/>
                  </a:lnTo>
                  <a:lnTo>
                    <a:pt x="59" y="26"/>
                  </a:lnTo>
                  <a:lnTo>
                    <a:pt x="52" y="26"/>
                  </a:lnTo>
                  <a:lnTo>
                    <a:pt x="41" y="15"/>
                  </a:lnTo>
                  <a:lnTo>
                    <a:pt x="30" y="11"/>
                  </a:lnTo>
                  <a:lnTo>
                    <a:pt x="18" y="7"/>
                  </a:lnTo>
                  <a:lnTo>
                    <a:pt x="11" y="11"/>
                  </a:lnTo>
                  <a:lnTo>
                    <a:pt x="0" y="18"/>
                  </a:lnTo>
                  <a:lnTo>
                    <a:pt x="0" y="22"/>
                  </a:lnTo>
                  <a:lnTo>
                    <a:pt x="4" y="22"/>
                  </a:lnTo>
                  <a:lnTo>
                    <a:pt x="4" y="26"/>
                  </a:lnTo>
                  <a:lnTo>
                    <a:pt x="7" y="26"/>
                  </a:lnTo>
                  <a:lnTo>
                    <a:pt x="7" y="29"/>
                  </a:lnTo>
                  <a:lnTo>
                    <a:pt x="11" y="33"/>
                  </a:lnTo>
                  <a:lnTo>
                    <a:pt x="11" y="41"/>
                  </a:lnTo>
                  <a:lnTo>
                    <a:pt x="11" y="41"/>
                  </a:lnTo>
                  <a:lnTo>
                    <a:pt x="11" y="48"/>
                  </a:lnTo>
                  <a:lnTo>
                    <a:pt x="11" y="52"/>
                  </a:lnTo>
                  <a:lnTo>
                    <a:pt x="11" y="55"/>
                  </a:lnTo>
                  <a:lnTo>
                    <a:pt x="18" y="59"/>
                  </a:lnTo>
                  <a:lnTo>
                    <a:pt x="18" y="55"/>
                  </a:lnTo>
                  <a:lnTo>
                    <a:pt x="15" y="55"/>
                  </a:lnTo>
                  <a:lnTo>
                    <a:pt x="18" y="55"/>
                  </a:lnTo>
                  <a:lnTo>
                    <a:pt x="22" y="55"/>
                  </a:lnTo>
                  <a:lnTo>
                    <a:pt x="26" y="52"/>
                  </a:lnTo>
                  <a:lnTo>
                    <a:pt x="26" y="55"/>
                  </a:lnTo>
                  <a:lnTo>
                    <a:pt x="26" y="59"/>
                  </a:lnTo>
                  <a:lnTo>
                    <a:pt x="26" y="59"/>
                  </a:lnTo>
                  <a:lnTo>
                    <a:pt x="30" y="59"/>
                  </a:lnTo>
                  <a:lnTo>
                    <a:pt x="30" y="63"/>
                  </a:lnTo>
                  <a:lnTo>
                    <a:pt x="30" y="63"/>
                  </a:lnTo>
                  <a:lnTo>
                    <a:pt x="26" y="63"/>
                  </a:lnTo>
                  <a:lnTo>
                    <a:pt x="26" y="63"/>
                  </a:lnTo>
                  <a:lnTo>
                    <a:pt x="22" y="63"/>
                  </a:lnTo>
                  <a:lnTo>
                    <a:pt x="18" y="63"/>
                  </a:lnTo>
                  <a:lnTo>
                    <a:pt x="18" y="66"/>
                  </a:lnTo>
                  <a:lnTo>
                    <a:pt x="22" y="70"/>
                  </a:lnTo>
                  <a:lnTo>
                    <a:pt x="22" y="66"/>
                  </a:lnTo>
                  <a:lnTo>
                    <a:pt x="22" y="66"/>
                  </a:lnTo>
                  <a:lnTo>
                    <a:pt x="26" y="66"/>
                  </a:lnTo>
                  <a:lnTo>
                    <a:pt x="26" y="66"/>
                  </a:lnTo>
                  <a:lnTo>
                    <a:pt x="30" y="70"/>
                  </a:lnTo>
                  <a:lnTo>
                    <a:pt x="33" y="70"/>
                  </a:lnTo>
                  <a:lnTo>
                    <a:pt x="33" y="74"/>
                  </a:lnTo>
                  <a:lnTo>
                    <a:pt x="33" y="78"/>
                  </a:lnTo>
                  <a:lnTo>
                    <a:pt x="33" y="81"/>
                  </a:lnTo>
                  <a:lnTo>
                    <a:pt x="33" y="89"/>
                  </a:lnTo>
                  <a:lnTo>
                    <a:pt x="37" y="92"/>
                  </a:lnTo>
                  <a:lnTo>
                    <a:pt x="41" y="100"/>
                  </a:lnTo>
                  <a:lnTo>
                    <a:pt x="44" y="100"/>
                  </a:lnTo>
                  <a:lnTo>
                    <a:pt x="52" y="100"/>
                  </a:lnTo>
                  <a:lnTo>
                    <a:pt x="52" y="96"/>
                  </a:lnTo>
                  <a:lnTo>
                    <a:pt x="55" y="92"/>
                  </a:lnTo>
                  <a:lnTo>
                    <a:pt x="55" y="92"/>
                  </a:lnTo>
                  <a:lnTo>
                    <a:pt x="63" y="89"/>
                  </a:lnTo>
                  <a:lnTo>
                    <a:pt x="70" y="85"/>
                  </a:lnTo>
                  <a:lnTo>
                    <a:pt x="78" y="89"/>
                  </a:lnTo>
                  <a:lnTo>
                    <a:pt x="78" y="85"/>
                  </a:lnTo>
                  <a:lnTo>
                    <a:pt x="81" y="81"/>
                  </a:lnTo>
                  <a:lnTo>
                    <a:pt x="85" y="85"/>
                  </a:lnTo>
                  <a:lnTo>
                    <a:pt x="89" y="85"/>
                  </a:lnTo>
                  <a:lnTo>
                    <a:pt x="92" y="89"/>
                  </a:lnTo>
                  <a:lnTo>
                    <a:pt x="100" y="89"/>
                  </a:lnTo>
                  <a:lnTo>
                    <a:pt x="107" y="96"/>
                  </a:lnTo>
                  <a:lnTo>
                    <a:pt x="111" y="96"/>
                  </a:lnTo>
                  <a:lnTo>
                    <a:pt x="115" y="92"/>
                  </a:lnTo>
                  <a:lnTo>
                    <a:pt x="122" y="96"/>
                  </a:lnTo>
                  <a:lnTo>
                    <a:pt x="126" y="96"/>
                  </a:lnTo>
                  <a:lnTo>
                    <a:pt x="126" y="100"/>
                  </a:lnTo>
                  <a:lnTo>
                    <a:pt x="126" y="104"/>
                  </a:lnTo>
                  <a:lnTo>
                    <a:pt x="129" y="100"/>
                  </a:lnTo>
                  <a:lnTo>
                    <a:pt x="137" y="104"/>
                  </a:lnTo>
                  <a:lnTo>
                    <a:pt x="144" y="111"/>
                  </a:lnTo>
                  <a:lnTo>
                    <a:pt x="152" y="111"/>
                  </a:lnTo>
                  <a:lnTo>
                    <a:pt x="155" y="115"/>
                  </a:lnTo>
                  <a:lnTo>
                    <a:pt x="155" y="118"/>
                  </a:lnTo>
                  <a:lnTo>
                    <a:pt x="155" y="118"/>
                  </a:lnTo>
                  <a:lnTo>
                    <a:pt x="155" y="122"/>
                  </a:lnTo>
                  <a:lnTo>
                    <a:pt x="155" y="126"/>
                  </a:lnTo>
                  <a:lnTo>
                    <a:pt x="159" y="126"/>
                  </a:lnTo>
                  <a:lnTo>
                    <a:pt x="159" y="126"/>
                  </a:lnTo>
                  <a:lnTo>
                    <a:pt x="163" y="130"/>
                  </a:lnTo>
                  <a:lnTo>
                    <a:pt x="167" y="130"/>
                  </a:lnTo>
                  <a:lnTo>
                    <a:pt x="170" y="130"/>
                  </a:lnTo>
                  <a:lnTo>
                    <a:pt x="170" y="130"/>
                  </a:lnTo>
                  <a:lnTo>
                    <a:pt x="174" y="130"/>
                  </a:lnTo>
                  <a:lnTo>
                    <a:pt x="178" y="130"/>
                  </a:lnTo>
                  <a:lnTo>
                    <a:pt x="178" y="133"/>
                  </a:lnTo>
                  <a:lnTo>
                    <a:pt x="181" y="133"/>
                  </a:lnTo>
                  <a:lnTo>
                    <a:pt x="181" y="133"/>
                  </a:lnTo>
                  <a:lnTo>
                    <a:pt x="185" y="133"/>
                  </a:lnTo>
                  <a:lnTo>
                    <a:pt x="189" y="130"/>
                  </a:lnTo>
                  <a:lnTo>
                    <a:pt x="189" y="126"/>
                  </a:lnTo>
                  <a:lnTo>
                    <a:pt x="192" y="126"/>
                  </a:lnTo>
                  <a:lnTo>
                    <a:pt x="189" y="122"/>
                  </a:lnTo>
                  <a:lnTo>
                    <a:pt x="196" y="122"/>
                  </a:lnTo>
                  <a:lnTo>
                    <a:pt x="204" y="118"/>
                  </a:lnTo>
                  <a:lnTo>
                    <a:pt x="204" y="118"/>
                  </a:lnTo>
                  <a:lnTo>
                    <a:pt x="204" y="115"/>
                  </a:lnTo>
                  <a:lnTo>
                    <a:pt x="207" y="115"/>
                  </a:lnTo>
                  <a:lnTo>
                    <a:pt x="207" y="111"/>
                  </a:lnTo>
                  <a:lnTo>
                    <a:pt x="207" y="107"/>
                  </a:lnTo>
                  <a:lnTo>
                    <a:pt x="211" y="104"/>
                  </a:lnTo>
                  <a:lnTo>
                    <a:pt x="211" y="100"/>
                  </a:lnTo>
                  <a:lnTo>
                    <a:pt x="211" y="100"/>
                  </a:lnTo>
                  <a:lnTo>
                    <a:pt x="211" y="100"/>
                  </a:lnTo>
                  <a:lnTo>
                    <a:pt x="211" y="96"/>
                  </a:lnTo>
                  <a:lnTo>
                    <a:pt x="215" y="96"/>
                  </a:lnTo>
                  <a:lnTo>
                    <a:pt x="218" y="96"/>
                  </a:lnTo>
                  <a:lnTo>
                    <a:pt x="218" y="96"/>
                  </a:lnTo>
                  <a:lnTo>
                    <a:pt x="226" y="92"/>
                  </a:lnTo>
                  <a:lnTo>
                    <a:pt x="229" y="92"/>
                  </a:lnTo>
                  <a:lnTo>
                    <a:pt x="233" y="92"/>
                  </a:lnTo>
                  <a:lnTo>
                    <a:pt x="237" y="92"/>
                  </a:lnTo>
                  <a:lnTo>
                    <a:pt x="237" y="92"/>
                  </a:lnTo>
                  <a:lnTo>
                    <a:pt x="237" y="9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9">
              <a:extLst>
                <a:ext uri="{FF2B5EF4-FFF2-40B4-BE49-F238E27FC236}">
                  <a16:creationId xmlns:a16="http://schemas.microsoft.com/office/drawing/2014/main" id="{E378D2BE-FBB8-4E05-A404-BF2A8891E5D0}"/>
                </a:ext>
              </a:extLst>
            </p:cNvPr>
            <p:cNvSpPr>
              <a:spLocks noEditPoints="1"/>
            </p:cNvSpPr>
            <p:nvPr/>
          </p:nvSpPr>
          <p:spPr bwMode="auto">
            <a:xfrm>
              <a:off x="6769785" y="2784834"/>
              <a:ext cx="209721" cy="286919"/>
            </a:xfrm>
            <a:custGeom>
              <a:avLst/>
              <a:gdLst>
                <a:gd name="T0" fmla="*/ 17 w 44"/>
                <a:gd name="T1" fmla="*/ 0 h 60"/>
                <a:gd name="T2" fmla="*/ 23 w 44"/>
                <a:gd name="T3" fmla="*/ 23 h 60"/>
                <a:gd name="T4" fmla="*/ 28 w 44"/>
                <a:gd name="T5" fmla="*/ 24 h 60"/>
                <a:gd name="T6" fmla="*/ 31 w 44"/>
                <a:gd name="T7" fmla="*/ 28 h 60"/>
                <a:gd name="T8" fmla="*/ 30 w 44"/>
                <a:gd name="T9" fmla="*/ 29 h 60"/>
                <a:gd name="T10" fmla="*/ 24 w 44"/>
                <a:gd name="T11" fmla="*/ 24 h 60"/>
                <a:gd name="T12" fmla="*/ 19 w 44"/>
                <a:gd name="T13" fmla="*/ 26 h 60"/>
                <a:gd name="T14" fmla="*/ 16 w 44"/>
                <a:gd name="T15" fmla="*/ 22 h 60"/>
                <a:gd name="T16" fmla="*/ 13 w 44"/>
                <a:gd name="T17" fmla="*/ 20 h 60"/>
                <a:gd name="T18" fmla="*/ 12 w 44"/>
                <a:gd name="T19" fmla="*/ 14 h 60"/>
                <a:gd name="T20" fmla="*/ 17 w 44"/>
                <a:gd name="T21" fmla="*/ 4 h 60"/>
                <a:gd name="T22" fmla="*/ 20 w 44"/>
                <a:gd name="T23" fmla="*/ 7 h 60"/>
                <a:gd name="T24" fmla="*/ 21 w 44"/>
                <a:gd name="T25" fmla="*/ 14 h 60"/>
                <a:gd name="T26" fmla="*/ 21 w 44"/>
                <a:gd name="T27" fmla="*/ 22 h 60"/>
                <a:gd name="T28" fmla="*/ 22 w 44"/>
                <a:gd name="T29" fmla="*/ 19 h 60"/>
                <a:gd name="T30" fmla="*/ 15 w 44"/>
                <a:gd name="T31" fmla="*/ 26 h 60"/>
                <a:gd name="T32" fmla="*/ 20 w 44"/>
                <a:gd name="T33" fmla="*/ 30 h 60"/>
                <a:gd name="T34" fmla="*/ 31 w 44"/>
                <a:gd name="T35" fmla="*/ 24 h 60"/>
                <a:gd name="T36" fmla="*/ 22 w 44"/>
                <a:gd name="T37" fmla="*/ 27 h 60"/>
                <a:gd name="T38" fmla="*/ 23 w 44"/>
                <a:gd name="T39" fmla="*/ 31 h 60"/>
                <a:gd name="T40" fmla="*/ 27 w 44"/>
                <a:gd name="T41" fmla="*/ 27 h 60"/>
                <a:gd name="T42" fmla="*/ 29 w 44"/>
                <a:gd name="T43" fmla="*/ 30 h 60"/>
                <a:gd name="T44" fmla="*/ 29 w 44"/>
                <a:gd name="T45" fmla="*/ 30 h 60"/>
                <a:gd name="T46" fmla="*/ 23 w 44"/>
                <a:gd name="T47" fmla="*/ 39 h 60"/>
                <a:gd name="T48" fmla="*/ 24 w 44"/>
                <a:gd name="T49" fmla="*/ 34 h 60"/>
                <a:gd name="T50" fmla="*/ 27 w 44"/>
                <a:gd name="T51" fmla="*/ 36 h 60"/>
                <a:gd name="T52" fmla="*/ 26 w 44"/>
                <a:gd name="T53" fmla="*/ 39 h 60"/>
                <a:gd name="T54" fmla="*/ 32 w 44"/>
                <a:gd name="T55" fmla="*/ 39 h 60"/>
                <a:gd name="T56" fmla="*/ 29 w 44"/>
                <a:gd name="T57" fmla="*/ 43 h 60"/>
                <a:gd name="T58" fmla="*/ 27 w 44"/>
                <a:gd name="T59" fmla="*/ 39 h 60"/>
                <a:gd name="T60" fmla="*/ 29 w 44"/>
                <a:gd name="T61" fmla="*/ 44 h 60"/>
                <a:gd name="T62" fmla="*/ 34 w 44"/>
                <a:gd name="T63" fmla="*/ 40 h 60"/>
                <a:gd name="T64" fmla="*/ 38 w 44"/>
                <a:gd name="T65" fmla="*/ 41 h 60"/>
                <a:gd name="T66" fmla="*/ 34 w 44"/>
                <a:gd name="T67" fmla="*/ 35 h 60"/>
                <a:gd name="T68" fmla="*/ 39 w 44"/>
                <a:gd name="T69" fmla="*/ 36 h 60"/>
                <a:gd name="T70" fmla="*/ 36 w 44"/>
                <a:gd name="T71" fmla="*/ 30 h 60"/>
                <a:gd name="T72" fmla="*/ 36 w 44"/>
                <a:gd name="T73" fmla="*/ 34 h 60"/>
                <a:gd name="T74" fmla="*/ 33 w 44"/>
                <a:gd name="T75" fmla="*/ 36 h 60"/>
                <a:gd name="T76" fmla="*/ 38 w 44"/>
                <a:gd name="T77" fmla="*/ 40 h 60"/>
                <a:gd name="T78" fmla="*/ 40 w 44"/>
                <a:gd name="T79" fmla="*/ 37 h 60"/>
                <a:gd name="T80" fmla="*/ 39 w 44"/>
                <a:gd name="T81" fmla="*/ 39 h 60"/>
                <a:gd name="T82" fmla="*/ 41 w 44"/>
                <a:gd name="T83" fmla="*/ 42 h 60"/>
                <a:gd name="T84" fmla="*/ 24 w 44"/>
                <a:gd name="T85" fmla="*/ 51 h 60"/>
                <a:gd name="T86" fmla="*/ 30 w 44"/>
                <a:gd name="T87" fmla="*/ 46 h 60"/>
                <a:gd name="T88" fmla="*/ 36 w 44"/>
                <a:gd name="T89" fmla="*/ 47 h 60"/>
                <a:gd name="T90" fmla="*/ 38 w 44"/>
                <a:gd name="T91" fmla="*/ 42 h 60"/>
                <a:gd name="T92" fmla="*/ 42 w 44"/>
                <a:gd name="T93" fmla="*/ 47 h 60"/>
                <a:gd name="T94" fmla="*/ 44 w 44"/>
                <a:gd name="T95" fmla="*/ 54 h 60"/>
                <a:gd name="T96" fmla="*/ 42 w 44"/>
                <a:gd name="T97" fmla="*/ 55 h 60"/>
                <a:gd name="T98" fmla="*/ 39 w 44"/>
                <a:gd name="T99" fmla="*/ 59 h 60"/>
                <a:gd name="T100" fmla="*/ 34 w 44"/>
                <a:gd name="T101" fmla="*/ 58 h 60"/>
                <a:gd name="T102" fmla="*/ 33 w 44"/>
                <a:gd name="T103" fmla="*/ 53 h 60"/>
                <a:gd name="T104" fmla="*/ 29 w 44"/>
                <a:gd name="T105" fmla="*/ 52 h 60"/>
                <a:gd name="T106" fmla="*/ 26 w 44"/>
                <a:gd name="T107" fmla="*/ 51 h 60"/>
                <a:gd name="T108" fmla="*/ 24 w 44"/>
                <a:gd name="T109" fmla="*/ 55 h 60"/>
                <a:gd name="T110" fmla="*/ 14 w 44"/>
                <a:gd name="T111" fmla="*/ 32 h 60"/>
                <a:gd name="T112" fmla="*/ 12 w 44"/>
                <a:gd name="T113" fmla="*/ 33 h 60"/>
                <a:gd name="T114" fmla="*/ 3 w 44"/>
                <a:gd name="T115" fmla="*/ 47 h 60"/>
                <a:gd name="T116" fmla="*/ 10 w 44"/>
                <a:gd name="T117" fmla="*/ 41 h 60"/>
                <a:gd name="T118" fmla="*/ 10 w 44"/>
                <a:gd name="T119" fmla="*/ 38 h 60"/>
                <a:gd name="T120" fmla="*/ 4 w 44"/>
                <a:gd name="T121" fmla="*/ 44 h 60"/>
                <a:gd name="T122" fmla="*/ 2 w 44"/>
                <a:gd name="T123"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60">
                  <a:moveTo>
                    <a:pt x="16" y="2"/>
                  </a:moveTo>
                  <a:cubicBezTo>
                    <a:pt x="17" y="2"/>
                    <a:pt x="17" y="2"/>
                    <a:pt x="17" y="2"/>
                  </a:cubicBezTo>
                  <a:cubicBezTo>
                    <a:pt x="17" y="3"/>
                    <a:pt x="17" y="3"/>
                    <a:pt x="17" y="3"/>
                  </a:cubicBezTo>
                  <a:cubicBezTo>
                    <a:pt x="16" y="2"/>
                    <a:pt x="16" y="2"/>
                    <a:pt x="16" y="2"/>
                  </a:cubicBezTo>
                  <a:close/>
                  <a:moveTo>
                    <a:pt x="16" y="1"/>
                  </a:moveTo>
                  <a:cubicBezTo>
                    <a:pt x="16" y="1"/>
                    <a:pt x="16" y="1"/>
                    <a:pt x="16" y="1"/>
                  </a:cubicBezTo>
                  <a:cubicBezTo>
                    <a:pt x="15" y="1"/>
                    <a:pt x="15" y="1"/>
                    <a:pt x="15" y="1"/>
                  </a:cubicBezTo>
                  <a:cubicBezTo>
                    <a:pt x="16" y="1"/>
                    <a:pt x="16" y="1"/>
                    <a:pt x="16" y="1"/>
                  </a:cubicBezTo>
                  <a:close/>
                  <a:moveTo>
                    <a:pt x="17" y="0"/>
                  </a:moveTo>
                  <a:cubicBezTo>
                    <a:pt x="17" y="0"/>
                    <a:pt x="17" y="0"/>
                    <a:pt x="17" y="0"/>
                  </a:cubicBezTo>
                  <a:cubicBezTo>
                    <a:pt x="17" y="0"/>
                    <a:pt x="17" y="0"/>
                    <a:pt x="17" y="0"/>
                  </a:cubicBezTo>
                  <a:cubicBezTo>
                    <a:pt x="17" y="0"/>
                    <a:pt x="17" y="0"/>
                    <a:pt x="17" y="0"/>
                  </a:cubicBezTo>
                  <a:close/>
                  <a:moveTo>
                    <a:pt x="19" y="2"/>
                  </a:moveTo>
                  <a:cubicBezTo>
                    <a:pt x="19" y="2"/>
                    <a:pt x="19" y="2"/>
                    <a:pt x="19" y="2"/>
                  </a:cubicBezTo>
                  <a:cubicBezTo>
                    <a:pt x="19" y="3"/>
                    <a:pt x="19" y="3"/>
                    <a:pt x="19" y="3"/>
                  </a:cubicBezTo>
                  <a:cubicBezTo>
                    <a:pt x="20" y="2"/>
                    <a:pt x="20" y="2"/>
                    <a:pt x="20" y="2"/>
                  </a:cubicBezTo>
                  <a:cubicBezTo>
                    <a:pt x="20" y="2"/>
                    <a:pt x="19" y="2"/>
                    <a:pt x="19" y="2"/>
                  </a:cubicBezTo>
                  <a:close/>
                  <a:moveTo>
                    <a:pt x="20" y="22"/>
                  </a:moveTo>
                  <a:cubicBezTo>
                    <a:pt x="20" y="22"/>
                    <a:pt x="20" y="22"/>
                    <a:pt x="20" y="22"/>
                  </a:cubicBezTo>
                  <a:cubicBezTo>
                    <a:pt x="21" y="23"/>
                    <a:pt x="21" y="23"/>
                    <a:pt x="21" y="23"/>
                  </a:cubicBezTo>
                  <a:cubicBezTo>
                    <a:pt x="22" y="24"/>
                    <a:pt x="22" y="24"/>
                    <a:pt x="22" y="24"/>
                  </a:cubicBezTo>
                  <a:cubicBezTo>
                    <a:pt x="23" y="23"/>
                    <a:pt x="23" y="23"/>
                    <a:pt x="23" y="23"/>
                  </a:cubicBezTo>
                  <a:cubicBezTo>
                    <a:pt x="23" y="23"/>
                    <a:pt x="23" y="23"/>
                    <a:pt x="23" y="23"/>
                  </a:cubicBezTo>
                  <a:cubicBezTo>
                    <a:pt x="24" y="22"/>
                    <a:pt x="24" y="22"/>
                    <a:pt x="24" y="22"/>
                  </a:cubicBezTo>
                  <a:cubicBezTo>
                    <a:pt x="25" y="22"/>
                    <a:pt x="25" y="22"/>
                    <a:pt x="25" y="22"/>
                  </a:cubicBezTo>
                  <a:cubicBezTo>
                    <a:pt x="26" y="23"/>
                    <a:pt x="26" y="23"/>
                    <a:pt x="26" y="23"/>
                  </a:cubicBezTo>
                  <a:cubicBezTo>
                    <a:pt x="27" y="24"/>
                    <a:pt x="27" y="24"/>
                    <a:pt x="27" y="24"/>
                  </a:cubicBezTo>
                  <a:cubicBezTo>
                    <a:pt x="26" y="24"/>
                    <a:pt x="26" y="24"/>
                    <a:pt x="26" y="24"/>
                  </a:cubicBezTo>
                  <a:cubicBezTo>
                    <a:pt x="27" y="25"/>
                    <a:pt x="27" y="25"/>
                    <a:pt x="27" y="25"/>
                  </a:cubicBezTo>
                  <a:cubicBezTo>
                    <a:pt x="28" y="24"/>
                    <a:pt x="28" y="24"/>
                    <a:pt x="28" y="24"/>
                  </a:cubicBezTo>
                  <a:cubicBezTo>
                    <a:pt x="27" y="24"/>
                    <a:pt x="27" y="24"/>
                    <a:pt x="27" y="24"/>
                  </a:cubicBezTo>
                  <a:cubicBezTo>
                    <a:pt x="28" y="23"/>
                    <a:pt x="28" y="23"/>
                    <a:pt x="28" y="23"/>
                  </a:cubicBezTo>
                  <a:cubicBezTo>
                    <a:pt x="28" y="24"/>
                    <a:pt x="28" y="24"/>
                    <a:pt x="28" y="24"/>
                  </a:cubicBezTo>
                  <a:cubicBezTo>
                    <a:pt x="29" y="24"/>
                    <a:pt x="29" y="24"/>
                    <a:pt x="29" y="24"/>
                  </a:cubicBezTo>
                  <a:cubicBezTo>
                    <a:pt x="30" y="25"/>
                    <a:pt x="30" y="25"/>
                    <a:pt x="30" y="25"/>
                  </a:cubicBezTo>
                  <a:cubicBezTo>
                    <a:pt x="30" y="25"/>
                    <a:pt x="30" y="25"/>
                    <a:pt x="30" y="25"/>
                  </a:cubicBezTo>
                  <a:cubicBezTo>
                    <a:pt x="30" y="25"/>
                    <a:pt x="30" y="25"/>
                    <a:pt x="30" y="25"/>
                  </a:cubicBezTo>
                  <a:cubicBezTo>
                    <a:pt x="29" y="25"/>
                    <a:pt x="29" y="25"/>
                    <a:pt x="29" y="25"/>
                  </a:cubicBezTo>
                  <a:cubicBezTo>
                    <a:pt x="29" y="25"/>
                    <a:pt x="29" y="25"/>
                    <a:pt x="29" y="25"/>
                  </a:cubicBezTo>
                  <a:cubicBezTo>
                    <a:pt x="29" y="26"/>
                    <a:pt x="29" y="26"/>
                    <a:pt x="29" y="26"/>
                  </a:cubicBezTo>
                  <a:cubicBezTo>
                    <a:pt x="30" y="27"/>
                    <a:pt x="30" y="27"/>
                    <a:pt x="30" y="27"/>
                  </a:cubicBezTo>
                  <a:cubicBezTo>
                    <a:pt x="30" y="28"/>
                    <a:pt x="30" y="28"/>
                    <a:pt x="30" y="28"/>
                  </a:cubicBezTo>
                  <a:cubicBezTo>
                    <a:pt x="31" y="28"/>
                    <a:pt x="31" y="28"/>
                    <a:pt x="31" y="28"/>
                  </a:cubicBezTo>
                  <a:cubicBezTo>
                    <a:pt x="31" y="28"/>
                    <a:pt x="31" y="28"/>
                    <a:pt x="31" y="28"/>
                  </a:cubicBezTo>
                  <a:cubicBezTo>
                    <a:pt x="32" y="28"/>
                    <a:pt x="32" y="28"/>
                    <a:pt x="32" y="28"/>
                  </a:cubicBezTo>
                  <a:cubicBezTo>
                    <a:pt x="32" y="28"/>
                    <a:pt x="32" y="28"/>
                    <a:pt x="32" y="28"/>
                  </a:cubicBezTo>
                  <a:cubicBezTo>
                    <a:pt x="32" y="29"/>
                    <a:pt x="32" y="29"/>
                    <a:pt x="32" y="29"/>
                  </a:cubicBezTo>
                  <a:cubicBezTo>
                    <a:pt x="32" y="29"/>
                    <a:pt x="32" y="29"/>
                    <a:pt x="32" y="29"/>
                  </a:cubicBezTo>
                  <a:cubicBezTo>
                    <a:pt x="32" y="30"/>
                    <a:pt x="32" y="30"/>
                    <a:pt x="32" y="30"/>
                  </a:cubicBezTo>
                  <a:cubicBezTo>
                    <a:pt x="31" y="30"/>
                    <a:pt x="31" y="30"/>
                    <a:pt x="31" y="30"/>
                  </a:cubicBezTo>
                  <a:cubicBezTo>
                    <a:pt x="30" y="29"/>
                    <a:pt x="30" y="29"/>
                    <a:pt x="30" y="29"/>
                  </a:cubicBezTo>
                  <a:cubicBezTo>
                    <a:pt x="31" y="29"/>
                    <a:pt x="31" y="29"/>
                    <a:pt x="31" y="29"/>
                  </a:cubicBezTo>
                  <a:cubicBezTo>
                    <a:pt x="31" y="29"/>
                    <a:pt x="31" y="29"/>
                    <a:pt x="31" y="29"/>
                  </a:cubicBezTo>
                  <a:cubicBezTo>
                    <a:pt x="30" y="28"/>
                    <a:pt x="30" y="28"/>
                    <a:pt x="30" y="28"/>
                  </a:cubicBezTo>
                  <a:cubicBezTo>
                    <a:pt x="30" y="29"/>
                    <a:pt x="30" y="29"/>
                    <a:pt x="30" y="29"/>
                  </a:cubicBezTo>
                  <a:cubicBezTo>
                    <a:pt x="29" y="29"/>
                    <a:pt x="29" y="29"/>
                    <a:pt x="29" y="29"/>
                  </a:cubicBezTo>
                  <a:cubicBezTo>
                    <a:pt x="28" y="28"/>
                    <a:pt x="28" y="28"/>
                    <a:pt x="28" y="28"/>
                  </a:cubicBezTo>
                  <a:cubicBezTo>
                    <a:pt x="28" y="28"/>
                    <a:pt x="28" y="28"/>
                    <a:pt x="28" y="28"/>
                  </a:cubicBezTo>
                  <a:cubicBezTo>
                    <a:pt x="28" y="27"/>
                    <a:pt x="28" y="27"/>
                    <a:pt x="28" y="27"/>
                  </a:cubicBezTo>
                  <a:cubicBezTo>
                    <a:pt x="27" y="26"/>
                    <a:pt x="27" y="26"/>
                    <a:pt x="27" y="26"/>
                  </a:cubicBezTo>
                  <a:cubicBezTo>
                    <a:pt x="26" y="26"/>
                    <a:pt x="26" y="26"/>
                    <a:pt x="26" y="26"/>
                  </a:cubicBezTo>
                  <a:cubicBezTo>
                    <a:pt x="26" y="25"/>
                    <a:pt x="26" y="25"/>
                    <a:pt x="26" y="25"/>
                  </a:cubicBezTo>
                  <a:cubicBezTo>
                    <a:pt x="25" y="24"/>
                    <a:pt x="25" y="24"/>
                    <a:pt x="25" y="24"/>
                  </a:cubicBezTo>
                  <a:cubicBezTo>
                    <a:pt x="25" y="24"/>
                    <a:pt x="25" y="24"/>
                    <a:pt x="25" y="24"/>
                  </a:cubicBezTo>
                  <a:cubicBezTo>
                    <a:pt x="24" y="24"/>
                    <a:pt x="24" y="24"/>
                    <a:pt x="24" y="24"/>
                  </a:cubicBezTo>
                  <a:cubicBezTo>
                    <a:pt x="24" y="24"/>
                    <a:pt x="24" y="24"/>
                    <a:pt x="24" y="24"/>
                  </a:cubicBezTo>
                  <a:cubicBezTo>
                    <a:pt x="25" y="26"/>
                    <a:pt x="25" y="26"/>
                    <a:pt x="25" y="26"/>
                  </a:cubicBezTo>
                  <a:cubicBezTo>
                    <a:pt x="25" y="27"/>
                    <a:pt x="25" y="27"/>
                    <a:pt x="25" y="27"/>
                  </a:cubicBezTo>
                  <a:cubicBezTo>
                    <a:pt x="25" y="27"/>
                    <a:pt x="25" y="27"/>
                    <a:pt x="25" y="27"/>
                  </a:cubicBezTo>
                  <a:cubicBezTo>
                    <a:pt x="24" y="26"/>
                    <a:pt x="24" y="26"/>
                    <a:pt x="24" y="26"/>
                  </a:cubicBezTo>
                  <a:cubicBezTo>
                    <a:pt x="23" y="25"/>
                    <a:pt x="23" y="25"/>
                    <a:pt x="23" y="25"/>
                  </a:cubicBezTo>
                  <a:cubicBezTo>
                    <a:pt x="23" y="25"/>
                    <a:pt x="23" y="25"/>
                    <a:pt x="23" y="25"/>
                  </a:cubicBezTo>
                  <a:cubicBezTo>
                    <a:pt x="21" y="24"/>
                    <a:pt x="21" y="24"/>
                    <a:pt x="21" y="24"/>
                  </a:cubicBezTo>
                  <a:cubicBezTo>
                    <a:pt x="20" y="24"/>
                    <a:pt x="20" y="24"/>
                    <a:pt x="20" y="24"/>
                  </a:cubicBezTo>
                  <a:cubicBezTo>
                    <a:pt x="19" y="25"/>
                    <a:pt x="19" y="25"/>
                    <a:pt x="19" y="25"/>
                  </a:cubicBezTo>
                  <a:cubicBezTo>
                    <a:pt x="20" y="25"/>
                    <a:pt x="20" y="25"/>
                    <a:pt x="20" y="25"/>
                  </a:cubicBezTo>
                  <a:cubicBezTo>
                    <a:pt x="19" y="26"/>
                    <a:pt x="19" y="26"/>
                    <a:pt x="19" y="26"/>
                  </a:cubicBezTo>
                  <a:cubicBezTo>
                    <a:pt x="18" y="25"/>
                    <a:pt x="18" y="25"/>
                    <a:pt x="18" y="25"/>
                  </a:cubicBezTo>
                  <a:cubicBezTo>
                    <a:pt x="17" y="25"/>
                    <a:pt x="17" y="25"/>
                    <a:pt x="17" y="25"/>
                  </a:cubicBezTo>
                  <a:cubicBezTo>
                    <a:pt x="16" y="25"/>
                    <a:pt x="16" y="25"/>
                    <a:pt x="16" y="25"/>
                  </a:cubicBezTo>
                  <a:cubicBezTo>
                    <a:pt x="17" y="25"/>
                    <a:pt x="17" y="25"/>
                    <a:pt x="17" y="25"/>
                  </a:cubicBezTo>
                  <a:cubicBezTo>
                    <a:pt x="16" y="24"/>
                    <a:pt x="16" y="24"/>
                    <a:pt x="16" y="24"/>
                  </a:cubicBezTo>
                  <a:cubicBezTo>
                    <a:pt x="16" y="24"/>
                    <a:pt x="16" y="24"/>
                    <a:pt x="16" y="24"/>
                  </a:cubicBezTo>
                  <a:cubicBezTo>
                    <a:pt x="16" y="25"/>
                    <a:pt x="16" y="25"/>
                    <a:pt x="16" y="25"/>
                  </a:cubicBezTo>
                  <a:cubicBezTo>
                    <a:pt x="15" y="24"/>
                    <a:pt x="15" y="24"/>
                    <a:pt x="15" y="24"/>
                  </a:cubicBezTo>
                  <a:cubicBezTo>
                    <a:pt x="15" y="23"/>
                    <a:pt x="15" y="23"/>
                    <a:pt x="15" y="23"/>
                  </a:cubicBezTo>
                  <a:cubicBezTo>
                    <a:pt x="15" y="23"/>
                    <a:pt x="15" y="23"/>
                    <a:pt x="15" y="23"/>
                  </a:cubicBezTo>
                  <a:cubicBezTo>
                    <a:pt x="16" y="22"/>
                    <a:pt x="16" y="22"/>
                    <a:pt x="16" y="22"/>
                  </a:cubicBezTo>
                  <a:cubicBezTo>
                    <a:pt x="17" y="21"/>
                    <a:pt x="17" y="21"/>
                    <a:pt x="17" y="21"/>
                  </a:cubicBezTo>
                  <a:cubicBezTo>
                    <a:pt x="16" y="20"/>
                    <a:pt x="16" y="20"/>
                    <a:pt x="16" y="20"/>
                  </a:cubicBezTo>
                  <a:cubicBezTo>
                    <a:pt x="15" y="20"/>
                    <a:pt x="15" y="20"/>
                    <a:pt x="15" y="20"/>
                  </a:cubicBezTo>
                  <a:cubicBezTo>
                    <a:pt x="15" y="21"/>
                    <a:pt x="15" y="21"/>
                    <a:pt x="15" y="21"/>
                  </a:cubicBezTo>
                  <a:cubicBezTo>
                    <a:pt x="15" y="21"/>
                    <a:pt x="15" y="21"/>
                    <a:pt x="15" y="21"/>
                  </a:cubicBezTo>
                  <a:cubicBezTo>
                    <a:pt x="15" y="22"/>
                    <a:pt x="15" y="22"/>
                    <a:pt x="15" y="22"/>
                  </a:cubicBezTo>
                  <a:cubicBezTo>
                    <a:pt x="14" y="22"/>
                    <a:pt x="14" y="22"/>
                    <a:pt x="14" y="22"/>
                  </a:cubicBezTo>
                  <a:cubicBezTo>
                    <a:pt x="13" y="21"/>
                    <a:pt x="13" y="21"/>
                    <a:pt x="13" y="21"/>
                  </a:cubicBezTo>
                  <a:cubicBezTo>
                    <a:pt x="13" y="20"/>
                    <a:pt x="13" y="20"/>
                    <a:pt x="13" y="20"/>
                  </a:cubicBezTo>
                  <a:cubicBezTo>
                    <a:pt x="13" y="20"/>
                    <a:pt x="13" y="20"/>
                    <a:pt x="13" y="20"/>
                  </a:cubicBezTo>
                  <a:cubicBezTo>
                    <a:pt x="13" y="20"/>
                    <a:pt x="13" y="20"/>
                    <a:pt x="13" y="20"/>
                  </a:cubicBezTo>
                  <a:cubicBezTo>
                    <a:pt x="12" y="20"/>
                    <a:pt x="12" y="20"/>
                    <a:pt x="12" y="20"/>
                  </a:cubicBezTo>
                  <a:cubicBezTo>
                    <a:pt x="12" y="18"/>
                    <a:pt x="12" y="18"/>
                    <a:pt x="12" y="18"/>
                  </a:cubicBezTo>
                  <a:cubicBezTo>
                    <a:pt x="12" y="17"/>
                    <a:pt x="12" y="17"/>
                    <a:pt x="12" y="17"/>
                  </a:cubicBezTo>
                  <a:cubicBezTo>
                    <a:pt x="11" y="16"/>
                    <a:pt x="11" y="16"/>
                    <a:pt x="11" y="16"/>
                  </a:cubicBezTo>
                  <a:cubicBezTo>
                    <a:pt x="12" y="16"/>
                    <a:pt x="12" y="16"/>
                    <a:pt x="12" y="16"/>
                  </a:cubicBezTo>
                  <a:cubicBezTo>
                    <a:pt x="11" y="15"/>
                    <a:pt x="11" y="15"/>
                    <a:pt x="11" y="15"/>
                  </a:cubicBezTo>
                  <a:cubicBezTo>
                    <a:pt x="11" y="15"/>
                    <a:pt x="11" y="15"/>
                    <a:pt x="11" y="15"/>
                  </a:cubicBezTo>
                  <a:cubicBezTo>
                    <a:pt x="11" y="14"/>
                    <a:pt x="11" y="14"/>
                    <a:pt x="11" y="14"/>
                  </a:cubicBezTo>
                  <a:cubicBezTo>
                    <a:pt x="11" y="13"/>
                    <a:pt x="11" y="13"/>
                    <a:pt x="11" y="13"/>
                  </a:cubicBezTo>
                  <a:cubicBezTo>
                    <a:pt x="11" y="14"/>
                    <a:pt x="11" y="14"/>
                    <a:pt x="11" y="14"/>
                  </a:cubicBezTo>
                  <a:cubicBezTo>
                    <a:pt x="12" y="14"/>
                    <a:pt x="12" y="14"/>
                    <a:pt x="12" y="14"/>
                  </a:cubicBezTo>
                  <a:cubicBezTo>
                    <a:pt x="13" y="14"/>
                    <a:pt x="13" y="14"/>
                    <a:pt x="13" y="14"/>
                  </a:cubicBezTo>
                  <a:cubicBezTo>
                    <a:pt x="13" y="13"/>
                    <a:pt x="13" y="13"/>
                    <a:pt x="13" y="13"/>
                  </a:cubicBezTo>
                  <a:cubicBezTo>
                    <a:pt x="12" y="12"/>
                    <a:pt x="12" y="12"/>
                    <a:pt x="12" y="12"/>
                  </a:cubicBezTo>
                  <a:cubicBezTo>
                    <a:pt x="12" y="11"/>
                    <a:pt x="12" y="11"/>
                    <a:pt x="12" y="11"/>
                  </a:cubicBezTo>
                  <a:cubicBezTo>
                    <a:pt x="13" y="9"/>
                    <a:pt x="13" y="9"/>
                    <a:pt x="13" y="9"/>
                  </a:cubicBezTo>
                  <a:cubicBezTo>
                    <a:pt x="13" y="7"/>
                    <a:pt x="13" y="7"/>
                    <a:pt x="13" y="7"/>
                  </a:cubicBezTo>
                  <a:cubicBezTo>
                    <a:pt x="13" y="6"/>
                    <a:pt x="13" y="6"/>
                    <a:pt x="13" y="6"/>
                  </a:cubicBezTo>
                  <a:cubicBezTo>
                    <a:pt x="14" y="5"/>
                    <a:pt x="14" y="5"/>
                    <a:pt x="14" y="5"/>
                  </a:cubicBezTo>
                  <a:cubicBezTo>
                    <a:pt x="14" y="4"/>
                    <a:pt x="14" y="4"/>
                    <a:pt x="14" y="4"/>
                  </a:cubicBezTo>
                  <a:cubicBezTo>
                    <a:pt x="15" y="4"/>
                    <a:pt x="15" y="4"/>
                    <a:pt x="15" y="4"/>
                  </a:cubicBezTo>
                  <a:cubicBezTo>
                    <a:pt x="17" y="4"/>
                    <a:pt x="17" y="4"/>
                    <a:pt x="17" y="4"/>
                  </a:cubicBezTo>
                  <a:cubicBezTo>
                    <a:pt x="17" y="5"/>
                    <a:pt x="17" y="5"/>
                    <a:pt x="17" y="5"/>
                  </a:cubicBezTo>
                  <a:cubicBezTo>
                    <a:pt x="18" y="5"/>
                    <a:pt x="18" y="5"/>
                    <a:pt x="18" y="5"/>
                  </a:cubicBezTo>
                  <a:cubicBezTo>
                    <a:pt x="18" y="5"/>
                    <a:pt x="18" y="5"/>
                    <a:pt x="18" y="5"/>
                  </a:cubicBezTo>
                  <a:cubicBezTo>
                    <a:pt x="20" y="5"/>
                    <a:pt x="20" y="5"/>
                    <a:pt x="20" y="5"/>
                  </a:cubicBezTo>
                  <a:cubicBezTo>
                    <a:pt x="20" y="4"/>
                    <a:pt x="20" y="4"/>
                    <a:pt x="20" y="4"/>
                  </a:cubicBezTo>
                  <a:cubicBezTo>
                    <a:pt x="20" y="4"/>
                    <a:pt x="20" y="4"/>
                    <a:pt x="20" y="4"/>
                  </a:cubicBezTo>
                  <a:cubicBezTo>
                    <a:pt x="21" y="4"/>
                    <a:pt x="21" y="4"/>
                    <a:pt x="21" y="4"/>
                  </a:cubicBezTo>
                  <a:cubicBezTo>
                    <a:pt x="21" y="4"/>
                    <a:pt x="21" y="4"/>
                    <a:pt x="21" y="4"/>
                  </a:cubicBezTo>
                  <a:cubicBezTo>
                    <a:pt x="21" y="5"/>
                    <a:pt x="21" y="5"/>
                    <a:pt x="21" y="5"/>
                  </a:cubicBezTo>
                  <a:cubicBezTo>
                    <a:pt x="21" y="5"/>
                    <a:pt x="21" y="5"/>
                    <a:pt x="21" y="5"/>
                  </a:cubicBezTo>
                  <a:cubicBezTo>
                    <a:pt x="20" y="7"/>
                    <a:pt x="20" y="7"/>
                    <a:pt x="20" y="7"/>
                  </a:cubicBezTo>
                  <a:cubicBezTo>
                    <a:pt x="21" y="8"/>
                    <a:pt x="21" y="8"/>
                    <a:pt x="21" y="8"/>
                  </a:cubicBezTo>
                  <a:cubicBezTo>
                    <a:pt x="22" y="8"/>
                    <a:pt x="22" y="8"/>
                    <a:pt x="22" y="8"/>
                  </a:cubicBezTo>
                  <a:cubicBezTo>
                    <a:pt x="22" y="9"/>
                    <a:pt x="22" y="9"/>
                    <a:pt x="22" y="9"/>
                  </a:cubicBezTo>
                  <a:cubicBezTo>
                    <a:pt x="23" y="10"/>
                    <a:pt x="23" y="10"/>
                    <a:pt x="23" y="10"/>
                  </a:cubicBezTo>
                  <a:cubicBezTo>
                    <a:pt x="22" y="12"/>
                    <a:pt x="22" y="12"/>
                    <a:pt x="22" y="12"/>
                  </a:cubicBezTo>
                  <a:cubicBezTo>
                    <a:pt x="22" y="13"/>
                    <a:pt x="22" y="13"/>
                    <a:pt x="22" y="13"/>
                  </a:cubicBezTo>
                  <a:cubicBezTo>
                    <a:pt x="22" y="14"/>
                    <a:pt x="22" y="14"/>
                    <a:pt x="22" y="14"/>
                  </a:cubicBezTo>
                  <a:cubicBezTo>
                    <a:pt x="21" y="15"/>
                    <a:pt x="21" y="15"/>
                    <a:pt x="21" y="15"/>
                  </a:cubicBezTo>
                  <a:cubicBezTo>
                    <a:pt x="21" y="15"/>
                    <a:pt x="21" y="15"/>
                    <a:pt x="21" y="15"/>
                  </a:cubicBezTo>
                  <a:cubicBezTo>
                    <a:pt x="21" y="14"/>
                    <a:pt x="21" y="14"/>
                    <a:pt x="21" y="14"/>
                  </a:cubicBezTo>
                  <a:cubicBezTo>
                    <a:pt x="21" y="14"/>
                    <a:pt x="21" y="14"/>
                    <a:pt x="21" y="14"/>
                  </a:cubicBezTo>
                  <a:cubicBezTo>
                    <a:pt x="19" y="15"/>
                    <a:pt x="19" y="15"/>
                    <a:pt x="19" y="15"/>
                  </a:cubicBezTo>
                  <a:cubicBezTo>
                    <a:pt x="19" y="16"/>
                    <a:pt x="19" y="16"/>
                    <a:pt x="19" y="16"/>
                  </a:cubicBezTo>
                  <a:cubicBezTo>
                    <a:pt x="19" y="17"/>
                    <a:pt x="19" y="17"/>
                    <a:pt x="19" y="17"/>
                  </a:cubicBezTo>
                  <a:cubicBezTo>
                    <a:pt x="19" y="18"/>
                    <a:pt x="19" y="18"/>
                    <a:pt x="19" y="18"/>
                  </a:cubicBezTo>
                  <a:cubicBezTo>
                    <a:pt x="19" y="19"/>
                    <a:pt x="19" y="19"/>
                    <a:pt x="19" y="19"/>
                  </a:cubicBezTo>
                  <a:cubicBezTo>
                    <a:pt x="19" y="19"/>
                    <a:pt x="19" y="19"/>
                    <a:pt x="19" y="19"/>
                  </a:cubicBezTo>
                  <a:cubicBezTo>
                    <a:pt x="19" y="20"/>
                    <a:pt x="19" y="20"/>
                    <a:pt x="19" y="20"/>
                  </a:cubicBezTo>
                  <a:cubicBezTo>
                    <a:pt x="20" y="21"/>
                    <a:pt x="20" y="21"/>
                    <a:pt x="20" y="21"/>
                  </a:cubicBezTo>
                  <a:cubicBezTo>
                    <a:pt x="20" y="21"/>
                    <a:pt x="20" y="21"/>
                    <a:pt x="20" y="21"/>
                  </a:cubicBezTo>
                  <a:cubicBezTo>
                    <a:pt x="20" y="22"/>
                    <a:pt x="20" y="22"/>
                    <a:pt x="20" y="22"/>
                  </a:cubicBezTo>
                  <a:close/>
                  <a:moveTo>
                    <a:pt x="21" y="22"/>
                  </a:moveTo>
                  <a:cubicBezTo>
                    <a:pt x="21" y="23"/>
                    <a:pt x="21" y="23"/>
                    <a:pt x="21" y="23"/>
                  </a:cubicBezTo>
                  <a:cubicBezTo>
                    <a:pt x="22" y="23"/>
                    <a:pt x="22" y="23"/>
                    <a:pt x="22" y="23"/>
                  </a:cubicBezTo>
                  <a:cubicBezTo>
                    <a:pt x="22" y="23"/>
                    <a:pt x="22" y="23"/>
                    <a:pt x="22" y="23"/>
                  </a:cubicBezTo>
                  <a:cubicBezTo>
                    <a:pt x="21" y="22"/>
                    <a:pt x="21" y="22"/>
                    <a:pt x="21" y="22"/>
                  </a:cubicBezTo>
                  <a:close/>
                  <a:moveTo>
                    <a:pt x="21" y="19"/>
                  </a:moveTo>
                  <a:cubicBezTo>
                    <a:pt x="21" y="20"/>
                    <a:pt x="21" y="20"/>
                    <a:pt x="21" y="20"/>
                  </a:cubicBezTo>
                  <a:cubicBezTo>
                    <a:pt x="21" y="21"/>
                    <a:pt x="21" y="21"/>
                    <a:pt x="21" y="21"/>
                  </a:cubicBezTo>
                  <a:cubicBezTo>
                    <a:pt x="21" y="21"/>
                    <a:pt x="21" y="21"/>
                    <a:pt x="21" y="21"/>
                  </a:cubicBezTo>
                  <a:cubicBezTo>
                    <a:pt x="22" y="21"/>
                    <a:pt x="22" y="21"/>
                    <a:pt x="22" y="21"/>
                  </a:cubicBezTo>
                  <a:cubicBezTo>
                    <a:pt x="22" y="19"/>
                    <a:pt x="22" y="19"/>
                    <a:pt x="22" y="19"/>
                  </a:cubicBezTo>
                  <a:cubicBezTo>
                    <a:pt x="22" y="19"/>
                    <a:pt x="22" y="19"/>
                    <a:pt x="22" y="19"/>
                  </a:cubicBezTo>
                  <a:cubicBezTo>
                    <a:pt x="22" y="19"/>
                    <a:pt x="22" y="19"/>
                    <a:pt x="22" y="19"/>
                  </a:cubicBezTo>
                  <a:cubicBezTo>
                    <a:pt x="21" y="19"/>
                    <a:pt x="21" y="19"/>
                    <a:pt x="21" y="19"/>
                  </a:cubicBezTo>
                  <a:close/>
                  <a:moveTo>
                    <a:pt x="13" y="24"/>
                  </a:moveTo>
                  <a:cubicBezTo>
                    <a:pt x="13" y="25"/>
                    <a:pt x="13" y="25"/>
                    <a:pt x="13" y="25"/>
                  </a:cubicBezTo>
                  <a:cubicBezTo>
                    <a:pt x="14" y="25"/>
                    <a:pt x="14" y="25"/>
                    <a:pt x="14" y="25"/>
                  </a:cubicBezTo>
                  <a:cubicBezTo>
                    <a:pt x="14" y="25"/>
                    <a:pt x="14" y="25"/>
                    <a:pt x="14" y="25"/>
                  </a:cubicBezTo>
                  <a:cubicBezTo>
                    <a:pt x="13" y="24"/>
                    <a:pt x="13" y="24"/>
                    <a:pt x="13" y="24"/>
                  </a:cubicBezTo>
                  <a:cubicBezTo>
                    <a:pt x="13" y="24"/>
                    <a:pt x="13" y="24"/>
                    <a:pt x="13" y="24"/>
                  </a:cubicBezTo>
                  <a:close/>
                  <a:moveTo>
                    <a:pt x="14" y="26"/>
                  </a:moveTo>
                  <a:cubicBezTo>
                    <a:pt x="14" y="26"/>
                    <a:pt x="14" y="26"/>
                    <a:pt x="14" y="26"/>
                  </a:cubicBezTo>
                  <a:cubicBezTo>
                    <a:pt x="15" y="26"/>
                    <a:pt x="15" y="26"/>
                    <a:pt x="15" y="26"/>
                  </a:cubicBezTo>
                  <a:cubicBezTo>
                    <a:pt x="15" y="27"/>
                    <a:pt x="15" y="27"/>
                    <a:pt x="15" y="27"/>
                  </a:cubicBezTo>
                  <a:cubicBezTo>
                    <a:pt x="16" y="28"/>
                    <a:pt x="16" y="28"/>
                    <a:pt x="16" y="28"/>
                  </a:cubicBezTo>
                  <a:cubicBezTo>
                    <a:pt x="16" y="28"/>
                    <a:pt x="16" y="28"/>
                    <a:pt x="16" y="28"/>
                  </a:cubicBezTo>
                  <a:cubicBezTo>
                    <a:pt x="16" y="29"/>
                    <a:pt x="16" y="29"/>
                    <a:pt x="16" y="29"/>
                  </a:cubicBezTo>
                  <a:cubicBezTo>
                    <a:pt x="17" y="30"/>
                    <a:pt x="17" y="30"/>
                    <a:pt x="17" y="30"/>
                  </a:cubicBezTo>
                  <a:cubicBezTo>
                    <a:pt x="17" y="31"/>
                    <a:pt x="17" y="31"/>
                    <a:pt x="17" y="31"/>
                  </a:cubicBezTo>
                  <a:cubicBezTo>
                    <a:pt x="18" y="31"/>
                    <a:pt x="18" y="31"/>
                    <a:pt x="18" y="31"/>
                  </a:cubicBezTo>
                  <a:cubicBezTo>
                    <a:pt x="19" y="32"/>
                    <a:pt x="19" y="32"/>
                    <a:pt x="19" y="32"/>
                  </a:cubicBezTo>
                  <a:cubicBezTo>
                    <a:pt x="20" y="31"/>
                    <a:pt x="20" y="31"/>
                    <a:pt x="20" y="31"/>
                  </a:cubicBezTo>
                  <a:cubicBezTo>
                    <a:pt x="20" y="30"/>
                    <a:pt x="20" y="30"/>
                    <a:pt x="20" y="30"/>
                  </a:cubicBezTo>
                  <a:cubicBezTo>
                    <a:pt x="20" y="30"/>
                    <a:pt x="20" y="30"/>
                    <a:pt x="20" y="30"/>
                  </a:cubicBezTo>
                  <a:cubicBezTo>
                    <a:pt x="20" y="29"/>
                    <a:pt x="20" y="29"/>
                    <a:pt x="20" y="29"/>
                  </a:cubicBezTo>
                  <a:cubicBezTo>
                    <a:pt x="20" y="29"/>
                    <a:pt x="20" y="29"/>
                    <a:pt x="20" y="29"/>
                  </a:cubicBezTo>
                  <a:cubicBezTo>
                    <a:pt x="20" y="28"/>
                    <a:pt x="20" y="28"/>
                    <a:pt x="20" y="28"/>
                  </a:cubicBezTo>
                  <a:cubicBezTo>
                    <a:pt x="20" y="28"/>
                    <a:pt x="20" y="28"/>
                    <a:pt x="20" y="28"/>
                  </a:cubicBezTo>
                  <a:cubicBezTo>
                    <a:pt x="19" y="27"/>
                    <a:pt x="19" y="27"/>
                    <a:pt x="19" y="27"/>
                  </a:cubicBezTo>
                  <a:cubicBezTo>
                    <a:pt x="17" y="26"/>
                    <a:pt x="17" y="26"/>
                    <a:pt x="17" y="26"/>
                  </a:cubicBezTo>
                  <a:cubicBezTo>
                    <a:pt x="16" y="26"/>
                    <a:pt x="16" y="26"/>
                    <a:pt x="16" y="26"/>
                  </a:cubicBezTo>
                  <a:cubicBezTo>
                    <a:pt x="15" y="26"/>
                    <a:pt x="15" y="26"/>
                    <a:pt x="15" y="26"/>
                  </a:cubicBezTo>
                  <a:cubicBezTo>
                    <a:pt x="14" y="26"/>
                    <a:pt x="14" y="26"/>
                    <a:pt x="14" y="26"/>
                  </a:cubicBezTo>
                  <a:close/>
                  <a:moveTo>
                    <a:pt x="32" y="23"/>
                  </a:moveTo>
                  <a:cubicBezTo>
                    <a:pt x="31" y="24"/>
                    <a:pt x="31" y="24"/>
                    <a:pt x="31" y="24"/>
                  </a:cubicBezTo>
                  <a:cubicBezTo>
                    <a:pt x="32" y="24"/>
                    <a:pt x="32" y="24"/>
                    <a:pt x="32" y="24"/>
                  </a:cubicBezTo>
                  <a:cubicBezTo>
                    <a:pt x="31" y="25"/>
                    <a:pt x="31" y="25"/>
                    <a:pt x="31" y="25"/>
                  </a:cubicBezTo>
                  <a:cubicBezTo>
                    <a:pt x="31" y="25"/>
                    <a:pt x="31" y="25"/>
                    <a:pt x="31" y="25"/>
                  </a:cubicBezTo>
                  <a:cubicBezTo>
                    <a:pt x="31" y="26"/>
                    <a:pt x="31" y="26"/>
                    <a:pt x="31" y="26"/>
                  </a:cubicBezTo>
                  <a:cubicBezTo>
                    <a:pt x="33" y="25"/>
                    <a:pt x="33" y="25"/>
                    <a:pt x="33" y="25"/>
                  </a:cubicBezTo>
                  <a:cubicBezTo>
                    <a:pt x="33" y="25"/>
                    <a:pt x="33" y="25"/>
                    <a:pt x="33" y="25"/>
                  </a:cubicBezTo>
                  <a:cubicBezTo>
                    <a:pt x="32" y="24"/>
                    <a:pt x="32" y="24"/>
                    <a:pt x="32" y="24"/>
                  </a:cubicBezTo>
                  <a:cubicBezTo>
                    <a:pt x="32" y="23"/>
                    <a:pt x="32" y="23"/>
                    <a:pt x="32" y="23"/>
                  </a:cubicBezTo>
                  <a:close/>
                  <a:moveTo>
                    <a:pt x="21" y="26"/>
                  </a:moveTo>
                  <a:cubicBezTo>
                    <a:pt x="22" y="27"/>
                    <a:pt x="22" y="27"/>
                    <a:pt x="22" y="27"/>
                  </a:cubicBezTo>
                  <a:cubicBezTo>
                    <a:pt x="22" y="27"/>
                    <a:pt x="22" y="27"/>
                    <a:pt x="22" y="27"/>
                  </a:cubicBezTo>
                  <a:cubicBezTo>
                    <a:pt x="23" y="26"/>
                    <a:pt x="23" y="26"/>
                    <a:pt x="23" y="26"/>
                  </a:cubicBezTo>
                  <a:cubicBezTo>
                    <a:pt x="22" y="26"/>
                    <a:pt x="22" y="26"/>
                    <a:pt x="22" y="26"/>
                  </a:cubicBezTo>
                  <a:cubicBezTo>
                    <a:pt x="21" y="25"/>
                    <a:pt x="21" y="25"/>
                    <a:pt x="21" y="25"/>
                  </a:cubicBezTo>
                  <a:cubicBezTo>
                    <a:pt x="21" y="26"/>
                    <a:pt x="21" y="26"/>
                    <a:pt x="21" y="26"/>
                  </a:cubicBezTo>
                  <a:cubicBezTo>
                    <a:pt x="21" y="26"/>
                    <a:pt x="21" y="26"/>
                    <a:pt x="21" y="26"/>
                  </a:cubicBezTo>
                  <a:close/>
                  <a:moveTo>
                    <a:pt x="23" y="30"/>
                  </a:moveTo>
                  <a:cubicBezTo>
                    <a:pt x="22" y="30"/>
                    <a:pt x="22" y="30"/>
                    <a:pt x="22" y="30"/>
                  </a:cubicBezTo>
                  <a:cubicBezTo>
                    <a:pt x="22" y="31"/>
                    <a:pt x="22" y="31"/>
                    <a:pt x="22" y="31"/>
                  </a:cubicBezTo>
                  <a:cubicBezTo>
                    <a:pt x="22" y="32"/>
                    <a:pt x="22" y="32"/>
                    <a:pt x="22" y="32"/>
                  </a:cubicBezTo>
                  <a:cubicBezTo>
                    <a:pt x="23" y="32"/>
                    <a:pt x="23" y="32"/>
                    <a:pt x="23" y="32"/>
                  </a:cubicBezTo>
                  <a:cubicBezTo>
                    <a:pt x="23" y="31"/>
                    <a:pt x="23" y="31"/>
                    <a:pt x="23" y="31"/>
                  </a:cubicBezTo>
                  <a:cubicBezTo>
                    <a:pt x="23" y="30"/>
                    <a:pt x="23" y="30"/>
                    <a:pt x="23" y="30"/>
                  </a:cubicBezTo>
                  <a:cubicBezTo>
                    <a:pt x="23" y="29"/>
                    <a:pt x="23" y="29"/>
                    <a:pt x="23" y="29"/>
                  </a:cubicBezTo>
                  <a:cubicBezTo>
                    <a:pt x="23" y="30"/>
                    <a:pt x="23" y="30"/>
                    <a:pt x="23" y="30"/>
                  </a:cubicBezTo>
                  <a:close/>
                  <a:moveTo>
                    <a:pt x="25" y="30"/>
                  </a:moveTo>
                  <a:cubicBezTo>
                    <a:pt x="24" y="30"/>
                    <a:pt x="24" y="30"/>
                    <a:pt x="24" y="30"/>
                  </a:cubicBezTo>
                  <a:cubicBezTo>
                    <a:pt x="25" y="31"/>
                    <a:pt x="25" y="31"/>
                    <a:pt x="25" y="31"/>
                  </a:cubicBezTo>
                  <a:cubicBezTo>
                    <a:pt x="25" y="31"/>
                    <a:pt x="25" y="31"/>
                    <a:pt x="25" y="31"/>
                  </a:cubicBezTo>
                  <a:cubicBezTo>
                    <a:pt x="26" y="30"/>
                    <a:pt x="26" y="30"/>
                    <a:pt x="26" y="30"/>
                  </a:cubicBezTo>
                  <a:cubicBezTo>
                    <a:pt x="25" y="30"/>
                    <a:pt x="25" y="30"/>
                    <a:pt x="25" y="30"/>
                  </a:cubicBezTo>
                  <a:close/>
                  <a:moveTo>
                    <a:pt x="28" y="28"/>
                  </a:moveTo>
                  <a:cubicBezTo>
                    <a:pt x="27" y="27"/>
                    <a:pt x="27" y="27"/>
                    <a:pt x="27" y="27"/>
                  </a:cubicBezTo>
                  <a:cubicBezTo>
                    <a:pt x="26" y="27"/>
                    <a:pt x="26" y="27"/>
                    <a:pt x="26" y="27"/>
                  </a:cubicBezTo>
                  <a:cubicBezTo>
                    <a:pt x="26" y="28"/>
                    <a:pt x="26" y="28"/>
                    <a:pt x="26" y="28"/>
                  </a:cubicBezTo>
                  <a:cubicBezTo>
                    <a:pt x="28" y="29"/>
                    <a:pt x="28" y="29"/>
                    <a:pt x="28" y="29"/>
                  </a:cubicBezTo>
                  <a:cubicBezTo>
                    <a:pt x="28" y="29"/>
                    <a:pt x="28" y="29"/>
                    <a:pt x="28" y="29"/>
                  </a:cubicBezTo>
                  <a:cubicBezTo>
                    <a:pt x="28" y="28"/>
                    <a:pt x="28" y="28"/>
                    <a:pt x="28" y="28"/>
                  </a:cubicBezTo>
                  <a:close/>
                  <a:moveTo>
                    <a:pt x="29" y="30"/>
                  </a:moveTo>
                  <a:cubicBezTo>
                    <a:pt x="30" y="30"/>
                    <a:pt x="30" y="30"/>
                    <a:pt x="30" y="30"/>
                  </a:cubicBezTo>
                  <a:cubicBezTo>
                    <a:pt x="30" y="31"/>
                    <a:pt x="30" y="31"/>
                    <a:pt x="30" y="31"/>
                  </a:cubicBezTo>
                  <a:cubicBezTo>
                    <a:pt x="31" y="31"/>
                    <a:pt x="31" y="31"/>
                    <a:pt x="31" y="31"/>
                  </a:cubicBezTo>
                  <a:cubicBezTo>
                    <a:pt x="30" y="30"/>
                    <a:pt x="30" y="30"/>
                    <a:pt x="30" y="30"/>
                  </a:cubicBezTo>
                  <a:cubicBezTo>
                    <a:pt x="29" y="30"/>
                    <a:pt x="29" y="30"/>
                    <a:pt x="29" y="30"/>
                  </a:cubicBezTo>
                  <a:close/>
                  <a:moveTo>
                    <a:pt x="28" y="33"/>
                  </a:moveTo>
                  <a:cubicBezTo>
                    <a:pt x="29" y="32"/>
                    <a:pt x="29" y="32"/>
                    <a:pt x="29" y="32"/>
                  </a:cubicBezTo>
                  <a:cubicBezTo>
                    <a:pt x="29" y="31"/>
                    <a:pt x="29" y="31"/>
                    <a:pt x="29" y="31"/>
                  </a:cubicBezTo>
                  <a:cubicBezTo>
                    <a:pt x="30" y="33"/>
                    <a:pt x="30" y="33"/>
                    <a:pt x="30" y="33"/>
                  </a:cubicBezTo>
                  <a:cubicBezTo>
                    <a:pt x="31" y="33"/>
                    <a:pt x="31" y="33"/>
                    <a:pt x="31" y="33"/>
                  </a:cubicBezTo>
                  <a:cubicBezTo>
                    <a:pt x="32" y="33"/>
                    <a:pt x="32" y="33"/>
                    <a:pt x="32" y="33"/>
                  </a:cubicBezTo>
                  <a:cubicBezTo>
                    <a:pt x="32" y="32"/>
                    <a:pt x="32" y="32"/>
                    <a:pt x="32" y="32"/>
                  </a:cubicBezTo>
                  <a:cubicBezTo>
                    <a:pt x="31" y="32"/>
                    <a:pt x="31" y="32"/>
                    <a:pt x="31" y="32"/>
                  </a:cubicBezTo>
                  <a:cubicBezTo>
                    <a:pt x="30" y="31"/>
                    <a:pt x="30" y="31"/>
                    <a:pt x="30" y="31"/>
                  </a:cubicBezTo>
                  <a:cubicBezTo>
                    <a:pt x="29" y="31"/>
                    <a:pt x="29" y="31"/>
                    <a:pt x="29" y="31"/>
                  </a:cubicBezTo>
                  <a:cubicBezTo>
                    <a:pt x="29" y="30"/>
                    <a:pt x="29" y="30"/>
                    <a:pt x="29" y="30"/>
                  </a:cubicBezTo>
                  <a:cubicBezTo>
                    <a:pt x="28" y="30"/>
                    <a:pt x="28" y="30"/>
                    <a:pt x="28" y="30"/>
                  </a:cubicBezTo>
                  <a:cubicBezTo>
                    <a:pt x="28" y="30"/>
                    <a:pt x="28" y="30"/>
                    <a:pt x="28" y="30"/>
                  </a:cubicBezTo>
                  <a:cubicBezTo>
                    <a:pt x="28" y="30"/>
                    <a:pt x="28" y="30"/>
                    <a:pt x="28" y="30"/>
                  </a:cubicBezTo>
                  <a:cubicBezTo>
                    <a:pt x="28" y="31"/>
                    <a:pt x="28" y="31"/>
                    <a:pt x="28" y="31"/>
                  </a:cubicBezTo>
                  <a:cubicBezTo>
                    <a:pt x="28" y="31"/>
                    <a:pt x="28" y="31"/>
                    <a:pt x="28" y="31"/>
                  </a:cubicBezTo>
                  <a:cubicBezTo>
                    <a:pt x="28" y="32"/>
                    <a:pt x="28" y="32"/>
                    <a:pt x="28" y="32"/>
                  </a:cubicBezTo>
                  <a:cubicBezTo>
                    <a:pt x="28" y="32"/>
                    <a:pt x="28" y="32"/>
                    <a:pt x="28" y="32"/>
                  </a:cubicBezTo>
                  <a:cubicBezTo>
                    <a:pt x="28" y="33"/>
                    <a:pt x="28" y="33"/>
                    <a:pt x="28" y="33"/>
                  </a:cubicBezTo>
                  <a:close/>
                  <a:moveTo>
                    <a:pt x="24" y="38"/>
                  </a:moveTo>
                  <a:cubicBezTo>
                    <a:pt x="23" y="39"/>
                    <a:pt x="23" y="39"/>
                    <a:pt x="23" y="39"/>
                  </a:cubicBezTo>
                  <a:cubicBezTo>
                    <a:pt x="23" y="39"/>
                    <a:pt x="23" y="39"/>
                    <a:pt x="23" y="39"/>
                  </a:cubicBezTo>
                  <a:cubicBezTo>
                    <a:pt x="22" y="38"/>
                    <a:pt x="22" y="38"/>
                    <a:pt x="22" y="38"/>
                  </a:cubicBezTo>
                  <a:cubicBezTo>
                    <a:pt x="23" y="37"/>
                    <a:pt x="23" y="37"/>
                    <a:pt x="23" y="37"/>
                  </a:cubicBezTo>
                  <a:cubicBezTo>
                    <a:pt x="23" y="35"/>
                    <a:pt x="23" y="35"/>
                    <a:pt x="23" y="35"/>
                  </a:cubicBezTo>
                  <a:cubicBezTo>
                    <a:pt x="23" y="34"/>
                    <a:pt x="23" y="34"/>
                    <a:pt x="23" y="34"/>
                  </a:cubicBezTo>
                  <a:cubicBezTo>
                    <a:pt x="23" y="34"/>
                    <a:pt x="23" y="34"/>
                    <a:pt x="23" y="34"/>
                  </a:cubicBezTo>
                  <a:cubicBezTo>
                    <a:pt x="23" y="34"/>
                    <a:pt x="23" y="34"/>
                    <a:pt x="23" y="34"/>
                  </a:cubicBezTo>
                  <a:cubicBezTo>
                    <a:pt x="22" y="33"/>
                    <a:pt x="22" y="33"/>
                    <a:pt x="22" y="33"/>
                  </a:cubicBezTo>
                  <a:cubicBezTo>
                    <a:pt x="22" y="33"/>
                    <a:pt x="22" y="33"/>
                    <a:pt x="22" y="33"/>
                  </a:cubicBezTo>
                  <a:cubicBezTo>
                    <a:pt x="23" y="33"/>
                    <a:pt x="23" y="33"/>
                    <a:pt x="23" y="33"/>
                  </a:cubicBezTo>
                  <a:cubicBezTo>
                    <a:pt x="24" y="33"/>
                    <a:pt x="24" y="33"/>
                    <a:pt x="24" y="33"/>
                  </a:cubicBezTo>
                  <a:cubicBezTo>
                    <a:pt x="24" y="34"/>
                    <a:pt x="24" y="34"/>
                    <a:pt x="24" y="34"/>
                  </a:cubicBezTo>
                  <a:cubicBezTo>
                    <a:pt x="24" y="34"/>
                    <a:pt x="24" y="34"/>
                    <a:pt x="24" y="34"/>
                  </a:cubicBezTo>
                  <a:cubicBezTo>
                    <a:pt x="25" y="34"/>
                    <a:pt x="25" y="34"/>
                    <a:pt x="25" y="34"/>
                  </a:cubicBezTo>
                  <a:cubicBezTo>
                    <a:pt x="25" y="34"/>
                    <a:pt x="25" y="34"/>
                    <a:pt x="25" y="34"/>
                  </a:cubicBezTo>
                  <a:cubicBezTo>
                    <a:pt x="26" y="34"/>
                    <a:pt x="26" y="34"/>
                    <a:pt x="26" y="34"/>
                  </a:cubicBezTo>
                  <a:cubicBezTo>
                    <a:pt x="27" y="35"/>
                    <a:pt x="27" y="35"/>
                    <a:pt x="27" y="35"/>
                  </a:cubicBezTo>
                  <a:cubicBezTo>
                    <a:pt x="27" y="34"/>
                    <a:pt x="27" y="34"/>
                    <a:pt x="27" y="34"/>
                  </a:cubicBezTo>
                  <a:cubicBezTo>
                    <a:pt x="28" y="34"/>
                    <a:pt x="28" y="34"/>
                    <a:pt x="28" y="34"/>
                  </a:cubicBezTo>
                  <a:cubicBezTo>
                    <a:pt x="28" y="34"/>
                    <a:pt x="28" y="34"/>
                    <a:pt x="28" y="34"/>
                  </a:cubicBezTo>
                  <a:cubicBezTo>
                    <a:pt x="28" y="35"/>
                    <a:pt x="28" y="35"/>
                    <a:pt x="28" y="35"/>
                  </a:cubicBezTo>
                  <a:cubicBezTo>
                    <a:pt x="28" y="35"/>
                    <a:pt x="28" y="35"/>
                    <a:pt x="28" y="35"/>
                  </a:cubicBezTo>
                  <a:cubicBezTo>
                    <a:pt x="27" y="36"/>
                    <a:pt x="27" y="36"/>
                    <a:pt x="27" y="36"/>
                  </a:cubicBezTo>
                  <a:cubicBezTo>
                    <a:pt x="26" y="37"/>
                    <a:pt x="26" y="37"/>
                    <a:pt x="26" y="37"/>
                  </a:cubicBezTo>
                  <a:cubicBezTo>
                    <a:pt x="26" y="38"/>
                    <a:pt x="26" y="38"/>
                    <a:pt x="26" y="38"/>
                  </a:cubicBezTo>
                  <a:cubicBezTo>
                    <a:pt x="25" y="38"/>
                    <a:pt x="25" y="38"/>
                    <a:pt x="25" y="38"/>
                  </a:cubicBezTo>
                  <a:cubicBezTo>
                    <a:pt x="25" y="38"/>
                    <a:pt x="25" y="38"/>
                    <a:pt x="25" y="38"/>
                  </a:cubicBezTo>
                  <a:cubicBezTo>
                    <a:pt x="25" y="38"/>
                    <a:pt x="25" y="38"/>
                    <a:pt x="25" y="38"/>
                  </a:cubicBezTo>
                  <a:cubicBezTo>
                    <a:pt x="24" y="38"/>
                    <a:pt x="24" y="38"/>
                    <a:pt x="24" y="38"/>
                  </a:cubicBezTo>
                  <a:close/>
                  <a:moveTo>
                    <a:pt x="26" y="38"/>
                  </a:moveTo>
                  <a:cubicBezTo>
                    <a:pt x="25" y="38"/>
                    <a:pt x="25" y="38"/>
                    <a:pt x="25" y="38"/>
                  </a:cubicBezTo>
                  <a:cubicBezTo>
                    <a:pt x="25" y="39"/>
                    <a:pt x="25" y="39"/>
                    <a:pt x="25" y="39"/>
                  </a:cubicBezTo>
                  <a:cubicBezTo>
                    <a:pt x="25" y="39"/>
                    <a:pt x="25" y="39"/>
                    <a:pt x="25" y="39"/>
                  </a:cubicBezTo>
                  <a:cubicBezTo>
                    <a:pt x="26" y="39"/>
                    <a:pt x="26" y="39"/>
                    <a:pt x="26" y="39"/>
                  </a:cubicBezTo>
                  <a:cubicBezTo>
                    <a:pt x="26" y="38"/>
                    <a:pt x="26" y="38"/>
                    <a:pt x="26" y="38"/>
                  </a:cubicBezTo>
                  <a:cubicBezTo>
                    <a:pt x="26" y="38"/>
                    <a:pt x="26" y="38"/>
                    <a:pt x="26" y="38"/>
                  </a:cubicBezTo>
                  <a:close/>
                  <a:moveTo>
                    <a:pt x="33" y="38"/>
                  </a:moveTo>
                  <a:cubicBezTo>
                    <a:pt x="33" y="38"/>
                    <a:pt x="33" y="38"/>
                    <a:pt x="33" y="38"/>
                  </a:cubicBezTo>
                  <a:cubicBezTo>
                    <a:pt x="33" y="38"/>
                    <a:pt x="33" y="38"/>
                    <a:pt x="33" y="38"/>
                  </a:cubicBezTo>
                  <a:cubicBezTo>
                    <a:pt x="33" y="38"/>
                    <a:pt x="33" y="38"/>
                    <a:pt x="33" y="38"/>
                  </a:cubicBezTo>
                  <a:close/>
                  <a:moveTo>
                    <a:pt x="29" y="43"/>
                  </a:moveTo>
                  <a:cubicBezTo>
                    <a:pt x="30" y="42"/>
                    <a:pt x="30" y="42"/>
                    <a:pt x="30" y="42"/>
                  </a:cubicBezTo>
                  <a:cubicBezTo>
                    <a:pt x="30" y="41"/>
                    <a:pt x="30" y="41"/>
                    <a:pt x="30" y="41"/>
                  </a:cubicBezTo>
                  <a:cubicBezTo>
                    <a:pt x="32" y="39"/>
                    <a:pt x="32" y="39"/>
                    <a:pt x="32" y="39"/>
                  </a:cubicBezTo>
                  <a:cubicBezTo>
                    <a:pt x="32" y="39"/>
                    <a:pt x="32" y="39"/>
                    <a:pt x="32" y="39"/>
                  </a:cubicBezTo>
                  <a:cubicBezTo>
                    <a:pt x="32" y="38"/>
                    <a:pt x="32" y="38"/>
                    <a:pt x="32" y="38"/>
                  </a:cubicBezTo>
                  <a:cubicBezTo>
                    <a:pt x="32" y="37"/>
                    <a:pt x="32" y="37"/>
                    <a:pt x="32" y="37"/>
                  </a:cubicBezTo>
                  <a:cubicBezTo>
                    <a:pt x="32" y="36"/>
                    <a:pt x="32" y="36"/>
                    <a:pt x="32" y="36"/>
                  </a:cubicBezTo>
                  <a:cubicBezTo>
                    <a:pt x="31" y="36"/>
                    <a:pt x="31" y="36"/>
                    <a:pt x="31" y="36"/>
                  </a:cubicBezTo>
                  <a:cubicBezTo>
                    <a:pt x="31" y="38"/>
                    <a:pt x="31" y="38"/>
                    <a:pt x="31" y="38"/>
                  </a:cubicBezTo>
                  <a:cubicBezTo>
                    <a:pt x="30" y="39"/>
                    <a:pt x="30" y="39"/>
                    <a:pt x="30" y="39"/>
                  </a:cubicBezTo>
                  <a:cubicBezTo>
                    <a:pt x="30" y="40"/>
                    <a:pt x="30" y="40"/>
                    <a:pt x="30" y="40"/>
                  </a:cubicBezTo>
                  <a:cubicBezTo>
                    <a:pt x="30" y="41"/>
                    <a:pt x="30" y="41"/>
                    <a:pt x="30" y="41"/>
                  </a:cubicBezTo>
                  <a:cubicBezTo>
                    <a:pt x="29" y="42"/>
                    <a:pt x="29" y="42"/>
                    <a:pt x="29" y="42"/>
                  </a:cubicBezTo>
                  <a:cubicBezTo>
                    <a:pt x="29" y="42"/>
                    <a:pt x="29" y="42"/>
                    <a:pt x="29" y="42"/>
                  </a:cubicBezTo>
                  <a:cubicBezTo>
                    <a:pt x="29" y="43"/>
                    <a:pt x="29" y="43"/>
                    <a:pt x="29" y="43"/>
                  </a:cubicBezTo>
                  <a:close/>
                  <a:moveTo>
                    <a:pt x="28" y="43"/>
                  </a:moveTo>
                  <a:cubicBezTo>
                    <a:pt x="28" y="41"/>
                    <a:pt x="28" y="41"/>
                    <a:pt x="28" y="41"/>
                  </a:cubicBezTo>
                  <a:cubicBezTo>
                    <a:pt x="29" y="39"/>
                    <a:pt x="29" y="39"/>
                    <a:pt x="29" y="39"/>
                  </a:cubicBezTo>
                  <a:cubicBezTo>
                    <a:pt x="30" y="38"/>
                    <a:pt x="30" y="38"/>
                    <a:pt x="30" y="38"/>
                  </a:cubicBezTo>
                  <a:cubicBezTo>
                    <a:pt x="30" y="37"/>
                    <a:pt x="30" y="37"/>
                    <a:pt x="30" y="37"/>
                  </a:cubicBezTo>
                  <a:cubicBezTo>
                    <a:pt x="29" y="37"/>
                    <a:pt x="29" y="37"/>
                    <a:pt x="29" y="37"/>
                  </a:cubicBezTo>
                  <a:cubicBezTo>
                    <a:pt x="29" y="37"/>
                    <a:pt x="29" y="37"/>
                    <a:pt x="29" y="37"/>
                  </a:cubicBezTo>
                  <a:cubicBezTo>
                    <a:pt x="28" y="37"/>
                    <a:pt x="28" y="37"/>
                    <a:pt x="28" y="37"/>
                  </a:cubicBezTo>
                  <a:cubicBezTo>
                    <a:pt x="27" y="37"/>
                    <a:pt x="27" y="37"/>
                    <a:pt x="27" y="37"/>
                  </a:cubicBezTo>
                  <a:cubicBezTo>
                    <a:pt x="27" y="38"/>
                    <a:pt x="27" y="38"/>
                    <a:pt x="27" y="38"/>
                  </a:cubicBezTo>
                  <a:cubicBezTo>
                    <a:pt x="27" y="39"/>
                    <a:pt x="27" y="39"/>
                    <a:pt x="27" y="39"/>
                  </a:cubicBezTo>
                  <a:cubicBezTo>
                    <a:pt x="27" y="40"/>
                    <a:pt x="27" y="40"/>
                    <a:pt x="27" y="40"/>
                  </a:cubicBezTo>
                  <a:cubicBezTo>
                    <a:pt x="26" y="41"/>
                    <a:pt x="26" y="41"/>
                    <a:pt x="26" y="41"/>
                  </a:cubicBezTo>
                  <a:cubicBezTo>
                    <a:pt x="25" y="41"/>
                    <a:pt x="25" y="41"/>
                    <a:pt x="25" y="41"/>
                  </a:cubicBezTo>
                  <a:cubicBezTo>
                    <a:pt x="25" y="42"/>
                    <a:pt x="25" y="42"/>
                    <a:pt x="25" y="42"/>
                  </a:cubicBezTo>
                  <a:cubicBezTo>
                    <a:pt x="25" y="43"/>
                    <a:pt x="25" y="43"/>
                    <a:pt x="25" y="43"/>
                  </a:cubicBezTo>
                  <a:cubicBezTo>
                    <a:pt x="26" y="43"/>
                    <a:pt x="26" y="43"/>
                    <a:pt x="26" y="43"/>
                  </a:cubicBezTo>
                  <a:cubicBezTo>
                    <a:pt x="27" y="44"/>
                    <a:pt x="27" y="44"/>
                    <a:pt x="27" y="44"/>
                  </a:cubicBezTo>
                  <a:cubicBezTo>
                    <a:pt x="27" y="44"/>
                    <a:pt x="27" y="44"/>
                    <a:pt x="27" y="44"/>
                  </a:cubicBezTo>
                  <a:cubicBezTo>
                    <a:pt x="27" y="45"/>
                    <a:pt x="27" y="45"/>
                    <a:pt x="27" y="45"/>
                  </a:cubicBezTo>
                  <a:cubicBezTo>
                    <a:pt x="28" y="45"/>
                    <a:pt x="28" y="45"/>
                    <a:pt x="28" y="45"/>
                  </a:cubicBezTo>
                  <a:cubicBezTo>
                    <a:pt x="29" y="44"/>
                    <a:pt x="29" y="44"/>
                    <a:pt x="29" y="44"/>
                  </a:cubicBezTo>
                  <a:cubicBezTo>
                    <a:pt x="29" y="44"/>
                    <a:pt x="29" y="44"/>
                    <a:pt x="29" y="44"/>
                  </a:cubicBezTo>
                  <a:cubicBezTo>
                    <a:pt x="28" y="43"/>
                    <a:pt x="28" y="43"/>
                    <a:pt x="28" y="43"/>
                  </a:cubicBezTo>
                  <a:close/>
                  <a:moveTo>
                    <a:pt x="31" y="44"/>
                  </a:moveTo>
                  <a:cubicBezTo>
                    <a:pt x="31" y="44"/>
                    <a:pt x="31" y="44"/>
                    <a:pt x="31" y="44"/>
                  </a:cubicBezTo>
                  <a:cubicBezTo>
                    <a:pt x="31" y="45"/>
                    <a:pt x="31" y="45"/>
                    <a:pt x="31" y="45"/>
                  </a:cubicBezTo>
                  <a:cubicBezTo>
                    <a:pt x="30" y="45"/>
                    <a:pt x="30" y="45"/>
                    <a:pt x="30" y="45"/>
                  </a:cubicBezTo>
                  <a:cubicBezTo>
                    <a:pt x="30" y="45"/>
                    <a:pt x="30" y="45"/>
                    <a:pt x="30" y="45"/>
                  </a:cubicBezTo>
                  <a:cubicBezTo>
                    <a:pt x="30" y="44"/>
                    <a:pt x="30" y="44"/>
                    <a:pt x="30" y="44"/>
                  </a:cubicBezTo>
                  <a:cubicBezTo>
                    <a:pt x="31" y="44"/>
                    <a:pt x="31" y="44"/>
                    <a:pt x="31" y="44"/>
                  </a:cubicBezTo>
                  <a:close/>
                  <a:moveTo>
                    <a:pt x="33" y="40"/>
                  </a:moveTo>
                  <a:cubicBezTo>
                    <a:pt x="34" y="40"/>
                    <a:pt x="34" y="40"/>
                    <a:pt x="34" y="40"/>
                  </a:cubicBezTo>
                  <a:cubicBezTo>
                    <a:pt x="34" y="41"/>
                    <a:pt x="34" y="41"/>
                    <a:pt x="34" y="41"/>
                  </a:cubicBezTo>
                  <a:cubicBezTo>
                    <a:pt x="34" y="42"/>
                    <a:pt x="34" y="42"/>
                    <a:pt x="34" y="42"/>
                  </a:cubicBezTo>
                  <a:cubicBezTo>
                    <a:pt x="34" y="42"/>
                    <a:pt x="34" y="42"/>
                    <a:pt x="34" y="42"/>
                  </a:cubicBezTo>
                  <a:cubicBezTo>
                    <a:pt x="33" y="43"/>
                    <a:pt x="33" y="43"/>
                    <a:pt x="33" y="43"/>
                  </a:cubicBezTo>
                  <a:cubicBezTo>
                    <a:pt x="32" y="43"/>
                    <a:pt x="32" y="43"/>
                    <a:pt x="32" y="43"/>
                  </a:cubicBezTo>
                  <a:cubicBezTo>
                    <a:pt x="32" y="42"/>
                    <a:pt x="32" y="42"/>
                    <a:pt x="32" y="42"/>
                  </a:cubicBezTo>
                  <a:cubicBezTo>
                    <a:pt x="31" y="42"/>
                    <a:pt x="31" y="42"/>
                    <a:pt x="31" y="42"/>
                  </a:cubicBezTo>
                  <a:cubicBezTo>
                    <a:pt x="32" y="41"/>
                    <a:pt x="32" y="41"/>
                    <a:pt x="32" y="41"/>
                  </a:cubicBezTo>
                  <a:cubicBezTo>
                    <a:pt x="33" y="40"/>
                    <a:pt x="33" y="40"/>
                    <a:pt x="33" y="40"/>
                  </a:cubicBezTo>
                  <a:close/>
                  <a:moveTo>
                    <a:pt x="37" y="40"/>
                  </a:moveTo>
                  <a:cubicBezTo>
                    <a:pt x="38" y="41"/>
                    <a:pt x="38" y="41"/>
                    <a:pt x="38" y="41"/>
                  </a:cubicBezTo>
                  <a:cubicBezTo>
                    <a:pt x="38" y="42"/>
                    <a:pt x="38" y="42"/>
                    <a:pt x="38" y="42"/>
                  </a:cubicBezTo>
                  <a:cubicBezTo>
                    <a:pt x="37" y="41"/>
                    <a:pt x="37" y="41"/>
                    <a:pt x="37" y="41"/>
                  </a:cubicBezTo>
                  <a:cubicBezTo>
                    <a:pt x="37" y="40"/>
                    <a:pt x="37" y="40"/>
                    <a:pt x="37" y="40"/>
                  </a:cubicBezTo>
                  <a:close/>
                  <a:moveTo>
                    <a:pt x="35" y="44"/>
                  </a:moveTo>
                  <a:cubicBezTo>
                    <a:pt x="36" y="44"/>
                    <a:pt x="36" y="44"/>
                    <a:pt x="36" y="44"/>
                  </a:cubicBezTo>
                  <a:cubicBezTo>
                    <a:pt x="36" y="45"/>
                    <a:pt x="36" y="45"/>
                    <a:pt x="36" y="45"/>
                  </a:cubicBezTo>
                  <a:cubicBezTo>
                    <a:pt x="35" y="44"/>
                    <a:pt x="35" y="44"/>
                    <a:pt x="35" y="44"/>
                  </a:cubicBezTo>
                  <a:cubicBezTo>
                    <a:pt x="35" y="44"/>
                    <a:pt x="35" y="44"/>
                    <a:pt x="35" y="44"/>
                  </a:cubicBezTo>
                  <a:cubicBezTo>
                    <a:pt x="35" y="44"/>
                    <a:pt x="35" y="44"/>
                    <a:pt x="35" y="44"/>
                  </a:cubicBezTo>
                  <a:close/>
                  <a:moveTo>
                    <a:pt x="34" y="34"/>
                  </a:moveTo>
                  <a:cubicBezTo>
                    <a:pt x="34" y="35"/>
                    <a:pt x="34" y="35"/>
                    <a:pt x="34" y="35"/>
                  </a:cubicBezTo>
                  <a:cubicBezTo>
                    <a:pt x="33" y="35"/>
                    <a:pt x="33" y="35"/>
                    <a:pt x="33" y="35"/>
                  </a:cubicBezTo>
                  <a:cubicBezTo>
                    <a:pt x="33" y="34"/>
                    <a:pt x="33" y="34"/>
                    <a:pt x="33" y="34"/>
                  </a:cubicBezTo>
                  <a:cubicBezTo>
                    <a:pt x="33" y="34"/>
                    <a:pt x="33" y="34"/>
                    <a:pt x="33" y="34"/>
                  </a:cubicBezTo>
                  <a:cubicBezTo>
                    <a:pt x="34" y="34"/>
                    <a:pt x="34" y="34"/>
                    <a:pt x="34" y="34"/>
                  </a:cubicBezTo>
                  <a:close/>
                  <a:moveTo>
                    <a:pt x="36" y="35"/>
                  </a:moveTo>
                  <a:cubicBezTo>
                    <a:pt x="37" y="36"/>
                    <a:pt x="37" y="36"/>
                    <a:pt x="37" y="36"/>
                  </a:cubicBezTo>
                  <a:cubicBezTo>
                    <a:pt x="37" y="36"/>
                    <a:pt x="37" y="36"/>
                    <a:pt x="37" y="36"/>
                  </a:cubicBezTo>
                  <a:cubicBezTo>
                    <a:pt x="38" y="36"/>
                    <a:pt x="38" y="36"/>
                    <a:pt x="38" y="36"/>
                  </a:cubicBezTo>
                  <a:cubicBezTo>
                    <a:pt x="39" y="36"/>
                    <a:pt x="39" y="36"/>
                    <a:pt x="39" y="36"/>
                  </a:cubicBezTo>
                  <a:cubicBezTo>
                    <a:pt x="39" y="36"/>
                    <a:pt x="39" y="36"/>
                    <a:pt x="39" y="36"/>
                  </a:cubicBezTo>
                  <a:cubicBezTo>
                    <a:pt x="39" y="36"/>
                    <a:pt x="39" y="36"/>
                    <a:pt x="39" y="36"/>
                  </a:cubicBezTo>
                  <a:cubicBezTo>
                    <a:pt x="39" y="36"/>
                    <a:pt x="39" y="36"/>
                    <a:pt x="39" y="36"/>
                  </a:cubicBezTo>
                  <a:cubicBezTo>
                    <a:pt x="39" y="35"/>
                    <a:pt x="39" y="35"/>
                    <a:pt x="39" y="35"/>
                  </a:cubicBezTo>
                  <a:cubicBezTo>
                    <a:pt x="38" y="35"/>
                    <a:pt x="38" y="35"/>
                    <a:pt x="38" y="35"/>
                  </a:cubicBezTo>
                  <a:cubicBezTo>
                    <a:pt x="38" y="34"/>
                    <a:pt x="38" y="34"/>
                    <a:pt x="38" y="34"/>
                  </a:cubicBezTo>
                  <a:cubicBezTo>
                    <a:pt x="38" y="32"/>
                    <a:pt x="38" y="32"/>
                    <a:pt x="38" y="32"/>
                  </a:cubicBezTo>
                  <a:cubicBezTo>
                    <a:pt x="38" y="32"/>
                    <a:pt x="38" y="32"/>
                    <a:pt x="38" y="32"/>
                  </a:cubicBezTo>
                  <a:cubicBezTo>
                    <a:pt x="38" y="31"/>
                    <a:pt x="38" y="31"/>
                    <a:pt x="38" y="31"/>
                  </a:cubicBezTo>
                  <a:cubicBezTo>
                    <a:pt x="37" y="30"/>
                    <a:pt x="37" y="30"/>
                    <a:pt x="37" y="30"/>
                  </a:cubicBezTo>
                  <a:cubicBezTo>
                    <a:pt x="37" y="30"/>
                    <a:pt x="37" y="30"/>
                    <a:pt x="37" y="30"/>
                  </a:cubicBezTo>
                  <a:cubicBezTo>
                    <a:pt x="36" y="30"/>
                    <a:pt x="36" y="30"/>
                    <a:pt x="36" y="30"/>
                  </a:cubicBezTo>
                  <a:cubicBezTo>
                    <a:pt x="36" y="30"/>
                    <a:pt x="36" y="30"/>
                    <a:pt x="36" y="30"/>
                  </a:cubicBezTo>
                  <a:cubicBezTo>
                    <a:pt x="35" y="30"/>
                    <a:pt x="35" y="30"/>
                    <a:pt x="35" y="30"/>
                  </a:cubicBezTo>
                  <a:cubicBezTo>
                    <a:pt x="35" y="30"/>
                    <a:pt x="35" y="30"/>
                    <a:pt x="35" y="30"/>
                  </a:cubicBezTo>
                  <a:cubicBezTo>
                    <a:pt x="35" y="30"/>
                    <a:pt x="35" y="30"/>
                    <a:pt x="35" y="30"/>
                  </a:cubicBezTo>
                  <a:cubicBezTo>
                    <a:pt x="34" y="30"/>
                    <a:pt x="34" y="30"/>
                    <a:pt x="34" y="30"/>
                  </a:cubicBezTo>
                  <a:cubicBezTo>
                    <a:pt x="33" y="30"/>
                    <a:pt x="33" y="30"/>
                    <a:pt x="33" y="30"/>
                  </a:cubicBezTo>
                  <a:cubicBezTo>
                    <a:pt x="33" y="30"/>
                    <a:pt x="33" y="30"/>
                    <a:pt x="33" y="30"/>
                  </a:cubicBezTo>
                  <a:cubicBezTo>
                    <a:pt x="33" y="30"/>
                    <a:pt x="33" y="30"/>
                    <a:pt x="33" y="30"/>
                  </a:cubicBezTo>
                  <a:cubicBezTo>
                    <a:pt x="33" y="32"/>
                    <a:pt x="33" y="32"/>
                    <a:pt x="33" y="32"/>
                  </a:cubicBezTo>
                  <a:cubicBezTo>
                    <a:pt x="35" y="32"/>
                    <a:pt x="35" y="32"/>
                    <a:pt x="35" y="32"/>
                  </a:cubicBezTo>
                  <a:cubicBezTo>
                    <a:pt x="36" y="34"/>
                    <a:pt x="36" y="34"/>
                    <a:pt x="36" y="34"/>
                  </a:cubicBezTo>
                  <a:cubicBezTo>
                    <a:pt x="36" y="34"/>
                    <a:pt x="36" y="34"/>
                    <a:pt x="36" y="34"/>
                  </a:cubicBezTo>
                  <a:cubicBezTo>
                    <a:pt x="36" y="34"/>
                    <a:pt x="36" y="34"/>
                    <a:pt x="36" y="34"/>
                  </a:cubicBezTo>
                  <a:cubicBezTo>
                    <a:pt x="35" y="35"/>
                    <a:pt x="35" y="35"/>
                    <a:pt x="35" y="35"/>
                  </a:cubicBezTo>
                  <a:cubicBezTo>
                    <a:pt x="35" y="35"/>
                    <a:pt x="35" y="35"/>
                    <a:pt x="35" y="35"/>
                  </a:cubicBezTo>
                  <a:cubicBezTo>
                    <a:pt x="36" y="35"/>
                    <a:pt x="36" y="35"/>
                    <a:pt x="36" y="35"/>
                  </a:cubicBezTo>
                  <a:cubicBezTo>
                    <a:pt x="36" y="35"/>
                    <a:pt x="36" y="35"/>
                    <a:pt x="36" y="35"/>
                  </a:cubicBezTo>
                  <a:cubicBezTo>
                    <a:pt x="36" y="35"/>
                    <a:pt x="36" y="35"/>
                    <a:pt x="36" y="35"/>
                  </a:cubicBezTo>
                  <a:close/>
                  <a:moveTo>
                    <a:pt x="35" y="35"/>
                  </a:moveTo>
                  <a:cubicBezTo>
                    <a:pt x="35" y="36"/>
                    <a:pt x="35" y="36"/>
                    <a:pt x="35" y="36"/>
                  </a:cubicBezTo>
                  <a:cubicBezTo>
                    <a:pt x="34" y="35"/>
                    <a:pt x="34" y="35"/>
                    <a:pt x="34" y="35"/>
                  </a:cubicBezTo>
                  <a:cubicBezTo>
                    <a:pt x="33" y="35"/>
                    <a:pt x="33" y="35"/>
                    <a:pt x="33" y="35"/>
                  </a:cubicBezTo>
                  <a:cubicBezTo>
                    <a:pt x="33" y="36"/>
                    <a:pt x="33" y="36"/>
                    <a:pt x="33" y="36"/>
                  </a:cubicBezTo>
                  <a:cubicBezTo>
                    <a:pt x="33" y="37"/>
                    <a:pt x="33" y="37"/>
                    <a:pt x="33" y="37"/>
                  </a:cubicBezTo>
                  <a:cubicBezTo>
                    <a:pt x="34" y="37"/>
                    <a:pt x="34" y="37"/>
                    <a:pt x="34" y="37"/>
                  </a:cubicBezTo>
                  <a:cubicBezTo>
                    <a:pt x="34" y="37"/>
                    <a:pt x="34" y="37"/>
                    <a:pt x="34" y="37"/>
                  </a:cubicBezTo>
                  <a:cubicBezTo>
                    <a:pt x="35" y="37"/>
                    <a:pt x="35" y="37"/>
                    <a:pt x="35" y="37"/>
                  </a:cubicBezTo>
                  <a:cubicBezTo>
                    <a:pt x="35" y="38"/>
                    <a:pt x="35" y="38"/>
                    <a:pt x="35" y="38"/>
                  </a:cubicBezTo>
                  <a:cubicBezTo>
                    <a:pt x="35" y="39"/>
                    <a:pt x="35" y="39"/>
                    <a:pt x="35" y="39"/>
                  </a:cubicBezTo>
                  <a:cubicBezTo>
                    <a:pt x="35" y="40"/>
                    <a:pt x="35" y="40"/>
                    <a:pt x="35" y="40"/>
                  </a:cubicBezTo>
                  <a:cubicBezTo>
                    <a:pt x="36" y="41"/>
                    <a:pt x="36" y="41"/>
                    <a:pt x="36" y="41"/>
                  </a:cubicBezTo>
                  <a:cubicBezTo>
                    <a:pt x="36" y="40"/>
                    <a:pt x="36" y="40"/>
                    <a:pt x="36" y="40"/>
                  </a:cubicBezTo>
                  <a:cubicBezTo>
                    <a:pt x="37" y="40"/>
                    <a:pt x="37" y="40"/>
                    <a:pt x="37" y="40"/>
                  </a:cubicBezTo>
                  <a:cubicBezTo>
                    <a:pt x="38" y="40"/>
                    <a:pt x="38" y="40"/>
                    <a:pt x="38" y="40"/>
                  </a:cubicBezTo>
                  <a:cubicBezTo>
                    <a:pt x="38" y="39"/>
                    <a:pt x="38" y="39"/>
                    <a:pt x="38" y="39"/>
                  </a:cubicBezTo>
                  <a:cubicBezTo>
                    <a:pt x="37" y="38"/>
                    <a:pt x="37" y="38"/>
                    <a:pt x="37" y="38"/>
                  </a:cubicBezTo>
                  <a:cubicBezTo>
                    <a:pt x="36" y="38"/>
                    <a:pt x="36" y="38"/>
                    <a:pt x="36" y="38"/>
                  </a:cubicBezTo>
                  <a:cubicBezTo>
                    <a:pt x="36" y="37"/>
                    <a:pt x="36" y="37"/>
                    <a:pt x="36" y="37"/>
                  </a:cubicBezTo>
                  <a:cubicBezTo>
                    <a:pt x="36" y="36"/>
                    <a:pt x="36" y="36"/>
                    <a:pt x="36" y="36"/>
                  </a:cubicBezTo>
                  <a:cubicBezTo>
                    <a:pt x="35" y="35"/>
                    <a:pt x="35" y="35"/>
                    <a:pt x="35" y="35"/>
                  </a:cubicBezTo>
                  <a:close/>
                  <a:moveTo>
                    <a:pt x="40" y="37"/>
                  </a:moveTo>
                  <a:cubicBezTo>
                    <a:pt x="40" y="37"/>
                    <a:pt x="40" y="37"/>
                    <a:pt x="40" y="37"/>
                  </a:cubicBezTo>
                  <a:cubicBezTo>
                    <a:pt x="40" y="37"/>
                    <a:pt x="40" y="37"/>
                    <a:pt x="40" y="37"/>
                  </a:cubicBezTo>
                  <a:cubicBezTo>
                    <a:pt x="40" y="37"/>
                    <a:pt x="40" y="37"/>
                    <a:pt x="40" y="37"/>
                  </a:cubicBezTo>
                  <a:cubicBezTo>
                    <a:pt x="40" y="37"/>
                    <a:pt x="40" y="37"/>
                    <a:pt x="40" y="37"/>
                  </a:cubicBezTo>
                  <a:close/>
                  <a:moveTo>
                    <a:pt x="40" y="38"/>
                  </a:moveTo>
                  <a:cubicBezTo>
                    <a:pt x="39" y="38"/>
                    <a:pt x="39" y="38"/>
                    <a:pt x="39" y="38"/>
                  </a:cubicBezTo>
                  <a:cubicBezTo>
                    <a:pt x="39" y="38"/>
                    <a:pt x="39" y="38"/>
                    <a:pt x="39" y="38"/>
                  </a:cubicBezTo>
                  <a:cubicBezTo>
                    <a:pt x="40" y="38"/>
                    <a:pt x="40" y="38"/>
                    <a:pt x="40" y="38"/>
                  </a:cubicBezTo>
                  <a:cubicBezTo>
                    <a:pt x="40" y="38"/>
                    <a:pt x="40" y="38"/>
                    <a:pt x="40" y="38"/>
                  </a:cubicBezTo>
                  <a:close/>
                  <a:moveTo>
                    <a:pt x="40" y="42"/>
                  </a:moveTo>
                  <a:cubicBezTo>
                    <a:pt x="40" y="41"/>
                    <a:pt x="40" y="41"/>
                    <a:pt x="40" y="41"/>
                  </a:cubicBezTo>
                  <a:cubicBezTo>
                    <a:pt x="39" y="40"/>
                    <a:pt x="39" y="40"/>
                    <a:pt x="39" y="40"/>
                  </a:cubicBezTo>
                  <a:cubicBezTo>
                    <a:pt x="39" y="40"/>
                    <a:pt x="39" y="40"/>
                    <a:pt x="39" y="40"/>
                  </a:cubicBezTo>
                  <a:cubicBezTo>
                    <a:pt x="40" y="39"/>
                    <a:pt x="40" y="39"/>
                    <a:pt x="40" y="39"/>
                  </a:cubicBezTo>
                  <a:cubicBezTo>
                    <a:pt x="39" y="39"/>
                    <a:pt x="39" y="39"/>
                    <a:pt x="39" y="39"/>
                  </a:cubicBezTo>
                  <a:cubicBezTo>
                    <a:pt x="39" y="39"/>
                    <a:pt x="39" y="39"/>
                    <a:pt x="39" y="39"/>
                  </a:cubicBezTo>
                  <a:cubicBezTo>
                    <a:pt x="39" y="40"/>
                    <a:pt x="39" y="40"/>
                    <a:pt x="39" y="40"/>
                  </a:cubicBezTo>
                  <a:cubicBezTo>
                    <a:pt x="39" y="41"/>
                    <a:pt x="39" y="41"/>
                    <a:pt x="39" y="41"/>
                  </a:cubicBezTo>
                  <a:cubicBezTo>
                    <a:pt x="39" y="41"/>
                    <a:pt x="39" y="41"/>
                    <a:pt x="39" y="41"/>
                  </a:cubicBezTo>
                  <a:cubicBezTo>
                    <a:pt x="39" y="42"/>
                    <a:pt x="39" y="42"/>
                    <a:pt x="39" y="42"/>
                  </a:cubicBezTo>
                  <a:cubicBezTo>
                    <a:pt x="40" y="42"/>
                    <a:pt x="40" y="42"/>
                    <a:pt x="40" y="42"/>
                  </a:cubicBezTo>
                  <a:close/>
                  <a:moveTo>
                    <a:pt x="41" y="42"/>
                  </a:moveTo>
                  <a:cubicBezTo>
                    <a:pt x="41" y="43"/>
                    <a:pt x="41" y="43"/>
                    <a:pt x="41" y="43"/>
                  </a:cubicBezTo>
                  <a:cubicBezTo>
                    <a:pt x="41" y="43"/>
                    <a:pt x="41" y="43"/>
                    <a:pt x="41" y="43"/>
                  </a:cubicBezTo>
                  <a:cubicBezTo>
                    <a:pt x="41" y="42"/>
                    <a:pt x="41" y="42"/>
                    <a:pt x="41" y="42"/>
                  </a:cubicBezTo>
                  <a:cubicBezTo>
                    <a:pt x="41" y="42"/>
                    <a:pt x="41" y="42"/>
                    <a:pt x="41" y="42"/>
                  </a:cubicBezTo>
                  <a:close/>
                  <a:moveTo>
                    <a:pt x="41" y="40"/>
                  </a:moveTo>
                  <a:cubicBezTo>
                    <a:pt x="41" y="41"/>
                    <a:pt x="41" y="41"/>
                    <a:pt x="41" y="41"/>
                  </a:cubicBezTo>
                  <a:cubicBezTo>
                    <a:pt x="41" y="42"/>
                    <a:pt x="41" y="42"/>
                    <a:pt x="41" y="42"/>
                  </a:cubicBezTo>
                  <a:cubicBezTo>
                    <a:pt x="41" y="42"/>
                    <a:pt x="41" y="42"/>
                    <a:pt x="41" y="42"/>
                  </a:cubicBezTo>
                  <a:cubicBezTo>
                    <a:pt x="42" y="42"/>
                    <a:pt x="42" y="42"/>
                    <a:pt x="42" y="42"/>
                  </a:cubicBezTo>
                  <a:cubicBezTo>
                    <a:pt x="42" y="41"/>
                    <a:pt x="42" y="41"/>
                    <a:pt x="42" y="41"/>
                  </a:cubicBezTo>
                  <a:cubicBezTo>
                    <a:pt x="41" y="40"/>
                    <a:pt x="41" y="40"/>
                    <a:pt x="41" y="40"/>
                  </a:cubicBezTo>
                  <a:close/>
                  <a:moveTo>
                    <a:pt x="24" y="54"/>
                  </a:moveTo>
                  <a:cubicBezTo>
                    <a:pt x="23" y="53"/>
                    <a:pt x="23" y="53"/>
                    <a:pt x="23" y="53"/>
                  </a:cubicBezTo>
                  <a:cubicBezTo>
                    <a:pt x="24" y="52"/>
                    <a:pt x="24" y="52"/>
                    <a:pt x="24" y="52"/>
                  </a:cubicBezTo>
                  <a:cubicBezTo>
                    <a:pt x="24" y="51"/>
                    <a:pt x="24" y="51"/>
                    <a:pt x="24" y="51"/>
                  </a:cubicBezTo>
                  <a:cubicBezTo>
                    <a:pt x="24" y="51"/>
                    <a:pt x="24" y="51"/>
                    <a:pt x="24" y="51"/>
                  </a:cubicBezTo>
                  <a:cubicBezTo>
                    <a:pt x="25" y="50"/>
                    <a:pt x="25" y="50"/>
                    <a:pt x="25" y="50"/>
                  </a:cubicBezTo>
                  <a:cubicBezTo>
                    <a:pt x="25" y="50"/>
                    <a:pt x="25" y="50"/>
                    <a:pt x="25" y="50"/>
                  </a:cubicBezTo>
                  <a:cubicBezTo>
                    <a:pt x="26" y="49"/>
                    <a:pt x="26" y="49"/>
                    <a:pt x="26" y="49"/>
                  </a:cubicBezTo>
                  <a:cubicBezTo>
                    <a:pt x="27" y="49"/>
                    <a:pt x="27" y="49"/>
                    <a:pt x="27" y="49"/>
                  </a:cubicBezTo>
                  <a:cubicBezTo>
                    <a:pt x="28" y="49"/>
                    <a:pt x="28" y="49"/>
                    <a:pt x="28" y="49"/>
                  </a:cubicBezTo>
                  <a:cubicBezTo>
                    <a:pt x="28" y="48"/>
                    <a:pt x="28" y="48"/>
                    <a:pt x="28" y="48"/>
                  </a:cubicBezTo>
                  <a:cubicBezTo>
                    <a:pt x="28" y="48"/>
                    <a:pt x="28" y="48"/>
                    <a:pt x="28" y="48"/>
                  </a:cubicBezTo>
                  <a:cubicBezTo>
                    <a:pt x="29" y="47"/>
                    <a:pt x="29" y="47"/>
                    <a:pt x="29" y="47"/>
                  </a:cubicBezTo>
                  <a:cubicBezTo>
                    <a:pt x="30" y="46"/>
                    <a:pt x="30" y="46"/>
                    <a:pt x="30" y="46"/>
                  </a:cubicBezTo>
                  <a:cubicBezTo>
                    <a:pt x="30" y="46"/>
                    <a:pt x="30" y="46"/>
                    <a:pt x="30" y="46"/>
                  </a:cubicBezTo>
                  <a:cubicBezTo>
                    <a:pt x="32" y="47"/>
                    <a:pt x="32" y="47"/>
                    <a:pt x="32" y="47"/>
                  </a:cubicBezTo>
                  <a:cubicBezTo>
                    <a:pt x="32" y="49"/>
                    <a:pt x="32" y="49"/>
                    <a:pt x="32" y="49"/>
                  </a:cubicBezTo>
                  <a:cubicBezTo>
                    <a:pt x="31" y="50"/>
                    <a:pt x="31" y="50"/>
                    <a:pt x="31" y="50"/>
                  </a:cubicBezTo>
                  <a:cubicBezTo>
                    <a:pt x="31" y="49"/>
                    <a:pt x="31" y="49"/>
                    <a:pt x="31" y="49"/>
                  </a:cubicBezTo>
                  <a:cubicBezTo>
                    <a:pt x="32" y="49"/>
                    <a:pt x="32" y="49"/>
                    <a:pt x="32" y="49"/>
                  </a:cubicBezTo>
                  <a:cubicBezTo>
                    <a:pt x="33" y="49"/>
                    <a:pt x="33" y="49"/>
                    <a:pt x="33" y="49"/>
                  </a:cubicBezTo>
                  <a:cubicBezTo>
                    <a:pt x="34" y="47"/>
                    <a:pt x="34" y="47"/>
                    <a:pt x="34" y="47"/>
                  </a:cubicBezTo>
                  <a:cubicBezTo>
                    <a:pt x="35" y="47"/>
                    <a:pt x="35" y="47"/>
                    <a:pt x="35" y="47"/>
                  </a:cubicBezTo>
                  <a:cubicBezTo>
                    <a:pt x="35" y="48"/>
                    <a:pt x="35" y="48"/>
                    <a:pt x="35" y="48"/>
                  </a:cubicBezTo>
                  <a:cubicBezTo>
                    <a:pt x="36" y="47"/>
                    <a:pt x="36" y="47"/>
                    <a:pt x="36" y="47"/>
                  </a:cubicBezTo>
                  <a:cubicBezTo>
                    <a:pt x="36" y="47"/>
                    <a:pt x="36" y="47"/>
                    <a:pt x="36" y="47"/>
                  </a:cubicBezTo>
                  <a:cubicBezTo>
                    <a:pt x="35" y="47"/>
                    <a:pt x="35" y="47"/>
                    <a:pt x="35" y="47"/>
                  </a:cubicBezTo>
                  <a:cubicBezTo>
                    <a:pt x="36" y="45"/>
                    <a:pt x="36" y="45"/>
                    <a:pt x="36" y="45"/>
                  </a:cubicBezTo>
                  <a:cubicBezTo>
                    <a:pt x="37" y="45"/>
                    <a:pt x="37" y="45"/>
                    <a:pt x="37" y="45"/>
                  </a:cubicBezTo>
                  <a:cubicBezTo>
                    <a:pt x="37" y="46"/>
                    <a:pt x="37" y="46"/>
                    <a:pt x="37" y="46"/>
                  </a:cubicBezTo>
                  <a:cubicBezTo>
                    <a:pt x="38" y="45"/>
                    <a:pt x="38" y="45"/>
                    <a:pt x="38" y="45"/>
                  </a:cubicBezTo>
                  <a:cubicBezTo>
                    <a:pt x="38" y="44"/>
                    <a:pt x="38" y="44"/>
                    <a:pt x="38" y="44"/>
                  </a:cubicBezTo>
                  <a:cubicBezTo>
                    <a:pt x="38" y="44"/>
                    <a:pt x="38" y="44"/>
                    <a:pt x="38" y="44"/>
                  </a:cubicBezTo>
                  <a:cubicBezTo>
                    <a:pt x="39" y="45"/>
                    <a:pt x="39" y="45"/>
                    <a:pt x="39" y="45"/>
                  </a:cubicBezTo>
                  <a:cubicBezTo>
                    <a:pt x="39" y="44"/>
                    <a:pt x="39" y="44"/>
                    <a:pt x="39" y="44"/>
                  </a:cubicBezTo>
                  <a:cubicBezTo>
                    <a:pt x="38" y="43"/>
                    <a:pt x="38" y="43"/>
                    <a:pt x="38" y="43"/>
                  </a:cubicBezTo>
                  <a:cubicBezTo>
                    <a:pt x="38" y="42"/>
                    <a:pt x="38" y="42"/>
                    <a:pt x="38" y="42"/>
                  </a:cubicBezTo>
                  <a:cubicBezTo>
                    <a:pt x="39" y="42"/>
                    <a:pt x="39" y="42"/>
                    <a:pt x="39" y="42"/>
                  </a:cubicBezTo>
                  <a:cubicBezTo>
                    <a:pt x="39" y="42"/>
                    <a:pt x="39" y="42"/>
                    <a:pt x="39" y="42"/>
                  </a:cubicBezTo>
                  <a:cubicBezTo>
                    <a:pt x="40" y="43"/>
                    <a:pt x="40" y="43"/>
                    <a:pt x="40" y="43"/>
                  </a:cubicBezTo>
                  <a:cubicBezTo>
                    <a:pt x="41" y="44"/>
                    <a:pt x="41" y="44"/>
                    <a:pt x="41" y="44"/>
                  </a:cubicBezTo>
                  <a:cubicBezTo>
                    <a:pt x="42" y="44"/>
                    <a:pt x="42" y="44"/>
                    <a:pt x="42" y="44"/>
                  </a:cubicBezTo>
                  <a:cubicBezTo>
                    <a:pt x="42" y="44"/>
                    <a:pt x="42" y="44"/>
                    <a:pt x="42" y="44"/>
                  </a:cubicBezTo>
                  <a:cubicBezTo>
                    <a:pt x="42" y="44"/>
                    <a:pt x="42" y="44"/>
                    <a:pt x="42" y="44"/>
                  </a:cubicBezTo>
                  <a:cubicBezTo>
                    <a:pt x="43" y="45"/>
                    <a:pt x="43" y="45"/>
                    <a:pt x="43" y="45"/>
                  </a:cubicBezTo>
                  <a:cubicBezTo>
                    <a:pt x="43" y="46"/>
                    <a:pt x="43" y="46"/>
                    <a:pt x="43" y="46"/>
                  </a:cubicBezTo>
                  <a:cubicBezTo>
                    <a:pt x="42" y="46"/>
                    <a:pt x="42" y="46"/>
                    <a:pt x="42" y="46"/>
                  </a:cubicBezTo>
                  <a:cubicBezTo>
                    <a:pt x="42" y="47"/>
                    <a:pt x="42" y="47"/>
                    <a:pt x="42" y="47"/>
                  </a:cubicBezTo>
                  <a:cubicBezTo>
                    <a:pt x="43" y="47"/>
                    <a:pt x="43" y="47"/>
                    <a:pt x="43" y="47"/>
                  </a:cubicBezTo>
                  <a:cubicBezTo>
                    <a:pt x="43" y="47"/>
                    <a:pt x="43" y="47"/>
                    <a:pt x="43" y="47"/>
                  </a:cubicBezTo>
                  <a:cubicBezTo>
                    <a:pt x="43" y="48"/>
                    <a:pt x="43" y="48"/>
                    <a:pt x="43" y="48"/>
                  </a:cubicBezTo>
                  <a:cubicBezTo>
                    <a:pt x="43" y="49"/>
                    <a:pt x="43" y="49"/>
                    <a:pt x="43" y="49"/>
                  </a:cubicBezTo>
                  <a:cubicBezTo>
                    <a:pt x="43" y="48"/>
                    <a:pt x="43" y="48"/>
                    <a:pt x="43" y="48"/>
                  </a:cubicBezTo>
                  <a:cubicBezTo>
                    <a:pt x="43" y="49"/>
                    <a:pt x="43" y="49"/>
                    <a:pt x="43" y="49"/>
                  </a:cubicBezTo>
                  <a:cubicBezTo>
                    <a:pt x="43" y="50"/>
                    <a:pt x="43" y="50"/>
                    <a:pt x="43" y="50"/>
                  </a:cubicBezTo>
                  <a:cubicBezTo>
                    <a:pt x="44" y="51"/>
                    <a:pt x="44" y="51"/>
                    <a:pt x="44" y="51"/>
                  </a:cubicBezTo>
                  <a:cubicBezTo>
                    <a:pt x="44" y="52"/>
                    <a:pt x="44" y="52"/>
                    <a:pt x="44" y="52"/>
                  </a:cubicBezTo>
                  <a:cubicBezTo>
                    <a:pt x="44" y="53"/>
                    <a:pt x="44" y="53"/>
                    <a:pt x="44" y="53"/>
                  </a:cubicBezTo>
                  <a:cubicBezTo>
                    <a:pt x="44" y="54"/>
                    <a:pt x="44" y="54"/>
                    <a:pt x="44" y="54"/>
                  </a:cubicBezTo>
                  <a:cubicBezTo>
                    <a:pt x="44" y="54"/>
                    <a:pt x="44" y="54"/>
                    <a:pt x="44" y="54"/>
                  </a:cubicBezTo>
                  <a:cubicBezTo>
                    <a:pt x="44" y="54"/>
                    <a:pt x="44" y="54"/>
                    <a:pt x="44" y="54"/>
                  </a:cubicBezTo>
                  <a:cubicBezTo>
                    <a:pt x="43" y="54"/>
                    <a:pt x="43" y="54"/>
                    <a:pt x="43" y="54"/>
                  </a:cubicBezTo>
                  <a:cubicBezTo>
                    <a:pt x="43" y="54"/>
                    <a:pt x="43" y="54"/>
                    <a:pt x="43" y="54"/>
                  </a:cubicBezTo>
                  <a:cubicBezTo>
                    <a:pt x="43" y="54"/>
                    <a:pt x="43" y="54"/>
                    <a:pt x="43" y="54"/>
                  </a:cubicBezTo>
                  <a:cubicBezTo>
                    <a:pt x="43" y="56"/>
                    <a:pt x="43" y="56"/>
                    <a:pt x="43" y="56"/>
                  </a:cubicBezTo>
                  <a:cubicBezTo>
                    <a:pt x="43" y="56"/>
                    <a:pt x="43" y="56"/>
                    <a:pt x="43" y="56"/>
                  </a:cubicBezTo>
                  <a:cubicBezTo>
                    <a:pt x="43" y="57"/>
                    <a:pt x="43" y="57"/>
                    <a:pt x="43" y="57"/>
                  </a:cubicBezTo>
                  <a:cubicBezTo>
                    <a:pt x="43" y="56"/>
                    <a:pt x="43" y="56"/>
                    <a:pt x="43" y="56"/>
                  </a:cubicBezTo>
                  <a:cubicBezTo>
                    <a:pt x="42" y="55"/>
                    <a:pt x="42" y="55"/>
                    <a:pt x="42" y="55"/>
                  </a:cubicBezTo>
                  <a:cubicBezTo>
                    <a:pt x="42" y="55"/>
                    <a:pt x="42" y="55"/>
                    <a:pt x="42" y="55"/>
                  </a:cubicBezTo>
                  <a:cubicBezTo>
                    <a:pt x="42" y="54"/>
                    <a:pt x="42" y="54"/>
                    <a:pt x="42" y="54"/>
                  </a:cubicBezTo>
                  <a:cubicBezTo>
                    <a:pt x="42" y="53"/>
                    <a:pt x="42" y="53"/>
                    <a:pt x="42" y="53"/>
                  </a:cubicBezTo>
                  <a:cubicBezTo>
                    <a:pt x="41" y="52"/>
                    <a:pt x="41" y="52"/>
                    <a:pt x="41" y="52"/>
                  </a:cubicBezTo>
                  <a:cubicBezTo>
                    <a:pt x="40" y="53"/>
                    <a:pt x="40" y="53"/>
                    <a:pt x="40" y="53"/>
                  </a:cubicBezTo>
                  <a:cubicBezTo>
                    <a:pt x="39" y="54"/>
                    <a:pt x="39" y="54"/>
                    <a:pt x="39" y="54"/>
                  </a:cubicBezTo>
                  <a:cubicBezTo>
                    <a:pt x="39" y="55"/>
                    <a:pt x="39" y="55"/>
                    <a:pt x="39" y="55"/>
                  </a:cubicBezTo>
                  <a:cubicBezTo>
                    <a:pt x="40" y="56"/>
                    <a:pt x="40" y="56"/>
                    <a:pt x="40" y="56"/>
                  </a:cubicBezTo>
                  <a:cubicBezTo>
                    <a:pt x="40" y="57"/>
                    <a:pt x="40" y="57"/>
                    <a:pt x="40" y="57"/>
                  </a:cubicBezTo>
                  <a:cubicBezTo>
                    <a:pt x="41" y="57"/>
                    <a:pt x="41" y="57"/>
                    <a:pt x="41" y="57"/>
                  </a:cubicBezTo>
                  <a:cubicBezTo>
                    <a:pt x="41" y="58"/>
                    <a:pt x="41" y="58"/>
                    <a:pt x="41" y="58"/>
                  </a:cubicBezTo>
                  <a:cubicBezTo>
                    <a:pt x="39" y="59"/>
                    <a:pt x="39" y="59"/>
                    <a:pt x="39" y="59"/>
                  </a:cubicBezTo>
                  <a:cubicBezTo>
                    <a:pt x="39" y="60"/>
                    <a:pt x="39" y="60"/>
                    <a:pt x="39" y="60"/>
                  </a:cubicBezTo>
                  <a:cubicBezTo>
                    <a:pt x="39" y="59"/>
                    <a:pt x="39" y="59"/>
                    <a:pt x="39" y="59"/>
                  </a:cubicBezTo>
                  <a:cubicBezTo>
                    <a:pt x="38" y="59"/>
                    <a:pt x="38" y="59"/>
                    <a:pt x="38" y="59"/>
                  </a:cubicBezTo>
                  <a:cubicBezTo>
                    <a:pt x="39" y="58"/>
                    <a:pt x="39" y="58"/>
                    <a:pt x="39" y="58"/>
                  </a:cubicBezTo>
                  <a:cubicBezTo>
                    <a:pt x="38" y="58"/>
                    <a:pt x="38" y="58"/>
                    <a:pt x="38" y="58"/>
                  </a:cubicBezTo>
                  <a:cubicBezTo>
                    <a:pt x="38" y="58"/>
                    <a:pt x="38" y="58"/>
                    <a:pt x="38" y="58"/>
                  </a:cubicBezTo>
                  <a:cubicBezTo>
                    <a:pt x="38" y="59"/>
                    <a:pt x="38" y="59"/>
                    <a:pt x="38" y="59"/>
                  </a:cubicBezTo>
                  <a:cubicBezTo>
                    <a:pt x="37" y="59"/>
                    <a:pt x="37" y="59"/>
                    <a:pt x="37" y="59"/>
                  </a:cubicBezTo>
                  <a:cubicBezTo>
                    <a:pt x="36" y="59"/>
                    <a:pt x="36" y="59"/>
                    <a:pt x="36" y="59"/>
                  </a:cubicBezTo>
                  <a:cubicBezTo>
                    <a:pt x="35" y="58"/>
                    <a:pt x="35" y="58"/>
                    <a:pt x="35" y="58"/>
                  </a:cubicBezTo>
                  <a:cubicBezTo>
                    <a:pt x="34" y="58"/>
                    <a:pt x="34" y="58"/>
                    <a:pt x="34" y="58"/>
                  </a:cubicBezTo>
                  <a:cubicBezTo>
                    <a:pt x="34" y="57"/>
                    <a:pt x="34" y="57"/>
                    <a:pt x="34" y="57"/>
                  </a:cubicBezTo>
                  <a:cubicBezTo>
                    <a:pt x="33" y="56"/>
                    <a:pt x="33" y="56"/>
                    <a:pt x="33" y="56"/>
                  </a:cubicBezTo>
                  <a:cubicBezTo>
                    <a:pt x="33" y="56"/>
                    <a:pt x="33" y="56"/>
                    <a:pt x="33" y="56"/>
                  </a:cubicBezTo>
                  <a:cubicBezTo>
                    <a:pt x="33" y="55"/>
                    <a:pt x="33" y="55"/>
                    <a:pt x="33" y="55"/>
                  </a:cubicBezTo>
                  <a:cubicBezTo>
                    <a:pt x="33" y="55"/>
                    <a:pt x="33" y="55"/>
                    <a:pt x="33" y="55"/>
                  </a:cubicBezTo>
                  <a:cubicBezTo>
                    <a:pt x="32" y="54"/>
                    <a:pt x="32" y="54"/>
                    <a:pt x="32" y="54"/>
                  </a:cubicBezTo>
                  <a:cubicBezTo>
                    <a:pt x="33" y="54"/>
                    <a:pt x="33" y="54"/>
                    <a:pt x="33" y="54"/>
                  </a:cubicBezTo>
                  <a:cubicBezTo>
                    <a:pt x="33" y="53"/>
                    <a:pt x="33" y="53"/>
                    <a:pt x="33" y="53"/>
                  </a:cubicBezTo>
                  <a:cubicBezTo>
                    <a:pt x="33" y="53"/>
                    <a:pt x="33" y="53"/>
                    <a:pt x="33" y="53"/>
                  </a:cubicBezTo>
                  <a:cubicBezTo>
                    <a:pt x="34" y="53"/>
                    <a:pt x="34" y="53"/>
                    <a:pt x="34" y="53"/>
                  </a:cubicBezTo>
                  <a:cubicBezTo>
                    <a:pt x="33" y="53"/>
                    <a:pt x="33" y="53"/>
                    <a:pt x="33" y="53"/>
                  </a:cubicBezTo>
                  <a:cubicBezTo>
                    <a:pt x="33" y="52"/>
                    <a:pt x="33" y="52"/>
                    <a:pt x="33" y="52"/>
                  </a:cubicBezTo>
                  <a:cubicBezTo>
                    <a:pt x="32" y="51"/>
                    <a:pt x="32" y="51"/>
                    <a:pt x="32" y="51"/>
                  </a:cubicBezTo>
                  <a:cubicBezTo>
                    <a:pt x="31" y="51"/>
                    <a:pt x="31" y="51"/>
                    <a:pt x="31" y="51"/>
                  </a:cubicBezTo>
                  <a:cubicBezTo>
                    <a:pt x="31" y="51"/>
                    <a:pt x="31" y="51"/>
                    <a:pt x="31" y="51"/>
                  </a:cubicBezTo>
                  <a:cubicBezTo>
                    <a:pt x="30" y="51"/>
                    <a:pt x="30" y="51"/>
                    <a:pt x="30" y="51"/>
                  </a:cubicBezTo>
                  <a:cubicBezTo>
                    <a:pt x="30" y="51"/>
                    <a:pt x="30" y="51"/>
                    <a:pt x="30" y="51"/>
                  </a:cubicBezTo>
                  <a:cubicBezTo>
                    <a:pt x="30" y="51"/>
                    <a:pt x="30" y="51"/>
                    <a:pt x="30" y="51"/>
                  </a:cubicBezTo>
                  <a:cubicBezTo>
                    <a:pt x="30" y="52"/>
                    <a:pt x="30" y="52"/>
                    <a:pt x="30" y="52"/>
                  </a:cubicBezTo>
                  <a:cubicBezTo>
                    <a:pt x="30" y="52"/>
                    <a:pt x="30" y="52"/>
                    <a:pt x="30" y="52"/>
                  </a:cubicBezTo>
                  <a:cubicBezTo>
                    <a:pt x="30" y="52"/>
                    <a:pt x="30" y="52"/>
                    <a:pt x="30" y="52"/>
                  </a:cubicBezTo>
                  <a:cubicBezTo>
                    <a:pt x="29" y="52"/>
                    <a:pt x="29" y="52"/>
                    <a:pt x="29" y="52"/>
                  </a:cubicBezTo>
                  <a:cubicBezTo>
                    <a:pt x="29" y="52"/>
                    <a:pt x="29" y="52"/>
                    <a:pt x="29" y="52"/>
                  </a:cubicBezTo>
                  <a:cubicBezTo>
                    <a:pt x="29" y="51"/>
                    <a:pt x="29" y="51"/>
                    <a:pt x="29" y="51"/>
                  </a:cubicBezTo>
                  <a:cubicBezTo>
                    <a:pt x="28" y="51"/>
                    <a:pt x="28" y="51"/>
                    <a:pt x="28" y="51"/>
                  </a:cubicBezTo>
                  <a:cubicBezTo>
                    <a:pt x="28" y="51"/>
                    <a:pt x="28" y="51"/>
                    <a:pt x="28" y="51"/>
                  </a:cubicBezTo>
                  <a:cubicBezTo>
                    <a:pt x="28" y="52"/>
                    <a:pt x="28" y="52"/>
                    <a:pt x="28" y="52"/>
                  </a:cubicBezTo>
                  <a:cubicBezTo>
                    <a:pt x="28" y="52"/>
                    <a:pt x="28" y="52"/>
                    <a:pt x="28" y="52"/>
                  </a:cubicBezTo>
                  <a:cubicBezTo>
                    <a:pt x="27" y="52"/>
                    <a:pt x="27" y="52"/>
                    <a:pt x="27" y="52"/>
                  </a:cubicBezTo>
                  <a:cubicBezTo>
                    <a:pt x="27" y="52"/>
                    <a:pt x="27" y="52"/>
                    <a:pt x="27" y="52"/>
                  </a:cubicBezTo>
                  <a:cubicBezTo>
                    <a:pt x="27" y="51"/>
                    <a:pt x="27" y="51"/>
                    <a:pt x="27" y="51"/>
                  </a:cubicBezTo>
                  <a:cubicBezTo>
                    <a:pt x="27" y="51"/>
                    <a:pt x="27" y="51"/>
                    <a:pt x="27" y="51"/>
                  </a:cubicBezTo>
                  <a:cubicBezTo>
                    <a:pt x="26" y="51"/>
                    <a:pt x="26" y="51"/>
                    <a:pt x="26" y="51"/>
                  </a:cubicBezTo>
                  <a:cubicBezTo>
                    <a:pt x="26" y="52"/>
                    <a:pt x="26" y="52"/>
                    <a:pt x="26" y="52"/>
                  </a:cubicBezTo>
                  <a:cubicBezTo>
                    <a:pt x="25" y="52"/>
                    <a:pt x="25" y="52"/>
                    <a:pt x="25" y="52"/>
                  </a:cubicBezTo>
                  <a:cubicBezTo>
                    <a:pt x="24" y="54"/>
                    <a:pt x="24" y="54"/>
                    <a:pt x="24" y="54"/>
                  </a:cubicBezTo>
                  <a:cubicBezTo>
                    <a:pt x="24" y="54"/>
                    <a:pt x="24" y="54"/>
                    <a:pt x="24" y="54"/>
                  </a:cubicBezTo>
                  <a:close/>
                  <a:moveTo>
                    <a:pt x="23" y="55"/>
                  </a:moveTo>
                  <a:cubicBezTo>
                    <a:pt x="23" y="56"/>
                    <a:pt x="23" y="56"/>
                    <a:pt x="23" y="56"/>
                  </a:cubicBezTo>
                  <a:cubicBezTo>
                    <a:pt x="23" y="56"/>
                    <a:pt x="23" y="56"/>
                    <a:pt x="23" y="56"/>
                  </a:cubicBezTo>
                  <a:cubicBezTo>
                    <a:pt x="24" y="57"/>
                    <a:pt x="24" y="57"/>
                    <a:pt x="24" y="57"/>
                  </a:cubicBezTo>
                  <a:cubicBezTo>
                    <a:pt x="25" y="56"/>
                    <a:pt x="25" y="56"/>
                    <a:pt x="25" y="56"/>
                  </a:cubicBezTo>
                  <a:cubicBezTo>
                    <a:pt x="25" y="55"/>
                    <a:pt x="25" y="55"/>
                    <a:pt x="25" y="55"/>
                  </a:cubicBezTo>
                  <a:cubicBezTo>
                    <a:pt x="24" y="55"/>
                    <a:pt x="24" y="55"/>
                    <a:pt x="24" y="55"/>
                  </a:cubicBezTo>
                  <a:cubicBezTo>
                    <a:pt x="24" y="55"/>
                    <a:pt x="24" y="55"/>
                    <a:pt x="24" y="55"/>
                  </a:cubicBezTo>
                  <a:cubicBezTo>
                    <a:pt x="23" y="55"/>
                    <a:pt x="23" y="55"/>
                    <a:pt x="23" y="55"/>
                  </a:cubicBezTo>
                  <a:cubicBezTo>
                    <a:pt x="23" y="55"/>
                    <a:pt x="23" y="55"/>
                    <a:pt x="23" y="55"/>
                  </a:cubicBezTo>
                  <a:close/>
                  <a:moveTo>
                    <a:pt x="13" y="32"/>
                  </a:moveTo>
                  <a:cubicBezTo>
                    <a:pt x="12" y="32"/>
                    <a:pt x="12" y="32"/>
                    <a:pt x="12" y="32"/>
                  </a:cubicBezTo>
                  <a:cubicBezTo>
                    <a:pt x="12" y="31"/>
                    <a:pt x="12" y="31"/>
                    <a:pt x="12" y="31"/>
                  </a:cubicBezTo>
                  <a:cubicBezTo>
                    <a:pt x="12" y="31"/>
                    <a:pt x="12" y="31"/>
                    <a:pt x="12" y="31"/>
                  </a:cubicBezTo>
                  <a:cubicBezTo>
                    <a:pt x="13" y="31"/>
                    <a:pt x="13" y="31"/>
                    <a:pt x="13" y="31"/>
                  </a:cubicBezTo>
                  <a:cubicBezTo>
                    <a:pt x="13" y="32"/>
                    <a:pt x="13" y="32"/>
                    <a:pt x="13" y="32"/>
                  </a:cubicBezTo>
                  <a:cubicBezTo>
                    <a:pt x="14" y="32"/>
                    <a:pt x="14" y="32"/>
                    <a:pt x="14" y="32"/>
                  </a:cubicBezTo>
                  <a:cubicBezTo>
                    <a:pt x="14" y="32"/>
                    <a:pt x="14" y="32"/>
                    <a:pt x="14" y="32"/>
                  </a:cubicBezTo>
                  <a:cubicBezTo>
                    <a:pt x="14" y="33"/>
                    <a:pt x="14" y="33"/>
                    <a:pt x="14" y="33"/>
                  </a:cubicBezTo>
                  <a:cubicBezTo>
                    <a:pt x="14" y="32"/>
                    <a:pt x="14" y="32"/>
                    <a:pt x="14" y="32"/>
                  </a:cubicBezTo>
                  <a:cubicBezTo>
                    <a:pt x="13" y="32"/>
                    <a:pt x="13" y="32"/>
                    <a:pt x="13" y="32"/>
                  </a:cubicBezTo>
                  <a:close/>
                  <a:moveTo>
                    <a:pt x="12" y="33"/>
                  </a:moveTo>
                  <a:cubicBezTo>
                    <a:pt x="13" y="33"/>
                    <a:pt x="13" y="33"/>
                    <a:pt x="13" y="33"/>
                  </a:cubicBezTo>
                  <a:cubicBezTo>
                    <a:pt x="13" y="33"/>
                    <a:pt x="13" y="33"/>
                    <a:pt x="13" y="33"/>
                  </a:cubicBezTo>
                  <a:cubicBezTo>
                    <a:pt x="13" y="34"/>
                    <a:pt x="13" y="34"/>
                    <a:pt x="13" y="34"/>
                  </a:cubicBezTo>
                  <a:cubicBezTo>
                    <a:pt x="13" y="34"/>
                    <a:pt x="13" y="34"/>
                    <a:pt x="13" y="34"/>
                  </a:cubicBezTo>
                  <a:cubicBezTo>
                    <a:pt x="12" y="34"/>
                    <a:pt x="12" y="34"/>
                    <a:pt x="12" y="34"/>
                  </a:cubicBezTo>
                  <a:cubicBezTo>
                    <a:pt x="12" y="33"/>
                    <a:pt x="12" y="33"/>
                    <a:pt x="12" y="33"/>
                  </a:cubicBezTo>
                  <a:cubicBezTo>
                    <a:pt x="12" y="33"/>
                    <a:pt x="12" y="33"/>
                    <a:pt x="12" y="33"/>
                  </a:cubicBezTo>
                  <a:close/>
                  <a:moveTo>
                    <a:pt x="13" y="39"/>
                  </a:moveTo>
                  <a:cubicBezTo>
                    <a:pt x="13" y="38"/>
                    <a:pt x="13" y="38"/>
                    <a:pt x="13" y="38"/>
                  </a:cubicBezTo>
                  <a:cubicBezTo>
                    <a:pt x="13" y="38"/>
                    <a:pt x="13" y="38"/>
                    <a:pt x="13" y="38"/>
                  </a:cubicBezTo>
                  <a:cubicBezTo>
                    <a:pt x="13" y="38"/>
                    <a:pt x="13" y="38"/>
                    <a:pt x="13" y="38"/>
                  </a:cubicBezTo>
                  <a:cubicBezTo>
                    <a:pt x="14" y="39"/>
                    <a:pt x="14" y="39"/>
                    <a:pt x="14" y="39"/>
                  </a:cubicBezTo>
                  <a:cubicBezTo>
                    <a:pt x="14" y="39"/>
                    <a:pt x="14" y="39"/>
                    <a:pt x="14" y="39"/>
                  </a:cubicBezTo>
                  <a:cubicBezTo>
                    <a:pt x="13" y="39"/>
                    <a:pt x="13" y="39"/>
                    <a:pt x="13" y="39"/>
                  </a:cubicBezTo>
                  <a:cubicBezTo>
                    <a:pt x="12" y="39"/>
                    <a:pt x="12" y="39"/>
                    <a:pt x="12" y="39"/>
                  </a:cubicBezTo>
                  <a:cubicBezTo>
                    <a:pt x="13" y="39"/>
                    <a:pt x="13" y="39"/>
                    <a:pt x="13" y="39"/>
                  </a:cubicBezTo>
                  <a:close/>
                  <a:moveTo>
                    <a:pt x="2" y="48"/>
                  </a:moveTo>
                  <a:cubicBezTo>
                    <a:pt x="3" y="47"/>
                    <a:pt x="3" y="47"/>
                    <a:pt x="3" y="47"/>
                  </a:cubicBezTo>
                  <a:cubicBezTo>
                    <a:pt x="3" y="47"/>
                    <a:pt x="3" y="47"/>
                    <a:pt x="3" y="47"/>
                  </a:cubicBezTo>
                  <a:cubicBezTo>
                    <a:pt x="4" y="46"/>
                    <a:pt x="4" y="46"/>
                    <a:pt x="4" y="46"/>
                  </a:cubicBezTo>
                  <a:cubicBezTo>
                    <a:pt x="5" y="46"/>
                    <a:pt x="5" y="46"/>
                    <a:pt x="5" y="46"/>
                  </a:cubicBezTo>
                  <a:cubicBezTo>
                    <a:pt x="6" y="45"/>
                    <a:pt x="6" y="45"/>
                    <a:pt x="6" y="45"/>
                  </a:cubicBezTo>
                  <a:cubicBezTo>
                    <a:pt x="7" y="44"/>
                    <a:pt x="7" y="44"/>
                    <a:pt x="7" y="44"/>
                  </a:cubicBezTo>
                  <a:cubicBezTo>
                    <a:pt x="7" y="44"/>
                    <a:pt x="7" y="44"/>
                    <a:pt x="7" y="44"/>
                  </a:cubicBezTo>
                  <a:cubicBezTo>
                    <a:pt x="8" y="43"/>
                    <a:pt x="8" y="43"/>
                    <a:pt x="8" y="43"/>
                  </a:cubicBezTo>
                  <a:cubicBezTo>
                    <a:pt x="8" y="43"/>
                    <a:pt x="8" y="43"/>
                    <a:pt x="8" y="43"/>
                  </a:cubicBezTo>
                  <a:cubicBezTo>
                    <a:pt x="8" y="42"/>
                    <a:pt x="8" y="42"/>
                    <a:pt x="8" y="42"/>
                  </a:cubicBezTo>
                  <a:cubicBezTo>
                    <a:pt x="9" y="41"/>
                    <a:pt x="9" y="41"/>
                    <a:pt x="9" y="41"/>
                  </a:cubicBezTo>
                  <a:cubicBezTo>
                    <a:pt x="10" y="41"/>
                    <a:pt x="10" y="41"/>
                    <a:pt x="10" y="41"/>
                  </a:cubicBezTo>
                  <a:cubicBezTo>
                    <a:pt x="10" y="40"/>
                    <a:pt x="10" y="40"/>
                    <a:pt x="10" y="40"/>
                  </a:cubicBezTo>
                  <a:cubicBezTo>
                    <a:pt x="11" y="39"/>
                    <a:pt x="11" y="39"/>
                    <a:pt x="11" y="39"/>
                  </a:cubicBezTo>
                  <a:cubicBezTo>
                    <a:pt x="12" y="39"/>
                    <a:pt x="12" y="39"/>
                    <a:pt x="12" y="39"/>
                  </a:cubicBezTo>
                  <a:cubicBezTo>
                    <a:pt x="12" y="39"/>
                    <a:pt x="12" y="39"/>
                    <a:pt x="12" y="39"/>
                  </a:cubicBezTo>
                  <a:cubicBezTo>
                    <a:pt x="12" y="38"/>
                    <a:pt x="12" y="38"/>
                    <a:pt x="12" y="38"/>
                  </a:cubicBezTo>
                  <a:cubicBezTo>
                    <a:pt x="11" y="37"/>
                    <a:pt x="11" y="37"/>
                    <a:pt x="11" y="37"/>
                  </a:cubicBezTo>
                  <a:cubicBezTo>
                    <a:pt x="11" y="36"/>
                    <a:pt x="11" y="36"/>
                    <a:pt x="11" y="36"/>
                  </a:cubicBezTo>
                  <a:cubicBezTo>
                    <a:pt x="11" y="35"/>
                    <a:pt x="11" y="35"/>
                    <a:pt x="11" y="35"/>
                  </a:cubicBezTo>
                  <a:cubicBezTo>
                    <a:pt x="11" y="35"/>
                    <a:pt x="11" y="35"/>
                    <a:pt x="11" y="35"/>
                  </a:cubicBezTo>
                  <a:cubicBezTo>
                    <a:pt x="10" y="36"/>
                    <a:pt x="10" y="36"/>
                    <a:pt x="10" y="36"/>
                  </a:cubicBezTo>
                  <a:cubicBezTo>
                    <a:pt x="10" y="38"/>
                    <a:pt x="10" y="38"/>
                    <a:pt x="10" y="38"/>
                  </a:cubicBezTo>
                  <a:cubicBezTo>
                    <a:pt x="10" y="37"/>
                    <a:pt x="10" y="37"/>
                    <a:pt x="10" y="37"/>
                  </a:cubicBezTo>
                  <a:cubicBezTo>
                    <a:pt x="10" y="38"/>
                    <a:pt x="10" y="38"/>
                    <a:pt x="10" y="38"/>
                  </a:cubicBezTo>
                  <a:cubicBezTo>
                    <a:pt x="10" y="39"/>
                    <a:pt x="10" y="39"/>
                    <a:pt x="10" y="39"/>
                  </a:cubicBezTo>
                  <a:cubicBezTo>
                    <a:pt x="10" y="39"/>
                    <a:pt x="10" y="39"/>
                    <a:pt x="10" y="39"/>
                  </a:cubicBezTo>
                  <a:cubicBezTo>
                    <a:pt x="9" y="39"/>
                    <a:pt x="9" y="39"/>
                    <a:pt x="9" y="39"/>
                  </a:cubicBezTo>
                  <a:cubicBezTo>
                    <a:pt x="8" y="40"/>
                    <a:pt x="8" y="40"/>
                    <a:pt x="8" y="40"/>
                  </a:cubicBezTo>
                  <a:cubicBezTo>
                    <a:pt x="8" y="41"/>
                    <a:pt x="8" y="41"/>
                    <a:pt x="8" y="41"/>
                  </a:cubicBezTo>
                  <a:cubicBezTo>
                    <a:pt x="7" y="41"/>
                    <a:pt x="7" y="41"/>
                    <a:pt x="7" y="41"/>
                  </a:cubicBezTo>
                  <a:cubicBezTo>
                    <a:pt x="6" y="43"/>
                    <a:pt x="6" y="43"/>
                    <a:pt x="6" y="43"/>
                  </a:cubicBezTo>
                  <a:cubicBezTo>
                    <a:pt x="5" y="44"/>
                    <a:pt x="5" y="44"/>
                    <a:pt x="5" y="44"/>
                  </a:cubicBezTo>
                  <a:cubicBezTo>
                    <a:pt x="4" y="44"/>
                    <a:pt x="4" y="44"/>
                    <a:pt x="4" y="44"/>
                  </a:cubicBezTo>
                  <a:cubicBezTo>
                    <a:pt x="4" y="45"/>
                    <a:pt x="4" y="45"/>
                    <a:pt x="4" y="45"/>
                  </a:cubicBezTo>
                  <a:cubicBezTo>
                    <a:pt x="3" y="45"/>
                    <a:pt x="3" y="45"/>
                    <a:pt x="3" y="45"/>
                  </a:cubicBezTo>
                  <a:cubicBezTo>
                    <a:pt x="2" y="47"/>
                    <a:pt x="2" y="47"/>
                    <a:pt x="2" y="47"/>
                  </a:cubicBezTo>
                  <a:cubicBezTo>
                    <a:pt x="2" y="47"/>
                    <a:pt x="2" y="47"/>
                    <a:pt x="2" y="47"/>
                  </a:cubicBezTo>
                  <a:cubicBezTo>
                    <a:pt x="2" y="48"/>
                    <a:pt x="2" y="48"/>
                    <a:pt x="2" y="48"/>
                  </a:cubicBezTo>
                  <a:close/>
                  <a:moveTo>
                    <a:pt x="2" y="48"/>
                  </a:moveTo>
                  <a:cubicBezTo>
                    <a:pt x="1" y="48"/>
                    <a:pt x="1" y="48"/>
                    <a:pt x="1" y="48"/>
                  </a:cubicBezTo>
                  <a:cubicBezTo>
                    <a:pt x="2" y="48"/>
                    <a:pt x="2" y="48"/>
                    <a:pt x="2" y="48"/>
                  </a:cubicBezTo>
                  <a:cubicBezTo>
                    <a:pt x="2" y="48"/>
                    <a:pt x="2" y="48"/>
                    <a:pt x="2" y="48"/>
                  </a:cubicBezTo>
                  <a:close/>
                  <a:moveTo>
                    <a:pt x="2" y="48"/>
                  </a:moveTo>
                  <a:cubicBezTo>
                    <a:pt x="2" y="48"/>
                    <a:pt x="2" y="48"/>
                    <a:pt x="2" y="48"/>
                  </a:cubicBezTo>
                  <a:cubicBezTo>
                    <a:pt x="3" y="49"/>
                    <a:pt x="3" y="49"/>
                    <a:pt x="3" y="49"/>
                  </a:cubicBezTo>
                  <a:cubicBezTo>
                    <a:pt x="2" y="48"/>
                    <a:pt x="2" y="48"/>
                    <a:pt x="2" y="48"/>
                  </a:cubicBezTo>
                  <a:close/>
                  <a:moveTo>
                    <a:pt x="1" y="49"/>
                  </a:moveTo>
                  <a:cubicBezTo>
                    <a:pt x="0" y="49"/>
                    <a:pt x="0" y="49"/>
                    <a:pt x="0" y="49"/>
                  </a:cubicBezTo>
                  <a:cubicBezTo>
                    <a:pt x="0" y="50"/>
                    <a:pt x="0" y="50"/>
                    <a:pt x="0" y="50"/>
                  </a:cubicBezTo>
                  <a:cubicBezTo>
                    <a:pt x="1" y="51"/>
                    <a:pt x="1" y="51"/>
                    <a:pt x="1" y="51"/>
                  </a:cubicBezTo>
                  <a:cubicBezTo>
                    <a:pt x="1" y="51"/>
                    <a:pt x="1" y="51"/>
                    <a:pt x="1" y="51"/>
                  </a:cubicBezTo>
                  <a:cubicBezTo>
                    <a:pt x="1" y="50"/>
                    <a:pt x="1" y="50"/>
                    <a:pt x="1" y="50"/>
                  </a:cubicBezTo>
                  <a:cubicBezTo>
                    <a:pt x="1" y="49"/>
                    <a:pt x="1" y="49"/>
                    <a:pt x="1" y="4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20">
              <a:extLst>
                <a:ext uri="{FF2B5EF4-FFF2-40B4-BE49-F238E27FC236}">
                  <a16:creationId xmlns:a16="http://schemas.microsoft.com/office/drawing/2014/main" id="{FC5DEE19-3FD6-4730-AF19-F26D42E9AE85}"/>
                </a:ext>
              </a:extLst>
            </p:cNvPr>
            <p:cNvSpPr>
              <a:spLocks noEditPoints="1"/>
            </p:cNvSpPr>
            <p:nvPr/>
          </p:nvSpPr>
          <p:spPr bwMode="auto">
            <a:xfrm>
              <a:off x="6318178" y="3052453"/>
              <a:ext cx="971407" cy="348677"/>
            </a:xfrm>
            <a:custGeom>
              <a:avLst/>
              <a:gdLst>
                <a:gd name="T0" fmla="*/ 194 w 204"/>
                <a:gd name="T1" fmla="*/ 57 h 73"/>
                <a:gd name="T2" fmla="*/ 184 w 204"/>
                <a:gd name="T3" fmla="*/ 47 h 73"/>
                <a:gd name="T4" fmla="*/ 169 w 204"/>
                <a:gd name="T5" fmla="*/ 44 h 73"/>
                <a:gd name="T6" fmla="*/ 168 w 204"/>
                <a:gd name="T7" fmla="*/ 37 h 73"/>
                <a:gd name="T8" fmla="*/ 174 w 204"/>
                <a:gd name="T9" fmla="*/ 33 h 73"/>
                <a:gd name="T10" fmla="*/ 187 w 204"/>
                <a:gd name="T11" fmla="*/ 36 h 73"/>
                <a:gd name="T12" fmla="*/ 158 w 204"/>
                <a:gd name="T13" fmla="*/ 28 h 73"/>
                <a:gd name="T14" fmla="*/ 134 w 204"/>
                <a:gd name="T15" fmla="*/ 13 h 73"/>
                <a:gd name="T16" fmla="*/ 146 w 204"/>
                <a:gd name="T17" fmla="*/ 30 h 73"/>
                <a:gd name="T18" fmla="*/ 149 w 204"/>
                <a:gd name="T19" fmla="*/ 21 h 73"/>
                <a:gd name="T20" fmla="*/ 144 w 204"/>
                <a:gd name="T21" fmla="*/ 31 h 73"/>
                <a:gd name="T22" fmla="*/ 148 w 204"/>
                <a:gd name="T23" fmla="*/ 42 h 73"/>
                <a:gd name="T24" fmla="*/ 156 w 204"/>
                <a:gd name="T25" fmla="*/ 42 h 73"/>
                <a:gd name="T26" fmla="*/ 137 w 204"/>
                <a:gd name="T27" fmla="*/ 43 h 73"/>
                <a:gd name="T28" fmla="*/ 135 w 204"/>
                <a:gd name="T29" fmla="*/ 36 h 73"/>
                <a:gd name="T30" fmla="*/ 123 w 204"/>
                <a:gd name="T31" fmla="*/ 49 h 73"/>
                <a:gd name="T32" fmla="*/ 123 w 204"/>
                <a:gd name="T33" fmla="*/ 36 h 73"/>
                <a:gd name="T34" fmla="*/ 118 w 204"/>
                <a:gd name="T35" fmla="*/ 30 h 73"/>
                <a:gd name="T36" fmla="*/ 130 w 204"/>
                <a:gd name="T37" fmla="*/ 22 h 73"/>
                <a:gd name="T38" fmla="*/ 109 w 204"/>
                <a:gd name="T39" fmla="*/ 31 h 73"/>
                <a:gd name="T40" fmla="*/ 108 w 204"/>
                <a:gd name="T41" fmla="*/ 51 h 73"/>
                <a:gd name="T42" fmla="*/ 116 w 204"/>
                <a:gd name="T43" fmla="*/ 45 h 73"/>
                <a:gd name="T44" fmla="*/ 120 w 204"/>
                <a:gd name="T45" fmla="*/ 41 h 73"/>
                <a:gd name="T46" fmla="*/ 120 w 204"/>
                <a:gd name="T47" fmla="*/ 31 h 73"/>
                <a:gd name="T48" fmla="*/ 107 w 204"/>
                <a:gd name="T49" fmla="*/ 7 h 73"/>
                <a:gd name="T50" fmla="*/ 93 w 204"/>
                <a:gd name="T51" fmla="*/ 43 h 73"/>
                <a:gd name="T52" fmla="*/ 64 w 204"/>
                <a:gd name="T53" fmla="*/ 33 h 73"/>
                <a:gd name="T54" fmla="*/ 91 w 204"/>
                <a:gd name="T55" fmla="*/ 10 h 73"/>
                <a:gd name="T56" fmla="*/ 103 w 204"/>
                <a:gd name="T57" fmla="*/ 22 h 73"/>
                <a:gd name="T58" fmla="*/ 93 w 204"/>
                <a:gd name="T59" fmla="*/ 36 h 73"/>
                <a:gd name="T60" fmla="*/ 82 w 204"/>
                <a:gd name="T61" fmla="*/ 42 h 73"/>
                <a:gd name="T62" fmla="*/ 67 w 204"/>
                <a:gd name="T63" fmla="*/ 39 h 73"/>
                <a:gd name="T64" fmla="*/ 176 w 204"/>
                <a:gd name="T65" fmla="*/ 31 h 73"/>
                <a:gd name="T66" fmla="*/ 181 w 204"/>
                <a:gd name="T67" fmla="*/ 30 h 73"/>
                <a:gd name="T68" fmla="*/ 174 w 204"/>
                <a:gd name="T69" fmla="*/ 55 h 73"/>
                <a:gd name="T70" fmla="*/ 173 w 204"/>
                <a:gd name="T71" fmla="*/ 51 h 73"/>
                <a:gd name="T72" fmla="*/ 158 w 204"/>
                <a:gd name="T73" fmla="*/ 58 h 73"/>
                <a:gd name="T74" fmla="*/ 155 w 204"/>
                <a:gd name="T75" fmla="*/ 53 h 73"/>
                <a:gd name="T76" fmla="*/ 142 w 204"/>
                <a:gd name="T77" fmla="*/ 59 h 73"/>
                <a:gd name="T78" fmla="*/ 129 w 204"/>
                <a:gd name="T79" fmla="*/ 66 h 73"/>
                <a:gd name="T80" fmla="*/ 117 w 204"/>
                <a:gd name="T81" fmla="*/ 71 h 73"/>
                <a:gd name="T82" fmla="*/ 89 w 204"/>
                <a:gd name="T83" fmla="*/ 56 h 73"/>
                <a:gd name="T84" fmla="*/ 131 w 204"/>
                <a:gd name="T85" fmla="*/ 61 h 73"/>
                <a:gd name="T86" fmla="*/ 108 w 204"/>
                <a:gd name="T87" fmla="*/ 63 h 73"/>
                <a:gd name="T88" fmla="*/ 111 w 204"/>
                <a:gd name="T89" fmla="*/ 64 h 73"/>
                <a:gd name="T90" fmla="*/ 104 w 204"/>
                <a:gd name="T91" fmla="*/ 64 h 73"/>
                <a:gd name="T92" fmla="*/ 93 w 204"/>
                <a:gd name="T93" fmla="*/ 64 h 73"/>
                <a:gd name="T94" fmla="*/ 193 w 204"/>
                <a:gd name="T95" fmla="*/ 61 h 73"/>
                <a:gd name="T96" fmla="*/ 81 w 204"/>
                <a:gd name="T97" fmla="*/ 56 h 73"/>
                <a:gd name="T98" fmla="*/ 68 w 204"/>
                <a:gd name="T99" fmla="*/ 56 h 73"/>
                <a:gd name="T100" fmla="*/ 81 w 204"/>
                <a:gd name="T101" fmla="*/ 63 h 73"/>
                <a:gd name="T102" fmla="*/ 49 w 204"/>
                <a:gd name="T103" fmla="*/ 57 h 73"/>
                <a:gd name="T104" fmla="*/ 47 w 204"/>
                <a:gd name="T105" fmla="*/ 14 h 73"/>
                <a:gd name="T106" fmla="*/ 56 w 204"/>
                <a:gd name="T107" fmla="*/ 41 h 73"/>
                <a:gd name="T108" fmla="*/ 48 w 204"/>
                <a:gd name="T109" fmla="*/ 35 h 73"/>
                <a:gd name="T110" fmla="*/ 31 w 204"/>
                <a:gd name="T111" fmla="*/ 21 h 73"/>
                <a:gd name="T112" fmla="*/ 15 w 204"/>
                <a:gd name="T113" fmla="*/ 32 h 73"/>
                <a:gd name="T114" fmla="*/ 8 w 204"/>
                <a:gd name="T115" fmla="*/ 22 h 73"/>
                <a:gd name="T116" fmla="*/ 16 w 204"/>
                <a:gd name="T117" fmla="*/ 20 h 73"/>
                <a:gd name="T118" fmla="*/ 42 w 204"/>
                <a:gd name="T119" fmla="*/ 52 h 73"/>
                <a:gd name="T120" fmla="*/ 42 w 204"/>
                <a:gd name="T121" fmla="*/ 35 h 73"/>
                <a:gd name="T122" fmla="*/ 29 w 204"/>
                <a:gd name="T123" fmla="*/ 21 h 73"/>
                <a:gd name="T124" fmla="*/ 4 w 204"/>
                <a:gd name="T125"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 h="73">
                  <a:moveTo>
                    <a:pt x="204" y="38"/>
                  </a:moveTo>
                  <a:cubicBezTo>
                    <a:pt x="203" y="53"/>
                    <a:pt x="203" y="53"/>
                    <a:pt x="203" y="53"/>
                  </a:cubicBezTo>
                  <a:cubicBezTo>
                    <a:pt x="203" y="54"/>
                    <a:pt x="203" y="54"/>
                    <a:pt x="203" y="54"/>
                  </a:cubicBezTo>
                  <a:cubicBezTo>
                    <a:pt x="203" y="55"/>
                    <a:pt x="203" y="55"/>
                    <a:pt x="203" y="55"/>
                  </a:cubicBezTo>
                  <a:cubicBezTo>
                    <a:pt x="203" y="55"/>
                    <a:pt x="203" y="55"/>
                    <a:pt x="203" y="55"/>
                  </a:cubicBezTo>
                  <a:cubicBezTo>
                    <a:pt x="203" y="65"/>
                    <a:pt x="203" y="65"/>
                    <a:pt x="203" y="65"/>
                  </a:cubicBezTo>
                  <a:cubicBezTo>
                    <a:pt x="203" y="65"/>
                    <a:pt x="203" y="65"/>
                    <a:pt x="203" y="65"/>
                  </a:cubicBezTo>
                  <a:cubicBezTo>
                    <a:pt x="202" y="65"/>
                    <a:pt x="202" y="65"/>
                    <a:pt x="202" y="65"/>
                  </a:cubicBezTo>
                  <a:cubicBezTo>
                    <a:pt x="200" y="64"/>
                    <a:pt x="200" y="64"/>
                    <a:pt x="200" y="64"/>
                  </a:cubicBezTo>
                  <a:cubicBezTo>
                    <a:pt x="200" y="63"/>
                    <a:pt x="200" y="63"/>
                    <a:pt x="200" y="63"/>
                  </a:cubicBezTo>
                  <a:cubicBezTo>
                    <a:pt x="200" y="63"/>
                    <a:pt x="200" y="63"/>
                    <a:pt x="200" y="63"/>
                  </a:cubicBezTo>
                  <a:cubicBezTo>
                    <a:pt x="199" y="62"/>
                    <a:pt x="199" y="62"/>
                    <a:pt x="199" y="62"/>
                  </a:cubicBezTo>
                  <a:cubicBezTo>
                    <a:pt x="199" y="62"/>
                    <a:pt x="199" y="62"/>
                    <a:pt x="199" y="62"/>
                  </a:cubicBezTo>
                  <a:cubicBezTo>
                    <a:pt x="199" y="61"/>
                    <a:pt x="199" y="61"/>
                    <a:pt x="199" y="61"/>
                  </a:cubicBezTo>
                  <a:cubicBezTo>
                    <a:pt x="199" y="61"/>
                    <a:pt x="199" y="61"/>
                    <a:pt x="199" y="61"/>
                  </a:cubicBezTo>
                  <a:cubicBezTo>
                    <a:pt x="199" y="60"/>
                    <a:pt x="199" y="60"/>
                    <a:pt x="199" y="60"/>
                  </a:cubicBezTo>
                  <a:cubicBezTo>
                    <a:pt x="199" y="61"/>
                    <a:pt x="199" y="61"/>
                    <a:pt x="199" y="61"/>
                  </a:cubicBezTo>
                  <a:cubicBezTo>
                    <a:pt x="198" y="61"/>
                    <a:pt x="198" y="61"/>
                    <a:pt x="198" y="61"/>
                  </a:cubicBezTo>
                  <a:cubicBezTo>
                    <a:pt x="197" y="61"/>
                    <a:pt x="197" y="61"/>
                    <a:pt x="197" y="61"/>
                  </a:cubicBezTo>
                  <a:cubicBezTo>
                    <a:pt x="196" y="61"/>
                    <a:pt x="196" y="61"/>
                    <a:pt x="196" y="61"/>
                  </a:cubicBezTo>
                  <a:cubicBezTo>
                    <a:pt x="195" y="61"/>
                    <a:pt x="195" y="61"/>
                    <a:pt x="195" y="61"/>
                  </a:cubicBezTo>
                  <a:cubicBezTo>
                    <a:pt x="195" y="61"/>
                    <a:pt x="195" y="61"/>
                    <a:pt x="195" y="61"/>
                  </a:cubicBezTo>
                  <a:cubicBezTo>
                    <a:pt x="194" y="61"/>
                    <a:pt x="194" y="61"/>
                    <a:pt x="194" y="61"/>
                  </a:cubicBezTo>
                  <a:cubicBezTo>
                    <a:pt x="193" y="61"/>
                    <a:pt x="193" y="61"/>
                    <a:pt x="193" y="61"/>
                  </a:cubicBezTo>
                  <a:cubicBezTo>
                    <a:pt x="194" y="61"/>
                    <a:pt x="194" y="61"/>
                    <a:pt x="194" y="61"/>
                  </a:cubicBezTo>
                  <a:cubicBezTo>
                    <a:pt x="194" y="60"/>
                    <a:pt x="194" y="60"/>
                    <a:pt x="194" y="60"/>
                  </a:cubicBezTo>
                  <a:cubicBezTo>
                    <a:pt x="194" y="59"/>
                    <a:pt x="194" y="59"/>
                    <a:pt x="194" y="59"/>
                  </a:cubicBezTo>
                  <a:cubicBezTo>
                    <a:pt x="194" y="59"/>
                    <a:pt x="194" y="59"/>
                    <a:pt x="194" y="59"/>
                  </a:cubicBezTo>
                  <a:cubicBezTo>
                    <a:pt x="195" y="58"/>
                    <a:pt x="195" y="58"/>
                    <a:pt x="195" y="58"/>
                  </a:cubicBezTo>
                  <a:cubicBezTo>
                    <a:pt x="194" y="58"/>
                    <a:pt x="194" y="58"/>
                    <a:pt x="194" y="58"/>
                  </a:cubicBezTo>
                  <a:cubicBezTo>
                    <a:pt x="193" y="57"/>
                    <a:pt x="193" y="57"/>
                    <a:pt x="193" y="57"/>
                  </a:cubicBezTo>
                  <a:cubicBezTo>
                    <a:pt x="194" y="57"/>
                    <a:pt x="194" y="57"/>
                    <a:pt x="194" y="57"/>
                  </a:cubicBezTo>
                  <a:cubicBezTo>
                    <a:pt x="194" y="57"/>
                    <a:pt x="194" y="57"/>
                    <a:pt x="194" y="57"/>
                  </a:cubicBezTo>
                  <a:cubicBezTo>
                    <a:pt x="195" y="57"/>
                    <a:pt x="195" y="57"/>
                    <a:pt x="195" y="57"/>
                  </a:cubicBezTo>
                  <a:cubicBezTo>
                    <a:pt x="196" y="57"/>
                    <a:pt x="196" y="57"/>
                    <a:pt x="196" y="57"/>
                  </a:cubicBezTo>
                  <a:cubicBezTo>
                    <a:pt x="195" y="57"/>
                    <a:pt x="195" y="57"/>
                    <a:pt x="195" y="57"/>
                  </a:cubicBezTo>
                  <a:cubicBezTo>
                    <a:pt x="194" y="57"/>
                    <a:pt x="194" y="57"/>
                    <a:pt x="194" y="57"/>
                  </a:cubicBezTo>
                  <a:cubicBezTo>
                    <a:pt x="193" y="57"/>
                    <a:pt x="193" y="57"/>
                    <a:pt x="193" y="57"/>
                  </a:cubicBezTo>
                  <a:cubicBezTo>
                    <a:pt x="193" y="56"/>
                    <a:pt x="193" y="56"/>
                    <a:pt x="193" y="56"/>
                  </a:cubicBezTo>
                  <a:cubicBezTo>
                    <a:pt x="193" y="56"/>
                    <a:pt x="193" y="56"/>
                    <a:pt x="193" y="56"/>
                  </a:cubicBezTo>
                  <a:cubicBezTo>
                    <a:pt x="193" y="56"/>
                    <a:pt x="193" y="56"/>
                    <a:pt x="193" y="56"/>
                  </a:cubicBezTo>
                  <a:cubicBezTo>
                    <a:pt x="194" y="56"/>
                    <a:pt x="194" y="56"/>
                    <a:pt x="194" y="56"/>
                  </a:cubicBezTo>
                  <a:cubicBezTo>
                    <a:pt x="194" y="55"/>
                    <a:pt x="194" y="55"/>
                    <a:pt x="194" y="55"/>
                  </a:cubicBezTo>
                  <a:cubicBezTo>
                    <a:pt x="192" y="54"/>
                    <a:pt x="192" y="54"/>
                    <a:pt x="192" y="54"/>
                  </a:cubicBezTo>
                  <a:cubicBezTo>
                    <a:pt x="192" y="54"/>
                    <a:pt x="192" y="54"/>
                    <a:pt x="192" y="54"/>
                  </a:cubicBezTo>
                  <a:cubicBezTo>
                    <a:pt x="191" y="53"/>
                    <a:pt x="191" y="53"/>
                    <a:pt x="191" y="53"/>
                  </a:cubicBezTo>
                  <a:cubicBezTo>
                    <a:pt x="192" y="53"/>
                    <a:pt x="192" y="53"/>
                    <a:pt x="192" y="53"/>
                  </a:cubicBezTo>
                  <a:cubicBezTo>
                    <a:pt x="191" y="52"/>
                    <a:pt x="191" y="52"/>
                    <a:pt x="191" y="52"/>
                  </a:cubicBezTo>
                  <a:cubicBezTo>
                    <a:pt x="191" y="51"/>
                    <a:pt x="191" y="51"/>
                    <a:pt x="191" y="51"/>
                  </a:cubicBezTo>
                  <a:cubicBezTo>
                    <a:pt x="192" y="51"/>
                    <a:pt x="192" y="51"/>
                    <a:pt x="192" y="51"/>
                  </a:cubicBezTo>
                  <a:cubicBezTo>
                    <a:pt x="191" y="51"/>
                    <a:pt x="191" y="51"/>
                    <a:pt x="191" y="51"/>
                  </a:cubicBezTo>
                  <a:cubicBezTo>
                    <a:pt x="190" y="50"/>
                    <a:pt x="190" y="50"/>
                    <a:pt x="190" y="50"/>
                  </a:cubicBezTo>
                  <a:cubicBezTo>
                    <a:pt x="190" y="50"/>
                    <a:pt x="190" y="50"/>
                    <a:pt x="190" y="50"/>
                  </a:cubicBezTo>
                  <a:cubicBezTo>
                    <a:pt x="190" y="50"/>
                    <a:pt x="190" y="50"/>
                    <a:pt x="190" y="50"/>
                  </a:cubicBezTo>
                  <a:cubicBezTo>
                    <a:pt x="191" y="49"/>
                    <a:pt x="191" y="49"/>
                    <a:pt x="191" y="49"/>
                  </a:cubicBezTo>
                  <a:cubicBezTo>
                    <a:pt x="190" y="50"/>
                    <a:pt x="190" y="50"/>
                    <a:pt x="190" y="50"/>
                  </a:cubicBezTo>
                  <a:cubicBezTo>
                    <a:pt x="189" y="49"/>
                    <a:pt x="189" y="49"/>
                    <a:pt x="189" y="49"/>
                  </a:cubicBezTo>
                  <a:cubicBezTo>
                    <a:pt x="189" y="49"/>
                    <a:pt x="189" y="49"/>
                    <a:pt x="189" y="49"/>
                  </a:cubicBezTo>
                  <a:cubicBezTo>
                    <a:pt x="189" y="49"/>
                    <a:pt x="189" y="49"/>
                    <a:pt x="189" y="49"/>
                  </a:cubicBezTo>
                  <a:cubicBezTo>
                    <a:pt x="189" y="48"/>
                    <a:pt x="189" y="48"/>
                    <a:pt x="189" y="48"/>
                  </a:cubicBezTo>
                  <a:cubicBezTo>
                    <a:pt x="189" y="49"/>
                    <a:pt x="189" y="49"/>
                    <a:pt x="189" y="49"/>
                  </a:cubicBezTo>
                  <a:cubicBezTo>
                    <a:pt x="188" y="49"/>
                    <a:pt x="188" y="49"/>
                    <a:pt x="188" y="49"/>
                  </a:cubicBezTo>
                  <a:cubicBezTo>
                    <a:pt x="187" y="48"/>
                    <a:pt x="187" y="48"/>
                    <a:pt x="187" y="48"/>
                  </a:cubicBezTo>
                  <a:cubicBezTo>
                    <a:pt x="186" y="48"/>
                    <a:pt x="186" y="48"/>
                    <a:pt x="186" y="48"/>
                  </a:cubicBezTo>
                  <a:cubicBezTo>
                    <a:pt x="185" y="47"/>
                    <a:pt x="185" y="47"/>
                    <a:pt x="185" y="47"/>
                  </a:cubicBezTo>
                  <a:cubicBezTo>
                    <a:pt x="184" y="47"/>
                    <a:pt x="184" y="47"/>
                    <a:pt x="184" y="47"/>
                  </a:cubicBezTo>
                  <a:cubicBezTo>
                    <a:pt x="182" y="47"/>
                    <a:pt x="182" y="47"/>
                    <a:pt x="182" y="47"/>
                  </a:cubicBezTo>
                  <a:cubicBezTo>
                    <a:pt x="179" y="46"/>
                    <a:pt x="179" y="46"/>
                    <a:pt x="179" y="46"/>
                  </a:cubicBezTo>
                  <a:cubicBezTo>
                    <a:pt x="178" y="46"/>
                    <a:pt x="178" y="46"/>
                    <a:pt x="178" y="46"/>
                  </a:cubicBezTo>
                  <a:cubicBezTo>
                    <a:pt x="177" y="45"/>
                    <a:pt x="177" y="45"/>
                    <a:pt x="177" y="45"/>
                  </a:cubicBezTo>
                  <a:cubicBezTo>
                    <a:pt x="176" y="45"/>
                    <a:pt x="176" y="45"/>
                    <a:pt x="176" y="45"/>
                  </a:cubicBezTo>
                  <a:cubicBezTo>
                    <a:pt x="176" y="45"/>
                    <a:pt x="176" y="45"/>
                    <a:pt x="176" y="45"/>
                  </a:cubicBezTo>
                  <a:cubicBezTo>
                    <a:pt x="175" y="44"/>
                    <a:pt x="175" y="44"/>
                    <a:pt x="175" y="44"/>
                  </a:cubicBezTo>
                  <a:cubicBezTo>
                    <a:pt x="175" y="44"/>
                    <a:pt x="175" y="44"/>
                    <a:pt x="175" y="44"/>
                  </a:cubicBezTo>
                  <a:cubicBezTo>
                    <a:pt x="176" y="44"/>
                    <a:pt x="176" y="44"/>
                    <a:pt x="176" y="44"/>
                  </a:cubicBezTo>
                  <a:cubicBezTo>
                    <a:pt x="176" y="44"/>
                    <a:pt x="176" y="44"/>
                    <a:pt x="176" y="44"/>
                  </a:cubicBezTo>
                  <a:cubicBezTo>
                    <a:pt x="176" y="44"/>
                    <a:pt x="176" y="44"/>
                    <a:pt x="176" y="44"/>
                  </a:cubicBezTo>
                  <a:cubicBezTo>
                    <a:pt x="176" y="44"/>
                    <a:pt x="176" y="44"/>
                    <a:pt x="176" y="44"/>
                  </a:cubicBezTo>
                  <a:cubicBezTo>
                    <a:pt x="175" y="44"/>
                    <a:pt x="175" y="44"/>
                    <a:pt x="175" y="44"/>
                  </a:cubicBezTo>
                  <a:cubicBezTo>
                    <a:pt x="174" y="44"/>
                    <a:pt x="174" y="44"/>
                    <a:pt x="174" y="44"/>
                  </a:cubicBezTo>
                  <a:cubicBezTo>
                    <a:pt x="174" y="43"/>
                    <a:pt x="174" y="43"/>
                    <a:pt x="174" y="43"/>
                  </a:cubicBezTo>
                  <a:cubicBezTo>
                    <a:pt x="174" y="43"/>
                    <a:pt x="174" y="43"/>
                    <a:pt x="174" y="43"/>
                  </a:cubicBezTo>
                  <a:cubicBezTo>
                    <a:pt x="173" y="44"/>
                    <a:pt x="173" y="44"/>
                    <a:pt x="173" y="44"/>
                  </a:cubicBezTo>
                  <a:cubicBezTo>
                    <a:pt x="173" y="43"/>
                    <a:pt x="173" y="43"/>
                    <a:pt x="173" y="43"/>
                  </a:cubicBezTo>
                  <a:cubicBezTo>
                    <a:pt x="173" y="43"/>
                    <a:pt x="173" y="43"/>
                    <a:pt x="173" y="43"/>
                  </a:cubicBezTo>
                  <a:cubicBezTo>
                    <a:pt x="173" y="43"/>
                    <a:pt x="173" y="43"/>
                    <a:pt x="173" y="43"/>
                  </a:cubicBezTo>
                  <a:cubicBezTo>
                    <a:pt x="172" y="43"/>
                    <a:pt x="172" y="43"/>
                    <a:pt x="172" y="43"/>
                  </a:cubicBezTo>
                  <a:cubicBezTo>
                    <a:pt x="172" y="43"/>
                    <a:pt x="172" y="43"/>
                    <a:pt x="172" y="43"/>
                  </a:cubicBezTo>
                  <a:cubicBezTo>
                    <a:pt x="172" y="42"/>
                    <a:pt x="172" y="42"/>
                    <a:pt x="172" y="42"/>
                  </a:cubicBezTo>
                  <a:cubicBezTo>
                    <a:pt x="171" y="41"/>
                    <a:pt x="171" y="41"/>
                    <a:pt x="171" y="41"/>
                  </a:cubicBezTo>
                  <a:cubicBezTo>
                    <a:pt x="172" y="40"/>
                    <a:pt x="172" y="40"/>
                    <a:pt x="172" y="40"/>
                  </a:cubicBezTo>
                  <a:cubicBezTo>
                    <a:pt x="172" y="39"/>
                    <a:pt x="172" y="39"/>
                    <a:pt x="172" y="39"/>
                  </a:cubicBezTo>
                  <a:cubicBezTo>
                    <a:pt x="171" y="40"/>
                    <a:pt x="171" y="40"/>
                    <a:pt x="171" y="40"/>
                  </a:cubicBezTo>
                  <a:cubicBezTo>
                    <a:pt x="171" y="41"/>
                    <a:pt x="171" y="41"/>
                    <a:pt x="171" y="41"/>
                  </a:cubicBezTo>
                  <a:cubicBezTo>
                    <a:pt x="171" y="41"/>
                    <a:pt x="171" y="41"/>
                    <a:pt x="171" y="41"/>
                  </a:cubicBezTo>
                  <a:cubicBezTo>
                    <a:pt x="170" y="42"/>
                    <a:pt x="170" y="42"/>
                    <a:pt x="170" y="42"/>
                  </a:cubicBezTo>
                  <a:cubicBezTo>
                    <a:pt x="170" y="43"/>
                    <a:pt x="170" y="43"/>
                    <a:pt x="170" y="43"/>
                  </a:cubicBezTo>
                  <a:cubicBezTo>
                    <a:pt x="170" y="43"/>
                    <a:pt x="170" y="43"/>
                    <a:pt x="170" y="43"/>
                  </a:cubicBezTo>
                  <a:cubicBezTo>
                    <a:pt x="169" y="44"/>
                    <a:pt x="169" y="44"/>
                    <a:pt x="169" y="44"/>
                  </a:cubicBezTo>
                  <a:cubicBezTo>
                    <a:pt x="168" y="45"/>
                    <a:pt x="168" y="45"/>
                    <a:pt x="168" y="45"/>
                  </a:cubicBezTo>
                  <a:cubicBezTo>
                    <a:pt x="167" y="44"/>
                    <a:pt x="167" y="44"/>
                    <a:pt x="167" y="44"/>
                  </a:cubicBezTo>
                  <a:cubicBezTo>
                    <a:pt x="167" y="43"/>
                    <a:pt x="167" y="43"/>
                    <a:pt x="167" y="43"/>
                  </a:cubicBezTo>
                  <a:cubicBezTo>
                    <a:pt x="167" y="42"/>
                    <a:pt x="167" y="42"/>
                    <a:pt x="167" y="42"/>
                  </a:cubicBezTo>
                  <a:cubicBezTo>
                    <a:pt x="167" y="42"/>
                    <a:pt x="167" y="42"/>
                    <a:pt x="167" y="42"/>
                  </a:cubicBezTo>
                  <a:cubicBezTo>
                    <a:pt x="167" y="42"/>
                    <a:pt x="167" y="42"/>
                    <a:pt x="167" y="42"/>
                  </a:cubicBezTo>
                  <a:cubicBezTo>
                    <a:pt x="167" y="41"/>
                    <a:pt x="167" y="41"/>
                    <a:pt x="167" y="41"/>
                  </a:cubicBezTo>
                  <a:cubicBezTo>
                    <a:pt x="166" y="41"/>
                    <a:pt x="166" y="41"/>
                    <a:pt x="166" y="41"/>
                  </a:cubicBezTo>
                  <a:cubicBezTo>
                    <a:pt x="166" y="41"/>
                    <a:pt x="166" y="41"/>
                    <a:pt x="166" y="41"/>
                  </a:cubicBezTo>
                  <a:cubicBezTo>
                    <a:pt x="166" y="40"/>
                    <a:pt x="166" y="40"/>
                    <a:pt x="166" y="40"/>
                  </a:cubicBezTo>
                  <a:cubicBezTo>
                    <a:pt x="165" y="40"/>
                    <a:pt x="165" y="40"/>
                    <a:pt x="165" y="40"/>
                  </a:cubicBezTo>
                  <a:cubicBezTo>
                    <a:pt x="164" y="40"/>
                    <a:pt x="164" y="40"/>
                    <a:pt x="164" y="40"/>
                  </a:cubicBezTo>
                  <a:cubicBezTo>
                    <a:pt x="164" y="39"/>
                    <a:pt x="164" y="39"/>
                    <a:pt x="164" y="39"/>
                  </a:cubicBezTo>
                  <a:cubicBezTo>
                    <a:pt x="164" y="39"/>
                    <a:pt x="164" y="39"/>
                    <a:pt x="164" y="39"/>
                  </a:cubicBezTo>
                  <a:cubicBezTo>
                    <a:pt x="165" y="39"/>
                    <a:pt x="165" y="39"/>
                    <a:pt x="165" y="39"/>
                  </a:cubicBezTo>
                  <a:cubicBezTo>
                    <a:pt x="166" y="39"/>
                    <a:pt x="166" y="39"/>
                    <a:pt x="166" y="39"/>
                  </a:cubicBezTo>
                  <a:cubicBezTo>
                    <a:pt x="166" y="39"/>
                    <a:pt x="166" y="39"/>
                    <a:pt x="166" y="39"/>
                  </a:cubicBezTo>
                  <a:cubicBezTo>
                    <a:pt x="167" y="39"/>
                    <a:pt x="167" y="39"/>
                    <a:pt x="167" y="39"/>
                  </a:cubicBezTo>
                  <a:cubicBezTo>
                    <a:pt x="168" y="39"/>
                    <a:pt x="168" y="39"/>
                    <a:pt x="168" y="39"/>
                  </a:cubicBezTo>
                  <a:cubicBezTo>
                    <a:pt x="168" y="38"/>
                    <a:pt x="168" y="38"/>
                    <a:pt x="168" y="38"/>
                  </a:cubicBezTo>
                  <a:cubicBezTo>
                    <a:pt x="169" y="38"/>
                    <a:pt x="169" y="38"/>
                    <a:pt x="169" y="38"/>
                  </a:cubicBezTo>
                  <a:cubicBezTo>
                    <a:pt x="170" y="38"/>
                    <a:pt x="170" y="38"/>
                    <a:pt x="170" y="38"/>
                  </a:cubicBezTo>
                  <a:cubicBezTo>
                    <a:pt x="171" y="39"/>
                    <a:pt x="171" y="39"/>
                    <a:pt x="171" y="39"/>
                  </a:cubicBezTo>
                  <a:cubicBezTo>
                    <a:pt x="171" y="38"/>
                    <a:pt x="171" y="38"/>
                    <a:pt x="171" y="38"/>
                  </a:cubicBezTo>
                  <a:cubicBezTo>
                    <a:pt x="172" y="38"/>
                    <a:pt x="172" y="38"/>
                    <a:pt x="172" y="38"/>
                  </a:cubicBezTo>
                  <a:cubicBezTo>
                    <a:pt x="172" y="38"/>
                    <a:pt x="172" y="38"/>
                    <a:pt x="172" y="38"/>
                  </a:cubicBezTo>
                  <a:cubicBezTo>
                    <a:pt x="172" y="37"/>
                    <a:pt x="172" y="37"/>
                    <a:pt x="172" y="37"/>
                  </a:cubicBezTo>
                  <a:cubicBezTo>
                    <a:pt x="172" y="36"/>
                    <a:pt x="172" y="36"/>
                    <a:pt x="172" y="36"/>
                  </a:cubicBezTo>
                  <a:cubicBezTo>
                    <a:pt x="170" y="36"/>
                    <a:pt x="170" y="36"/>
                    <a:pt x="170" y="36"/>
                  </a:cubicBezTo>
                  <a:cubicBezTo>
                    <a:pt x="170" y="36"/>
                    <a:pt x="170" y="36"/>
                    <a:pt x="170" y="36"/>
                  </a:cubicBezTo>
                  <a:cubicBezTo>
                    <a:pt x="170" y="37"/>
                    <a:pt x="170" y="37"/>
                    <a:pt x="170" y="37"/>
                  </a:cubicBezTo>
                  <a:cubicBezTo>
                    <a:pt x="169" y="36"/>
                    <a:pt x="169" y="36"/>
                    <a:pt x="169" y="36"/>
                  </a:cubicBezTo>
                  <a:cubicBezTo>
                    <a:pt x="168" y="37"/>
                    <a:pt x="168" y="37"/>
                    <a:pt x="168" y="37"/>
                  </a:cubicBezTo>
                  <a:cubicBezTo>
                    <a:pt x="167" y="37"/>
                    <a:pt x="167" y="37"/>
                    <a:pt x="167" y="37"/>
                  </a:cubicBezTo>
                  <a:cubicBezTo>
                    <a:pt x="167" y="37"/>
                    <a:pt x="167" y="37"/>
                    <a:pt x="167" y="37"/>
                  </a:cubicBezTo>
                  <a:cubicBezTo>
                    <a:pt x="166" y="37"/>
                    <a:pt x="166" y="37"/>
                    <a:pt x="166" y="37"/>
                  </a:cubicBezTo>
                  <a:cubicBezTo>
                    <a:pt x="165" y="37"/>
                    <a:pt x="165" y="37"/>
                    <a:pt x="165" y="37"/>
                  </a:cubicBezTo>
                  <a:cubicBezTo>
                    <a:pt x="165" y="37"/>
                    <a:pt x="165" y="37"/>
                    <a:pt x="165" y="37"/>
                  </a:cubicBezTo>
                  <a:cubicBezTo>
                    <a:pt x="164" y="36"/>
                    <a:pt x="164" y="36"/>
                    <a:pt x="164" y="36"/>
                  </a:cubicBezTo>
                  <a:cubicBezTo>
                    <a:pt x="163" y="35"/>
                    <a:pt x="163" y="35"/>
                    <a:pt x="163" y="35"/>
                  </a:cubicBezTo>
                  <a:cubicBezTo>
                    <a:pt x="164" y="35"/>
                    <a:pt x="164" y="35"/>
                    <a:pt x="164" y="35"/>
                  </a:cubicBezTo>
                  <a:cubicBezTo>
                    <a:pt x="163" y="34"/>
                    <a:pt x="163" y="34"/>
                    <a:pt x="163" y="34"/>
                  </a:cubicBezTo>
                  <a:cubicBezTo>
                    <a:pt x="162" y="33"/>
                    <a:pt x="162" y="33"/>
                    <a:pt x="162" y="33"/>
                  </a:cubicBezTo>
                  <a:cubicBezTo>
                    <a:pt x="161" y="33"/>
                    <a:pt x="161" y="33"/>
                    <a:pt x="161" y="33"/>
                  </a:cubicBezTo>
                  <a:cubicBezTo>
                    <a:pt x="161" y="33"/>
                    <a:pt x="161" y="33"/>
                    <a:pt x="161" y="33"/>
                  </a:cubicBezTo>
                  <a:cubicBezTo>
                    <a:pt x="160" y="34"/>
                    <a:pt x="160" y="34"/>
                    <a:pt x="160" y="34"/>
                  </a:cubicBezTo>
                  <a:cubicBezTo>
                    <a:pt x="159" y="33"/>
                    <a:pt x="159" y="33"/>
                    <a:pt x="159" y="33"/>
                  </a:cubicBezTo>
                  <a:cubicBezTo>
                    <a:pt x="160" y="33"/>
                    <a:pt x="160" y="33"/>
                    <a:pt x="160" y="33"/>
                  </a:cubicBezTo>
                  <a:cubicBezTo>
                    <a:pt x="161" y="32"/>
                    <a:pt x="161" y="32"/>
                    <a:pt x="161" y="32"/>
                  </a:cubicBezTo>
                  <a:cubicBezTo>
                    <a:pt x="161" y="32"/>
                    <a:pt x="161" y="32"/>
                    <a:pt x="161" y="32"/>
                  </a:cubicBezTo>
                  <a:cubicBezTo>
                    <a:pt x="160" y="31"/>
                    <a:pt x="160" y="31"/>
                    <a:pt x="160" y="31"/>
                  </a:cubicBezTo>
                  <a:cubicBezTo>
                    <a:pt x="161" y="31"/>
                    <a:pt x="161" y="31"/>
                    <a:pt x="161" y="31"/>
                  </a:cubicBezTo>
                  <a:cubicBezTo>
                    <a:pt x="162" y="31"/>
                    <a:pt x="162" y="31"/>
                    <a:pt x="162" y="31"/>
                  </a:cubicBezTo>
                  <a:cubicBezTo>
                    <a:pt x="163" y="30"/>
                    <a:pt x="163" y="30"/>
                    <a:pt x="163" y="30"/>
                  </a:cubicBezTo>
                  <a:cubicBezTo>
                    <a:pt x="164" y="30"/>
                    <a:pt x="164" y="30"/>
                    <a:pt x="164" y="30"/>
                  </a:cubicBezTo>
                  <a:cubicBezTo>
                    <a:pt x="165" y="29"/>
                    <a:pt x="165" y="29"/>
                    <a:pt x="165" y="29"/>
                  </a:cubicBezTo>
                  <a:cubicBezTo>
                    <a:pt x="165" y="29"/>
                    <a:pt x="165" y="29"/>
                    <a:pt x="165" y="29"/>
                  </a:cubicBezTo>
                  <a:cubicBezTo>
                    <a:pt x="166" y="29"/>
                    <a:pt x="166" y="29"/>
                    <a:pt x="166" y="29"/>
                  </a:cubicBezTo>
                  <a:cubicBezTo>
                    <a:pt x="169" y="29"/>
                    <a:pt x="169" y="29"/>
                    <a:pt x="169" y="29"/>
                  </a:cubicBezTo>
                  <a:cubicBezTo>
                    <a:pt x="170" y="30"/>
                    <a:pt x="170" y="30"/>
                    <a:pt x="170" y="30"/>
                  </a:cubicBezTo>
                  <a:cubicBezTo>
                    <a:pt x="172" y="30"/>
                    <a:pt x="172" y="30"/>
                    <a:pt x="172" y="30"/>
                  </a:cubicBezTo>
                  <a:cubicBezTo>
                    <a:pt x="173" y="30"/>
                    <a:pt x="173" y="30"/>
                    <a:pt x="173" y="30"/>
                  </a:cubicBezTo>
                  <a:cubicBezTo>
                    <a:pt x="173" y="31"/>
                    <a:pt x="173" y="31"/>
                    <a:pt x="173" y="31"/>
                  </a:cubicBezTo>
                  <a:cubicBezTo>
                    <a:pt x="173" y="31"/>
                    <a:pt x="173" y="31"/>
                    <a:pt x="173" y="31"/>
                  </a:cubicBezTo>
                  <a:cubicBezTo>
                    <a:pt x="173" y="32"/>
                    <a:pt x="173" y="32"/>
                    <a:pt x="173" y="32"/>
                  </a:cubicBezTo>
                  <a:cubicBezTo>
                    <a:pt x="174" y="33"/>
                    <a:pt x="174" y="33"/>
                    <a:pt x="174" y="33"/>
                  </a:cubicBezTo>
                  <a:cubicBezTo>
                    <a:pt x="174" y="33"/>
                    <a:pt x="174" y="33"/>
                    <a:pt x="174" y="33"/>
                  </a:cubicBezTo>
                  <a:cubicBezTo>
                    <a:pt x="174" y="34"/>
                    <a:pt x="174" y="34"/>
                    <a:pt x="174" y="34"/>
                  </a:cubicBezTo>
                  <a:cubicBezTo>
                    <a:pt x="173" y="35"/>
                    <a:pt x="173" y="35"/>
                    <a:pt x="173" y="35"/>
                  </a:cubicBezTo>
                  <a:cubicBezTo>
                    <a:pt x="173" y="36"/>
                    <a:pt x="173" y="36"/>
                    <a:pt x="173" y="36"/>
                  </a:cubicBezTo>
                  <a:cubicBezTo>
                    <a:pt x="174" y="38"/>
                    <a:pt x="174" y="38"/>
                    <a:pt x="174" y="38"/>
                  </a:cubicBezTo>
                  <a:cubicBezTo>
                    <a:pt x="174" y="39"/>
                    <a:pt x="174" y="39"/>
                    <a:pt x="174" y="39"/>
                  </a:cubicBezTo>
                  <a:cubicBezTo>
                    <a:pt x="175" y="39"/>
                    <a:pt x="175" y="39"/>
                    <a:pt x="175" y="39"/>
                  </a:cubicBezTo>
                  <a:cubicBezTo>
                    <a:pt x="175" y="39"/>
                    <a:pt x="175" y="39"/>
                    <a:pt x="175" y="39"/>
                  </a:cubicBezTo>
                  <a:cubicBezTo>
                    <a:pt x="175" y="38"/>
                    <a:pt x="175" y="38"/>
                    <a:pt x="175" y="38"/>
                  </a:cubicBezTo>
                  <a:cubicBezTo>
                    <a:pt x="175" y="38"/>
                    <a:pt x="175" y="38"/>
                    <a:pt x="175" y="38"/>
                  </a:cubicBezTo>
                  <a:cubicBezTo>
                    <a:pt x="176" y="38"/>
                    <a:pt x="176" y="38"/>
                    <a:pt x="176" y="38"/>
                  </a:cubicBezTo>
                  <a:cubicBezTo>
                    <a:pt x="176" y="39"/>
                    <a:pt x="176" y="39"/>
                    <a:pt x="176" y="39"/>
                  </a:cubicBezTo>
                  <a:cubicBezTo>
                    <a:pt x="176" y="40"/>
                    <a:pt x="176" y="40"/>
                    <a:pt x="176" y="40"/>
                  </a:cubicBezTo>
                  <a:cubicBezTo>
                    <a:pt x="176" y="40"/>
                    <a:pt x="176" y="40"/>
                    <a:pt x="176" y="40"/>
                  </a:cubicBezTo>
                  <a:cubicBezTo>
                    <a:pt x="177" y="40"/>
                    <a:pt x="177" y="40"/>
                    <a:pt x="177" y="40"/>
                  </a:cubicBezTo>
                  <a:cubicBezTo>
                    <a:pt x="178" y="41"/>
                    <a:pt x="178" y="41"/>
                    <a:pt x="178" y="41"/>
                  </a:cubicBezTo>
                  <a:cubicBezTo>
                    <a:pt x="178" y="41"/>
                    <a:pt x="178" y="41"/>
                    <a:pt x="178" y="41"/>
                  </a:cubicBezTo>
                  <a:cubicBezTo>
                    <a:pt x="179" y="41"/>
                    <a:pt x="179" y="41"/>
                    <a:pt x="179" y="41"/>
                  </a:cubicBezTo>
                  <a:cubicBezTo>
                    <a:pt x="180" y="41"/>
                    <a:pt x="180" y="41"/>
                    <a:pt x="180" y="41"/>
                  </a:cubicBezTo>
                  <a:cubicBezTo>
                    <a:pt x="180" y="40"/>
                    <a:pt x="180" y="40"/>
                    <a:pt x="180" y="40"/>
                  </a:cubicBezTo>
                  <a:cubicBezTo>
                    <a:pt x="180" y="40"/>
                    <a:pt x="180" y="40"/>
                    <a:pt x="180" y="40"/>
                  </a:cubicBezTo>
                  <a:cubicBezTo>
                    <a:pt x="181" y="40"/>
                    <a:pt x="181" y="40"/>
                    <a:pt x="181" y="40"/>
                  </a:cubicBezTo>
                  <a:cubicBezTo>
                    <a:pt x="181" y="39"/>
                    <a:pt x="181" y="39"/>
                    <a:pt x="181" y="39"/>
                  </a:cubicBezTo>
                  <a:cubicBezTo>
                    <a:pt x="181" y="38"/>
                    <a:pt x="181" y="38"/>
                    <a:pt x="181" y="38"/>
                  </a:cubicBezTo>
                  <a:cubicBezTo>
                    <a:pt x="182" y="38"/>
                    <a:pt x="182" y="38"/>
                    <a:pt x="182" y="38"/>
                  </a:cubicBezTo>
                  <a:cubicBezTo>
                    <a:pt x="183" y="38"/>
                    <a:pt x="183" y="38"/>
                    <a:pt x="183" y="38"/>
                  </a:cubicBezTo>
                  <a:cubicBezTo>
                    <a:pt x="183" y="37"/>
                    <a:pt x="183" y="37"/>
                    <a:pt x="183" y="37"/>
                  </a:cubicBezTo>
                  <a:cubicBezTo>
                    <a:pt x="184" y="36"/>
                    <a:pt x="184" y="36"/>
                    <a:pt x="184" y="36"/>
                  </a:cubicBezTo>
                  <a:cubicBezTo>
                    <a:pt x="184" y="37"/>
                    <a:pt x="184" y="37"/>
                    <a:pt x="184" y="37"/>
                  </a:cubicBezTo>
                  <a:cubicBezTo>
                    <a:pt x="185" y="37"/>
                    <a:pt x="185" y="37"/>
                    <a:pt x="185" y="37"/>
                  </a:cubicBezTo>
                  <a:cubicBezTo>
                    <a:pt x="185" y="36"/>
                    <a:pt x="185" y="36"/>
                    <a:pt x="185" y="36"/>
                  </a:cubicBezTo>
                  <a:cubicBezTo>
                    <a:pt x="187" y="36"/>
                    <a:pt x="187" y="36"/>
                    <a:pt x="187" y="36"/>
                  </a:cubicBezTo>
                  <a:cubicBezTo>
                    <a:pt x="187" y="36"/>
                    <a:pt x="187" y="36"/>
                    <a:pt x="187" y="36"/>
                  </a:cubicBezTo>
                  <a:cubicBezTo>
                    <a:pt x="186" y="35"/>
                    <a:pt x="186" y="35"/>
                    <a:pt x="186" y="35"/>
                  </a:cubicBezTo>
                  <a:cubicBezTo>
                    <a:pt x="187" y="34"/>
                    <a:pt x="187" y="34"/>
                    <a:pt x="187" y="34"/>
                  </a:cubicBezTo>
                  <a:cubicBezTo>
                    <a:pt x="189" y="33"/>
                    <a:pt x="189" y="33"/>
                    <a:pt x="189" y="33"/>
                  </a:cubicBezTo>
                  <a:cubicBezTo>
                    <a:pt x="190" y="33"/>
                    <a:pt x="190" y="33"/>
                    <a:pt x="190" y="33"/>
                  </a:cubicBezTo>
                  <a:cubicBezTo>
                    <a:pt x="191" y="34"/>
                    <a:pt x="191" y="34"/>
                    <a:pt x="191" y="34"/>
                  </a:cubicBezTo>
                  <a:cubicBezTo>
                    <a:pt x="192" y="34"/>
                    <a:pt x="192" y="34"/>
                    <a:pt x="192" y="34"/>
                  </a:cubicBezTo>
                  <a:cubicBezTo>
                    <a:pt x="193" y="35"/>
                    <a:pt x="193" y="35"/>
                    <a:pt x="193" y="35"/>
                  </a:cubicBezTo>
                  <a:cubicBezTo>
                    <a:pt x="194" y="35"/>
                    <a:pt x="194" y="35"/>
                    <a:pt x="194" y="35"/>
                  </a:cubicBezTo>
                  <a:cubicBezTo>
                    <a:pt x="195" y="36"/>
                    <a:pt x="195" y="36"/>
                    <a:pt x="195" y="36"/>
                  </a:cubicBezTo>
                  <a:cubicBezTo>
                    <a:pt x="196" y="36"/>
                    <a:pt x="196" y="36"/>
                    <a:pt x="196" y="36"/>
                  </a:cubicBezTo>
                  <a:cubicBezTo>
                    <a:pt x="199" y="37"/>
                    <a:pt x="199" y="37"/>
                    <a:pt x="199" y="37"/>
                  </a:cubicBezTo>
                  <a:cubicBezTo>
                    <a:pt x="200" y="37"/>
                    <a:pt x="200" y="37"/>
                    <a:pt x="200" y="37"/>
                  </a:cubicBezTo>
                  <a:cubicBezTo>
                    <a:pt x="200" y="37"/>
                    <a:pt x="200" y="37"/>
                    <a:pt x="200" y="37"/>
                  </a:cubicBezTo>
                  <a:cubicBezTo>
                    <a:pt x="201" y="37"/>
                    <a:pt x="201" y="37"/>
                    <a:pt x="201" y="37"/>
                  </a:cubicBezTo>
                  <a:cubicBezTo>
                    <a:pt x="202" y="37"/>
                    <a:pt x="202" y="37"/>
                    <a:pt x="202" y="37"/>
                  </a:cubicBezTo>
                  <a:cubicBezTo>
                    <a:pt x="203" y="37"/>
                    <a:pt x="203" y="37"/>
                    <a:pt x="203" y="37"/>
                  </a:cubicBezTo>
                  <a:cubicBezTo>
                    <a:pt x="203" y="38"/>
                    <a:pt x="203" y="38"/>
                    <a:pt x="203" y="38"/>
                  </a:cubicBezTo>
                  <a:cubicBezTo>
                    <a:pt x="203" y="38"/>
                    <a:pt x="203" y="38"/>
                    <a:pt x="203" y="38"/>
                  </a:cubicBezTo>
                  <a:cubicBezTo>
                    <a:pt x="203" y="38"/>
                    <a:pt x="203" y="38"/>
                    <a:pt x="203" y="38"/>
                  </a:cubicBezTo>
                  <a:cubicBezTo>
                    <a:pt x="204" y="38"/>
                    <a:pt x="204" y="38"/>
                    <a:pt x="204" y="38"/>
                  </a:cubicBezTo>
                  <a:cubicBezTo>
                    <a:pt x="204" y="38"/>
                    <a:pt x="204" y="38"/>
                    <a:pt x="204" y="38"/>
                  </a:cubicBezTo>
                  <a:close/>
                  <a:moveTo>
                    <a:pt x="151" y="27"/>
                  </a:moveTo>
                  <a:cubicBezTo>
                    <a:pt x="153" y="28"/>
                    <a:pt x="153" y="28"/>
                    <a:pt x="153" y="28"/>
                  </a:cubicBezTo>
                  <a:cubicBezTo>
                    <a:pt x="153" y="28"/>
                    <a:pt x="153" y="28"/>
                    <a:pt x="153" y="28"/>
                  </a:cubicBezTo>
                  <a:cubicBezTo>
                    <a:pt x="152" y="28"/>
                    <a:pt x="152" y="28"/>
                    <a:pt x="152" y="28"/>
                  </a:cubicBezTo>
                  <a:cubicBezTo>
                    <a:pt x="151" y="27"/>
                    <a:pt x="151" y="27"/>
                    <a:pt x="151" y="27"/>
                  </a:cubicBezTo>
                  <a:close/>
                  <a:moveTo>
                    <a:pt x="160" y="29"/>
                  </a:moveTo>
                  <a:cubicBezTo>
                    <a:pt x="161" y="29"/>
                    <a:pt x="161" y="29"/>
                    <a:pt x="161" y="29"/>
                  </a:cubicBezTo>
                  <a:cubicBezTo>
                    <a:pt x="161" y="29"/>
                    <a:pt x="161" y="29"/>
                    <a:pt x="161" y="29"/>
                  </a:cubicBezTo>
                  <a:cubicBezTo>
                    <a:pt x="161" y="28"/>
                    <a:pt x="161" y="28"/>
                    <a:pt x="161" y="28"/>
                  </a:cubicBezTo>
                  <a:cubicBezTo>
                    <a:pt x="160" y="28"/>
                    <a:pt x="160" y="28"/>
                    <a:pt x="160" y="28"/>
                  </a:cubicBezTo>
                  <a:cubicBezTo>
                    <a:pt x="159" y="28"/>
                    <a:pt x="159" y="28"/>
                    <a:pt x="159" y="28"/>
                  </a:cubicBezTo>
                  <a:cubicBezTo>
                    <a:pt x="158" y="28"/>
                    <a:pt x="158" y="28"/>
                    <a:pt x="158" y="28"/>
                  </a:cubicBezTo>
                  <a:cubicBezTo>
                    <a:pt x="157" y="28"/>
                    <a:pt x="157" y="28"/>
                    <a:pt x="157" y="28"/>
                  </a:cubicBezTo>
                  <a:cubicBezTo>
                    <a:pt x="157" y="28"/>
                    <a:pt x="157" y="28"/>
                    <a:pt x="157" y="28"/>
                  </a:cubicBezTo>
                  <a:cubicBezTo>
                    <a:pt x="157" y="28"/>
                    <a:pt x="157" y="28"/>
                    <a:pt x="157" y="28"/>
                  </a:cubicBezTo>
                  <a:cubicBezTo>
                    <a:pt x="156" y="29"/>
                    <a:pt x="156" y="29"/>
                    <a:pt x="156" y="29"/>
                  </a:cubicBezTo>
                  <a:cubicBezTo>
                    <a:pt x="158" y="29"/>
                    <a:pt x="158" y="29"/>
                    <a:pt x="158" y="29"/>
                  </a:cubicBezTo>
                  <a:cubicBezTo>
                    <a:pt x="158" y="29"/>
                    <a:pt x="158" y="29"/>
                    <a:pt x="158" y="29"/>
                  </a:cubicBezTo>
                  <a:cubicBezTo>
                    <a:pt x="159" y="29"/>
                    <a:pt x="159" y="29"/>
                    <a:pt x="159" y="29"/>
                  </a:cubicBezTo>
                  <a:cubicBezTo>
                    <a:pt x="159" y="29"/>
                    <a:pt x="159" y="29"/>
                    <a:pt x="159" y="29"/>
                  </a:cubicBezTo>
                  <a:cubicBezTo>
                    <a:pt x="158" y="28"/>
                    <a:pt x="158" y="28"/>
                    <a:pt x="158" y="28"/>
                  </a:cubicBezTo>
                  <a:cubicBezTo>
                    <a:pt x="158" y="28"/>
                    <a:pt x="158" y="28"/>
                    <a:pt x="158" y="28"/>
                  </a:cubicBezTo>
                  <a:cubicBezTo>
                    <a:pt x="159" y="28"/>
                    <a:pt x="159" y="28"/>
                    <a:pt x="159" y="28"/>
                  </a:cubicBezTo>
                  <a:cubicBezTo>
                    <a:pt x="160" y="29"/>
                    <a:pt x="160" y="29"/>
                    <a:pt x="160" y="29"/>
                  </a:cubicBezTo>
                  <a:close/>
                  <a:moveTo>
                    <a:pt x="159" y="31"/>
                  </a:moveTo>
                  <a:cubicBezTo>
                    <a:pt x="158" y="31"/>
                    <a:pt x="158" y="31"/>
                    <a:pt x="158" y="31"/>
                  </a:cubicBezTo>
                  <a:cubicBezTo>
                    <a:pt x="157" y="31"/>
                    <a:pt x="157" y="31"/>
                    <a:pt x="157" y="31"/>
                  </a:cubicBezTo>
                  <a:cubicBezTo>
                    <a:pt x="157" y="31"/>
                    <a:pt x="157" y="31"/>
                    <a:pt x="157" y="31"/>
                  </a:cubicBezTo>
                  <a:cubicBezTo>
                    <a:pt x="159" y="31"/>
                    <a:pt x="159" y="31"/>
                    <a:pt x="159" y="31"/>
                  </a:cubicBezTo>
                  <a:close/>
                  <a:moveTo>
                    <a:pt x="159" y="31"/>
                  </a:moveTo>
                  <a:cubicBezTo>
                    <a:pt x="159" y="31"/>
                    <a:pt x="159" y="31"/>
                    <a:pt x="159" y="31"/>
                  </a:cubicBezTo>
                  <a:cubicBezTo>
                    <a:pt x="158" y="31"/>
                    <a:pt x="158" y="31"/>
                    <a:pt x="158" y="31"/>
                  </a:cubicBezTo>
                  <a:cubicBezTo>
                    <a:pt x="159" y="31"/>
                    <a:pt x="159" y="31"/>
                    <a:pt x="159" y="31"/>
                  </a:cubicBezTo>
                  <a:close/>
                  <a:moveTo>
                    <a:pt x="159" y="31"/>
                  </a:moveTo>
                  <a:cubicBezTo>
                    <a:pt x="158" y="32"/>
                    <a:pt x="158" y="32"/>
                    <a:pt x="158" y="32"/>
                  </a:cubicBezTo>
                  <a:cubicBezTo>
                    <a:pt x="158" y="33"/>
                    <a:pt x="158" y="33"/>
                    <a:pt x="158" y="33"/>
                  </a:cubicBezTo>
                  <a:cubicBezTo>
                    <a:pt x="159" y="33"/>
                    <a:pt x="159" y="33"/>
                    <a:pt x="159" y="33"/>
                  </a:cubicBezTo>
                  <a:cubicBezTo>
                    <a:pt x="159" y="33"/>
                    <a:pt x="159" y="33"/>
                    <a:pt x="159" y="33"/>
                  </a:cubicBezTo>
                  <a:cubicBezTo>
                    <a:pt x="160" y="31"/>
                    <a:pt x="160" y="31"/>
                    <a:pt x="160" y="31"/>
                  </a:cubicBezTo>
                  <a:cubicBezTo>
                    <a:pt x="159" y="31"/>
                    <a:pt x="159" y="31"/>
                    <a:pt x="159" y="31"/>
                  </a:cubicBezTo>
                  <a:close/>
                  <a:moveTo>
                    <a:pt x="134" y="12"/>
                  </a:moveTo>
                  <a:cubicBezTo>
                    <a:pt x="135" y="12"/>
                    <a:pt x="135" y="12"/>
                    <a:pt x="135" y="12"/>
                  </a:cubicBezTo>
                  <a:cubicBezTo>
                    <a:pt x="135" y="13"/>
                    <a:pt x="135" y="13"/>
                    <a:pt x="135" y="13"/>
                  </a:cubicBezTo>
                  <a:cubicBezTo>
                    <a:pt x="135" y="14"/>
                    <a:pt x="135" y="14"/>
                    <a:pt x="135" y="14"/>
                  </a:cubicBezTo>
                  <a:cubicBezTo>
                    <a:pt x="134" y="13"/>
                    <a:pt x="134" y="13"/>
                    <a:pt x="134" y="13"/>
                  </a:cubicBezTo>
                  <a:cubicBezTo>
                    <a:pt x="134" y="12"/>
                    <a:pt x="134" y="12"/>
                    <a:pt x="134" y="12"/>
                  </a:cubicBezTo>
                  <a:cubicBezTo>
                    <a:pt x="134" y="12"/>
                    <a:pt x="134" y="12"/>
                    <a:pt x="134" y="12"/>
                  </a:cubicBezTo>
                  <a:close/>
                  <a:moveTo>
                    <a:pt x="140" y="9"/>
                  </a:moveTo>
                  <a:cubicBezTo>
                    <a:pt x="140" y="10"/>
                    <a:pt x="140" y="10"/>
                    <a:pt x="140" y="10"/>
                  </a:cubicBezTo>
                  <a:cubicBezTo>
                    <a:pt x="140" y="10"/>
                    <a:pt x="140" y="10"/>
                    <a:pt x="140" y="10"/>
                  </a:cubicBezTo>
                  <a:cubicBezTo>
                    <a:pt x="141" y="10"/>
                    <a:pt x="141" y="10"/>
                    <a:pt x="141" y="10"/>
                  </a:cubicBezTo>
                  <a:cubicBezTo>
                    <a:pt x="141" y="10"/>
                    <a:pt x="141" y="10"/>
                    <a:pt x="141" y="10"/>
                  </a:cubicBezTo>
                  <a:cubicBezTo>
                    <a:pt x="141" y="9"/>
                    <a:pt x="141" y="9"/>
                    <a:pt x="141" y="9"/>
                  </a:cubicBezTo>
                  <a:cubicBezTo>
                    <a:pt x="140" y="8"/>
                    <a:pt x="140" y="8"/>
                    <a:pt x="140" y="8"/>
                  </a:cubicBezTo>
                  <a:cubicBezTo>
                    <a:pt x="140" y="9"/>
                    <a:pt x="140" y="9"/>
                    <a:pt x="140" y="9"/>
                  </a:cubicBezTo>
                  <a:close/>
                  <a:moveTo>
                    <a:pt x="140" y="11"/>
                  </a:moveTo>
                  <a:cubicBezTo>
                    <a:pt x="140" y="11"/>
                    <a:pt x="140" y="11"/>
                    <a:pt x="140" y="11"/>
                  </a:cubicBezTo>
                  <a:cubicBezTo>
                    <a:pt x="140" y="11"/>
                    <a:pt x="140" y="11"/>
                    <a:pt x="140" y="11"/>
                  </a:cubicBezTo>
                  <a:cubicBezTo>
                    <a:pt x="140" y="11"/>
                    <a:pt x="140" y="11"/>
                    <a:pt x="140" y="11"/>
                  </a:cubicBezTo>
                  <a:cubicBezTo>
                    <a:pt x="140" y="11"/>
                    <a:pt x="140" y="11"/>
                    <a:pt x="140" y="11"/>
                  </a:cubicBezTo>
                  <a:close/>
                  <a:moveTo>
                    <a:pt x="147" y="18"/>
                  </a:moveTo>
                  <a:cubicBezTo>
                    <a:pt x="147" y="19"/>
                    <a:pt x="147" y="19"/>
                    <a:pt x="147" y="19"/>
                  </a:cubicBezTo>
                  <a:cubicBezTo>
                    <a:pt x="148" y="19"/>
                    <a:pt x="148" y="19"/>
                    <a:pt x="148" y="19"/>
                  </a:cubicBezTo>
                  <a:cubicBezTo>
                    <a:pt x="148" y="19"/>
                    <a:pt x="148" y="19"/>
                    <a:pt x="148" y="19"/>
                  </a:cubicBezTo>
                  <a:cubicBezTo>
                    <a:pt x="149" y="18"/>
                    <a:pt x="149" y="18"/>
                    <a:pt x="149" y="18"/>
                  </a:cubicBezTo>
                  <a:cubicBezTo>
                    <a:pt x="149" y="18"/>
                    <a:pt x="149" y="18"/>
                    <a:pt x="149" y="18"/>
                  </a:cubicBezTo>
                  <a:cubicBezTo>
                    <a:pt x="148" y="17"/>
                    <a:pt x="148" y="17"/>
                    <a:pt x="148" y="17"/>
                  </a:cubicBezTo>
                  <a:cubicBezTo>
                    <a:pt x="147" y="18"/>
                    <a:pt x="147" y="18"/>
                    <a:pt x="147" y="18"/>
                  </a:cubicBezTo>
                  <a:cubicBezTo>
                    <a:pt x="147" y="18"/>
                    <a:pt x="147" y="18"/>
                    <a:pt x="147" y="18"/>
                  </a:cubicBezTo>
                  <a:close/>
                  <a:moveTo>
                    <a:pt x="146" y="29"/>
                  </a:moveTo>
                  <a:cubicBezTo>
                    <a:pt x="146" y="30"/>
                    <a:pt x="146" y="30"/>
                    <a:pt x="146" y="30"/>
                  </a:cubicBezTo>
                  <a:cubicBezTo>
                    <a:pt x="147" y="31"/>
                    <a:pt x="147" y="31"/>
                    <a:pt x="147" y="31"/>
                  </a:cubicBezTo>
                  <a:cubicBezTo>
                    <a:pt x="148" y="31"/>
                    <a:pt x="148" y="31"/>
                    <a:pt x="148" y="31"/>
                  </a:cubicBezTo>
                  <a:cubicBezTo>
                    <a:pt x="147" y="31"/>
                    <a:pt x="147" y="31"/>
                    <a:pt x="147" y="31"/>
                  </a:cubicBezTo>
                  <a:cubicBezTo>
                    <a:pt x="147" y="32"/>
                    <a:pt x="147" y="32"/>
                    <a:pt x="147" y="32"/>
                  </a:cubicBezTo>
                  <a:cubicBezTo>
                    <a:pt x="147" y="31"/>
                    <a:pt x="147" y="31"/>
                    <a:pt x="147" y="31"/>
                  </a:cubicBezTo>
                  <a:cubicBezTo>
                    <a:pt x="146" y="31"/>
                    <a:pt x="146" y="31"/>
                    <a:pt x="146" y="31"/>
                  </a:cubicBezTo>
                  <a:cubicBezTo>
                    <a:pt x="146" y="30"/>
                    <a:pt x="146" y="30"/>
                    <a:pt x="146" y="30"/>
                  </a:cubicBezTo>
                  <a:cubicBezTo>
                    <a:pt x="145" y="29"/>
                    <a:pt x="145" y="29"/>
                    <a:pt x="145" y="29"/>
                  </a:cubicBezTo>
                  <a:cubicBezTo>
                    <a:pt x="144" y="28"/>
                    <a:pt x="144" y="28"/>
                    <a:pt x="144" y="28"/>
                  </a:cubicBezTo>
                  <a:cubicBezTo>
                    <a:pt x="145" y="27"/>
                    <a:pt x="145" y="27"/>
                    <a:pt x="145" y="27"/>
                  </a:cubicBezTo>
                  <a:cubicBezTo>
                    <a:pt x="144" y="27"/>
                    <a:pt x="144" y="27"/>
                    <a:pt x="144" y="27"/>
                  </a:cubicBezTo>
                  <a:cubicBezTo>
                    <a:pt x="144" y="26"/>
                    <a:pt x="144" y="26"/>
                    <a:pt x="144" y="26"/>
                  </a:cubicBezTo>
                  <a:cubicBezTo>
                    <a:pt x="144" y="26"/>
                    <a:pt x="144" y="26"/>
                    <a:pt x="144" y="26"/>
                  </a:cubicBezTo>
                  <a:cubicBezTo>
                    <a:pt x="144" y="25"/>
                    <a:pt x="144" y="25"/>
                    <a:pt x="144" y="25"/>
                  </a:cubicBezTo>
                  <a:cubicBezTo>
                    <a:pt x="144" y="24"/>
                    <a:pt x="144" y="24"/>
                    <a:pt x="144" y="24"/>
                  </a:cubicBezTo>
                  <a:cubicBezTo>
                    <a:pt x="144" y="24"/>
                    <a:pt x="144" y="24"/>
                    <a:pt x="144" y="24"/>
                  </a:cubicBezTo>
                  <a:cubicBezTo>
                    <a:pt x="143" y="23"/>
                    <a:pt x="143" y="23"/>
                    <a:pt x="143" y="23"/>
                  </a:cubicBezTo>
                  <a:cubicBezTo>
                    <a:pt x="143" y="22"/>
                    <a:pt x="143" y="22"/>
                    <a:pt x="143" y="22"/>
                  </a:cubicBezTo>
                  <a:cubicBezTo>
                    <a:pt x="144" y="22"/>
                    <a:pt x="144" y="22"/>
                    <a:pt x="144" y="22"/>
                  </a:cubicBezTo>
                  <a:cubicBezTo>
                    <a:pt x="144" y="21"/>
                    <a:pt x="144" y="21"/>
                    <a:pt x="144" y="21"/>
                  </a:cubicBezTo>
                  <a:cubicBezTo>
                    <a:pt x="144" y="20"/>
                    <a:pt x="144" y="20"/>
                    <a:pt x="144" y="20"/>
                  </a:cubicBezTo>
                  <a:cubicBezTo>
                    <a:pt x="146" y="18"/>
                    <a:pt x="146" y="18"/>
                    <a:pt x="146" y="18"/>
                  </a:cubicBezTo>
                  <a:cubicBezTo>
                    <a:pt x="146" y="18"/>
                    <a:pt x="146" y="18"/>
                    <a:pt x="146" y="18"/>
                  </a:cubicBezTo>
                  <a:cubicBezTo>
                    <a:pt x="146" y="19"/>
                    <a:pt x="146" y="19"/>
                    <a:pt x="146" y="19"/>
                  </a:cubicBezTo>
                  <a:cubicBezTo>
                    <a:pt x="145" y="20"/>
                    <a:pt x="145" y="20"/>
                    <a:pt x="145" y="20"/>
                  </a:cubicBezTo>
                  <a:cubicBezTo>
                    <a:pt x="145" y="20"/>
                    <a:pt x="145" y="20"/>
                    <a:pt x="145" y="20"/>
                  </a:cubicBezTo>
                  <a:cubicBezTo>
                    <a:pt x="146" y="20"/>
                    <a:pt x="146" y="20"/>
                    <a:pt x="146" y="20"/>
                  </a:cubicBezTo>
                  <a:cubicBezTo>
                    <a:pt x="146" y="21"/>
                    <a:pt x="146" y="21"/>
                    <a:pt x="146" y="21"/>
                  </a:cubicBezTo>
                  <a:cubicBezTo>
                    <a:pt x="146" y="22"/>
                    <a:pt x="146" y="22"/>
                    <a:pt x="146" y="22"/>
                  </a:cubicBezTo>
                  <a:cubicBezTo>
                    <a:pt x="145" y="23"/>
                    <a:pt x="145" y="23"/>
                    <a:pt x="145" y="23"/>
                  </a:cubicBezTo>
                  <a:cubicBezTo>
                    <a:pt x="144" y="23"/>
                    <a:pt x="144" y="23"/>
                    <a:pt x="144" y="23"/>
                  </a:cubicBezTo>
                  <a:cubicBezTo>
                    <a:pt x="145" y="24"/>
                    <a:pt x="145" y="24"/>
                    <a:pt x="145" y="24"/>
                  </a:cubicBezTo>
                  <a:cubicBezTo>
                    <a:pt x="145" y="24"/>
                    <a:pt x="145" y="24"/>
                    <a:pt x="145" y="24"/>
                  </a:cubicBezTo>
                  <a:cubicBezTo>
                    <a:pt x="146" y="23"/>
                    <a:pt x="146" y="23"/>
                    <a:pt x="146" y="23"/>
                  </a:cubicBezTo>
                  <a:cubicBezTo>
                    <a:pt x="146" y="23"/>
                    <a:pt x="146" y="23"/>
                    <a:pt x="146" y="23"/>
                  </a:cubicBezTo>
                  <a:cubicBezTo>
                    <a:pt x="147" y="22"/>
                    <a:pt x="147" y="22"/>
                    <a:pt x="147" y="22"/>
                  </a:cubicBezTo>
                  <a:cubicBezTo>
                    <a:pt x="146" y="22"/>
                    <a:pt x="146" y="22"/>
                    <a:pt x="146" y="22"/>
                  </a:cubicBezTo>
                  <a:cubicBezTo>
                    <a:pt x="146" y="22"/>
                    <a:pt x="146" y="22"/>
                    <a:pt x="146" y="22"/>
                  </a:cubicBezTo>
                  <a:cubicBezTo>
                    <a:pt x="148" y="21"/>
                    <a:pt x="148" y="21"/>
                    <a:pt x="148" y="21"/>
                  </a:cubicBezTo>
                  <a:cubicBezTo>
                    <a:pt x="149" y="21"/>
                    <a:pt x="149" y="21"/>
                    <a:pt x="149" y="21"/>
                  </a:cubicBezTo>
                  <a:cubicBezTo>
                    <a:pt x="150" y="21"/>
                    <a:pt x="150" y="21"/>
                    <a:pt x="150" y="21"/>
                  </a:cubicBezTo>
                  <a:cubicBezTo>
                    <a:pt x="150" y="22"/>
                    <a:pt x="150" y="22"/>
                    <a:pt x="150" y="22"/>
                  </a:cubicBezTo>
                  <a:cubicBezTo>
                    <a:pt x="149" y="23"/>
                    <a:pt x="149" y="23"/>
                    <a:pt x="149" y="23"/>
                  </a:cubicBezTo>
                  <a:cubicBezTo>
                    <a:pt x="147" y="24"/>
                    <a:pt x="147" y="24"/>
                    <a:pt x="147" y="24"/>
                  </a:cubicBezTo>
                  <a:cubicBezTo>
                    <a:pt x="147" y="24"/>
                    <a:pt x="147" y="24"/>
                    <a:pt x="147" y="24"/>
                  </a:cubicBezTo>
                  <a:cubicBezTo>
                    <a:pt x="147" y="25"/>
                    <a:pt x="147" y="25"/>
                    <a:pt x="147" y="25"/>
                  </a:cubicBezTo>
                  <a:cubicBezTo>
                    <a:pt x="148" y="25"/>
                    <a:pt x="148" y="25"/>
                    <a:pt x="148" y="25"/>
                  </a:cubicBezTo>
                  <a:cubicBezTo>
                    <a:pt x="149" y="26"/>
                    <a:pt x="149" y="26"/>
                    <a:pt x="149" y="26"/>
                  </a:cubicBezTo>
                  <a:cubicBezTo>
                    <a:pt x="149" y="26"/>
                    <a:pt x="149" y="26"/>
                    <a:pt x="149" y="26"/>
                  </a:cubicBezTo>
                  <a:cubicBezTo>
                    <a:pt x="150" y="26"/>
                    <a:pt x="150" y="26"/>
                    <a:pt x="150" y="26"/>
                  </a:cubicBezTo>
                  <a:cubicBezTo>
                    <a:pt x="149" y="27"/>
                    <a:pt x="149" y="27"/>
                    <a:pt x="149" y="27"/>
                  </a:cubicBezTo>
                  <a:cubicBezTo>
                    <a:pt x="148" y="26"/>
                    <a:pt x="148" y="26"/>
                    <a:pt x="148" y="26"/>
                  </a:cubicBezTo>
                  <a:cubicBezTo>
                    <a:pt x="147" y="26"/>
                    <a:pt x="147" y="26"/>
                    <a:pt x="147" y="26"/>
                  </a:cubicBezTo>
                  <a:cubicBezTo>
                    <a:pt x="146" y="26"/>
                    <a:pt x="146" y="26"/>
                    <a:pt x="146" y="26"/>
                  </a:cubicBezTo>
                  <a:cubicBezTo>
                    <a:pt x="145" y="26"/>
                    <a:pt x="145" y="26"/>
                    <a:pt x="145" y="26"/>
                  </a:cubicBezTo>
                  <a:cubicBezTo>
                    <a:pt x="145" y="27"/>
                    <a:pt x="145" y="27"/>
                    <a:pt x="145" y="27"/>
                  </a:cubicBezTo>
                  <a:cubicBezTo>
                    <a:pt x="146" y="29"/>
                    <a:pt x="146" y="29"/>
                    <a:pt x="146" y="29"/>
                  </a:cubicBezTo>
                  <a:close/>
                  <a:moveTo>
                    <a:pt x="142" y="31"/>
                  </a:moveTo>
                  <a:cubicBezTo>
                    <a:pt x="143" y="31"/>
                    <a:pt x="143" y="31"/>
                    <a:pt x="143" y="31"/>
                  </a:cubicBezTo>
                  <a:cubicBezTo>
                    <a:pt x="142" y="31"/>
                    <a:pt x="142" y="31"/>
                    <a:pt x="142" y="31"/>
                  </a:cubicBezTo>
                  <a:cubicBezTo>
                    <a:pt x="142" y="30"/>
                    <a:pt x="142" y="30"/>
                    <a:pt x="142" y="30"/>
                  </a:cubicBezTo>
                  <a:cubicBezTo>
                    <a:pt x="142" y="31"/>
                    <a:pt x="142" y="31"/>
                    <a:pt x="142" y="31"/>
                  </a:cubicBezTo>
                  <a:close/>
                  <a:moveTo>
                    <a:pt x="142" y="29"/>
                  </a:moveTo>
                  <a:cubicBezTo>
                    <a:pt x="142" y="29"/>
                    <a:pt x="142" y="29"/>
                    <a:pt x="142" y="29"/>
                  </a:cubicBezTo>
                  <a:cubicBezTo>
                    <a:pt x="142" y="30"/>
                    <a:pt x="142" y="30"/>
                    <a:pt x="142" y="30"/>
                  </a:cubicBezTo>
                  <a:cubicBezTo>
                    <a:pt x="142" y="30"/>
                    <a:pt x="142" y="30"/>
                    <a:pt x="142" y="30"/>
                  </a:cubicBezTo>
                  <a:cubicBezTo>
                    <a:pt x="142" y="29"/>
                    <a:pt x="142" y="29"/>
                    <a:pt x="142" y="29"/>
                  </a:cubicBezTo>
                  <a:cubicBezTo>
                    <a:pt x="142" y="29"/>
                    <a:pt x="142" y="29"/>
                    <a:pt x="142" y="29"/>
                  </a:cubicBezTo>
                  <a:close/>
                  <a:moveTo>
                    <a:pt x="143" y="29"/>
                  </a:moveTo>
                  <a:cubicBezTo>
                    <a:pt x="143" y="30"/>
                    <a:pt x="143" y="30"/>
                    <a:pt x="143" y="30"/>
                  </a:cubicBezTo>
                  <a:cubicBezTo>
                    <a:pt x="143" y="30"/>
                    <a:pt x="143" y="30"/>
                    <a:pt x="143" y="30"/>
                  </a:cubicBezTo>
                  <a:cubicBezTo>
                    <a:pt x="143" y="31"/>
                    <a:pt x="143" y="31"/>
                    <a:pt x="143" y="31"/>
                  </a:cubicBezTo>
                  <a:cubicBezTo>
                    <a:pt x="144" y="31"/>
                    <a:pt x="144" y="31"/>
                    <a:pt x="144" y="31"/>
                  </a:cubicBezTo>
                  <a:cubicBezTo>
                    <a:pt x="145" y="31"/>
                    <a:pt x="145" y="31"/>
                    <a:pt x="145" y="31"/>
                  </a:cubicBezTo>
                  <a:cubicBezTo>
                    <a:pt x="145" y="31"/>
                    <a:pt x="145" y="31"/>
                    <a:pt x="145" y="31"/>
                  </a:cubicBezTo>
                  <a:cubicBezTo>
                    <a:pt x="145" y="30"/>
                    <a:pt x="145" y="30"/>
                    <a:pt x="145" y="30"/>
                  </a:cubicBezTo>
                  <a:cubicBezTo>
                    <a:pt x="144" y="30"/>
                    <a:pt x="144" y="30"/>
                    <a:pt x="144" y="30"/>
                  </a:cubicBezTo>
                  <a:cubicBezTo>
                    <a:pt x="144" y="30"/>
                    <a:pt x="144" y="30"/>
                    <a:pt x="144" y="30"/>
                  </a:cubicBezTo>
                  <a:cubicBezTo>
                    <a:pt x="144" y="29"/>
                    <a:pt x="144" y="29"/>
                    <a:pt x="144" y="29"/>
                  </a:cubicBezTo>
                  <a:cubicBezTo>
                    <a:pt x="143" y="29"/>
                    <a:pt x="143" y="29"/>
                    <a:pt x="143" y="29"/>
                  </a:cubicBezTo>
                  <a:close/>
                  <a:moveTo>
                    <a:pt x="143" y="34"/>
                  </a:moveTo>
                  <a:cubicBezTo>
                    <a:pt x="144" y="33"/>
                    <a:pt x="144" y="33"/>
                    <a:pt x="144" y="33"/>
                  </a:cubicBezTo>
                  <a:cubicBezTo>
                    <a:pt x="145" y="33"/>
                    <a:pt x="145" y="33"/>
                    <a:pt x="145" y="33"/>
                  </a:cubicBezTo>
                  <a:cubicBezTo>
                    <a:pt x="146" y="34"/>
                    <a:pt x="146" y="34"/>
                    <a:pt x="146" y="34"/>
                  </a:cubicBezTo>
                  <a:cubicBezTo>
                    <a:pt x="146" y="35"/>
                    <a:pt x="146" y="35"/>
                    <a:pt x="146" y="35"/>
                  </a:cubicBezTo>
                  <a:cubicBezTo>
                    <a:pt x="146" y="35"/>
                    <a:pt x="146" y="35"/>
                    <a:pt x="146" y="35"/>
                  </a:cubicBezTo>
                  <a:cubicBezTo>
                    <a:pt x="145" y="35"/>
                    <a:pt x="145" y="35"/>
                    <a:pt x="145" y="35"/>
                  </a:cubicBezTo>
                  <a:cubicBezTo>
                    <a:pt x="144" y="35"/>
                    <a:pt x="144" y="35"/>
                    <a:pt x="144" y="35"/>
                  </a:cubicBezTo>
                  <a:cubicBezTo>
                    <a:pt x="143" y="35"/>
                    <a:pt x="143" y="35"/>
                    <a:pt x="143" y="35"/>
                  </a:cubicBezTo>
                  <a:cubicBezTo>
                    <a:pt x="143" y="34"/>
                    <a:pt x="143" y="34"/>
                    <a:pt x="143" y="34"/>
                  </a:cubicBezTo>
                  <a:close/>
                  <a:moveTo>
                    <a:pt x="156" y="34"/>
                  </a:moveTo>
                  <a:cubicBezTo>
                    <a:pt x="154" y="35"/>
                    <a:pt x="154" y="35"/>
                    <a:pt x="154" y="35"/>
                  </a:cubicBezTo>
                  <a:cubicBezTo>
                    <a:pt x="154" y="35"/>
                    <a:pt x="154" y="35"/>
                    <a:pt x="154" y="35"/>
                  </a:cubicBezTo>
                  <a:cubicBezTo>
                    <a:pt x="154" y="35"/>
                    <a:pt x="154" y="35"/>
                    <a:pt x="154" y="35"/>
                  </a:cubicBezTo>
                  <a:cubicBezTo>
                    <a:pt x="155" y="36"/>
                    <a:pt x="155" y="36"/>
                    <a:pt x="155" y="36"/>
                  </a:cubicBezTo>
                  <a:cubicBezTo>
                    <a:pt x="157" y="36"/>
                    <a:pt x="157" y="36"/>
                    <a:pt x="157" y="36"/>
                  </a:cubicBezTo>
                  <a:cubicBezTo>
                    <a:pt x="156" y="35"/>
                    <a:pt x="156" y="35"/>
                    <a:pt x="156" y="35"/>
                  </a:cubicBezTo>
                  <a:cubicBezTo>
                    <a:pt x="156" y="35"/>
                    <a:pt x="156" y="35"/>
                    <a:pt x="156" y="35"/>
                  </a:cubicBezTo>
                  <a:cubicBezTo>
                    <a:pt x="156" y="34"/>
                    <a:pt x="156" y="34"/>
                    <a:pt x="156" y="34"/>
                  </a:cubicBezTo>
                  <a:close/>
                  <a:moveTo>
                    <a:pt x="148" y="42"/>
                  </a:moveTo>
                  <a:cubicBezTo>
                    <a:pt x="149" y="42"/>
                    <a:pt x="149" y="42"/>
                    <a:pt x="149" y="42"/>
                  </a:cubicBezTo>
                  <a:cubicBezTo>
                    <a:pt x="149" y="42"/>
                    <a:pt x="149" y="42"/>
                    <a:pt x="149" y="42"/>
                  </a:cubicBezTo>
                  <a:cubicBezTo>
                    <a:pt x="148" y="43"/>
                    <a:pt x="148" y="43"/>
                    <a:pt x="148" y="43"/>
                  </a:cubicBezTo>
                  <a:cubicBezTo>
                    <a:pt x="148" y="42"/>
                    <a:pt x="148" y="42"/>
                    <a:pt x="148" y="42"/>
                  </a:cubicBezTo>
                  <a:close/>
                  <a:moveTo>
                    <a:pt x="147" y="42"/>
                  </a:moveTo>
                  <a:cubicBezTo>
                    <a:pt x="148" y="42"/>
                    <a:pt x="148" y="42"/>
                    <a:pt x="148" y="42"/>
                  </a:cubicBezTo>
                  <a:cubicBezTo>
                    <a:pt x="148" y="43"/>
                    <a:pt x="148" y="43"/>
                    <a:pt x="148" y="43"/>
                  </a:cubicBezTo>
                  <a:cubicBezTo>
                    <a:pt x="147" y="43"/>
                    <a:pt x="147" y="43"/>
                    <a:pt x="147" y="43"/>
                  </a:cubicBezTo>
                  <a:cubicBezTo>
                    <a:pt x="147" y="42"/>
                    <a:pt x="147" y="42"/>
                    <a:pt x="147" y="42"/>
                  </a:cubicBezTo>
                  <a:close/>
                  <a:moveTo>
                    <a:pt x="145" y="43"/>
                  </a:moveTo>
                  <a:cubicBezTo>
                    <a:pt x="146" y="42"/>
                    <a:pt x="146" y="42"/>
                    <a:pt x="146" y="42"/>
                  </a:cubicBezTo>
                  <a:cubicBezTo>
                    <a:pt x="146" y="42"/>
                    <a:pt x="146" y="42"/>
                    <a:pt x="146" y="42"/>
                  </a:cubicBezTo>
                  <a:cubicBezTo>
                    <a:pt x="147" y="42"/>
                    <a:pt x="147" y="42"/>
                    <a:pt x="147" y="42"/>
                  </a:cubicBezTo>
                  <a:cubicBezTo>
                    <a:pt x="146" y="43"/>
                    <a:pt x="146" y="43"/>
                    <a:pt x="146" y="43"/>
                  </a:cubicBezTo>
                  <a:cubicBezTo>
                    <a:pt x="146" y="43"/>
                    <a:pt x="146" y="43"/>
                    <a:pt x="146" y="43"/>
                  </a:cubicBezTo>
                  <a:cubicBezTo>
                    <a:pt x="146" y="43"/>
                    <a:pt x="146" y="43"/>
                    <a:pt x="146" y="43"/>
                  </a:cubicBezTo>
                  <a:cubicBezTo>
                    <a:pt x="145" y="43"/>
                    <a:pt x="145" y="43"/>
                    <a:pt x="145" y="43"/>
                  </a:cubicBezTo>
                  <a:close/>
                  <a:moveTo>
                    <a:pt x="145" y="40"/>
                  </a:moveTo>
                  <a:cubicBezTo>
                    <a:pt x="144" y="41"/>
                    <a:pt x="144" y="41"/>
                    <a:pt x="144" y="41"/>
                  </a:cubicBezTo>
                  <a:cubicBezTo>
                    <a:pt x="145" y="41"/>
                    <a:pt x="145" y="41"/>
                    <a:pt x="145" y="41"/>
                  </a:cubicBezTo>
                  <a:cubicBezTo>
                    <a:pt x="145" y="40"/>
                    <a:pt x="145" y="40"/>
                    <a:pt x="145" y="40"/>
                  </a:cubicBezTo>
                  <a:close/>
                  <a:moveTo>
                    <a:pt x="146" y="39"/>
                  </a:moveTo>
                  <a:cubicBezTo>
                    <a:pt x="145" y="40"/>
                    <a:pt x="145" y="40"/>
                    <a:pt x="145" y="40"/>
                  </a:cubicBezTo>
                  <a:cubicBezTo>
                    <a:pt x="145" y="40"/>
                    <a:pt x="145" y="40"/>
                    <a:pt x="145" y="40"/>
                  </a:cubicBezTo>
                  <a:cubicBezTo>
                    <a:pt x="146" y="40"/>
                    <a:pt x="146" y="40"/>
                    <a:pt x="146" y="40"/>
                  </a:cubicBezTo>
                  <a:cubicBezTo>
                    <a:pt x="146" y="39"/>
                    <a:pt x="146" y="39"/>
                    <a:pt x="146" y="39"/>
                  </a:cubicBezTo>
                  <a:close/>
                  <a:moveTo>
                    <a:pt x="146" y="42"/>
                  </a:moveTo>
                  <a:cubicBezTo>
                    <a:pt x="147" y="41"/>
                    <a:pt x="147" y="41"/>
                    <a:pt x="147" y="41"/>
                  </a:cubicBezTo>
                  <a:cubicBezTo>
                    <a:pt x="147" y="41"/>
                    <a:pt x="147" y="41"/>
                    <a:pt x="147" y="41"/>
                  </a:cubicBezTo>
                  <a:cubicBezTo>
                    <a:pt x="148" y="42"/>
                    <a:pt x="148" y="42"/>
                    <a:pt x="148" y="42"/>
                  </a:cubicBezTo>
                  <a:cubicBezTo>
                    <a:pt x="149" y="42"/>
                    <a:pt x="149" y="42"/>
                    <a:pt x="149" y="42"/>
                  </a:cubicBezTo>
                  <a:cubicBezTo>
                    <a:pt x="149" y="41"/>
                    <a:pt x="149" y="41"/>
                    <a:pt x="149" y="41"/>
                  </a:cubicBezTo>
                  <a:cubicBezTo>
                    <a:pt x="150" y="41"/>
                    <a:pt x="150" y="41"/>
                    <a:pt x="150" y="41"/>
                  </a:cubicBezTo>
                  <a:cubicBezTo>
                    <a:pt x="150" y="42"/>
                    <a:pt x="150" y="42"/>
                    <a:pt x="150" y="42"/>
                  </a:cubicBezTo>
                  <a:cubicBezTo>
                    <a:pt x="152" y="42"/>
                    <a:pt x="152" y="42"/>
                    <a:pt x="152" y="42"/>
                  </a:cubicBezTo>
                  <a:cubicBezTo>
                    <a:pt x="153" y="41"/>
                    <a:pt x="153" y="41"/>
                    <a:pt x="153" y="41"/>
                  </a:cubicBezTo>
                  <a:cubicBezTo>
                    <a:pt x="154" y="41"/>
                    <a:pt x="154" y="41"/>
                    <a:pt x="154" y="41"/>
                  </a:cubicBezTo>
                  <a:cubicBezTo>
                    <a:pt x="155" y="42"/>
                    <a:pt x="155" y="42"/>
                    <a:pt x="155" y="42"/>
                  </a:cubicBezTo>
                  <a:cubicBezTo>
                    <a:pt x="156" y="42"/>
                    <a:pt x="156" y="42"/>
                    <a:pt x="156" y="42"/>
                  </a:cubicBezTo>
                  <a:cubicBezTo>
                    <a:pt x="157" y="43"/>
                    <a:pt x="157" y="43"/>
                    <a:pt x="157" y="43"/>
                  </a:cubicBezTo>
                  <a:cubicBezTo>
                    <a:pt x="158" y="43"/>
                    <a:pt x="158" y="43"/>
                    <a:pt x="158" y="43"/>
                  </a:cubicBezTo>
                  <a:cubicBezTo>
                    <a:pt x="158" y="43"/>
                    <a:pt x="158" y="43"/>
                    <a:pt x="158" y="43"/>
                  </a:cubicBezTo>
                  <a:cubicBezTo>
                    <a:pt x="158" y="41"/>
                    <a:pt x="158" y="41"/>
                    <a:pt x="158" y="41"/>
                  </a:cubicBezTo>
                  <a:cubicBezTo>
                    <a:pt x="156" y="40"/>
                    <a:pt x="156" y="40"/>
                    <a:pt x="156" y="40"/>
                  </a:cubicBezTo>
                  <a:cubicBezTo>
                    <a:pt x="154" y="40"/>
                    <a:pt x="154" y="40"/>
                    <a:pt x="154" y="40"/>
                  </a:cubicBezTo>
                  <a:cubicBezTo>
                    <a:pt x="153" y="39"/>
                    <a:pt x="153" y="39"/>
                    <a:pt x="153" y="39"/>
                  </a:cubicBezTo>
                  <a:cubicBezTo>
                    <a:pt x="152" y="39"/>
                    <a:pt x="152" y="39"/>
                    <a:pt x="152" y="39"/>
                  </a:cubicBezTo>
                  <a:cubicBezTo>
                    <a:pt x="151" y="40"/>
                    <a:pt x="151" y="40"/>
                    <a:pt x="151" y="40"/>
                  </a:cubicBezTo>
                  <a:cubicBezTo>
                    <a:pt x="150" y="40"/>
                    <a:pt x="150" y="40"/>
                    <a:pt x="150" y="40"/>
                  </a:cubicBezTo>
                  <a:cubicBezTo>
                    <a:pt x="150" y="39"/>
                    <a:pt x="150" y="39"/>
                    <a:pt x="150" y="39"/>
                  </a:cubicBezTo>
                  <a:cubicBezTo>
                    <a:pt x="148" y="39"/>
                    <a:pt x="148" y="39"/>
                    <a:pt x="148" y="39"/>
                  </a:cubicBezTo>
                  <a:cubicBezTo>
                    <a:pt x="147" y="39"/>
                    <a:pt x="147" y="39"/>
                    <a:pt x="147" y="39"/>
                  </a:cubicBezTo>
                  <a:cubicBezTo>
                    <a:pt x="146" y="40"/>
                    <a:pt x="146" y="40"/>
                    <a:pt x="146" y="40"/>
                  </a:cubicBezTo>
                  <a:cubicBezTo>
                    <a:pt x="146" y="40"/>
                    <a:pt x="146" y="40"/>
                    <a:pt x="146" y="40"/>
                  </a:cubicBezTo>
                  <a:cubicBezTo>
                    <a:pt x="145" y="41"/>
                    <a:pt x="145" y="41"/>
                    <a:pt x="145" y="41"/>
                  </a:cubicBezTo>
                  <a:cubicBezTo>
                    <a:pt x="145" y="41"/>
                    <a:pt x="145" y="41"/>
                    <a:pt x="145" y="41"/>
                  </a:cubicBezTo>
                  <a:cubicBezTo>
                    <a:pt x="145" y="42"/>
                    <a:pt x="145" y="42"/>
                    <a:pt x="145" y="42"/>
                  </a:cubicBezTo>
                  <a:cubicBezTo>
                    <a:pt x="146" y="42"/>
                    <a:pt x="146" y="42"/>
                    <a:pt x="146" y="42"/>
                  </a:cubicBezTo>
                  <a:close/>
                  <a:moveTo>
                    <a:pt x="137" y="40"/>
                  </a:moveTo>
                  <a:cubicBezTo>
                    <a:pt x="138" y="41"/>
                    <a:pt x="138" y="41"/>
                    <a:pt x="138" y="41"/>
                  </a:cubicBezTo>
                  <a:cubicBezTo>
                    <a:pt x="139" y="40"/>
                    <a:pt x="139" y="40"/>
                    <a:pt x="139" y="40"/>
                  </a:cubicBezTo>
                  <a:cubicBezTo>
                    <a:pt x="140" y="40"/>
                    <a:pt x="140" y="40"/>
                    <a:pt x="140" y="40"/>
                  </a:cubicBezTo>
                  <a:cubicBezTo>
                    <a:pt x="142" y="41"/>
                    <a:pt x="142" y="41"/>
                    <a:pt x="142" y="41"/>
                  </a:cubicBezTo>
                  <a:cubicBezTo>
                    <a:pt x="142" y="41"/>
                    <a:pt x="142" y="41"/>
                    <a:pt x="142" y="41"/>
                  </a:cubicBezTo>
                  <a:cubicBezTo>
                    <a:pt x="142" y="42"/>
                    <a:pt x="142" y="42"/>
                    <a:pt x="142" y="42"/>
                  </a:cubicBezTo>
                  <a:cubicBezTo>
                    <a:pt x="142" y="43"/>
                    <a:pt x="142" y="43"/>
                    <a:pt x="142" y="43"/>
                  </a:cubicBezTo>
                  <a:cubicBezTo>
                    <a:pt x="142" y="43"/>
                    <a:pt x="142" y="43"/>
                    <a:pt x="142" y="43"/>
                  </a:cubicBezTo>
                  <a:cubicBezTo>
                    <a:pt x="141" y="43"/>
                    <a:pt x="141" y="43"/>
                    <a:pt x="141" y="43"/>
                  </a:cubicBezTo>
                  <a:cubicBezTo>
                    <a:pt x="140" y="43"/>
                    <a:pt x="140" y="43"/>
                    <a:pt x="140" y="43"/>
                  </a:cubicBezTo>
                  <a:cubicBezTo>
                    <a:pt x="139" y="43"/>
                    <a:pt x="139" y="43"/>
                    <a:pt x="139" y="43"/>
                  </a:cubicBezTo>
                  <a:cubicBezTo>
                    <a:pt x="138" y="43"/>
                    <a:pt x="138" y="43"/>
                    <a:pt x="138" y="43"/>
                  </a:cubicBezTo>
                  <a:cubicBezTo>
                    <a:pt x="137" y="43"/>
                    <a:pt x="137" y="43"/>
                    <a:pt x="137" y="43"/>
                  </a:cubicBezTo>
                  <a:cubicBezTo>
                    <a:pt x="136" y="42"/>
                    <a:pt x="136" y="42"/>
                    <a:pt x="136" y="42"/>
                  </a:cubicBezTo>
                  <a:cubicBezTo>
                    <a:pt x="136" y="41"/>
                    <a:pt x="136" y="41"/>
                    <a:pt x="136" y="41"/>
                  </a:cubicBezTo>
                  <a:cubicBezTo>
                    <a:pt x="137" y="40"/>
                    <a:pt x="137" y="40"/>
                    <a:pt x="137" y="40"/>
                  </a:cubicBezTo>
                  <a:close/>
                  <a:moveTo>
                    <a:pt x="113" y="57"/>
                  </a:moveTo>
                  <a:cubicBezTo>
                    <a:pt x="112" y="57"/>
                    <a:pt x="112" y="57"/>
                    <a:pt x="112" y="57"/>
                  </a:cubicBezTo>
                  <a:cubicBezTo>
                    <a:pt x="112" y="57"/>
                    <a:pt x="112" y="57"/>
                    <a:pt x="112" y="57"/>
                  </a:cubicBezTo>
                  <a:cubicBezTo>
                    <a:pt x="112" y="57"/>
                    <a:pt x="112" y="57"/>
                    <a:pt x="112" y="57"/>
                  </a:cubicBezTo>
                  <a:cubicBezTo>
                    <a:pt x="113" y="57"/>
                    <a:pt x="113" y="57"/>
                    <a:pt x="113" y="57"/>
                  </a:cubicBezTo>
                  <a:close/>
                  <a:moveTo>
                    <a:pt x="112" y="51"/>
                  </a:moveTo>
                  <a:cubicBezTo>
                    <a:pt x="112" y="53"/>
                    <a:pt x="112" y="53"/>
                    <a:pt x="112" y="53"/>
                  </a:cubicBezTo>
                  <a:cubicBezTo>
                    <a:pt x="112" y="53"/>
                    <a:pt x="112" y="53"/>
                    <a:pt x="112" y="53"/>
                  </a:cubicBezTo>
                  <a:cubicBezTo>
                    <a:pt x="112" y="54"/>
                    <a:pt x="112" y="54"/>
                    <a:pt x="112" y="54"/>
                  </a:cubicBezTo>
                  <a:cubicBezTo>
                    <a:pt x="112" y="54"/>
                    <a:pt x="112" y="54"/>
                    <a:pt x="112" y="54"/>
                  </a:cubicBezTo>
                  <a:cubicBezTo>
                    <a:pt x="111" y="53"/>
                    <a:pt x="111" y="53"/>
                    <a:pt x="111" y="53"/>
                  </a:cubicBezTo>
                  <a:cubicBezTo>
                    <a:pt x="111" y="52"/>
                    <a:pt x="111" y="52"/>
                    <a:pt x="111" y="52"/>
                  </a:cubicBezTo>
                  <a:cubicBezTo>
                    <a:pt x="112" y="52"/>
                    <a:pt x="112" y="52"/>
                    <a:pt x="112" y="52"/>
                  </a:cubicBezTo>
                  <a:cubicBezTo>
                    <a:pt x="112" y="51"/>
                    <a:pt x="112" y="51"/>
                    <a:pt x="112" y="51"/>
                  </a:cubicBezTo>
                  <a:close/>
                  <a:moveTo>
                    <a:pt x="136" y="36"/>
                  </a:moveTo>
                  <a:cubicBezTo>
                    <a:pt x="136" y="37"/>
                    <a:pt x="136" y="37"/>
                    <a:pt x="136" y="37"/>
                  </a:cubicBezTo>
                  <a:cubicBezTo>
                    <a:pt x="137" y="37"/>
                    <a:pt x="137" y="37"/>
                    <a:pt x="137" y="37"/>
                  </a:cubicBezTo>
                  <a:cubicBezTo>
                    <a:pt x="137" y="38"/>
                    <a:pt x="137" y="38"/>
                    <a:pt x="137" y="38"/>
                  </a:cubicBezTo>
                  <a:cubicBezTo>
                    <a:pt x="137" y="38"/>
                    <a:pt x="137" y="38"/>
                    <a:pt x="137" y="38"/>
                  </a:cubicBezTo>
                  <a:cubicBezTo>
                    <a:pt x="136" y="37"/>
                    <a:pt x="136" y="37"/>
                    <a:pt x="136" y="37"/>
                  </a:cubicBezTo>
                  <a:cubicBezTo>
                    <a:pt x="136" y="36"/>
                    <a:pt x="136" y="36"/>
                    <a:pt x="136" y="36"/>
                  </a:cubicBezTo>
                  <a:cubicBezTo>
                    <a:pt x="136" y="36"/>
                    <a:pt x="136" y="36"/>
                    <a:pt x="136" y="36"/>
                  </a:cubicBezTo>
                  <a:close/>
                  <a:moveTo>
                    <a:pt x="134" y="35"/>
                  </a:moveTo>
                  <a:cubicBezTo>
                    <a:pt x="134" y="35"/>
                    <a:pt x="134" y="35"/>
                    <a:pt x="134" y="35"/>
                  </a:cubicBezTo>
                  <a:cubicBezTo>
                    <a:pt x="135" y="35"/>
                    <a:pt x="135" y="35"/>
                    <a:pt x="135" y="35"/>
                  </a:cubicBezTo>
                  <a:cubicBezTo>
                    <a:pt x="136" y="35"/>
                    <a:pt x="136" y="35"/>
                    <a:pt x="136" y="35"/>
                  </a:cubicBezTo>
                  <a:cubicBezTo>
                    <a:pt x="137" y="35"/>
                    <a:pt x="137" y="35"/>
                    <a:pt x="137" y="35"/>
                  </a:cubicBezTo>
                  <a:cubicBezTo>
                    <a:pt x="138" y="35"/>
                    <a:pt x="138" y="35"/>
                    <a:pt x="138" y="35"/>
                  </a:cubicBezTo>
                  <a:cubicBezTo>
                    <a:pt x="137" y="35"/>
                    <a:pt x="137" y="35"/>
                    <a:pt x="137" y="35"/>
                  </a:cubicBezTo>
                  <a:cubicBezTo>
                    <a:pt x="135" y="36"/>
                    <a:pt x="135" y="36"/>
                    <a:pt x="135" y="36"/>
                  </a:cubicBezTo>
                  <a:cubicBezTo>
                    <a:pt x="134" y="35"/>
                    <a:pt x="134" y="35"/>
                    <a:pt x="134" y="35"/>
                  </a:cubicBezTo>
                  <a:cubicBezTo>
                    <a:pt x="134" y="35"/>
                    <a:pt x="134" y="35"/>
                    <a:pt x="134" y="35"/>
                  </a:cubicBezTo>
                  <a:cubicBezTo>
                    <a:pt x="134" y="35"/>
                    <a:pt x="134" y="35"/>
                    <a:pt x="134" y="35"/>
                  </a:cubicBezTo>
                  <a:close/>
                  <a:moveTo>
                    <a:pt x="129" y="35"/>
                  </a:moveTo>
                  <a:cubicBezTo>
                    <a:pt x="130" y="35"/>
                    <a:pt x="130" y="35"/>
                    <a:pt x="130" y="35"/>
                  </a:cubicBezTo>
                  <a:cubicBezTo>
                    <a:pt x="130" y="35"/>
                    <a:pt x="130" y="35"/>
                    <a:pt x="130" y="35"/>
                  </a:cubicBezTo>
                  <a:cubicBezTo>
                    <a:pt x="131" y="34"/>
                    <a:pt x="131" y="34"/>
                    <a:pt x="131" y="34"/>
                  </a:cubicBezTo>
                  <a:cubicBezTo>
                    <a:pt x="132" y="35"/>
                    <a:pt x="132" y="35"/>
                    <a:pt x="132" y="35"/>
                  </a:cubicBezTo>
                  <a:cubicBezTo>
                    <a:pt x="132" y="35"/>
                    <a:pt x="132" y="35"/>
                    <a:pt x="132" y="35"/>
                  </a:cubicBezTo>
                  <a:cubicBezTo>
                    <a:pt x="133" y="35"/>
                    <a:pt x="133" y="35"/>
                    <a:pt x="133" y="35"/>
                  </a:cubicBezTo>
                  <a:cubicBezTo>
                    <a:pt x="134" y="35"/>
                    <a:pt x="134" y="35"/>
                    <a:pt x="134" y="35"/>
                  </a:cubicBezTo>
                  <a:cubicBezTo>
                    <a:pt x="134" y="35"/>
                    <a:pt x="134" y="35"/>
                    <a:pt x="134" y="35"/>
                  </a:cubicBezTo>
                  <a:cubicBezTo>
                    <a:pt x="133" y="35"/>
                    <a:pt x="133" y="35"/>
                    <a:pt x="133" y="35"/>
                  </a:cubicBezTo>
                  <a:cubicBezTo>
                    <a:pt x="132" y="36"/>
                    <a:pt x="132" y="36"/>
                    <a:pt x="132" y="36"/>
                  </a:cubicBezTo>
                  <a:cubicBezTo>
                    <a:pt x="132" y="35"/>
                    <a:pt x="132" y="35"/>
                    <a:pt x="132" y="35"/>
                  </a:cubicBezTo>
                  <a:cubicBezTo>
                    <a:pt x="131" y="36"/>
                    <a:pt x="131" y="36"/>
                    <a:pt x="131" y="36"/>
                  </a:cubicBezTo>
                  <a:cubicBezTo>
                    <a:pt x="130" y="36"/>
                    <a:pt x="130" y="36"/>
                    <a:pt x="130" y="36"/>
                  </a:cubicBezTo>
                  <a:cubicBezTo>
                    <a:pt x="129" y="35"/>
                    <a:pt x="129" y="35"/>
                    <a:pt x="129" y="35"/>
                  </a:cubicBezTo>
                  <a:cubicBezTo>
                    <a:pt x="129" y="35"/>
                    <a:pt x="129" y="35"/>
                    <a:pt x="129" y="35"/>
                  </a:cubicBezTo>
                  <a:close/>
                  <a:moveTo>
                    <a:pt x="122" y="50"/>
                  </a:moveTo>
                  <a:cubicBezTo>
                    <a:pt x="122" y="49"/>
                    <a:pt x="122" y="49"/>
                    <a:pt x="122" y="49"/>
                  </a:cubicBezTo>
                  <a:cubicBezTo>
                    <a:pt x="123" y="47"/>
                    <a:pt x="123" y="47"/>
                    <a:pt x="123" y="47"/>
                  </a:cubicBezTo>
                  <a:cubicBezTo>
                    <a:pt x="123" y="46"/>
                    <a:pt x="123" y="46"/>
                    <a:pt x="123" y="46"/>
                  </a:cubicBezTo>
                  <a:cubicBezTo>
                    <a:pt x="123" y="46"/>
                    <a:pt x="123" y="46"/>
                    <a:pt x="123" y="46"/>
                  </a:cubicBezTo>
                  <a:cubicBezTo>
                    <a:pt x="124" y="46"/>
                    <a:pt x="124" y="46"/>
                    <a:pt x="124" y="46"/>
                  </a:cubicBezTo>
                  <a:cubicBezTo>
                    <a:pt x="124" y="46"/>
                    <a:pt x="124" y="46"/>
                    <a:pt x="124" y="46"/>
                  </a:cubicBezTo>
                  <a:cubicBezTo>
                    <a:pt x="124" y="47"/>
                    <a:pt x="124" y="47"/>
                    <a:pt x="124" y="47"/>
                  </a:cubicBezTo>
                  <a:cubicBezTo>
                    <a:pt x="124" y="47"/>
                    <a:pt x="124" y="47"/>
                    <a:pt x="124" y="47"/>
                  </a:cubicBezTo>
                  <a:cubicBezTo>
                    <a:pt x="124" y="47"/>
                    <a:pt x="124" y="47"/>
                    <a:pt x="124" y="47"/>
                  </a:cubicBezTo>
                  <a:cubicBezTo>
                    <a:pt x="124" y="47"/>
                    <a:pt x="124" y="47"/>
                    <a:pt x="124" y="47"/>
                  </a:cubicBezTo>
                  <a:cubicBezTo>
                    <a:pt x="123" y="48"/>
                    <a:pt x="123" y="48"/>
                    <a:pt x="123" y="48"/>
                  </a:cubicBezTo>
                  <a:cubicBezTo>
                    <a:pt x="123" y="48"/>
                    <a:pt x="123" y="48"/>
                    <a:pt x="123" y="48"/>
                  </a:cubicBezTo>
                  <a:cubicBezTo>
                    <a:pt x="123" y="49"/>
                    <a:pt x="123" y="49"/>
                    <a:pt x="123" y="49"/>
                  </a:cubicBezTo>
                  <a:cubicBezTo>
                    <a:pt x="124" y="49"/>
                    <a:pt x="124" y="49"/>
                    <a:pt x="124" y="49"/>
                  </a:cubicBezTo>
                  <a:cubicBezTo>
                    <a:pt x="124" y="49"/>
                    <a:pt x="124" y="49"/>
                    <a:pt x="124" y="49"/>
                  </a:cubicBezTo>
                  <a:cubicBezTo>
                    <a:pt x="124" y="50"/>
                    <a:pt x="124" y="50"/>
                    <a:pt x="124" y="50"/>
                  </a:cubicBezTo>
                  <a:cubicBezTo>
                    <a:pt x="123" y="50"/>
                    <a:pt x="123" y="50"/>
                    <a:pt x="123" y="50"/>
                  </a:cubicBezTo>
                  <a:cubicBezTo>
                    <a:pt x="123" y="50"/>
                    <a:pt x="123" y="50"/>
                    <a:pt x="123" y="50"/>
                  </a:cubicBezTo>
                  <a:cubicBezTo>
                    <a:pt x="122" y="51"/>
                    <a:pt x="122" y="51"/>
                    <a:pt x="122" y="51"/>
                  </a:cubicBezTo>
                  <a:cubicBezTo>
                    <a:pt x="122" y="50"/>
                    <a:pt x="122" y="50"/>
                    <a:pt x="122" y="50"/>
                  </a:cubicBezTo>
                  <a:cubicBezTo>
                    <a:pt x="122" y="50"/>
                    <a:pt x="122" y="50"/>
                    <a:pt x="122" y="50"/>
                  </a:cubicBezTo>
                  <a:close/>
                  <a:moveTo>
                    <a:pt x="120" y="49"/>
                  </a:moveTo>
                  <a:cubicBezTo>
                    <a:pt x="120" y="49"/>
                    <a:pt x="120" y="49"/>
                    <a:pt x="120" y="49"/>
                  </a:cubicBezTo>
                  <a:cubicBezTo>
                    <a:pt x="120" y="50"/>
                    <a:pt x="120" y="50"/>
                    <a:pt x="120" y="50"/>
                  </a:cubicBezTo>
                  <a:cubicBezTo>
                    <a:pt x="121" y="50"/>
                    <a:pt x="121" y="50"/>
                    <a:pt x="121" y="50"/>
                  </a:cubicBezTo>
                  <a:cubicBezTo>
                    <a:pt x="121" y="49"/>
                    <a:pt x="121" y="49"/>
                    <a:pt x="121" y="49"/>
                  </a:cubicBezTo>
                  <a:cubicBezTo>
                    <a:pt x="121" y="49"/>
                    <a:pt x="121" y="49"/>
                    <a:pt x="121" y="49"/>
                  </a:cubicBezTo>
                  <a:cubicBezTo>
                    <a:pt x="121" y="48"/>
                    <a:pt x="121" y="48"/>
                    <a:pt x="121" y="48"/>
                  </a:cubicBezTo>
                  <a:cubicBezTo>
                    <a:pt x="122" y="48"/>
                    <a:pt x="122" y="48"/>
                    <a:pt x="122" y="48"/>
                  </a:cubicBezTo>
                  <a:cubicBezTo>
                    <a:pt x="122" y="48"/>
                    <a:pt x="122" y="48"/>
                    <a:pt x="122" y="48"/>
                  </a:cubicBezTo>
                  <a:cubicBezTo>
                    <a:pt x="121" y="47"/>
                    <a:pt x="121" y="47"/>
                    <a:pt x="121" y="47"/>
                  </a:cubicBezTo>
                  <a:cubicBezTo>
                    <a:pt x="121" y="47"/>
                    <a:pt x="121" y="47"/>
                    <a:pt x="121" y="47"/>
                  </a:cubicBezTo>
                  <a:cubicBezTo>
                    <a:pt x="120" y="48"/>
                    <a:pt x="120" y="48"/>
                    <a:pt x="120" y="48"/>
                  </a:cubicBezTo>
                  <a:cubicBezTo>
                    <a:pt x="120" y="48"/>
                    <a:pt x="120" y="48"/>
                    <a:pt x="120" y="48"/>
                  </a:cubicBezTo>
                  <a:cubicBezTo>
                    <a:pt x="120" y="49"/>
                    <a:pt x="120" y="49"/>
                    <a:pt x="120" y="49"/>
                  </a:cubicBezTo>
                  <a:close/>
                  <a:moveTo>
                    <a:pt x="118" y="48"/>
                  </a:moveTo>
                  <a:cubicBezTo>
                    <a:pt x="118" y="49"/>
                    <a:pt x="118" y="49"/>
                    <a:pt x="118" y="49"/>
                  </a:cubicBezTo>
                  <a:cubicBezTo>
                    <a:pt x="117" y="49"/>
                    <a:pt x="117" y="49"/>
                    <a:pt x="117" y="49"/>
                  </a:cubicBezTo>
                  <a:cubicBezTo>
                    <a:pt x="118" y="50"/>
                    <a:pt x="118" y="50"/>
                    <a:pt x="118" y="50"/>
                  </a:cubicBezTo>
                  <a:cubicBezTo>
                    <a:pt x="118" y="50"/>
                    <a:pt x="118" y="50"/>
                    <a:pt x="118" y="50"/>
                  </a:cubicBezTo>
                  <a:cubicBezTo>
                    <a:pt x="119" y="50"/>
                    <a:pt x="119" y="50"/>
                    <a:pt x="119" y="50"/>
                  </a:cubicBezTo>
                  <a:cubicBezTo>
                    <a:pt x="119" y="49"/>
                    <a:pt x="119" y="49"/>
                    <a:pt x="119" y="49"/>
                  </a:cubicBezTo>
                  <a:cubicBezTo>
                    <a:pt x="118" y="48"/>
                    <a:pt x="118" y="48"/>
                    <a:pt x="118" y="48"/>
                  </a:cubicBezTo>
                  <a:cubicBezTo>
                    <a:pt x="118" y="48"/>
                    <a:pt x="118" y="48"/>
                    <a:pt x="118" y="48"/>
                  </a:cubicBezTo>
                  <a:close/>
                  <a:moveTo>
                    <a:pt x="124" y="35"/>
                  </a:moveTo>
                  <a:cubicBezTo>
                    <a:pt x="123" y="36"/>
                    <a:pt x="123" y="36"/>
                    <a:pt x="123" y="36"/>
                  </a:cubicBezTo>
                  <a:cubicBezTo>
                    <a:pt x="124" y="36"/>
                    <a:pt x="124" y="36"/>
                    <a:pt x="124" y="36"/>
                  </a:cubicBezTo>
                  <a:cubicBezTo>
                    <a:pt x="124" y="36"/>
                    <a:pt x="124" y="35"/>
                    <a:pt x="124" y="35"/>
                  </a:cubicBezTo>
                  <a:close/>
                  <a:moveTo>
                    <a:pt x="125" y="35"/>
                  </a:moveTo>
                  <a:cubicBezTo>
                    <a:pt x="125" y="35"/>
                    <a:pt x="125" y="35"/>
                    <a:pt x="125" y="35"/>
                  </a:cubicBezTo>
                  <a:cubicBezTo>
                    <a:pt x="125" y="35"/>
                    <a:pt x="125" y="35"/>
                    <a:pt x="125" y="35"/>
                  </a:cubicBezTo>
                  <a:cubicBezTo>
                    <a:pt x="125" y="35"/>
                    <a:pt x="125" y="35"/>
                    <a:pt x="125" y="35"/>
                  </a:cubicBezTo>
                  <a:close/>
                  <a:moveTo>
                    <a:pt x="126" y="34"/>
                  </a:moveTo>
                  <a:cubicBezTo>
                    <a:pt x="126" y="34"/>
                    <a:pt x="126" y="34"/>
                    <a:pt x="126" y="34"/>
                  </a:cubicBezTo>
                  <a:cubicBezTo>
                    <a:pt x="126" y="35"/>
                    <a:pt x="126" y="35"/>
                    <a:pt x="126" y="35"/>
                  </a:cubicBezTo>
                  <a:cubicBezTo>
                    <a:pt x="126" y="34"/>
                    <a:pt x="126" y="34"/>
                    <a:pt x="126" y="34"/>
                  </a:cubicBezTo>
                  <a:close/>
                  <a:moveTo>
                    <a:pt x="123" y="33"/>
                  </a:moveTo>
                  <a:cubicBezTo>
                    <a:pt x="124" y="33"/>
                    <a:pt x="124" y="33"/>
                    <a:pt x="124" y="33"/>
                  </a:cubicBezTo>
                  <a:cubicBezTo>
                    <a:pt x="125" y="33"/>
                    <a:pt x="125" y="33"/>
                    <a:pt x="125" y="33"/>
                  </a:cubicBezTo>
                  <a:cubicBezTo>
                    <a:pt x="125" y="33"/>
                    <a:pt x="125" y="33"/>
                    <a:pt x="125" y="33"/>
                  </a:cubicBezTo>
                  <a:cubicBezTo>
                    <a:pt x="125" y="33"/>
                    <a:pt x="125" y="33"/>
                    <a:pt x="125" y="33"/>
                  </a:cubicBezTo>
                  <a:cubicBezTo>
                    <a:pt x="125" y="33"/>
                    <a:pt x="125" y="33"/>
                    <a:pt x="125" y="33"/>
                  </a:cubicBezTo>
                  <a:cubicBezTo>
                    <a:pt x="126" y="33"/>
                    <a:pt x="126" y="33"/>
                    <a:pt x="126" y="33"/>
                  </a:cubicBezTo>
                  <a:cubicBezTo>
                    <a:pt x="126" y="33"/>
                    <a:pt x="126" y="33"/>
                    <a:pt x="126" y="33"/>
                  </a:cubicBezTo>
                  <a:cubicBezTo>
                    <a:pt x="126" y="34"/>
                    <a:pt x="126" y="34"/>
                    <a:pt x="126" y="34"/>
                  </a:cubicBezTo>
                  <a:cubicBezTo>
                    <a:pt x="125" y="34"/>
                    <a:pt x="125" y="34"/>
                    <a:pt x="125" y="34"/>
                  </a:cubicBezTo>
                  <a:cubicBezTo>
                    <a:pt x="125" y="34"/>
                    <a:pt x="125" y="34"/>
                    <a:pt x="125" y="34"/>
                  </a:cubicBezTo>
                  <a:cubicBezTo>
                    <a:pt x="125" y="34"/>
                    <a:pt x="125" y="34"/>
                    <a:pt x="125" y="34"/>
                  </a:cubicBezTo>
                  <a:cubicBezTo>
                    <a:pt x="124" y="34"/>
                    <a:pt x="124" y="34"/>
                    <a:pt x="124" y="34"/>
                  </a:cubicBezTo>
                  <a:cubicBezTo>
                    <a:pt x="123" y="34"/>
                    <a:pt x="123" y="34"/>
                    <a:pt x="123" y="34"/>
                  </a:cubicBezTo>
                  <a:cubicBezTo>
                    <a:pt x="123" y="34"/>
                    <a:pt x="123" y="34"/>
                    <a:pt x="123" y="34"/>
                  </a:cubicBezTo>
                  <a:cubicBezTo>
                    <a:pt x="123" y="33"/>
                    <a:pt x="123" y="33"/>
                    <a:pt x="123" y="33"/>
                  </a:cubicBezTo>
                  <a:close/>
                  <a:moveTo>
                    <a:pt x="118" y="29"/>
                  </a:moveTo>
                  <a:cubicBezTo>
                    <a:pt x="119" y="29"/>
                    <a:pt x="119" y="29"/>
                    <a:pt x="119" y="29"/>
                  </a:cubicBezTo>
                  <a:cubicBezTo>
                    <a:pt x="119" y="29"/>
                    <a:pt x="119" y="29"/>
                    <a:pt x="119" y="29"/>
                  </a:cubicBezTo>
                  <a:cubicBezTo>
                    <a:pt x="119" y="29"/>
                    <a:pt x="118" y="29"/>
                    <a:pt x="118" y="29"/>
                  </a:cubicBezTo>
                  <a:close/>
                  <a:moveTo>
                    <a:pt x="117" y="29"/>
                  </a:moveTo>
                  <a:cubicBezTo>
                    <a:pt x="118" y="29"/>
                    <a:pt x="118" y="29"/>
                    <a:pt x="118" y="29"/>
                  </a:cubicBezTo>
                  <a:cubicBezTo>
                    <a:pt x="118" y="30"/>
                    <a:pt x="118" y="30"/>
                    <a:pt x="118" y="30"/>
                  </a:cubicBezTo>
                  <a:cubicBezTo>
                    <a:pt x="118" y="30"/>
                    <a:pt x="118" y="30"/>
                    <a:pt x="118" y="30"/>
                  </a:cubicBezTo>
                  <a:cubicBezTo>
                    <a:pt x="117" y="29"/>
                    <a:pt x="117" y="29"/>
                    <a:pt x="117" y="29"/>
                  </a:cubicBezTo>
                  <a:close/>
                  <a:moveTo>
                    <a:pt x="112" y="26"/>
                  </a:moveTo>
                  <a:cubicBezTo>
                    <a:pt x="113" y="25"/>
                    <a:pt x="113" y="25"/>
                    <a:pt x="113" y="25"/>
                  </a:cubicBezTo>
                  <a:cubicBezTo>
                    <a:pt x="114" y="26"/>
                    <a:pt x="114" y="26"/>
                    <a:pt x="114" y="26"/>
                  </a:cubicBezTo>
                  <a:cubicBezTo>
                    <a:pt x="115" y="26"/>
                    <a:pt x="115" y="26"/>
                    <a:pt x="115" y="26"/>
                  </a:cubicBezTo>
                  <a:cubicBezTo>
                    <a:pt x="117" y="25"/>
                    <a:pt x="117" y="25"/>
                    <a:pt x="117" y="25"/>
                  </a:cubicBezTo>
                  <a:cubicBezTo>
                    <a:pt x="118" y="25"/>
                    <a:pt x="118" y="25"/>
                    <a:pt x="118" y="25"/>
                  </a:cubicBezTo>
                  <a:cubicBezTo>
                    <a:pt x="118" y="26"/>
                    <a:pt x="118" y="26"/>
                    <a:pt x="118" y="26"/>
                  </a:cubicBezTo>
                  <a:cubicBezTo>
                    <a:pt x="119" y="26"/>
                    <a:pt x="119" y="26"/>
                    <a:pt x="119" y="26"/>
                  </a:cubicBezTo>
                  <a:cubicBezTo>
                    <a:pt x="120" y="26"/>
                    <a:pt x="120" y="26"/>
                    <a:pt x="120" y="26"/>
                  </a:cubicBezTo>
                  <a:cubicBezTo>
                    <a:pt x="122" y="26"/>
                    <a:pt x="122" y="26"/>
                    <a:pt x="122" y="26"/>
                  </a:cubicBezTo>
                  <a:cubicBezTo>
                    <a:pt x="123" y="26"/>
                    <a:pt x="123" y="26"/>
                    <a:pt x="123" y="26"/>
                  </a:cubicBezTo>
                  <a:cubicBezTo>
                    <a:pt x="123" y="26"/>
                    <a:pt x="123" y="26"/>
                    <a:pt x="123" y="26"/>
                  </a:cubicBezTo>
                  <a:cubicBezTo>
                    <a:pt x="124" y="26"/>
                    <a:pt x="124" y="26"/>
                    <a:pt x="124" y="26"/>
                  </a:cubicBezTo>
                  <a:cubicBezTo>
                    <a:pt x="125" y="26"/>
                    <a:pt x="125" y="26"/>
                    <a:pt x="125" y="26"/>
                  </a:cubicBezTo>
                  <a:cubicBezTo>
                    <a:pt x="125" y="26"/>
                    <a:pt x="125" y="26"/>
                    <a:pt x="125" y="26"/>
                  </a:cubicBezTo>
                  <a:cubicBezTo>
                    <a:pt x="126" y="27"/>
                    <a:pt x="126" y="27"/>
                    <a:pt x="126" y="27"/>
                  </a:cubicBezTo>
                  <a:cubicBezTo>
                    <a:pt x="129" y="26"/>
                    <a:pt x="129" y="26"/>
                    <a:pt x="129" y="26"/>
                  </a:cubicBezTo>
                  <a:cubicBezTo>
                    <a:pt x="131" y="25"/>
                    <a:pt x="131" y="25"/>
                    <a:pt x="131" y="25"/>
                  </a:cubicBezTo>
                  <a:cubicBezTo>
                    <a:pt x="131" y="24"/>
                    <a:pt x="131" y="24"/>
                    <a:pt x="131" y="24"/>
                  </a:cubicBezTo>
                  <a:cubicBezTo>
                    <a:pt x="132" y="24"/>
                    <a:pt x="132" y="24"/>
                    <a:pt x="132" y="24"/>
                  </a:cubicBezTo>
                  <a:cubicBezTo>
                    <a:pt x="132" y="24"/>
                    <a:pt x="132" y="24"/>
                    <a:pt x="132" y="24"/>
                  </a:cubicBezTo>
                  <a:cubicBezTo>
                    <a:pt x="133" y="23"/>
                    <a:pt x="133" y="23"/>
                    <a:pt x="133" y="23"/>
                  </a:cubicBezTo>
                  <a:cubicBezTo>
                    <a:pt x="133" y="23"/>
                    <a:pt x="133" y="23"/>
                    <a:pt x="133" y="23"/>
                  </a:cubicBezTo>
                  <a:cubicBezTo>
                    <a:pt x="133" y="22"/>
                    <a:pt x="133" y="22"/>
                    <a:pt x="133" y="22"/>
                  </a:cubicBezTo>
                  <a:cubicBezTo>
                    <a:pt x="134" y="22"/>
                    <a:pt x="134" y="22"/>
                    <a:pt x="134" y="22"/>
                  </a:cubicBezTo>
                  <a:cubicBezTo>
                    <a:pt x="133" y="21"/>
                    <a:pt x="133" y="21"/>
                    <a:pt x="133" y="21"/>
                  </a:cubicBezTo>
                  <a:cubicBezTo>
                    <a:pt x="133" y="21"/>
                    <a:pt x="133" y="21"/>
                    <a:pt x="133" y="21"/>
                  </a:cubicBezTo>
                  <a:cubicBezTo>
                    <a:pt x="132" y="21"/>
                    <a:pt x="132" y="21"/>
                    <a:pt x="132" y="21"/>
                  </a:cubicBezTo>
                  <a:cubicBezTo>
                    <a:pt x="131" y="21"/>
                    <a:pt x="131" y="21"/>
                    <a:pt x="131" y="21"/>
                  </a:cubicBezTo>
                  <a:cubicBezTo>
                    <a:pt x="131" y="22"/>
                    <a:pt x="131" y="22"/>
                    <a:pt x="131" y="22"/>
                  </a:cubicBezTo>
                  <a:cubicBezTo>
                    <a:pt x="130" y="22"/>
                    <a:pt x="130" y="22"/>
                    <a:pt x="130" y="22"/>
                  </a:cubicBezTo>
                  <a:cubicBezTo>
                    <a:pt x="130" y="23"/>
                    <a:pt x="130" y="23"/>
                    <a:pt x="130" y="23"/>
                  </a:cubicBezTo>
                  <a:cubicBezTo>
                    <a:pt x="129" y="23"/>
                    <a:pt x="129" y="23"/>
                    <a:pt x="129" y="23"/>
                  </a:cubicBezTo>
                  <a:cubicBezTo>
                    <a:pt x="129" y="23"/>
                    <a:pt x="129" y="23"/>
                    <a:pt x="129" y="23"/>
                  </a:cubicBezTo>
                  <a:cubicBezTo>
                    <a:pt x="128" y="24"/>
                    <a:pt x="128" y="24"/>
                    <a:pt x="128" y="24"/>
                  </a:cubicBezTo>
                  <a:cubicBezTo>
                    <a:pt x="127" y="24"/>
                    <a:pt x="127" y="24"/>
                    <a:pt x="127" y="24"/>
                  </a:cubicBezTo>
                  <a:cubicBezTo>
                    <a:pt x="125" y="24"/>
                    <a:pt x="125" y="24"/>
                    <a:pt x="125" y="24"/>
                  </a:cubicBezTo>
                  <a:cubicBezTo>
                    <a:pt x="123" y="24"/>
                    <a:pt x="123" y="24"/>
                    <a:pt x="123" y="24"/>
                  </a:cubicBezTo>
                  <a:cubicBezTo>
                    <a:pt x="123" y="24"/>
                    <a:pt x="123" y="24"/>
                    <a:pt x="123" y="24"/>
                  </a:cubicBezTo>
                  <a:cubicBezTo>
                    <a:pt x="122" y="24"/>
                    <a:pt x="122" y="24"/>
                    <a:pt x="122" y="24"/>
                  </a:cubicBezTo>
                  <a:cubicBezTo>
                    <a:pt x="122" y="23"/>
                    <a:pt x="122" y="23"/>
                    <a:pt x="122" y="23"/>
                  </a:cubicBezTo>
                  <a:cubicBezTo>
                    <a:pt x="121" y="23"/>
                    <a:pt x="121" y="23"/>
                    <a:pt x="121" y="23"/>
                  </a:cubicBezTo>
                  <a:cubicBezTo>
                    <a:pt x="120" y="23"/>
                    <a:pt x="120" y="23"/>
                    <a:pt x="120" y="23"/>
                  </a:cubicBezTo>
                  <a:cubicBezTo>
                    <a:pt x="119" y="23"/>
                    <a:pt x="119" y="23"/>
                    <a:pt x="119" y="23"/>
                  </a:cubicBezTo>
                  <a:cubicBezTo>
                    <a:pt x="118" y="23"/>
                    <a:pt x="118" y="23"/>
                    <a:pt x="118" y="23"/>
                  </a:cubicBezTo>
                  <a:cubicBezTo>
                    <a:pt x="118" y="23"/>
                    <a:pt x="118" y="23"/>
                    <a:pt x="118" y="23"/>
                  </a:cubicBezTo>
                  <a:cubicBezTo>
                    <a:pt x="117" y="23"/>
                    <a:pt x="117" y="23"/>
                    <a:pt x="117" y="23"/>
                  </a:cubicBezTo>
                  <a:cubicBezTo>
                    <a:pt x="116" y="22"/>
                    <a:pt x="116" y="22"/>
                    <a:pt x="116" y="22"/>
                  </a:cubicBezTo>
                  <a:cubicBezTo>
                    <a:pt x="115" y="22"/>
                    <a:pt x="115" y="22"/>
                    <a:pt x="115" y="22"/>
                  </a:cubicBezTo>
                  <a:cubicBezTo>
                    <a:pt x="114" y="22"/>
                    <a:pt x="114" y="22"/>
                    <a:pt x="114" y="22"/>
                  </a:cubicBezTo>
                  <a:cubicBezTo>
                    <a:pt x="114" y="23"/>
                    <a:pt x="114" y="23"/>
                    <a:pt x="114" y="23"/>
                  </a:cubicBezTo>
                  <a:cubicBezTo>
                    <a:pt x="113" y="23"/>
                    <a:pt x="113" y="23"/>
                    <a:pt x="113" y="23"/>
                  </a:cubicBezTo>
                  <a:cubicBezTo>
                    <a:pt x="113" y="24"/>
                    <a:pt x="113" y="24"/>
                    <a:pt x="113" y="24"/>
                  </a:cubicBezTo>
                  <a:cubicBezTo>
                    <a:pt x="112" y="25"/>
                    <a:pt x="112" y="25"/>
                    <a:pt x="112" y="25"/>
                  </a:cubicBezTo>
                  <a:cubicBezTo>
                    <a:pt x="111" y="24"/>
                    <a:pt x="111" y="24"/>
                    <a:pt x="111" y="24"/>
                  </a:cubicBezTo>
                  <a:cubicBezTo>
                    <a:pt x="110" y="24"/>
                    <a:pt x="110" y="24"/>
                    <a:pt x="110" y="24"/>
                  </a:cubicBezTo>
                  <a:cubicBezTo>
                    <a:pt x="110" y="25"/>
                    <a:pt x="110" y="25"/>
                    <a:pt x="110" y="25"/>
                  </a:cubicBezTo>
                  <a:cubicBezTo>
                    <a:pt x="110" y="25"/>
                    <a:pt x="110" y="25"/>
                    <a:pt x="110" y="25"/>
                  </a:cubicBezTo>
                  <a:cubicBezTo>
                    <a:pt x="109" y="26"/>
                    <a:pt x="109" y="26"/>
                    <a:pt x="109" y="26"/>
                  </a:cubicBezTo>
                  <a:cubicBezTo>
                    <a:pt x="109" y="27"/>
                    <a:pt x="109" y="27"/>
                    <a:pt x="109" y="27"/>
                  </a:cubicBezTo>
                  <a:cubicBezTo>
                    <a:pt x="109" y="28"/>
                    <a:pt x="109" y="28"/>
                    <a:pt x="109" y="28"/>
                  </a:cubicBezTo>
                  <a:cubicBezTo>
                    <a:pt x="109" y="29"/>
                    <a:pt x="109" y="29"/>
                    <a:pt x="109" y="29"/>
                  </a:cubicBezTo>
                  <a:cubicBezTo>
                    <a:pt x="109" y="30"/>
                    <a:pt x="109" y="30"/>
                    <a:pt x="109" y="30"/>
                  </a:cubicBezTo>
                  <a:cubicBezTo>
                    <a:pt x="109" y="31"/>
                    <a:pt x="109" y="31"/>
                    <a:pt x="109" y="31"/>
                  </a:cubicBezTo>
                  <a:cubicBezTo>
                    <a:pt x="109" y="31"/>
                    <a:pt x="109" y="31"/>
                    <a:pt x="109" y="31"/>
                  </a:cubicBezTo>
                  <a:cubicBezTo>
                    <a:pt x="109" y="31"/>
                    <a:pt x="109" y="31"/>
                    <a:pt x="109" y="31"/>
                  </a:cubicBezTo>
                  <a:cubicBezTo>
                    <a:pt x="109" y="30"/>
                    <a:pt x="109" y="30"/>
                    <a:pt x="109" y="30"/>
                  </a:cubicBezTo>
                  <a:cubicBezTo>
                    <a:pt x="108" y="31"/>
                    <a:pt x="108" y="31"/>
                    <a:pt x="108" y="31"/>
                  </a:cubicBezTo>
                  <a:cubicBezTo>
                    <a:pt x="107" y="31"/>
                    <a:pt x="107" y="31"/>
                    <a:pt x="107" y="31"/>
                  </a:cubicBezTo>
                  <a:cubicBezTo>
                    <a:pt x="107" y="32"/>
                    <a:pt x="107" y="32"/>
                    <a:pt x="107" y="32"/>
                  </a:cubicBezTo>
                  <a:cubicBezTo>
                    <a:pt x="106" y="32"/>
                    <a:pt x="106" y="32"/>
                    <a:pt x="106" y="32"/>
                  </a:cubicBezTo>
                  <a:cubicBezTo>
                    <a:pt x="107" y="33"/>
                    <a:pt x="107" y="33"/>
                    <a:pt x="107" y="33"/>
                  </a:cubicBezTo>
                  <a:cubicBezTo>
                    <a:pt x="106" y="34"/>
                    <a:pt x="106" y="34"/>
                    <a:pt x="106" y="34"/>
                  </a:cubicBezTo>
                  <a:cubicBezTo>
                    <a:pt x="107" y="36"/>
                    <a:pt x="107" y="36"/>
                    <a:pt x="107" y="36"/>
                  </a:cubicBezTo>
                  <a:cubicBezTo>
                    <a:pt x="106" y="36"/>
                    <a:pt x="106" y="36"/>
                    <a:pt x="106" y="36"/>
                  </a:cubicBezTo>
                  <a:cubicBezTo>
                    <a:pt x="106" y="37"/>
                    <a:pt x="106" y="37"/>
                    <a:pt x="106" y="37"/>
                  </a:cubicBezTo>
                  <a:cubicBezTo>
                    <a:pt x="106" y="37"/>
                    <a:pt x="106" y="37"/>
                    <a:pt x="106" y="37"/>
                  </a:cubicBezTo>
                  <a:cubicBezTo>
                    <a:pt x="106" y="38"/>
                    <a:pt x="106" y="38"/>
                    <a:pt x="106" y="38"/>
                  </a:cubicBezTo>
                  <a:cubicBezTo>
                    <a:pt x="105" y="39"/>
                    <a:pt x="105" y="39"/>
                    <a:pt x="105" y="39"/>
                  </a:cubicBezTo>
                  <a:cubicBezTo>
                    <a:pt x="104" y="40"/>
                    <a:pt x="104" y="40"/>
                    <a:pt x="104" y="40"/>
                  </a:cubicBezTo>
                  <a:cubicBezTo>
                    <a:pt x="104" y="40"/>
                    <a:pt x="104" y="40"/>
                    <a:pt x="104" y="40"/>
                  </a:cubicBezTo>
                  <a:cubicBezTo>
                    <a:pt x="104" y="40"/>
                    <a:pt x="104" y="40"/>
                    <a:pt x="104" y="40"/>
                  </a:cubicBezTo>
                  <a:cubicBezTo>
                    <a:pt x="105" y="42"/>
                    <a:pt x="105" y="42"/>
                    <a:pt x="105" y="42"/>
                  </a:cubicBezTo>
                  <a:cubicBezTo>
                    <a:pt x="105" y="42"/>
                    <a:pt x="105" y="42"/>
                    <a:pt x="105" y="42"/>
                  </a:cubicBezTo>
                  <a:cubicBezTo>
                    <a:pt x="105" y="42"/>
                    <a:pt x="105" y="42"/>
                    <a:pt x="105" y="42"/>
                  </a:cubicBezTo>
                  <a:cubicBezTo>
                    <a:pt x="106" y="42"/>
                    <a:pt x="106" y="42"/>
                    <a:pt x="106" y="42"/>
                  </a:cubicBezTo>
                  <a:cubicBezTo>
                    <a:pt x="107" y="42"/>
                    <a:pt x="107" y="42"/>
                    <a:pt x="107" y="42"/>
                  </a:cubicBezTo>
                  <a:cubicBezTo>
                    <a:pt x="107" y="42"/>
                    <a:pt x="107" y="42"/>
                    <a:pt x="107" y="42"/>
                  </a:cubicBezTo>
                  <a:cubicBezTo>
                    <a:pt x="107" y="43"/>
                    <a:pt x="107" y="43"/>
                    <a:pt x="107" y="43"/>
                  </a:cubicBezTo>
                  <a:cubicBezTo>
                    <a:pt x="108" y="45"/>
                    <a:pt x="108" y="45"/>
                    <a:pt x="108" y="45"/>
                  </a:cubicBezTo>
                  <a:cubicBezTo>
                    <a:pt x="108" y="45"/>
                    <a:pt x="108" y="45"/>
                    <a:pt x="108" y="45"/>
                  </a:cubicBezTo>
                  <a:cubicBezTo>
                    <a:pt x="107" y="46"/>
                    <a:pt x="107" y="46"/>
                    <a:pt x="107" y="46"/>
                  </a:cubicBezTo>
                  <a:cubicBezTo>
                    <a:pt x="107" y="47"/>
                    <a:pt x="107" y="47"/>
                    <a:pt x="107" y="47"/>
                  </a:cubicBezTo>
                  <a:cubicBezTo>
                    <a:pt x="107" y="49"/>
                    <a:pt x="107" y="49"/>
                    <a:pt x="107" y="49"/>
                  </a:cubicBezTo>
                  <a:cubicBezTo>
                    <a:pt x="107" y="50"/>
                    <a:pt x="107" y="50"/>
                    <a:pt x="107" y="50"/>
                  </a:cubicBezTo>
                  <a:cubicBezTo>
                    <a:pt x="107" y="50"/>
                    <a:pt x="107" y="50"/>
                    <a:pt x="107" y="50"/>
                  </a:cubicBezTo>
                  <a:cubicBezTo>
                    <a:pt x="108" y="51"/>
                    <a:pt x="108" y="51"/>
                    <a:pt x="108" y="51"/>
                  </a:cubicBezTo>
                  <a:cubicBezTo>
                    <a:pt x="109" y="51"/>
                    <a:pt x="109" y="51"/>
                    <a:pt x="109" y="51"/>
                  </a:cubicBezTo>
                  <a:cubicBezTo>
                    <a:pt x="109" y="50"/>
                    <a:pt x="109" y="50"/>
                    <a:pt x="109" y="50"/>
                  </a:cubicBezTo>
                  <a:cubicBezTo>
                    <a:pt x="110" y="50"/>
                    <a:pt x="110" y="50"/>
                    <a:pt x="110" y="50"/>
                  </a:cubicBezTo>
                  <a:cubicBezTo>
                    <a:pt x="111" y="50"/>
                    <a:pt x="111" y="50"/>
                    <a:pt x="111" y="50"/>
                  </a:cubicBezTo>
                  <a:cubicBezTo>
                    <a:pt x="111" y="51"/>
                    <a:pt x="111" y="51"/>
                    <a:pt x="111" y="51"/>
                  </a:cubicBezTo>
                  <a:cubicBezTo>
                    <a:pt x="112" y="50"/>
                    <a:pt x="112" y="50"/>
                    <a:pt x="112" y="50"/>
                  </a:cubicBezTo>
                  <a:cubicBezTo>
                    <a:pt x="111" y="49"/>
                    <a:pt x="111" y="49"/>
                    <a:pt x="111" y="49"/>
                  </a:cubicBezTo>
                  <a:cubicBezTo>
                    <a:pt x="111" y="49"/>
                    <a:pt x="111" y="49"/>
                    <a:pt x="111" y="49"/>
                  </a:cubicBezTo>
                  <a:cubicBezTo>
                    <a:pt x="111" y="48"/>
                    <a:pt x="111" y="48"/>
                    <a:pt x="111" y="48"/>
                  </a:cubicBezTo>
                  <a:cubicBezTo>
                    <a:pt x="111" y="47"/>
                    <a:pt x="111" y="47"/>
                    <a:pt x="111" y="47"/>
                  </a:cubicBezTo>
                  <a:cubicBezTo>
                    <a:pt x="111" y="46"/>
                    <a:pt x="111" y="46"/>
                    <a:pt x="111" y="46"/>
                  </a:cubicBezTo>
                  <a:cubicBezTo>
                    <a:pt x="111" y="45"/>
                    <a:pt x="111" y="45"/>
                    <a:pt x="111" y="45"/>
                  </a:cubicBezTo>
                  <a:cubicBezTo>
                    <a:pt x="111" y="44"/>
                    <a:pt x="111" y="44"/>
                    <a:pt x="111" y="44"/>
                  </a:cubicBezTo>
                  <a:cubicBezTo>
                    <a:pt x="112" y="43"/>
                    <a:pt x="112" y="43"/>
                    <a:pt x="112" y="43"/>
                  </a:cubicBezTo>
                  <a:cubicBezTo>
                    <a:pt x="112" y="42"/>
                    <a:pt x="112" y="42"/>
                    <a:pt x="112" y="42"/>
                  </a:cubicBezTo>
                  <a:cubicBezTo>
                    <a:pt x="112" y="41"/>
                    <a:pt x="112" y="41"/>
                    <a:pt x="112" y="41"/>
                  </a:cubicBezTo>
                  <a:cubicBezTo>
                    <a:pt x="111" y="40"/>
                    <a:pt x="111" y="40"/>
                    <a:pt x="111" y="40"/>
                  </a:cubicBezTo>
                  <a:cubicBezTo>
                    <a:pt x="111" y="40"/>
                    <a:pt x="111" y="40"/>
                    <a:pt x="111" y="40"/>
                  </a:cubicBezTo>
                  <a:cubicBezTo>
                    <a:pt x="112" y="39"/>
                    <a:pt x="112" y="39"/>
                    <a:pt x="112" y="39"/>
                  </a:cubicBezTo>
                  <a:cubicBezTo>
                    <a:pt x="113" y="39"/>
                    <a:pt x="113" y="39"/>
                    <a:pt x="113" y="39"/>
                  </a:cubicBezTo>
                  <a:cubicBezTo>
                    <a:pt x="113" y="39"/>
                    <a:pt x="113" y="39"/>
                    <a:pt x="113" y="39"/>
                  </a:cubicBezTo>
                  <a:cubicBezTo>
                    <a:pt x="114" y="39"/>
                    <a:pt x="114" y="39"/>
                    <a:pt x="114" y="39"/>
                  </a:cubicBezTo>
                  <a:cubicBezTo>
                    <a:pt x="114" y="39"/>
                    <a:pt x="114" y="39"/>
                    <a:pt x="114" y="39"/>
                  </a:cubicBezTo>
                  <a:cubicBezTo>
                    <a:pt x="115" y="40"/>
                    <a:pt x="115" y="40"/>
                    <a:pt x="115" y="40"/>
                  </a:cubicBezTo>
                  <a:cubicBezTo>
                    <a:pt x="115" y="41"/>
                    <a:pt x="115" y="41"/>
                    <a:pt x="115" y="41"/>
                  </a:cubicBezTo>
                  <a:cubicBezTo>
                    <a:pt x="114" y="42"/>
                    <a:pt x="114" y="42"/>
                    <a:pt x="114" y="42"/>
                  </a:cubicBezTo>
                  <a:cubicBezTo>
                    <a:pt x="114" y="42"/>
                    <a:pt x="114" y="42"/>
                    <a:pt x="114" y="42"/>
                  </a:cubicBezTo>
                  <a:cubicBezTo>
                    <a:pt x="114" y="43"/>
                    <a:pt x="114" y="43"/>
                    <a:pt x="114" y="43"/>
                  </a:cubicBezTo>
                  <a:cubicBezTo>
                    <a:pt x="115" y="43"/>
                    <a:pt x="115" y="43"/>
                    <a:pt x="115" y="43"/>
                  </a:cubicBezTo>
                  <a:cubicBezTo>
                    <a:pt x="115" y="44"/>
                    <a:pt x="115" y="44"/>
                    <a:pt x="115" y="44"/>
                  </a:cubicBezTo>
                  <a:cubicBezTo>
                    <a:pt x="116" y="44"/>
                    <a:pt x="116" y="44"/>
                    <a:pt x="116" y="44"/>
                  </a:cubicBezTo>
                  <a:cubicBezTo>
                    <a:pt x="117" y="45"/>
                    <a:pt x="117" y="45"/>
                    <a:pt x="117" y="45"/>
                  </a:cubicBezTo>
                  <a:cubicBezTo>
                    <a:pt x="116" y="45"/>
                    <a:pt x="116" y="45"/>
                    <a:pt x="116" y="45"/>
                  </a:cubicBezTo>
                  <a:cubicBezTo>
                    <a:pt x="116" y="47"/>
                    <a:pt x="116" y="47"/>
                    <a:pt x="116" y="47"/>
                  </a:cubicBezTo>
                  <a:cubicBezTo>
                    <a:pt x="116" y="47"/>
                    <a:pt x="116" y="47"/>
                    <a:pt x="116" y="47"/>
                  </a:cubicBezTo>
                  <a:cubicBezTo>
                    <a:pt x="117" y="48"/>
                    <a:pt x="117" y="48"/>
                    <a:pt x="117" y="48"/>
                  </a:cubicBezTo>
                  <a:cubicBezTo>
                    <a:pt x="117" y="47"/>
                    <a:pt x="117" y="47"/>
                    <a:pt x="117" y="47"/>
                  </a:cubicBezTo>
                  <a:cubicBezTo>
                    <a:pt x="118" y="48"/>
                    <a:pt x="118" y="48"/>
                    <a:pt x="118" y="48"/>
                  </a:cubicBezTo>
                  <a:cubicBezTo>
                    <a:pt x="119" y="48"/>
                    <a:pt x="119" y="48"/>
                    <a:pt x="119" y="48"/>
                  </a:cubicBezTo>
                  <a:cubicBezTo>
                    <a:pt x="119" y="47"/>
                    <a:pt x="119" y="47"/>
                    <a:pt x="119" y="47"/>
                  </a:cubicBezTo>
                  <a:cubicBezTo>
                    <a:pt x="119" y="47"/>
                    <a:pt x="119" y="47"/>
                    <a:pt x="119" y="47"/>
                  </a:cubicBezTo>
                  <a:cubicBezTo>
                    <a:pt x="120" y="46"/>
                    <a:pt x="120" y="46"/>
                    <a:pt x="120" y="46"/>
                  </a:cubicBezTo>
                  <a:cubicBezTo>
                    <a:pt x="120" y="46"/>
                    <a:pt x="120" y="46"/>
                    <a:pt x="120" y="46"/>
                  </a:cubicBezTo>
                  <a:cubicBezTo>
                    <a:pt x="121" y="45"/>
                    <a:pt x="121" y="45"/>
                    <a:pt x="121" y="45"/>
                  </a:cubicBezTo>
                  <a:cubicBezTo>
                    <a:pt x="123" y="45"/>
                    <a:pt x="123" y="45"/>
                    <a:pt x="123" y="45"/>
                  </a:cubicBezTo>
                  <a:cubicBezTo>
                    <a:pt x="123" y="45"/>
                    <a:pt x="123" y="45"/>
                    <a:pt x="123" y="45"/>
                  </a:cubicBezTo>
                  <a:cubicBezTo>
                    <a:pt x="124" y="45"/>
                    <a:pt x="124" y="45"/>
                    <a:pt x="124" y="45"/>
                  </a:cubicBezTo>
                  <a:cubicBezTo>
                    <a:pt x="124" y="45"/>
                    <a:pt x="124" y="45"/>
                    <a:pt x="124" y="45"/>
                  </a:cubicBezTo>
                  <a:cubicBezTo>
                    <a:pt x="125" y="45"/>
                    <a:pt x="125" y="45"/>
                    <a:pt x="125" y="45"/>
                  </a:cubicBezTo>
                  <a:cubicBezTo>
                    <a:pt x="124" y="44"/>
                    <a:pt x="124" y="44"/>
                    <a:pt x="124" y="44"/>
                  </a:cubicBezTo>
                  <a:cubicBezTo>
                    <a:pt x="123" y="44"/>
                    <a:pt x="123" y="44"/>
                    <a:pt x="123" y="44"/>
                  </a:cubicBezTo>
                  <a:cubicBezTo>
                    <a:pt x="123" y="44"/>
                    <a:pt x="123" y="44"/>
                    <a:pt x="123" y="44"/>
                  </a:cubicBezTo>
                  <a:cubicBezTo>
                    <a:pt x="123" y="44"/>
                    <a:pt x="123" y="44"/>
                    <a:pt x="123" y="44"/>
                  </a:cubicBezTo>
                  <a:cubicBezTo>
                    <a:pt x="122" y="44"/>
                    <a:pt x="122" y="44"/>
                    <a:pt x="122" y="44"/>
                  </a:cubicBezTo>
                  <a:cubicBezTo>
                    <a:pt x="122" y="44"/>
                    <a:pt x="122" y="44"/>
                    <a:pt x="122" y="44"/>
                  </a:cubicBezTo>
                  <a:cubicBezTo>
                    <a:pt x="121" y="44"/>
                    <a:pt x="121" y="44"/>
                    <a:pt x="121" y="44"/>
                  </a:cubicBezTo>
                  <a:cubicBezTo>
                    <a:pt x="121" y="43"/>
                    <a:pt x="121" y="43"/>
                    <a:pt x="121" y="43"/>
                  </a:cubicBezTo>
                  <a:cubicBezTo>
                    <a:pt x="121" y="43"/>
                    <a:pt x="121" y="43"/>
                    <a:pt x="121" y="43"/>
                  </a:cubicBezTo>
                  <a:cubicBezTo>
                    <a:pt x="121" y="43"/>
                    <a:pt x="121" y="43"/>
                    <a:pt x="121" y="43"/>
                  </a:cubicBezTo>
                  <a:cubicBezTo>
                    <a:pt x="120" y="43"/>
                    <a:pt x="120" y="43"/>
                    <a:pt x="120" y="43"/>
                  </a:cubicBezTo>
                  <a:cubicBezTo>
                    <a:pt x="120" y="43"/>
                    <a:pt x="120" y="43"/>
                    <a:pt x="120" y="43"/>
                  </a:cubicBezTo>
                  <a:cubicBezTo>
                    <a:pt x="119" y="42"/>
                    <a:pt x="119" y="42"/>
                    <a:pt x="119" y="42"/>
                  </a:cubicBezTo>
                  <a:cubicBezTo>
                    <a:pt x="120" y="42"/>
                    <a:pt x="120" y="42"/>
                    <a:pt x="120" y="42"/>
                  </a:cubicBezTo>
                  <a:cubicBezTo>
                    <a:pt x="120" y="41"/>
                    <a:pt x="120" y="41"/>
                    <a:pt x="120" y="41"/>
                  </a:cubicBezTo>
                  <a:cubicBezTo>
                    <a:pt x="120" y="42"/>
                    <a:pt x="120" y="42"/>
                    <a:pt x="120" y="42"/>
                  </a:cubicBezTo>
                  <a:cubicBezTo>
                    <a:pt x="120" y="41"/>
                    <a:pt x="120" y="41"/>
                    <a:pt x="120" y="41"/>
                  </a:cubicBezTo>
                  <a:cubicBezTo>
                    <a:pt x="121" y="41"/>
                    <a:pt x="121" y="41"/>
                    <a:pt x="121" y="41"/>
                  </a:cubicBezTo>
                  <a:cubicBezTo>
                    <a:pt x="121" y="41"/>
                    <a:pt x="121" y="41"/>
                    <a:pt x="121" y="41"/>
                  </a:cubicBezTo>
                  <a:cubicBezTo>
                    <a:pt x="120" y="40"/>
                    <a:pt x="120" y="40"/>
                    <a:pt x="120" y="40"/>
                  </a:cubicBezTo>
                  <a:cubicBezTo>
                    <a:pt x="120" y="40"/>
                    <a:pt x="120" y="40"/>
                    <a:pt x="120" y="40"/>
                  </a:cubicBezTo>
                  <a:cubicBezTo>
                    <a:pt x="120" y="40"/>
                    <a:pt x="120" y="40"/>
                    <a:pt x="120" y="40"/>
                  </a:cubicBezTo>
                  <a:cubicBezTo>
                    <a:pt x="120" y="39"/>
                    <a:pt x="120" y="39"/>
                    <a:pt x="120" y="39"/>
                  </a:cubicBezTo>
                  <a:cubicBezTo>
                    <a:pt x="119" y="39"/>
                    <a:pt x="119" y="39"/>
                    <a:pt x="119" y="39"/>
                  </a:cubicBezTo>
                  <a:cubicBezTo>
                    <a:pt x="119" y="39"/>
                    <a:pt x="119" y="39"/>
                    <a:pt x="119" y="39"/>
                  </a:cubicBezTo>
                  <a:cubicBezTo>
                    <a:pt x="118" y="38"/>
                    <a:pt x="118" y="38"/>
                    <a:pt x="118" y="38"/>
                  </a:cubicBezTo>
                  <a:cubicBezTo>
                    <a:pt x="117" y="37"/>
                    <a:pt x="117" y="37"/>
                    <a:pt x="117" y="37"/>
                  </a:cubicBezTo>
                  <a:cubicBezTo>
                    <a:pt x="116" y="36"/>
                    <a:pt x="116" y="36"/>
                    <a:pt x="116" y="36"/>
                  </a:cubicBezTo>
                  <a:cubicBezTo>
                    <a:pt x="116" y="36"/>
                    <a:pt x="116" y="36"/>
                    <a:pt x="116" y="36"/>
                  </a:cubicBezTo>
                  <a:cubicBezTo>
                    <a:pt x="116" y="35"/>
                    <a:pt x="116" y="35"/>
                    <a:pt x="116" y="35"/>
                  </a:cubicBezTo>
                  <a:cubicBezTo>
                    <a:pt x="116" y="35"/>
                    <a:pt x="116" y="35"/>
                    <a:pt x="116" y="35"/>
                  </a:cubicBezTo>
                  <a:cubicBezTo>
                    <a:pt x="117" y="36"/>
                    <a:pt x="117" y="36"/>
                    <a:pt x="117" y="36"/>
                  </a:cubicBezTo>
                  <a:cubicBezTo>
                    <a:pt x="117" y="36"/>
                    <a:pt x="117" y="36"/>
                    <a:pt x="117" y="36"/>
                  </a:cubicBezTo>
                  <a:cubicBezTo>
                    <a:pt x="118" y="35"/>
                    <a:pt x="118" y="35"/>
                    <a:pt x="118" y="35"/>
                  </a:cubicBezTo>
                  <a:cubicBezTo>
                    <a:pt x="118" y="35"/>
                    <a:pt x="118" y="35"/>
                    <a:pt x="118" y="35"/>
                  </a:cubicBezTo>
                  <a:cubicBezTo>
                    <a:pt x="120" y="34"/>
                    <a:pt x="120" y="34"/>
                    <a:pt x="120" y="34"/>
                  </a:cubicBezTo>
                  <a:cubicBezTo>
                    <a:pt x="121" y="33"/>
                    <a:pt x="121" y="33"/>
                    <a:pt x="121" y="33"/>
                  </a:cubicBezTo>
                  <a:cubicBezTo>
                    <a:pt x="122" y="32"/>
                    <a:pt x="122" y="32"/>
                    <a:pt x="122" y="32"/>
                  </a:cubicBezTo>
                  <a:cubicBezTo>
                    <a:pt x="123" y="32"/>
                    <a:pt x="123" y="32"/>
                    <a:pt x="123" y="32"/>
                  </a:cubicBezTo>
                  <a:cubicBezTo>
                    <a:pt x="123" y="31"/>
                    <a:pt x="123" y="31"/>
                    <a:pt x="123" y="31"/>
                  </a:cubicBezTo>
                  <a:cubicBezTo>
                    <a:pt x="124" y="31"/>
                    <a:pt x="124" y="31"/>
                    <a:pt x="124" y="31"/>
                  </a:cubicBezTo>
                  <a:cubicBezTo>
                    <a:pt x="125" y="32"/>
                    <a:pt x="125" y="32"/>
                    <a:pt x="125" y="32"/>
                  </a:cubicBezTo>
                  <a:cubicBezTo>
                    <a:pt x="125" y="32"/>
                    <a:pt x="125" y="32"/>
                    <a:pt x="125" y="32"/>
                  </a:cubicBezTo>
                  <a:cubicBezTo>
                    <a:pt x="126" y="31"/>
                    <a:pt x="126" y="31"/>
                    <a:pt x="126" y="31"/>
                  </a:cubicBezTo>
                  <a:cubicBezTo>
                    <a:pt x="126" y="30"/>
                    <a:pt x="126" y="30"/>
                    <a:pt x="126" y="30"/>
                  </a:cubicBezTo>
                  <a:cubicBezTo>
                    <a:pt x="125" y="30"/>
                    <a:pt x="125" y="30"/>
                    <a:pt x="125" y="30"/>
                  </a:cubicBezTo>
                  <a:cubicBezTo>
                    <a:pt x="123" y="30"/>
                    <a:pt x="123" y="30"/>
                    <a:pt x="123" y="30"/>
                  </a:cubicBezTo>
                  <a:cubicBezTo>
                    <a:pt x="122" y="30"/>
                    <a:pt x="122" y="30"/>
                    <a:pt x="122" y="30"/>
                  </a:cubicBezTo>
                  <a:cubicBezTo>
                    <a:pt x="121" y="30"/>
                    <a:pt x="121" y="30"/>
                    <a:pt x="121" y="30"/>
                  </a:cubicBezTo>
                  <a:cubicBezTo>
                    <a:pt x="120" y="31"/>
                    <a:pt x="120" y="31"/>
                    <a:pt x="120" y="31"/>
                  </a:cubicBezTo>
                  <a:cubicBezTo>
                    <a:pt x="120" y="31"/>
                    <a:pt x="120" y="31"/>
                    <a:pt x="120" y="31"/>
                  </a:cubicBezTo>
                  <a:cubicBezTo>
                    <a:pt x="119" y="31"/>
                    <a:pt x="119" y="31"/>
                    <a:pt x="119" y="31"/>
                  </a:cubicBezTo>
                  <a:cubicBezTo>
                    <a:pt x="118" y="31"/>
                    <a:pt x="118" y="31"/>
                    <a:pt x="118" y="31"/>
                  </a:cubicBezTo>
                  <a:cubicBezTo>
                    <a:pt x="117" y="31"/>
                    <a:pt x="117" y="31"/>
                    <a:pt x="117" y="31"/>
                  </a:cubicBezTo>
                  <a:cubicBezTo>
                    <a:pt x="116" y="31"/>
                    <a:pt x="116" y="31"/>
                    <a:pt x="116" y="31"/>
                  </a:cubicBezTo>
                  <a:cubicBezTo>
                    <a:pt x="116" y="32"/>
                    <a:pt x="116" y="32"/>
                    <a:pt x="116" y="32"/>
                  </a:cubicBezTo>
                  <a:cubicBezTo>
                    <a:pt x="115" y="33"/>
                    <a:pt x="115" y="33"/>
                    <a:pt x="115" y="33"/>
                  </a:cubicBezTo>
                  <a:cubicBezTo>
                    <a:pt x="114" y="34"/>
                    <a:pt x="114" y="34"/>
                    <a:pt x="114" y="34"/>
                  </a:cubicBezTo>
                  <a:cubicBezTo>
                    <a:pt x="113" y="33"/>
                    <a:pt x="113" y="33"/>
                    <a:pt x="113" y="33"/>
                  </a:cubicBezTo>
                  <a:cubicBezTo>
                    <a:pt x="113" y="33"/>
                    <a:pt x="113" y="33"/>
                    <a:pt x="113" y="33"/>
                  </a:cubicBezTo>
                  <a:cubicBezTo>
                    <a:pt x="112" y="32"/>
                    <a:pt x="112" y="32"/>
                    <a:pt x="112" y="32"/>
                  </a:cubicBezTo>
                  <a:cubicBezTo>
                    <a:pt x="111" y="31"/>
                    <a:pt x="111" y="31"/>
                    <a:pt x="111" y="31"/>
                  </a:cubicBezTo>
                  <a:cubicBezTo>
                    <a:pt x="110" y="30"/>
                    <a:pt x="110" y="30"/>
                    <a:pt x="110" y="30"/>
                  </a:cubicBezTo>
                  <a:cubicBezTo>
                    <a:pt x="110" y="28"/>
                    <a:pt x="110" y="28"/>
                    <a:pt x="110" y="28"/>
                  </a:cubicBezTo>
                  <a:cubicBezTo>
                    <a:pt x="111" y="27"/>
                    <a:pt x="111" y="27"/>
                    <a:pt x="111" y="27"/>
                  </a:cubicBezTo>
                  <a:cubicBezTo>
                    <a:pt x="112" y="26"/>
                    <a:pt x="112" y="26"/>
                    <a:pt x="112" y="26"/>
                  </a:cubicBezTo>
                  <a:close/>
                  <a:moveTo>
                    <a:pt x="113" y="0"/>
                  </a:moveTo>
                  <a:cubicBezTo>
                    <a:pt x="112" y="0"/>
                    <a:pt x="112" y="0"/>
                    <a:pt x="112" y="0"/>
                  </a:cubicBezTo>
                  <a:cubicBezTo>
                    <a:pt x="112" y="1"/>
                    <a:pt x="112" y="1"/>
                    <a:pt x="112" y="1"/>
                  </a:cubicBezTo>
                  <a:cubicBezTo>
                    <a:pt x="113" y="0"/>
                    <a:pt x="113" y="0"/>
                    <a:pt x="113" y="0"/>
                  </a:cubicBezTo>
                  <a:cubicBezTo>
                    <a:pt x="113" y="0"/>
                    <a:pt x="113" y="0"/>
                    <a:pt x="113" y="0"/>
                  </a:cubicBezTo>
                  <a:close/>
                  <a:moveTo>
                    <a:pt x="114" y="3"/>
                  </a:moveTo>
                  <a:cubicBezTo>
                    <a:pt x="114" y="3"/>
                    <a:pt x="114" y="3"/>
                    <a:pt x="114" y="3"/>
                  </a:cubicBezTo>
                  <a:cubicBezTo>
                    <a:pt x="115" y="2"/>
                    <a:pt x="115" y="2"/>
                    <a:pt x="115" y="2"/>
                  </a:cubicBezTo>
                  <a:cubicBezTo>
                    <a:pt x="115" y="3"/>
                    <a:pt x="115" y="3"/>
                    <a:pt x="115" y="3"/>
                  </a:cubicBezTo>
                  <a:cubicBezTo>
                    <a:pt x="116" y="2"/>
                    <a:pt x="116" y="2"/>
                    <a:pt x="116" y="2"/>
                  </a:cubicBezTo>
                  <a:cubicBezTo>
                    <a:pt x="116" y="2"/>
                    <a:pt x="116" y="2"/>
                    <a:pt x="116" y="2"/>
                  </a:cubicBezTo>
                  <a:cubicBezTo>
                    <a:pt x="115" y="2"/>
                    <a:pt x="115" y="2"/>
                    <a:pt x="115" y="2"/>
                  </a:cubicBezTo>
                  <a:cubicBezTo>
                    <a:pt x="114" y="2"/>
                    <a:pt x="114" y="2"/>
                    <a:pt x="114" y="2"/>
                  </a:cubicBezTo>
                  <a:cubicBezTo>
                    <a:pt x="113" y="2"/>
                    <a:pt x="113" y="2"/>
                    <a:pt x="113" y="2"/>
                  </a:cubicBezTo>
                  <a:cubicBezTo>
                    <a:pt x="114" y="3"/>
                    <a:pt x="114" y="3"/>
                    <a:pt x="114" y="3"/>
                  </a:cubicBezTo>
                  <a:close/>
                  <a:moveTo>
                    <a:pt x="107" y="7"/>
                  </a:moveTo>
                  <a:cubicBezTo>
                    <a:pt x="107" y="7"/>
                    <a:pt x="107" y="7"/>
                    <a:pt x="107" y="7"/>
                  </a:cubicBezTo>
                  <a:cubicBezTo>
                    <a:pt x="107" y="8"/>
                    <a:pt x="107" y="8"/>
                    <a:pt x="107" y="8"/>
                  </a:cubicBezTo>
                  <a:cubicBezTo>
                    <a:pt x="107" y="7"/>
                    <a:pt x="107" y="7"/>
                    <a:pt x="107" y="7"/>
                  </a:cubicBezTo>
                  <a:cubicBezTo>
                    <a:pt x="107" y="7"/>
                    <a:pt x="107" y="7"/>
                    <a:pt x="107" y="7"/>
                  </a:cubicBezTo>
                  <a:close/>
                  <a:moveTo>
                    <a:pt x="108" y="6"/>
                  </a:moveTo>
                  <a:cubicBezTo>
                    <a:pt x="110" y="5"/>
                    <a:pt x="110" y="5"/>
                    <a:pt x="110" y="5"/>
                  </a:cubicBezTo>
                  <a:cubicBezTo>
                    <a:pt x="111" y="5"/>
                    <a:pt x="111" y="5"/>
                    <a:pt x="111" y="5"/>
                  </a:cubicBezTo>
                  <a:cubicBezTo>
                    <a:pt x="111" y="5"/>
                    <a:pt x="111" y="5"/>
                    <a:pt x="111" y="5"/>
                  </a:cubicBezTo>
                  <a:cubicBezTo>
                    <a:pt x="110" y="6"/>
                    <a:pt x="110" y="6"/>
                    <a:pt x="110" y="6"/>
                  </a:cubicBezTo>
                  <a:cubicBezTo>
                    <a:pt x="109" y="6"/>
                    <a:pt x="109" y="6"/>
                    <a:pt x="109" y="6"/>
                  </a:cubicBezTo>
                  <a:cubicBezTo>
                    <a:pt x="108" y="6"/>
                    <a:pt x="108" y="6"/>
                    <a:pt x="108" y="6"/>
                  </a:cubicBezTo>
                  <a:close/>
                  <a:moveTo>
                    <a:pt x="99" y="10"/>
                  </a:moveTo>
                  <a:cubicBezTo>
                    <a:pt x="100" y="11"/>
                    <a:pt x="100" y="11"/>
                    <a:pt x="100" y="11"/>
                  </a:cubicBezTo>
                  <a:cubicBezTo>
                    <a:pt x="99" y="10"/>
                    <a:pt x="99" y="10"/>
                    <a:pt x="99" y="10"/>
                  </a:cubicBezTo>
                  <a:cubicBezTo>
                    <a:pt x="99" y="10"/>
                    <a:pt x="99" y="10"/>
                    <a:pt x="99" y="10"/>
                  </a:cubicBezTo>
                  <a:close/>
                  <a:moveTo>
                    <a:pt x="99" y="10"/>
                  </a:moveTo>
                  <a:cubicBezTo>
                    <a:pt x="99" y="10"/>
                    <a:pt x="99" y="10"/>
                    <a:pt x="99" y="10"/>
                  </a:cubicBezTo>
                  <a:cubicBezTo>
                    <a:pt x="100" y="10"/>
                    <a:pt x="100" y="10"/>
                    <a:pt x="100" y="10"/>
                  </a:cubicBezTo>
                  <a:cubicBezTo>
                    <a:pt x="100" y="10"/>
                    <a:pt x="100" y="10"/>
                    <a:pt x="100" y="10"/>
                  </a:cubicBezTo>
                  <a:cubicBezTo>
                    <a:pt x="100" y="10"/>
                    <a:pt x="100" y="10"/>
                    <a:pt x="100" y="10"/>
                  </a:cubicBezTo>
                  <a:cubicBezTo>
                    <a:pt x="99" y="10"/>
                    <a:pt x="99" y="10"/>
                    <a:pt x="99" y="10"/>
                  </a:cubicBezTo>
                  <a:close/>
                  <a:moveTo>
                    <a:pt x="100" y="12"/>
                  </a:moveTo>
                  <a:cubicBezTo>
                    <a:pt x="99" y="12"/>
                    <a:pt x="99" y="12"/>
                    <a:pt x="99" y="12"/>
                  </a:cubicBezTo>
                  <a:cubicBezTo>
                    <a:pt x="100" y="12"/>
                    <a:pt x="100" y="12"/>
                    <a:pt x="100" y="12"/>
                  </a:cubicBezTo>
                  <a:cubicBezTo>
                    <a:pt x="100" y="12"/>
                    <a:pt x="100" y="12"/>
                    <a:pt x="100" y="12"/>
                  </a:cubicBezTo>
                  <a:close/>
                  <a:moveTo>
                    <a:pt x="99" y="13"/>
                  </a:moveTo>
                  <a:cubicBezTo>
                    <a:pt x="99" y="13"/>
                    <a:pt x="99" y="13"/>
                    <a:pt x="99" y="13"/>
                  </a:cubicBezTo>
                  <a:cubicBezTo>
                    <a:pt x="99" y="14"/>
                    <a:pt x="99" y="14"/>
                    <a:pt x="99" y="14"/>
                  </a:cubicBezTo>
                  <a:cubicBezTo>
                    <a:pt x="99" y="14"/>
                    <a:pt x="99" y="14"/>
                    <a:pt x="99" y="14"/>
                  </a:cubicBezTo>
                  <a:cubicBezTo>
                    <a:pt x="99" y="13"/>
                    <a:pt x="99" y="13"/>
                    <a:pt x="99" y="13"/>
                  </a:cubicBezTo>
                  <a:close/>
                  <a:moveTo>
                    <a:pt x="93" y="42"/>
                  </a:moveTo>
                  <a:cubicBezTo>
                    <a:pt x="94" y="42"/>
                    <a:pt x="94" y="42"/>
                    <a:pt x="94" y="42"/>
                  </a:cubicBezTo>
                  <a:cubicBezTo>
                    <a:pt x="94" y="43"/>
                    <a:pt x="94" y="43"/>
                    <a:pt x="94" y="43"/>
                  </a:cubicBezTo>
                  <a:cubicBezTo>
                    <a:pt x="93" y="43"/>
                    <a:pt x="93" y="43"/>
                    <a:pt x="93" y="43"/>
                  </a:cubicBezTo>
                  <a:cubicBezTo>
                    <a:pt x="93" y="42"/>
                    <a:pt x="93" y="42"/>
                    <a:pt x="93" y="42"/>
                  </a:cubicBezTo>
                  <a:cubicBezTo>
                    <a:pt x="93" y="42"/>
                    <a:pt x="93" y="42"/>
                    <a:pt x="93" y="42"/>
                  </a:cubicBezTo>
                  <a:close/>
                  <a:moveTo>
                    <a:pt x="93" y="42"/>
                  </a:moveTo>
                  <a:cubicBezTo>
                    <a:pt x="93" y="43"/>
                    <a:pt x="93" y="43"/>
                    <a:pt x="93" y="43"/>
                  </a:cubicBezTo>
                  <a:cubicBezTo>
                    <a:pt x="93" y="44"/>
                    <a:pt x="93" y="44"/>
                    <a:pt x="93" y="44"/>
                  </a:cubicBezTo>
                  <a:cubicBezTo>
                    <a:pt x="92" y="44"/>
                    <a:pt x="92" y="44"/>
                    <a:pt x="92" y="44"/>
                  </a:cubicBezTo>
                  <a:cubicBezTo>
                    <a:pt x="92" y="44"/>
                    <a:pt x="92" y="44"/>
                    <a:pt x="92" y="44"/>
                  </a:cubicBezTo>
                  <a:cubicBezTo>
                    <a:pt x="92" y="43"/>
                    <a:pt x="92" y="43"/>
                    <a:pt x="92" y="43"/>
                  </a:cubicBezTo>
                  <a:cubicBezTo>
                    <a:pt x="92" y="42"/>
                    <a:pt x="92" y="42"/>
                    <a:pt x="92" y="42"/>
                  </a:cubicBezTo>
                  <a:cubicBezTo>
                    <a:pt x="93" y="41"/>
                    <a:pt x="93" y="41"/>
                    <a:pt x="93" y="41"/>
                  </a:cubicBezTo>
                  <a:cubicBezTo>
                    <a:pt x="93" y="42"/>
                    <a:pt x="93" y="42"/>
                    <a:pt x="93" y="42"/>
                  </a:cubicBezTo>
                  <a:close/>
                  <a:moveTo>
                    <a:pt x="62" y="29"/>
                  </a:moveTo>
                  <a:cubicBezTo>
                    <a:pt x="63" y="29"/>
                    <a:pt x="63" y="29"/>
                    <a:pt x="63" y="29"/>
                  </a:cubicBezTo>
                  <a:cubicBezTo>
                    <a:pt x="64" y="30"/>
                    <a:pt x="64" y="30"/>
                    <a:pt x="64" y="30"/>
                  </a:cubicBezTo>
                  <a:cubicBezTo>
                    <a:pt x="63" y="30"/>
                    <a:pt x="63" y="30"/>
                    <a:pt x="63" y="30"/>
                  </a:cubicBezTo>
                  <a:cubicBezTo>
                    <a:pt x="62" y="30"/>
                    <a:pt x="62" y="30"/>
                    <a:pt x="62" y="30"/>
                  </a:cubicBezTo>
                  <a:cubicBezTo>
                    <a:pt x="62" y="29"/>
                    <a:pt x="62" y="29"/>
                    <a:pt x="62" y="29"/>
                  </a:cubicBezTo>
                  <a:cubicBezTo>
                    <a:pt x="62" y="29"/>
                    <a:pt x="62" y="29"/>
                    <a:pt x="62" y="29"/>
                  </a:cubicBezTo>
                  <a:close/>
                  <a:moveTo>
                    <a:pt x="63" y="31"/>
                  </a:moveTo>
                  <a:cubicBezTo>
                    <a:pt x="64" y="31"/>
                    <a:pt x="64" y="31"/>
                    <a:pt x="64" y="31"/>
                  </a:cubicBezTo>
                  <a:cubicBezTo>
                    <a:pt x="64" y="31"/>
                    <a:pt x="64" y="31"/>
                    <a:pt x="64" y="31"/>
                  </a:cubicBezTo>
                  <a:cubicBezTo>
                    <a:pt x="65" y="32"/>
                    <a:pt x="65" y="32"/>
                    <a:pt x="65" y="32"/>
                  </a:cubicBezTo>
                  <a:cubicBezTo>
                    <a:pt x="65" y="32"/>
                    <a:pt x="65" y="32"/>
                    <a:pt x="65" y="32"/>
                  </a:cubicBezTo>
                  <a:cubicBezTo>
                    <a:pt x="64" y="32"/>
                    <a:pt x="64" y="32"/>
                    <a:pt x="64" y="32"/>
                  </a:cubicBezTo>
                  <a:cubicBezTo>
                    <a:pt x="63" y="32"/>
                    <a:pt x="63" y="32"/>
                    <a:pt x="63" y="32"/>
                  </a:cubicBezTo>
                  <a:cubicBezTo>
                    <a:pt x="63" y="31"/>
                    <a:pt x="63" y="31"/>
                    <a:pt x="63" y="31"/>
                  </a:cubicBezTo>
                  <a:cubicBezTo>
                    <a:pt x="63" y="31"/>
                    <a:pt x="63" y="31"/>
                    <a:pt x="63" y="31"/>
                  </a:cubicBezTo>
                  <a:close/>
                  <a:moveTo>
                    <a:pt x="64" y="32"/>
                  </a:moveTo>
                  <a:cubicBezTo>
                    <a:pt x="65" y="32"/>
                    <a:pt x="65" y="32"/>
                    <a:pt x="65" y="32"/>
                  </a:cubicBezTo>
                  <a:cubicBezTo>
                    <a:pt x="65" y="33"/>
                    <a:pt x="65" y="33"/>
                    <a:pt x="65" y="33"/>
                  </a:cubicBezTo>
                  <a:cubicBezTo>
                    <a:pt x="65" y="33"/>
                    <a:pt x="65" y="33"/>
                    <a:pt x="65" y="33"/>
                  </a:cubicBezTo>
                  <a:cubicBezTo>
                    <a:pt x="64" y="34"/>
                    <a:pt x="64" y="34"/>
                    <a:pt x="64" y="34"/>
                  </a:cubicBezTo>
                  <a:cubicBezTo>
                    <a:pt x="64" y="33"/>
                    <a:pt x="64" y="33"/>
                    <a:pt x="64" y="33"/>
                  </a:cubicBezTo>
                  <a:cubicBezTo>
                    <a:pt x="64" y="33"/>
                    <a:pt x="64" y="33"/>
                    <a:pt x="64" y="33"/>
                  </a:cubicBezTo>
                  <a:cubicBezTo>
                    <a:pt x="64" y="32"/>
                    <a:pt x="64" y="32"/>
                    <a:pt x="64" y="32"/>
                  </a:cubicBezTo>
                  <a:close/>
                  <a:moveTo>
                    <a:pt x="62" y="23"/>
                  </a:moveTo>
                  <a:cubicBezTo>
                    <a:pt x="62" y="21"/>
                    <a:pt x="62" y="21"/>
                    <a:pt x="62" y="21"/>
                  </a:cubicBezTo>
                  <a:cubicBezTo>
                    <a:pt x="63" y="20"/>
                    <a:pt x="63" y="20"/>
                    <a:pt x="63" y="20"/>
                  </a:cubicBezTo>
                  <a:cubicBezTo>
                    <a:pt x="64" y="20"/>
                    <a:pt x="64" y="20"/>
                    <a:pt x="64" y="20"/>
                  </a:cubicBezTo>
                  <a:cubicBezTo>
                    <a:pt x="64" y="19"/>
                    <a:pt x="64" y="19"/>
                    <a:pt x="64" y="19"/>
                  </a:cubicBezTo>
                  <a:cubicBezTo>
                    <a:pt x="65" y="21"/>
                    <a:pt x="65" y="21"/>
                    <a:pt x="65" y="21"/>
                  </a:cubicBezTo>
                  <a:cubicBezTo>
                    <a:pt x="67" y="22"/>
                    <a:pt x="67" y="22"/>
                    <a:pt x="67" y="22"/>
                  </a:cubicBezTo>
                  <a:cubicBezTo>
                    <a:pt x="67" y="22"/>
                    <a:pt x="67" y="22"/>
                    <a:pt x="67" y="22"/>
                  </a:cubicBezTo>
                  <a:cubicBezTo>
                    <a:pt x="68" y="23"/>
                    <a:pt x="68" y="23"/>
                    <a:pt x="68" y="23"/>
                  </a:cubicBezTo>
                  <a:cubicBezTo>
                    <a:pt x="68" y="24"/>
                    <a:pt x="68" y="24"/>
                    <a:pt x="68" y="24"/>
                  </a:cubicBezTo>
                  <a:cubicBezTo>
                    <a:pt x="69" y="24"/>
                    <a:pt x="69" y="24"/>
                    <a:pt x="69" y="24"/>
                  </a:cubicBezTo>
                  <a:cubicBezTo>
                    <a:pt x="70" y="23"/>
                    <a:pt x="70" y="23"/>
                    <a:pt x="70" y="23"/>
                  </a:cubicBezTo>
                  <a:cubicBezTo>
                    <a:pt x="70" y="23"/>
                    <a:pt x="70" y="23"/>
                    <a:pt x="70" y="23"/>
                  </a:cubicBezTo>
                  <a:cubicBezTo>
                    <a:pt x="71" y="23"/>
                    <a:pt x="71" y="23"/>
                    <a:pt x="71" y="23"/>
                  </a:cubicBezTo>
                  <a:cubicBezTo>
                    <a:pt x="72" y="23"/>
                    <a:pt x="72" y="23"/>
                    <a:pt x="72" y="23"/>
                  </a:cubicBezTo>
                  <a:cubicBezTo>
                    <a:pt x="75" y="23"/>
                    <a:pt x="75" y="23"/>
                    <a:pt x="75" y="23"/>
                  </a:cubicBezTo>
                  <a:cubicBezTo>
                    <a:pt x="77" y="22"/>
                    <a:pt x="77" y="22"/>
                    <a:pt x="77" y="22"/>
                  </a:cubicBezTo>
                  <a:cubicBezTo>
                    <a:pt x="78" y="21"/>
                    <a:pt x="78" y="21"/>
                    <a:pt x="78" y="21"/>
                  </a:cubicBezTo>
                  <a:cubicBezTo>
                    <a:pt x="80" y="21"/>
                    <a:pt x="80" y="21"/>
                    <a:pt x="80" y="21"/>
                  </a:cubicBezTo>
                  <a:cubicBezTo>
                    <a:pt x="81" y="22"/>
                    <a:pt x="81" y="22"/>
                    <a:pt x="81" y="22"/>
                  </a:cubicBezTo>
                  <a:cubicBezTo>
                    <a:pt x="81" y="22"/>
                    <a:pt x="81" y="22"/>
                    <a:pt x="81" y="22"/>
                  </a:cubicBezTo>
                  <a:cubicBezTo>
                    <a:pt x="82" y="22"/>
                    <a:pt x="82" y="22"/>
                    <a:pt x="82" y="22"/>
                  </a:cubicBezTo>
                  <a:cubicBezTo>
                    <a:pt x="84" y="21"/>
                    <a:pt x="84" y="21"/>
                    <a:pt x="84" y="21"/>
                  </a:cubicBezTo>
                  <a:cubicBezTo>
                    <a:pt x="86" y="21"/>
                    <a:pt x="86" y="21"/>
                    <a:pt x="86" y="21"/>
                  </a:cubicBezTo>
                  <a:cubicBezTo>
                    <a:pt x="86" y="20"/>
                    <a:pt x="86" y="20"/>
                    <a:pt x="86" y="20"/>
                  </a:cubicBezTo>
                  <a:cubicBezTo>
                    <a:pt x="88" y="18"/>
                    <a:pt x="88" y="18"/>
                    <a:pt x="88" y="18"/>
                  </a:cubicBezTo>
                  <a:cubicBezTo>
                    <a:pt x="89" y="16"/>
                    <a:pt x="89" y="16"/>
                    <a:pt x="89" y="16"/>
                  </a:cubicBezTo>
                  <a:cubicBezTo>
                    <a:pt x="90" y="15"/>
                    <a:pt x="90" y="15"/>
                    <a:pt x="90" y="15"/>
                  </a:cubicBezTo>
                  <a:cubicBezTo>
                    <a:pt x="91" y="11"/>
                    <a:pt x="91" y="11"/>
                    <a:pt x="91" y="11"/>
                  </a:cubicBezTo>
                  <a:cubicBezTo>
                    <a:pt x="91" y="11"/>
                    <a:pt x="91" y="11"/>
                    <a:pt x="91" y="11"/>
                  </a:cubicBezTo>
                  <a:cubicBezTo>
                    <a:pt x="91" y="10"/>
                    <a:pt x="91" y="10"/>
                    <a:pt x="91" y="10"/>
                  </a:cubicBezTo>
                  <a:cubicBezTo>
                    <a:pt x="91" y="10"/>
                    <a:pt x="91" y="10"/>
                    <a:pt x="91" y="10"/>
                  </a:cubicBezTo>
                  <a:cubicBezTo>
                    <a:pt x="92" y="9"/>
                    <a:pt x="92" y="9"/>
                    <a:pt x="92" y="9"/>
                  </a:cubicBezTo>
                  <a:cubicBezTo>
                    <a:pt x="93" y="9"/>
                    <a:pt x="93" y="9"/>
                    <a:pt x="93" y="9"/>
                  </a:cubicBezTo>
                  <a:cubicBezTo>
                    <a:pt x="94" y="9"/>
                    <a:pt x="94" y="9"/>
                    <a:pt x="94" y="9"/>
                  </a:cubicBezTo>
                  <a:cubicBezTo>
                    <a:pt x="96" y="9"/>
                    <a:pt x="96" y="9"/>
                    <a:pt x="96" y="9"/>
                  </a:cubicBezTo>
                  <a:cubicBezTo>
                    <a:pt x="97" y="9"/>
                    <a:pt x="97" y="9"/>
                    <a:pt x="97" y="9"/>
                  </a:cubicBezTo>
                  <a:cubicBezTo>
                    <a:pt x="98" y="9"/>
                    <a:pt x="98" y="9"/>
                    <a:pt x="98" y="9"/>
                  </a:cubicBezTo>
                  <a:cubicBezTo>
                    <a:pt x="99" y="9"/>
                    <a:pt x="99" y="9"/>
                    <a:pt x="99" y="9"/>
                  </a:cubicBezTo>
                  <a:cubicBezTo>
                    <a:pt x="99" y="10"/>
                    <a:pt x="99" y="10"/>
                    <a:pt x="99" y="10"/>
                  </a:cubicBezTo>
                  <a:cubicBezTo>
                    <a:pt x="98" y="10"/>
                    <a:pt x="98" y="10"/>
                    <a:pt x="98" y="10"/>
                  </a:cubicBezTo>
                  <a:cubicBezTo>
                    <a:pt x="99" y="10"/>
                    <a:pt x="99" y="10"/>
                    <a:pt x="99" y="10"/>
                  </a:cubicBezTo>
                  <a:cubicBezTo>
                    <a:pt x="98" y="10"/>
                    <a:pt x="98" y="10"/>
                    <a:pt x="98" y="10"/>
                  </a:cubicBezTo>
                  <a:cubicBezTo>
                    <a:pt x="99" y="11"/>
                    <a:pt x="99" y="11"/>
                    <a:pt x="99" y="11"/>
                  </a:cubicBezTo>
                  <a:cubicBezTo>
                    <a:pt x="100" y="12"/>
                    <a:pt x="100" y="12"/>
                    <a:pt x="100" y="12"/>
                  </a:cubicBezTo>
                  <a:cubicBezTo>
                    <a:pt x="99" y="12"/>
                    <a:pt x="99" y="12"/>
                    <a:pt x="99" y="12"/>
                  </a:cubicBezTo>
                  <a:cubicBezTo>
                    <a:pt x="98" y="12"/>
                    <a:pt x="98" y="12"/>
                    <a:pt x="98" y="12"/>
                  </a:cubicBezTo>
                  <a:cubicBezTo>
                    <a:pt x="98" y="12"/>
                    <a:pt x="98" y="12"/>
                    <a:pt x="98" y="12"/>
                  </a:cubicBezTo>
                  <a:cubicBezTo>
                    <a:pt x="98" y="13"/>
                    <a:pt x="98" y="13"/>
                    <a:pt x="98" y="13"/>
                  </a:cubicBezTo>
                  <a:cubicBezTo>
                    <a:pt x="99" y="13"/>
                    <a:pt x="99" y="13"/>
                    <a:pt x="99" y="13"/>
                  </a:cubicBezTo>
                  <a:cubicBezTo>
                    <a:pt x="99" y="13"/>
                    <a:pt x="99" y="13"/>
                    <a:pt x="99" y="13"/>
                  </a:cubicBezTo>
                  <a:cubicBezTo>
                    <a:pt x="98" y="14"/>
                    <a:pt x="98" y="14"/>
                    <a:pt x="98" y="14"/>
                  </a:cubicBezTo>
                  <a:cubicBezTo>
                    <a:pt x="98" y="14"/>
                    <a:pt x="98" y="14"/>
                    <a:pt x="98" y="14"/>
                  </a:cubicBezTo>
                  <a:cubicBezTo>
                    <a:pt x="99" y="15"/>
                    <a:pt x="99" y="15"/>
                    <a:pt x="99" y="15"/>
                  </a:cubicBezTo>
                  <a:cubicBezTo>
                    <a:pt x="99" y="16"/>
                    <a:pt x="99" y="16"/>
                    <a:pt x="99" y="16"/>
                  </a:cubicBezTo>
                  <a:cubicBezTo>
                    <a:pt x="101" y="17"/>
                    <a:pt x="101" y="17"/>
                    <a:pt x="101" y="17"/>
                  </a:cubicBezTo>
                  <a:cubicBezTo>
                    <a:pt x="101" y="17"/>
                    <a:pt x="101" y="17"/>
                    <a:pt x="101" y="17"/>
                  </a:cubicBezTo>
                  <a:cubicBezTo>
                    <a:pt x="101" y="18"/>
                    <a:pt x="101" y="18"/>
                    <a:pt x="101" y="18"/>
                  </a:cubicBezTo>
                  <a:cubicBezTo>
                    <a:pt x="100" y="18"/>
                    <a:pt x="100" y="18"/>
                    <a:pt x="100" y="18"/>
                  </a:cubicBezTo>
                  <a:cubicBezTo>
                    <a:pt x="99" y="19"/>
                    <a:pt x="99" y="19"/>
                    <a:pt x="99" y="19"/>
                  </a:cubicBezTo>
                  <a:cubicBezTo>
                    <a:pt x="100" y="19"/>
                    <a:pt x="100" y="19"/>
                    <a:pt x="100" y="19"/>
                  </a:cubicBezTo>
                  <a:cubicBezTo>
                    <a:pt x="100" y="20"/>
                    <a:pt x="100" y="20"/>
                    <a:pt x="100" y="20"/>
                  </a:cubicBezTo>
                  <a:cubicBezTo>
                    <a:pt x="101" y="20"/>
                    <a:pt x="101" y="20"/>
                    <a:pt x="101" y="20"/>
                  </a:cubicBezTo>
                  <a:cubicBezTo>
                    <a:pt x="103" y="22"/>
                    <a:pt x="103" y="22"/>
                    <a:pt x="103" y="22"/>
                  </a:cubicBezTo>
                  <a:cubicBezTo>
                    <a:pt x="103" y="22"/>
                    <a:pt x="103" y="22"/>
                    <a:pt x="103" y="22"/>
                  </a:cubicBezTo>
                  <a:cubicBezTo>
                    <a:pt x="104" y="23"/>
                    <a:pt x="104" y="23"/>
                    <a:pt x="104" y="23"/>
                  </a:cubicBezTo>
                  <a:cubicBezTo>
                    <a:pt x="104" y="23"/>
                    <a:pt x="104" y="23"/>
                    <a:pt x="104" y="23"/>
                  </a:cubicBezTo>
                  <a:cubicBezTo>
                    <a:pt x="105" y="23"/>
                    <a:pt x="105" y="23"/>
                    <a:pt x="105" y="23"/>
                  </a:cubicBezTo>
                  <a:cubicBezTo>
                    <a:pt x="105" y="24"/>
                    <a:pt x="105" y="24"/>
                    <a:pt x="105" y="24"/>
                  </a:cubicBezTo>
                  <a:cubicBezTo>
                    <a:pt x="104" y="24"/>
                    <a:pt x="104" y="24"/>
                    <a:pt x="104" y="24"/>
                  </a:cubicBezTo>
                  <a:cubicBezTo>
                    <a:pt x="104" y="24"/>
                    <a:pt x="104" y="24"/>
                    <a:pt x="104" y="24"/>
                  </a:cubicBezTo>
                  <a:cubicBezTo>
                    <a:pt x="103" y="24"/>
                    <a:pt x="103" y="24"/>
                    <a:pt x="103" y="24"/>
                  </a:cubicBezTo>
                  <a:cubicBezTo>
                    <a:pt x="102" y="24"/>
                    <a:pt x="102" y="24"/>
                    <a:pt x="102" y="24"/>
                  </a:cubicBezTo>
                  <a:cubicBezTo>
                    <a:pt x="100" y="23"/>
                    <a:pt x="100" y="23"/>
                    <a:pt x="100" y="23"/>
                  </a:cubicBezTo>
                  <a:cubicBezTo>
                    <a:pt x="101" y="24"/>
                    <a:pt x="101" y="24"/>
                    <a:pt x="101" y="24"/>
                  </a:cubicBezTo>
                  <a:cubicBezTo>
                    <a:pt x="101" y="24"/>
                    <a:pt x="101" y="24"/>
                    <a:pt x="101" y="24"/>
                  </a:cubicBezTo>
                  <a:cubicBezTo>
                    <a:pt x="100" y="24"/>
                    <a:pt x="100" y="24"/>
                    <a:pt x="100" y="24"/>
                  </a:cubicBezTo>
                  <a:cubicBezTo>
                    <a:pt x="99" y="25"/>
                    <a:pt x="99" y="25"/>
                    <a:pt x="99" y="25"/>
                  </a:cubicBezTo>
                  <a:cubicBezTo>
                    <a:pt x="99" y="25"/>
                    <a:pt x="99" y="25"/>
                    <a:pt x="99" y="25"/>
                  </a:cubicBezTo>
                  <a:cubicBezTo>
                    <a:pt x="99" y="26"/>
                    <a:pt x="99" y="26"/>
                    <a:pt x="99" y="26"/>
                  </a:cubicBezTo>
                  <a:cubicBezTo>
                    <a:pt x="99" y="27"/>
                    <a:pt x="99" y="27"/>
                    <a:pt x="99" y="27"/>
                  </a:cubicBezTo>
                  <a:cubicBezTo>
                    <a:pt x="98" y="28"/>
                    <a:pt x="98" y="28"/>
                    <a:pt x="98" y="28"/>
                  </a:cubicBezTo>
                  <a:cubicBezTo>
                    <a:pt x="98" y="29"/>
                    <a:pt x="98" y="29"/>
                    <a:pt x="98" y="29"/>
                  </a:cubicBezTo>
                  <a:cubicBezTo>
                    <a:pt x="97" y="30"/>
                    <a:pt x="97" y="30"/>
                    <a:pt x="97" y="30"/>
                  </a:cubicBezTo>
                  <a:cubicBezTo>
                    <a:pt x="97" y="31"/>
                    <a:pt x="97" y="31"/>
                    <a:pt x="97" y="31"/>
                  </a:cubicBezTo>
                  <a:cubicBezTo>
                    <a:pt x="97" y="32"/>
                    <a:pt x="97" y="32"/>
                    <a:pt x="97" y="32"/>
                  </a:cubicBezTo>
                  <a:cubicBezTo>
                    <a:pt x="96" y="33"/>
                    <a:pt x="96" y="33"/>
                    <a:pt x="96" y="33"/>
                  </a:cubicBezTo>
                  <a:cubicBezTo>
                    <a:pt x="95" y="32"/>
                    <a:pt x="95" y="32"/>
                    <a:pt x="95" y="32"/>
                  </a:cubicBezTo>
                  <a:cubicBezTo>
                    <a:pt x="95" y="32"/>
                    <a:pt x="95" y="32"/>
                    <a:pt x="95" y="32"/>
                  </a:cubicBezTo>
                  <a:cubicBezTo>
                    <a:pt x="95" y="32"/>
                    <a:pt x="95" y="32"/>
                    <a:pt x="95" y="32"/>
                  </a:cubicBezTo>
                  <a:cubicBezTo>
                    <a:pt x="95" y="33"/>
                    <a:pt x="95" y="33"/>
                    <a:pt x="95" y="33"/>
                  </a:cubicBezTo>
                  <a:cubicBezTo>
                    <a:pt x="94" y="34"/>
                    <a:pt x="94" y="34"/>
                    <a:pt x="94" y="34"/>
                  </a:cubicBezTo>
                  <a:cubicBezTo>
                    <a:pt x="94" y="35"/>
                    <a:pt x="94" y="35"/>
                    <a:pt x="94" y="35"/>
                  </a:cubicBezTo>
                  <a:cubicBezTo>
                    <a:pt x="94" y="35"/>
                    <a:pt x="94" y="35"/>
                    <a:pt x="94" y="35"/>
                  </a:cubicBezTo>
                  <a:cubicBezTo>
                    <a:pt x="93" y="35"/>
                    <a:pt x="93" y="35"/>
                    <a:pt x="93" y="35"/>
                  </a:cubicBezTo>
                  <a:cubicBezTo>
                    <a:pt x="93" y="35"/>
                    <a:pt x="93" y="35"/>
                    <a:pt x="93" y="35"/>
                  </a:cubicBezTo>
                  <a:cubicBezTo>
                    <a:pt x="93" y="36"/>
                    <a:pt x="93" y="36"/>
                    <a:pt x="93" y="36"/>
                  </a:cubicBezTo>
                  <a:cubicBezTo>
                    <a:pt x="94" y="35"/>
                    <a:pt x="94" y="35"/>
                    <a:pt x="94" y="35"/>
                  </a:cubicBezTo>
                  <a:cubicBezTo>
                    <a:pt x="94" y="36"/>
                    <a:pt x="94" y="36"/>
                    <a:pt x="94" y="36"/>
                  </a:cubicBezTo>
                  <a:cubicBezTo>
                    <a:pt x="94" y="36"/>
                    <a:pt x="94" y="36"/>
                    <a:pt x="94" y="36"/>
                  </a:cubicBezTo>
                  <a:cubicBezTo>
                    <a:pt x="93" y="37"/>
                    <a:pt x="93" y="37"/>
                    <a:pt x="93" y="37"/>
                  </a:cubicBezTo>
                  <a:cubicBezTo>
                    <a:pt x="94" y="37"/>
                    <a:pt x="94" y="37"/>
                    <a:pt x="94" y="37"/>
                  </a:cubicBezTo>
                  <a:cubicBezTo>
                    <a:pt x="94" y="37"/>
                    <a:pt x="94" y="37"/>
                    <a:pt x="94" y="37"/>
                  </a:cubicBezTo>
                  <a:cubicBezTo>
                    <a:pt x="94" y="37"/>
                    <a:pt x="94" y="37"/>
                    <a:pt x="94" y="37"/>
                  </a:cubicBezTo>
                  <a:cubicBezTo>
                    <a:pt x="94" y="38"/>
                    <a:pt x="94" y="38"/>
                    <a:pt x="94" y="38"/>
                  </a:cubicBezTo>
                  <a:cubicBezTo>
                    <a:pt x="93" y="38"/>
                    <a:pt x="93" y="38"/>
                    <a:pt x="93" y="38"/>
                  </a:cubicBezTo>
                  <a:cubicBezTo>
                    <a:pt x="93" y="38"/>
                    <a:pt x="93" y="38"/>
                    <a:pt x="93" y="38"/>
                  </a:cubicBezTo>
                  <a:cubicBezTo>
                    <a:pt x="93" y="38"/>
                    <a:pt x="93" y="38"/>
                    <a:pt x="93" y="38"/>
                  </a:cubicBezTo>
                  <a:cubicBezTo>
                    <a:pt x="94" y="38"/>
                    <a:pt x="94" y="38"/>
                    <a:pt x="94" y="38"/>
                  </a:cubicBezTo>
                  <a:cubicBezTo>
                    <a:pt x="94" y="39"/>
                    <a:pt x="94" y="39"/>
                    <a:pt x="94" y="39"/>
                  </a:cubicBezTo>
                  <a:cubicBezTo>
                    <a:pt x="93" y="40"/>
                    <a:pt x="93" y="40"/>
                    <a:pt x="93" y="40"/>
                  </a:cubicBezTo>
                  <a:cubicBezTo>
                    <a:pt x="93" y="40"/>
                    <a:pt x="93" y="40"/>
                    <a:pt x="93" y="40"/>
                  </a:cubicBezTo>
                  <a:cubicBezTo>
                    <a:pt x="92" y="40"/>
                    <a:pt x="92" y="40"/>
                    <a:pt x="92" y="40"/>
                  </a:cubicBezTo>
                  <a:cubicBezTo>
                    <a:pt x="92" y="41"/>
                    <a:pt x="92" y="41"/>
                    <a:pt x="92" y="41"/>
                  </a:cubicBezTo>
                  <a:cubicBezTo>
                    <a:pt x="92" y="41"/>
                    <a:pt x="92" y="41"/>
                    <a:pt x="92" y="41"/>
                  </a:cubicBezTo>
                  <a:cubicBezTo>
                    <a:pt x="91" y="43"/>
                    <a:pt x="91" y="43"/>
                    <a:pt x="91" y="43"/>
                  </a:cubicBezTo>
                  <a:cubicBezTo>
                    <a:pt x="90" y="44"/>
                    <a:pt x="90" y="44"/>
                    <a:pt x="90" y="44"/>
                  </a:cubicBezTo>
                  <a:cubicBezTo>
                    <a:pt x="88" y="44"/>
                    <a:pt x="88" y="44"/>
                    <a:pt x="88" y="44"/>
                  </a:cubicBezTo>
                  <a:cubicBezTo>
                    <a:pt x="87" y="45"/>
                    <a:pt x="87" y="45"/>
                    <a:pt x="87" y="45"/>
                  </a:cubicBezTo>
                  <a:cubicBezTo>
                    <a:pt x="86" y="45"/>
                    <a:pt x="86" y="45"/>
                    <a:pt x="86" y="45"/>
                  </a:cubicBezTo>
                  <a:cubicBezTo>
                    <a:pt x="86" y="44"/>
                    <a:pt x="86" y="44"/>
                    <a:pt x="86" y="44"/>
                  </a:cubicBezTo>
                  <a:cubicBezTo>
                    <a:pt x="86" y="43"/>
                    <a:pt x="86" y="43"/>
                    <a:pt x="86" y="43"/>
                  </a:cubicBezTo>
                  <a:cubicBezTo>
                    <a:pt x="85" y="42"/>
                    <a:pt x="85" y="42"/>
                    <a:pt x="85" y="42"/>
                  </a:cubicBezTo>
                  <a:cubicBezTo>
                    <a:pt x="85" y="42"/>
                    <a:pt x="85" y="42"/>
                    <a:pt x="85" y="42"/>
                  </a:cubicBezTo>
                  <a:cubicBezTo>
                    <a:pt x="85" y="42"/>
                    <a:pt x="85" y="42"/>
                    <a:pt x="85" y="42"/>
                  </a:cubicBezTo>
                  <a:cubicBezTo>
                    <a:pt x="84" y="42"/>
                    <a:pt x="84" y="42"/>
                    <a:pt x="84" y="42"/>
                  </a:cubicBezTo>
                  <a:cubicBezTo>
                    <a:pt x="84" y="42"/>
                    <a:pt x="84" y="42"/>
                    <a:pt x="84" y="42"/>
                  </a:cubicBezTo>
                  <a:cubicBezTo>
                    <a:pt x="83" y="42"/>
                    <a:pt x="83" y="42"/>
                    <a:pt x="83" y="42"/>
                  </a:cubicBezTo>
                  <a:cubicBezTo>
                    <a:pt x="83" y="41"/>
                    <a:pt x="83" y="41"/>
                    <a:pt x="83" y="41"/>
                  </a:cubicBezTo>
                  <a:cubicBezTo>
                    <a:pt x="82" y="42"/>
                    <a:pt x="82" y="42"/>
                    <a:pt x="82" y="42"/>
                  </a:cubicBezTo>
                  <a:cubicBezTo>
                    <a:pt x="83" y="42"/>
                    <a:pt x="83" y="42"/>
                    <a:pt x="83" y="42"/>
                  </a:cubicBezTo>
                  <a:cubicBezTo>
                    <a:pt x="82" y="42"/>
                    <a:pt x="82" y="42"/>
                    <a:pt x="82" y="42"/>
                  </a:cubicBezTo>
                  <a:cubicBezTo>
                    <a:pt x="82" y="42"/>
                    <a:pt x="82" y="42"/>
                    <a:pt x="82" y="42"/>
                  </a:cubicBezTo>
                  <a:cubicBezTo>
                    <a:pt x="82" y="41"/>
                    <a:pt x="82" y="41"/>
                    <a:pt x="82" y="41"/>
                  </a:cubicBezTo>
                  <a:cubicBezTo>
                    <a:pt x="81" y="41"/>
                    <a:pt x="81" y="41"/>
                    <a:pt x="81" y="41"/>
                  </a:cubicBezTo>
                  <a:cubicBezTo>
                    <a:pt x="81" y="41"/>
                    <a:pt x="81" y="41"/>
                    <a:pt x="81" y="41"/>
                  </a:cubicBezTo>
                  <a:cubicBezTo>
                    <a:pt x="80" y="40"/>
                    <a:pt x="80" y="40"/>
                    <a:pt x="80" y="40"/>
                  </a:cubicBezTo>
                  <a:cubicBezTo>
                    <a:pt x="79" y="40"/>
                    <a:pt x="79" y="40"/>
                    <a:pt x="79" y="40"/>
                  </a:cubicBezTo>
                  <a:cubicBezTo>
                    <a:pt x="79" y="41"/>
                    <a:pt x="79" y="41"/>
                    <a:pt x="79" y="41"/>
                  </a:cubicBezTo>
                  <a:cubicBezTo>
                    <a:pt x="77" y="41"/>
                    <a:pt x="77" y="41"/>
                    <a:pt x="77" y="41"/>
                  </a:cubicBezTo>
                  <a:cubicBezTo>
                    <a:pt x="77" y="42"/>
                    <a:pt x="77" y="42"/>
                    <a:pt x="77" y="42"/>
                  </a:cubicBezTo>
                  <a:cubicBezTo>
                    <a:pt x="77" y="42"/>
                    <a:pt x="77" y="42"/>
                    <a:pt x="77" y="42"/>
                  </a:cubicBezTo>
                  <a:cubicBezTo>
                    <a:pt x="76" y="41"/>
                    <a:pt x="76" y="41"/>
                    <a:pt x="76" y="41"/>
                  </a:cubicBezTo>
                  <a:cubicBezTo>
                    <a:pt x="76" y="42"/>
                    <a:pt x="76" y="42"/>
                    <a:pt x="76" y="42"/>
                  </a:cubicBezTo>
                  <a:cubicBezTo>
                    <a:pt x="75" y="43"/>
                    <a:pt x="75" y="43"/>
                    <a:pt x="75" y="43"/>
                  </a:cubicBezTo>
                  <a:cubicBezTo>
                    <a:pt x="74" y="43"/>
                    <a:pt x="74" y="43"/>
                    <a:pt x="74" y="43"/>
                  </a:cubicBezTo>
                  <a:cubicBezTo>
                    <a:pt x="74" y="42"/>
                    <a:pt x="74" y="42"/>
                    <a:pt x="74" y="42"/>
                  </a:cubicBezTo>
                  <a:cubicBezTo>
                    <a:pt x="74" y="41"/>
                    <a:pt x="74" y="41"/>
                    <a:pt x="74" y="41"/>
                  </a:cubicBezTo>
                  <a:cubicBezTo>
                    <a:pt x="74" y="40"/>
                    <a:pt x="74" y="40"/>
                    <a:pt x="74" y="40"/>
                  </a:cubicBezTo>
                  <a:cubicBezTo>
                    <a:pt x="74" y="39"/>
                    <a:pt x="74" y="39"/>
                    <a:pt x="74" y="39"/>
                  </a:cubicBezTo>
                  <a:cubicBezTo>
                    <a:pt x="74" y="38"/>
                    <a:pt x="74" y="38"/>
                    <a:pt x="74" y="38"/>
                  </a:cubicBezTo>
                  <a:cubicBezTo>
                    <a:pt x="74" y="39"/>
                    <a:pt x="74" y="39"/>
                    <a:pt x="74" y="39"/>
                  </a:cubicBezTo>
                  <a:cubicBezTo>
                    <a:pt x="73" y="40"/>
                    <a:pt x="73" y="40"/>
                    <a:pt x="73" y="40"/>
                  </a:cubicBezTo>
                  <a:cubicBezTo>
                    <a:pt x="73" y="40"/>
                    <a:pt x="73" y="40"/>
                    <a:pt x="73" y="40"/>
                  </a:cubicBezTo>
                  <a:cubicBezTo>
                    <a:pt x="72" y="40"/>
                    <a:pt x="72" y="40"/>
                    <a:pt x="72" y="40"/>
                  </a:cubicBezTo>
                  <a:cubicBezTo>
                    <a:pt x="71" y="40"/>
                    <a:pt x="71" y="40"/>
                    <a:pt x="71" y="40"/>
                  </a:cubicBezTo>
                  <a:cubicBezTo>
                    <a:pt x="70" y="40"/>
                    <a:pt x="70" y="40"/>
                    <a:pt x="70" y="40"/>
                  </a:cubicBezTo>
                  <a:cubicBezTo>
                    <a:pt x="70" y="40"/>
                    <a:pt x="70" y="40"/>
                    <a:pt x="70" y="40"/>
                  </a:cubicBezTo>
                  <a:cubicBezTo>
                    <a:pt x="69" y="40"/>
                    <a:pt x="69" y="40"/>
                    <a:pt x="69" y="40"/>
                  </a:cubicBezTo>
                  <a:cubicBezTo>
                    <a:pt x="68" y="39"/>
                    <a:pt x="68" y="39"/>
                    <a:pt x="68" y="39"/>
                  </a:cubicBezTo>
                  <a:cubicBezTo>
                    <a:pt x="68" y="40"/>
                    <a:pt x="68" y="40"/>
                    <a:pt x="68" y="40"/>
                  </a:cubicBezTo>
                  <a:cubicBezTo>
                    <a:pt x="67" y="40"/>
                    <a:pt x="67" y="40"/>
                    <a:pt x="67" y="40"/>
                  </a:cubicBezTo>
                  <a:cubicBezTo>
                    <a:pt x="67" y="39"/>
                    <a:pt x="67" y="39"/>
                    <a:pt x="67" y="39"/>
                  </a:cubicBezTo>
                  <a:cubicBezTo>
                    <a:pt x="67" y="38"/>
                    <a:pt x="67" y="38"/>
                    <a:pt x="67" y="38"/>
                  </a:cubicBezTo>
                  <a:cubicBezTo>
                    <a:pt x="66" y="36"/>
                    <a:pt x="66" y="36"/>
                    <a:pt x="66" y="36"/>
                  </a:cubicBezTo>
                  <a:cubicBezTo>
                    <a:pt x="66" y="36"/>
                    <a:pt x="66" y="36"/>
                    <a:pt x="66" y="36"/>
                  </a:cubicBezTo>
                  <a:cubicBezTo>
                    <a:pt x="65" y="35"/>
                    <a:pt x="65" y="35"/>
                    <a:pt x="65" y="35"/>
                  </a:cubicBezTo>
                  <a:cubicBezTo>
                    <a:pt x="66" y="35"/>
                    <a:pt x="66" y="35"/>
                    <a:pt x="66" y="35"/>
                  </a:cubicBezTo>
                  <a:cubicBezTo>
                    <a:pt x="66" y="34"/>
                    <a:pt x="66" y="34"/>
                    <a:pt x="66" y="34"/>
                  </a:cubicBezTo>
                  <a:cubicBezTo>
                    <a:pt x="66" y="33"/>
                    <a:pt x="66" y="33"/>
                    <a:pt x="66" y="33"/>
                  </a:cubicBezTo>
                  <a:cubicBezTo>
                    <a:pt x="66" y="32"/>
                    <a:pt x="66" y="32"/>
                    <a:pt x="66" y="32"/>
                  </a:cubicBezTo>
                  <a:cubicBezTo>
                    <a:pt x="65" y="31"/>
                    <a:pt x="65" y="31"/>
                    <a:pt x="65" y="31"/>
                  </a:cubicBezTo>
                  <a:cubicBezTo>
                    <a:pt x="64" y="31"/>
                    <a:pt x="64" y="31"/>
                    <a:pt x="64" y="31"/>
                  </a:cubicBezTo>
                  <a:cubicBezTo>
                    <a:pt x="63" y="30"/>
                    <a:pt x="63" y="30"/>
                    <a:pt x="63" y="30"/>
                  </a:cubicBezTo>
                  <a:cubicBezTo>
                    <a:pt x="63" y="30"/>
                    <a:pt x="63" y="30"/>
                    <a:pt x="63" y="30"/>
                  </a:cubicBezTo>
                  <a:cubicBezTo>
                    <a:pt x="63" y="30"/>
                    <a:pt x="63" y="30"/>
                    <a:pt x="63" y="30"/>
                  </a:cubicBezTo>
                  <a:cubicBezTo>
                    <a:pt x="64" y="30"/>
                    <a:pt x="64" y="30"/>
                    <a:pt x="64" y="30"/>
                  </a:cubicBezTo>
                  <a:cubicBezTo>
                    <a:pt x="66" y="29"/>
                    <a:pt x="66" y="29"/>
                    <a:pt x="66" y="29"/>
                  </a:cubicBezTo>
                  <a:cubicBezTo>
                    <a:pt x="67" y="28"/>
                    <a:pt x="67" y="28"/>
                    <a:pt x="67" y="28"/>
                  </a:cubicBezTo>
                  <a:cubicBezTo>
                    <a:pt x="67" y="28"/>
                    <a:pt x="67" y="28"/>
                    <a:pt x="67" y="28"/>
                  </a:cubicBezTo>
                  <a:cubicBezTo>
                    <a:pt x="67" y="28"/>
                    <a:pt x="67" y="28"/>
                    <a:pt x="67" y="28"/>
                  </a:cubicBezTo>
                  <a:cubicBezTo>
                    <a:pt x="65" y="29"/>
                    <a:pt x="65" y="29"/>
                    <a:pt x="65" y="29"/>
                  </a:cubicBezTo>
                  <a:cubicBezTo>
                    <a:pt x="64" y="29"/>
                    <a:pt x="64" y="29"/>
                    <a:pt x="64" y="29"/>
                  </a:cubicBezTo>
                  <a:cubicBezTo>
                    <a:pt x="64" y="29"/>
                    <a:pt x="64" y="29"/>
                    <a:pt x="64" y="29"/>
                  </a:cubicBezTo>
                  <a:cubicBezTo>
                    <a:pt x="63" y="29"/>
                    <a:pt x="63" y="29"/>
                    <a:pt x="63" y="29"/>
                  </a:cubicBezTo>
                  <a:cubicBezTo>
                    <a:pt x="62" y="28"/>
                    <a:pt x="62" y="28"/>
                    <a:pt x="62" y="28"/>
                  </a:cubicBezTo>
                  <a:cubicBezTo>
                    <a:pt x="62" y="28"/>
                    <a:pt x="62" y="28"/>
                    <a:pt x="62" y="28"/>
                  </a:cubicBezTo>
                  <a:cubicBezTo>
                    <a:pt x="63" y="28"/>
                    <a:pt x="63" y="28"/>
                    <a:pt x="63" y="28"/>
                  </a:cubicBezTo>
                  <a:cubicBezTo>
                    <a:pt x="62" y="27"/>
                    <a:pt x="62" y="27"/>
                    <a:pt x="62" y="27"/>
                  </a:cubicBezTo>
                  <a:cubicBezTo>
                    <a:pt x="61" y="26"/>
                    <a:pt x="61" y="26"/>
                    <a:pt x="61" y="26"/>
                  </a:cubicBezTo>
                  <a:cubicBezTo>
                    <a:pt x="61" y="24"/>
                    <a:pt x="61" y="24"/>
                    <a:pt x="61" y="24"/>
                  </a:cubicBezTo>
                  <a:cubicBezTo>
                    <a:pt x="62" y="24"/>
                    <a:pt x="62" y="24"/>
                    <a:pt x="62" y="24"/>
                  </a:cubicBezTo>
                  <a:cubicBezTo>
                    <a:pt x="62" y="24"/>
                    <a:pt x="62" y="24"/>
                    <a:pt x="62" y="24"/>
                  </a:cubicBezTo>
                  <a:cubicBezTo>
                    <a:pt x="61" y="23"/>
                    <a:pt x="61" y="23"/>
                    <a:pt x="61" y="23"/>
                  </a:cubicBezTo>
                  <a:cubicBezTo>
                    <a:pt x="62" y="23"/>
                    <a:pt x="62" y="23"/>
                    <a:pt x="62" y="23"/>
                  </a:cubicBezTo>
                  <a:close/>
                  <a:moveTo>
                    <a:pt x="176" y="31"/>
                  </a:moveTo>
                  <a:cubicBezTo>
                    <a:pt x="176" y="31"/>
                    <a:pt x="176" y="31"/>
                    <a:pt x="176" y="31"/>
                  </a:cubicBezTo>
                  <a:cubicBezTo>
                    <a:pt x="176" y="32"/>
                    <a:pt x="176" y="32"/>
                    <a:pt x="176" y="32"/>
                  </a:cubicBezTo>
                  <a:cubicBezTo>
                    <a:pt x="177" y="32"/>
                    <a:pt x="177" y="32"/>
                    <a:pt x="177" y="32"/>
                  </a:cubicBezTo>
                  <a:cubicBezTo>
                    <a:pt x="176" y="31"/>
                    <a:pt x="176" y="31"/>
                    <a:pt x="176" y="31"/>
                  </a:cubicBezTo>
                  <a:close/>
                  <a:moveTo>
                    <a:pt x="178" y="34"/>
                  </a:moveTo>
                  <a:cubicBezTo>
                    <a:pt x="177" y="34"/>
                    <a:pt x="177" y="34"/>
                    <a:pt x="177" y="34"/>
                  </a:cubicBezTo>
                  <a:cubicBezTo>
                    <a:pt x="178" y="34"/>
                    <a:pt x="178" y="34"/>
                    <a:pt x="178" y="34"/>
                  </a:cubicBezTo>
                  <a:cubicBezTo>
                    <a:pt x="178" y="34"/>
                    <a:pt x="178" y="34"/>
                    <a:pt x="178" y="34"/>
                  </a:cubicBezTo>
                  <a:close/>
                  <a:moveTo>
                    <a:pt x="179" y="34"/>
                  </a:moveTo>
                  <a:cubicBezTo>
                    <a:pt x="179" y="34"/>
                    <a:pt x="179" y="34"/>
                    <a:pt x="179" y="34"/>
                  </a:cubicBezTo>
                  <a:cubicBezTo>
                    <a:pt x="181" y="35"/>
                    <a:pt x="181" y="35"/>
                    <a:pt x="181" y="35"/>
                  </a:cubicBezTo>
                  <a:cubicBezTo>
                    <a:pt x="183" y="35"/>
                    <a:pt x="183" y="35"/>
                    <a:pt x="183" y="35"/>
                  </a:cubicBezTo>
                  <a:cubicBezTo>
                    <a:pt x="185" y="35"/>
                    <a:pt x="185" y="35"/>
                    <a:pt x="185" y="35"/>
                  </a:cubicBezTo>
                  <a:cubicBezTo>
                    <a:pt x="185" y="35"/>
                    <a:pt x="185" y="35"/>
                    <a:pt x="185" y="35"/>
                  </a:cubicBezTo>
                  <a:cubicBezTo>
                    <a:pt x="184" y="34"/>
                    <a:pt x="184" y="34"/>
                    <a:pt x="184" y="34"/>
                  </a:cubicBezTo>
                  <a:cubicBezTo>
                    <a:pt x="183" y="34"/>
                    <a:pt x="183" y="34"/>
                    <a:pt x="183" y="34"/>
                  </a:cubicBezTo>
                  <a:cubicBezTo>
                    <a:pt x="181" y="34"/>
                    <a:pt x="181" y="34"/>
                    <a:pt x="181" y="34"/>
                  </a:cubicBezTo>
                  <a:cubicBezTo>
                    <a:pt x="181" y="34"/>
                    <a:pt x="181" y="34"/>
                    <a:pt x="181" y="34"/>
                  </a:cubicBezTo>
                  <a:cubicBezTo>
                    <a:pt x="179" y="34"/>
                    <a:pt x="179" y="34"/>
                    <a:pt x="179" y="34"/>
                  </a:cubicBezTo>
                  <a:close/>
                  <a:moveTo>
                    <a:pt x="179" y="30"/>
                  </a:moveTo>
                  <a:cubicBezTo>
                    <a:pt x="180" y="31"/>
                    <a:pt x="180" y="31"/>
                    <a:pt x="180" y="31"/>
                  </a:cubicBezTo>
                  <a:cubicBezTo>
                    <a:pt x="180" y="30"/>
                    <a:pt x="180" y="30"/>
                    <a:pt x="180" y="30"/>
                  </a:cubicBezTo>
                  <a:cubicBezTo>
                    <a:pt x="180" y="30"/>
                    <a:pt x="180" y="30"/>
                    <a:pt x="180" y="30"/>
                  </a:cubicBezTo>
                  <a:cubicBezTo>
                    <a:pt x="181" y="31"/>
                    <a:pt x="181" y="31"/>
                    <a:pt x="181" y="31"/>
                  </a:cubicBezTo>
                  <a:cubicBezTo>
                    <a:pt x="181" y="32"/>
                    <a:pt x="181" y="32"/>
                    <a:pt x="181" y="32"/>
                  </a:cubicBezTo>
                  <a:cubicBezTo>
                    <a:pt x="181" y="32"/>
                    <a:pt x="181" y="32"/>
                    <a:pt x="181" y="32"/>
                  </a:cubicBezTo>
                  <a:cubicBezTo>
                    <a:pt x="182" y="32"/>
                    <a:pt x="182" y="32"/>
                    <a:pt x="182" y="32"/>
                  </a:cubicBezTo>
                  <a:cubicBezTo>
                    <a:pt x="182" y="32"/>
                    <a:pt x="182" y="32"/>
                    <a:pt x="182" y="32"/>
                  </a:cubicBezTo>
                  <a:cubicBezTo>
                    <a:pt x="183" y="32"/>
                    <a:pt x="183" y="32"/>
                    <a:pt x="183" y="32"/>
                  </a:cubicBezTo>
                  <a:cubicBezTo>
                    <a:pt x="183" y="32"/>
                    <a:pt x="183" y="32"/>
                    <a:pt x="183" y="32"/>
                  </a:cubicBezTo>
                  <a:cubicBezTo>
                    <a:pt x="182" y="31"/>
                    <a:pt x="182" y="31"/>
                    <a:pt x="182" y="31"/>
                  </a:cubicBezTo>
                  <a:cubicBezTo>
                    <a:pt x="181" y="30"/>
                    <a:pt x="181" y="30"/>
                    <a:pt x="181" y="30"/>
                  </a:cubicBezTo>
                  <a:cubicBezTo>
                    <a:pt x="181" y="30"/>
                    <a:pt x="181" y="30"/>
                    <a:pt x="181" y="30"/>
                  </a:cubicBezTo>
                  <a:cubicBezTo>
                    <a:pt x="180" y="30"/>
                    <a:pt x="180" y="30"/>
                    <a:pt x="180" y="30"/>
                  </a:cubicBezTo>
                  <a:cubicBezTo>
                    <a:pt x="179" y="30"/>
                    <a:pt x="179" y="30"/>
                    <a:pt x="179" y="30"/>
                  </a:cubicBezTo>
                  <a:cubicBezTo>
                    <a:pt x="179" y="30"/>
                    <a:pt x="179" y="30"/>
                    <a:pt x="179" y="30"/>
                  </a:cubicBezTo>
                  <a:close/>
                  <a:moveTo>
                    <a:pt x="166" y="50"/>
                  </a:moveTo>
                  <a:cubicBezTo>
                    <a:pt x="166" y="51"/>
                    <a:pt x="166" y="51"/>
                    <a:pt x="166" y="51"/>
                  </a:cubicBezTo>
                  <a:cubicBezTo>
                    <a:pt x="166" y="52"/>
                    <a:pt x="166" y="52"/>
                    <a:pt x="166" y="52"/>
                  </a:cubicBezTo>
                  <a:cubicBezTo>
                    <a:pt x="167" y="52"/>
                    <a:pt x="167" y="52"/>
                    <a:pt x="167" y="52"/>
                  </a:cubicBezTo>
                  <a:cubicBezTo>
                    <a:pt x="167" y="51"/>
                    <a:pt x="167" y="51"/>
                    <a:pt x="167" y="51"/>
                  </a:cubicBezTo>
                  <a:cubicBezTo>
                    <a:pt x="166" y="50"/>
                    <a:pt x="166" y="50"/>
                    <a:pt x="166" y="50"/>
                  </a:cubicBezTo>
                  <a:close/>
                  <a:moveTo>
                    <a:pt x="168" y="49"/>
                  </a:moveTo>
                  <a:cubicBezTo>
                    <a:pt x="168" y="50"/>
                    <a:pt x="168" y="50"/>
                    <a:pt x="168" y="50"/>
                  </a:cubicBezTo>
                  <a:cubicBezTo>
                    <a:pt x="167" y="51"/>
                    <a:pt x="167" y="51"/>
                    <a:pt x="167" y="51"/>
                  </a:cubicBezTo>
                  <a:cubicBezTo>
                    <a:pt x="167" y="52"/>
                    <a:pt x="167" y="52"/>
                    <a:pt x="167" y="52"/>
                  </a:cubicBezTo>
                  <a:cubicBezTo>
                    <a:pt x="167" y="52"/>
                    <a:pt x="167" y="52"/>
                    <a:pt x="167" y="52"/>
                  </a:cubicBezTo>
                  <a:cubicBezTo>
                    <a:pt x="168" y="50"/>
                    <a:pt x="168" y="50"/>
                    <a:pt x="168" y="50"/>
                  </a:cubicBezTo>
                  <a:cubicBezTo>
                    <a:pt x="168" y="49"/>
                    <a:pt x="168" y="49"/>
                    <a:pt x="168" y="49"/>
                  </a:cubicBezTo>
                  <a:close/>
                  <a:moveTo>
                    <a:pt x="175" y="55"/>
                  </a:moveTo>
                  <a:cubicBezTo>
                    <a:pt x="175" y="55"/>
                    <a:pt x="175" y="55"/>
                    <a:pt x="175" y="55"/>
                  </a:cubicBezTo>
                  <a:cubicBezTo>
                    <a:pt x="175" y="55"/>
                    <a:pt x="175" y="55"/>
                    <a:pt x="175" y="55"/>
                  </a:cubicBezTo>
                  <a:cubicBezTo>
                    <a:pt x="176" y="55"/>
                    <a:pt x="176" y="55"/>
                    <a:pt x="176" y="55"/>
                  </a:cubicBezTo>
                  <a:cubicBezTo>
                    <a:pt x="175" y="55"/>
                    <a:pt x="175" y="55"/>
                    <a:pt x="175" y="55"/>
                  </a:cubicBezTo>
                  <a:close/>
                  <a:moveTo>
                    <a:pt x="173" y="53"/>
                  </a:moveTo>
                  <a:cubicBezTo>
                    <a:pt x="173" y="53"/>
                    <a:pt x="173" y="53"/>
                    <a:pt x="173" y="53"/>
                  </a:cubicBezTo>
                  <a:cubicBezTo>
                    <a:pt x="173" y="53"/>
                    <a:pt x="173" y="53"/>
                    <a:pt x="173" y="53"/>
                  </a:cubicBezTo>
                  <a:cubicBezTo>
                    <a:pt x="173" y="54"/>
                    <a:pt x="173" y="54"/>
                    <a:pt x="173" y="54"/>
                  </a:cubicBezTo>
                  <a:cubicBezTo>
                    <a:pt x="173" y="55"/>
                    <a:pt x="173" y="55"/>
                    <a:pt x="173" y="55"/>
                  </a:cubicBezTo>
                  <a:cubicBezTo>
                    <a:pt x="173" y="55"/>
                    <a:pt x="173" y="55"/>
                    <a:pt x="173" y="55"/>
                  </a:cubicBezTo>
                  <a:cubicBezTo>
                    <a:pt x="173" y="55"/>
                    <a:pt x="173" y="55"/>
                    <a:pt x="173" y="55"/>
                  </a:cubicBezTo>
                  <a:cubicBezTo>
                    <a:pt x="173" y="55"/>
                    <a:pt x="173" y="55"/>
                    <a:pt x="173" y="55"/>
                  </a:cubicBezTo>
                  <a:cubicBezTo>
                    <a:pt x="173" y="55"/>
                    <a:pt x="173" y="55"/>
                    <a:pt x="173" y="55"/>
                  </a:cubicBezTo>
                  <a:cubicBezTo>
                    <a:pt x="173" y="56"/>
                    <a:pt x="173" y="56"/>
                    <a:pt x="173" y="56"/>
                  </a:cubicBezTo>
                  <a:cubicBezTo>
                    <a:pt x="173" y="56"/>
                    <a:pt x="173" y="56"/>
                    <a:pt x="173" y="56"/>
                  </a:cubicBezTo>
                  <a:cubicBezTo>
                    <a:pt x="174" y="55"/>
                    <a:pt x="174" y="55"/>
                    <a:pt x="174" y="55"/>
                  </a:cubicBezTo>
                  <a:cubicBezTo>
                    <a:pt x="174" y="55"/>
                    <a:pt x="174" y="55"/>
                    <a:pt x="174" y="55"/>
                  </a:cubicBezTo>
                  <a:cubicBezTo>
                    <a:pt x="174" y="55"/>
                    <a:pt x="174" y="55"/>
                    <a:pt x="174" y="55"/>
                  </a:cubicBezTo>
                  <a:cubicBezTo>
                    <a:pt x="174" y="54"/>
                    <a:pt x="174" y="54"/>
                    <a:pt x="174" y="54"/>
                  </a:cubicBezTo>
                  <a:cubicBezTo>
                    <a:pt x="173" y="53"/>
                    <a:pt x="173" y="53"/>
                    <a:pt x="173" y="53"/>
                  </a:cubicBezTo>
                  <a:close/>
                  <a:moveTo>
                    <a:pt x="174" y="54"/>
                  </a:moveTo>
                  <a:cubicBezTo>
                    <a:pt x="174" y="54"/>
                    <a:pt x="174" y="54"/>
                    <a:pt x="174" y="54"/>
                  </a:cubicBezTo>
                  <a:cubicBezTo>
                    <a:pt x="174" y="54"/>
                    <a:pt x="174" y="54"/>
                    <a:pt x="174" y="54"/>
                  </a:cubicBezTo>
                  <a:cubicBezTo>
                    <a:pt x="175" y="54"/>
                    <a:pt x="175" y="54"/>
                    <a:pt x="175" y="54"/>
                  </a:cubicBezTo>
                  <a:cubicBezTo>
                    <a:pt x="175" y="54"/>
                    <a:pt x="175" y="54"/>
                    <a:pt x="175" y="54"/>
                  </a:cubicBezTo>
                  <a:cubicBezTo>
                    <a:pt x="175" y="54"/>
                    <a:pt x="175" y="54"/>
                    <a:pt x="175" y="54"/>
                  </a:cubicBezTo>
                  <a:cubicBezTo>
                    <a:pt x="174" y="54"/>
                    <a:pt x="174" y="54"/>
                    <a:pt x="174" y="54"/>
                  </a:cubicBezTo>
                  <a:close/>
                  <a:moveTo>
                    <a:pt x="173" y="52"/>
                  </a:moveTo>
                  <a:cubicBezTo>
                    <a:pt x="173" y="52"/>
                    <a:pt x="173" y="52"/>
                    <a:pt x="173" y="52"/>
                  </a:cubicBezTo>
                  <a:cubicBezTo>
                    <a:pt x="173" y="53"/>
                    <a:pt x="173" y="53"/>
                    <a:pt x="173" y="53"/>
                  </a:cubicBezTo>
                  <a:cubicBezTo>
                    <a:pt x="173" y="53"/>
                    <a:pt x="173" y="53"/>
                    <a:pt x="173" y="53"/>
                  </a:cubicBezTo>
                  <a:cubicBezTo>
                    <a:pt x="174" y="54"/>
                    <a:pt x="174" y="54"/>
                    <a:pt x="174" y="54"/>
                  </a:cubicBezTo>
                  <a:cubicBezTo>
                    <a:pt x="174" y="53"/>
                    <a:pt x="174" y="53"/>
                    <a:pt x="174" y="53"/>
                  </a:cubicBezTo>
                  <a:cubicBezTo>
                    <a:pt x="173" y="53"/>
                    <a:pt x="173" y="53"/>
                    <a:pt x="173" y="53"/>
                  </a:cubicBezTo>
                  <a:cubicBezTo>
                    <a:pt x="173" y="52"/>
                    <a:pt x="173" y="52"/>
                    <a:pt x="173" y="52"/>
                  </a:cubicBezTo>
                  <a:close/>
                  <a:moveTo>
                    <a:pt x="175" y="52"/>
                  </a:moveTo>
                  <a:cubicBezTo>
                    <a:pt x="174" y="52"/>
                    <a:pt x="174" y="52"/>
                    <a:pt x="174" y="52"/>
                  </a:cubicBezTo>
                  <a:cubicBezTo>
                    <a:pt x="173" y="53"/>
                    <a:pt x="173" y="53"/>
                    <a:pt x="173" y="53"/>
                  </a:cubicBezTo>
                  <a:cubicBezTo>
                    <a:pt x="174" y="53"/>
                    <a:pt x="174" y="53"/>
                    <a:pt x="174" y="53"/>
                  </a:cubicBezTo>
                  <a:cubicBezTo>
                    <a:pt x="175" y="53"/>
                    <a:pt x="175" y="53"/>
                    <a:pt x="175" y="53"/>
                  </a:cubicBezTo>
                  <a:cubicBezTo>
                    <a:pt x="175" y="53"/>
                    <a:pt x="175" y="53"/>
                    <a:pt x="175" y="53"/>
                  </a:cubicBezTo>
                  <a:cubicBezTo>
                    <a:pt x="175" y="53"/>
                    <a:pt x="175" y="53"/>
                    <a:pt x="175" y="53"/>
                  </a:cubicBezTo>
                  <a:cubicBezTo>
                    <a:pt x="175" y="53"/>
                    <a:pt x="175" y="53"/>
                    <a:pt x="175" y="53"/>
                  </a:cubicBezTo>
                  <a:cubicBezTo>
                    <a:pt x="175" y="52"/>
                    <a:pt x="175" y="52"/>
                    <a:pt x="175" y="52"/>
                  </a:cubicBezTo>
                  <a:cubicBezTo>
                    <a:pt x="175" y="52"/>
                    <a:pt x="175" y="52"/>
                    <a:pt x="175" y="52"/>
                  </a:cubicBezTo>
                  <a:cubicBezTo>
                    <a:pt x="175" y="52"/>
                    <a:pt x="175" y="52"/>
                    <a:pt x="175" y="52"/>
                  </a:cubicBezTo>
                  <a:cubicBezTo>
                    <a:pt x="175" y="52"/>
                    <a:pt x="175" y="52"/>
                    <a:pt x="175" y="52"/>
                  </a:cubicBezTo>
                  <a:close/>
                  <a:moveTo>
                    <a:pt x="173" y="51"/>
                  </a:moveTo>
                  <a:cubicBezTo>
                    <a:pt x="173" y="51"/>
                    <a:pt x="173" y="51"/>
                    <a:pt x="173" y="51"/>
                  </a:cubicBezTo>
                  <a:cubicBezTo>
                    <a:pt x="173" y="51"/>
                    <a:pt x="173" y="51"/>
                    <a:pt x="173" y="51"/>
                  </a:cubicBezTo>
                  <a:cubicBezTo>
                    <a:pt x="173" y="51"/>
                    <a:pt x="173" y="51"/>
                    <a:pt x="173" y="51"/>
                  </a:cubicBezTo>
                  <a:cubicBezTo>
                    <a:pt x="173" y="51"/>
                    <a:pt x="173" y="51"/>
                    <a:pt x="173" y="51"/>
                  </a:cubicBezTo>
                  <a:close/>
                  <a:moveTo>
                    <a:pt x="175" y="50"/>
                  </a:moveTo>
                  <a:cubicBezTo>
                    <a:pt x="175" y="50"/>
                    <a:pt x="175" y="50"/>
                    <a:pt x="175" y="50"/>
                  </a:cubicBezTo>
                  <a:cubicBezTo>
                    <a:pt x="175" y="50"/>
                    <a:pt x="175" y="50"/>
                    <a:pt x="175" y="50"/>
                  </a:cubicBezTo>
                  <a:cubicBezTo>
                    <a:pt x="175" y="50"/>
                    <a:pt x="175" y="50"/>
                    <a:pt x="175" y="50"/>
                  </a:cubicBezTo>
                  <a:cubicBezTo>
                    <a:pt x="175" y="50"/>
                    <a:pt x="175" y="50"/>
                    <a:pt x="175" y="50"/>
                  </a:cubicBezTo>
                  <a:close/>
                  <a:moveTo>
                    <a:pt x="174" y="50"/>
                  </a:moveTo>
                  <a:cubicBezTo>
                    <a:pt x="174" y="50"/>
                    <a:pt x="174" y="50"/>
                    <a:pt x="174" y="50"/>
                  </a:cubicBezTo>
                  <a:cubicBezTo>
                    <a:pt x="174" y="51"/>
                    <a:pt x="174" y="51"/>
                    <a:pt x="174" y="51"/>
                  </a:cubicBezTo>
                  <a:cubicBezTo>
                    <a:pt x="173" y="51"/>
                    <a:pt x="173" y="51"/>
                    <a:pt x="173" y="51"/>
                  </a:cubicBezTo>
                  <a:cubicBezTo>
                    <a:pt x="174" y="51"/>
                    <a:pt x="174" y="51"/>
                    <a:pt x="174" y="51"/>
                  </a:cubicBezTo>
                  <a:cubicBezTo>
                    <a:pt x="174" y="51"/>
                    <a:pt x="174" y="51"/>
                    <a:pt x="174" y="51"/>
                  </a:cubicBezTo>
                  <a:cubicBezTo>
                    <a:pt x="174" y="51"/>
                    <a:pt x="174" y="51"/>
                    <a:pt x="174" y="51"/>
                  </a:cubicBezTo>
                  <a:cubicBezTo>
                    <a:pt x="174" y="51"/>
                    <a:pt x="174" y="51"/>
                    <a:pt x="174" y="51"/>
                  </a:cubicBezTo>
                  <a:cubicBezTo>
                    <a:pt x="174" y="52"/>
                    <a:pt x="174" y="52"/>
                    <a:pt x="174" y="52"/>
                  </a:cubicBezTo>
                  <a:cubicBezTo>
                    <a:pt x="174" y="52"/>
                    <a:pt x="174" y="52"/>
                    <a:pt x="174" y="52"/>
                  </a:cubicBezTo>
                  <a:cubicBezTo>
                    <a:pt x="175" y="52"/>
                    <a:pt x="175" y="52"/>
                    <a:pt x="175" y="52"/>
                  </a:cubicBezTo>
                  <a:cubicBezTo>
                    <a:pt x="175" y="52"/>
                    <a:pt x="175" y="52"/>
                    <a:pt x="175" y="52"/>
                  </a:cubicBezTo>
                  <a:cubicBezTo>
                    <a:pt x="175" y="51"/>
                    <a:pt x="175" y="51"/>
                    <a:pt x="175" y="51"/>
                  </a:cubicBezTo>
                  <a:cubicBezTo>
                    <a:pt x="175" y="50"/>
                    <a:pt x="175" y="50"/>
                    <a:pt x="175" y="50"/>
                  </a:cubicBezTo>
                  <a:cubicBezTo>
                    <a:pt x="175" y="50"/>
                    <a:pt x="175" y="50"/>
                    <a:pt x="175" y="50"/>
                  </a:cubicBezTo>
                  <a:cubicBezTo>
                    <a:pt x="174" y="50"/>
                    <a:pt x="174" y="50"/>
                    <a:pt x="174" y="50"/>
                  </a:cubicBezTo>
                  <a:close/>
                  <a:moveTo>
                    <a:pt x="163" y="56"/>
                  </a:moveTo>
                  <a:cubicBezTo>
                    <a:pt x="163" y="56"/>
                    <a:pt x="163" y="56"/>
                    <a:pt x="163" y="56"/>
                  </a:cubicBezTo>
                  <a:cubicBezTo>
                    <a:pt x="163" y="56"/>
                    <a:pt x="163" y="56"/>
                    <a:pt x="163" y="56"/>
                  </a:cubicBezTo>
                  <a:cubicBezTo>
                    <a:pt x="163" y="56"/>
                    <a:pt x="163" y="56"/>
                    <a:pt x="163" y="56"/>
                  </a:cubicBezTo>
                  <a:close/>
                  <a:moveTo>
                    <a:pt x="162" y="57"/>
                  </a:moveTo>
                  <a:cubicBezTo>
                    <a:pt x="163" y="57"/>
                    <a:pt x="163" y="57"/>
                    <a:pt x="163" y="57"/>
                  </a:cubicBezTo>
                  <a:cubicBezTo>
                    <a:pt x="163" y="57"/>
                    <a:pt x="163" y="57"/>
                    <a:pt x="163" y="57"/>
                  </a:cubicBezTo>
                  <a:cubicBezTo>
                    <a:pt x="162" y="57"/>
                    <a:pt x="162" y="57"/>
                    <a:pt x="162" y="57"/>
                  </a:cubicBezTo>
                  <a:close/>
                  <a:moveTo>
                    <a:pt x="158" y="58"/>
                  </a:moveTo>
                  <a:cubicBezTo>
                    <a:pt x="158" y="59"/>
                    <a:pt x="158" y="59"/>
                    <a:pt x="158" y="59"/>
                  </a:cubicBezTo>
                  <a:cubicBezTo>
                    <a:pt x="158" y="59"/>
                    <a:pt x="158" y="59"/>
                    <a:pt x="158" y="59"/>
                  </a:cubicBezTo>
                  <a:cubicBezTo>
                    <a:pt x="158" y="59"/>
                    <a:pt x="158" y="58"/>
                    <a:pt x="158" y="58"/>
                  </a:cubicBezTo>
                  <a:close/>
                  <a:moveTo>
                    <a:pt x="159" y="58"/>
                  </a:moveTo>
                  <a:cubicBezTo>
                    <a:pt x="158" y="58"/>
                    <a:pt x="158" y="58"/>
                    <a:pt x="158" y="58"/>
                  </a:cubicBezTo>
                  <a:cubicBezTo>
                    <a:pt x="159" y="58"/>
                    <a:pt x="159" y="58"/>
                    <a:pt x="159" y="58"/>
                  </a:cubicBezTo>
                  <a:cubicBezTo>
                    <a:pt x="159" y="58"/>
                    <a:pt x="159" y="58"/>
                    <a:pt x="159" y="58"/>
                  </a:cubicBezTo>
                  <a:cubicBezTo>
                    <a:pt x="159" y="58"/>
                    <a:pt x="159" y="58"/>
                    <a:pt x="159" y="58"/>
                  </a:cubicBezTo>
                  <a:close/>
                  <a:moveTo>
                    <a:pt x="159" y="61"/>
                  </a:moveTo>
                  <a:cubicBezTo>
                    <a:pt x="159" y="61"/>
                    <a:pt x="159" y="61"/>
                    <a:pt x="159" y="61"/>
                  </a:cubicBezTo>
                  <a:cubicBezTo>
                    <a:pt x="158" y="61"/>
                    <a:pt x="158" y="61"/>
                    <a:pt x="158" y="61"/>
                  </a:cubicBezTo>
                  <a:cubicBezTo>
                    <a:pt x="158" y="62"/>
                    <a:pt x="158" y="62"/>
                    <a:pt x="158" y="62"/>
                  </a:cubicBezTo>
                  <a:cubicBezTo>
                    <a:pt x="159" y="62"/>
                    <a:pt x="159" y="62"/>
                    <a:pt x="159" y="62"/>
                  </a:cubicBezTo>
                  <a:cubicBezTo>
                    <a:pt x="159" y="61"/>
                    <a:pt x="159" y="61"/>
                    <a:pt x="159" y="61"/>
                  </a:cubicBezTo>
                  <a:cubicBezTo>
                    <a:pt x="159" y="61"/>
                    <a:pt x="159" y="61"/>
                    <a:pt x="159" y="61"/>
                  </a:cubicBezTo>
                  <a:close/>
                  <a:moveTo>
                    <a:pt x="161" y="58"/>
                  </a:moveTo>
                  <a:cubicBezTo>
                    <a:pt x="160" y="59"/>
                    <a:pt x="160" y="59"/>
                    <a:pt x="160" y="59"/>
                  </a:cubicBezTo>
                  <a:cubicBezTo>
                    <a:pt x="160" y="59"/>
                    <a:pt x="160" y="59"/>
                    <a:pt x="160" y="59"/>
                  </a:cubicBezTo>
                  <a:cubicBezTo>
                    <a:pt x="160" y="59"/>
                    <a:pt x="160" y="59"/>
                    <a:pt x="160" y="59"/>
                  </a:cubicBezTo>
                  <a:cubicBezTo>
                    <a:pt x="159" y="60"/>
                    <a:pt x="159" y="60"/>
                    <a:pt x="159" y="60"/>
                  </a:cubicBezTo>
                  <a:cubicBezTo>
                    <a:pt x="159" y="60"/>
                    <a:pt x="159" y="60"/>
                    <a:pt x="159" y="60"/>
                  </a:cubicBezTo>
                  <a:cubicBezTo>
                    <a:pt x="160" y="61"/>
                    <a:pt x="160" y="61"/>
                    <a:pt x="160" y="61"/>
                  </a:cubicBezTo>
                  <a:cubicBezTo>
                    <a:pt x="160" y="60"/>
                    <a:pt x="160" y="60"/>
                    <a:pt x="160" y="60"/>
                  </a:cubicBezTo>
                  <a:cubicBezTo>
                    <a:pt x="161" y="59"/>
                    <a:pt x="161" y="59"/>
                    <a:pt x="161" y="59"/>
                  </a:cubicBezTo>
                  <a:cubicBezTo>
                    <a:pt x="162" y="58"/>
                    <a:pt x="162" y="58"/>
                    <a:pt x="162" y="58"/>
                  </a:cubicBezTo>
                  <a:cubicBezTo>
                    <a:pt x="162" y="58"/>
                    <a:pt x="162" y="58"/>
                    <a:pt x="162" y="58"/>
                  </a:cubicBezTo>
                  <a:cubicBezTo>
                    <a:pt x="162" y="57"/>
                    <a:pt x="162" y="57"/>
                    <a:pt x="162" y="57"/>
                  </a:cubicBezTo>
                  <a:cubicBezTo>
                    <a:pt x="162" y="57"/>
                    <a:pt x="162" y="57"/>
                    <a:pt x="162" y="57"/>
                  </a:cubicBezTo>
                  <a:cubicBezTo>
                    <a:pt x="161" y="57"/>
                    <a:pt x="161" y="57"/>
                    <a:pt x="161" y="57"/>
                  </a:cubicBezTo>
                  <a:cubicBezTo>
                    <a:pt x="161" y="57"/>
                    <a:pt x="161" y="57"/>
                    <a:pt x="161" y="57"/>
                  </a:cubicBezTo>
                  <a:cubicBezTo>
                    <a:pt x="161" y="58"/>
                    <a:pt x="161" y="58"/>
                    <a:pt x="161" y="58"/>
                  </a:cubicBezTo>
                  <a:close/>
                  <a:moveTo>
                    <a:pt x="154" y="54"/>
                  </a:moveTo>
                  <a:cubicBezTo>
                    <a:pt x="155" y="53"/>
                    <a:pt x="155" y="53"/>
                    <a:pt x="155" y="53"/>
                  </a:cubicBezTo>
                  <a:cubicBezTo>
                    <a:pt x="154" y="53"/>
                    <a:pt x="154" y="53"/>
                    <a:pt x="154" y="53"/>
                  </a:cubicBezTo>
                  <a:cubicBezTo>
                    <a:pt x="154" y="54"/>
                    <a:pt x="154" y="54"/>
                    <a:pt x="154" y="54"/>
                  </a:cubicBezTo>
                  <a:close/>
                  <a:moveTo>
                    <a:pt x="152" y="55"/>
                  </a:moveTo>
                  <a:cubicBezTo>
                    <a:pt x="152" y="55"/>
                    <a:pt x="152" y="55"/>
                    <a:pt x="152" y="55"/>
                  </a:cubicBezTo>
                  <a:cubicBezTo>
                    <a:pt x="152" y="55"/>
                    <a:pt x="152" y="55"/>
                    <a:pt x="152" y="55"/>
                  </a:cubicBezTo>
                  <a:cubicBezTo>
                    <a:pt x="152" y="55"/>
                    <a:pt x="152" y="55"/>
                    <a:pt x="152" y="55"/>
                  </a:cubicBezTo>
                  <a:close/>
                  <a:moveTo>
                    <a:pt x="154" y="61"/>
                  </a:moveTo>
                  <a:cubicBezTo>
                    <a:pt x="153" y="61"/>
                    <a:pt x="153" y="61"/>
                    <a:pt x="153" y="61"/>
                  </a:cubicBezTo>
                  <a:cubicBezTo>
                    <a:pt x="153" y="61"/>
                    <a:pt x="153" y="61"/>
                    <a:pt x="153" y="61"/>
                  </a:cubicBezTo>
                  <a:cubicBezTo>
                    <a:pt x="154" y="61"/>
                    <a:pt x="154" y="61"/>
                    <a:pt x="154" y="61"/>
                  </a:cubicBezTo>
                  <a:close/>
                  <a:moveTo>
                    <a:pt x="152" y="60"/>
                  </a:moveTo>
                  <a:cubicBezTo>
                    <a:pt x="153" y="59"/>
                    <a:pt x="153" y="59"/>
                    <a:pt x="153" y="59"/>
                  </a:cubicBezTo>
                  <a:cubicBezTo>
                    <a:pt x="153" y="60"/>
                    <a:pt x="153" y="60"/>
                    <a:pt x="153" y="60"/>
                  </a:cubicBezTo>
                  <a:cubicBezTo>
                    <a:pt x="153" y="60"/>
                    <a:pt x="153" y="60"/>
                    <a:pt x="153" y="60"/>
                  </a:cubicBezTo>
                  <a:cubicBezTo>
                    <a:pt x="153" y="61"/>
                    <a:pt x="153" y="61"/>
                    <a:pt x="153" y="61"/>
                  </a:cubicBezTo>
                  <a:cubicBezTo>
                    <a:pt x="152" y="60"/>
                    <a:pt x="152" y="60"/>
                    <a:pt x="152" y="60"/>
                  </a:cubicBezTo>
                  <a:cubicBezTo>
                    <a:pt x="152" y="60"/>
                    <a:pt x="152" y="60"/>
                    <a:pt x="152" y="60"/>
                  </a:cubicBezTo>
                  <a:close/>
                  <a:moveTo>
                    <a:pt x="147" y="57"/>
                  </a:moveTo>
                  <a:cubicBezTo>
                    <a:pt x="148" y="57"/>
                    <a:pt x="148" y="57"/>
                    <a:pt x="148" y="57"/>
                  </a:cubicBezTo>
                  <a:cubicBezTo>
                    <a:pt x="148" y="57"/>
                    <a:pt x="148" y="57"/>
                    <a:pt x="148" y="57"/>
                  </a:cubicBezTo>
                  <a:cubicBezTo>
                    <a:pt x="148" y="57"/>
                    <a:pt x="148" y="57"/>
                    <a:pt x="148" y="57"/>
                  </a:cubicBezTo>
                  <a:cubicBezTo>
                    <a:pt x="148" y="57"/>
                    <a:pt x="148" y="57"/>
                    <a:pt x="148" y="57"/>
                  </a:cubicBezTo>
                  <a:cubicBezTo>
                    <a:pt x="147" y="57"/>
                    <a:pt x="147" y="57"/>
                    <a:pt x="147" y="57"/>
                  </a:cubicBezTo>
                  <a:close/>
                  <a:moveTo>
                    <a:pt x="148" y="62"/>
                  </a:moveTo>
                  <a:cubicBezTo>
                    <a:pt x="149" y="62"/>
                    <a:pt x="149" y="62"/>
                    <a:pt x="149" y="62"/>
                  </a:cubicBezTo>
                  <a:cubicBezTo>
                    <a:pt x="150" y="62"/>
                    <a:pt x="150" y="62"/>
                    <a:pt x="150" y="62"/>
                  </a:cubicBezTo>
                  <a:cubicBezTo>
                    <a:pt x="149" y="62"/>
                    <a:pt x="149" y="62"/>
                    <a:pt x="149" y="62"/>
                  </a:cubicBezTo>
                  <a:cubicBezTo>
                    <a:pt x="148" y="62"/>
                    <a:pt x="148" y="62"/>
                    <a:pt x="148" y="62"/>
                  </a:cubicBezTo>
                  <a:close/>
                  <a:moveTo>
                    <a:pt x="142" y="59"/>
                  </a:moveTo>
                  <a:cubicBezTo>
                    <a:pt x="142" y="58"/>
                    <a:pt x="142" y="58"/>
                    <a:pt x="142" y="58"/>
                  </a:cubicBezTo>
                  <a:cubicBezTo>
                    <a:pt x="142" y="58"/>
                    <a:pt x="142" y="58"/>
                    <a:pt x="142" y="58"/>
                  </a:cubicBezTo>
                  <a:cubicBezTo>
                    <a:pt x="142" y="58"/>
                    <a:pt x="142" y="58"/>
                    <a:pt x="142" y="58"/>
                  </a:cubicBezTo>
                  <a:cubicBezTo>
                    <a:pt x="142" y="59"/>
                    <a:pt x="142" y="59"/>
                    <a:pt x="142" y="59"/>
                  </a:cubicBezTo>
                  <a:close/>
                  <a:moveTo>
                    <a:pt x="144" y="61"/>
                  </a:moveTo>
                  <a:cubicBezTo>
                    <a:pt x="145" y="61"/>
                    <a:pt x="145" y="61"/>
                    <a:pt x="145" y="61"/>
                  </a:cubicBezTo>
                  <a:cubicBezTo>
                    <a:pt x="146" y="61"/>
                    <a:pt x="146" y="61"/>
                    <a:pt x="146" y="61"/>
                  </a:cubicBezTo>
                  <a:cubicBezTo>
                    <a:pt x="146" y="62"/>
                    <a:pt x="146" y="62"/>
                    <a:pt x="146" y="62"/>
                  </a:cubicBezTo>
                  <a:cubicBezTo>
                    <a:pt x="145" y="62"/>
                    <a:pt x="145" y="62"/>
                    <a:pt x="145" y="62"/>
                  </a:cubicBezTo>
                  <a:cubicBezTo>
                    <a:pt x="144" y="62"/>
                    <a:pt x="144" y="62"/>
                    <a:pt x="144" y="62"/>
                  </a:cubicBezTo>
                  <a:cubicBezTo>
                    <a:pt x="144" y="61"/>
                    <a:pt x="144" y="61"/>
                    <a:pt x="144" y="61"/>
                  </a:cubicBezTo>
                  <a:close/>
                  <a:moveTo>
                    <a:pt x="143" y="62"/>
                  </a:moveTo>
                  <a:cubicBezTo>
                    <a:pt x="143" y="61"/>
                    <a:pt x="143" y="61"/>
                    <a:pt x="143" y="61"/>
                  </a:cubicBezTo>
                  <a:cubicBezTo>
                    <a:pt x="143" y="62"/>
                    <a:pt x="143" y="62"/>
                    <a:pt x="143" y="62"/>
                  </a:cubicBezTo>
                  <a:cubicBezTo>
                    <a:pt x="143" y="62"/>
                    <a:pt x="143" y="62"/>
                    <a:pt x="143" y="62"/>
                  </a:cubicBezTo>
                  <a:close/>
                  <a:moveTo>
                    <a:pt x="141" y="61"/>
                  </a:moveTo>
                  <a:cubicBezTo>
                    <a:pt x="141" y="61"/>
                    <a:pt x="141" y="61"/>
                    <a:pt x="141" y="61"/>
                  </a:cubicBezTo>
                  <a:cubicBezTo>
                    <a:pt x="142" y="61"/>
                    <a:pt x="142" y="61"/>
                    <a:pt x="142" y="61"/>
                  </a:cubicBezTo>
                  <a:cubicBezTo>
                    <a:pt x="141" y="62"/>
                    <a:pt x="141" y="62"/>
                    <a:pt x="141" y="62"/>
                  </a:cubicBezTo>
                  <a:cubicBezTo>
                    <a:pt x="141" y="61"/>
                    <a:pt x="141" y="61"/>
                    <a:pt x="141" y="61"/>
                  </a:cubicBezTo>
                  <a:close/>
                  <a:moveTo>
                    <a:pt x="124" y="70"/>
                  </a:moveTo>
                  <a:cubicBezTo>
                    <a:pt x="124" y="71"/>
                    <a:pt x="124" y="71"/>
                    <a:pt x="124" y="71"/>
                  </a:cubicBezTo>
                  <a:cubicBezTo>
                    <a:pt x="124" y="71"/>
                    <a:pt x="124" y="71"/>
                    <a:pt x="124" y="71"/>
                  </a:cubicBezTo>
                  <a:cubicBezTo>
                    <a:pt x="126" y="71"/>
                    <a:pt x="126" y="71"/>
                    <a:pt x="126" y="71"/>
                  </a:cubicBezTo>
                  <a:cubicBezTo>
                    <a:pt x="127" y="70"/>
                    <a:pt x="127" y="70"/>
                    <a:pt x="127" y="70"/>
                  </a:cubicBezTo>
                  <a:cubicBezTo>
                    <a:pt x="128" y="70"/>
                    <a:pt x="128" y="70"/>
                    <a:pt x="128" y="70"/>
                  </a:cubicBezTo>
                  <a:cubicBezTo>
                    <a:pt x="129" y="70"/>
                    <a:pt x="129" y="70"/>
                    <a:pt x="129" y="70"/>
                  </a:cubicBezTo>
                  <a:cubicBezTo>
                    <a:pt x="129" y="69"/>
                    <a:pt x="129" y="69"/>
                    <a:pt x="129" y="69"/>
                  </a:cubicBezTo>
                  <a:cubicBezTo>
                    <a:pt x="130" y="69"/>
                    <a:pt x="130" y="69"/>
                    <a:pt x="130" y="69"/>
                  </a:cubicBezTo>
                  <a:cubicBezTo>
                    <a:pt x="132" y="67"/>
                    <a:pt x="132" y="67"/>
                    <a:pt x="132" y="67"/>
                  </a:cubicBezTo>
                  <a:cubicBezTo>
                    <a:pt x="132" y="67"/>
                    <a:pt x="132" y="67"/>
                    <a:pt x="132" y="67"/>
                  </a:cubicBezTo>
                  <a:cubicBezTo>
                    <a:pt x="132" y="67"/>
                    <a:pt x="132" y="67"/>
                    <a:pt x="132" y="67"/>
                  </a:cubicBezTo>
                  <a:cubicBezTo>
                    <a:pt x="131" y="66"/>
                    <a:pt x="131" y="66"/>
                    <a:pt x="131" y="66"/>
                  </a:cubicBezTo>
                  <a:cubicBezTo>
                    <a:pt x="130" y="65"/>
                    <a:pt x="130" y="65"/>
                    <a:pt x="130" y="65"/>
                  </a:cubicBezTo>
                  <a:cubicBezTo>
                    <a:pt x="130" y="65"/>
                    <a:pt x="130" y="65"/>
                    <a:pt x="130" y="65"/>
                  </a:cubicBezTo>
                  <a:cubicBezTo>
                    <a:pt x="129" y="65"/>
                    <a:pt x="129" y="65"/>
                    <a:pt x="129" y="65"/>
                  </a:cubicBezTo>
                  <a:cubicBezTo>
                    <a:pt x="129" y="66"/>
                    <a:pt x="129" y="66"/>
                    <a:pt x="129" y="66"/>
                  </a:cubicBezTo>
                  <a:cubicBezTo>
                    <a:pt x="128" y="66"/>
                    <a:pt x="128" y="66"/>
                    <a:pt x="128" y="66"/>
                  </a:cubicBezTo>
                  <a:cubicBezTo>
                    <a:pt x="128" y="67"/>
                    <a:pt x="128" y="67"/>
                    <a:pt x="128" y="67"/>
                  </a:cubicBezTo>
                  <a:cubicBezTo>
                    <a:pt x="127" y="66"/>
                    <a:pt x="127" y="66"/>
                    <a:pt x="127" y="66"/>
                  </a:cubicBezTo>
                  <a:cubicBezTo>
                    <a:pt x="127" y="66"/>
                    <a:pt x="127" y="66"/>
                    <a:pt x="127" y="66"/>
                  </a:cubicBezTo>
                  <a:cubicBezTo>
                    <a:pt x="126" y="67"/>
                    <a:pt x="126" y="67"/>
                    <a:pt x="126" y="67"/>
                  </a:cubicBezTo>
                  <a:cubicBezTo>
                    <a:pt x="125" y="68"/>
                    <a:pt x="125" y="68"/>
                    <a:pt x="125" y="68"/>
                  </a:cubicBezTo>
                  <a:cubicBezTo>
                    <a:pt x="125" y="69"/>
                    <a:pt x="125" y="69"/>
                    <a:pt x="125" y="69"/>
                  </a:cubicBezTo>
                  <a:cubicBezTo>
                    <a:pt x="124" y="69"/>
                    <a:pt x="124" y="69"/>
                    <a:pt x="124" y="69"/>
                  </a:cubicBezTo>
                  <a:cubicBezTo>
                    <a:pt x="125" y="70"/>
                    <a:pt x="125" y="70"/>
                    <a:pt x="125" y="70"/>
                  </a:cubicBezTo>
                  <a:cubicBezTo>
                    <a:pt x="125" y="70"/>
                    <a:pt x="125" y="70"/>
                    <a:pt x="125" y="70"/>
                  </a:cubicBezTo>
                  <a:cubicBezTo>
                    <a:pt x="125" y="70"/>
                    <a:pt x="125" y="70"/>
                    <a:pt x="125" y="70"/>
                  </a:cubicBezTo>
                  <a:cubicBezTo>
                    <a:pt x="124" y="70"/>
                    <a:pt x="124" y="70"/>
                    <a:pt x="124" y="70"/>
                  </a:cubicBezTo>
                  <a:close/>
                  <a:moveTo>
                    <a:pt x="123" y="71"/>
                  </a:moveTo>
                  <a:cubicBezTo>
                    <a:pt x="124" y="70"/>
                    <a:pt x="124" y="70"/>
                    <a:pt x="124" y="70"/>
                  </a:cubicBezTo>
                  <a:cubicBezTo>
                    <a:pt x="123" y="70"/>
                    <a:pt x="123" y="70"/>
                    <a:pt x="123" y="70"/>
                  </a:cubicBezTo>
                  <a:cubicBezTo>
                    <a:pt x="123" y="70"/>
                    <a:pt x="123" y="70"/>
                    <a:pt x="123" y="70"/>
                  </a:cubicBezTo>
                  <a:cubicBezTo>
                    <a:pt x="123" y="71"/>
                    <a:pt x="123" y="71"/>
                    <a:pt x="123" y="71"/>
                  </a:cubicBezTo>
                  <a:close/>
                  <a:moveTo>
                    <a:pt x="123" y="71"/>
                  </a:moveTo>
                  <a:cubicBezTo>
                    <a:pt x="123" y="71"/>
                    <a:pt x="123" y="71"/>
                    <a:pt x="123" y="71"/>
                  </a:cubicBezTo>
                  <a:cubicBezTo>
                    <a:pt x="123" y="72"/>
                    <a:pt x="123" y="72"/>
                    <a:pt x="123" y="72"/>
                  </a:cubicBezTo>
                  <a:cubicBezTo>
                    <a:pt x="121" y="72"/>
                    <a:pt x="121" y="72"/>
                    <a:pt x="121" y="72"/>
                  </a:cubicBezTo>
                  <a:cubicBezTo>
                    <a:pt x="121" y="73"/>
                    <a:pt x="121" y="73"/>
                    <a:pt x="121" y="73"/>
                  </a:cubicBezTo>
                  <a:cubicBezTo>
                    <a:pt x="121" y="73"/>
                    <a:pt x="121" y="73"/>
                    <a:pt x="121" y="73"/>
                  </a:cubicBezTo>
                  <a:cubicBezTo>
                    <a:pt x="123" y="72"/>
                    <a:pt x="123" y="72"/>
                    <a:pt x="123" y="72"/>
                  </a:cubicBezTo>
                  <a:cubicBezTo>
                    <a:pt x="124" y="72"/>
                    <a:pt x="124" y="72"/>
                    <a:pt x="124" y="72"/>
                  </a:cubicBezTo>
                  <a:cubicBezTo>
                    <a:pt x="123" y="71"/>
                    <a:pt x="123" y="71"/>
                    <a:pt x="123" y="71"/>
                  </a:cubicBezTo>
                  <a:close/>
                  <a:moveTo>
                    <a:pt x="117" y="71"/>
                  </a:moveTo>
                  <a:cubicBezTo>
                    <a:pt x="117" y="71"/>
                    <a:pt x="117" y="71"/>
                    <a:pt x="117" y="71"/>
                  </a:cubicBezTo>
                  <a:cubicBezTo>
                    <a:pt x="117" y="72"/>
                    <a:pt x="117" y="72"/>
                    <a:pt x="117" y="72"/>
                  </a:cubicBezTo>
                  <a:cubicBezTo>
                    <a:pt x="117" y="72"/>
                    <a:pt x="117" y="72"/>
                    <a:pt x="117" y="72"/>
                  </a:cubicBezTo>
                  <a:cubicBezTo>
                    <a:pt x="116" y="72"/>
                    <a:pt x="116" y="72"/>
                    <a:pt x="116" y="72"/>
                  </a:cubicBezTo>
                  <a:cubicBezTo>
                    <a:pt x="116" y="71"/>
                    <a:pt x="116" y="71"/>
                    <a:pt x="116" y="71"/>
                  </a:cubicBezTo>
                  <a:cubicBezTo>
                    <a:pt x="117" y="71"/>
                    <a:pt x="117" y="71"/>
                    <a:pt x="117" y="71"/>
                  </a:cubicBezTo>
                  <a:close/>
                  <a:moveTo>
                    <a:pt x="104" y="67"/>
                  </a:moveTo>
                  <a:cubicBezTo>
                    <a:pt x="106" y="66"/>
                    <a:pt x="106" y="66"/>
                    <a:pt x="106" y="66"/>
                  </a:cubicBezTo>
                  <a:cubicBezTo>
                    <a:pt x="107" y="67"/>
                    <a:pt x="107" y="67"/>
                    <a:pt x="107" y="67"/>
                  </a:cubicBezTo>
                  <a:cubicBezTo>
                    <a:pt x="108" y="67"/>
                    <a:pt x="108" y="67"/>
                    <a:pt x="108" y="67"/>
                  </a:cubicBezTo>
                  <a:cubicBezTo>
                    <a:pt x="109" y="66"/>
                    <a:pt x="109" y="66"/>
                    <a:pt x="109" y="66"/>
                  </a:cubicBezTo>
                  <a:cubicBezTo>
                    <a:pt x="110" y="67"/>
                    <a:pt x="110" y="67"/>
                    <a:pt x="110" y="67"/>
                  </a:cubicBezTo>
                  <a:cubicBezTo>
                    <a:pt x="110" y="67"/>
                    <a:pt x="110" y="67"/>
                    <a:pt x="110" y="67"/>
                  </a:cubicBezTo>
                  <a:cubicBezTo>
                    <a:pt x="111" y="67"/>
                    <a:pt x="111" y="67"/>
                    <a:pt x="111" y="67"/>
                  </a:cubicBezTo>
                  <a:cubicBezTo>
                    <a:pt x="112" y="68"/>
                    <a:pt x="112" y="68"/>
                    <a:pt x="112" y="68"/>
                  </a:cubicBezTo>
                  <a:cubicBezTo>
                    <a:pt x="112" y="69"/>
                    <a:pt x="112" y="69"/>
                    <a:pt x="112" y="69"/>
                  </a:cubicBezTo>
                  <a:cubicBezTo>
                    <a:pt x="112" y="70"/>
                    <a:pt x="112" y="70"/>
                    <a:pt x="112" y="70"/>
                  </a:cubicBezTo>
                  <a:cubicBezTo>
                    <a:pt x="111" y="70"/>
                    <a:pt x="111" y="70"/>
                    <a:pt x="111" y="70"/>
                  </a:cubicBezTo>
                  <a:cubicBezTo>
                    <a:pt x="110" y="70"/>
                    <a:pt x="110" y="70"/>
                    <a:pt x="110" y="70"/>
                  </a:cubicBezTo>
                  <a:cubicBezTo>
                    <a:pt x="109" y="70"/>
                    <a:pt x="109" y="70"/>
                    <a:pt x="109" y="70"/>
                  </a:cubicBezTo>
                  <a:cubicBezTo>
                    <a:pt x="108" y="69"/>
                    <a:pt x="108" y="69"/>
                    <a:pt x="108" y="69"/>
                  </a:cubicBezTo>
                  <a:cubicBezTo>
                    <a:pt x="107" y="69"/>
                    <a:pt x="107" y="69"/>
                    <a:pt x="107" y="69"/>
                  </a:cubicBezTo>
                  <a:cubicBezTo>
                    <a:pt x="107" y="68"/>
                    <a:pt x="107" y="68"/>
                    <a:pt x="107" y="68"/>
                  </a:cubicBezTo>
                  <a:cubicBezTo>
                    <a:pt x="106" y="68"/>
                    <a:pt x="106" y="68"/>
                    <a:pt x="106" y="68"/>
                  </a:cubicBezTo>
                  <a:cubicBezTo>
                    <a:pt x="105" y="68"/>
                    <a:pt x="105" y="68"/>
                    <a:pt x="105" y="68"/>
                  </a:cubicBezTo>
                  <a:cubicBezTo>
                    <a:pt x="104" y="67"/>
                    <a:pt x="104" y="67"/>
                    <a:pt x="104" y="67"/>
                  </a:cubicBezTo>
                  <a:cubicBezTo>
                    <a:pt x="104" y="67"/>
                    <a:pt x="104" y="67"/>
                    <a:pt x="104" y="67"/>
                  </a:cubicBezTo>
                  <a:close/>
                  <a:moveTo>
                    <a:pt x="90" y="57"/>
                  </a:moveTo>
                  <a:cubicBezTo>
                    <a:pt x="91" y="58"/>
                    <a:pt x="91" y="58"/>
                    <a:pt x="91" y="58"/>
                  </a:cubicBezTo>
                  <a:cubicBezTo>
                    <a:pt x="91" y="57"/>
                    <a:pt x="91" y="57"/>
                    <a:pt x="91" y="57"/>
                  </a:cubicBezTo>
                  <a:cubicBezTo>
                    <a:pt x="91" y="58"/>
                    <a:pt x="91" y="58"/>
                    <a:pt x="91" y="58"/>
                  </a:cubicBezTo>
                  <a:cubicBezTo>
                    <a:pt x="90" y="58"/>
                    <a:pt x="90" y="58"/>
                    <a:pt x="90" y="58"/>
                  </a:cubicBezTo>
                  <a:cubicBezTo>
                    <a:pt x="90" y="57"/>
                    <a:pt x="90" y="57"/>
                    <a:pt x="90" y="57"/>
                  </a:cubicBezTo>
                  <a:close/>
                  <a:moveTo>
                    <a:pt x="88" y="56"/>
                  </a:moveTo>
                  <a:cubicBezTo>
                    <a:pt x="88" y="57"/>
                    <a:pt x="88" y="57"/>
                    <a:pt x="88" y="57"/>
                  </a:cubicBezTo>
                  <a:cubicBezTo>
                    <a:pt x="89" y="56"/>
                    <a:pt x="89" y="56"/>
                    <a:pt x="89" y="56"/>
                  </a:cubicBezTo>
                  <a:cubicBezTo>
                    <a:pt x="89" y="56"/>
                    <a:pt x="89" y="56"/>
                    <a:pt x="89" y="56"/>
                  </a:cubicBezTo>
                  <a:cubicBezTo>
                    <a:pt x="90" y="56"/>
                    <a:pt x="90" y="56"/>
                    <a:pt x="90" y="56"/>
                  </a:cubicBezTo>
                  <a:cubicBezTo>
                    <a:pt x="89" y="56"/>
                    <a:pt x="89" y="56"/>
                    <a:pt x="89" y="56"/>
                  </a:cubicBezTo>
                  <a:cubicBezTo>
                    <a:pt x="89" y="56"/>
                    <a:pt x="89" y="56"/>
                    <a:pt x="89" y="56"/>
                  </a:cubicBezTo>
                  <a:cubicBezTo>
                    <a:pt x="88" y="56"/>
                    <a:pt x="88" y="56"/>
                    <a:pt x="88" y="56"/>
                  </a:cubicBezTo>
                  <a:cubicBezTo>
                    <a:pt x="88" y="56"/>
                    <a:pt x="88" y="56"/>
                    <a:pt x="88" y="56"/>
                  </a:cubicBezTo>
                  <a:cubicBezTo>
                    <a:pt x="88" y="56"/>
                    <a:pt x="88" y="56"/>
                    <a:pt x="88" y="56"/>
                  </a:cubicBezTo>
                  <a:close/>
                  <a:moveTo>
                    <a:pt x="135" y="60"/>
                  </a:moveTo>
                  <a:cubicBezTo>
                    <a:pt x="136" y="60"/>
                    <a:pt x="136" y="60"/>
                    <a:pt x="136" y="60"/>
                  </a:cubicBezTo>
                  <a:cubicBezTo>
                    <a:pt x="138" y="60"/>
                    <a:pt x="138" y="60"/>
                    <a:pt x="138" y="60"/>
                  </a:cubicBezTo>
                  <a:cubicBezTo>
                    <a:pt x="138" y="60"/>
                    <a:pt x="138" y="60"/>
                    <a:pt x="138" y="60"/>
                  </a:cubicBezTo>
                  <a:cubicBezTo>
                    <a:pt x="138" y="60"/>
                    <a:pt x="138" y="60"/>
                    <a:pt x="138" y="60"/>
                  </a:cubicBezTo>
                  <a:cubicBezTo>
                    <a:pt x="139" y="60"/>
                    <a:pt x="139" y="60"/>
                    <a:pt x="139" y="60"/>
                  </a:cubicBezTo>
                  <a:cubicBezTo>
                    <a:pt x="140" y="59"/>
                    <a:pt x="140" y="59"/>
                    <a:pt x="140" y="59"/>
                  </a:cubicBezTo>
                  <a:cubicBezTo>
                    <a:pt x="140" y="59"/>
                    <a:pt x="140" y="59"/>
                    <a:pt x="140" y="59"/>
                  </a:cubicBezTo>
                  <a:cubicBezTo>
                    <a:pt x="139" y="59"/>
                    <a:pt x="139" y="59"/>
                    <a:pt x="139" y="59"/>
                  </a:cubicBezTo>
                  <a:cubicBezTo>
                    <a:pt x="138" y="59"/>
                    <a:pt x="138" y="59"/>
                    <a:pt x="138" y="59"/>
                  </a:cubicBezTo>
                  <a:cubicBezTo>
                    <a:pt x="137" y="59"/>
                    <a:pt x="137" y="59"/>
                    <a:pt x="137" y="59"/>
                  </a:cubicBezTo>
                  <a:cubicBezTo>
                    <a:pt x="136" y="59"/>
                    <a:pt x="136" y="59"/>
                    <a:pt x="136" y="59"/>
                  </a:cubicBezTo>
                  <a:cubicBezTo>
                    <a:pt x="135" y="59"/>
                    <a:pt x="135" y="59"/>
                    <a:pt x="135" y="59"/>
                  </a:cubicBezTo>
                  <a:cubicBezTo>
                    <a:pt x="135" y="60"/>
                    <a:pt x="135" y="60"/>
                    <a:pt x="135" y="60"/>
                  </a:cubicBezTo>
                  <a:cubicBezTo>
                    <a:pt x="135" y="60"/>
                    <a:pt x="135" y="60"/>
                    <a:pt x="135" y="60"/>
                  </a:cubicBezTo>
                  <a:close/>
                  <a:moveTo>
                    <a:pt x="134" y="61"/>
                  </a:moveTo>
                  <a:cubicBezTo>
                    <a:pt x="134" y="62"/>
                    <a:pt x="134" y="62"/>
                    <a:pt x="134" y="62"/>
                  </a:cubicBezTo>
                  <a:cubicBezTo>
                    <a:pt x="134" y="62"/>
                    <a:pt x="134" y="62"/>
                    <a:pt x="134" y="62"/>
                  </a:cubicBezTo>
                  <a:cubicBezTo>
                    <a:pt x="134" y="62"/>
                    <a:pt x="134" y="62"/>
                    <a:pt x="134" y="62"/>
                  </a:cubicBezTo>
                  <a:cubicBezTo>
                    <a:pt x="134" y="61"/>
                    <a:pt x="134" y="61"/>
                    <a:pt x="134" y="61"/>
                  </a:cubicBezTo>
                  <a:close/>
                  <a:moveTo>
                    <a:pt x="130" y="61"/>
                  </a:moveTo>
                  <a:cubicBezTo>
                    <a:pt x="129" y="62"/>
                    <a:pt x="129" y="62"/>
                    <a:pt x="129" y="62"/>
                  </a:cubicBezTo>
                  <a:cubicBezTo>
                    <a:pt x="129" y="62"/>
                    <a:pt x="129" y="62"/>
                    <a:pt x="129" y="62"/>
                  </a:cubicBezTo>
                  <a:cubicBezTo>
                    <a:pt x="129" y="62"/>
                    <a:pt x="129" y="62"/>
                    <a:pt x="129" y="62"/>
                  </a:cubicBezTo>
                  <a:cubicBezTo>
                    <a:pt x="129" y="63"/>
                    <a:pt x="129" y="63"/>
                    <a:pt x="129" y="63"/>
                  </a:cubicBezTo>
                  <a:cubicBezTo>
                    <a:pt x="130" y="63"/>
                    <a:pt x="130" y="63"/>
                    <a:pt x="130" y="63"/>
                  </a:cubicBezTo>
                  <a:cubicBezTo>
                    <a:pt x="131" y="62"/>
                    <a:pt x="131" y="62"/>
                    <a:pt x="131" y="62"/>
                  </a:cubicBezTo>
                  <a:cubicBezTo>
                    <a:pt x="132" y="62"/>
                    <a:pt x="132" y="62"/>
                    <a:pt x="132" y="62"/>
                  </a:cubicBezTo>
                  <a:cubicBezTo>
                    <a:pt x="131" y="61"/>
                    <a:pt x="131" y="61"/>
                    <a:pt x="131" y="61"/>
                  </a:cubicBezTo>
                  <a:cubicBezTo>
                    <a:pt x="130" y="62"/>
                    <a:pt x="130" y="62"/>
                    <a:pt x="130" y="62"/>
                  </a:cubicBezTo>
                  <a:cubicBezTo>
                    <a:pt x="130" y="61"/>
                    <a:pt x="130" y="61"/>
                    <a:pt x="130" y="61"/>
                  </a:cubicBezTo>
                  <a:close/>
                  <a:moveTo>
                    <a:pt x="127" y="63"/>
                  </a:moveTo>
                  <a:cubicBezTo>
                    <a:pt x="127" y="63"/>
                    <a:pt x="127" y="63"/>
                    <a:pt x="127" y="63"/>
                  </a:cubicBezTo>
                  <a:cubicBezTo>
                    <a:pt x="128" y="63"/>
                    <a:pt x="128" y="63"/>
                    <a:pt x="128" y="63"/>
                  </a:cubicBezTo>
                  <a:cubicBezTo>
                    <a:pt x="128" y="62"/>
                    <a:pt x="128" y="62"/>
                    <a:pt x="128" y="62"/>
                  </a:cubicBezTo>
                  <a:cubicBezTo>
                    <a:pt x="128" y="62"/>
                    <a:pt x="128" y="62"/>
                    <a:pt x="128" y="62"/>
                  </a:cubicBezTo>
                  <a:cubicBezTo>
                    <a:pt x="128" y="62"/>
                    <a:pt x="128" y="62"/>
                    <a:pt x="128" y="62"/>
                  </a:cubicBezTo>
                  <a:cubicBezTo>
                    <a:pt x="127" y="63"/>
                    <a:pt x="127" y="63"/>
                    <a:pt x="127" y="63"/>
                  </a:cubicBezTo>
                  <a:cubicBezTo>
                    <a:pt x="127" y="63"/>
                    <a:pt x="127" y="63"/>
                    <a:pt x="127" y="63"/>
                  </a:cubicBezTo>
                  <a:close/>
                  <a:moveTo>
                    <a:pt x="124" y="63"/>
                  </a:moveTo>
                  <a:cubicBezTo>
                    <a:pt x="125" y="62"/>
                    <a:pt x="125" y="62"/>
                    <a:pt x="125" y="62"/>
                  </a:cubicBezTo>
                  <a:cubicBezTo>
                    <a:pt x="125" y="62"/>
                    <a:pt x="125" y="62"/>
                    <a:pt x="125" y="62"/>
                  </a:cubicBezTo>
                  <a:cubicBezTo>
                    <a:pt x="125" y="62"/>
                    <a:pt x="125" y="62"/>
                    <a:pt x="125" y="62"/>
                  </a:cubicBezTo>
                  <a:cubicBezTo>
                    <a:pt x="126" y="62"/>
                    <a:pt x="126" y="62"/>
                    <a:pt x="126" y="62"/>
                  </a:cubicBezTo>
                  <a:cubicBezTo>
                    <a:pt x="126" y="62"/>
                    <a:pt x="126" y="62"/>
                    <a:pt x="126" y="62"/>
                  </a:cubicBezTo>
                  <a:cubicBezTo>
                    <a:pt x="127" y="62"/>
                    <a:pt x="127" y="62"/>
                    <a:pt x="127" y="62"/>
                  </a:cubicBezTo>
                  <a:cubicBezTo>
                    <a:pt x="126" y="63"/>
                    <a:pt x="126" y="63"/>
                    <a:pt x="126" y="63"/>
                  </a:cubicBezTo>
                  <a:cubicBezTo>
                    <a:pt x="125" y="63"/>
                    <a:pt x="125" y="63"/>
                    <a:pt x="125" y="63"/>
                  </a:cubicBezTo>
                  <a:cubicBezTo>
                    <a:pt x="124" y="63"/>
                    <a:pt x="124" y="63"/>
                    <a:pt x="124" y="63"/>
                  </a:cubicBezTo>
                  <a:cubicBezTo>
                    <a:pt x="124" y="63"/>
                    <a:pt x="124" y="63"/>
                    <a:pt x="124" y="63"/>
                  </a:cubicBezTo>
                  <a:close/>
                  <a:moveTo>
                    <a:pt x="123" y="63"/>
                  </a:moveTo>
                  <a:cubicBezTo>
                    <a:pt x="122" y="63"/>
                    <a:pt x="122" y="63"/>
                    <a:pt x="122" y="63"/>
                  </a:cubicBezTo>
                  <a:cubicBezTo>
                    <a:pt x="122" y="64"/>
                    <a:pt x="122" y="64"/>
                    <a:pt x="122" y="64"/>
                  </a:cubicBezTo>
                  <a:cubicBezTo>
                    <a:pt x="122" y="63"/>
                    <a:pt x="122" y="63"/>
                    <a:pt x="122" y="63"/>
                  </a:cubicBezTo>
                  <a:cubicBezTo>
                    <a:pt x="123" y="63"/>
                    <a:pt x="123" y="63"/>
                    <a:pt x="123" y="63"/>
                  </a:cubicBezTo>
                  <a:close/>
                  <a:moveTo>
                    <a:pt x="124" y="62"/>
                  </a:moveTo>
                  <a:cubicBezTo>
                    <a:pt x="123" y="62"/>
                    <a:pt x="123" y="62"/>
                    <a:pt x="123" y="62"/>
                  </a:cubicBezTo>
                  <a:cubicBezTo>
                    <a:pt x="123" y="62"/>
                    <a:pt x="123" y="62"/>
                    <a:pt x="123" y="62"/>
                  </a:cubicBezTo>
                  <a:cubicBezTo>
                    <a:pt x="124" y="62"/>
                    <a:pt x="124" y="62"/>
                    <a:pt x="124" y="62"/>
                  </a:cubicBezTo>
                  <a:cubicBezTo>
                    <a:pt x="124" y="62"/>
                    <a:pt x="124" y="62"/>
                    <a:pt x="124" y="62"/>
                  </a:cubicBezTo>
                  <a:close/>
                  <a:moveTo>
                    <a:pt x="108" y="63"/>
                  </a:moveTo>
                  <a:cubicBezTo>
                    <a:pt x="108" y="63"/>
                    <a:pt x="108" y="63"/>
                    <a:pt x="108" y="63"/>
                  </a:cubicBezTo>
                  <a:cubicBezTo>
                    <a:pt x="109" y="62"/>
                    <a:pt x="109" y="62"/>
                    <a:pt x="109" y="62"/>
                  </a:cubicBezTo>
                  <a:cubicBezTo>
                    <a:pt x="112" y="61"/>
                    <a:pt x="112" y="61"/>
                    <a:pt x="112" y="61"/>
                  </a:cubicBezTo>
                  <a:cubicBezTo>
                    <a:pt x="113" y="62"/>
                    <a:pt x="113" y="62"/>
                    <a:pt x="113" y="62"/>
                  </a:cubicBezTo>
                  <a:cubicBezTo>
                    <a:pt x="113" y="62"/>
                    <a:pt x="113" y="62"/>
                    <a:pt x="113" y="62"/>
                  </a:cubicBezTo>
                  <a:cubicBezTo>
                    <a:pt x="114" y="62"/>
                    <a:pt x="114" y="62"/>
                    <a:pt x="114" y="62"/>
                  </a:cubicBezTo>
                  <a:cubicBezTo>
                    <a:pt x="116" y="63"/>
                    <a:pt x="116" y="63"/>
                    <a:pt x="116" y="63"/>
                  </a:cubicBezTo>
                  <a:cubicBezTo>
                    <a:pt x="117" y="62"/>
                    <a:pt x="117" y="62"/>
                    <a:pt x="117" y="62"/>
                  </a:cubicBezTo>
                  <a:cubicBezTo>
                    <a:pt x="118" y="63"/>
                    <a:pt x="118" y="63"/>
                    <a:pt x="118" y="63"/>
                  </a:cubicBezTo>
                  <a:cubicBezTo>
                    <a:pt x="118" y="63"/>
                    <a:pt x="118" y="63"/>
                    <a:pt x="118" y="63"/>
                  </a:cubicBezTo>
                  <a:cubicBezTo>
                    <a:pt x="119" y="63"/>
                    <a:pt x="119" y="63"/>
                    <a:pt x="119" y="63"/>
                  </a:cubicBezTo>
                  <a:cubicBezTo>
                    <a:pt x="120" y="62"/>
                    <a:pt x="120" y="62"/>
                    <a:pt x="120" y="62"/>
                  </a:cubicBezTo>
                  <a:cubicBezTo>
                    <a:pt x="121" y="62"/>
                    <a:pt x="121" y="62"/>
                    <a:pt x="121" y="62"/>
                  </a:cubicBezTo>
                  <a:cubicBezTo>
                    <a:pt x="121" y="61"/>
                    <a:pt x="121" y="61"/>
                    <a:pt x="121" y="61"/>
                  </a:cubicBezTo>
                  <a:cubicBezTo>
                    <a:pt x="121" y="61"/>
                    <a:pt x="121" y="61"/>
                    <a:pt x="121" y="61"/>
                  </a:cubicBezTo>
                  <a:cubicBezTo>
                    <a:pt x="122" y="61"/>
                    <a:pt x="122" y="61"/>
                    <a:pt x="122" y="61"/>
                  </a:cubicBezTo>
                  <a:cubicBezTo>
                    <a:pt x="123" y="61"/>
                    <a:pt x="123" y="61"/>
                    <a:pt x="123" y="61"/>
                  </a:cubicBezTo>
                  <a:cubicBezTo>
                    <a:pt x="123" y="62"/>
                    <a:pt x="123" y="62"/>
                    <a:pt x="123" y="62"/>
                  </a:cubicBezTo>
                  <a:cubicBezTo>
                    <a:pt x="122" y="62"/>
                    <a:pt x="122" y="62"/>
                    <a:pt x="122" y="62"/>
                  </a:cubicBezTo>
                  <a:cubicBezTo>
                    <a:pt x="122" y="63"/>
                    <a:pt x="122" y="63"/>
                    <a:pt x="122" y="63"/>
                  </a:cubicBezTo>
                  <a:cubicBezTo>
                    <a:pt x="121" y="63"/>
                    <a:pt x="121" y="63"/>
                    <a:pt x="121" y="63"/>
                  </a:cubicBezTo>
                  <a:cubicBezTo>
                    <a:pt x="120" y="64"/>
                    <a:pt x="120" y="64"/>
                    <a:pt x="120" y="64"/>
                  </a:cubicBezTo>
                  <a:cubicBezTo>
                    <a:pt x="120" y="64"/>
                    <a:pt x="120" y="64"/>
                    <a:pt x="120" y="64"/>
                  </a:cubicBezTo>
                  <a:cubicBezTo>
                    <a:pt x="119" y="64"/>
                    <a:pt x="119" y="64"/>
                    <a:pt x="119" y="64"/>
                  </a:cubicBezTo>
                  <a:cubicBezTo>
                    <a:pt x="118" y="64"/>
                    <a:pt x="118" y="64"/>
                    <a:pt x="118" y="64"/>
                  </a:cubicBezTo>
                  <a:cubicBezTo>
                    <a:pt x="116" y="64"/>
                    <a:pt x="116" y="64"/>
                    <a:pt x="116" y="64"/>
                  </a:cubicBezTo>
                  <a:cubicBezTo>
                    <a:pt x="115" y="64"/>
                    <a:pt x="115" y="64"/>
                    <a:pt x="115" y="64"/>
                  </a:cubicBezTo>
                  <a:cubicBezTo>
                    <a:pt x="114" y="64"/>
                    <a:pt x="114" y="64"/>
                    <a:pt x="114" y="64"/>
                  </a:cubicBezTo>
                  <a:cubicBezTo>
                    <a:pt x="114" y="65"/>
                    <a:pt x="114" y="65"/>
                    <a:pt x="114" y="65"/>
                  </a:cubicBezTo>
                  <a:cubicBezTo>
                    <a:pt x="113" y="65"/>
                    <a:pt x="113" y="65"/>
                    <a:pt x="113" y="65"/>
                  </a:cubicBezTo>
                  <a:cubicBezTo>
                    <a:pt x="113" y="64"/>
                    <a:pt x="113" y="64"/>
                    <a:pt x="113" y="64"/>
                  </a:cubicBezTo>
                  <a:cubicBezTo>
                    <a:pt x="112" y="65"/>
                    <a:pt x="112" y="65"/>
                    <a:pt x="112" y="65"/>
                  </a:cubicBezTo>
                  <a:cubicBezTo>
                    <a:pt x="111" y="64"/>
                    <a:pt x="111" y="64"/>
                    <a:pt x="111" y="64"/>
                  </a:cubicBezTo>
                  <a:cubicBezTo>
                    <a:pt x="111" y="64"/>
                    <a:pt x="111" y="64"/>
                    <a:pt x="111" y="64"/>
                  </a:cubicBezTo>
                  <a:cubicBezTo>
                    <a:pt x="110" y="64"/>
                    <a:pt x="110" y="64"/>
                    <a:pt x="110" y="64"/>
                  </a:cubicBezTo>
                  <a:cubicBezTo>
                    <a:pt x="109" y="64"/>
                    <a:pt x="109" y="64"/>
                    <a:pt x="109" y="64"/>
                  </a:cubicBezTo>
                  <a:cubicBezTo>
                    <a:pt x="109" y="64"/>
                    <a:pt x="109" y="64"/>
                    <a:pt x="109" y="64"/>
                  </a:cubicBezTo>
                  <a:cubicBezTo>
                    <a:pt x="108" y="64"/>
                    <a:pt x="108" y="64"/>
                    <a:pt x="108" y="64"/>
                  </a:cubicBezTo>
                  <a:cubicBezTo>
                    <a:pt x="108" y="63"/>
                    <a:pt x="108" y="63"/>
                    <a:pt x="108" y="63"/>
                  </a:cubicBezTo>
                  <a:close/>
                  <a:moveTo>
                    <a:pt x="107" y="63"/>
                  </a:moveTo>
                  <a:cubicBezTo>
                    <a:pt x="107" y="64"/>
                    <a:pt x="107" y="64"/>
                    <a:pt x="107" y="64"/>
                  </a:cubicBezTo>
                  <a:cubicBezTo>
                    <a:pt x="108" y="64"/>
                    <a:pt x="108" y="64"/>
                    <a:pt x="108" y="64"/>
                  </a:cubicBezTo>
                  <a:cubicBezTo>
                    <a:pt x="108" y="63"/>
                    <a:pt x="108" y="63"/>
                    <a:pt x="108" y="63"/>
                  </a:cubicBezTo>
                  <a:cubicBezTo>
                    <a:pt x="107" y="63"/>
                    <a:pt x="107" y="63"/>
                    <a:pt x="107" y="63"/>
                  </a:cubicBezTo>
                  <a:close/>
                  <a:moveTo>
                    <a:pt x="107" y="63"/>
                  </a:moveTo>
                  <a:cubicBezTo>
                    <a:pt x="106" y="63"/>
                    <a:pt x="106" y="63"/>
                    <a:pt x="106" y="63"/>
                  </a:cubicBezTo>
                  <a:cubicBezTo>
                    <a:pt x="106" y="64"/>
                    <a:pt x="106" y="64"/>
                    <a:pt x="106" y="64"/>
                  </a:cubicBezTo>
                  <a:cubicBezTo>
                    <a:pt x="106" y="64"/>
                    <a:pt x="106" y="64"/>
                    <a:pt x="106" y="64"/>
                  </a:cubicBezTo>
                  <a:cubicBezTo>
                    <a:pt x="107" y="63"/>
                    <a:pt x="107" y="63"/>
                    <a:pt x="107" y="63"/>
                  </a:cubicBezTo>
                  <a:cubicBezTo>
                    <a:pt x="107" y="63"/>
                    <a:pt x="107" y="63"/>
                    <a:pt x="107" y="63"/>
                  </a:cubicBezTo>
                  <a:close/>
                  <a:moveTo>
                    <a:pt x="94" y="63"/>
                  </a:moveTo>
                  <a:cubicBezTo>
                    <a:pt x="94" y="64"/>
                    <a:pt x="94" y="64"/>
                    <a:pt x="94" y="64"/>
                  </a:cubicBezTo>
                  <a:cubicBezTo>
                    <a:pt x="94" y="64"/>
                    <a:pt x="94" y="64"/>
                    <a:pt x="94" y="64"/>
                  </a:cubicBezTo>
                  <a:cubicBezTo>
                    <a:pt x="94" y="64"/>
                    <a:pt x="94" y="64"/>
                    <a:pt x="94" y="64"/>
                  </a:cubicBezTo>
                  <a:cubicBezTo>
                    <a:pt x="95" y="65"/>
                    <a:pt x="95" y="65"/>
                    <a:pt x="95" y="65"/>
                  </a:cubicBezTo>
                  <a:cubicBezTo>
                    <a:pt x="95" y="65"/>
                    <a:pt x="95" y="65"/>
                    <a:pt x="95" y="65"/>
                  </a:cubicBezTo>
                  <a:cubicBezTo>
                    <a:pt x="96" y="65"/>
                    <a:pt x="96" y="65"/>
                    <a:pt x="96" y="65"/>
                  </a:cubicBezTo>
                  <a:cubicBezTo>
                    <a:pt x="97" y="65"/>
                    <a:pt x="97" y="65"/>
                    <a:pt x="97" y="65"/>
                  </a:cubicBezTo>
                  <a:cubicBezTo>
                    <a:pt x="98" y="65"/>
                    <a:pt x="98" y="65"/>
                    <a:pt x="98" y="65"/>
                  </a:cubicBezTo>
                  <a:cubicBezTo>
                    <a:pt x="98" y="64"/>
                    <a:pt x="98" y="64"/>
                    <a:pt x="98" y="64"/>
                  </a:cubicBezTo>
                  <a:cubicBezTo>
                    <a:pt x="99" y="65"/>
                    <a:pt x="99" y="65"/>
                    <a:pt x="99" y="65"/>
                  </a:cubicBezTo>
                  <a:cubicBezTo>
                    <a:pt x="100" y="64"/>
                    <a:pt x="100" y="64"/>
                    <a:pt x="100" y="64"/>
                  </a:cubicBezTo>
                  <a:cubicBezTo>
                    <a:pt x="101" y="65"/>
                    <a:pt x="101" y="65"/>
                    <a:pt x="101" y="65"/>
                  </a:cubicBezTo>
                  <a:cubicBezTo>
                    <a:pt x="102" y="64"/>
                    <a:pt x="102" y="64"/>
                    <a:pt x="102" y="64"/>
                  </a:cubicBezTo>
                  <a:cubicBezTo>
                    <a:pt x="102" y="64"/>
                    <a:pt x="102" y="64"/>
                    <a:pt x="102" y="64"/>
                  </a:cubicBezTo>
                  <a:cubicBezTo>
                    <a:pt x="103" y="64"/>
                    <a:pt x="103" y="64"/>
                    <a:pt x="103" y="64"/>
                  </a:cubicBezTo>
                  <a:cubicBezTo>
                    <a:pt x="104" y="64"/>
                    <a:pt x="104" y="64"/>
                    <a:pt x="104" y="64"/>
                  </a:cubicBezTo>
                  <a:cubicBezTo>
                    <a:pt x="104" y="64"/>
                    <a:pt x="104" y="64"/>
                    <a:pt x="104" y="64"/>
                  </a:cubicBezTo>
                  <a:cubicBezTo>
                    <a:pt x="105" y="64"/>
                    <a:pt x="105" y="64"/>
                    <a:pt x="105" y="64"/>
                  </a:cubicBezTo>
                  <a:cubicBezTo>
                    <a:pt x="105" y="63"/>
                    <a:pt x="105" y="63"/>
                    <a:pt x="105" y="63"/>
                  </a:cubicBezTo>
                  <a:cubicBezTo>
                    <a:pt x="105" y="63"/>
                    <a:pt x="105" y="63"/>
                    <a:pt x="105" y="63"/>
                  </a:cubicBezTo>
                  <a:cubicBezTo>
                    <a:pt x="105" y="63"/>
                    <a:pt x="105" y="63"/>
                    <a:pt x="105" y="63"/>
                  </a:cubicBezTo>
                  <a:cubicBezTo>
                    <a:pt x="105" y="62"/>
                    <a:pt x="105" y="62"/>
                    <a:pt x="105" y="62"/>
                  </a:cubicBezTo>
                  <a:cubicBezTo>
                    <a:pt x="104" y="62"/>
                    <a:pt x="104" y="62"/>
                    <a:pt x="104" y="62"/>
                  </a:cubicBezTo>
                  <a:cubicBezTo>
                    <a:pt x="104" y="62"/>
                    <a:pt x="104" y="62"/>
                    <a:pt x="104" y="62"/>
                  </a:cubicBezTo>
                  <a:cubicBezTo>
                    <a:pt x="103" y="63"/>
                    <a:pt x="103" y="63"/>
                    <a:pt x="103" y="63"/>
                  </a:cubicBezTo>
                  <a:cubicBezTo>
                    <a:pt x="103" y="62"/>
                    <a:pt x="103" y="62"/>
                    <a:pt x="103" y="62"/>
                  </a:cubicBezTo>
                  <a:cubicBezTo>
                    <a:pt x="102" y="61"/>
                    <a:pt x="102" y="61"/>
                    <a:pt x="102" y="61"/>
                  </a:cubicBezTo>
                  <a:cubicBezTo>
                    <a:pt x="101" y="62"/>
                    <a:pt x="101" y="62"/>
                    <a:pt x="101" y="62"/>
                  </a:cubicBezTo>
                  <a:cubicBezTo>
                    <a:pt x="101" y="61"/>
                    <a:pt x="101" y="61"/>
                    <a:pt x="101" y="61"/>
                  </a:cubicBezTo>
                  <a:cubicBezTo>
                    <a:pt x="100" y="61"/>
                    <a:pt x="100" y="61"/>
                    <a:pt x="100" y="61"/>
                  </a:cubicBezTo>
                  <a:cubicBezTo>
                    <a:pt x="99" y="62"/>
                    <a:pt x="99" y="62"/>
                    <a:pt x="99" y="62"/>
                  </a:cubicBezTo>
                  <a:cubicBezTo>
                    <a:pt x="99" y="62"/>
                    <a:pt x="99" y="62"/>
                    <a:pt x="99" y="62"/>
                  </a:cubicBezTo>
                  <a:cubicBezTo>
                    <a:pt x="101" y="63"/>
                    <a:pt x="101" y="63"/>
                    <a:pt x="101" y="63"/>
                  </a:cubicBezTo>
                  <a:cubicBezTo>
                    <a:pt x="101" y="63"/>
                    <a:pt x="101" y="63"/>
                    <a:pt x="101" y="63"/>
                  </a:cubicBezTo>
                  <a:cubicBezTo>
                    <a:pt x="100" y="63"/>
                    <a:pt x="100" y="63"/>
                    <a:pt x="100" y="63"/>
                  </a:cubicBezTo>
                  <a:cubicBezTo>
                    <a:pt x="99" y="64"/>
                    <a:pt x="99" y="64"/>
                    <a:pt x="99" y="64"/>
                  </a:cubicBezTo>
                  <a:cubicBezTo>
                    <a:pt x="98" y="63"/>
                    <a:pt x="98" y="63"/>
                    <a:pt x="98" y="63"/>
                  </a:cubicBezTo>
                  <a:cubicBezTo>
                    <a:pt x="98" y="62"/>
                    <a:pt x="98" y="62"/>
                    <a:pt x="98" y="62"/>
                  </a:cubicBezTo>
                  <a:cubicBezTo>
                    <a:pt x="98" y="62"/>
                    <a:pt x="98" y="62"/>
                    <a:pt x="98" y="62"/>
                  </a:cubicBezTo>
                  <a:cubicBezTo>
                    <a:pt x="97" y="62"/>
                    <a:pt x="97" y="62"/>
                    <a:pt x="97" y="62"/>
                  </a:cubicBezTo>
                  <a:cubicBezTo>
                    <a:pt x="96" y="62"/>
                    <a:pt x="96" y="62"/>
                    <a:pt x="96" y="62"/>
                  </a:cubicBezTo>
                  <a:cubicBezTo>
                    <a:pt x="95" y="63"/>
                    <a:pt x="95" y="63"/>
                    <a:pt x="95" y="63"/>
                  </a:cubicBezTo>
                  <a:cubicBezTo>
                    <a:pt x="95" y="63"/>
                    <a:pt x="94" y="63"/>
                    <a:pt x="94" y="63"/>
                  </a:cubicBezTo>
                  <a:close/>
                  <a:moveTo>
                    <a:pt x="92" y="62"/>
                  </a:moveTo>
                  <a:cubicBezTo>
                    <a:pt x="93" y="62"/>
                    <a:pt x="93" y="62"/>
                    <a:pt x="93" y="62"/>
                  </a:cubicBezTo>
                  <a:cubicBezTo>
                    <a:pt x="94" y="62"/>
                    <a:pt x="94" y="62"/>
                    <a:pt x="94" y="62"/>
                  </a:cubicBezTo>
                  <a:cubicBezTo>
                    <a:pt x="94" y="63"/>
                    <a:pt x="94" y="63"/>
                    <a:pt x="94" y="63"/>
                  </a:cubicBezTo>
                  <a:cubicBezTo>
                    <a:pt x="93" y="64"/>
                    <a:pt x="93" y="64"/>
                    <a:pt x="93" y="64"/>
                  </a:cubicBezTo>
                  <a:cubicBezTo>
                    <a:pt x="93" y="64"/>
                    <a:pt x="93" y="64"/>
                    <a:pt x="93" y="64"/>
                  </a:cubicBezTo>
                  <a:cubicBezTo>
                    <a:pt x="93" y="64"/>
                    <a:pt x="93" y="64"/>
                    <a:pt x="93" y="64"/>
                  </a:cubicBezTo>
                  <a:cubicBezTo>
                    <a:pt x="92" y="64"/>
                    <a:pt x="92" y="64"/>
                    <a:pt x="92" y="64"/>
                  </a:cubicBezTo>
                  <a:cubicBezTo>
                    <a:pt x="91" y="64"/>
                    <a:pt x="91" y="64"/>
                    <a:pt x="91" y="64"/>
                  </a:cubicBezTo>
                  <a:cubicBezTo>
                    <a:pt x="90" y="64"/>
                    <a:pt x="90" y="64"/>
                    <a:pt x="90" y="64"/>
                  </a:cubicBezTo>
                  <a:cubicBezTo>
                    <a:pt x="91" y="63"/>
                    <a:pt x="91" y="63"/>
                    <a:pt x="91" y="63"/>
                  </a:cubicBezTo>
                  <a:cubicBezTo>
                    <a:pt x="91" y="63"/>
                    <a:pt x="91" y="63"/>
                    <a:pt x="91" y="63"/>
                  </a:cubicBezTo>
                  <a:cubicBezTo>
                    <a:pt x="92" y="62"/>
                    <a:pt x="92" y="62"/>
                    <a:pt x="92" y="62"/>
                  </a:cubicBezTo>
                  <a:close/>
                  <a:moveTo>
                    <a:pt x="89" y="64"/>
                  </a:moveTo>
                  <a:cubicBezTo>
                    <a:pt x="89" y="63"/>
                    <a:pt x="89" y="63"/>
                    <a:pt x="89" y="63"/>
                  </a:cubicBezTo>
                  <a:cubicBezTo>
                    <a:pt x="89" y="64"/>
                    <a:pt x="89" y="64"/>
                    <a:pt x="89" y="64"/>
                  </a:cubicBezTo>
                  <a:cubicBezTo>
                    <a:pt x="89" y="64"/>
                    <a:pt x="89" y="64"/>
                    <a:pt x="89" y="64"/>
                  </a:cubicBezTo>
                  <a:cubicBezTo>
                    <a:pt x="89" y="64"/>
                    <a:pt x="89" y="64"/>
                    <a:pt x="89" y="64"/>
                  </a:cubicBezTo>
                  <a:close/>
                  <a:moveTo>
                    <a:pt x="85" y="61"/>
                  </a:moveTo>
                  <a:cubicBezTo>
                    <a:pt x="85" y="62"/>
                    <a:pt x="85" y="62"/>
                    <a:pt x="85" y="62"/>
                  </a:cubicBezTo>
                  <a:cubicBezTo>
                    <a:pt x="85" y="62"/>
                    <a:pt x="85" y="62"/>
                    <a:pt x="85" y="62"/>
                  </a:cubicBezTo>
                  <a:cubicBezTo>
                    <a:pt x="86" y="63"/>
                    <a:pt x="86" y="63"/>
                    <a:pt x="86" y="63"/>
                  </a:cubicBezTo>
                  <a:cubicBezTo>
                    <a:pt x="87" y="63"/>
                    <a:pt x="87" y="63"/>
                    <a:pt x="87" y="63"/>
                  </a:cubicBezTo>
                  <a:cubicBezTo>
                    <a:pt x="87" y="64"/>
                    <a:pt x="87" y="64"/>
                    <a:pt x="87" y="64"/>
                  </a:cubicBezTo>
                  <a:cubicBezTo>
                    <a:pt x="88" y="63"/>
                    <a:pt x="88" y="63"/>
                    <a:pt x="88" y="63"/>
                  </a:cubicBezTo>
                  <a:cubicBezTo>
                    <a:pt x="89" y="63"/>
                    <a:pt x="89" y="63"/>
                    <a:pt x="89" y="63"/>
                  </a:cubicBezTo>
                  <a:cubicBezTo>
                    <a:pt x="89" y="63"/>
                    <a:pt x="89" y="63"/>
                    <a:pt x="89" y="63"/>
                  </a:cubicBezTo>
                  <a:cubicBezTo>
                    <a:pt x="90" y="63"/>
                    <a:pt x="90" y="63"/>
                    <a:pt x="90" y="63"/>
                  </a:cubicBezTo>
                  <a:cubicBezTo>
                    <a:pt x="90" y="62"/>
                    <a:pt x="90" y="62"/>
                    <a:pt x="90" y="62"/>
                  </a:cubicBezTo>
                  <a:cubicBezTo>
                    <a:pt x="89" y="61"/>
                    <a:pt x="89" y="61"/>
                    <a:pt x="89" y="61"/>
                  </a:cubicBezTo>
                  <a:cubicBezTo>
                    <a:pt x="88" y="61"/>
                    <a:pt x="88" y="61"/>
                    <a:pt x="88" y="61"/>
                  </a:cubicBezTo>
                  <a:cubicBezTo>
                    <a:pt x="87" y="61"/>
                    <a:pt x="87" y="61"/>
                    <a:pt x="87" y="61"/>
                  </a:cubicBezTo>
                  <a:cubicBezTo>
                    <a:pt x="86" y="61"/>
                    <a:pt x="86" y="61"/>
                    <a:pt x="86" y="61"/>
                  </a:cubicBezTo>
                  <a:cubicBezTo>
                    <a:pt x="85" y="61"/>
                    <a:pt x="85" y="61"/>
                    <a:pt x="85" y="61"/>
                  </a:cubicBezTo>
                  <a:close/>
                  <a:moveTo>
                    <a:pt x="192" y="62"/>
                  </a:moveTo>
                  <a:cubicBezTo>
                    <a:pt x="193" y="62"/>
                    <a:pt x="193" y="62"/>
                    <a:pt x="193" y="62"/>
                  </a:cubicBezTo>
                  <a:cubicBezTo>
                    <a:pt x="193" y="62"/>
                    <a:pt x="193" y="62"/>
                    <a:pt x="193" y="62"/>
                  </a:cubicBezTo>
                  <a:cubicBezTo>
                    <a:pt x="194" y="62"/>
                    <a:pt x="194" y="62"/>
                    <a:pt x="194" y="62"/>
                  </a:cubicBezTo>
                  <a:cubicBezTo>
                    <a:pt x="193" y="61"/>
                    <a:pt x="193" y="61"/>
                    <a:pt x="193" y="61"/>
                  </a:cubicBezTo>
                  <a:cubicBezTo>
                    <a:pt x="193" y="61"/>
                    <a:pt x="193" y="61"/>
                    <a:pt x="193" y="61"/>
                  </a:cubicBezTo>
                  <a:cubicBezTo>
                    <a:pt x="193" y="61"/>
                    <a:pt x="193" y="61"/>
                    <a:pt x="193" y="61"/>
                  </a:cubicBezTo>
                  <a:cubicBezTo>
                    <a:pt x="192" y="62"/>
                    <a:pt x="192" y="62"/>
                    <a:pt x="192" y="62"/>
                  </a:cubicBezTo>
                  <a:close/>
                  <a:moveTo>
                    <a:pt x="188" y="62"/>
                  </a:moveTo>
                  <a:cubicBezTo>
                    <a:pt x="188" y="62"/>
                    <a:pt x="189" y="62"/>
                    <a:pt x="189" y="62"/>
                  </a:cubicBezTo>
                  <a:cubicBezTo>
                    <a:pt x="190" y="62"/>
                    <a:pt x="190" y="62"/>
                    <a:pt x="190" y="62"/>
                  </a:cubicBezTo>
                  <a:cubicBezTo>
                    <a:pt x="191" y="62"/>
                    <a:pt x="191" y="62"/>
                    <a:pt x="191" y="62"/>
                  </a:cubicBezTo>
                  <a:cubicBezTo>
                    <a:pt x="192" y="62"/>
                    <a:pt x="192" y="62"/>
                    <a:pt x="192" y="62"/>
                  </a:cubicBezTo>
                  <a:cubicBezTo>
                    <a:pt x="192" y="61"/>
                    <a:pt x="192" y="61"/>
                    <a:pt x="192" y="61"/>
                  </a:cubicBezTo>
                  <a:cubicBezTo>
                    <a:pt x="193" y="61"/>
                    <a:pt x="193" y="61"/>
                    <a:pt x="193" y="61"/>
                  </a:cubicBezTo>
                  <a:cubicBezTo>
                    <a:pt x="194" y="60"/>
                    <a:pt x="194" y="60"/>
                    <a:pt x="194" y="60"/>
                  </a:cubicBezTo>
                  <a:cubicBezTo>
                    <a:pt x="194" y="60"/>
                    <a:pt x="194" y="60"/>
                    <a:pt x="194" y="60"/>
                  </a:cubicBezTo>
                  <a:cubicBezTo>
                    <a:pt x="194" y="60"/>
                    <a:pt x="194" y="60"/>
                    <a:pt x="194" y="60"/>
                  </a:cubicBezTo>
                  <a:cubicBezTo>
                    <a:pt x="194" y="59"/>
                    <a:pt x="194" y="59"/>
                    <a:pt x="194" y="59"/>
                  </a:cubicBezTo>
                  <a:cubicBezTo>
                    <a:pt x="194" y="59"/>
                    <a:pt x="194" y="59"/>
                    <a:pt x="194" y="59"/>
                  </a:cubicBezTo>
                  <a:cubicBezTo>
                    <a:pt x="193" y="58"/>
                    <a:pt x="193" y="58"/>
                    <a:pt x="193" y="58"/>
                  </a:cubicBezTo>
                  <a:cubicBezTo>
                    <a:pt x="193" y="58"/>
                    <a:pt x="193" y="58"/>
                    <a:pt x="193" y="58"/>
                  </a:cubicBezTo>
                  <a:cubicBezTo>
                    <a:pt x="192" y="58"/>
                    <a:pt x="192" y="58"/>
                    <a:pt x="192" y="58"/>
                  </a:cubicBezTo>
                  <a:cubicBezTo>
                    <a:pt x="191" y="58"/>
                    <a:pt x="191" y="58"/>
                    <a:pt x="191" y="58"/>
                  </a:cubicBezTo>
                  <a:cubicBezTo>
                    <a:pt x="190" y="59"/>
                    <a:pt x="190" y="59"/>
                    <a:pt x="190" y="59"/>
                  </a:cubicBezTo>
                  <a:cubicBezTo>
                    <a:pt x="190" y="60"/>
                    <a:pt x="190" y="60"/>
                    <a:pt x="190" y="60"/>
                  </a:cubicBezTo>
                  <a:cubicBezTo>
                    <a:pt x="188" y="62"/>
                    <a:pt x="188" y="62"/>
                    <a:pt x="188" y="62"/>
                  </a:cubicBezTo>
                  <a:close/>
                  <a:moveTo>
                    <a:pt x="78" y="56"/>
                  </a:moveTo>
                  <a:cubicBezTo>
                    <a:pt x="77" y="57"/>
                    <a:pt x="77" y="57"/>
                    <a:pt x="77" y="57"/>
                  </a:cubicBezTo>
                  <a:cubicBezTo>
                    <a:pt x="78" y="57"/>
                    <a:pt x="78" y="57"/>
                    <a:pt x="78" y="57"/>
                  </a:cubicBezTo>
                  <a:cubicBezTo>
                    <a:pt x="79" y="58"/>
                    <a:pt x="79" y="58"/>
                    <a:pt x="79" y="58"/>
                  </a:cubicBezTo>
                  <a:cubicBezTo>
                    <a:pt x="79" y="57"/>
                    <a:pt x="79" y="57"/>
                    <a:pt x="79" y="57"/>
                  </a:cubicBezTo>
                  <a:cubicBezTo>
                    <a:pt x="81" y="57"/>
                    <a:pt x="81" y="57"/>
                    <a:pt x="81" y="57"/>
                  </a:cubicBezTo>
                  <a:cubicBezTo>
                    <a:pt x="82" y="57"/>
                    <a:pt x="82" y="57"/>
                    <a:pt x="82" y="57"/>
                  </a:cubicBezTo>
                  <a:cubicBezTo>
                    <a:pt x="83" y="57"/>
                    <a:pt x="83" y="57"/>
                    <a:pt x="83" y="57"/>
                  </a:cubicBezTo>
                  <a:cubicBezTo>
                    <a:pt x="83" y="56"/>
                    <a:pt x="83" y="56"/>
                    <a:pt x="83" y="56"/>
                  </a:cubicBezTo>
                  <a:cubicBezTo>
                    <a:pt x="82" y="56"/>
                    <a:pt x="82" y="56"/>
                    <a:pt x="82" y="56"/>
                  </a:cubicBezTo>
                  <a:cubicBezTo>
                    <a:pt x="81" y="56"/>
                    <a:pt x="81" y="56"/>
                    <a:pt x="81" y="56"/>
                  </a:cubicBezTo>
                  <a:cubicBezTo>
                    <a:pt x="81" y="56"/>
                    <a:pt x="81" y="56"/>
                    <a:pt x="81" y="56"/>
                  </a:cubicBezTo>
                  <a:cubicBezTo>
                    <a:pt x="78" y="56"/>
                    <a:pt x="78" y="56"/>
                    <a:pt x="78" y="56"/>
                  </a:cubicBezTo>
                  <a:cubicBezTo>
                    <a:pt x="78" y="56"/>
                    <a:pt x="78" y="56"/>
                    <a:pt x="78" y="56"/>
                  </a:cubicBezTo>
                  <a:close/>
                  <a:moveTo>
                    <a:pt x="44" y="55"/>
                  </a:moveTo>
                  <a:cubicBezTo>
                    <a:pt x="44" y="55"/>
                    <a:pt x="44" y="55"/>
                    <a:pt x="44" y="55"/>
                  </a:cubicBezTo>
                  <a:cubicBezTo>
                    <a:pt x="45" y="55"/>
                    <a:pt x="45" y="55"/>
                    <a:pt x="45" y="55"/>
                  </a:cubicBezTo>
                  <a:cubicBezTo>
                    <a:pt x="45" y="55"/>
                    <a:pt x="45" y="55"/>
                    <a:pt x="45" y="55"/>
                  </a:cubicBezTo>
                  <a:cubicBezTo>
                    <a:pt x="44" y="55"/>
                    <a:pt x="44" y="55"/>
                    <a:pt x="44" y="55"/>
                  </a:cubicBezTo>
                  <a:close/>
                  <a:moveTo>
                    <a:pt x="45" y="55"/>
                  </a:moveTo>
                  <a:cubicBezTo>
                    <a:pt x="45" y="55"/>
                    <a:pt x="45" y="55"/>
                    <a:pt x="45" y="55"/>
                  </a:cubicBezTo>
                  <a:cubicBezTo>
                    <a:pt x="46" y="55"/>
                    <a:pt x="46" y="55"/>
                    <a:pt x="46" y="55"/>
                  </a:cubicBezTo>
                  <a:cubicBezTo>
                    <a:pt x="46" y="54"/>
                    <a:pt x="46" y="54"/>
                    <a:pt x="46" y="54"/>
                  </a:cubicBezTo>
                  <a:cubicBezTo>
                    <a:pt x="47" y="54"/>
                    <a:pt x="47" y="54"/>
                    <a:pt x="47" y="54"/>
                  </a:cubicBezTo>
                  <a:cubicBezTo>
                    <a:pt x="47" y="53"/>
                    <a:pt x="47" y="53"/>
                    <a:pt x="47" y="53"/>
                  </a:cubicBezTo>
                  <a:cubicBezTo>
                    <a:pt x="47" y="53"/>
                    <a:pt x="47" y="53"/>
                    <a:pt x="47" y="53"/>
                  </a:cubicBezTo>
                  <a:cubicBezTo>
                    <a:pt x="48" y="52"/>
                    <a:pt x="48" y="52"/>
                    <a:pt x="48" y="52"/>
                  </a:cubicBezTo>
                  <a:cubicBezTo>
                    <a:pt x="49" y="52"/>
                    <a:pt x="49" y="52"/>
                    <a:pt x="49" y="52"/>
                  </a:cubicBezTo>
                  <a:cubicBezTo>
                    <a:pt x="50" y="52"/>
                    <a:pt x="50" y="52"/>
                    <a:pt x="50" y="52"/>
                  </a:cubicBezTo>
                  <a:cubicBezTo>
                    <a:pt x="51" y="52"/>
                    <a:pt x="51" y="52"/>
                    <a:pt x="51" y="52"/>
                  </a:cubicBezTo>
                  <a:cubicBezTo>
                    <a:pt x="52" y="53"/>
                    <a:pt x="52" y="53"/>
                    <a:pt x="52" y="53"/>
                  </a:cubicBezTo>
                  <a:cubicBezTo>
                    <a:pt x="52" y="52"/>
                    <a:pt x="52" y="52"/>
                    <a:pt x="52" y="52"/>
                  </a:cubicBezTo>
                  <a:cubicBezTo>
                    <a:pt x="53" y="52"/>
                    <a:pt x="53" y="52"/>
                    <a:pt x="53" y="52"/>
                  </a:cubicBezTo>
                  <a:cubicBezTo>
                    <a:pt x="54" y="52"/>
                    <a:pt x="54" y="52"/>
                    <a:pt x="54" y="52"/>
                  </a:cubicBezTo>
                  <a:cubicBezTo>
                    <a:pt x="55" y="53"/>
                    <a:pt x="55" y="53"/>
                    <a:pt x="55" y="53"/>
                  </a:cubicBezTo>
                  <a:cubicBezTo>
                    <a:pt x="56" y="53"/>
                    <a:pt x="56" y="53"/>
                    <a:pt x="56" y="53"/>
                  </a:cubicBezTo>
                  <a:cubicBezTo>
                    <a:pt x="58" y="53"/>
                    <a:pt x="58" y="53"/>
                    <a:pt x="58" y="53"/>
                  </a:cubicBezTo>
                  <a:cubicBezTo>
                    <a:pt x="59" y="54"/>
                    <a:pt x="59" y="54"/>
                    <a:pt x="59" y="54"/>
                  </a:cubicBezTo>
                  <a:cubicBezTo>
                    <a:pt x="59" y="55"/>
                    <a:pt x="59" y="55"/>
                    <a:pt x="59" y="55"/>
                  </a:cubicBezTo>
                  <a:cubicBezTo>
                    <a:pt x="59" y="55"/>
                    <a:pt x="59" y="55"/>
                    <a:pt x="59" y="55"/>
                  </a:cubicBezTo>
                  <a:cubicBezTo>
                    <a:pt x="61" y="56"/>
                    <a:pt x="61" y="56"/>
                    <a:pt x="61" y="56"/>
                  </a:cubicBezTo>
                  <a:cubicBezTo>
                    <a:pt x="63" y="56"/>
                    <a:pt x="63" y="56"/>
                    <a:pt x="63" y="56"/>
                  </a:cubicBezTo>
                  <a:cubicBezTo>
                    <a:pt x="66" y="56"/>
                    <a:pt x="66" y="56"/>
                    <a:pt x="66" y="56"/>
                  </a:cubicBezTo>
                  <a:cubicBezTo>
                    <a:pt x="68" y="56"/>
                    <a:pt x="68" y="56"/>
                    <a:pt x="68" y="56"/>
                  </a:cubicBezTo>
                  <a:cubicBezTo>
                    <a:pt x="68" y="55"/>
                    <a:pt x="68" y="55"/>
                    <a:pt x="68" y="55"/>
                  </a:cubicBezTo>
                  <a:cubicBezTo>
                    <a:pt x="68" y="54"/>
                    <a:pt x="68" y="54"/>
                    <a:pt x="68" y="54"/>
                  </a:cubicBezTo>
                  <a:cubicBezTo>
                    <a:pt x="69" y="54"/>
                    <a:pt x="69" y="54"/>
                    <a:pt x="69" y="54"/>
                  </a:cubicBezTo>
                  <a:cubicBezTo>
                    <a:pt x="70" y="55"/>
                    <a:pt x="70" y="55"/>
                    <a:pt x="70" y="55"/>
                  </a:cubicBezTo>
                  <a:cubicBezTo>
                    <a:pt x="71" y="55"/>
                    <a:pt x="71" y="55"/>
                    <a:pt x="71" y="55"/>
                  </a:cubicBezTo>
                  <a:cubicBezTo>
                    <a:pt x="72" y="54"/>
                    <a:pt x="72" y="54"/>
                    <a:pt x="72" y="54"/>
                  </a:cubicBezTo>
                  <a:cubicBezTo>
                    <a:pt x="72" y="55"/>
                    <a:pt x="72" y="55"/>
                    <a:pt x="72" y="55"/>
                  </a:cubicBezTo>
                  <a:cubicBezTo>
                    <a:pt x="73" y="56"/>
                    <a:pt x="73" y="56"/>
                    <a:pt x="73" y="56"/>
                  </a:cubicBezTo>
                  <a:cubicBezTo>
                    <a:pt x="74" y="55"/>
                    <a:pt x="74" y="55"/>
                    <a:pt x="74" y="55"/>
                  </a:cubicBezTo>
                  <a:cubicBezTo>
                    <a:pt x="75" y="56"/>
                    <a:pt x="75" y="56"/>
                    <a:pt x="75" y="56"/>
                  </a:cubicBezTo>
                  <a:cubicBezTo>
                    <a:pt x="75" y="56"/>
                    <a:pt x="75" y="56"/>
                    <a:pt x="75" y="56"/>
                  </a:cubicBezTo>
                  <a:cubicBezTo>
                    <a:pt x="77" y="56"/>
                    <a:pt x="77" y="56"/>
                    <a:pt x="77" y="56"/>
                  </a:cubicBezTo>
                  <a:cubicBezTo>
                    <a:pt x="77" y="57"/>
                    <a:pt x="77" y="57"/>
                    <a:pt x="77" y="57"/>
                  </a:cubicBezTo>
                  <a:cubicBezTo>
                    <a:pt x="77" y="58"/>
                    <a:pt x="77" y="58"/>
                    <a:pt x="77" y="58"/>
                  </a:cubicBezTo>
                  <a:cubicBezTo>
                    <a:pt x="78" y="59"/>
                    <a:pt x="78" y="59"/>
                    <a:pt x="78" y="59"/>
                  </a:cubicBezTo>
                  <a:cubicBezTo>
                    <a:pt x="78" y="59"/>
                    <a:pt x="78" y="59"/>
                    <a:pt x="78" y="59"/>
                  </a:cubicBezTo>
                  <a:cubicBezTo>
                    <a:pt x="79" y="60"/>
                    <a:pt x="79" y="60"/>
                    <a:pt x="79" y="60"/>
                  </a:cubicBezTo>
                  <a:cubicBezTo>
                    <a:pt x="80" y="59"/>
                    <a:pt x="80" y="59"/>
                    <a:pt x="80" y="59"/>
                  </a:cubicBezTo>
                  <a:cubicBezTo>
                    <a:pt x="81" y="60"/>
                    <a:pt x="81" y="60"/>
                    <a:pt x="81" y="60"/>
                  </a:cubicBezTo>
                  <a:cubicBezTo>
                    <a:pt x="81" y="60"/>
                    <a:pt x="81" y="60"/>
                    <a:pt x="81" y="60"/>
                  </a:cubicBezTo>
                  <a:cubicBezTo>
                    <a:pt x="82" y="59"/>
                    <a:pt x="82" y="59"/>
                    <a:pt x="82" y="59"/>
                  </a:cubicBezTo>
                  <a:cubicBezTo>
                    <a:pt x="83" y="59"/>
                    <a:pt x="83" y="59"/>
                    <a:pt x="83" y="59"/>
                  </a:cubicBezTo>
                  <a:cubicBezTo>
                    <a:pt x="83" y="60"/>
                    <a:pt x="83" y="60"/>
                    <a:pt x="83" y="60"/>
                  </a:cubicBezTo>
                  <a:cubicBezTo>
                    <a:pt x="84" y="60"/>
                    <a:pt x="84" y="60"/>
                    <a:pt x="84" y="60"/>
                  </a:cubicBezTo>
                  <a:cubicBezTo>
                    <a:pt x="84" y="60"/>
                    <a:pt x="84" y="60"/>
                    <a:pt x="84" y="60"/>
                  </a:cubicBezTo>
                  <a:cubicBezTo>
                    <a:pt x="84" y="62"/>
                    <a:pt x="84" y="62"/>
                    <a:pt x="84" y="62"/>
                  </a:cubicBezTo>
                  <a:cubicBezTo>
                    <a:pt x="84" y="62"/>
                    <a:pt x="84" y="62"/>
                    <a:pt x="84" y="62"/>
                  </a:cubicBezTo>
                  <a:cubicBezTo>
                    <a:pt x="84" y="63"/>
                    <a:pt x="84" y="63"/>
                    <a:pt x="84" y="63"/>
                  </a:cubicBezTo>
                  <a:cubicBezTo>
                    <a:pt x="84" y="64"/>
                    <a:pt x="84" y="64"/>
                    <a:pt x="84" y="64"/>
                  </a:cubicBezTo>
                  <a:cubicBezTo>
                    <a:pt x="84" y="64"/>
                    <a:pt x="84" y="64"/>
                    <a:pt x="84" y="64"/>
                  </a:cubicBezTo>
                  <a:cubicBezTo>
                    <a:pt x="83" y="63"/>
                    <a:pt x="83" y="63"/>
                    <a:pt x="83" y="63"/>
                  </a:cubicBezTo>
                  <a:cubicBezTo>
                    <a:pt x="82" y="64"/>
                    <a:pt x="82" y="64"/>
                    <a:pt x="82" y="64"/>
                  </a:cubicBezTo>
                  <a:cubicBezTo>
                    <a:pt x="81" y="63"/>
                    <a:pt x="81" y="63"/>
                    <a:pt x="81" y="63"/>
                  </a:cubicBezTo>
                  <a:cubicBezTo>
                    <a:pt x="80" y="62"/>
                    <a:pt x="80" y="62"/>
                    <a:pt x="80" y="62"/>
                  </a:cubicBezTo>
                  <a:cubicBezTo>
                    <a:pt x="79" y="62"/>
                    <a:pt x="79" y="62"/>
                    <a:pt x="79" y="62"/>
                  </a:cubicBezTo>
                  <a:cubicBezTo>
                    <a:pt x="79" y="62"/>
                    <a:pt x="79" y="62"/>
                    <a:pt x="79" y="62"/>
                  </a:cubicBezTo>
                  <a:cubicBezTo>
                    <a:pt x="77" y="62"/>
                    <a:pt x="77" y="62"/>
                    <a:pt x="77" y="62"/>
                  </a:cubicBezTo>
                  <a:cubicBezTo>
                    <a:pt x="76" y="62"/>
                    <a:pt x="76" y="62"/>
                    <a:pt x="76" y="62"/>
                  </a:cubicBezTo>
                  <a:cubicBezTo>
                    <a:pt x="75" y="62"/>
                    <a:pt x="75" y="62"/>
                    <a:pt x="75" y="62"/>
                  </a:cubicBezTo>
                  <a:cubicBezTo>
                    <a:pt x="74" y="61"/>
                    <a:pt x="74" y="61"/>
                    <a:pt x="74" y="61"/>
                  </a:cubicBezTo>
                  <a:cubicBezTo>
                    <a:pt x="73" y="62"/>
                    <a:pt x="73" y="62"/>
                    <a:pt x="73" y="62"/>
                  </a:cubicBezTo>
                  <a:cubicBezTo>
                    <a:pt x="71" y="62"/>
                    <a:pt x="71" y="62"/>
                    <a:pt x="71" y="62"/>
                  </a:cubicBezTo>
                  <a:cubicBezTo>
                    <a:pt x="70" y="61"/>
                    <a:pt x="70" y="61"/>
                    <a:pt x="70" y="61"/>
                  </a:cubicBezTo>
                  <a:cubicBezTo>
                    <a:pt x="69" y="62"/>
                    <a:pt x="69" y="62"/>
                    <a:pt x="69" y="62"/>
                  </a:cubicBezTo>
                  <a:cubicBezTo>
                    <a:pt x="67" y="61"/>
                    <a:pt x="67" y="61"/>
                    <a:pt x="67" y="61"/>
                  </a:cubicBezTo>
                  <a:cubicBezTo>
                    <a:pt x="64" y="60"/>
                    <a:pt x="64" y="60"/>
                    <a:pt x="64" y="60"/>
                  </a:cubicBezTo>
                  <a:cubicBezTo>
                    <a:pt x="63" y="60"/>
                    <a:pt x="63" y="60"/>
                    <a:pt x="63" y="60"/>
                  </a:cubicBezTo>
                  <a:cubicBezTo>
                    <a:pt x="62" y="59"/>
                    <a:pt x="62" y="59"/>
                    <a:pt x="62" y="59"/>
                  </a:cubicBezTo>
                  <a:cubicBezTo>
                    <a:pt x="61" y="59"/>
                    <a:pt x="61" y="59"/>
                    <a:pt x="61" y="59"/>
                  </a:cubicBezTo>
                  <a:cubicBezTo>
                    <a:pt x="61" y="60"/>
                    <a:pt x="61" y="60"/>
                    <a:pt x="61" y="60"/>
                  </a:cubicBezTo>
                  <a:cubicBezTo>
                    <a:pt x="60" y="60"/>
                    <a:pt x="60" y="60"/>
                    <a:pt x="60" y="60"/>
                  </a:cubicBezTo>
                  <a:cubicBezTo>
                    <a:pt x="59" y="59"/>
                    <a:pt x="59" y="59"/>
                    <a:pt x="59" y="59"/>
                  </a:cubicBezTo>
                  <a:cubicBezTo>
                    <a:pt x="59" y="59"/>
                    <a:pt x="59" y="59"/>
                    <a:pt x="59" y="59"/>
                  </a:cubicBezTo>
                  <a:cubicBezTo>
                    <a:pt x="58" y="60"/>
                    <a:pt x="58" y="60"/>
                    <a:pt x="58" y="60"/>
                  </a:cubicBezTo>
                  <a:cubicBezTo>
                    <a:pt x="56" y="59"/>
                    <a:pt x="56" y="59"/>
                    <a:pt x="56" y="59"/>
                  </a:cubicBezTo>
                  <a:cubicBezTo>
                    <a:pt x="55" y="58"/>
                    <a:pt x="55" y="58"/>
                    <a:pt x="55" y="58"/>
                  </a:cubicBezTo>
                  <a:cubicBezTo>
                    <a:pt x="53" y="58"/>
                    <a:pt x="53" y="58"/>
                    <a:pt x="53" y="58"/>
                  </a:cubicBezTo>
                  <a:cubicBezTo>
                    <a:pt x="53" y="58"/>
                    <a:pt x="53" y="58"/>
                    <a:pt x="53" y="58"/>
                  </a:cubicBezTo>
                  <a:cubicBezTo>
                    <a:pt x="52" y="59"/>
                    <a:pt x="52" y="59"/>
                    <a:pt x="52" y="59"/>
                  </a:cubicBezTo>
                  <a:cubicBezTo>
                    <a:pt x="51" y="58"/>
                    <a:pt x="51" y="58"/>
                    <a:pt x="51" y="58"/>
                  </a:cubicBezTo>
                  <a:cubicBezTo>
                    <a:pt x="50" y="58"/>
                    <a:pt x="50" y="58"/>
                    <a:pt x="50" y="58"/>
                  </a:cubicBezTo>
                  <a:cubicBezTo>
                    <a:pt x="49" y="58"/>
                    <a:pt x="49" y="58"/>
                    <a:pt x="49" y="58"/>
                  </a:cubicBezTo>
                  <a:cubicBezTo>
                    <a:pt x="50" y="57"/>
                    <a:pt x="50" y="57"/>
                    <a:pt x="50" y="57"/>
                  </a:cubicBezTo>
                  <a:cubicBezTo>
                    <a:pt x="50" y="56"/>
                    <a:pt x="50" y="56"/>
                    <a:pt x="50" y="56"/>
                  </a:cubicBezTo>
                  <a:cubicBezTo>
                    <a:pt x="50" y="56"/>
                    <a:pt x="50" y="56"/>
                    <a:pt x="50" y="56"/>
                  </a:cubicBezTo>
                  <a:cubicBezTo>
                    <a:pt x="49" y="57"/>
                    <a:pt x="49" y="57"/>
                    <a:pt x="49" y="57"/>
                  </a:cubicBezTo>
                  <a:cubicBezTo>
                    <a:pt x="48" y="56"/>
                    <a:pt x="48" y="56"/>
                    <a:pt x="48" y="56"/>
                  </a:cubicBezTo>
                  <a:cubicBezTo>
                    <a:pt x="48" y="56"/>
                    <a:pt x="48" y="56"/>
                    <a:pt x="48" y="56"/>
                  </a:cubicBezTo>
                  <a:cubicBezTo>
                    <a:pt x="47" y="56"/>
                    <a:pt x="47" y="56"/>
                    <a:pt x="47" y="56"/>
                  </a:cubicBezTo>
                  <a:cubicBezTo>
                    <a:pt x="45" y="56"/>
                    <a:pt x="45" y="56"/>
                    <a:pt x="45" y="56"/>
                  </a:cubicBezTo>
                  <a:cubicBezTo>
                    <a:pt x="45" y="56"/>
                    <a:pt x="45" y="56"/>
                    <a:pt x="45" y="56"/>
                  </a:cubicBezTo>
                  <a:cubicBezTo>
                    <a:pt x="45" y="55"/>
                    <a:pt x="45" y="55"/>
                    <a:pt x="45" y="55"/>
                  </a:cubicBezTo>
                  <a:cubicBezTo>
                    <a:pt x="45" y="55"/>
                    <a:pt x="45" y="55"/>
                    <a:pt x="45" y="55"/>
                  </a:cubicBezTo>
                  <a:close/>
                  <a:moveTo>
                    <a:pt x="57" y="10"/>
                  </a:moveTo>
                  <a:cubicBezTo>
                    <a:pt x="57" y="11"/>
                    <a:pt x="57" y="11"/>
                    <a:pt x="57" y="11"/>
                  </a:cubicBezTo>
                  <a:cubicBezTo>
                    <a:pt x="58" y="11"/>
                    <a:pt x="58" y="11"/>
                    <a:pt x="58" y="11"/>
                  </a:cubicBezTo>
                  <a:cubicBezTo>
                    <a:pt x="58" y="11"/>
                    <a:pt x="58" y="11"/>
                    <a:pt x="58" y="11"/>
                  </a:cubicBezTo>
                  <a:cubicBezTo>
                    <a:pt x="58" y="11"/>
                    <a:pt x="58" y="11"/>
                    <a:pt x="58" y="11"/>
                  </a:cubicBezTo>
                  <a:cubicBezTo>
                    <a:pt x="59" y="10"/>
                    <a:pt x="59" y="10"/>
                    <a:pt x="59" y="10"/>
                  </a:cubicBezTo>
                  <a:cubicBezTo>
                    <a:pt x="58" y="9"/>
                    <a:pt x="58" y="9"/>
                    <a:pt x="58" y="9"/>
                  </a:cubicBezTo>
                  <a:cubicBezTo>
                    <a:pt x="57" y="9"/>
                    <a:pt x="57" y="9"/>
                    <a:pt x="57" y="9"/>
                  </a:cubicBezTo>
                  <a:cubicBezTo>
                    <a:pt x="57" y="10"/>
                    <a:pt x="57" y="10"/>
                    <a:pt x="57" y="10"/>
                  </a:cubicBezTo>
                  <a:close/>
                  <a:moveTo>
                    <a:pt x="49" y="15"/>
                  </a:moveTo>
                  <a:cubicBezTo>
                    <a:pt x="49" y="16"/>
                    <a:pt x="49" y="16"/>
                    <a:pt x="49" y="16"/>
                  </a:cubicBezTo>
                  <a:cubicBezTo>
                    <a:pt x="50" y="15"/>
                    <a:pt x="50" y="15"/>
                    <a:pt x="50" y="15"/>
                  </a:cubicBezTo>
                  <a:cubicBezTo>
                    <a:pt x="49" y="15"/>
                    <a:pt x="49" y="15"/>
                    <a:pt x="49" y="15"/>
                  </a:cubicBezTo>
                  <a:close/>
                  <a:moveTo>
                    <a:pt x="49" y="13"/>
                  </a:moveTo>
                  <a:cubicBezTo>
                    <a:pt x="50" y="13"/>
                    <a:pt x="50" y="13"/>
                    <a:pt x="50" y="13"/>
                  </a:cubicBezTo>
                  <a:cubicBezTo>
                    <a:pt x="49" y="13"/>
                    <a:pt x="49" y="13"/>
                    <a:pt x="49" y="13"/>
                  </a:cubicBezTo>
                  <a:cubicBezTo>
                    <a:pt x="49" y="13"/>
                    <a:pt x="49" y="13"/>
                    <a:pt x="49" y="13"/>
                  </a:cubicBezTo>
                  <a:close/>
                  <a:moveTo>
                    <a:pt x="49" y="14"/>
                  </a:moveTo>
                  <a:cubicBezTo>
                    <a:pt x="49" y="14"/>
                    <a:pt x="49" y="14"/>
                    <a:pt x="49" y="14"/>
                  </a:cubicBezTo>
                  <a:cubicBezTo>
                    <a:pt x="50" y="14"/>
                    <a:pt x="50" y="14"/>
                    <a:pt x="50" y="14"/>
                  </a:cubicBezTo>
                  <a:cubicBezTo>
                    <a:pt x="49" y="14"/>
                    <a:pt x="49" y="14"/>
                    <a:pt x="49" y="14"/>
                  </a:cubicBezTo>
                  <a:close/>
                  <a:moveTo>
                    <a:pt x="46" y="14"/>
                  </a:moveTo>
                  <a:cubicBezTo>
                    <a:pt x="46" y="15"/>
                    <a:pt x="46" y="15"/>
                    <a:pt x="46" y="15"/>
                  </a:cubicBezTo>
                  <a:cubicBezTo>
                    <a:pt x="47" y="15"/>
                    <a:pt x="47" y="15"/>
                    <a:pt x="47" y="15"/>
                  </a:cubicBezTo>
                  <a:cubicBezTo>
                    <a:pt x="48" y="14"/>
                    <a:pt x="48" y="14"/>
                    <a:pt x="48" y="14"/>
                  </a:cubicBezTo>
                  <a:cubicBezTo>
                    <a:pt x="47" y="14"/>
                    <a:pt x="47" y="14"/>
                    <a:pt x="47" y="14"/>
                  </a:cubicBezTo>
                  <a:cubicBezTo>
                    <a:pt x="46" y="14"/>
                    <a:pt x="46" y="14"/>
                    <a:pt x="46" y="14"/>
                  </a:cubicBezTo>
                  <a:close/>
                  <a:moveTo>
                    <a:pt x="39" y="23"/>
                  </a:moveTo>
                  <a:cubicBezTo>
                    <a:pt x="40" y="23"/>
                    <a:pt x="40" y="23"/>
                    <a:pt x="40" y="23"/>
                  </a:cubicBezTo>
                  <a:cubicBezTo>
                    <a:pt x="40" y="23"/>
                    <a:pt x="40" y="23"/>
                    <a:pt x="40" y="23"/>
                  </a:cubicBezTo>
                  <a:cubicBezTo>
                    <a:pt x="40" y="22"/>
                    <a:pt x="40" y="22"/>
                    <a:pt x="40" y="22"/>
                  </a:cubicBezTo>
                  <a:cubicBezTo>
                    <a:pt x="39" y="23"/>
                    <a:pt x="39" y="23"/>
                    <a:pt x="39" y="23"/>
                  </a:cubicBezTo>
                  <a:close/>
                  <a:moveTo>
                    <a:pt x="41" y="22"/>
                  </a:moveTo>
                  <a:cubicBezTo>
                    <a:pt x="41" y="23"/>
                    <a:pt x="41" y="23"/>
                    <a:pt x="41" y="23"/>
                  </a:cubicBezTo>
                  <a:cubicBezTo>
                    <a:pt x="42" y="23"/>
                    <a:pt x="42" y="23"/>
                    <a:pt x="42" y="23"/>
                  </a:cubicBezTo>
                  <a:cubicBezTo>
                    <a:pt x="42" y="24"/>
                    <a:pt x="42" y="24"/>
                    <a:pt x="42" y="24"/>
                  </a:cubicBezTo>
                  <a:cubicBezTo>
                    <a:pt x="42" y="24"/>
                    <a:pt x="42" y="24"/>
                    <a:pt x="42" y="24"/>
                  </a:cubicBezTo>
                  <a:cubicBezTo>
                    <a:pt x="43" y="23"/>
                    <a:pt x="43" y="23"/>
                    <a:pt x="43" y="23"/>
                  </a:cubicBezTo>
                  <a:cubicBezTo>
                    <a:pt x="42" y="23"/>
                    <a:pt x="42" y="23"/>
                    <a:pt x="42" y="23"/>
                  </a:cubicBezTo>
                  <a:cubicBezTo>
                    <a:pt x="43" y="22"/>
                    <a:pt x="43" y="22"/>
                    <a:pt x="43" y="22"/>
                  </a:cubicBezTo>
                  <a:cubicBezTo>
                    <a:pt x="42" y="22"/>
                    <a:pt x="42" y="22"/>
                    <a:pt x="42" y="22"/>
                  </a:cubicBezTo>
                  <a:cubicBezTo>
                    <a:pt x="42" y="22"/>
                    <a:pt x="42" y="22"/>
                    <a:pt x="42" y="22"/>
                  </a:cubicBezTo>
                  <a:cubicBezTo>
                    <a:pt x="41" y="22"/>
                    <a:pt x="41" y="22"/>
                    <a:pt x="41" y="22"/>
                  </a:cubicBezTo>
                  <a:close/>
                  <a:moveTo>
                    <a:pt x="61" y="34"/>
                  </a:moveTo>
                  <a:cubicBezTo>
                    <a:pt x="61" y="35"/>
                    <a:pt x="61" y="35"/>
                    <a:pt x="61" y="35"/>
                  </a:cubicBezTo>
                  <a:cubicBezTo>
                    <a:pt x="61" y="35"/>
                    <a:pt x="61" y="35"/>
                    <a:pt x="61" y="35"/>
                  </a:cubicBezTo>
                  <a:cubicBezTo>
                    <a:pt x="62" y="35"/>
                    <a:pt x="62" y="35"/>
                    <a:pt x="62" y="35"/>
                  </a:cubicBezTo>
                  <a:cubicBezTo>
                    <a:pt x="61" y="34"/>
                    <a:pt x="61" y="34"/>
                    <a:pt x="61" y="34"/>
                  </a:cubicBezTo>
                  <a:cubicBezTo>
                    <a:pt x="61" y="34"/>
                    <a:pt x="61" y="34"/>
                    <a:pt x="61" y="34"/>
                  </a:cubicBezTo>
                  <a:close/>
                  <a:moveTo>
                    <a:pt x="55" y="38"/>
                  </a:moveTo>
                  <a:cubicBezTo>
                    <a:pt x="55" y="39"/>
                    <a:pt x="55" y="39"/>
                    <a:pt x="55" y="39"/>
                  </a:cubicBezTo>
                  <a:cubicBezTo>
                    <a:pt x="55" y="39"/>
                    <a:pt x="55" y="39"/>
                    <a:pt x="55" y="39"/>
                  </a:cubicBezTo>
                  <a:cubicBezTo>
                    <a:pt x="54" y="39"/>
                    <a:pt x="54" y="39"/>
                    <a:pt x="54" y="39"/>
                  </a:cubicBezTo>
                  <a:cubicBezTo>
                    <a:pt x="54" y="40"/>
                    <a:pt x="54" y="40"/>
                    <a:pt x="54" y="40"/>
                  </a:cubicBezTo>
                  <a:cubicBezTo>
                    <a:pt x="55" y="40"/>
                    <a:pt x="55" y="40"/>
                    <a:pt x="55" y="40"/>
                  </a:cubicBezTo>
                  <a:cubicBezTo>
                    <a:pt x="55" y="40"/>
                    <a:pt x="55" y="40"/>
                    <a:pt x="55" y="40"/>
                  </a:cubicBezTo>
                  <a:cubicBezTo>
                    <a:pt x="55" y="39"/>
                    <a:pt x="55" y="39"/>
                    <a:pt x="55" y="39"/>
                  </a:cubicBezTo>
                  <a:cubicBezTo>
                    <a:pt x="55" y="40"/>
                    <a:pt x="55" y="40"/>
                    <a:pt x="55" y="40"/>
                  </a:cubicBezTo>
                  <a:cubicBezTo>
                    <a:pt x="56" y="41"/>
                    <a:pt x="56" y="41"/>
                    <a:pt x="56" y="41"/>
                  </a:cubicBezTo>
                  <a:cubicBezTo>
                    <a:pt x="57" y="40"/>
                    <a:pt x="57" y="40"/>
                    <a:pt x="57" y="40"/>
                  </a:cubicBezTo>
                  <a:cubicBezTo>
                    <a:pt x="57" y="41"/>
                    <a:pt x="57" y="41"/>
                    <a:pt x="57" y="41"/>
                  </a:cubicBezTo>
                  <a:cubicBezTo>
                    <a:pt x="58" y="41"/>
                    <a:pt x="58" y="41"/>
                    <a:pt x="58" y="41"/>
                  </a:cubicBezTo>
                  <a:cubicBezTo>
                    <a:pt x="58" y="40"/>
                    <a:pt x="58" y="40"/>
                    <a:pt x="58" y="40"/>
                  </a:cubicBezTo>
                  <a:cubicBezTo>
                    <a:pt x="59" y="40"/>
                    <a:pt x="59" y="40"/>
                    <a:pt x="59" y="40"/>
                  </a:cubicBezTo>
                  <a:cubicBezTo>
                    <a:pt x="58" y="39"/>
                    <a:pt x="58" y="39"/>
                    <a:pt x="58" y="39"/>
                  </a:cubicBezTo>
                  <a:cubicBezTo>
                    <a:pt x="57" y="38"/>
                    <a:pt x="57" y="38"/>
                    <a:pt x="57" y="38"/>
                  </a:cubicBezTo>
                  <a:cubicBezTo>
                    <a:pt x="55" y="38"/>
                    <a:pt x="55" y="38"/>
                    <a:pt x="55" y="38"/>
                  </a:cubicBezTo>
                  <a:cubicBezTo>
                    <a:pt x="55" y="38"/>
                    <a:pt x="55" y="38"/>
                    <a:pt x="55" y="38"/>
                  </a:cubicBezTo>
                  <a:close/>
                  <a:moveTo>
                    <a:pt x="52" y="40"/>
                  </a:moveTo>
                  <a:cubicBezTo>
                    <a:pt x="52" y="40"/>
                    <a:pt x="52" y="40"/>
                    <a:pt x="52" y="40"/>
                  </a:cubicBezTo>
                  <a:cubicBezTo>
                    <a:pt x="52" y="40"/>
                    <a:pt x="52" y="40"/>
                    <a:pt x="52" y="40"/>
                  </a:cubicBezTo>
                  <a:cubicBezTo>
                    <a:pt x="52" y="40"/>
                    <a:pt x="52" y="40"/>
                    <a:pt x="52" y="40"/>
                  </a:cubicBezTo>
                  <a:close/>
                  <a:moveTo>
                    <a:pt x="46" y="35"/>
                  </a:moveTo>
                  <a:cubicBezTo>
                    <a:pt x="46" y="35"/>
                    <a:pt x="46" y="35"/>
                    <a:pt x="46" y="35"/>
                  </a:cubicBezTo>
                  <a:cubicBezTo>
                    <a:pt x="45" y="36"/>
                    <a:pt x="45" y="36"/>
                    <a:pt x="45" y="36"/>
                  </a:cubicBezTo>
                  <a:cubicBezTo>
                    <a:pt x="45" y="36"/>
                    <a:pt x="45" y="36"/>
                    <a:pt x="45" y="36"/>
                  </a:cubicBezTo>
                  <a:cubicBezTo>
                    <a:pt x="47" y="37"/>
                    <a:pt x="47" y="37"/>
                    <a:pt x="47" y="37"/>
                  </a:cubicBezTo>
                  <a:cubicBezTo>
                    <a:pt x="47" y="37"/>
                    <a:pt x="47" y="37"/>
                    <a:pt x="47" y="37"/>
                  </a:cubicBezTo>
                  <a:cubicBezTo>
                    <a:pt x="47" y="38"/>
                    <a:pt x="47" y="38"/>
                    <a:pt x="47" y="38"/>
                  </a:cubicBezTo>
                  <a:cubicBezTo>
                    <a:pt x="48" y="38"/>
                    <a:pt x="48" y="38"/>
                    <a:pt x="48" y="38"/>
                  </a:cubicBezTo>
                  <a:cubicBezTo>
                    <a:pt x="48" y="39"/>
                    <a:pt x="48" y="39"/>
                    <a:pt x="48" y="39"/>
                  </a:cubicBezTo>
                  <a:cubicBezTo>
                    <a:pt x="49" y="40"/>
                    <a:pt x="49" y="40"/>
                    <a:pt x="49" y="40"/>
                  </a:cubicBezTo>
                  <a:cubicBezTo>
                    <a:pt x="50" y="40"/>
                    <a:pt x="50" y="40"/>
                    <a:pt x="50" y="40"/>
                  </a:cubicBezTo>
                  <a:cubicBezTo>
                    <a:pt x="50" y="40"/>
                    <a:pt x="50" y="40"/>
                    <a:pt x="50" y="40"/>
                  </a:cubicBezTo>
                  <a:cubicBezTo>
                    <a:pt x="51" y="41"/>
                    <a:pt x="51" y="41"/>
                    <a:pt x="51" y="41"/>
                  </a:cubicBezTo>
                  <a:cubicBezTo>
                    <a:pt x="51" y="40"/>
                    <a:pt x="51" y="40"/>
                    <a:pt x="51" y="40"/>
                  </a:cubicBezTo>
                  <a:cubicBezTo>
                    <a:pt x="51" y="39"/>
                    <a:pt x="51" y="39"/>
                    <a:pt x="51" y="39"/>
                  </a:cubicBezTo>
                  <a:cubicBezTo>
                    <a:pt x="51" y="38"/>
                    <a:pt x="51" y="38"/>
                    <a:pt x="51" y="38"/>
                  </a:cubicBezTo>
                  <a:cubicBezTo>
                    <a:pt x="50" y="38"/>
                    <a:pt x="50" y="38"/>
                    <a:pt x="50" y="38"/>
                  </a:cubicBezTo>
                  <a:cubicBezTo>
                    <a:pt x="49" y="37"/>
                    <a:pt x="49" y="37"/>
                    <a:pt x="49" y="37"/>
                  </a:cubicBezTo>
                  <a:cubicBezTo>
                    <a:pt x="49" y="35"/>
                    <a:pt x="49" y="35"/>
                    <a:pt x="49" y="35"/>
                  </a:cubicBezTo>
                  <a:cubicBezTo>
                    <a:pt x="48" y="35"/>
                    <a:pt x="48" y="35"/>
                    <a:pt x="48" y="35"/>
                  </a:cubicBezTo>
                  <a:cubicBezTo>
                    <a:pt x="48" y="34"/>
                    <a:pt x="48" y="34"/>
                    <a:pt x="48" y="34"/>
                  </a:cubicBezTo>
                  <a:cubicBezTo>
                    <a:pt x="48" y="34"/>
                    <a:pt x="48" y="34"/>
                    <a:pt x="48" y="34"/>
                  </a:cubicBezTo>
                  <a:cubicBezTo>
                    <a:pt x="47" y="34"/>
                    <a:pt x="47" y="34"/>
                    <a:pt x="47" y="34"/>
                  </a:cubicBezTo>
                  <a:cubicBezTo>
                    <a:pt x="47" y="35"/>
                    <a:pt x="47" y="35"/>
                    <a:pt x="47" y="35"/>
                  </a:cubicBezTo>
                  <a:cubicBezTo>
                    <a:pt x="47" y="35"/>
                    <a:pt x="47" y="35"/>
                    <a:pt x="47" y="35"/>
                  </a:cubicBezTo>
                  <a:cubicBezTo>
                    <a:pt x="47" y="35"/>
                    <a:pt x="47" y="35"/>
                    <a:pt x="47" y="35"/>
                  </a:cubicBezTo>
                  <a:cubicBezTo>
                    <a:pt x="46" y="34"/>
                    <a:pt x="46" y="34"/>
                    <a:pt x="46" y="34"/>
                  </a:cubicBezTo>
                  <a:cubicBezTo>
                    <a:pt x="46" y="35"/>
                    <a:pt x="46" y="35"/>
                    <a:pt x="46" y="35"/>
                  </a:cubicBezTo>
                  <a:close/>
                  <a:moveTo>
                    <a:pt x="41" y="30"/>
                  </a:moveTo>
                  <a:cubicBezTo>
                    <a:pt x="41" y="30"/>
                    <a:pt x="41" y="30"/>
                    <a:pt x="41" y="30"/>
                  </a:cubicBezTo>
                  <a:cubicBezTo>
                    <a:pt x="42" y="31"/>
                    <a:pt x="42" y="31"/>
                    <a:pt x="42" y="31"/>
                  </a:cubicBezTo>
                  <a:cubicBezTo>
                    <a:pt x="42" y="30"/>
                    <a:pt x="42" y="30"/>
                    <a:pt x="42" y="30"/>
                  </a:cubicBezTo>
                  <a:cubicBezTo>
                    <a:pt x="42" y="30"/>
                    <a:pt x="42" y="30"/>
                    <a:pt x="42" y="30"/>
                  </a:cubicBezTo>
                  <a:cubicBezTo>
                    <a:pt x="41" y="30"/>
                    <a:pt x="41" y="30"/>
                    <a:pt x="41" y="30"/>
                  </a:cubicBezTo>
                  <a:close/>
                  <a:moveTo>
                    <a:pt x="42" y="28"/>
                  </a:moveTo>
                  <a:cubicBezTo>
                    <a:pt x="42" y="29"/>
                    <a:pt x="42" y="29"/>
                    <a:pt x="42" y="29"/>
                  </a:cubicBezTo>
                  <a:cubicBezTo>
                    <a:pt x="42" y="29"/>
                    <a:pt x="42" y="29"/>
                    <a:pt x="42" y="29"/>
                  </a:cubicBezTo>
                  <a:cubicBezTo>
                    <a:pt x="43" y="29"/>
                    <a:pt x="43" y="29"/>
                    <a:pt x="43" y="29"/>
                  </a:cubicBezTo>
                  <a:cubicBezTo>
                    <a:pt x="44" y="29"/>
                    <a:pt x="44" y="29"/>
                    <a:pt x="44" y="29"/>
                  </a:cubicBezTo>
                  <a:cubicBezTo>
                    <a:pt x="44" y="29"/>
                    <a:pt x="44" y="29"/>
                    <a:pt x="44" y="29"/>
                  </a:cubicBezTo>
                  <a:cubicBezTo>
                    <a:pt x="43" y="28"/>
                    <a:pt x="43" y="28"/>
                    <a:pt x="43" y="28"/>
                  </a:cubicBezTo>
                  <a:cubicBezTo>
                    <a:pt x="42" y="28"/>
                    <a:pt x="42" y="28"/>
                    <a:pt x="42" y="28"/>
                  </a:cubicBezTo>
                  <a:close/>
                  <a:moveTo>
                    <a:pt x="33" y="23"/>
                  </a:moveTo>
                  <a:cubicBezTo>
                    <a:pt x="33" y="24"/>
                    <a:pt x="33" y="24"/>
                    <a:pt x="33" y="24"/>
                  </a:cubicBezTo>
                  <a:cubicBezTo>
                    <a:pt x="33" y="24"/>
                    <a:pt x="33" y="24"/>
                    <a:pt x="33" y="24"/>
                  </a:cubicBezTo>
                  <a:cubicBezTo>
                    <a:pt x="34" y="24"/>
                    <a:pt x="34" y="24"/>
                    <a:pt x="34" y="24"/>
                  </a:cubicBezTo>
                  <a:cubicBezTo>
                    <a:pt x="35" y="25"/>
                    <a:pt x="35" y="25"/>
                    <a:pt x="35" y="25"/>
                  </a:cubicBezTo>
                  <a:cubicBezTo>
                    <a:pt x="36" y="25"/>
                    <a:pt x="36" y="25"/>
                    <a:pt x="36" y="25"/>
                  </a:cubicBezTo>
                  <a:cubicBezTo>
                    <a:pt x="35" y="23"/>
                    <a:pt x="35" y="23"/>
                    <a:pt x="35" y="23"/>
                  </a:cubicBezTo>
                  <a:cubicBezTo>
                    <a:pt x="34" y="23"/>
                    <a:pt x="34" y="23"/>
                    <a:pt x="34" y="23"/>
                  </a:cubicBezTo>
                  <a:cubicBezTo>
                    <a:pt x="33" y="23"/>
                    <a:pt x="33" y="23"/>
                    <a:pt x="33" y="23"/>
                  </a:cubicBezTo>
                  <a:close/>
                  <a:moveTo>
                    <a:pt x="31" y="21"/>
                  </a:moveTo>
                  <a:cubicBezTo>
                    <a:pt x="31" y="21"/>
                    <a:pt x="31" y="21"/>
                    <a:pt x="31" y="21"/>
                  </a:cubicBezTo>
                  <a:cubicBezTo>
                    <a:pt x="32" y="22"/>
                    <a:pt x="32" y="22"/>
                    <a:pt x="32" y="22"/>
                  </a:cubicBezTo>
                  <a:cubicBezTo>
                    <a:pt x="33" y="22"/>
                    <a:pt x="33" y="22"/>
                    <a:pt x="33" y="22"/>
                  </a:cubicBezTo>
                  <a:cubicBezTo>
                    <a:pt x="32" y="23"/>
                    <a:pt x="32" y="23"/>
                    <a:pt x="32" y="23"/>
                  </a:cubicBezTo>
                  <a:cubicBezTo>
                    <a:pt x="32" y="23"/>
                    <a:pt x="32" y="23"/>
                    <a:pt x="32" y="23"/>
                  </a:cubicBezTo>
                  <a:cubicBezTo>
                    <a:pt x="31" y="21"/>
                    <a:pt x="31" y="21"/>
                    <a:pt x="31" y="21"/>
                  </a:cubicBezTo>
                  <a:close/>
                  <a:moveTo>
                    <a:pt x="28" y="19"/>
                  </a:moveTo>
                  <a:cubicBezTo>
                    <a:pt x="28" y="21"/>
                    <a:pt x="28" y="21"/>
                    <a:pt x="28" y="21"/>
                  </a:cubicBezTo>
                  <a:cubicBezTo>
                    <a:pt x="29" y="20"/>
                    <a:pt x="29" y="20"/>
                    <a:pt x="29" y="20"/>
                  </a:cubicBezTo>
                  <a:cubicBezTo>
                    <a:pt x="30" y="20"/>
                    <a:pt x="30" y="20"/>
                    <a:pt x="30" y="20"/>
                  </a:cubicBezTo>
                  <a:cubicBezTo>
                    <a:pt x="29" y="19"/>
                    <a:pt x="29" y="19"/>
                    <a:pt x="29" y="19"/>
                  </a:cubicBezTo>
                  <a:cubicBezTo>
                    <a:pt x="28" y="19"/>
                    <a:pt x="28" y="19"/>
                    <a:pt x="28" y="19"/>
                  </a:cubicBezTo>
                  <a:cubicBezTo>
                    <a:pt x="28" y="19"/>
                    <a:pt x="28" y="19"/>
                    <a:pt x="28" y="19"/>
                  </a:cubicBezTo>
                  <a:close/>
                  <a:moveTo>
                    <a:pt x="31" y="49"/>
                  </a:moveTo>
                  <a:cubicBezTo>
                    <a:pt x="32" y="50"/>
                    <a:pt x="32" y="50"/>
                    <a:pt x="32" y="50"/>
                  </a:cubicBezTo>
                  <a:cubicBezTo>
                    <a:pt x="32" y="50"/>
                    <a:pt x="32" y="50"/>
                    <a:pt x="32" y="50"/>
                  </a:cubicBezTo>
                  <a:cubicBezTo>
                    <a:pt x="31" y="49"/>
                    <a:pt x="31" y="49"/>
                    <a:pt x="31" y="49"/>
                  </a:cubicBezTo>
                  <a:cubicBezTo>
                    <a:pt x="31" y="49"/>
                    <a:pt x="31" y="49"/>
                    <a:pt x="31" y="49"/>
                  </a:cubicBezTo>
                  <a:close/>
                  <a:moveTo>
                    <a:pt x="23" y="39"/>
                  </a:moveTo>
                  <a:cubicBezTo>
                    <a:pt x="22" y="40"/>
                    <a:pt x="22" y="40"/>
                    <a:pt x="22" y="40"/>
                  </a:cubicBezTo>
                  <a:cubicBezTo>
                    <a:pt x="24" y="41"/>
                    <a:pt x="24" y="41"/>
                    <a:pt x="24" y="41"/>
                  </a:cubicBezTo>
                  <a:cubicBezTo>
                    <a:pt x="23" y="41"/>
                    <a:pt x="23" y="41"/>
                    <a:pt x="23" y="41"/>
                  </a:cubicBezTo>
                  <a:cubicBezTo>
                    <a:pt x="23" y="40"/>
                    <a:pt x="23" y="40"/>
                    <a:pt x="23" y="40"/>
                  </a:cubicBezTo>
                  <a:cubicBezTo>
                    <a:pt x="23" y="39"/>
                    <a:pt x="23" y="39"/>
                    <a:pt x="23" y="39"/>
                  </a:cubicBezTo>
                  <a:close/>
                  <a:moveTo>
                    <a:pt x="21" y="38"/>
                  </a:moveTo>
                  <a:cubicBezTo>
                    <a:pt x="22" y="39"/>
                    <a:pt x="22" y="39"/>
                    <a:pt x="22" y="39"/>
                  </a:cubicBezTo>
                  <a:cubicBezTo>
                    <a:pt x="21" y="39"/>
                    <a:pt x="21" y="39"/>
                    <a:pt x="21" y="39"/>
                  </a:cubicBezTo>
                  <a:cubicBezTo>
                    <a:pt x="21" y="38"/>
                    <a:pt x="21" y="38"/>
                    <a:pt x="21" y="38"/>
                  </a:cubicBezTo>
                  <a:close/>
                  <a:moveTo>
                    <a:pt x="20" y="36"/>
                  </a:moveTo>
                  <a:cubicBezTo>
                    <a:pt x="19" y="36"/>
                    <a:pt x="19" y="36"/>
                    <a:pt x="19" y="36"/>
                  </a:cubicBezTo>
                  <a:cubicBezTo>
                    <a:pt x="20" y="37"/>
                    <a:pt x="20" y="37"/>
                    <a:pt x="20" y="37"/>
                  </a:cubicBezTo>
                  <a:cubicBezTo>
                    <a:pt x="21" y="37"/>
                    <a:pt x="21" y="37"/>
                    <a:pt x="21" y="37"/>
                  </a:cubicBezTo>
                  <a:cubicBezTo>
                    <a:pt x="20" y="36"/>
                    <a:pt x="20" y="36"/>
                    <a:pt x="20" y="36"/>
                  </a:cubicBezTo>
                  <a:close/>
                  <a:moveTo>
                    <a:pt x="15" y="32"/>
                  </a:moveTo>
                  <a:cubicBezTo>
                    <a:pt x="15" y="33"/>
                    <a:pt x="15" y="33"/>
                    <a:pt x="15" y="33"/>
                  </a:cubicBezTo>
                  <a:cubicBezTo>
                    <a:pt x="16" y="33"/>
                    <a:pt x="16" y="33"/>
                    <a:pt x="16" y="33"/>
                  </a:cubicBezTo>
                  <a:cubicBezTo>
                    <a:pt x="17" y="35"/>
                    <a:pt x="17" y="35"/>
                    <a:pt x="17" y="35"/>
                  </a:cubicBezTo>
                  <a:cubicBezTo>
                    <a:pt x="18" y="35"/>
                    <a:pt x="18" y="35"/>
                    <a:pt x="18" y="35"/>
                  </a:cubicBezTo>
                  <a:cubicBezTo>
                    <a:pt x="18" y="34"/>
                    <a:pt x="18" y="34"/>
                    <a:pt x="18" y="34"/>
                  </a:cubicBezTo>
                  <a:cubicBezTo>
                    <a:pt x="17" y="32"/>
                    <a:pt x="17" y="32"/>
                    <a:pt x="17" y="32"/>
                  </a:cubicBezTo>
                  <a:cubicBezTo>
                    <a:pt x="16" y="32"/>
                    <a:pt x="16" y="32"/>
                    <a:pt x="16" y="32"/>
                  </a:cubicBezTo>
                  <a:cubicBezTo>
                    <a:pt x="15" y="32"/>
                    <a:pt x="15" y="32"/>
                    <a:pt x="15" y="32"/>
                  </a:cubicBezTo>
                  <a:close/>
                  <a:moveTo>
                    <a:pt x="14" y="29"/>
                  </a:moveTo>
                  <a:cubicBezTo>
                    <a:pt x="14" y="30"/>
                    <a:pt x="14" y="30"/>
                    <a:pt x="14" y="30"/>
                  </a:cubicBezTo>
                  <a:cubicBezTo>
                    <a:pt x="14" y="31"/>
                    <a:pt x="14" y="31"/>
                    <a:pt x="14" y="31"/>
                  </a:cubicBezTo>
                  <a:cubicBezTo>
                    <a:pt x="15" y="30"/>
                    <a:pt x="15" y="30"/>
                    <a:pt x="15" y="30"/>
                  </a:cubicBezTo>
                  <a:cubicBezTo>
                    <a:pt x="15" y="30"/>
                    <a:pt x="15" y="30"/>
                    <a:pt x="15" y="30"/>
                  </a:cubicBezTo>
                  <a:cubicBezTo>
                    <a:pt x="14" y="29"/>
                    <a:pt x="14" y="29"/>
                    <a:pt x="14" y="29"/>
                  </a:cubicBezTo>
                  <a:close/>
                  <a:moveTo>
                    <a:pt x="15" y="27"/>
                  </a:moveTo>
                  <a:cubicBezTo>
                    <a:pt x="16" y="27"/>
                    <a:pt x="16" y="27"/>
                    <a:pt x="16" y="27"/>
                  </a:cubicBezTo>
                  <a:cubicBezTo>
                    <a:pt x="16" y="27"/>
                    <a:pt x="16" y="27"/>
                    <a:pt x="16" y="27"/>
                  </a:cubicBezTo>
                  <a:cubicBezTo>
                    <a:pt x="16" y="27"/>
                    <a:pt x="16" y="27"/>
                    <a:pt x="16" y="27"/>
                  </a:cubicBezTo>
                  <a:cubicBezTo>
                    <a:pt x="15" y="27"/>
                    <a:pt x="15" y="27"/>
                    <a:pt x="15" y="27"/>
                  </a:cubicBezTo>
                  <a:cubicBezTo>
                    <a:pt x="15" y="27"/>
                    <a:pt x="15" y="27"/>
                    <a:pt x="15" y="27"/>
                  </a:cubicBezTo>
                  <a:close/>
                  <a:moveTo>
                    <a:pt x="8" y="22"/>
                  </a:moveTo>
                  <a:cubicBezTo>
                    <a:pt x="9" y="22"/>
                    <a:pt x="9" y="22"/>
                    <a:pt x="9" y="22"/>
                  </a:cubicBezTo>
                  <a:cubicBezTo>
                    <a:pt x="10" y="21"/>
                    <a:pt x="10" y="21"/>
                    <a:pt x="10" y="21"/>
                  </a:cubicBezTo>
                  <a:cubicBezTo>
                    <a:pt x="10" y="21"/>
                    <a:pt x="10" y="21"/>
                    <a:pt x="10" y="21"/>
                  </a:cubicBezTo>
                  <a:cubicBezTo>
                    <a:pt x="11" y="23"/>
                    <a:pt x="11" y="23"/>
                    <a:pt x="11" y="23"/>
                  </a:cubicBezTo>
                  <a:cubicBezTo>
                    <a:pt x="12" y="23"/>
                    <a:pt x="12" y="23"/>
                    <a:pt x="12" y="23"/>
                  </a:cubicBezTo>
                  <a:cubicBezTo>
                    <a:pt x="12" y="24"/>
                    <a:pt x="12" y="24"/>
                    <a:pt x="12" y="24"/>
                  </a:cubicBezTo>
                  <a:cubicBezTo>
                    <a:pt x="12" y="25"/>
                    <a:pt x="12" y="25"/>
                    <a:pt x="12" y="25"/>
                  </a:cubicBezTo>
                  <a:cubicBezTo>
                    <a:pt x="11" y="25"/>
                    <a:pt x="11" y="25"/>
                    <a:pt x="11" y="25"/>
                  </a:cubicBezTo>
                  <a:cubicBezTo>
                    <a:pt x="10" y="24"/>
                    <a:pt x="10" y="24"/>
                    <a:pt x="10" y="24"/>
                  </a:cubicBezTo>
                  <a:cubicBezTo>
                    <a:pt x="10" y="24"/>
                    <a:pt x="10" y="24"/>
                    <a:pt x="10" y="24"/>
                  </a:cubicBezTo>
                  <a:cubicBezTo>
                    <a:pt x="9" y="23"/>
                    <a:pt x="9" y="23"/>
                    <a:pt x="9" y="23"/>
                  </a:cubicBezTo>
                  <a:cubicBezTo>
                    <a:pt x="8" y="22"/>
                    <a:pt x="8" y="22"/>
                    <a:pt x="8" y="22"/>
                  </a:cubicBezTo>
                  <a:close/>
                  <a:moveTo>
                    <a:pt x="8" y="19"/>
                  </a:moveTo>
                  <a:cubicBezTo>
                    <a:pt x="9" y="19"/>
                    <a:pt x="9" y="19"/>
                    <a:pt x="9" y="19"/>
                  </a:cubicBezTo>
                  <a:cubicBezTo>
                    <a:pt x="9" y="18"/>
                    <a:pt x="9" y="18"/>
                    <a:pt x="9" y="18"/>
                  </a:cubicBezTo>
                  <a:cubicBezTo>
                    <a:pt x="8" y="19"/>
                    <a:pt x="8" y="19"/>
                    <a:pt x="8" y="19"/>
                  </a:cubicBezTo>
                  <a:close/>
                  <a:moveTo>
                    <a:pt x="2" y="15"/>
                  </a:moveTo>
                  <a:cubicBezTo>
                    <a:pt x="2" y="15"/>
                    <a:pt x="2" y="15"/>
                    <a:pt x="2" y="15"/>
                  </a:cubicBezTo>
                  <a:cubicBezTo>
                    <a:pt x="2" y="16"/>
                    <a:pt x="2" y="16"/>
                    <a:pt x="2" y="16"/>
                  </a:cubicBezTo>
                  <a:cubicBezTo>
                    <a:pt x="3" y="16"/>
                    <a:pt x="3" y="16"/>
                    <a:pt x="3" y="16"/>
                  </a:cubicBezTo>
                  <a:cubicBezTo>
                    <a:pt x="4" y="16"/>
                    <a:pt x="4" y="16"/>
                    <a:pt x="4" y="16"/>
                  </a:cubicBezTo>
                  <a:cubicBezTo>
                    <a:pt x="3" y="16"/>
                    <a:pt x="3" y="16"/>
                    <a:pt x="3" y="16"/>
                  </a:cubicBezTo>
                  <a:cubicBezTo>
                    <a:pt x="2" y="15"/>
                    <a:pt x="2" y="15"/>
                    <a:pt x="2" y="15"/>
                  </a:cubicBezTo>
                  <a:close/>
                  <a:moveTo>
                    <a:pt x="0" y="4"/>
                  </a:moveTo>
                  <a:cubicBezTo>
                    <a:pt x="0" y="4"/>
                    <a:pt x="0" y="4"/>
                    <a:pt x="0" y="4"/>
                  </a:cubicBezTo>
                  <a:cubicBezTo>
                    <a:pt x="0" y="6"/>
                    <a:pt x="0" y="6"/>
                    <a:pt x="0" y="6"/>
                  </a:cubicBezTo>
                  <a:cubicBezTo>
                    <a:pt x="1" y="8"/>
                    <a:pt x="1" y="8"/>
                    <a:pt x="1" y="8"/>
                  </a:cubicBezTo>
                  <a:cubicBezTo>
                    <a:pt x="2" y="8"/>
                    <a:pt x="2" y="8"/>
                    <a:pt x="2" y="8"/>
                  </a:cubicBezTo>
                  <a:cubicBezTo>
                    <a:pt x="4" y="10"/>
                    <a:pt x="4" y="10"/>
                    <a:pt x="4" y="10"/>
                  </a:cubicBezTo>
                  <a:cubicBezTo>
                    <a:pt x="4" y="10"/>
                    <a:pt x="4" y="10"/>
                    <a:pt x="4" y="10"/>
                  </a:cubicBezTo>
                  <a:cubicBezTo>
                    <a:pt x="5" y="11"/>
                    <a:pt x="5" y="11"/>
                    <a:pt x="5" y="11"/>
                  </a:cubicBezTo>
                  <a:cubicBezTo>
                    <a:pt x="6" y="11"/>
                    <a:pt x="6" y="11"/>
                    <a:pt x="6" y="11"/>
                  </a:cubicBezTo>
                  <a:cubicBezTo>
                    <a:pt x="7" y="11"/>
                    <a:pt x="7" y="11"/>
                    <a:pt x="7" y="11"/>
                  </a:cubicBezTo>
                  <a:cubicBezTo>
                    <a:pt x="8" y="12"/>
                    <a:pt x="8" y="12"/>
                    <a:pt x="8" y="12"/>
                  </a:cubicBezTo>
                  <a:cubicBezTo>
                    <a:pt x="10" y="15"/>
                    <a:pt x="10" y="15"/>
                    <a:pt x="10" y="15"/>
                  </a:cubicBezTo>
                  <a:cubicBezTo>
                    <a:pt x="11" y="16"/>
                    <a:pt x="11" y="16"/>
                    <a:pt x="11" y="16"/>
                  </a:cubicBezTo>
                  <a:cubicBezTo>
                    <a:pt x="12" y="16"/>
                    <a:pt x="12" y="16"/>
                    <a:pt x="12" y="16"/>
                  </a:cubicBezTo>
                  <a:cubicBezTo>
                    <a:pt x="12" y="17"/>
                    <a:pt x="12" y="17"/>
                    <a:pt x="12" y="17"/>
                  </a:cubicBezTo>
                  <a:cubicBezTo>
                    <a:pt x="12" y="17"/>
                    <a:pt x="12" y="17"/>
                    <a:pt x="12" y="17"/>
                  </a:cubicBezTo>
                  <a:cubicBezTo>
                    <a:pt x="12" y="18"/>
                    <a:pt x="12" y="18"/>
                    <a:pt x="12" y="18"/>
                  </a:cubicBezTo>
                  <a:cubicBezTo>
                    <a:pt x="13" y="19"/>
                    <a:pt x="13" y="19"/>
                    <a:pt x="13" y="19"/>
                  </a:cubicBezTo>
                  <a:cubicBezTo>
                    <a:pt x="14" y="19"/>
                    <a:pt x="14" y="19"/>
                    <a:pt x="14" y="19"/>
                  </a:cubicBezTo>
                  <a:cubicBezTo>
                    <a:pt x="15" y="20"/>
                    <a:pt x="15" y="20"/>
                    <a:pt x="15" y="20"/>
                  </a:cubicBezTo>
                  <a:cubicBezTo>
                    <a:pt x="15" y="20"/>
                    <a:pt x="15" y="20"/>
                    <a:pt x="15" y="20"/>
                  </a:cubicBezTo>
                  <a:cubicBezTo>
                    <a:pt x="16" y="20"/>
                    <a:pt x="16" y="20"/>
                    <a:pt x="16" y="20"/>
                  </a:cubicBezTo>
                  <a:cubicBezTo>
                    <a:pt x="16" y="21"/>
                    <a:pt x="16" y="21"/>
                    <a:pt x="16" y="21"/>
                  </a:cubicBezTo>
                  <a:cubicBezTo>
                    <a:pt x="16" y="21"/>
                    <a:pt x="16" y="21"/>
                    <a:pt x="16" y="21"/>
                  </a:cubicBezTo>
                  <a:cubicBezTo>
                    <a:pt x="16" y="22"/>
                    <a:pt x="16" y="22"/>
                    <a:pt x="16" y="22"/>
                  </a:cubicBezTo>
                  <a:cubicBezTo>
                    <a:pt x="17" y="23"/>
                    <a:pt x="17" y="23"/>
                    <a:pt x="17" y="23"/>
                  </a:cubicBezTo>
                  <a:cubicBezTo>
                    <a:pt x="17" y="23"/>
                    <a:pt x="17" y="23"/>
                    <a:pt x="17" y="23"/>
                  </a:cubicBezTo>
                  <a:cubicBezTo>
                    <a:pt x="18" y="25"/>
                    <a:pt x="18" y="25"/>
                    <a:pt x="18" y="25"/>
                  </a:cubicBezTo>
                  <a:cubicBezTo>
                    <a:pt x="18" y="26"/>
                    <a:pt x="18" y="26"/>
                    <a:pt x="18" y="26"/>
                  </a:cubicBezTo>
                  <a:cubicBezTo>
                    <a:pt x="19" y="27"/>
                    <a:pt x="19" y="27"/>
                    <a:pt x="19" y="27"/>
                  </a:cubicBezTo>
                  <a:cubicBezTo>
                    <a:pt x="21" y="28"/>
                    <a:pt x="21" y="28"/>
                    <a:pt x="21" y="28"/>
                  </a:cubicBezTo>
                  <a:cubicBezTo>
                    <a:pt x="21" y="28"/>
                    <a:pt x="21" y="28"/>
                    <a:pt x="21" y="28"/>
                  </a:cubicBezTo>
                  <a:cubicBezTo>
                    <a:pt x="22" y="30"/>
                    <a:pt x="22" y="30"/>
                    <a:pt x="22" y="30"/>
                  </a:cubicBezTo>
                  <a:cubicBezTo>
                    <a:pt x="23" y="31"/>
                    <a:pt x="23" y="31"/>
                    <a:pt x="23" y="31"/>
                  </a:cubicBezTo>
                  <a:cubicBezTo>
                    <a:pt x="23" y="33"/>
                    <a:pt x="23" y="33"/>
                    <a:pt x="23" y="33"/>
                  </a:cubicBezTo>
                  <a:cubicBezTo>
                    <a:pt x="24" y="35"/>
                    <a:pt x="24" y="35"/>
                    <a:pt x="24" y="35"/>
                  </a:cubicBezTo>
                  <a:cubicBezTo>
                    <a:pt x="24" y="37"/>
                    <a:pt x="24" y="37"/>
                    <a:pt x="24" y="37"/>
                  </a:cubicBezTo>
                  <a:cubicBezTo>
                    <a:pt x="25" y="38"/>
                    <a:pt x="25" y="38"/>
                    <a:pt x="25" y="38"/>
                  </a:cubicBezTo>
                  <a:cubicBezTo>
                    <a:pt x="26" y="39"/>
                    <a:pt x="26" y="39"/>
                    <a:pt x="26" y="39"/>
                  </a:cubicBezTo>
                  <a:cubicBezTo>
                    <a:pt x="28" y="41"/>
                    <a:pt x="28" y="41"/>
                    <a:pt x="28" y="41"/>
                  </a:cubicBezTo>
                  <a:cubicBezTo>
                    <a:pt x="28" y="41"/>
                    <a:pt x="28" y="41"/>
                    <a:pt x="28" y="41"/>
                  </a:cubicBezTo>
                  <a:cubicBezTo>
                    <a:pt x="30" y="42"/>
                    <a:pt x="30" y="42"/>
                    <a:pt x="30" y="42"/>
                  </a:cubicBezTo>
                  <a:cubicBezTo>
                    <a:pt x="30" y="42"/>
                    <a:pt x="30" y="42"/>
                    <a:pt x="30" y="42"/>
                  </a:cubicBezTo>
                  <a:cubicBezTo>
                    <a:pt x="31" y="43"/>
                    <a:pt x="31" y="43"/>
                    <a:pt x="31" y="43"/>
                  </a:cubicBezTo>
                  <a:cubicBezTo>
                    <a:pt x="31" y="44"/>
                    <a:pt x="31" y="44"/>
                    <a:pt x="31" y="44"/>
                  </a:cubicBezTo>
                  <a:cubicBezTo>
                    <a:pt x="32" y="45"/>
                    <a:pt x="32" y="45"/>
                    <a:pt x="32" y="45"/>
                  </a:cubicBezTo>
                  <a:cubicBezTo>
                    <a:pt x="34" y="46"/>
                    <a:pt x="34" y="46"/>
                    <a:pt x="34" y="46"/>
                  </a:cubicBezTo>
                  <a:cubicBezTo>
                    <a:pt x="35" y="47"/>
                    <a:pt x="35" y="47"/>
                    <a:pt x="35" y="47"/>
                  </a:cubicBezTo>
                  <a:cubicBezTo>
                    <a:pt x="36" y="48"/>
                    <a:pt x="36" y="48"/>
                    <a:pt x="36" y="48"/>
                  </a:cubicBezTo>
                  <a:cubicBezTo>
                    <a:pt x="37" y="48"/>
                    <a:pt x="37" y="48"/>
                    <a:pt x="37" y="48"/>
                  </a:cubicBezTo>
                  <a:cubicBezTo>
                    <a:pt x="40" y="50"/>
                    <a:pt x="40" y="50"/>
                    <a:pt x="40" y="50"/>
                  </a:cubicBezTo>
                  <a:cubicBezTo>
                    <a:pt x="40" y="51"/>
                    <a:pt x="40" y="51"/>
                    <a:pt x="40" y="51"/>
                  </a:cubicBezTo>
                  <a:cubicBezTo>
                    <a:pt x="41" y="51"/>
                    <a:pt x="41" y="51"/>
                    <a:pt x="41" y="51"/>
                  </a:cubicBezTo>
                  <a:cubicBezTo>
                    <a:pt x="41" y="52"/>
                    <a:pt x="41" y="52"/>
                    <a:pt x="41" y="52"/>
                  </a:cubicBezTo>
                  <a:cubicBezTo>
                    <a:pt x="42" y="52"/>
                    <a:pt x="42" y="52"/>
                    <a:pt x="42" y="52"/>
                  </a:cubicBezTo>
                  <a:cubicBezTo>
                    <a:pt x="42" y="51"/>
                    <a:pt x="42" y="51"/>
                    <a:pt x="42" y="51"/>
                  </a:cubicBezTo>
                  <a:cubicBezTo>
                    <a:pt x="41" y="51"/>
                    <a:pt x="41" y="51"/>
                    <a:pt x="41" y="51"/>
                  </a:cubicBezTo>
                  <a:cubicBezTo>
                    <a:pt x="41" y="50"/>
                    <a:pt x="41" y="50"/>
                    <a:pt x="41" y="50"/>
                  </a:cubicBezTo>
                  <a:cubicBezTo>
                    <a:pt x="42" y="50"/>
                    <a:pt x="42" y="50"/>
                    <a:pt x="42" y="50"/>
                  </a:cubicBezTo>
                  <a:cubicBezTo>
                    <a:pt x="44" y="52"/>
                    <a:pt x="44" y="52"/>
                    <a:pt x="44" y="52"/>
                  </a:cubicBezTo>
                  <a:cubicBezTo>
                    <a:pt x="44" y="51"/>
                    <a:pt x="44" y="51"/>
                    <a:pt x="44" y="51"/>
                  </a:cubicBezTo>
                  <a:cubicBezTo>
                    <a:pt x="44" y="50"/>
                    <a:pt x="44" y="50"/>
                    <a:pt x="44" y="50"/>
                  </a:cubicBezTo>
                  <a:cubicBezTo>
                    <a:pt x="45" y="50"/>
                    <a:pt x="45" y="50"/>
                    <a:pt x="45" y="50"/>
                  </a:cubicBezTo>
                  <a:cubicBezTo>
                    <a:pt x="45" y="50"/>
                    <a:pt x="45" y="50"/>
                    <a:pt x="45" y="50"/>
                  </a:cubicBezTo>
                  <a:cubicBezTo>
                    <a:pt x="46" y="51"/>
                    <a:pt x="46" y="51"/>
                    <a:pt x="46" y="51"/>
                  </a:cubicBezTo>
                  <a:cubicBezTo>
                    <a:pt x="47" y="51"/>
                    <a:pt x="47" y="51"/>
                    <a:pt x="47" y="51"/>
                  </a:cubicBezTo>
                  <a:cubicBezTo>
                    <a:pt x="47" y="51"/>
                    <a:pt x="47" y="51"/>
                    <a:pt x="47" y="51"/>
                  </a:cubicBezTo>
                  <a:cubicBezTo>
                    <a:pt x="47" y="49"/>
                    <a:pt x="47" y="49"/>
                    <a:pt x="47" y="49"/>
                  </a:cubicBezTo>
                  <a:cubicBezTo>
                    <a:pt x="48" y="47"/>
                    <a:pt x="48" y="47"/>
                    <a:pt x="48" y="47"/>
                  </a:cubicBezTo>
                  <a:cubicBezTo>
                    <a:pt x="47" y="45"/>
                    <a:pt x="47" y="45"/>
                    <a:pt x="47" y="45"/>
                  </a:cubicBezTo>
                  <a:cubicBezTo>
                    <a:pt x="48" y="44"/>
                    <a:pt x="48" y="44"/>
                    <a:pt x="48" y="44"/>
                  </a:cubicBezTo>
                  <a:cubicBezTo>
                    <a:pt x="47" y="43"/>
                    <a:pt x="47" y="43"/>
                    <a:pt x="47" y="43"/>
                  </a:cubicBezTo>
                  <a:cubicBezTo>
                    <a:pt x="48" y="42"/>
                    <a:pt x="48" y="42"/>
                    <a:pt x="48" y="42"/>
                  </a:cubicBezTo>
                  <a:cubicBezTo>
                    <a:pt x="48" y="42"/>
                    <a:pt x="48" y="42"/>
                    <a:pt x="48" y="42"/>
                  </a:cubicBezTo>
                  <a:cubicBezTo>
                    <a:pt x="49" y="41"/>
                    <a:pt x="49" y="41"/>
                    <a:pt x="49" y="41"/>
                  </a:cubicBezTo>
                  <a:cubicBezTo>
                    <a:pt x="49" y="40"/>
                    <a:pt x="49" y="40"/>
                    <a:pt x="49" y="40"/>
                  </a:cubicBezTo>
                  <a:cubicBezTo>
                    <a:pt x="48" y="40"/>
                    <a:pt x="48" y="40"/>
                    <a:pt x="48" y="40"/>
                  </a:cubicBezTo>
                  <a:cubicBezTo>
                    <a:pt x="47" y="39"/>
                    <a:pt x="47" y="39"/>
                    <a:pt x="47" y="39"/>
                  </a:cubicBezTo>
                  <a:cubicBezTo>
                    <a:pt x="47" y="38"/>
                    <a:pt x="47" y="38"/>
                    <a:pt x="47" y="38"/>
                  </a:cubicBezTo>
                  <a:cubicBezTo>
                    <a:pt x="46" y="38"/>
                    <a:pt x="46" y="38"/>
                    <a:pt x="46" y="38"/>
                  </a:cubicBezTo>
                  <a:cubicBezTo>
                    <a:pt x="46" y="38"/>
                    <a:pt x="46" y="38"/>
                    <a:pt x="46" y="38"/>
                  </a:cubicBezTo>
                  <a:cubicBezTo>
                    <a:pt x="45" y="37"/>
                    <a:pt x="45" y="37"/>
                    <a:pt x="45" y="37"/>
                  </a:cubicBezTo>
                  <a:cubicBezTo>
                    <a:pt x="44" y="37"/>
                    <a:pt x="44" y="37"/>
                    <a:pt x="44" y="37"/>
                  </a:cubicBezTo>
                  <a:cubicBezTo>
                    <a:pt x="43" y="37"/>
                    <a:pt x="43" y="37"/>
                    <a:pt x="43" y="37"/>
                  </a:cubicBezTo>
                  <a:cubicBezTo>
                    <a:pt x="43" y="36"/>
                    <a:pt x="43" y="36"/>
                    <a:pt x="43" y="36"/>
                  </a:cubicBezTo>
                  <a:cubicBezTo>
                    <a:pt x="42" y="35"/>
                    <a:pt x="42" y="35"/>
                    <a:pt x="42" y="35"/>
                  </a:cubicBezTo>
                  <a:cubicBezTo>
                    <a:pt x="42" y="36"/>
                    <a:pt x="42" y="36"/>
                    <a:pt x="42" y="36"/>
                  </a:cubicBezTo>
                  <a:cubicBezTo>
                    <a:pt x="42" y="35"/>
                    <a:pt x="42" y="35"/>
                    <a:pt x="42" y="35"/>
                  </a:cubicBezTo>
                  <a:cubicBezTo>
                    <a:pt x="42" y="34"/>
                    <a:pt x="42" y="34"/>
                    <a:pt x="42" y="34"/>
                  </a:cubicBezTo>
                  <a:cubicBezTo>
                    <a:pt x="41" y="32"/>
                    <a:pt x="41" y="32"/>
                    <a:pt x="41" y="32"/>
                  </a:cubicBezTo>
                  <a:cubicBezTo>
                    <a:pt x="40" y="32"/>
                    <a:pt x="40" y="32"/>
                    <a:pt x="40" y="32"/>
                  </a:cubicBezTo>
                  <a:cubicBezTo>
                    <a:pt x="40" y="32"/>
                    <a:pt x="40" y="32"/>
                    <a:pt x="40" y="32"/>
                  </a:cubicBezTo>
                  <a:cubicBezTo>
                    <a:pt x="38" y="32"/>
                    <a:pt x="38" y="32"/>
                    <a:pt x="38" y="32"/>
                  </a:cubicBezTo>
                  <a:cubicBezTo>
                    <a:pt x="37" y="31"/>
                    <a:pt x="37" y="31"/>
                    <a:pt x="37" y="31"/>
                  </a:cubicBezTo>
                  <a:cubicBezTo>
                    <a:pt x="37" y="30"/>
                    <a:pt x="37" y="30"/>
                    <a:pt x="37" y="30"/>
                  </a:cubicBezTo>
                  <a:cubicBezTo>
                    <a:pt x="38" y="30"/>
                    <a:pt x="38" y="30"/>
                    <a:pt x="38" y="30"/>
                  </a:cubicBezTo>
                  <a:cubicBezTo>
                    <a:pt x="39" y="29"/>
                    <a:pt x="39" y="29"/>
                    <a:pt x="39" y="29"/>
                  </a:cubicBezTo>
                  <a:cubicBezTo>
                    <a:pt x="38" y="29"/>
                    <a:pt x="38" y="29"/>
                    <a:pt x="38" y="29"/>
                  </a:cubicBezTo>
                  <a:cubicBezTo>
                    <a:pt x="37" y="29"/>
                    <a:pt x="37" y="29"/>
                    <a:pt x="37" y="29"/>
                  </a:cubicBezTo>
                  <a:cubicBezTo>
                    <a:pt x="37" y="29"/>
                    <a:pt x="37" y="29"/>
                    <a:pt x="37" y="29"/>
                  </a:cubicBezTo>
                  <a:cubicBezTo>
                    <a:pt x="36" y="29"/>
                    <a:pt x="36" y="29"/>
                    <a:pt x="36" y="29"/>
                  </a:cubicBezTo>
                  <a:cubicBezTo>
                    <a:pt x="36" y="29"/>
                    <a:pt x="36" y="29"/>
                    <a:pt x="36" y="29"/>
                  </a:cubicBezTo>
                  <a:cubicBezTo>
                    <a:pt x="37" y="28"/>
                    <a:pt x="37" y="28"/>
                    <a:pt x="37" y="28"/>
                  </a:cubicBezTo>
                  <a:cubicBezTo>
                    <a:pt x="39" y="28"/>
                    <a:pt x="39" y="28"/>
                    <a:pt x="39" y="28"/>
                  </a:cubicBezTo>
                  <a:cubicBezTo>
                    <a:pt x="38" y="27"/>
                    <a:pt x="38" y="27"/>
                    <a:pt x="38" y="27"/>
                  </a:cubicBezTo>
                  <a:cubicBezTo>
                    <a:pt x="37" y="26"/>
                    <a:pt x="37" y="26"/>
                    <a:pt x="37" y="26"/>
                  </a:cubicBezTo>
                  <a:cubicBezTo>
                    <a:pt x="36" y="26"/>
                    <a:pt x="36" y="26"/>
                    <a:pt x="36" y="26"/>
                  </a:cubicBezTo>
                  <a:cubicBezTo>
                    <a:pt x="35" y="26"/>
                    <a:pt x="35" y="26"/>
                    <a:pt x="35" y="26"/>
                  </a:cubicBezTo>
                  <a:cubicBezTo>
                    <a:pt x="34" y="27"/>
                    <a:pt x="34" y="27"/>
                    <a:pt x="34" y="27"/>
                  </a:cubicBezTo>
                  <a:cubicBezTo>
                    <a:pt x="33" y="27"/>
                    <a:pt x="33" y="27"/>
                    <a:pt x="33" y="27"/>
                  </a:cubicBezTo>
                  <a:cubicBezTo>
                    <a:pt x="34" y="27"/>
                    <a:pt x="34" y="27"/>
                    <a:pt x="34" y="27"/>
                  </a:cubicBezTo>
                  <a:cubicBezTo>
                    <a:pt x="34" y="26"/>
                    <a:pt x="34" y="26"/>
                    <a:pt x="34" y="26"/>
                  </a:cubicBezTo>
                  <a:cubicBezTo>
                    <a:pt x="35" y="26"/>
                    <a:pt x="35" y="26"/>
                    <a:pt x="35" y="26"/>
                  </a:cubicBezTo>
                  <a:cubicBezTo>
                    <a:pt x="35" y="26"/>
                    <a:pt x="35" y="26"/>
                    <a:pt x="35" y="26"/>
                  </a:cubicBezTo>
                  <a:cubicBezTo>
                    <a:pt x="35" y="25"/>
                    <a:pt x="35" y="25"/>
                    <a:pt x="35" y="25"/>
                  </a:cubicBezTo>
                  <a:cubicBezTo>
                    <a:pt x="34" y="25"/>
                    <a:pt x="34" y="25"/>
                    <a:pt x="34" y="25"/>
                  </a:cubicBezTo>
                  <a:cubicBezTo>
                    <a:pt x="32" y="25"/>
                    <a:pt x="32" y="25"/>
                    <a:pt x="32" y="25"/>
                  </a:cubicBezTo>
                  <a:cubicBezTo>
                    <a:pt x="31" y="24"/>
                    <a:pt x="31" y="24"/>
                    <a:pt x="31" y="24"/>
                  </a:cubicBezTo>
                  <a:cubicBezTo>
                    <a:pt x="31" y="23"/>
                    <a:pt x="31" y="23"/>
                    <a:pt x="31" y="23"/>
                  </a:cubicBezTo>
                  <a:cubicBezTo>
                    <a:pt x="31" y="22"/>
                    <a:pt x="31" y="22"/>
                    <a:pt x="31" y="22"/>
                  </a:cubicBezTo>
                  <a:cubicBezTo>
                    <a:pt x="29" y="21"/>
                    <a:pt x="29" y="21"/>
                    <a:pt x="29" y="21"/>
                  </a:cubicBezTo>
                  <a:cubicBezTo>
                    <a:pt x="29" y="21"/>
                    <a:pt x="29" y="21"/>
                    <a:pt x="29" y="21"/>
                  </a:cubicBezTo>
                  <a:cubicBezTo>
                    <a:pt x="28" y="21"/>
                    <a:pt x="28" y="21"/>
                    <a:pt x="28" y="21"/>
                  </a:cubicBezTo>
                  <a:cubicBezTo>
                    <a:pt x="27" y="20"/>
                    <a:pt x="27" y="20"/>
                    <a:pt x="27" y="20"/>
                  </a:cubicBezTo>
                  <a:cubicBezTo>
                    <a:pt x="27" y="19"/>
                    <a:pt x="27" y="19"/>
                    <a:pt x="27" y="19"/>
                  </a:cubicBezTo>
                  <a:cubicBezTo>
                    <a:pt x="26" y="18"/>
                    <a:pt x="26" y="18"/>
                    <a:pt x="26" y="18"/>
                  </a:cubicBezTo>
                  <a:cubicBezTo>
                    <a:pt x="24" y="17"/>
                    <a:pt x="24" y="17"/>
                    <a:pt x="24" y="17"/>
                  </a:cubicBezTo>
                  <a:cubicBezTo>
                    <a:pt x="23" y="17"/>
                    <a:pt x="23" y="17"/>
                    <a:pt x="23" y="17"/>
                  </a:cubicBezTo>
                  <a:cubicBezTo>
                    <a:pt x="23" y="17"/>
                    <a:pt x="23" y="17"/>
                    <a:pt x="23" y="17"/>
                  </a:cubicBezTo>
                  <a:cubicBezTo>
                    <a:pt x="22" y="17"/>
                    <a:pt x="22" y="17"/>
                    <a:pt x="22" y="17"/>
                  </a:cubicBezTo>
                  <a:cubicBezTo>
                    <a:pt x="22" y="16"/>
                    <a:pt x="22" y="16"/>
                    <a:pt x="22" y="16"/>
                  </a:cubicBezTo>
                  <a:cubicBezTo>
                    <a:pt x="22" y="16"/>
                    <a:pt x="22" y="16"/>
                    <a:pt x="22" y="16"/>
                  </a:cubicBezTo>
                  <a:cubicBezTo>
                    <a:pt x="21" y="16"/>
                    <a:pt x="21" y="16"/>
                    <a:pt x="21" y="16"/>
                  </a:cubicBezTo>
                  <a:cubicBezTo>
                    <a:pt x="21" y="15"/>
                    <a:pt x="21" y="15"/>
                    <a:pt x="21" y="15"/>
                  </a:cubicBezTo>
                  <a:cubicBezTo>
                    <a:pt x="20" y="14"/>
                    <a:pt x="20" y="14"/>
                    <a:pt x="20" y="14"/>
                  </a:cubicBezTo>
                  <a:cubicBezTo>
                    <a:pt x="19" y="13"/>
                    <a:pt x="19" y="13"/>
                    <a:pt x="19" y="13"/>
                  </a:cubicBezTo>
                  <a:cubicBezTo>
                    <a:pt x="19" y="13"/>
                    <a:pt x="19" y="13"/>
                    <a:pt x="19" y="13"/>
                  </a:cubicBezTo>
                  <a:cubicBezTo>
                    <a:pt x="16" y="11"/>
                    <a:pt x="16" y="11"/>
                    <a:pt x="16" y="11"/>
                  </a:cubicBezTo>
                  <a:cubicBezTo>
                    <a:pt x="15" y="11"/>
                    <a:pt x="15" y="11"/>
                    <a:pt x="15" y="11"/>
                  </a:cubicBezTo>
                  <a:cubicBezTo>
                    <a:pt x="14" y="10"/>
                    <a:pt x="14" y="10"/>
                    <a:pt x="14" y="10"/>
                  </a:cubicBezTo>
                  <a:cubicBezTo>
                    <a:pt x="13" y="10"/>
                    <a:pt x="13" y="10"/>
                    <a:pt x="13" y="10"/>
                  </a:cubicBezTo>
                  <a:cubicBezTo>
                    <a:pt x="13" y="9"/>
                    <a:pt x="13" y="9"/>
                    <a:pt x="13" y="9"/>
                  </a:cubicBezTo>
                  <a:cubicBezTo>
                    <a:pt x="13" y="8"/>
                    <a:pt x="13" y="8"/>
                    <a:pt x="13" y="8"/>
                  </a:cubicBezTo>
                  <a:cubicBezTo>
                    <a:pt x="12" y="8"/>
                    <a:pt x="12" y="8"/>
                    <a:pt x="12" y="8"/>
                  </a:cubicBezTo>
                  <a:cubicBezTo>
                    <a:pt x="11" y="7"/>
                    <a:pt x="11" y="7"/>
                    <a:pt x="11" y="7"/>
                  </a:cubicBezTo>
                  <a:cubicBezTo>
                    <a:pt x="11" y="7"/>
                    <a:pt x="11" y="7"/>
                    <a:pt x="11" y="7"/>
                  </a:cubicBezTo>
                  <a:cubicBezTo>
                    <a:pt x="10" y="6"/>
                    <a:pt x="10" y="6"/>
                    <a:pt x="10" y="6"/>
                  </a:cubicBezTo>
                  <a:cubicBezTo>
                    <a:pt x="9" y="5"/>
                    <a:pt x="9" y="5"/>
                    <a:pt x="9" y="5"/>
                  </a:cubicBezTo>
                  <a:cubicBezTo>
                    <a:pt x="8" y="5"/>
                    <a:pt x="8" y="5"/>
                    <a:pt x="8" y="5"/>
                  </a:cubicBezTo>
                  <a:cubicBezTo>
                    <a:pt x="8" y="5"/>
                    <a:pt x="8" y="5"/>
                    <a:pt x="8" y="5"/>
                  </a:cubicBezTo>
                  <a:cubicBezTo>
                    <a:pt x="7" y="5"/>
                    <a:pt x="7" y="5"/>
                    <a:pt x="7" y="5"/>
                  </a:cubicBezTo>
                  <a:cubicBezTo>
                    <a:pt x="6" y="5"/>
                    <a:pt x="6" y="5"/>
                    <a:pt x="6" y="5"/>
                  </a:cubicBezTo>
                  <a:cubicBezTo>
                    <a:pt x="5" y="5"/>
                    <a:pt x="5" y="5"/>
                    <a:pt x="5" y="5"/>
                  </a:cubicBezTo>
                  <a:cubicBezTo>
                    <a:pt x="4" y="5"/>
                    <a:pt x="4" y="5"/>
                    <a:pt x="4" y="5"/>
                  </a:cubicBezTo>
                  <a:cubicBezTo>
                    <a:pt x="2" y="4"/>
                    <a:pt x="2" y="4"/>
                    <a:pt x="2" y="4"/>
                  </a:cubicBezTo>
                  <a:cubicBezTo>
                    <a:pt x="0" y="4"/>
                    <a:pt x="0" y="4"/>
                    <a:pt x="0"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21">
              <a:extLst>
                <a:ext uri="{FF2B5EF4-FFF2-40B4-BE49-F238E27FC236}">
                  <a16:creationId xmlns:a16="http://schemas.microsoft.com/office/drawing/2014/main" id="{FEC703C0-A5CB-4711-B85A-5E166ADB8AF6}"/>
                </a:ext>
              </a:extLst>
            </p:cNvPr>
            <p:cNvSpPr>
              <a:spLocks noEditPoints="1"/>
            </p:cNvSpPr>
            <p:nvPr/>
          </p:nvSpPr>
          <p:spPr bwMode="auto">
            <a:xfrm>
              <a:off x="6922893" y="3353524"/>
              <a:ext cx="66905" cy="18013"/>
            </a:xfrm>
            <a:custGeom>
              <a:avLst/>
              <a:gdLst>
                <a:gd name="T0" fmla="*/ 0 w 52"/>
                <a:gd name="T1" fmla="*/ 11 h 14"/>
                <a:gd name="T2" fmla="*/ 4 w 52"/>
                <a:gd name="T3" fmla="*/ 14 h 14"/>
                <a:gd name="T4" fmla="*/ 4 w 52"/>
                <a:gd name="T5" fmla="*/ 11 h 14"/>
                <a:gd name="T6" fmla="*/ 7 w 52"/>
                <a:gd name="T7" fmla="*/ 11 h 14"/>
                <a:gd name="T8" fmla="*/ 7 w 52"/>
                <a:gd name="T9" fmla="*/ 7 h 14"/>
                <a:gd name="T10" fmla="*/ 7 w 52"/>
                <a:gd name="T11" fmla="*/ 7 h 14"/>
                <a:gd name="T12" fmla="*/ 4 w 52"/>
                <a:gd name="T13" fmla="*/ 11 h 14"/>
                <a:gd name="T14" fmla="*/ 0 w 52"/>
                <a:gd name="T15" fmla="*/ 11 h 14"/>
                <a:gd name="T16" fmla="*/ 0 w 52"/>
                <a:gd name="T17" fmla="*/ 11 h 14"/>
                <a:gd name="T18" fmla="*/ 11 w 52"/>
                <a:gd name="T19" fmla="*/ 7 h 14"/>
                <a:gd name="T20" fmla="*/ 15 w 52"/>
                <a:gd name="T21" fmla="*/ 11 h 14"/>
                <a:gd name="T22" fmla="*/ 18 w 52"/>
                <a:gd name="T23" fmla="*/ 14 h 14"/>
                <a:gd name="T24" fmla="*/ 22 w 52"/>
                <a:gd name="T25" fmla="*/ 14 h 14"/>
                <a:gd name="T26" fmla="*/ 22 w 52"/>
                <a:gd name="T27" fmla="*/ 11 h 14"/>
                <a:gd name="T28" fmla="*/ 26 w 52"/>
                <a:gd name="T29" fmla="*/ 11 h 14"/>
                <a:gd name="T30" fmla="*/ 30 w 52"/>
                <a:gd name="T31" fmla="*/ 11 h 14"/>
                <a:gd name="T32" fmla="*/ 37 w 52"/>
                <a:gd name="T33" fmla="*/ 11 h 14"/>
                <a:gd name="T34" fmla="*/ 41 w 52"/>
                <a:gd name="T35" fmla="*/ 7 h 14"/>
                <a:gd name="T36" fmla="*/ 44 w 52"/>
                <a:gd name="T37" fmla="*/ 7 h 14"/>
                <a:gd name="T38" fmla="*/ 48 w 52"/>
                <a:gd name="T39" fmla="*/ 3 h 14"/>
                <a:gd name="T40" fmla="*/ 48 w 52"/>
                <a:gd name="T41" fmla="*/ 3 h 14"/>
                <a:gd name="T42" fmla="*/ 52 w 52"/>
                <a:gd name="T43" fmla="*/ 0 h 14"/>
                <a:gd name="T44" fmla="*/ 52 w 52"/>
                <a:gd name="T45" fmla="*/ 0 h 14"/>
                <a:gd name="T46" fmla="*/ 52 w 52"/>
                <a:gd name="T47" fmla="*/ 0 h 14"/>
                <a:gd name="T48" fmla="*/ 44 w 52"/>
                <a:gd name="T49" fmla="*/ 0 h 14"/>
                <a:gd name="T50" fmla="*/ 41 w 52"/>
                <a:gd name="T51" fmla="*/ 0 h 14"/>
                <a:gd name="T52" fmla="*/ 37 w 52"/>
                <a:gd name="T53" fmla="*/ 0 h 14"/>
                <a:gd name="T54" fmla="*/ 33 w 52"/>
                <a:gd name="T55" fmla="*/ 0 h 14"/>
                <a:gd name="T56" fmla="*/ 30 w 52"/>
                <a:gd name="T57" fmla="*/ 0 h 14"/>
                <a:gd name="T58" fmla="*/ 22 w 52"/>
                <a:gd name="T59" fmla="*/ 0 h 14"/>
                <a:gd name="T60" fmla="*/ 18 w 52"/>
                <a:gd name="T61" fmla="*/ 3 h 14"/>
                <a:gd name="T62" fmla="*/ 11 w 52"/>
                <a:gd name="T63"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14">
                  <a:moveTo>
                    <a:pt x="0" y="11"/>
                  </a:moveTo>
                  <a:lnTo>
                    <a:pt x="4" y="14"/>
                  </a:lnTo>
                  <a:lnTo>
                    <a:pt x="4" y="11"/>
                  </a:lnTo>
                  <a:lnTo>
                    <a:pt x="7" y="11"/>
                  </a:lnTo>
                  <a:lnTo>
                    <a:pt x="7" y="7"/>
                  </a:lnTo>
                  <a:lnTo>
                    <a:pt x="7" y="7"/>
                  </a:lnTo>
                  <a:lnTo>
                    <a:pt x="4" y="11"/>
                  </a:lnTo>
                  <a:lnTo>
                    <a:pt x="0" y="11"/>
                  </a:lnTo>
                  <a:lnTo>
                    <a:pt x="0" y="11"/>
                  </a:lnTo>
                  <a:close/>
                  <a:moveTo>
                    <a:pt x="11" y="7"/>
                  </a:moveTo>
                  <a:lnTo>
                    <a:pt x="15" y="11"/>
                  </a:lnTo>
                  <a:lnTo>
                    <a:pt x="18" y="14"/>
                  </a:lnTo>
                  <a:lnTo>
                    <a:pt x="22" y="14"/>
                  </a:lnTo>
                  <a:lnTo>
                    <a:pt x="22" y="11"/>
                  </a:lnTo>
                  <a:lnTo>
                    <a:pt x="26" y="11"/>
                  </a:lnTo>
                  <a:lnTo>
                    <a:pt x="30" y="11"/>
                  </a:lnTo>
                  <a:lnTo>
                    <a:pt x="37" y="11"/>
                  </a:lnTo>
                  <a:lnTo>
                    <a:pt x="41" y="7"/>
                  </a:lnTo>
                  <a:lnTo>
                    <a:pt x="44" y="7"/>
                  </a:lnTo>
                  <a:lnTo>
                    <a:pt x="48" y="3"/>
                  </a:lnTo>
                  <a:lnTo>
                    <a:pt x="48" y="3"/>
                  </a:lnTo>
                  <a:lnTo>
                    <a:pt x="52" y="0"/>
                  </a:lnTo>
                  <a:lnTo>
                    <a:pt x="52" y="0"/>
                  </a:lnTo>
                  <a:lnTo>
                    <a:pt x="52" y="0"/>
                  </a:lnTo>
                  <a:lnTo>
                    <a:pt x="44" y="0"/>
                  </a:lnTo>
                  <a:lnTo>
                    <a:pt x="41" y="0"/>
                  </a:lnTo>
                  <a:lnTo>
                    <a:pt x="37" y="0"/>
                  </a:lnTo>
                  <a:lnTo>
                    <a:pt x="33" y="0"/>
                  </a:lnTo>
                  <a:lnTo>
                    <a:pt x="30" y="0"/>
                  </a:lnTo>
                  <a:lnTo>
                    <a:pt x="22" y="0"/>
                  </a:lnTo>
                  <a:lnTo>
                    <a:pt x="18" y="3"/>
                  </a:lnTo>
                  <a:lnTo>
                    <a:pt x="11" y="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22">
              <a:extLst>
                <a:ext uri="{FF2B5EF4-FFF2-40B4-BE49-F238E27FC236}">
                  <a16:creationId xmlns:a16="http://schemas.microsoft.com/office/drawing/2014/main" id="{AC67CED9-FD3A-434A-88A3-DBAE3AD899E6}"/>
                </a:ext>
              </a:extLst>
            </p:cNvPr>
            <p:cNvSpPr>
              <a:spLocks noEditPoints="1"/>
            </p:cNvSpPr>
            <p:nvPr/>
          </p:nvSpPr>
          <p:spPr bwMode="auto">
            <a:xfrm>
              <a:off x="6417249" y="3033153"/>
              <a:ext cx="405289" cy="133810"/>
            </a:xfrm>
            <a:custGeom>
              <a:avLst/>
              <a:gdLst>
                <a:gd name="T0" fmla="*/ 193 w 315"/>
                <a:gd name="T1" fmla="*/ 74 h 104"/>
                <a:gd name="T2" fmla="*/ 4 w 315"/>
                <a:gd name="T3" fmla="*/ 33 h 104"/>
                <a:gd name="T4" fmla="*/ 0 w 315"/>
                <a:gd name="T5" fmla="*/ 30 h 104"/>
                <a:gd name="T6" fmla="*/ 174 w 315"/>
                <a:gd name="T7" fmla="*/ 100 h 104"/>
                <a:gd name="T8" fmla="*/ 186 w 315"/>
                <a:gd name="T9" fmla="*/ 100 h 104"/>
                <a:gd name="T10" fmla="*/ 219 w 315"/>
                <a:gd name="T11" fmla="*/ 93 h 104"/>
                <a:gd name="T12" fmla="*/ 241 w 315"/>
                <a:gd name="T13" fmla="*/ 93 h 104"/>
                <a:gd name="T14" fmla="*/ 260 w 315"/>
                <a:gd name="T15" fmla="*/ 56 h 104"/>
                <a:gd name="T16" fmla="*/ 267 w 315"/>
                <a:gd name="T17" fmla="*/ 48 h 104"/>
                <a:gd name="T18" fmla="*/ 289 w 315"/>
                <a:gd name="T19" fmla="*/ 48 h 104"/>
                <a:gd name="T20" fmla="*/ 304 w 315"/>
                <a:gd name="T21" fmla="*/ 48 h 104"/>
                <a:gd name="T22" fmla="*/ 308 w 315"/>
                <a:gd name="T23" fmla="*/ 41 h 104"/>
                <a:gd name="T24" fmla="*/ 311 w 315"/>
                <a:gd name="T25" fmla="*/ 33 h 104"/>
                <a:gd name="T26" fmla="*/ 297 w 315"/>
                <a:gd name="T27" fmla="*/ 30 h 104"/>
                <a:gd name="T28" fmla="*/ 293 w 315"/>
                <a:gd name="T29" fmla="*/ 26 h 104"/>
                <a:gd name="T30" fmla="*/ 293 w 315"/>
                <a:gd name="T31" fmla="*/ 19 h 104"/>
                <a:gd name="T32" fmla="*/ 282 w 315"/>
                <a:gd name="T33" fmla="*/ 8 h 104"/>
                <a:gd name="T34" fmla="*/ 274 w 315"/>
                <a:gd name="T35" fmla="*/ 11 h 104"/>
                <a:gd name="T36" fmla="*/ 263 w 315"/>
                <a:gd name="T37" fmla="*/ 22 h 104"/>
                <a:gd name="T38" fmla="*/ 248 w 315"/>
                <a:gd name="T39" fmla="*/ 37 h 104"/>
                <a:gd name="T40" fmla="*/ 252 w 315"/>
                <a:gd name="T41" fmla="*/ 37 h 104"/>
                <a:gd name="T42" fmla="*/ 252 w 315"/>
                <a:gd name="T43" fmla="*/ 48 h 104"/>
                <a:gd name="T44" fmla="*/ 248 w 315"/>
                <a:gd name="T45" fmla="*/ 41 h 104"/>
                <a:gd name="T46" fmla="*/ 241 w 315"/>
                <a:gd name="T47" fmla="*/ 48 h 104"/>
                <a:gd name="T48" fmla="*/ 230 w 315"/>
                <a:gd name="T49" fmla="*/ 48 h 104"/>
                <a:gd name="T50" fmla="*/ 215 w 315"/>
                <a:gd name="T51" fmla="*/ 67 h 104"/>
                <a:gd name="T52" fmla="*/ 200 w 315"/>
                <a:gd name="T53" fmla="*/ 78 h 104"/>
                <a:gd name="T54" fmla="*/ 189 w 315"/>
                <a:gd name="T55" fmla="*/ 85 h 104"/>
                <a:gd name="T56" fmla="*/ 171 w 315"/>
                <a:gd name="T57" fmla="*/ 93 h 104"/>
                <a:gd name="T58" fmla="*/ 160 w 315"/>
                <a:gd name="T59" fmla="*/ 85 h 104"/>
                <a:gd name="T60" fmla="*/ 278 w 315"/>
                <a:gd name="T61" fmla="*/ 0 h 104"/>
                <a:gd name="T62" fmla="*/ 286 w 315"/>
                <a:gd name="T63" fmla="*/ 4 h 104"/>
                <a:gd name="T64" fmla="*/ 189 w 315"/>
                <a:gd name="T65" fmla="*/ 82 h 104"/>
                <a:gd name="T66" fmla="*/ 193 w 315"/>
                <a:gd name="T67" fmla="*/ 78 h 104"/>
                <a:gd name="T68" fmla="*/ 197 w 315"/>
                <a:gd name="T69" fmla="*/ 74 h 104"/>
                <a:gd name="T70" fmla="*/ 193 w 315"/>
                <a:gd name="T71" fmla="*/ 74 h 104"/>
                <a:gd name="T72" fmla="*/ 4 w 315"/>
                <a:gd name="T73" fmla="*/ 11 h 104"/>
                <a:gd name="T74" fmla="*/ 15 w 315"/>
                <a:gd name="T75" fmla="*/ 15 h 104"/>
                <a:gd name="T76" fmla="*/ 23 w 315"/>
                <a:gd name="T77" fmla="*/ 26 h 104"/>
                <a:gd name="T78" fmla="*/ 34 w 315"/>
                <a:gd name="T79" fmla="*/ 22 h 104"/>
                <a:gd name="T80" fmla="*/ 37 w 315"/>
                <a:gd name="T81" fmla="*/ 19 h 104"/>
                <a:gd name="T82" fmla="*/ 56 w 315"/>
                <a:gd name="T83" fmla="*/ 48 h 104"/>
                <a:gd name="T84" fmla="*/ 56 w 315"/>
                <a:gd name="T85" fmla="*/ 67 h 104"/>
                <a:gd name="T86" fmla="*/ 67 w 315"/>
                <a:gd name="T87" fmla="*/ 78 h 104"/>
                <a:gd name="T88" fmla="*/ 71 w 315"/>
                <a:gd name="T89" fmla="*/ 85 h 104"/>
                <a:gd name="T90" fmla="*/ 71 w 315"/>
                <a:gd name="T91" fmla="*/ 93 h 104"/>
                <a:gd name="T92" fmla="*/ 71 w 315"/>
                <a:gd name="T93" fmla="*/ 93 h 104"/>
                <a:gd name="T94" fmla="*/ 60 w 315"/>
                <a:gd name="T95" fmla="*/ 93 h 104"/>
                <a:gd name="T96" fmla="*/ 45 w 315"/>
                <a:gd name="T97" fmla="*/ 85 h 104"/>
                <a:gd name="T98" fmla="*/ 30 w 315"/>
                <a:gd name="T99" fmla="*/ 74 h 104"/>
                <a:gd name="T100" fmla="*/ 23 w 315"/>
                <a:gd name="T101" fmla="*/ 63 h 104"/>
                <a:gd name="T102" fmla="*/ 12 w 315"/>
                <a:gd name="T103" fmla="*/ 52 h 104"/>
                <a:gd name="T104" fmla="*/ 8 w 315"/>
                <a:gd name="T105"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5" h="104">
                  <a:moveTo>
                    <a:pt x="193" y="74"/>
                  </a:moveTo>
                  <a:lnTo>
                    <a:pt x="193" y="78"/>
                  </a:lnTo>
                  <a:lnTo>
                    <a:pt x="189" y="78"/>
                  </a:lnTo>
                  <a:lnTo>
                    <a:pt x="189" y="78"/>
                  </a:lnTo>
                  <a:lnTo>
                    <a:pt x="193" y="74"/>
                  </a:lnTo>
                  <a:lnTo>
                    <a:pt x="193" y="74"/>
                  </a:lnTo>
                  <a:lnTo>
                    <a:pt x="193" y="74"/>
                  </a:lnTo>
                  <a:close/>
                  <a:moveTo>
                    <a:pt x="0" y="30"/>
                  </a:moveTo>
                  <a:lnTo>
                    <a:pt x="0" y="33"/>
                  </a:lnTo>
                  <a:lnTo>
                    <a:pt x="4" y="33"/>
                  </a:lnTo>
                  <a:lnTo>
                    <a:pt x="4" y="33"/>
                  </a:lnTo>
                  <a:lnTo>
                    <a:pt x="4" y="30"/>
                  </a:lnTo>
                  <a:lnTo>
                    <a:pt x="4" y="30"/>
                  </a:lnTo>
                  <a:lnTo>
                    <a:pt x="0" y="30"/>
                  </a:lnTo>
                  <a:lnTo>
                    <a:pt x="0" y="30"/>
                  </a:lnTo>
                  <a:close/>
                  <a:moveTo>
                    <a:pt x="160" y="85"/>
                  </a:moveTo>
                  <a:lnTo>
                    <a:pt x="163" y="93"/>
                  </a:lnTo>
                  <a:lnTo>
                    <a:pt x="171" y="97"/>
                  </a:lnTo>
                  <a:lnTo>
                    <a:pt x="171" y="97"/>
                  </a:lnTo>
                  <a:lnTo>
                    <a:pt x="174" y="100"/>
                  </a:lnTo>
                  <a:lnTo>
                    <a:pt x="174" y="104"/>
                  </a:lnTo>
                  <a:lnTo>
                    <a:pt x="178" y="104"/>
                  </a:lnTo>
                  <a:lnTo>
                    <a:pt x="182" y="100"/>
                  </a:lnTo>
                  <a:lnTo>
                    <a:pt x="182" y="100"/>
                  </a:lnTo>
                  <a:lnTo>
                    <a:pt x="186" y="100"/>
                  </a:lnTo>
                  <a:lnTo>
                    <a:pt x="189" y="100"/>
                  </a:lnTo>
                  <a:lnTo>
                    <a:pt x="200" y="100"/>
                  </a:lnTo>
                  <a:lnTo>
                    <a:pt x="208" y="97"/>
                  </a:lnTo>
                  <a:lnTo>
                    <a:pt x="211" y="93"/>
                  </a:lnTo>
                  <a:lnTo>
                    <a:pt x="219" y="93"/>
                  </a:lnTo>
                  <a:lnTo>
                    <a:pt x="223" y="97"/>
                  </a:lnTo>
                  <a:lnTo>
                    <a:pt x="223" y="97"/>
                  </a:lnTo>
                  <a:lnTo>
                    <a:pt x="226" y="97"/>
                  </a:lnTo>
                  <a:lnTo>
                    <a:pt x="234" y="93"/>
                  </a:lnTo>
                  <a:lnTo>
                    <a:pt x="241" y="93"/>
                  </a:lnTo>
                  <a:lnTo>
                    <a:pt x="241" y="89"/>
                  </a:lnTo>
                  <a:lnTo>
                    <a:pt x="248" y="82"/>
                  </a:lnTo>
                  <a:lnTo>
                    <a:pt x="252" y="74"/>
                  </a:lnTo>
                  <a:lnTo>
                    <a:pt x="256" y="71"/>
                  </a:lnTo>
                  <a:lnTo>
                    <a:pt x="260" y="56"/>
                  </a:lnTo>
                  <a:lnTo>
                    <a:pt x="260" y="56"/>
                  </a:lnTo>
                  <a:lnTo>
                    <a:pt x="260" y="52"/>
                  </a:lnTo>
                  <a:lnTo>
                    <a:pt x="260" y="52"/>
                  </a:lnTo>
                  <a:lnTo>
                    <a:pt x="263" y="48"/>
                  </a:lnTo>
                  <a:lnTo>
                    <a:pt x="267" y="48"/>
                  </a:lnTo>
                  <a:lnTo>
                    <a:pt x="271" y="48"/>
                  </a:lnTo>
                  <a:lnTo>
                    <a:pt x="278" y="48"/>
                  </a:lnTo>
                  <a:lnTo>
                    <a:pt x="282" y="48"/>
                  </a:lnTo>
                  <a:lnTo>
                    <a:pt x="286" y="48"/>
                  </a:lnTo>
                  <a:lnTo>
                    <a:pt x="289" y="48"/>
                  </a:lnTo>
                  <a:lnTo>
                    <a:pt x="289" y="48"/>
                  </a:lnTo>
                  <a:lnTo>
                    <a:pt x="293" y="52"/>
                  </a:lnTo>
                  <a:lnTo>
                    <a:pt x="297" y="52"/>
                  </a:lnTo>
                  <a:lnTo>
                    <a:pt x="300" y="48"/>
                  </a:lnTo>
                  <a:lnTo>
                    <a:pt x="304" y="48"/>
                  </a:lnTo>
                  <a:lnTo>
                    <a:pt x="304" y="48"/>
                  </a:lnTo>
                  <a:lnTo>
                    <a:pt x="300" y="45"/>
                  </a:lnTo>
                  <a:lnTo>
                    <a:pt x="300" y="41"/>
                  </a:lnTo>
                  <a:lnTo>
                    <a:pt x="300" y="37"/>
                  </a:lnTo>
                  <a:lnTo>
                    <a:pt x="308" y="41"/>
                  </a:lnTo>
                  <a:lnTo>
                    <a:pt x="315" y="37"/>
                  </a:lnTo>
                  <a:lnTo>
                    <a:pt x="315" y="37"/>
                  </a:lnTo>
                  <a:lnTo>
                    <a:pt x="315" y="33"/>
                  </a:lnTo>
                  <a:lnTo>
                    <a:pt x="315" y="33"/>
                  </a:lnTo>
                  <a:lnTo>
                    <a:pt x="311" y="33"/>
                  </a:lnTo>
                  <a:lnTo>
                    <a:pt x="308" y="30"/>
                  </a:lnTo>
                  <a:lnTo>
                    <a:pt x="304" y="30"/>
                  </a:lnTo>
                  <a:lnTo>
                    <a:pt x="300" y="26"/>
                  </a:lnTo>
                  <a:lnTo>
                    <a:pt x="297" y="26"/>
                  </a:lnTo>
                  <a:lnTo>
                    <a:pt x="297" y="30"/>
                  </a:lnTo>
                  <a:lnTo>
                    <a:pt x="293" y="30"/>
                  </a:lnTo>
                  <a:lnTo>
                    <a:pt x="297" y="26"/>
                  </a:lnTo>
                  <a:lnTo>
                    <a:pt x="297" y="22"/>
                  </a:lnTo>
                  <a:lnTo>
                    <a:pt x="293" y="22"/>
                  </a:lnTo>
                  <a:lnTo>
                    <a:pt x="293" y="26"/>
                  </a:lnTo>
                  <a:lnTo>
                    <a:pt x="289" y="26"/>
                  </a:lnTo>
                  <a:lnTo>
                    <a:pt x="289" y="26"/>
                  </a:lnTo>
                  <a:lnTo>
                    <a:pt x="289" y="19"/>
                  </a:lnTo>
                  <a:lnTo>
                    <a:pt x="293" y="19"/>
                  </a:lnTo>
                  <a:lnTo>
                    <a:pt x="293" y="19"/>
                  </a:lnTo>
                  <a:lnTo>
                    <a:pt x="289" y="15"/>
                  </a:lnTo>
                  <a:lnTo>
                    <a:pt x="286" y="15"/>
                  </a:lnTo>
                  <a:lnTo>
                    <a:pt x="282" y="15"/>
                  </a:lnTo>
                  <a:lnTo>
                    <a:pt x="282" y="8"/>
                  </a:lnTo>
                  <a:lnTo>
                    <a:pt x="282" y="8"/>
                  </a:lnTo>
                  <a:lnTo>
                    <a:pt x="278" y="8"/>
                  </a:lnTo>
                  <a:lnTo>
                    <a:pt x="278" y="11"/>
                  </a:lnTo>
                  <a:lnTo>
                    <a:pt x="274" y="15"/>
                  </a:lnTo>
                  <a:lnTo>
                    <a:pt x="274" y="15"/>
                  </a:lnTo>
                  <a:lnTo>
                    <a:pt x="274" y="11"/>
                  </a:lnTo>
                  <a:lnTo>
                    <a:pt x="274" y="8"/>
                  </a:lnTo>
                  <a:lnTo>
                    <a:pt x="274" y="8"/>
                  </a:lnTo>
                  <a:lnTo>
                    <a:pt x="271" y="15"/>
                  </a:lnTo>
                  <a:lnTo>
                    <a:pt x="267" y="15"/>
                  </a:lnTo>
                  <a:lnTo>
                    <a:pt x="263" y="22"/>
                  </a:lnTo>
                  <a:lnTo>
                    <a:pt x="263" y="26"/>
                  </a:lnTo>
                  <a:lnTo>
                    <a:pt x="260" y="33"/>
                  </a:lnTo>
                  <a:lnTo>
                    <a:pt x="256" y="33"/>
                  </a:lnTo>
                  <a:lnTo>
                    <a:pt x="252" y="33"/>
                  </a:lnTo>
                  <a:lnTo>
                    <a:pt x="248" y="37"/>
                  </a:lnTo>
                  <a:lnTo>
                    <a:pt x="252" y="37"/>
                  </a:lnTo>
                  <a:lnTo>
                    <a:pt x="248" y="37"/>
                  </a:lnTo>
                  <a:lnTo>
                    <a:pt x="252" y="37"/>
                  </a:lnTo>
                  <a:lnTo>
                    <a:pt x="256" y="37"/>
                  </a:lnTo>
                  <a:lnTo>
                    <a:pt x="252" y="37"/>
                  </a:lnTo>
                  <a:lnTo>
                    <a:pt x="252" y="41"/>
                  </a:lnTo>
                  <a:lnTo>
                    <a:pt x="248" y="41"/>
                  </a:lnTo>
                  <a:lnTo>
                    <a:pt x="252" y="41"/>
                  </a:lnTo>
                  <a:lnTo>
                    <a:pt x="252" y="48"/>
                  </a:lnTo>
                  <a:lnTo>
                    <a:pt x="252" y="48"/>
                  </a:lnTo>
                  <a:lnTo>
                    <a:pt x="248" y="48"/>
                  </a:lnTo>
                  <a:lnTo>
                    <a:pt x="248" y="45"/>
                  </a:lnTo>
                  <a:lnTo>
                    <a:pt x="248" y="41"/>
                  </a:lnTo>
                  <a:lnTo>
                    <a:pt x="248" y="41"/>
                  </a:lnTo>
                  <a:lnTo>
                    <a:pt x="248" y="41"/>
                  </a:lnTo>
                  <a:lnTo>
                    <a:pt x="245" y="41"/>
                  </a:lnTo>
                  <a:lnTo>
                    <a:pt x="245" y="45"/>
                  </a:lnTo>
                  <a:lnTo>
                    <a:pt x="245" y="52"/>
                  </a:lnTo>
                  <a:lnTo>
                    <a:pt x="245" y="52"/>
                  </a:lnTo>
                  <a:lnTo>
                    <a:pt x="241" y="48"/>
                  </a:lnTo>
                  <a:lnTo>
                    <a:pt x="237" y="45"/>
                  </a:lnTo>
                  <a:lnTo>
                    <a:pt x="237" y="45"/>
                  </a:lnTo>
                  <a:lnTo>
                    <a:pt x="234" y="45"/>
                  </a:lnTo>
                  <a:lnTo>
                    <a:pt x="230" y="45"/>
                  </a:lnTo>
                  <a:lnTo>
                    <a:pt x="230" y="48"/>
                  </a:lnTo>
                  <a:lnTo>
                    <a:pt x="226" y="52"/>
                  </a:lnTo>
                  <a:lnTo>
                    <a:pt x="226" y="56"/>
                  </a:lnTo>
                  <a:lnTo>
                    <a:pt x="219" y="59"/>
                  </a:lnTo>
                  <a:lnTo>
                    <a:pt x="219" y="63"/>
                  </a:lnTo>
                  <a:lnTo>
                    <a:pt x="215" y="67"/>
                  </a:lnTo>
                  <a:lnTo>
                    <a:pt x="211" y="71"/>
                  </a:lnTo>
                  <a:lnTo>
                    <a:pt x="197" y="74"/>
                  </a:lnTo>
                  <a:lnTo>
                    <a:pt x="197" y="74"/>
                  </a:lnTo>
                  <a:lnTo>
                    <a:pt x="197" y="78"/>
                  </a:lnTo>
                  <a:lnTo>
                    <a:pt x="200" y="78"/>
                  </a:lnTo>
                  <a:lnTo>
                    <a:pt x="197" y="78"/>
                  </a:lnTo>
                  <a:lnTo>
                    <a:pt x="193" y="82"/>
                  </a:lnTo>
                  <a:lnTo>
                    <a:pt x="189" y="82"/>
                  </a:lnTo>
                  <a:lnTo>
                    <a:pt x="189" y="82"/>
                  </a:lnTo>
                  <a:lnTo>
                    <a:pt x="189" y="85"/>
                  </a:lnTo>
                  <a:lnTo>
                    <a:pt x="189" y="89"/>
                  </a:lnTo>
                  <a:lnTo>
                    <a:pt x="186" y="93"/>
                  </a:lnTo>
                  <a:lnTo>
                    <a:pt x="186" y="93"/>
                  </a:lnTo>
                  <a:lnTo>
                    <a:pt x="178" y="93"/>
                  </a:lnTo>
                  <a:lnTo>
                    <a:pt x="171" y="93"/>
                  </a:lnTo>
                  <a:lnTo>
                    <a:pt x="167" y="93"/>
                  </a:lnTo>
                  <a:lnTo>
                    <a:pt x="167" y="89"/>
                  </a:lnTo>
                  <a:lnTo>
                    <a:pt x="163" y="85"/>
                  </a:lnTo>
                  <a:lnTo>
                    <a:pt x="160" y="85"/>
                  </a:lnTo>
                  <a:lnTo>
                    <a:pt x="160" y="85"/>
                  </a:lnTo>
                  <a:close/>
                  <a:moveTo>
                    <a:pt x="278" y="0"/>
                  </a:moveTo>
                  <a:lnTo>
                    <a:pt x="274" y="4"/>
                  </a:lnTo>
                  <a:lnTo>
                    <a:pt x="274" y="4"/>
                  </a:lnTo>
                  <a:lnTo>
                    <a:pt x="278" y="4"/>
                  </a:lnTo>
                  <a:lnTo>
                    <a:pt x="278" y="0"/>
                  </a:lnTo>
                  <a:lnTo>
                    <a:pt x="278" y="0"/>
                  </a:lnTo>
                  <a:close/>
                  <a:moveTo>
                    <a:pt x="282" y="0"/>
                  </a:moveTo>
                  <a:lnTo>
                    <a:pt x="278" y="4"/>
                  </a:lnTo>
                  <a:lnTo>
                    <a:pt x="282" y="4"/>
                  </a:lnTo>
                  <a:lnTo>
                    <a:pt x="286" y="4"/>
                  </a:lnTo>
                  <a:lnTo>
                    <a:pt x="286" y="4"/>
                  </a:lnTo>
                  <a:lnTo>
                    <a:pt x="282" y="0"/>
                  </a:lnTo>
                  <a:lnTo>
                    <a:pt x="282" y="0"/>
                  </a:lnTo>
                  <a:close/>
                  <a:moveTo>
                    <a:pt x="193" y="82"/>
                  </a:moveTo>
                  <a:lnTo>
                    <a:pt x="189" y="82"/>
                  </a:lnTo>
                  <a:lnTo>
                    <a:pt x="189" y="78"/>
                  </a:lnTo>
                  <a:lnTo>
                    <a:pt x="193" y="82"/>
                  </a:lnTo>
                  <a:lnTo>
                    <a:pt x="193" y="82"/>
                  </a:lnTo>
                  <a:close/>
                  <a:moveTo>
                    <a:pt x="193" y="78"/>
                  </a:moveTo>
                  <a:lnTo>
                    <a:pt x="193" y="78"/>
                  </a:lnTo>
                  <a:lnTo>
                    <a:pt x="193" y="78"/>
                  </a:lnTo>
                  <a:lnTo>
                    <a:pt x="193" y="78"/>
                  </a:lnTo>
                  <a:lnTo>
                    <a:pt x="193" y="78"/>
                  </a:lnTo>
                  <a:lnTo>
                    <a:pt x="193" y="78"/>
                  </a:lnTo>
                  <a:close/>
                  <a:moveTo>
                    <a:pt x="197" y="74"/>
                  </a:moveTo>
                  <a:lnTo>
                    <a:pt x="197" y="78"/>
                  </a:lnTo>
                  <a:lnTo>
                    <a:pt x="193" y="78"/>
                  </a:lnTo>
                  <a:lnTo>
                    <a:pt x="193" y="78"/>
                  </a:lnTo>
                  <a:lnTo>
                    <a:pt x="193" y="74"/>
                  </a:lnTo>
                  <a:lnTo>
                    <a:pt x="193" y="74"/>
                  </a:lnTo>
                  <a:lnTo>
                    <a:pt x="193" y="74"/>
                  </a:lnTo>
                  <a:lnTo>
                    <a:pt x="197" y="74"/>
                  </a:lnTo>
                  <a:lnTo>
                    <a:pt x="197" y="74"/>
                  </a:lnTo>
                  <a:close/>
                  <a:moveTo>
                    <a:pt x="0" y="15"/>
                  </a:moveTo>
                  <a:lnTo>
                    <a:pt x="4" y="11"/>
                  </a:lnTo>
                  <a:lnTo>
                    <a:pt x="4" y="11"/>
                  </a:lnTo>
                  <a:lnTo>
                    <a:pt x="8" y="11"/>
                  </a:lnTo>
                  <a:lnTo>
                    <a:pt x="12" y="15"/>
                  </a:lnTo>
                  <a:lnTo>
                    <a:pt x="15" y="15"/>
                  </a:lnTo>
                  <a:lnTo>
                    <a:pt x="15" y="15"/>
                  </a:lnTo>
                  <a:lnTo>
                    <a:pt x="19" y="19"/>
                  </a:lnTo>
                  <a:lnTo>
                    <a:pt x="19" y="22"/>
                  </a:lnTo>
                  <a:lnTo>
                    <a:pt x="15" y="22"/>
                  </a:lnTo>
                  <a:lnTo>
                    <a:pt x="15" y="26"/>
                  </a:lnTo>
                  <a:lnTo>
                    <a:pt x="23" y="26"/>
                  </a:lnTo>
                  <a:lnTo>
                    <a:pt x="26" y="26"/>
                  </a:lnTo>
                  <a:lnTo>
                    <a:pt x="26" y="22"/>
                  </a:lnTo>
                  <a:lnTo>
                    <a:pt x="30" y="26"/>
                  </a:lnTo>
                  <a:lnTo>
                    <a:pt x="34" y="22"/>
                  </a:lnTo>
                  <a:lnTo>
                    <a:pt x="34" y="22"/>
                  </a:lnTo>
                  <a:lnTo>
                    <a:pt x="34" y="22"/>
                  </a:lnTo>
                  <a:lnTo>
                    <a:pt x="34" y="22"/>
                  </a:lnTo>
                  <a:lnTo>
                    <a:pt x="34" y="22"/>
                  </a:lnTo>
                  <a:lnTo>
                    <a:pt x="37" y="19"/>
                  </a:lnTo>
                  <a:lnTo>
                    <a:pt x="37" y="19"/>
                  </a:lnTo>
                  <a:lnTo>
                    <a:pt x="41" y="22"/>
                  </a:lnTo>
                  <a:lnTo>
                    <a:pt x="52" y="33"/>
                  </a:lnTo>
                  <a:lnTo>
                    <a:pt x="56" y="41"/>
                  </a:lnTo>
                  <a:lnTo>
                    <a:pt x="56" y="45"/>
                  </a:lnTo>
                  <a:lnTo>
                    <a:pt x="56" y="48"/>
                  </a:lnTo>
                  <a:lnTo>
                    <a:pt x="56" y="56"/>
                  </a:lnTo>
                  <a:lnTo>
                    <a:pt x="56" y="56"/>
                  </a:lnTo>
                  <a:lnTo>
                    <a:pt x="56" y="59"/>
                  </a:lnTo>
                  <a:lnTo>
                    <a:pt x="56" y="59"/>
                  </a:lnTo>
                  <a:lnTo>
                    <a:pt x="56" y="67"/>
                  </a:lnTo>
                  <a:lnTo>
                    <a:pt x="60" y="71"/>
                  </a:lnTo>
                  <a:lnTo>
                    <a:pt x="63" y="74"/>
                  </a:lnTo>
                  <a:lnTo>
                    <a:pt x="67" y="74"/>
                  </a:lnTo>
                  <a:lnTo>
                    <a:pt x="67" y="74"/>
                  </a:lnTo>
                  <a:lnTo>
                    <a:pt x="67" y="78"/>
                  </a:lnTo>
                  <a:lnTo>
                    <a:pt x="67" y="82"/>
                  </a:lnTo>
                  <a:lnTo>
                    <a:pt x="67" y="82"/>
                  </a:lnTo>
                  <a:lnTo>
                    <a:pt x="67" y="82"/>
                  </a:lnTo>
                  <a:lnTo>
                    <a:pt x="67" y="85"/>
                  </a:lnTo>
                  <a:lnTo>
                    <a:pt x="71" y="85"/>
                  </a:lnTo>
                  <a:lnTo>
                    <a:pt x="74" y="89"/>
                  </a:lnTo>
                  <a:lnTo>
                    <a:pt x="74" y="93"/>
                  </a:lnTo>
                  <a:lnTo>
                    <a:pt x="71" y="93"/>
                  </a:lnTo>
                  <a:lnTo>
                    <a:pt x="71" y="93"/>
                  </a:lnTo>
                  <a:lnTo>
                    <a:pt x="71" y="93"/>
                  </a:lnTo>
                  <a:lnTo>
                    <a:pt x="67" y="89"/>
                  </a:lnTo>
                  <a:lnTo>
                    <a:pt x="71" y="93"/>
                  </a:lnTo>
                  <a:lnTo>
                    <a:pt x="67" y="93"/>
                  </a:lnTo>
                  <a:lnTo>
                    <a:pt x="67" y="93"/>
                  </a:lnTo>
                  <a:lnTo>
                    <a:pt x="71" y="93"/>
                  </a:lnTo>
                  <a:lnTo>
                    <a:pt x="71" y="93"/>
                  </a:lnTo>
                  <a:lnTo>
                    <a:pt x="67" y="97"/>
                  </a:lnTo>
                  <a:lnTo>
                    <a:pt x="63" y="93"/>
                  </a:lnTo>
                  <a:lnTo>
                    <a:pt x="63" y="97"/>
                  </a:lnTo>
                  <a:lnTo>
                    <a:pt x="60" y="93"/>
                  </a:lnTo>
                  <a:lnTo>
                    <a:pt x="60" y="93"/>
                  </a:lnTo>
                  <a:lnTo>
                    <a:pt x="52" y="89"/>
                  </a:lnTo>
                  <a:lnTo>
                    <a:pt x="49" y="89"/>
                  </a:lnTo>
                  <a:lnTo>
                    <a:pt x="45" y="85"/>
                  </a:lnTo>
                  <a:lnTo>
                    <a:pt x="45" y="85"/>
                  </a:lnTo>
                  <a:lnTo>
                    <a:pt x="41" y="85"/>
                  </a:lnTo>
                  <a:lnTo>
                    <a:pt x="37" y="85"/>
                  </a:lnTo>
                  <a:lnTo>
                    <a:pt x="34" y="82"/>
                  </a:lnTo>
                  <a:lnTo>
                    <a:pt x="34" y="78"/>
                  </a:lnTo>
                  <a:lnTo>
                    <a:pt x="30" y="74"/>
                  </a:lnTo>
                  <a:lnTo>
                    <a:pt x="26" y="74"/>
                  </a:lnTo>
                  <a:lnTo>
                    <a:pt x="23" y="71"/>
                  </a:lnTo>
                  <a:lnTo>
                    <a:pt x="23" y="71"/>
                  </a:lnTo>
                  <a:lnTo>
                    <a:pt x="26" y="67"/>
                  </a:lnTo>
                  <a:lnTo>
                    <a:pt x="23" y="63"/>
                  </a:lnTo>
                  <a:lnTo>
                    <a:pt x="19" y="63"/>
                  </a:lnTo>
                  <a:lnTo>
                    <a:pt x="19" y="59"/>
                  </a:lnTo>
                  <a:lnTo>
                    <a:pt x="12" y="56"/>
                  </a:lnTo>
                  <a:lnTo>
                    <a:pt x="12" y="52"/>
                  </a:lnTo>
                  <a:lnTo>
                    <a:pt x="12" y="52"/>
                  </a:lnTo>
                  <a:lnTo>
                    <a:pt x="8" y="48"/>
                  </a:lnTo>
                  <a:lnTo>
                    <a:pt x="8" y="48"/>
                  </a:lnTo>
                  <a:lnTo>
                    <a:pt x="12" y="45"/>
                  </a:lnTo>
                  <a:lnTo>
                    <a:pt x="12" y="41"/>
                  </a:lnTo>
                  <a:lnTo>
                    <a:pt x="8" y="37"/>
                  </a:lnTo>
                  <a:lnTo>
                    <a:pt x="8" y="33"/>
                  </a:lnTo>
                  <a:lnTo>
                    <a:pt x="4" y="22"/>
                  </a:lnTo>
                  <a:lnTo>
                    <a:pt x="0" y="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23">
              <a:extLst>
                <a:ext uri="{FF2B5EF4-FFF2-40B4-BE49-F238E27FC236}">
                  <a16:creationId xmlns:a16="http://schemas.microsoft.com/office/drawing/2014/main" id="{44F66F76-752A-491C-B274-673F47241618}"/>
                </a:ext>
              </a:extLst>
            </p:cNvPr>
            <p:cNvSpPr>
              <a:spLocks noEditPoints="1"/>
            </p:cNvSpPr>
            <p:nvPr/>
          </p:nvSpPr>
          <p:spPr bwMode="auto">
            <a:xfrm>
              <a:off x="6718320" y="3080759"/>
              <a:ext cx="23159" cy="19300"/>
            </a:xfrm>
            <a:custGeom>
              <a:avLst/>
              <a:gdLst>
                <a:gd name="T0" fmla="*/ 0 w 18"/>
                <a:gd name="T1" fmla="*/ 8 h 15"/>
                <a:gd name="T2" fmla="*/ 3 w 18"/>
                <a:gd name="T3" fmla="*/ 8 h 15"/>
                <a:gd name="T4" fmla="*/ 3 w 18"/>
                <a:gd name="T5" fmla="*/ 8 h 15"/>
                <a:gd name="T6" fmla="*/ 7 w 18"/>
                <a:gd name="T7" fmla="*/ 11 h 15"/>
                <a:gd name="T8" fmla="*/ 11 w 18"/>
                <a:gd name="T9" fmla="*/ 15 h 15"/>
                <a:gd name="T10" fmla="*/ 11 w 18"/>
                <a:gd name="T11" fmla="*/ 15 h 15"/>
                <a:gd name="T12" fmla="*/ 11 w 18"/>
                <a:gd name="T13" fmla="*/ 8 h 15"/>
                <a:gd name="T14" fmla="*/ 11 w 18"/>
                <a:gd name="T15" fmla="*/ 4 h 15"/>
                <a:gd name="T16" fmla="*/ 14 w 18"/>
                <a:gd name="T17" fmla="*/ 4 h 15"/>
                <a:gd name="T18" fmla="*/ 14 w 18"/>
                <a:gd name="T19" fmla="*/ 4 h 15"/>
                <a:gd name="T20" fmla="*/ 14 w 18"/>
                <a:gd name="T21" fmla="*/ 0 h 15"/>
                <a:gd name="T22" fmla="*/ 11 w 18"/>
                <a:gd name="T23" fmla="*/ 0 h 15"/>
                <a:gd name="T24" fmla="*/ 7 w 18"/>
                <a:gd name="T25" fmla="*/ 4 h 15"/>
                <a:gd name="T26" fmla="*/ 0 w 18"/>
                <a:gd name="T27" fmla="*/ 8 h 15"/>
                <a:gd name="T28" fmla="*/ 0 w 18"/>
                <a:gd name="T29" fmla="*/ 8 h 15"/>
                <a:gd name="T30" fmla="*/ 0 w 18"/>
                <a:gd name="T31" fmla="*/ 8 h 15"/>
                <a:gd name="T32" fmla="*/ 14 w 18"/>
                <a:gd name="T33" fmla="*/ 4 h 15"/>
                <a:gd name="T34" fmla="*/ 14 w 18"/>
                <a:gd name="T35" fmla="*/ 8 h 15"/>
                <a:gd name="T36" fmla="*/ 14 w 18"/>
                <a:gd name="T37" fmla="*/ 11 h 15"/>
                <a:gd name="T38" fmla="*/ 18 w 18"/>
                <a:gd name="T39" fmla="*/ 11 h 15"/>
                <a:gd name="T40" fmla="*/ 18 w 18"/>
                <a:gd name="T41" fmla="*/ 11 h 15"/>
                <a:gd name="T42" fmla="*/ 18 w 18"/>
                <a:gd name="T43" fmla="*/ 4 h 15"/>
                <a:gd name="T44" fmla="*/ 14 w 18"/>
                <a:gd name="T45" fmla="*/ 4 h 15"/>
                <a:gd name="T46" fmla="*/ 14 w 18"/>
                <a:gd name="T47" fmla="*/ 4 h 15"/>
                <a:gd name="T48" fmla="*/ 14 w 18"/>
                <a:gd name="T4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15">
                  <a:moveTo>
                    <a:pt x="0" y="8"/>
                  </a:moveTo>
                  <a:lnTo>
                    <a:pt x="3" y="8"/>
                  </a:lnTo>
                  <a:lnTo>
                    <a:pt x="3" y="8"/>
                  </a:lnTo>
                  <a:lnTo>
                    <a:pt x="7" y="11"/>
                  </a:lnTo>
                  <a:lnTo>
                    <a:pt x="11" y="15"/>
                  </a:lnTo>
                  <a:lnTo>
                    <a:pt x="11" y="15"/>
                  </a:lnTo>
                  <a:lnTo>
                    <a:pt x="11" y="8"/>
                  </a:lnTo>
                  <a:lnTo>
                    <a:pt x="11" y="4"/>
                  </a:lnTo>
                  <a:lnTo>
                    <a:pt x="14" y="4"/>
                  </a:lnTo>
                  <a:lnTo>
                    <a:pt x="14" y="4"/>
                  </a:lnTo>
                  <a:lnTo>
                    <a:pt x="14" y="0"/>
                  </a:lnTo>
                  <a:lnTo>
                    <a:pt x="11" y="0"/>
                  </a:lnTo>
                  <a:lnTo>
                    <a:pt x="7" y="4"/>
                  </a:lnTo>
                  <a:lnTo>
                    <a:pt x="0" y="8"/>
                  </a:lnTo>
                  <a:lnTo>
                    <a:pt x="0" y="8"/>
                  </a:lnTo>
                  <a:lnTo>
                    <a:pt x="0" y="8"/>
                  </a:lnTo>
                  <a:close/>
                  <a:moveTo>
                    <a:pt x="14" y="4"/>
                  </a:moveTo>
                  <a:lnTo>
                    <a:pt x="14" y="8"/>
                  </a:lnTo>
                  <a:lnTo>
                    <a:pt x="14" y="11"/>
                  </a:lnTo>
                  <a:lnTo>
                    <a:pt x="18" y="11"/>
                  </a:lnTo>
                  <a:lnTo>
                    <a:pt x="18" y="11"/>
                  </a:lnTo>
                  <a:lnTo>
                    <a:pt x="18" y="4"/>
                  </a:lnTo>
                  <a:lnTo>
                    <a:pt x="14" y="4"/>
                  </a:lnTo>
                  <a:lnTo>
                    <a:pt x="14" y="4"/>
                  </a:lnTo>
                  <a:lnTo>
                    <a:pt x="14"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24">
              <a:extLst>
                <a:ext uri="{FF2B5EF4-FFF2-40B4-BE49-F238E27FC236}">
                  <a16:creationId xmlns:a16="http://schemas.microsoft.com/office/drawing/2014/main" id="{176AE296-4A50-4524-B29A-85606A4AB047}"/>
                </a:ext>
              </a:extLst>
            </p:cNvPr>
            <p:cNvSpPr>
              <a:spLocks noEditPoints="1"/>
            </p:cNvSpPr>
            <p:nvPr/>
          </p:nvSpPr>
          <p:spPr bwMode="auto">
            <a:xfrm>
              <a:off x="6436547" y="2703775"/>
              <a:ext cx="176269" cy="306218"/>
            </a:xfrm>
            <a:custGeom>
              <a:avLst/>
              <a:gdLst>
                <a:gd name="T0" fmla="*/ 4 w 137"/>
                <a:gd name="T1" fmla="*/ 11 h 238"/>
                <a:gd name="T2" fmla="*/ 15 w 137"/>
                <a:gd name="T3" fmla="*/ 15 h 238"/>
                <a:gd name="T4" fmla="*/ 22 w 137"/>
                <a:gd name="T5" fmla="*/ 11 h 238"/>
                <a:gd name="T6" fmla="*/ 37 w 137"/>
                <a:gd name="T7" fmla="*/ 11 h 238"/>
                <a:gd name="T8" fmla="*/ 52 w 137"/>
                <a:gd name="T9" fmla="*/ 0 h 238"/>
                <a:gd name="T10" fmla="*/ 67 w 137"/>
                <a:gd name="T11" fmla="*/ 8 h 238"/>
                <a:gd name="T12" fmla="*/ 74 w 137"/>
                <a:gd name="T13" fmla="*/ 11 h 238"/>
                <a:gd name="T14" fmla="*/ 82 w 137"/>
                <a:gd name="T15" fmla="*/ 26 h 238"/>
                <a:gd name="T16" fmla="*/ 96 w 137"/>
                <a:gd name="T17" fmla="*/ 26 h 238"/>
                <a:gd name="T18" fmla="*/ 96 w 137"/>
                <a:gd name="T19" fmla="*/ 34 h 238"/>
                <a:gd name="T20" fmla="*/ 85 w 137"/>
                <a:gd name="T21" fmla="*/ 37 h 238"/>
                <a:gd name="T22" fmla="*/ 78 w 137"/>
                <a:gd name="T23" fmla="*/ 41 h 238"/>
                <a:gd name="T24" fmla="*/ 74 w 137"/>
                <a:gd name="T25" fmla="*/ 41 h 238"/>
                <a:gd name="T26" fmla="*/ 74 w 137"/>
                <a:gd name="T27" fmla="*/ 48 h 238"/>
                <a:gd name="T28" fmla="*/ 67 w 137"/>
                <a:gd name="T29" fmla="*/ 56 h 238"/>
                <a:gd name="T30" fmla="*/ 63 w 137"/>
                <a:gd name="T31" fmla="*/ 59 h 238"/>
                <a:gd name="T32" fmla="*/ 63 w 137"/>
                <a:gd name="T33" fmla="*/ 74 h 238"/>
                <a:gd name="T34" fmla="*/ 71 w 137"/>
                <a:gd name="T35" fmla="*/ 82 h 238"/>
                <a:gd name="T36" fmla="*/ 78 w 137"/>
                <a:gd name="T37" fmla="*/ 93 h 238"/>
                <a:gd name="T38" fmla="*/ 89 w 137"/>
                <a:gd name="T39" fmla="*/ 104 h 238"/>
                <a:gd name="T40" fmla="*/ 119 w 137"/>
                <a:gd name="T41" fmla="*/ 126 h 238"/>
                <a:gd name="T42" fmla="*/ 122 w 137"/>
                <a:gd name="T43" fmla="*/ 134 h 238"/>
                <a:gd name="T44" fmla="*/ 126 w 137"/>
                <a:gd name="T45" fmla="*/ 149 h 238"/>
                <a:gd name="T46" fmla="*/ 130 w 137"/>
                <a:gd name="T47" fmla="*/ 160 h 238"/>
                <a:gd name="T48" fmla="*/ 134 w 137"/>
                <a:gd name="T49" fmla="*/ 167 h 238"/>
                <a:gd name="T50" fmla="*/ 134 w 137"/>
                <a:gd name="T51" fmla="*/ 171 h 238"/>
                <a:gd name="T52" fmla="*/ 130 w 137"/>
                <a:gd name="T53" fmla="*/ 178 h 238"/>
                <a:gd name="T54" fmla="*/ 130 w 137"/>
                <a:gd name="T55" fmla="*/ 189 h 238"/>
                <a:gd name="T56" fmla="*/ 122 w 137"/>
                <a:gd name="T57" fmla="*/ 200 h 238"/>
                <a:gd name="T58" fmla="*/ 111 w 137"/>
                <a:gd name="T59" fmla="*/ 208 h 238"/>
                <a:gd name="T60" fmla="*/ 93 w 137"/>
                <a:gd name="T61" fmla="*/ 212 h 238"/>
                <a:gd name="T62" fmla="*/ 89 w 137"/>
                <a:gd name="T63" fmla="*/ 208 h 238"/>
                <a:gd name="T64" fmla="*/ 93 w 137"/>
                <a:gd name="T65" fmla="*/ 212 h 238"/>
                <a:gd name="T66" fmla="*/ 89 w 137"/>
                <a:gd name="T67" fmla="*/ 219 h 238"/>
                <a:gd name="T68" fmla="*/ 82 w 137"/>
                <a:gd name="T69" fmla="*/ 219 h 238"/>
                <a:gd name="T70" fmla="*/ 82 w 137"/>
                <a:gd name="T71" fmla="*/ 226 h 238"/>
                <a:gd name="T72" fmla="*/ 74 w 137"/>
                <a:gd name="T73" fmla="*/ 230 h 238"/>
                <a:gd name="T74" fmla="*/ 63 w 137"/>
                <a:gd name="T75" fmla="*/ 238 h 238"/>
                <a:gd name="T76" fmla="*/ 63 w 137"/>
                <a:gd name="T77" fmla="*/ 234 h 238"/>
                <a:gd name="T78" fmla="*/ 63 w 137"/>
                <a:gd name="T79" fmla="*/ 226 h 238"/>
                <a:gd name="T80" fmla="*/ 67 w 137"/>
                <a:gd name="T81" fmla="*/ 215 h 238"/>
                <a:gd name="T82" fmla="*/ 56 w 137"/>
                <a:gd name="T83" fmla="*/ 212 h 238"/>
                <a:gd name="T84" fmla="*/ 63 w 137"/>
                <a:gd name="T85" fmla="*/ 204 h 238"/>
                <a:gd name="T86" fmla="*/ 82 w 137"/>
                <a:gd name="T87" fmla="*/ 200 h 238"/>
                <a:gd name="T88" fmla="*/ 82 w 137"/>
                <a:gd name="T89" fmla="*/ 197 h 238"/>
                <a:gd name="T90" fmla="*/ 89 w 137"/>
                <a:gd name="T91" fmla="*/ 186 h 238"/>
                <a:gd name="T92" fmla="*/ 104 w 137"/>
                <a:gd name="T93" fmla="*/ 174 h 238"/>
                <a:gd name="T94" fmla="*/ 100 w 137"/>
                <a:gd name="T95" fmla="*/ 152 h 238"/>
                <a:gd name="T96" fmla="*/ 100 w 137"/>
                <a:gd name="T97" fmla="*/ 141 h 238"/>
                <a:gd name="T98" fmla="*/ 100 w 137"/>
                <a:gd name="T99" fmla="*/ 126 h 238"/>
                <a:gd name="T100" fmla="*/ 96 w 137"/>
                <a:gd name="T101" fmla="*/ 119 h 238"/>
                <a:gd name="T102" fmla="*/ 89 w 137"/>
                <a:gd name="T103" fmla="*/ 111 h 238"/>
                <a:gd name="T104" fmla="*/ 82 w 137"/>
                <a:gd name="T105" fmla="*/ 104 h 238"/>
                <a:gd name="T106" fmla="*/ 67 w 137"/>
                <a:gd name="T107" fmla="*/ 93 h 238"/>
                <a:gd name="T108" fmla="*/ 48 w 137"/>
                <a:gd name="T109" fmla="*/ 78 h 238"/>
                <a:gd name="T110" fmla="*/ 41 w 137"/>
                <a:gd name="T111" fmla="*/ 71 h 238"/>
                <a:gd name="T112" fmla="*/ 45 w 137"/>
                <a:gd name="T113" fmla="*/ 59 h 238"/>
                <a:gd name="T114" fmla="*/ 48 w 137"/>
                <a:gd name="T115" fmla="*/ 48 h 238"/>
                <a:gd name="T116" fmla="*/ 37 w 137"/>
                <a:gd name="T117" fmla="*/ 41 h 238"/>
                <a:gd name="T118" fmla="*/ 11 w 137"/>
                <a:gd name="T119" fmla="*/ 34 h 238"/>
                <a:gd name="T120" fmla="*/ 0 w 137"/>
                <a:gd name="T121" fmla="*/ 19 h 238"/>
                <a:gd name="T122" fmla="*/ 48 w 137"/>
                <a:gd name="T123" fmla="*/ 215 h 238"/>
                <a:gd name="T124" fmla="*/ 48 w 137"/>
                <a:gd name="T125" fmla="*/ 20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 h="238">
                  <a:moveTo>
                    <a:pt x="0" y="15"/>
                  </a:moveTo>
                  <a:lnTo>
                    <a:pt x="0" y="15"/>
                  </a:lnTo>
                  <a:lnTo>
                    <a:pt x="4" y="15"/>
                  </a:lnTo>
                  <a:lnTo>
                    <a:pt x="4" y="15"/>
                  </a:lnTo>
                  <a:lnTo>
                    <a:pt x="4" y="11"/>
                  </a:lnTo>
                  <a:lnTo>
                    <a:pt x="8" y="11"/>
                  </a:lnTo>
                  <a:lnTo>
                    <a:pt x="11" y="11"/>
                  </a:lnTo>
                  <a:lnTo>
                    <a:pt x="11" y="15"/>
                  </a:lnTo>
                  <a:lnTo>
                    <a:pt x="11" y="15"/>
                  </a:lnTo>
                  <a:lnTo>
                    <a:pt x="15" y="15"/>
                  </a:lnTo>
                  <a:lnTo>
                    <a:pt x="15" y="11"/>
                  </a:lnTo>
                  <a:lnTo>
                    <a:pt x="19" y="11"/>
                  </a:lnTo>
                  <a:lnTo>
                    <a:pt x="22" y="11"/>
                  </a:lnTo>
                  <a:lnTo>
                    <a:pt x="22" y="11"/>
                  </a:lnTo>
                  <a:lnTo>
                    <a:pt x="22" y="11"/>
                  </a:lnTo>
                  <a:lnTo>
                    <a:pt x="26" y="15"/>
                  </a:lnTo>
                  <a:lnTo>
                    <a:pt x="30" y="11"/>
                  </a:lnTo>
                  <a:lnTo>
                    <a:pt x="30" y="8"/>
                  </a:lnTo>
                  <a:lnTo>
                    <a:pt x="34" y="8"/>
                  </a:lnTo>
                  <a:lnTo>
                    <a:pt x="37" y="11"/>
                  </a:lnTo>
                  <a:lnTo>
                    <a:pt x="41" y="8"/>
                  </a:lnTo>
                  <a:lnTo>
                    <a:pt x="41" y="4"/>
                  </a:lnTo>
                  <a:lnTo>
                    <a:pt x="45" y="0"/>
                  </a:lnTo>
                  <a:lnTo>
                    <a:pt x="48" y="0"/>
                  </a:lnTo>
                  <a:lnTo>
                    <a:pt x="52" y="0"/>
                  </a:lnTo>
                  <a:lnTo>
                    <a:pt x="56" y="4"/>
                  </a:lnTo>
                  <a:lnTo>
                    <a:pt x="56" y="4"/>
                  </a:lnTo>
                  <a:lnTo>
                    <a:pt x="59" y="4"/>
                  </a:lnTo>
                  <a:lnTo>
                    <a:pt x="59" y="8"/>
                  </a:lnTo>
                  <a:lnTo>
                    <a:pt x="67" y="8"/>
                  </a:lnTo>
                  <a:lnTo>
                    <a:pt x="71" y="8"/>
                  </a:lnTo>
                  <a:lnTo>
                    <a:pt x="74" y="8"/>
                  </a:lnTo>
                  <a:lnTo>
                    <a:pt x="78" y="8"/>
                  </a:lnTo>
                  <a:lnTo>
                    <a:pt x="74" y="11"/>
                  </a:lnTo>
                  <a:lnTo>
                    <a:pt x="74" y="11"/>
                  </a:lnTo>
                  <a:lnTo>
                    <a:pt x="71" y="19"/>
                  </a:lnTo>
                  <a:lnTo>
                    <a:pt x="74" y="19"/>
                  </a:lnTo>
                  <a:lnTo>
                    <a:pt x="74" y="22"/>
                  </a:lnTo>
                  <a:lnTo>
                    <a:pt x="82" y="22"/>
                  </a:lnTo>
                  <a:lnTo>
                    <a:pt x="82" y="26"/>
                  </a:lnTo>
                  <a:lnTo>
                    <a:pt x="85" y="26"/>
                  </a:lnTo>
                  <a:lnTo>
                    <a:pt x="89" y="30"/>
                  </a:lnTo>
                  <a:lnTo>
                    <a:pt x="93" y="26"/>
                  </a:lnTo>
                  <a:lnTo>
                    <a:pt x="93" y="30"/>
                  </a:lnTo>
                  <a:lnTo>
                    <a:pt x="96" y="26"/>
                  </a:lnTo>
                  <a:lnTo>
                    <a:pt x="96" y="30"/>
                  </a:lnTo>
                  <a:lnTo>
                    <a:pt x="96" y="30"/>
                  </a:lnTo>
                  <a:lnTo>
                    <a:pt x="100" y="30"/>
                  </a:lnTo>
                  <a:lnTo>
                    <a:pt x="96" y="34"/>
                  </a:lnTo>
                  <a:lnTo>
                    <a:pt x="96" y="34"/>
                  </a:lnTo>
                  <a:lnTo>
                    <a:pt x="93" y="34"/>
                  </a:lnTo>
                  <a:lnTo>
                    <a:pt x="93" y="34"/>
                  </a:lnTo>
                  <a:lnTo>
                    <a:pt x="89" y="34"/>
                  </a:lnTo>
                  <a:lnTo>
                    <a:pt x="85" y="34"/>
                  </a:lnTo>
                  <a:lnTo>
                    <a:pt x="85" y="37"/>
                  </a:lnTo>
                  <a:lnTo>
                    <a:pt x="85" y="37"/>
                  </a:lnTo>
                  <a:lnTo>
                    <a:pt x="85" y="41"/>
                  </a:lnTo>
                  <a:lnTo>
                    <a:pt x="82" y="41"/>
                  </a:lnTo>
                  <a:lnTo>
                    <a:pt x="82" y="41"/>
                  </a:lnTo>
                  <a:lnTo>
                    <a:pt x="78" y="41"/>
                  </a:lnTo>
                  <a:lnTo>
                    <a:pt x="78" y="41"/>
                  </a:lnTo>
                  <a:lnTo>
                    <a:pt x="78" y="41"/>
                  </a:lnTo>
                  <a:lnTo>
                    <a:pt x="74" y="41"/>
                  </a:lnTo>
                  <a:lnTo>
                    <a:pt x="74" y="41"/>
                  </a:lnTo>
                  <a:lnTo>
                    <a:pt x="74" y="41"/>
                  </a:lnTo>
                  <a:lnTo>
                    <a:pt x="74" y="45"/>
                  </a:lnTo>
                  <a:lnTo>
                    <a:pt x="74" y="45"/>
                  </a:lnTo>
                  <a:lnTo>
                    <a:pt x="74" y="48"/>
                  </a:lnTo>
                  <a:lnTo>
                    <a:pt x="74" y="48"/>
                  </a:lnTo>
                  <a:lnTo>
                    <a:pt x="74" y="48"/>
                  </a:lnTo>
                  <a:lnTo>
                    <a:pt x="74" y="52"/>
                  </a:lnTo>
                  <a:lnTo>
                    <a:pt x="74" y="52"/>
                  </a:lnTo>
                  <a:lnTo>
                    <a:pt x="71" y="52"/>
                  </a:lnTo>
                  <a:lnTo>
                    <a:pt x="71" y="56"/>
                  </a:lnTo>
                  <a:lnTo>
                    <a:pt x="67" y="56"/>
                  </a:lnTo>
                  <a:lnTo>
                    <a:pt x="67" y="56"/>
                  </a:lnTo>
                  <a:lnTo>
                    <a:pt x="67" y="56"/>
                  </a:lnTo>
                  <a:lnTo>
                    <a:pt x="67" y="59"/>
                  </a:lnTo>
                  <a:lnTo>
                    <a:pt x="63" y="59"/>
                  </a:lnTo>
                  <a:lnTo>
                    <a:pt x="63" y="59"/>
                  </a:lnTo>
                  <a:lnTo>
                    <a:pt x="63" y="63"/>
                  </a:lnTo>
                  <a:lnTo>
                    <a:pt x="63" y="63"/>
                  </a:lnTo>
                  <a:lnTo>
                    <a:pt x="67" y="67"/>
                  </a:lnTo>
                  <a:lnTo>
                    <a:pt x="63" y="71"/>
                  </a:lnTo>
                  <a:lnTo>
                    <a:pt x="63" y="74"/>
                  </a:lnTo>
                  <a:lnTo>
                    <a:pt x="67" y="74"/>
                  </a:lnTo>
                  <a:lnTo>
                    <a:pt x="63" y="78"/>
                  </a:lnTo>
                  <a:lnTo>
                    <a:pt x="63" y="78"/>
                  </a:lnTo>
                  <a:lnTo>
                    <a:pt x="63" y="78"/>
                  </a:lnTo>
                  <a:lnTo>
                    <a:pt x="71" y="82"/>
                  </a:lnTo>
                  <a:lnTo>
                    <a:pt x="74" y="85"/>
                  </a:lnTo>
                  <a:lnTo>
                    <a:pt x="74" y="85"/>
                  </a:lnTo>
                  <a:lnTo>
                    <a:pt x="78" y="89"/>
                  </a:lnTo>
                  <a:lnTo>
                    <a:pt x="78" y="89"/>
                  </a:lnTo>
                  <a:lnTo>
                    <a:pt x="78" y="93"/>
                  </a:lnTo>
                  <a:lnTo>
                    <a:pt x="78" y="93"/>
                  </a:lnTo>
                  <a:lnTo>
                    <a:pt x="78" y="97"/>
                  </a:lnTo>
                  <a:lnTo>
                    <a:pt x="85" y="100"/>
                  </a:lnTo>
                  <a:lnTo>
                    <a:pt x="89" y="104"/>
                  </a:lnTo>
                  <a:lnTo>
                    <a:pt x="89" y="104"/>
                  </a:lnTo>
                  <a:lnTo>
                    <a:pt x="96" y="108"/>
                  </a:lnTo>
                  <a:lnTo>
                    <a:pt x="108" y="115"/>
                  </a:lnTo>
                  <a:lnTo>
                    <a:pt x="108" y="115"/>
                  </a:lnTo>
                  <a:lnTo>
                    <a:pt x="115" y="123"/>
                  </a:lnTo>
                  <a:lnTo>
                    <a:pt x="119" y="126"/>
                  </a:lnTo>
                  <a:lnTo>
                    <a:pt x="119" y="126"/>
                  </a:lnTo>
                  <a:lnTo>
                    <a:pt x="119" y="126"/>
                  </a:lnTo>
                  <a:lnTo>
                    <a:pt x="119" y="130"/>
                  </a:lnTo>
                  <a:lnTo>
                    <a:pt x="122" y="134"/>
                  </a:lnTo>
                  <a:lnTo>
                    <a:pt x="122" y="134"/>
                  </a:lnTo>
                  <a:lnTo>
                    <a:pt x="122" y="137"/>
                  </a:lnTo>
                  <a:lnTo>
                    <a:pt x="122" y="137"/>
                  </a:lnTo>
                  <a:lnTo>
                    <a:pt x="126" y="141"/>
                  </a:lnTo>
                  <a:lnTo>
                    <a:pt x="126" y="145"/>
                  </a:lnTo>
                  <a:lnTo>
                    <a:pt x="126" y="149"/>
                  </a:lnTo>
                  <a:lnTo>
                    <a:pt x="130" y="152"/>
                  </a:lnTo>
                  <a:lnTo>
                    <a:pt x="130" y="152"/>
                  </a:lnTo>
                  <a:lnTo>
                    <a:pt x="130" y="156"/>
                  </a:lnTo>
                  <a:lnTo>
                    <a:pt x="130" y="156"/>
                  </a:lnTo>
                  <a:lnTo>
                    <a:pt x="130" y="160"/>
                  </a:lnTo>
                  <a:lnTo>
                    <a:pt x="130" y="160"/>
                  </a:lnTo>
                  <a:lnTo>
                    <a:pt x="130" y="163"/>
                  </a:lnTo>
                  <a:lnTo>
                    <a:pt x="130" y="167"/>
                  </a:lnTo>
                  <a:lnTo>
                    <a:pt x="134" y="167"/>
                  </a:lnTo>
                  <a:lnTo>
                    <a:pt x="134" y="167"/>
                  </a:lnTo>
                  <a:lnTo>
                    <a:pt x="137" y="171"/>
                  </a:lnTo>
                  <a:lnTo>
                    <a:pt x="134" y="174"/>
                  </a:lnTo>
                  <a:lnTo>
                    <a:pt x="134" y="174"/>
                  </a:lnTo>
                  <a:lnTo>
                    <a:pt x="134" y="171"/>
                  </a:lnTo>
                  <a:lnTo>
                    <a:pt x="134" y="171"/>
                  </a:lnTo>
                  <a:lnTo>
                    <a:pt x="134" y="171"/>
                  </a:lnTo>
                  <a:lnTo>
                    <a:pt x="134" y="174"/>
                  </a:lnTo>
                  <a:lnTo>
                    <a:pt x="134" y="174"/>
                  </a:lnTo>
                  <a:lnTo>
                    <a:pt x="134" y="178"/>
                  </a:lnTo>
                  <a:lnTo>
                    <a:pt x="130" y="178"/>
                  </a:lnTo>
                  <a:lnTo>
                    <a:pt x="130" y="182"/>
                  </a:lnTo>
                  <a:lnTo>
                    <a:pt x="130" y="182"/>
                  </a:lnTo>
                  <a:lnTo>
                    <a:pt x="130" y="186"/>
                  </a:lnTo>
                  <a:lnTo>
                    <a:pt x="130" y="189"/>
                  </a:lnTo>
                  <a:lnTo>
                    <a:pt x="130" y="189"/>
                  </a:lnTo>
                  <a:lnTo>
                    <a:pt x="130" y="189"/>
                  </a:lnTo>
                  <a:lnTo>
                    <a:pt x="126" y="193"/>
                  </a:lnTo>
                  <a:lnTo>
                    <a:pt x="126" y="197"/>
                  </a:lnTo>
                  <a:lnTo>
                    <a:pt x="126" y="197"/>
                  </a:lnTo>
                  <a:lnTo>
                    <a:pt x="122" y="200"/>
                  </a:lnTo>
                  <a:lnTo>
                    <a:pt x="119" y="200"/>
                  </a:lnTo>
                  <a:lnTo>
                    <a:pt x="115" y="204"/>
                  </a:lnTo>
                  <a:lnTo>
                    <a:pt x="115" y="204"/>
                  </a:lnTo>
                  <a:lnTo>
                    <a:pt x="111" y="204"/>
                  </a:lnTo>
                  <a:lnTo>
                    <a:pt x="111" y="208"/>
                  </a:lnTo>
                  <a:lnTo>
                    <a:pt x="104" y="212"/>
                  </a:lnTo>
                  <a:lnTo>
                    <a:pt x="100" y="212"/>
                  </a:lnTo>
                  <a:lnTo>
                    <a:pt x="96" y="212"/>
                  </a:lnTo>
                  <a:lnTo>
                    <a:pt x="93" y="212"/>
                  </a:lnTo>
                  <a:lnTo>
                    <a:pt x="93" y="212"/>
                  </a:lnTo>
                  <a:lnTo>
                    <a:pt x="93" y="208"/>
                  </a:lnTo>
                  <a:lnTo>
                    <a:pt x="93" y="208"/>
                  </a:lnTo>
                  <a:lnTo>
                    <a:pt x="93" y="208"/>
                  </a:lnTo>
                  <a:lnTo>
                    <a:pt x="93" y="208"/>
                  </a:lnTo>
                  <a:lnTo>
                    <a:pt x="89" y="208"/>
                  </a:lnTo>
                  <a:lnTo>
                    <a:pt x="93" y="212"/>
                  </a:lnTo>
                  <a:lnTo>
                    <a:pt x="93" y="212"/>
                  </a:lnTo>
                  <a:lnTo>
                    <a:pt x="89" y="212"/>
                  </a:lnTo>
                  <a:lnTo>
                    <a:pt x="89" y="212"/>
                  </a:lnTo>
                  <a:lnTo>
                    <a:pt x="93" y="212"/>
                  </a:lnTo>
                  <a:lnTo>
                    <a:pt x="93" y="215"/>
                  </a:lnTo>
                  <a:lnTo>
                    <a:pt x="93" y="215"/>
                  </a:lnTo>
                  <a:lnTo>
                    <a:pt x="89" y="219"/>
                  </a:lnTo>
                  <a:lnTo>
                    <a:pt x="85" y="215"/>
                  </a:lnTo>
                  <a:lnTo>
                    <a:pt x="89" y="219"/>
                  </a:lnTo>
                  <a:lnTo>
                    <a:pt x="89" y="219"/>
                  </a:lnTo>
                  <a:lnTo>
                    <a:pt x="89" y="223"/>
                  </a:lnTo>
                  <a:lnTo>
                    <a:pt x="85" y="223"/>
                  </a:lnTo>
                  <a:lnTo>
                    <a:pt x="85" y="219"/>
                  </a:lnTo>
                  <a:lnTo>
                    <a:pt x="82" y="219"/>
                  </a:lnTo>
                  <a:lnTo>
                    <a:pt x="85" y="223"/>
                  </a:lnTo>
                  <a:lnTo>
                    <a:pt x="85" y="223"/>
                  </a:lnTo>
                  <a:lnTo>
                    <a:pt x="85" y="223"/>
                  </a:lnTo>
                  <a:lnTo>
                    <a:pt x="82" y="223"/>
                  </a:lnTo>
                  <a:lnTo>
                    <a:pt x="82" y="226"/>
                  </a:lnTo>
                  <a:lnTo>
                    <a:pt x="82" y="226"/>
                  </a:lnTo>
                  <a:lnTo>
                    <a:pt x="78" y="226"/>
                  </a:lnTo>
                  <a:lnTo>
                    <a:pt x="78" y="230"/>
                  </a:lnTo>
                  <a:lnTo>
                    <a:pt x="74" y="230"/>
                  </a:lnTo>
                  <a:lnTo>
                    <a:pt x="74" y="230"/>
                  </a:lnTo>
                  <a:lnTo>
                    <a:pt x="74" y="234"/>
                  </a:lnTo>
                  <a:lnTo>
                    <a:pt x="71" y="234"/>
                  </a:lnTo>
                  <a:lnTo>
                    <a:pt x="71" y="234"/>
                  </a:lnTo>
                  <a:lnTo>
                    <a:pt x="71" y="234"/>
                  </a:lnTo>
                  <a:lnTo>
                    <a:pt x="63" y="238"/>
                  </a:lnTo>
                  <a:lnTo>
                    <a:pt x="59" y="238"/>
                  </a:lnTo>
                  <a:lnTo>
                    <a:pt x="63" y="238"/>
                  </a:lnTo>
                  <a:lnTo>
                    <a:pt x="63" y="234"/>
                  </a:lnTo>
                  <a:lnTo>
                    <a:pt x="67" y="234"/>
                  </a:lnTo>
                  <a:lnTo>
                    <a:pt x="63" y="234"/>
                  </a:lnTo>
                  <a:lnTo>
                    <a:pt x="63" y="234"/>
                  </a:lnTo>
                  <a:lnTo>
                    <a:pt x="63" y="230"/>
                  </a:lnTo>
                  <a:lnTo>
                    <a:pt x="63" y="226"/>
                  </a:lnTo>
                  <a:lnTo>
                    <a:pt x="63" y="226"/>
                  </a:lnTo>
                  <a:lnTo>
                    <a:pt x="63" y="226"/>
                  </a:lnTo>
                  <a:lnTo>
                    <a:pt x="63" y="223"/>
                  </a:lnTo>
                  <a:lnTo>
                    <a:pt x="63" y="219"/>
                  </a:lnTo>
                  <a:lnTo>
                    <a:pt x="71" y="215"/>
                  </a:lnTo>
                  <a:lnTo>
                    <a:pt x="71" y="212"/>
                  </a:lnTo>
                  <a:lnTo>
                    <a:pt x="67" y="215"/>
                  </a:lnTo>
                  <a:lnTo>
                    <a:pt x="63" y="215"/>
                  </a:lnTo>
                  <a:lnTo>
                    <a:pt x="63" y="215"/>
                  </a:lnTo>
                  <a:lnTo>
                    <a:pt x="59" y="212"/>
                  </a:lnTo>
                  <a:lnTo>
                    <a:pt x="59" y="215"/>
                  </a:lnTo>
                  <a:lnTo>
                    <a:pt x="56" y="212"/>
                  </a:lnTo>
                  <a:lnTo>
                    <a:pt x="56" y="212"/>
                  </a:lnTo>
                  <a:lnTo>
                    <a:pt x="56" y="212"/>
                  </a:lnTo>
                  <a:lnTo>
                    <a:pt x="56" y="208"/>
                  </a:lnTo>
                  <a:lnTo>
                    <a:pt x="59" y="204"/>
                  </a:lnTo>
                  <a:lnTo>
                    <a:pt x="63" y="204"/>
                  </a:lnTo>
                  <a:lnTo>
                    <a:pt x="63" y="200"/>
                  </a:lnTo>
                  <a:lnTo>
                    <a:pt x="67" y="200"/>
                  </a:lnTo>
                  <a:lnTo>
                    <a:pt x="71" y="200"/>
                  </a:lnTo>
                  <a:lnTo>
                    <a:pt x="78" y="200"/>
                  </a:lnTo>
                  <a:lnTo>
                    <a:pt x="82" y="200"/>
                  </a:lnTo>
                  <a:lnTo>
                    <a:pt x="82" y="204"/>
                  </a:lnTo>
                  <a:lnTo>
                    <a:pt x="85" y="204"/>
                  </a:lnTo>
                  <a:lnTo>
                    <a:pt x="85" y="200"/>
                  </a:lnTo>
                  <a:lnTo>
                    <a:pt x="85" y="200"/>
                  </a:lnTo>
                  <a:lnTo>
                    <a:pt x="82" y="197"/>
                  </a:lnTo>
                  <a:lnTo>
                    <a:pt x="78" y="197"/>
                  </a:lnTo>
                  <a:lnTo>
                    <a:pt x="78" y="189"/>
                  </a:lnTo>
                  <a:lnTo>
                    <a:pt x="82" y="189"/>
                  </a:lnTo>
                  <a:lnTo>
                    <a:pt x="89" y="189"/>
                  </a:lnTo>
                  <a:lnTo>
                    <a:pt x="89" y="186"/>
                  </a:lnTo>
                  <a:lnTo>
                    <a:pt x="93" y="182"/>
                  </a:lnTo>
                  <a:lnTo>
                    <a:pt x="96" y="182"/>
                  </a:lnTo>
                  <a:lnTo>
                    <a:pt x="100" y="178"/>
                  </a:lnTo>
                  <a:lnTo>
                    <a:pt x="100" y="178"/>
                  </a:lnTo>
                  <a:lnTo>
                    <a:pt x="104" y="174"/>
                  </a:lnTo>
                  <a:lnTo>
                    <a:pt x="104" y="171"/>
                  </a:lnTo>
                  <a:lnTo>
                    <a:pt x="104" y="167"/>
                  </a:lnTo>
                  <a:lnTo>
                    <a:pt x="104" y="163"/>
                  </a:lnTo>
                  <a:lnTo>
                    <a:pt x="104" y="160"/>
                  </a:lnTo>
                  <a:lnTo>
                    <a:pt x="100" y="152"/>
                  </a:lnTo>
                  <a:lnTo>
                    <a:pt x="96" y="152"/>
                  </a:lnTo>
                  <a:lnTo>
                    <a:pt x="96" y="149"/>
                  </a:lnTo>
                  <a:lnTo>
                    <a:pt x="96" y="149"/>
                  </a:lnTo>
                  <a:lnTo>
                    <a:pt x="100" y="145"/>
                  </a:lnTo>
                  <a:lnTo>
                    <a:pt x="100" y="141"/>
                  </a:lnTo>
                  <a:lnTo>
                    <a:pt x="96" y="137"/>
                  </a:lnTo>
                  <a:lnTo>
                    <a:pt x="96" y="134"/>
                  </a:lnTo>
                  <a:lnTo>
                    <a:pt x="100" y="130"/>
                  </a:lnTo>
                  <a:lnTo>
                    <a:pt x="100" y="126"/>
                  </a:lnTo>
                  <a:lnTo>
                    <a:pt x="100" y="126"/>
                  </a:lnTo>
                  <a:lnTo>
                    <a:pt x="96" y="126"/>
                  </a:lnTo>
                  <a:lnTo>
                    <a:pt x="100" y="123"/>
                  </a:lnTo>
                  <a:lnTo>
                    <a:pt x="100" y="119"/>
                  </a:lnTo>
                  <a:lnTo>
                    <a:pt x="100" y="119"/>
                  </a:lnTo>
                  <a:lnTo>
                    <a:pt x="96" y="119"/>
                  </a:lnTo>
                  <a:lnTo>
                    <a:pt x="96" y="119"/>
                  </a:lnTo>
                  <a:lnTo>
                    <a:pt x="93" y="115"/>
                  </a:lnTo>
                  <a:lnTo>
                    <a:pt x="89" y="115"/>
                  </a:lnTo>
                  <a:lnTo>
                    <a:pt x="89" y="115"/>
                  </a:lnTo>
                  <a:lnTo>
                    <a:pt x="89" y="111"/>
                  </a:lnTo>
                  <a:lnTo>
                    <a:pt x="85" y="111"/>
                  </a:lnTo>
                  <a:lnTo>
                    <a:pt x="85" y="111"/>
                  </a:lnTo>
                  <a:lnTo>
                    <a:pt x="82" y="108"/>
                  </a:lnTo>
                  <a:lnTo>
                    <a:pt x="82" y="108"/>
                  </a:lnTo>
                  <a:lnTo>
                    <a:pt x="82" y="104"/>
                  </a:lnTo>
                  <a:lnTo>
                    <a:pt x="78" y="104"/>
                  </a:lnTo>
                  <a:lnTo>
                    <a:pt x="74" y="104"/>
                  </a:lnTo>
                  <a:lnTo>
                    <a:pt x="74" y="100"/>
                  </a:lnTo>
                  <a:lnTo>
                    <a:pt x="67" y="93"/>
                  </a:lnTo>
                  <a:lnTo>
                    <a:pt x="67" y="93"/>
                  </a:lnTo>
                  <a:lnTo>
                    <a:pt x="63" y="89"/>
                  </a:lnTo>
                  <a:lnTo>
                    <a:pt x="59" y="85"/>
                  </a:lnTo>
                  <a:lnTo>
                    <a:pt x="56" y="82"/>
                  </a:lnTo>
                  <a:lnTo>
                    <a:pt x="52" y="82"/>
                  </a:lnTo>
                  <a:lnTo>
                    <a:pt x="48" y="78"/>
                  </a:lnTo>
                  <a:lnTo>
                    <a:pt x="41" y="78"/>
                  </a:lnTo>
                  <a:lnTo>
                    <a:pt x="41" y="74"/>
                  </a:lnTo>
                  <a:lnTo>
                    <a:pt x="37" y="74"/>
                  </a:lnTo>
                  <a:lnTo>
                    <a:pt x="37" y="71"/>
                  </a:lnTo>
                  <a:lnTo>
                    <a:pt x="41" y="71"/>
                  </a:lnTo>
                  <a:lnTo>
                    <a:pt x="37" y="67"/>
                  </a:lnTo>
                  <a:lnTo>
                    <a:pt x="37" y="63"/>
                  </a:lnTo>
                  <a:lnTo>
                    <a:pt x="37" y="63"/>
                  </a:lnTo>
                  <a:lnTo>
                    <a:pt x="41" y="63"/>
                  </a:lnTo>
                  <a:lnTo>
                    <a:pt x="45" y="59"/>
                  </a:lnTo>
                  <a:lnTo>
                    <a:pt x="48" y="59"/>
                  </a:lnTo>
                  <a:lnTo>
                    <a:pt x="48" y="52"/>
                  </a:lnTo>
                  <a:lnTo>
                    <a:pt x="52" y="52"/>
                  </a:lnTo>
                  <a:lnTo>
                    <a:pt x="52" y="52"/>
                  </a:lnTo>
                  <a:lnTo>
                    <a:pt x="48" y="48"/>
                  </a:lnTo>
                  <a:lnTo>
                    <a:pt x="48" y="48"/>
                  </a:lnTo>
                  <a:lnTo>
                    <a:pt x="48" y="45"/>
                  </a:lnTo>
                  <a:lnTo>
                    <a:pt x="41" y="45"/>
                  </a:lnTo>
                  <a:lnTo>
                    <a:pt x="41" y="41"/>
                  </a:lnTo>
                  <a:lnTo>
                    <a:pt x="37" y="41"/>
                  </a:lnTo>
                  <a:lnTo>
                    <a:pt x="34" y="45"/>
                  </a:lnTo>
                  <a:lnTo>
                    <a:pt x="26" y="41"/>
                  </a:lnTo>
                  <a:lnTo>
                    <a:pt x="22" y="41"/>
                  </a:lnTo>
                  <a:lnTo>
                    <a:pt x="19" y="37"/>
                  </a:lnTo>
                  <a:lnTo>
                    <a:pt x="11" y="34"/>
                  </a:lnTo>
                  <a:lnTo>
                    <a:pt x="11" y="30"/>
                  </a:lnTo>
                  <a:lnTo>
                    <a:pt x="11" y="26"/>
                  </a:lnTo>
                  <a:lnTo>
                    <a:pt x="11" y="22"/>
                  </a:lnTo>
                  <a:lnTo>
                    <a:pt x="8" y="19"/>
                  </a:lnTo>
                  <a:lnTo>
                    <a:pt x="0" y="19"/>
                  </a:lnTo>
                  <a:lnTo>
                    <a:pt x="0" y="15"/>
                  </a:lnTo>
                  <a:lnTo>
                    <a:pt x="0" y="15"/>
                  </a:lnTo>
                  <a:close/>
                  <a:moveTo>
                    <a:pt x="45" y="212"/>
                  </a:moveTo>
                  <a:lnTo>
                    <a:pt x="48" y="212"/>
                  </a:lnTo>
                  <a:lnTo>
                    <a:pt x="48" y="215"/>
                  </a:lnTo>
                  <a:lnTo>
                    <a:pt x="48" y="215"/>
                  </a:lnTo>
                  <a:lnTo>
                    <a:pt x="48" y="215"/>
                  </a:lnTo>
                  <a:lnTo>
                    <a:pt x="52" y="212"/>
                  </a:lnTo>
                  <a:lnTo>
                    <a:pt x="48" y="212"/>
                  </a:lnTo>
                  <a:lnTo>
                    <a:pt x="48" y="208"/>
                  </a:lnTo>
                  <a:lnTo>
                    <a:pt x="45" y="21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25">
              <a:extLst>
                <a:ext uri="{FF2B5EF4-FFF2-40B4-BE49-F238E27FC236}">
                  <a16:creationId xmlns:a16="http://schemas.microsoft.com/office/drawing/2014/main" id="{1B845B74-7696-447D-A653-5ACD59214F3B}"/>
                </a:ext>
              </a:extLst>
            </p:cNvPr>
            <p:cNvSpPr>
              <a:spLocks/>
            </p:cNvSpPr>
            <p:nvPr/>
          </p:nvSpPr>
          <p:spPr bwMode="auto">
            <a:xfrm>
              <a:off x="6460992" y="2885191"/>
              <a:ext cx="109364" cy="86205"/>
            </a:xfrm>
            <a:custGeom>
              <a:avLst/>
              <a:gdLst>
                <a:gd name="T0" fmla="*/ 40 w 85"/>
                <a:gd name="T1" fmla="*/ 63 h 67"/>
                <a:gd name="T2" fmla="*/ 44 w 85"/>
                <a:gd name="T3" fmla="*/ 59 h 67"/>
                <a:gd name="T4" fmla="*/ 52 w 85"/>
                <a:gd name="T5" fmla="*/ 59 h 67"/>
                <a:gd name="T6" fmla="*/ 63 w 85"/>
                <a:gd name="T7" fmla="*/ 59 h 67"/>
                <a:gd name="T8" fmla="*/ 66 w 85"/>
                <a:gd name="T9" fmla="*/ 63 h 67"/>
                <a:gd name="T10" fmla="*/ 66 w 85"/>
                <a:gd name="T11" fmla="*/ 59 h 67"/>
                <a:gd name="T12" fmla="*/ 59 w 85"/>
                <a:gd name="T13" fmla="*/ 56 h 67"/>
                <a:gd name="T14" fmla="*/ 63 w 85"/>
                <a:gd name="T15" fmla="*/ 48 h 67"/>
                <a:gd name="T16" fmla="*/ 70 w 85"/>
                <a:gd name="T17" fmla="*/ 45 h 67"/>
                <a:gd name="T18" fmla="*/ 77 w 85"/>
                <a:gd name="T19" fmla="*/ 41 h 67"/>
                <a:gd name="T20" fmla="*/ 81 w 85"/>
                <a:gd name="T21" fmla="*/ 37 h 67"/>
                <a:gd name="T22" fmla="*/ 85 w 85"/>
                <a:gd name="T23" fmla="*/ 30 h 67"/>
                <a:gd name="T24" fmla="*/ 85 w 85"/>
                <a:gd name="T25" fmla="*/ 22 h 67"/>
                <a:gd name="T26" fmla="*/ 81 w 85"/>
                <a:gd name="T27" fmla="*/ 11 h 67"/>
                <a:gd name="T28" fmla="*/ 77 w 85"/>
                <a:gd name="T29" fmla="*/ 8 h 67"/>
                <a:gd name="T30" fmla="*/ 70 w 85"/>
                <a:gd name="T31" fmla="*/ 4 h 67"/>
                <a:gd name="T32" fmla="*/ 66 w 85"/>
                <a:gd name="T33" fmla="*/ 0 h 67"/>
                <a:gd name="T34" fmla="*/ 59 w 85"/>
                <a:gd name="T35" fmla="*/ 4 h 67"/>
                <a:gd name="T36" fmla="*/ 63 w 85"/>
                <a:gd name="T37" fmla="*/ 11 h 67"/>
                <a:gd name="T38" fmla="*/ 63 w 85"/>
                <a:gd name="T39" fmla="*/ 15 h 67"/>
                <a:gd name="T40" fmla="*/ 55 w 85"/>
                <a:gd name="T41" fmla="*/ 8 h 67"/>
                <a:gd name="T42" fmla="*/ 48 w 85"/>
                <a:gd name="T43" fmla="*/ 8 h 67"/>
                <a:gd name="T44" fmla="*/ 44 w 85"/>
                <a:gd name="T45" fmla="*/ 4 h 67"/>
                <a:gd name="T46" fmla="*/ 37 w 85"/>
                <a:gd name="T47" fmla="*/ 4 h 67"/>
                <a:gd name="T48" fmla="*/ 29 w 85"/>
                <a:gd name="T49" fmla="*/ 4 h 67"/>
                <a:gd name="T50" fmla="*/ 22 w 85"/>
                <a:gd name="T51" fmla="*/ 4 h 67"/>
                <a:gd name="T52" fmla="*/ 11 w 85"/>
                <a:gd name="T53" fmla="*/ 4 h 67"/>
                <a:gd name="T54" fmla="*/ 3 w 85"/>
                <a:gd name="T55" fmla="*/ 11 h 67"/>
                <a:gd name="T56" fmla="*/ 0 w 85"/>
                <a:gd name="T57" fmla="*/ 19 h 67"/>
                <a:gd name="T58" fmla="*/ 0 w 85"/>
                <a:gd name="T59" fmla="*/ 30 h 67"/>
                <a:gd name="T60" fmla="*/ 3 w 85"/>
                <a:gd name="T61" fmla="*/ 33 h 67"/>
                <a:gd name="T62" fmla="*/ 3 w 85"/>
                <a:gd name="T63" fmla="*/ 41 h 67"/>
                <a:gd name="T64" fmla="*/ 7 w 85"/>
                <a:gd name="T65" fmla="*/ 45 h 67"/>
                <a:gd name="T66" fmla="*/ 7 w 85"/>
                <a:gd name="T67" fmla="*/ 48 h 67"/>
                <a:gd name="T68" fmla="*/ 11 w 85"/>
                <a:gd name="T69" fmla="*/ 56 h 67"/>
                <a:gd name="T70" fmla="*/ 15 w 85"/>
                <a:gd name="T71" fmla="*/ 56 h 67"/>
                <a:gd name="T72" fmla="*/ 15 w 85"/>
                <a:gd name="T73" fmla="*/ 59 h 67"/>
                <a:gd name="T74" fmla="*/ 18 w 85"/>
                <a:gd name="T75" fmla="*/ 63 h 67"/>
                <a:gd name="T76" fmla="*/ 18 w 85"/>
                <a:gd name="T77" fmla="*/ 59 h 67"/>
                <a:gd name="T78" fmla="*/ 22 w 85"/>
                <a:gd name="T79" fmla="*/ 56 h 67"/>
                <a:gd name="T80" fmla="*/ 26 w 85"/>
                <a:gd name="T81" fmla="*/ 59 h 67"/>
                <a:gd name="T82" fmla="*/ 22 w 85"/>
                <a:gd name="T83" fmla="*/ 67 h 67"/>
                <a:gd name="T84" fmla="*/ 22 w 85"/>
                <a:gd name="T85" fmla="*/ 67 h 67"/>
                <a:gd name="T86" fmla="*/ 26 w 85"/>
                <a:gd name="T87" fmla="*/ 67 h 67"/>
                <a:gd name="T88" fmla="*/ 29 w 85"/>
                <a:gd name="T89" fmla="*/ 67 h 67"/>
                <a:gd name="T90" fmla="*/ 33 w 85"/>
                <a:gd name="T9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 h="67">
                  <a:moveTo>
                    <a:pt x="37" y="67"/>
                  </a:moveTo>
                  <a:lnTo>
                    <a:pt x="40" y="63"/>
                  </a:lnTo>
                  <a:lnTo>
                    <a:pt x="44" y="63"/>
                  </a:lnTo>
                  <a:lnTo>
                    <a:pt x="44" y="59"/>
                  </a:lnTo>
                  <a:lnTo>
                    <a:pt x="48" y="59"/>
                  </a:lnTo>
                  <a:lnTo>
                    <a:pt x="52" y="59"/>
                  </a:lnTo>
                  <a:lnTo>
                    <a:pt x="59" y="59"/>
                  </a:lnTo>
                  <a:lnTo>
                    <a:pt x="63" y="59"/>
                  </a:lnTo>
                  <a:lnTo>
                    <a:pt x="63" y="63"/>
                  </a:lnTo>
                  <a:lnTo>
                    <a:pt x="66" y="63"/>
                  </a:lnTo>
                  <a:lnTo>
                    <a:pt x="66" y="59"/>
                  </a:lnTo>
                  <a:lnTo>
                    <a:pt x="66" y="59"/>
                  </a:lnTo>
                  <a:lnTo>
                    <a:pt x="63" y="56"/>
                  </a:lnTo>
                  <a:lnTo>
                    <a:pt x="59" y="56"/>
                  </a:lnTo>
                  <a:lnTo>
                    <a:pt x="59" y="48"/>
                  </a:lnTo>
                  <a:lnTo>
                    <a:pt x="63" y="48"/>
                  </a:lnTo>
                  <a:lnTo>
                    <a:pt x="70" y="48"/>
                  </a:lnTo>
                  <a:lnTo>
                    <a:pt x="70" y="45"/>
                  </a:lnTo>
                  <a:lnTo>
                    <a:pt x="74" y="41"/>
                  </a:lnTo>
                  <a:lnTo>
                    <a:pt x="77" y="41"/>
                  </a:lnTo>
                  <a:lnTo>
                    <a:pt x="81" y="37"/>
                  </a:lnTo>
                  <a:lnTo>
                    <a:pt x="81" y="37"/>
                  </a:lnTo>
                  <a:lnTo>
                    <a:pt x="85" y="33"/>
                  </a:lnTo>
                  <a:lnTo>
                    <a:pt x="85" y="30"/>
                  </a:lnTo>
                  <a:lnTo>
                    <a:pt x="85" y="26"/>
                  </a:lnTo>
                  <a:lnTo>
                    <a:pt x="85" y="22"/>
                  </a:lnTo>
                  <a:lnTo>
                    <a:pt x="85" y="19"/>
                  </a:lnTo>
                  <a:lnTo>
                    <a:pt x="81" y="11"/>
                  </a:lnTo>
                  <a:lnTo>
                    <a:pt x="77" y="11"/>
                  </a:lnTo>
                  <a:lnTo>
                    <a:pt x="77" y="8"/>
                  </a:lnTo>
                  <a:lnTo>
                    <a:pt x="74" y="8"/>
                  </a:lnTo>
                  <a:lnTo>
                    <a:pt x="70" y="4"/>
                  </a:lnTo>
                  <a:lnTo>
                    <a:pt x="70" y="4"/>
                  </a:lnTo>
                  <a:lnTo>
                    <a:pt x="66" y="0"/>
                  </a:lnTo>
                  <a:lnTo>
                    <a:pt x="63" y="4"/>
                  </a:lnTo>
                  <a:lnTo>
                    <a:pt x="59" y="4"/>
                  </a:lnTo>
                  <a:lnTo>
                    <a:pt x="63" y="8"/>
                  </a:lnTo>
                  <a:lnTo>
                    <a:pt x="63" y="11"/>
                  </a:lnTo>
                  <a:lnTo>
                    <a:pt x="63" y="15"/>
                  </a:lnTo>
                  <a:lnTo>
                    <a:pt x="63" y="15"/>
                  </a:lnTo>
                  <a:lnTo>
                    <a:pt x="59" y="15"/>
                  </a:lnTo>
                  <a:lnTo>
                    <a:pt x="55" y="8"/>
                  </a:lnTo>
                  <a:lnTo>
                    <a:pt x="52" y="8"/>
                  </a:lnTo>
                  <a:lnTo>
                    <a:pt x="48" y="8"/>
                  </a:lnTo>
                  <a:lnTo>
                    <a:pt x="44" y="4"/>
                  </a:lnTo>
                  <a:lnTo>
                    <a:pt x="44" y="4"/>
                  </a:lnTo>
                  <a:lnTo>
                    <a:pt x="40" y="4"/>
                  </a:lnTo>
                  <a:lnTo>
                    <a:pt x="37" y="4"/>
                  </a:lnTo>
                  <a:lnTo>
                    <a:pt x="33" y="4"/>
                  </a:lnTo>
                  <a:lnTo>
                    <a:pt x="29" y="4"/>
                  </a:lnTo>
                  <a:lnTo>
                    <a:pt x="22" y="4"/>
                  </a:lnTo>
                  <a:lnTo>
                    <a:pt x="22" y="4"/>
                  </a:lnTo>
                  <a:lnTo>
                    <a:pt x="18" y="4"/>
                  </a:lnTo>
                  <a:lnTo>
                    <a:pt x="11" y="4"/>
                  </a:lnTo>
                  <a:lnTo>
                    <a:pt x="7" y="4"/>
                  </a:lnTo>
                  <a:lnTo>
                    <a:pt x="3" y="11"/>
                  </a:lnTo>
                  <a:lnTo>
                    <a:pt x="3" y="15"/>
                  </a:lnTo>
                  <a:lnTo>
                    <a:pt x="0" y="19"/>
                  </a:lnTo>
                  <a:lnTo>
                    <a:pt x="0" y="22"/>
                  </a:lnTo>
                  <a:lnTo>
                    <a:pt x="0" y="30"/>
                  </a:lnTo>
                  <a:lnTo>
                    <a:pt x="3" y="30"/>
                  </a:lnTo>
                  <a:lnTo>
                    <a:pt x="3" y="33"/>
                  </a:lnTo>
                  <a:lnTo>
                    <a:pt x="3" y="37"/>
                  </a:lnTo>
                  <a:lnTo>
                    <a:pt x="3" y="41"/>
                  </a:lnTo>
                  <a:lnTo>
                    <a:pt x="3" y="41"/>
                  </a:lnTo>
                  <a:lnTo>
                    <a:pt x="7" y="45"/>
                  </a:lnTo>
                  <a:lnTo>
                    <a:pt x="7" y="45"/>
                  </a:lnTo>
                  <a:lnTo>
                    <a:pt x="7" y="48"/>
                  </a:lnTo>
                  <a:lnTo>
                    <a:pt x="7" y="52"/>
                  </a:lnTo>
                  <a:lnTo>
                    <a:pt x="11" y="56"/>
                  </a:lnTo>
                  <a:lnTo>
                    <a:pt x="11" y="52"/>
                  </a:lnTo>
                  <a:lnTo>
                    <a:pt x="15" y="56"/>
                  </a:lnTo>
                  <a:lnTo>
                    <a:pt x="15" y="59"/>
                  </a:lnTo>
                  <a:lnTo>
                    <a:pt x="15" y="59"/>
                  </a:lnTo>
                  <a:lnTo>
                    <a:pt x="15" y="63"/>
                  </a:lnTo>
                  <a:lnTo>
                    <a:pt x="18" y="63"/>
                  </a:lnTo>
                  <a:lnTo>
                    <a:pt x="18" y="63"/>
                  </a:lnTo>
                  <a:lnTo>
                    <a:pt x="18" y="59"/>
                  </a:lnTo>
                  <a:lnTo>
                    <a:pt x="22" y="59"/>
                  </a:lnTo>
                  <a:lnTo>
                    <a:pt x="22" y="56"/>
                  </a:lnTo>
                  <a:lnTo>
                    <a:pt x="22" y="59"/>
                  </a:lnTo>
                  <a:lnTo>
                    <a:pt x="26" y="59"/>
                  </a:lnTo>
                  <a:lnTo>
                    <a:pt x="22" y="63"/>
                  </a:lnTo>
                  <a:lnTo>
                    <a:pt x="22" y="67"/>
                  </a:lnTo>
                  <a:lnTo>
                    <a:pt x="22" y="67"/>
                  </a:lnTo>
                  <a:lnTo>
                    <a:pt x="22" y="67"/>
                  </a:lnTo>
                  <a:lnTo>
                    <a:pt x="26" y="67"/>
                  </a:lnTo>
                  <a:lnTo>
                    <a:pt x="26" y="67"/>
                  </a:lnTo>
                  <a:lnTo>
                    <a:pt x="29" y="63"/>
                  </a:lnTo>
                  <a:lnTo>
                    <a:pt x="29" y="67"/>
                  </a:lnTo>
                  <a:lnTo>
                    <a:pt x="33" y="67"/>
                  </a:lnTo>
                  <a:lnTo>
                    <a:pt x="33" y="67"/>
                  </a:lnTo>
                  <a:lnTo>
                    <a:pt x="37" y="6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26">
              <a:extLst>
                <a:ext uri="{FF2B5EF4-FFF2-40B4-BE49-F238E27FC236}">
                  <a16:creationId xmlns:a16="http://schemas.microsoft.com/office/drawing/2014/main" id="{C0ACD6A3-0947-4954-AAD8-07A175660F34}"/>
                </a:ext>
              </a:extLst>
            </p:cNvPr>
            <p:cNvSpPr>
              <a:spLocks/>
            </p:cNvSpPr>
            <p:nvPr/>
          </p:nvSpPr>
          <p:spPr bwMode="auto">
            <a:xfrm>
              <a:off x="6394088" y="2723074"/>
              <a:ext cx="171122" cy="181415"/>
            </a:xfrm>
            <a:custGeom>
              <a:avLst/>
              <a:gdLst>
                <a:gd name="T0" fmla="*/ 18 w 133"/>
                <a:gd name="T1" fmla="*/ 22 h 141"/>
                <a:gd name="T2" fmla="*/ 26 w 133"/>
                <a:gd name="T3" fmla="*/ 15 h 141"/>
                <a:gd name="T4" fmla="*/ 26 w 133"/>
                <a:gd name="T5" fmla="*/ 4 h 141"/>
                <a:gd name="T6" fmla="*/ 33 w 133"/>
                <a:gd name="T7" fmla="*/ 0 h 141"/>
                <a:gd name="T8" fmla="*/ 44 w 133"/>
                <a:gd name="T9" fmla="*/ 7 h 141"/>
                <a:gd name="T10" fmla="*/ 44 w 133"/>
                <a:gd name="T11" fmla="*/ 19 h 141"/>
                <a:gd name="T12" fmla="*/ 59 w 133"/>
                <a:gd name="T13" fmla="*/ 26 h 141"/>
                <a:gd name="T14" fmla="*/ 74 w 133"/>
                <a:gd name="T15" fmla="*/ 26 h 141"/>
                <a:gd name="T16" fmla="*/ 81 w 133"/>
                <a:gd name="T17" fmla="*/ 33 h 141"/>
                <a:gd name="T18" fmla="*/ 85 w 133"/>
                <a:gd name="T19" fmla="*/ 37 h 141"/>
                <a:gd name="T20" fmla="*/ 78 w 133"/>
                <a:gd name="T21" fmla="*/ 44 h 141"/>
                <a:gd name="T22" fmla="*/ 70 w 133"/>
                <a:gd name="T23" fmla="*/ 48 h 141"/>
                <a:gd name="T24" fmla="*/ 70 w 133"/>
                <a:gd name="T25" fmla="*/ 56 h 141"/>
                <a:gd name="T26" fmla="*/ 74 w 133"/>
                <a:gd name="T27" fmla="*/ 63 h 141"/>
                <a:gd name="T28" fmla="*/ 89 w 133"/>
                <a:gd name="T29" fmla="*/ 67 h 141"/>
                <a:gd name="T30" fmla="*/ 100 w 133"/>
                <a:gd name="T31" fmla="*/ 78 h 141"/>
                <a:gd name="T32" fmla="*/ 107 w 133"/>
                <a:gd name="T33" fmla="*/ 89 h 141"/>
                <a:gd name="T34" fmla="*/ 115 w 133"/>
                <a:gd name="T35" fmla="*/ 93 h 141"/>
                <a:gd name="T36" fmla="*/ 118 w 133"/>
                <a:gd name="T37" fmla="*/ 96 h 141"/>
                <a:gd name="T38" fmla="*/ 122 w 133"/>
                <a:gd name="T39" fmla="*/ 100 h 141"/>
                <a:gd name="T40" fmla="*/ 129 w 133"/>
                <a:gd name="T41" fmla="*/ 104 h 141"/>
                <a:gd name="T42" fmla="*/ 133 w 133"/>
                <a:gd name="T43" fmla="*/ 108 h 141"/>
                <a:gd name="T44" fmla="*/ 133 w 133"/>
                <a:gd name="T45" fmla="*/ 111 h 141"/>
                <a:gd name="T46" fmla="*/ 129 w 133"/>
                <a:gd name="T47" fmla="*/ 122 h 141"/>
                <a:gd name="T48" fmla="*/ 129 w 133"/>
                <a:gd name="T49" fmla="*/ 134 h 141"/>
                <a:gd name="T50" fmla="*/ 122 w 133"/>
                <a:gd name="T51" fmla="*/ 130 h 141"/>
                <a:gd name="T52" fmla="*/ 111 w 133"/>
                <a:gd name="T53" fmla="*/ 130 h 141"/>
                <a:gd name="T54" fmla="*/ 115 w 133"/>
                <a:gd name="T55" fmla="*/ 141 h 141"/>
                <a:gd name="T56" fmla="*/ 107 w 133"/>
                <a:gd name="T57" fmla="*/ 134 h 141"/>
                <a:gd name="T58" fmla="*/ 96 w 133"/>
                <a:gd name="T59" fmla="*/ 130 h 141"/>
                <a:gd name="T60" fmla="*/ 100 w 133"/>
                <a:gd name="T61" fmla="*/ 122 h 141"/>
                <a:gd name="T62" fmla="*/ 100 w 133"/>
                <a:gd name="T63" fmla="*/ 115 h 141"/>
                <a:gd name="T64" fmla="*/ 96 w 133"/>
                <a:gd name="T65" fmla="*/ 108 h 141"/>
                <a:gd name="T66" fmla="*/ 92 w 133"/>
                <a:gd name="T67" fmla="*/ 104 h 141"/>
                <a:gd name="T68" fmla="*/ 85 w 133"/>
                <a:gd name="T69" fmla="*/ 96 h 141"/>
                <a:gd name="T70" fmla="*/ 85 w 133"/>
                <a:gd name="T71" fmla="*/ 89 h 141"/>
                <a:gd name="T72" fmla="*/ 81 w 133"/>
                <a:gd name="T73" fmla="*/ 78 h 141"/>
                <a:gd name="T74" fmla="*/ 63 w 133"/>
                <a:gd name="T75" fmla="*/ 67 h 141"/>
                <a:gd name="T76" fmla="*/ 48 w 133"/>
                <a:gd name="T77" fmla="*/ 78 h 141"/>
                <a:gd name="T78" fmla="*/ 37 w 133"/>
                <a:gd name="T79" fmla="*/ 70 h 141"/>
                <a:gd name="T80" fmla="*/ 26 w 133"/>
                <a:gd name="T81" fmla="*/ 78 h 141"/>
                <a:gd name="T82" fmla="*/ 22 w 133"/>
                <a:gd name="T83" fmla="*/ 67 h 141"/>
                <a:gd name="T84" fmla="*/ 22 w 133"/>
                <a:gd name="T85" fmla="*/ 59 h 141"/>
                <a:gd name="T86" fmla="*/ 22 w 133"/>
                <a:gd name="T87" fmla="*/ 48 h 141"/>
                <a:gd name="T88" fmla="*/ 11 w 133"/>
                <a:gd name="T89" fmla="*/ 52 h 141"/>
                <a:gd name="T90" fmla="*/ 11 w 133"/>
                <a:gd name="T91" fmla="*/ 41 h 141"/>
                <a:gd name="T92" fmla="*/ 0 w 133"/>
                <a:gd name="T93" fmla="*/ 33 h 141"/>
                <a:gd name="T94" fmla="*/ 7 w 133"/>
                <a:gd name="T95" fmla="*/ 26 h 141"/>
                <a:gd name="T96" fmla="*/ 7 w 133"/>
                <a:gd name="T97" fmla="*/ 1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3" h="141">
                  <a:moveTo>
                    <a:pt x="15" y="19"/>
                  </a:moveTo>
                  <a:lnTo>
                    <a:pt x="18" y="19"/>
                  </a:lnTo>
                  <a:lnTo>
                    <a:pt x="18" y="22"/>
                  </a:lnTo>
                  <a:lnTo>
                    <a:pt x="26" y="19"/>
                  </a:lnTo>
                  <a:lnTo>
                    <a:pt x="26" y="19"/>
                  </a:lnTo>
                  <a:lnTo>
                    <a:pt x="26" y="15"/>
                  </a:lnTo>
                  <a:lnTo>
                    <a:pt x="26" y="15"/>
                  </a:lnTo>
                  <a:lnTo>
                    <a:pt x="26" y="11"/>
                  </a:lnTo>
                  <a:lnTo>
                    <a:pt x="26" y="4"/>
                  </a:lnTo>
                  <a:lnTo>
                    <a:pt x="26" y="4"/>
                  </a:lnTo>
                  <a:lnTo>
                    <a:pt x="26" y="0"/>
                  </a:lnTo>
                  <a:lnTo>
                    <a:pt x="33" y="0"/>
                  </a:lnTo>
                  <a:lnTo>
                    <a:pt x="33" y="4"/>
                  </a:lnTo>
                  <a:lnTo>
                    <a:pt x="41" y="4"/>
                  </a:lnTo>
                  <a:lnTo>
                    <a:pt x="44" y="7"/>
                  </a:lnTo>
                  <a:lnTo>
                    <a:pt x="44" y="11"/>
                  </a:lnTo>
                  <a:lnTo>
                    <a:pt x="44" y="15"/>
                  </a:lnTo>
                  <a:lnTo>
                    <a:pt x="44" y="19"/>
                  </a:lnTo>
                  <a:lnTo>
                    <a:pt x="52" y="22"/>
                  </a:lnTo>
                  <a:lnTo>
                    <a:pt x="55" y="26"/>
                  </a:lnTo>
                  <a:lnTo>
                    <a:pt x="59" y="26"/>
                  </a:lnTo>
                  <a:lnTo>
                    <a:pt x="67" y="30"/>
                  </a:lnTo>
                  <a:lnTo>
                    <a:pt x="70" y="26"/>
                  </a:lnTo>
                  <a:lnTo>
                    <a:pt x="74" y="26"/>
                  </a:lnTo>
                  <a:lnTo>
                    <a:pt x="74" y="30"/>
                  </a:lnTo>
                  <a:lnTo>
                    <a:pt x="81" y="30"/>
                  </a:lnTo>
                  <a:lnTo>
                    <a:pt x="81" y="33"/>
                  </a:lnTo>
                  <a:lnTo>
                    <a:pt x="81" y="33"/>
                  </a:lnTo>
                  <a:lnTo>
                    <a:pt x="85" y="37"/>
                  </a:lnTo>
                  <a:lnTo>
                    <a:pt x="85" y="37"/>
                  </a:lnTo>
                  <a:lnTo>
                    <a:pt x="81" y="37"/>
                  </a:lnTo>
                  <a:lnTo>
                    <a:pt x="81" y="44"/>
                  </a:lnTo>
                  <a:lnTo>
                    <a:pt x="78" y="44"/>
                  </a:lnTo>
                  <a:lnTo>
                    <a:pt x="74" y="48"/>
                  </a:lnTo>
                  <a:lnTo>
                    <a:pt x="70" y="48"/>
                  </a:lnTo>
                  <a:lnTo>
                    <a:pt x="70" y="48"/>
                  </a:lnTo>
                  <a:lnTo>
                    <a:pt x="70" y="52"/>
                  </a:lnTo>
                  <a:lnTo>
                    <a:pt x="74" y="56"/>
                  </a:lnTo>
                  <a:lnTo>
                    <a:pt x="70" y="56"/>
                  </a:lnTo>
                  <a:lnTo>
                    <a:pt x="70" y="59"/>
                  </a:lnTo>
                  <a:lnTo>
                    <a:pt x="74" y="59"/>
                  </a:lnTo>
                  <a:lnTo>
                    <a:pt x="74" y="63"/>
                  </a:lnTo>
                  <a:lnTo>
                    <a:pt x="81" y="63"/>
                  </a:lnTo>
                  <a:lnTo>
                    <a:pt x="85" y="67"/>
                  </a:lnTo>
                  <a:lnTo>
                    <a:pt x="89" y="67"/>
                  </a:lnTo>
                  <a:lnTo>
                    <a:pt x="92" y="70"/>
                  </a:lnTo>
                  <a:lnTo>
                    <a:pt x="96" y="74"/>
                  </a:lnTo>
                  <a:lnTo>
                    <a:pt x="100" y="78"/>
                  </a:lnTo>
                  <a:lnTo>
                    <a:pt x="100" y="78"/>
                  </a:lnTo>
                  <a:lnTo>
                    <a:pt x="107" y="85"/>
                  </a:lnTo>
                  <a:lnTo>
                    <a:pt x="107" y="89"/>
                  </a:lnTo>
                  <a:lnTo>
                    <a:pt x="111" y="89"/>
                  </a:lnTo>
                  <a:lnTo>
                    <a:pt x="115" y="89"/>
                  </a:lnTo>
                  <a:lnTo>
                    <a:pt x="115" y="93"/>
                  </a:lnTo>
                  <a:lnTo>
                    <a:pt x="115" y="93"/>
                  </a:lnTo>
                  <a:lnTo>
                    <a:pt x="118" y="96"/>
                  </a:lnTo>
                  <a:lnTo>
                    <a:pt x="118" y="96"/>
                  </a:lnTo>
                  <a:lnTo>
                    <a:pt x="122" y="96"/>
                  </a:lnTo>
                  <a:lnTo>
                    <a:pt x="122" y="100"/>
                  </a:lnTo>
                  <a:lnTo>
                    <a:pt x="122" y="100"/>
                  </a:lnTo>
                  <a:lnTo>
                    <a:pt x="126" y="100"/>
                  </a:lnTo>
                  <a:lnTo>
                    <a:pt x="129" y="104"/>
                  </a:lnTo>
                  <a:lnTo>
                    <a:pt x="129" y="104"/>
                  </a:lnTo>
                  <a:lnTo>
                    <a:pt x="133" y="104"/>
                  </a:lnTo>
                  <a:lnTo>
                    <a:pt x="133" y="104"/>
                  </a:lnTo>
                  <a:lnTo>
                    <a:pt x="133" y="108"/>
                  </a:lnTo>
                  <a:lnTo>
                    <a:pt x="129" y="111"/>
                  </a:lnTo>
                  <a:lnTo>
                    <a:pt x="133" y="111"/>
                  </a:lnTo>
                  <a:lnTo>
                    <a:pt x="133" y="111"/>
                  </a:lnTo>
                  <a:lnTo>
                    <a:pt x="133" y="115"/>
                  </a:lnTo>
                  <a:lnTo>
                    <a:pt x="129" y="119"/>
                  </a:lnTo>
                  <a:lnTo>
                    <a:pt x="129" y="122"/>
                  </a:lnTo>
                  <a:lnTo>
                    <a:pt x="133" y="126"/>
                  </a:lnTo>
                  <a:lnTo>
                    <a:pt x="133" y="130"/>
                  </a:lnTo>
                  <a:lnTo>
                    <a:pt x="129" y="134"/>
                  </a:lnTo>
                  <a:lnTo>
                    <a:pt x="126" y="134"/>
                  </a:lnTo>
                  <a:lnTo>
                    <a:pt x="122" y="130"/>
                  </a:lnTo>
                  <a:lnTo>
                    <a:pt x="122" y="130"/>
                  </a:lnTo>
                  <a:lnTo>
                    <a:pt x="118" y="126"/>
                  </a:lnTo>
                  <a:lnTo>
                    <a:pt x="115" y="130"/>
                  </a:lnTo>
                  <a:lnTo>
                    <a:pt x="111" y="130"/>
                  </a:lnTo>
                  <a:lnTo>
                    <a:pt x="115" y="134"/>
                  </a:lnTo>
                  <a:lnTo>
                    <a:pt x="115" y="137"/>
                  </a:lnTo>
                  <a:lnTo>
                    <a:pt x="115" y="141"/>
                  </a:lnTo>
                  <a:lnTo>
                    <a:pt x="115" y="141"/>
                  </a:lnTo>
                  <a:lnTo>
                    <a:pt x="111" y="141"/>
                  </a:lnTo>
                  <a:lnTo>
                    <a:pt x="107" y="134"/>
                  </a:lnTo>
                  <a:lnTo>
                    <a:pt x="104" y="134"/>
                  </a:lnTo>
                  <a:lnTo>
                    <a:pt x="100" y="134"/>
                  </a:lnTo>
                  <a:lnTo>
                    <a:pt x="96" y="130"/>
                  </a:lnTo>
                  <a:lnTo>
                    <a:pt x="100" y="130"/>
                  </a:lnTo>
                  <a:lnTo>
                    <a:pt x="100" y="126"/>
                  </a:lnTo>
                  <a:lnTo>
                    <a:pt x="100" y="122"/>
                  </a:lnTo>
                  <a:lnTo>
                    <a:pt x="100" y="119"/>
                  </a:lnTo>
                  <a:lnTo>
                    <a:pt x="100" y="119"/>
                  </a:lnTo>
                  <a:lnTo>
                    <a:pt x="100" y="115"/>
                  </a:lnTo>
                  <a:lnTo>
                    <a:pt x="104" y="111"/>
                  </a:lnTo>
                  <a:lnTo>
                    <a:pt x="100" y="111"/>
                  </a:lnTo>
                  <a:lnTo>
                    <a:pt x="96" y="108"/>
                  </a:lnTo>
                  <a:lnTo>
                    <a:pt x="100" y="108"/>
                  </a:lnTo>
                  <a:lnTo>
                    <a:pt x="96" y="104"/>
                  </a:lnTo>
                  <a:lnTo>
                    <a:pt x="92" y="104"/>
                  </a:lnTo>
                  <a:lnTo>
                    <a:pt x="89" y="100"/>
                  </a:lnTo>
                  <a:lnTo>
                    <a:pt x="85" y="100"/>
                  </a:lnTo>
                  <a:lnTo>
                    <a:pt x="85" y="96"/>
                  </a:lnTo>
                  <a:lnTo>
                    <a:pt x="85" y="93"/>
                  </a:lnTo>
                  <a:lnTo>
                    <a:pt x="85" y="89"/>
                  </a:lnTo>
                  <a:lnTo>
                    <a:pt x="85" y="89"/>
                  </a:lnTo>
                  <a:lnTo>
                    <a:pt x="85" y="85"/>
                  </a:lnTo>
                  <a:lnTo>
                    <a:pt x="85" y="82"/>
                  </a:lnTo>
                  <a:lnTo>
                    <a:pt x="81" y="78"/>
                  </a:lnTo>
                  <a:lnTo>
                    <a:pt x="74" y="74"/>
                  </a:lnTo>
                  <a:lnTo>
                    <a:pt x="70" y="70"/>
                  </a:lnTo>
                  <a:lnTo>
                    <a:pt x="63" y="67"/>
                  </a:lnTo>
                  <a:lnTo>
                    <a:pt x="59" y="70"/>
                  </a:lnTo>
                  <a:lnTo>
                    <a:pt x="55" y="74"/>
                  </a:lnTo>
                  <a:lnTo>
                    <a:pt x="48" y="78"/>
                  </a:lnTo>
                  <a:lnTo>
                    <a:pt x="44" y="74"/>
                  </a:lnTo>
                  <a:lnTo>
                    <a:pt x="41" y="74"/>
                  </a:lnTo>
                  <a:lnTo>
                    <a:pt x="37" y="70"/>
                  </a:lnTo>
                  <a:lnTo>
                    <a:pt x="33" y="74"/>
                  </a:lnTo>
                  <a:lnTo>
                    <a:pt x="30" y="78"/>
                  </a:lnTo>
                  <a:lnTo>
                    <a:pt x="26" y="78"/>
                  </a:lnTo>
                  <a:lnTo>
                    <a:pt x="22" y="78"/>
                  </a:lnTo>
                  <a:lnTo>
                    <a:pt x="22" y="70"/>
                  </a:lnTo>
                  <a:lnTo>
                    <a:pt x="22" y="67"/>
                  </a:lnTo>
                  <a:lnTo>
                    <a:pt x="22" y="63"/>
                  </a:lnTo>
                  <a:lnTo>
                    <a:pt x="22" y="59"/>
                  </a:lnTo>
                  <a:lnTo>
                    <a:pt x="22" y="59"/>
                  </a:lnTo>
                  <a:lnTo>
                    <a:pt x="22" y="56"/>
                  </a:lnTo>
                  <a:lnTo>
                    <a:pt x="22" y="52"/>
                  </a:lnTo>
                  <a:lnTo>
                    <a:pt x="22" y="48"/>
                  </a:lnTo>
                  <a:lnTo>
                    <a:pt x="18" y="48"/>
                  </a:lnTo>
                  <a:lnTo>
                    <a:pt x="15" y="52"/>
                  </a:lnTo>
                  <a:lnTo>
                    <a:pt x="11" y="52"/>
                  </a:lnTo>
                  <a:lnTo>
                    <a:pt x="7" y="48"/>
                  </a:lnTo>
                  <a:lnTo>
                    <a:pt x="11" y="44"/>
                  </a:lnTo>
                  <a:lnTo>
                    <a:pt x="11" y="41"/>
                  </a:lnTo>
                  <a:lnTo>
                    <a:pt x="7" y="37"/>
                  </a:lnTo>
                  <a:lnTo>
                    <a:pt x="4" y="37"/>
                  </a:lnTo>
                  <a:lnTo>
                    <a:pt x="0" y="33"/>
                  </a:lnTo>
                  <a:lnTo>
                    <a:pt x="4" y="30"/>
                  </a:lnTo>
                  <a:lnTo>
                    <a:pt x="4" y="30"/>
                  </a:lnTo>
                  <a:lnTo>
                    <a:pt x="7" y="26"/>
                  </a:lnTo>
                  <a:lnTo>
                    <a:pt x="7" y="26"/>
                  </a:lnTo>
                  <a:lnTo>
                    <a:pt x="7" y="22"/>
                  </a:lnTo>
                  <a:lnTo>
                    <a:pt x="7" y="19"/>
                  </a:lnTo>
                  <a:lnTo>
                    <a:pt x="15" y="19"/>
                  </a:lnTo>
                  <a:lnTo>
                    <a:pt x="15"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27">
              <a:extLst>
                <a:ext uri="{FF2B5EF4-FFF2-40B4-BE49-F238E27FC236}">
                  <a16:creationId xmlns:a16="http://schemas.microsoft.com/office/drawing/2014/main" id="{82509D95-38C5-4C6A-9E90-521AC817FAF8}"/>
                </a:ext>
              </a:extLst>
            </p:cNvPr>
            <p:cNvSpPr>
              <a:spLocks noEditPoints="1"/>
            </p:cNvSpPr>
            <p:nvPr/>
          </p:nvSpPr>
          <p:spPr bwMode="auto">
            <a:xfrm>
              <a:off x="6346483" y="2765533"/>
              <a:ext cx="181415" cy="301072"/>
            </a:xfrm>
            <a:custGeom>
              <a:avLst/>
              <a:gdLst>
                <a:gd name="T0" fmla="*/ 13 w 38"/>
                <a:gd name="T1" fmla="*/ 3 h 63"/>
                <a:gd name="T2" fmla="*/ 16 w 38"/>
                <a:gd name="T3" fmla="*/ 4 h 63"/>
                <a:gd name="T4" fmla="*/ 16 w 38"/>
                <a:gd name="T5" fmla="*/ 8 h 63"/>
                <a:gd name="T6" fmla="*/ 18 w 38"/>
                <a:gd name="T7" fmla="*/ 12 h 63"/>
                <a:gd name="T8" fmla="*/ 23 w 38"/>
                <a:gd name="T9" fmla="*/ 12 h 63"/>
                <a:gd name="T10" fmla="*/ 30 w 38"/>
                <a:gd name="T11" fmla="*/ 11 h 63"/>
                <a:gd name="T12" fmla="*/ 33 w 38"/>
                <a:gd name="T13" fmla="*/ 15 h 63"/>
                <a:gd name="T14" fmla="*/ 35 w 38"/>
                <a:gd name="T15" fmla="*/ 19 h 63"/>
                <a:gd name="T16" fmla="*/ 38 w 38"/>
                <a:gd name="T17" fmla="*/ 21 h 63"/>
                <a:gd name="T18" fmla="*/ 37 w 38"/>
                <a:gd name="T19" fmla="*/ 25 h 63"/>
                <a:gd name="T20" fmla="*/ 33 w 38"/>
                <a:gd name="T21" fmla="*/ 26 h 63"/>
                <a:gd name="T22" fmla="*/ 27 w 38"/>
                <a:gd name="T23" fmla="*/ 26 h 63"/>
                <a:gd name="T24" fmla="*/ 24 w 38"/>
                <a:gd name="T25" fmla="*/ 31 h 63"/>
                <a:gd name="T26" fmla="*/ 25 w 38"/>
                <a:gd name="T27" fmla="*/ 36 h 63"/>
                <a:gd name="T28" fmla="*/ 23 w 38"/>
                <a:gd name="T29" fmla="*/ 36 h 63"/>
                <a:gd name="T30" fmla="*/ 21 w 38"/>
                <a:gd name="T31" fmla="*/ 34 h 63"/>
                <a:gd name="T32" fmla="*/ 19 w 38"/>
                <a:gd name="T33" fmla="*/ 34 h 63"/>
                <a:gd name="T34" fmla="*/ 17 w 38"/>
                <a:gd name="T35" fmla="*/ 33 h 63"/>
                <a:gd name="T36" fmla="*/ 16 w 38"/>
                <a:gd name="T37" fmla="*/ 31 h 63"/>
                <a:gd name="T38" fmla="*/ 14 w 38"/>
                <a:gd name="T39" fmla="*/ 31 h 63"/>
                <a:gd name="T40" fmla="*/ 13 w 38"/>
                <a:gd name="T41" fmla="*/ 31 h 63"/>
                <a:gd name="T42" fmla="*/ 13 w 38"/>
                <a:gd name="T43" fmla="*/ 34 h 63"/>
                <a:gd name="T44" fmla="*/ 12 w 38"/>
                <a:gd name="T45" fmla="*/ 38 h 63"/>
                <a:gd name="T46" fmla="*/ 10 w 38"/>
                <a:gd name="T47" fmla="*/ 44 h 63"/>
                <a:gd name="T48" fmla="*/ 10 w 38"/>
                <a:gd name="T49" fmla="*/ 46 h 63"/>
                <a:gd name="T50" fmla="*/ 12 w 38"/>
                <a:gd name="T51" fmla="*/ 49 h 63"/>
                <a:gd name="T52" fmla="*/ 13 w 38"/>
                <a:gd name="T53" fmla="*/ 49 h 63"/>
                <a:gd name="T54" fmla="*/ 15 w 38"/>
                <a:gd name="T55" fmla="*/ 52 h 63"/>
                <a:gd name="T56" fmla="*/ 16 w 38"/>
                <a:gd name="T57" fmla="*/ 52 h 63"/>
                <a:gd name="T58" fmla="*/ 17 w 38"/>
                <a:gd name="T59" fmla="*/ 55 h 63"/>
                <a:gd name="T60" fmla="*/ 17 w 38"/>
                <a:gd name="T61" fmla="*/ 56 h 63"/>
                <a:gd name="T62" fmla="*/ 20 w 38"/>
                <a:gd name="T63" fmla="*/ 59 h 63"/>
                <a:gd name="T64" fmla="*/ 23 w 38"/>
                <a:gd name="T65" fmla="*/ 61 h 63"/>
                <a:gd name="T66" fmla="*/ 23 w 38"/>
                <a:gd name="T67" fmla="*/ 63 h 63"/>
                <a:gd name="T68" fmla="*/ 19 w 38"/>
                <a:gd name="T69" fmla="*/ 62 h 63"/>
                <a:gd name="T70" fmla="*/ 18 w 38"/>
                <a:gd name="T71" fmla="*/ 60 h 63"/>
                <a:gd name="T72" fmla="*/ 15 w 38"/>
                <a:gd name="T73" fmla="*/ 60 h 63"/>
                <a:gd name="T74" fmla="*/ 13 w 38"/>
                <a:gd name="T75" fmla="*/ 57 h 63"/>
                <a:gd name="T76" fmla="*/ 10 w 38"/>
                <a:gd name="T77" fmla="*/ 55 h 63"/>
                <a:gd name="T78" fmla="*/ 8 w 38"/>
                <a:gd name="T79" fmla="*/ 52 h 63"/>
                <a:gd name="T80" fmla="*/ 6 w 38"/>
                <a:gd name="T81" fmla="*/ 51 h 63"/>
                <a:gd name="T82" fmla="*/ 7 w 38"/>
                <a:gd name="T83" fmla="*/ 48 h 63"/>
                <a:gd name="T84" fmla="*/ 8 w 38"/>
                <a:gd name="T85" fmla="*/ 45 h 63"/>
                <a:gd name="T86" fmla="*/ 9 w 38"/>
                <a:gd name="T87" fmla="*/ 42 h 63"/>
                <a:gd name="T88" fmla="*/ 11 w 38"/>
                <a:gd name="T89" fmla="*/ 36 h 63"/>
                <a:gd name="T90" fmla="*/ 10 w 38"/>
                <a:gd name="T91" fmla="*/ 31 h 63"/>
                <a:gd name="T92" fmla="*/ 7 w 38"/>
                <a:gd name="T93" fmla="*/ 26 h 63"/>
                <a:gd name="T94" fmla="*/ 6 w 38"/>
                <a:gd name="T95" fmla="*/ 22 h 63"/>
                <a:gd name="T96" fmla="*/ 6 w 38"/>
                <a:gd name="T97" fmla="*/ 18 h 63"/>
                <a:gd name="T98" fmla="*/ 2 w 38"/>
                <a:gd name="T99" fmla="*/ 13 h 63"/>
                <a:gd name="T100" fmla="*/ 0 w 38"/>
                <a:gd name="T101" fmla="*/ 10 h 63"/>
                <a:gd name="T102" fmla="*/ 2 w 38"/>
                <a:gd name="T103" fmla="*/ 6 h 63"/>
                <a:gd name="T104" fmla="*/ 6 w 38"/>
                <a:gd name="T105" fmla="*/ 4 h 63"/>
                <a:gd name="T106" fmla="*/ 9 w 38"/>
                <a:gd name="T107" fmla="*/ 2 h 63"/>
                <a:gd name="T108" fmla="*/ 10 w 38"/>
                <a:gd name="T109" fmla="*/ 0 h 63"/>
                <a:gd name="T110" fmla="*/ 13 w 38"/>
                <a:gd name="T111" fmla="*/ 59 h 63"/>
                <a:gd name="T112" fmla="*/ 10 w 38"/>
                <a:gd name="T113" fmla="*/ 55 h 63"/>
                <a:gd name="T114" fmla="*/ 7 w 38"/>
                <a:gd name="T115" fmla="*/ 55 h 63"/>
                <a:gd name="T116" fmla="*/ 23 w 38"/>
                <a:gd name="T117" fmla="*/ 37 h 63"/>
                <a:gd name="T118" fmla="*/ 13 w 38"/>
                <a:gd name="T119" fmla="*/ 46 h 63"/>
                <a:gd name="T120" fmla="*/ 14 w 38"/>
                <a:gd name="T121"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 h="63">
                  <a:moveTo>
                    <a:pt x="10" y="0"/>
                  </a:moveTo>
                  <a:cubicBezTo>
                    <a:pt x="11" y="1"/>
                    <a:pt x="11" y="1"/>
                    <a:pt x="11" y="1"/>
                  </a:cubicBezTo>
                  <a:cubicBezTo>
                    <a:pt x="12" y="1"/>
                    <a:pt x="12" y="1"/>
                    <a:pt x="12" y="1"/>
                  </a:cubicBezTo>
                  <a:cubicBezTo>
                    <a:pt x="13" y="2"/>
                    <a:pt x="13" y="2"/>
                    <a:pt x="13" y="2"/>
                  </a:cubicBezTo>
                  <a:cubicBezTo>
                    <a:pt x="13" y="3"/>
                    <a:pt x="13" y="3"/>
                    <a:pt x="13" y="3"/>
                  </a:cubicBezTo>
                  <a:cubicBezTo>
                    <a:pt x="12" y="4"/>
                    <a:pt x="12" y="4"/>
                    <a:pt x="12" y="4"/>
                  </a:cubicBezTo>
                  <a:cubicBezTo>
                    <a:pt x="13" y="5"/>
                    <a:pt x="13" y="5"/>
                    <a:pt x="13" y="5"/>
                  </a:cubicBezTo>
                  <a:cubicBezTo>
                    <a:pt x="14" y="5"/>
                    <a:pt x="14" y="5"/>
                    <a:pt x="14" y="5"/>
                  </a:cubicBezTo>
                  <a:cubicBezTo>
                    <a:pt x="15" y="4"/>
                    <a:pt x="15" y="4"/>
                    <a:pt x="15" y="4"/>
                  </a:cubicBezTo>
                  <a:cubicBezTo>
                    <a:pt x="16" y="4"/>
                    <a:pt x="16" y="4"/>
                    <a:pt x="16" y="4"/>
                  </a:cubicBezTo>
                  <a:cubicBezTo>
                    <a:pt x="16" y="5"/>
                    <a:pt x="16" y="5"/>
                    <a:pt x="16" y="5"/>
                  </a:cubicBezTo>
                  <a:cubicBezTo>
                    <a:pt x="16" y="6"/>
                    <a:pt x="16" y="6"/>
                    <a:pt x="16" y="6"/>
                  </a:cubicBezTo>
                  <a:cubicBezTo>
                    <a:pt x="16" y="7"/>
                    <a:pt x="16" y="7"/>
                    <a:pt x="16" y="7"/>
                  </a:cubicBezTo>
                  <a:cubicBezTo>
                    <a:pt x="16" y="7"/>
                    <a:pt x="16" y="7"/>
                    <a:pt x="16" y="7"/>
                  </a:cubicBezTo>
                  <a:cubicBezTo>
                    <a:pt x="16" y="8"/>
                    <a:pt x="16" y="8"/>
                    <a:pt x="16" y="8"/>
                  </a:cubicBezTo>
                  <a:cubicBezTo>
                    <a:pt x="16" y="9"/>
                    <a:pt x="16" y="9"/>
                    <a:pt x="16" y="9"/>
                  </a:cubicBezTo>
                  <a:cubicBezTo>
                    <a:pt x="16" y="10"/>
                    <a:pt x="16" y="10"/>
                    <a:pt x="16" y="10"/>
                  </a:cubicBezTo>
                  <a:cubicBezTo>
                    <a:pt x="16" y="12"/>
                    <a:pt x="16" y="12"/>
                    <a:pt x="16" y="12"/>
                  </a:cubicBezTo>
                  <a:cubicBezTo>
                    <a:pt x="17" y="12"/>
                    <a:pt x="17" y="12"/>
                    <a:pt x="17" y="12"/>
                  </a:cubicBezTo>
                  <a:cubicBezTo>
                    <a:pt x="18" y="12"/>
                    <a:pt x="18" y="12"/>
                    <a:pt x="18" y="12"/>
                  </a:cubicBezTo>
                  <a:cubicBezTo>
                    <a:pt x="19" y="11"/>
                    <a:pt x="19" y="11"/>
                    <a:pt x="19" y="11"/>
                  </a:cubicBezTo>
                  <a:cubicBezTo>
                    <a:pt x="20" y="10"/>
                    <a:pt x="20" y="10"/>
                    <a:pt x="20" y="10"/>
                  </a:cubicBezTo>
                  <a:cubicBezTo>
                    <a:pt x="21" y="11"/>
                    <a:pt x="21" y="11"/>
                    <a:pt x="21" y="11"/>
                  </a:cubicBezTo>
                  <a:cubicBezTo>
                    <a:pt x="22" y="11"/>
                    <a:pt x="22" y="11"/>
                    <a:pt x="22" y="11"/>
                  </a:cubicBezTo>
                  <a:cubicBezTo>
                    <a:pt x="23" y="12"/>
                    <a:pt x="23" y="12"/>
                    <a:pt x="23" y="12"/>
                  </a:cubicBezTo>
                  <a:cubicBezTo>
                    <a:pt x="25" y="11"/>
                    <a:pt x="25" y="11"/>
                    <a:pt x="25" y="11"/>
                  </a:cubicBezTo>
                  <a:cubicBezTo>
                    <a:pt x="26" y="10"/>
                    <a:pt x="26" y="10"/>
                    <a:pt x="26" y="10"/>
                  </a:cubicBezTo>
                  <a:cubicBezTo>
                    <a:pt x="27" y="9"/>
                    <a:pt x="27" y="9"/>
                    <a:pt x="27" y="9"/>
                  </a:cubicBezTo>
                  <a:cubicBezTo>
                    <a:pt x="29" y="10"/>
                    <a:pt x="29" y="10"/>
                    <a:pt x="29" y="10"/>
                  </a:cubicBezTo>
                  <a:cubicBezTo>
                    <a:pt x="30" y="11"/>
                    <a:pt x="30" y="11"/>
                    <a:pt x="30" y="11"/>
                  </a:cubicBezTo>
                  <a:cubicBezTo>
                    <a:pt x="32" y="12"/>
                    <a:pt x="32" y="12"/>
                    <a:pt x="32" y="12"/>
                  </a:cubicBezTo>
                  <a:cubicBezTo>
                    <a:pt x="33" y="13"/>
                    <a:pt x="33" y="13"/>
                    <a:pt x="33" y="13"/>
                  </a:cubicBezTo>
                  <a:cubicBezTo>
                    <a:pt x="33" y="14"/>
                    <a:pt x="33" y="14"/>
                    <a:pt x="33" y="14"/>
                  </a:cubicBezTo>
                  <a:cubicBezTo>
                    <a:pt x="33" y="15"/>
                    <a:pt x="33" y="15"/>
                    <a:pt x="33" y="15"/>
                  </a:cubicBezTo>
                  <a:cubicBezTo>
                    <a:pt x="33" y="15"/>
                    <a:pt x="33" y="15"/>
                    <a:pt x="33" y="15"/>
                  </a:cubicBezTo>
                  <a:cubicBezTo>
                    <a:pt x="33" y="16"/>
                    <a:pt x="33" y="16"/>
                    <a:pt x="33" y="16"/>
                  </a:cubicBezTo>
                  <a:cubicBezTo>
                    <a:pt x="33" y="17"/>
                    <a:pt x="33" y="17"/>
                    <a:pt x="33" y="17"/>
                  </a:cubicBezTo>
                  <a:cubicBezTo>
                    <a:pt x="33" y="18"/>
                    <a:pt x="33" y="18"/>
                    <a:pt x="33" y="18"/>
                  </a:cubicBezTo>
                  <a:cubicBezTo>
                    <a:pt x="34" y="18"/>
                    <a:pt x="34" y="18"/>
                    <a:pt x="34" y="18"/>
                  </a:cubicBezTo>
                  <a:cubicBezTo>
                    <a:pt x="35" y="19"/>
                    <a:pt x="35" y="19"/>
                    <a:pt x="35" y="19"/>
                  </a:cubicBezTo>
                  <a:cubicBezTo>
                    <a:pt x="36" y="19"/>
                    <a:pt x="36" y="19"/>
                    <a:pt x="36" y="19"/>
                  </a:cubicBezTo>
                  <a:cubicBezTo>
                    <a:pt x="37" y="20"/>
                    <a:pt x="37" y="20"/>
                    <a:pt x="37" y="20"/>
                  </a:cubicBezTo>
                  <a:cubicBezTo>
                    <a:pt x="36" y="20"/>
                    <a:pt x="36" y="20"/>
                    <a:pt x="36" y="20"/>
                  </a:cubicBezTo>
                  <a:cubicBezTo>
                    <a:pt x="37" y="21"/>
                    <a:pt x="37" y="21"/>
                    <a:pt x="37" y="21"/>
                  </a:cubicBezTo>
                  <a:cubicBezTo>
                    <a:pt x="38" y="21"/>
                    <a:pt x="38" y="21"/>
                    <a:pt x="38" y="21"/>
                  </a:cubicBezTo>
                  <a:cubicBezTo>
                    <a:pt x="37" y="22"/>
                    <a:pt x="37" y="22"/>
                    <a:pt x="37" y="22"/>
                  </a:cubicBezTo>
                  <a:cubicBezTo>
                    <a:pt x="37" y="23"/>
                    <a:pt x="37" y="23"/>
                    <a:pt x="37" y="23"/>
                  </a:cubicBezTo>
                  <a:cubicBezTo>
                    <a:pt x="37" y="23"/>
                    <a:pt x="37" y="23"/>
                    <a:pt x="37" y="23"/>
                  </a:cubicBezTo>
                  <a:cubicBezTo>
                    <a:pt x="37" y="24"/>
                    <a:pt x="37" y="24"/>
                    <a:pt x="37" y="24"/>
                  </a:cubicBezTo>
                  <a:cubicBezTo>
                    <a:pt x="37" y="25"/>
                    <a:pt x="37" y="25"/>
                    <a:pt x="37" y="25"/>
                  </a:cubicBezTo>
                  <a:cubicBezTo>
                    <a:pt x="37" y="26"/>
                    <a:pt x="37" y="26"/>
                    <a:pt x="37" y="26"/>
                  </a:cubicBezTo>
                  <a:cubicBezTo>
                    <a:pt x="36" y="26"/>
                    <a:pt x="36" y="26"/>
                    <a:pt x="36" y="26"/>
                  </a:cubicBezTo>
                  <a:cubicBezTo>
                    <a:pt x="35" y="26"/>
                    <a:pt x="35" y="26"/>
                    <a:pt x="35" y="26"/>
                  </a:cubicBezTo>
                  <a:cubicBezTo>
                    <a:pt x="34" y="26"/>
                    <a:pt x="34" y="26"/>
                    <a:pt x="34" y="26"/>
                  </a:cubicBezTo>
                  <a:cubicBezTo>
                    <a:pt x="33" y="26"/>
                    <a:pt x="33" y="26"/>
                    <a:pt x="33" y="26"/>
                  </a:cubicBezTo>
                  <a:cubicBezTo>
                    <a:pt x="32" y="26"/>
                    <a:pt x="32" y="26"/>
                    <a:pt x="32" y="26"/>
                  </a:cubicBezTo>
                  <a:cubicBezTo>
                    <a:pt x="30" y="26"/>
                    <a:pt x="30" y="26"/>
                    <a:pt x="30" y="26"/>
                  </a:cubicBezTo>
                  <a:cubicBezTo>
                    <a:pt x="30" y="26"/>
                    <a:pt x="30" y="26"/>
                    <a:pt x="30" y="26"/>
                  </a:cubicBezTo>
                  <a:cubicBezTo>
                    <a:pt x="29" y="26"/>
                    <a:pt x="29" y="26"/>
                    <a:pt x="29" y="26"/>
                  </a:cubicBezTo>
                  <a:cubicBezTo>
                    <a:pt x="27" y="26"/>
                    <a:pt x="27" y="26"/>
                    <a:pt x="27" y="26"/>
                  </a:cubicBezTo>
                  <a:cubicBezTo>
                    <a:pt x="26" y="26"/>
                    <a:pt x="26" y="26"/>
                    <a:pt x="26" y="26"/>
                  </a:cubicBezTo>
                  <a:cubicBezTo>
                    <a:pt x="25" y="28"/>
                    <a:pt x="25" y="28"/>
                    <a:pt x="25" y="28"/>
                  </a:cubicBezTo>
                  <a:cubicBezTo>
                    <a:pt x="25" y="29"/>
                    <a:pt x="25" y="29"/>
                    <a:pt x="25" y="29"/>
                  </a:cubicBezTo>
                  <a:cubicBezTo>
                    <a:pt x="24" y="30"/>
                    <a:pt x="24" y="30"/>
                    <a:pt x="24" y="30"/>
                  </a:cubicBezTo>
                  <a:cubicBezTo>
                    <a:pt x="24" y="31"/>
                    <a:pt x="24" y="31"/>
                    <a:pt x="24" y="31"/>
                  </a:cubicBezTo>
                  <a:cubicBezTo>
                    <a:pt x="24" y="33"/>
                    <a:pt x="24" y="33"/>
                    <a:pt x="24" y="33"/>
                  </a:cubicBezTo>
                  <a:cubicBezTo>
                    <a:pt x="25" y="33"/>
                    <a:pt x="25" y="33"/>
                    <a:pt x="25" y="33"/>
                  </a:cubicBezTo>
                  <a:cubicBezTo>
                    <a:pt x="25" y="34"/>
                    <a:pt x="25" y="34"/>
                    <a:pt x="25" y="34"/>
                  </a:cubicBezTo>
                  <a:cubicBezTo>
                    <a:pt x="25" y="35"/>
                    <a:pt x="25" y="35"/>
                    <a:pt x="25" y="35"/>
                  </a:cubicBezTo>
                  <a:cubicBezTo>
                    <a:pt x="25" y="36"/>
                    <a:pt x="25" y="36"/>
                    <a:pt x="25" y="36"/>
                  </a:cubicBezTo>
                  <a:cubicBezTo>
                    <a:pt x="25" y="36"/>
                    <a:pt x="25" y="36"/>
                    <a:pt x="25" y="36"/>
                  </a:cubicBezTo>
                  <a:cubicBezTo>
                    <a:pt x="25" y="37"/>
                    <a:pt x="25" y="37"/>
                    <a:pt x="25" y="37"/>
                  </a:cubicBezTo>
                  <a:cubicBezTo>
                    <a:pt x="25" y="37"/>
                    <a:pt x="25" y="37"/>
                    <a:pt x="25" y="37"/>
                  </a:cubicBezTo>
                  <a:cubicBezTo>
                    <a:pt x="24" y="36"/>
                    <a:pt x="24" y="36"/>
                    <a:pt x="24" y="36"/>
                  </a:cubicBezTo>
                  <a:cubicBezTo>
                    <a:pt x="23" y="36"/>
                    <a:pt x="23" y="36"/>
                    <a:pt x="23" y="36"/>
                  </a:cubicBezTo>
                  <a:cubicBezTo>
                    <a:pt x="23" y="36"/>
                    <a:pt x="23" y="36"/>
                    <a:pt x="23" y="36"/>
                  </a:cubicBezTo>
                  <a:cubicBezTo>
                    <a:pt x="23" y="35"/>
                    <a:pt x="23" y="35"/>
                    <a:pt x="23" y="35"/>
                  </a:cubicBezTo>
                  <a:cubicBezTo>
                    <a:pt x="23" y="35"/>
                    <a:pt x="23" y="35"/>
                    <a:pt x="23" y="35"/>
                  </a:cubicBezTo>
                  <a:cubicBezTo>
                    <a:pt x="21" y="34"/>
                    <a:pt x="21" y="34"/>
                    <a:pt x="21" y="34"/>
                  </a:cubicBezTo>
                  <a:cubicBezTo>
                    <a:pt x="21" y="34"/>
                    <a:pt x="21" y="34"/>
                    <a:pt x="21" y="34"/>
                  </a:cubicBezTo>
                  <a:cubicBezTo>
                    <a:pt x="20" y="34"/>
                    <a:pt x="20" y="34"/>
                    <a:pt x="20" y="34"/>
                  </a:cubicBezTo>
                  <a:cubicBezTo>
                    <a:pt x="20" y="34"/>
                    <a:pt x="20" y="34"/>
                    <a:pt x="20" y="34"/>
                  </a:cubicBezTo>
                  <a:cubicBezTo>
                    <a:pt x="20" y="35"/>
                    <a:pt x="20" y="35"/>
                    <a:pt x="20" y="35"/>
                  </a:cubicBezTo>
                  <a:cubicBezTo>
                    <a:pt x="20" y="34"/>
                    <a:pt x="20" y="34"/>
                    <a:pt x="20" y="34"/>
                  </a:cubicBezTo>
                  <a:cubicBezTo>
                    <a:pt x="19" y="34"/>
                    <a:pt x="19" y="34"/>
                    <a:pt x="19" y="34"/>
                  </a:cubicBezTo>
                  <a:cubicBezTo>
                    <a:pt x="18" y="34"/>
                    <a:pt x="18" y="34"/>
                    <a:pt x="18" y="34"/>
                  </a:cubicBezTo>
                  <a:cubicBezTo>
                    <a:pt x="17" y="34"/>
                    <a:pt x="17" y="34"/>
                    <a:pt x="17" y="34"/>
                  </a:cubicBezTo>
                  <a:cubicBezTo>
                    <a:pt x="17" y="34"/>
                    <a:pt x="17" y="34"/>
                    <a:pt x="17" y="34"/>
                  </a:cubicBezTo>
                  <a:cubicBezTo>
                    <a:pt x="17" y="34"/>
                    <a:pt x="17" y="34"/>
                    <a:pt x="17" y="34"/>
                  </a:cubicBezTo>
                  <a:cubicBezTo>
                    <a:pt x="17" y="33"/>
                    <a:pt x="17" y="33"/>
                    <a:pt x="17" y="33"/>
                  </a:cubicBezTo>
                  <a:cubicBezTo>
                    <a:pt x="17" y="33"/>
                    <a:pt x="17" y="33"/>
                    <a:pt x="17" y="33"/>
                  </a:cubicBezTo>
                  <a:cubicBezTo>
                    <a:pt x="17" y="32"/>
                    <a:pt x="17" y="32"/>
                    <a:pt x="17" y="32"/>
                  </a:cubicBezTo>
                  <a:cubicBezTo>
                    <a:pt x="17" y="31"/>
                    <a:pt x="17" y="31"/>
                    <a:pt x="17" y="31"/>
                  </a:cubicBezTo>
                  <a:cubicBezTo>
                    <a:pt x="17" y="31"/>
                    <a:pt x="17" y="31"/>
                    <a:pt x="17" y="31"/>
                  </a:cubicBezTo>
                  <a:cubicBezTo>
                    <a:pt x="16" y="31"/>
                    <a:pt x="16" y="31"/>
                    <a:pt x="16" y="31"/>
                  </a:cubicBezTo>
                  <a:cubicBezTo>
                    <a:pt x="16" y="31"/>
                    <a:pt x="16" y="31"/>
                    <a:pt x="16" y="31"/>
                  </a:cubicBezTo>
                  <a:cubicBezTo>
                    <a:pt x="16" y="31"/>
                    <a:pt x="16" y="31"/>
                    <a:pt x="16" y="31"/>
                  </a:cubicBezTo>
                  <a:cubicBezTo>
                    <a:pt x="15" y="30"/>
                    <a:pt x="15" y="30"/>
                    <a:pt x="15" y="30"/>
                  </a:cubicBezTo>
                  <a:cubicBezTo>
                    <a:pt x="15" y="31"/>
                    <a:pt x="15" y="31"/>
                    <a:pt x="15" y="31"/>
                  </a:cubicBezTo>
                  <a:cubicBezTo>
                    <a:pt x="14" y="31"/>
                    <a:pt x="14" y="31"/>
                    <a:pt x="14" y="31"/>
                  </a:cubicBezTo>
                  <a:cubicBezTo>
                    <a:pt x="14" y="31"/>
                    <a:pt x="14" y="31"/>
                    <a:pt x="14" y="31"/>
                  </a:cubicBezTo>
                  <a:cubicBezTo>
                    <a:pt x="14" y="31"/>
                    <a:pt x="14" y="31"/>
                    <a:pt x="14" y="31"/>
                  </a:cubicBezTo>
                  <a:cubicBezTo>
                    <a:pt x="13" y="31"/>
                    <a:pt x="13" y="31"/>
                    <a:pt x="13" y="31"/>
                  </a:cubicBezTo>
                  <a:cubicBezTo>
                    <a:pt x="13" y="31"/>
                    <a:pt x="13" y="31"/>
                    <a:pt x="13" y="31"/>
                  </a:cubicBezTo>
                  <a:cubicBezTo>
                    <a:pt x="13" y="31"/>
                    <a:pt x="13" y="31"/>
                    <a:pt x="13" y="31"/>
                  </a:cubicBezTo>
                  <a:cubicBezTo>
                    <a:pt x="13" y="31"/>
                    <a:pt x="13" y="31"/>
                    <a:pt x="13" y="31"/>
                  </a:cubicBezTo>
                  <a:cubicBezTo>
                    <a:pt x="13" y="32"/>
                    <a:pt x="13" y="32"/>
                    <a:pt x="13" y="32"/>
                  </a:cubicBezTo>
                  <a:cubicBezTo>
                    <a:pt x="14" y="33"/>
                    <a:pt x="14" y="33"/>
                    <a:pt x="14" y="33"/>
                  </a:cubicBezTo>
                  <a:cubicBezTo>
                    <a:pt x="13" y="33"/>
                    <a:pt x="13" y="33"/>
                    <a:pt x="13" y="33"/>
                  </a:cubicBezTo>
                  <a:cubicBezTo>
                    <a:pt x="13" y="34"/>
                    <a:pt x="13" y="34"/>
                    <a:pt x="13" y="34"/>
                  </a:cubicBezTo>
                  <a:cubicBezTo>
                    <a:pt x="13" y="35"/>
                    <a:pt x="13" y="35"/>
                    <a:pt x="13" y="35"/>
                  </a:cubicBezTo>
                  <a:cubicBezTo>
                    <a:pt x="13" y="35"/>
                    <a:pt x="13" y="35"/>
                    <a:pt x="13" y="35"/>
                  </a:cubicBezTo>
                  <a:cubicBezTo>
                    <a:pt x="13" y="36"/>
                    <a:pt x="13" y="36"/>
                    <a:pt x="13" y="36"/>
                  </a:cubicBezTo>
                  <a:cubicBezTo>
                    <a:pt x="13" y="37"/>
                    <a:pt x="13" y="37"/>
                    <a:pt x="13" y="37"/>
                  </a:cubicBezTo>
                  <a:cubicBezTo>
                    <a:pt x="12" y="38"/>
                    <a:pt x="12" y="38"/>
                    <a:pt x="12" y="38"/>
                  </a:cubicBezTo>
                  <a:cubicBezTo>
                    <a:pt x="12" y="38"/>
                    <a:pt x="12" y="38"/>
                    <a:pt x="12" y="38"/>
                  </a:cubicBezTo>
                  <a:cubicBezTo>
                    <a:pt x="11" y="41"/>
                    <a:pt x="11" y="41"/>
                    <a:pt x="11" y="41"/>
                  </a:cubicBezTo>
                  <a:cubicBezTo>
                    <a:pt x="10" y="43"/>
                    <a:pt x="10" y="43"/>
                    <a:pt x="10" y="43"/>
                  </a:cubicBezTo>
                  <a:cubicBezTo>
                    <a:pt x="10" y="43"/>
                    <a:pt x="10" y="43"/>
                    <a:pt x="10" y="43"/>
                  </a:cubicBezTo>
                  <a:cubicBezTo>
                    <a:pt x="10" y="44"/>
                    <a:pt x="10" y="44"/>
                    <a:pt x="10" y="44"/>
                  </a:cubicBezTo>
                  <a:cubicBezTo>
                    <a:pt x="10" y="44"/>
                    <a:pt x="10" y="44"/>
                    <a:pt x="10" y="44"/>
                  </a:cubicBezTo>
                  <a:cubicBezTo>
                    <a:pt x="11" y="45"/>
                    <a:pt x="11" y="45"/>
                    <a:pt x="11" y="45"/>
                  </a:cubicBezTo>
                  <a:cubicBezTo>
                    <a:pt x="10" y="45"/>
                    <a:pt x="10" y="45"/>
                    <a:pt x="10" y="45"/>
                  </a:cubicBezTo>
                  <a:cubicBezTo>
                    <a:pt x="10" y="45"/>
                    <a:pt x="10" y="45"/>
                    <a:pt x="10" y="45"/>
                  </a:cubicBezTo>
                  <a:cubicBezTo>
                    <a:pt x="10" y="46"/>
                    <a:pt x="10" y="46"/>
                    <a:pt x="10" y="46"/>
                  </a:cubicBezTo>
                  <a:cubicBezTo>
                    <a:pt x="10" y="47"/>
                    <a:pt x="10" y="47"/>
                    <a:pt x="10" y="47"/>
                  </a:cubicBezTo>
                  <a:cubicBezTo>
                    <a:pt x="11" y="48"/>
                    <a:pt x="11" y="48"/>
                    <a:pt x="11" y="48"/>
                  </a:cubicBezTo>
                  <a:cubicBezTo>
                    <a:pt x="11" y="49"/>
                    <a:pt x="11" y="49"/>
                    <a:pt x="11" y="49"/>
                  </a:cubicBezTo>
                  <a:cubicBezTo>
                    <a:pt x="11" y="49"/>
                    <a:pt x="11" y="49"/>
                    <a:pt x="11" y="49"/>
                  </a:cubicBezTo>
                  <a:cubicBezTo>
                    <a:pt x="12" y="49"/>
                    <a:pt x="12" y="49"/>
                    <a:pt x="12" y="49"/>
                  </a:cubicBezTo>
                  <a:cubicBezTo>
                    <a:pt x="12" y="49"/>
                    <a:pt x="12" y="49"/>
                    <a:pt x="12" y="49"/>
                  </a:cubicBezTo>
                  <a:cubicBezTo>
                    <a:pt x="12" y="48"/>
                    <a:pt x="12" y="48"/>
                    <a:pt x="12" y="48"/>
                  </a:cubicBezTo>
                  <a:cubicBezTo>
                    <a:pt x="12" y="48"/>
                    <a:pt x="12" y="48"/>
                    <a:pt x="12" y="48"/>
                  </a:cubicBezTo>
                  <a:cubicBezTo>
                    <a:pt x="13" y="48"/>
                    <a:pt x="13" y="48"/>
                    <a:pt x="13" y="48"/>
                  </a:cubicBezTo>
                  <a:cubicBezTo>
                    <a:pt x="13" y="49"/>
                    <a:pt x="13" y="49"/>
                    <a:pt x="13" y="49"/>
                  </a:cubicBezTo>
                  <a:cubicBezTo>
                    <a:pt x="14" y="50"/>
                    <a:pt x="14" y="50"/>
                    <a:pt x="14" y="50"/>
                  </a:cubicBezTo>
                  <a:cubicBezTo>
                    <a:pt x="14" y="50"/>
                    <a:pt x="14" y="50"/>
                    <a:pt x="14" y="50"/>
                  </a:cubicBezTo>
                  <a:cubicBezTo>
                    <a:pt x="14" y="51"/>
                    <a:pt x="14" y="51"/>
                    <a:pt x="14" y="51"/>
                  </a:cubicBezTo>
                  <a:cubicBezTo>
                    <a:pt x="14" y="51"/>
                    <a:pt x="14" y="51"/>
                    <a:pt x="14" y="51"/>
                  </a:cubicBezTo>
                  <a:cubicBezTo>
                    <a:pt x="15" y="52"/>
                    <a:pt x="15" y="52"/>
                    <a:pt x="15" y="52"/>
                  </a:cubicBezTo>
                  <a:cubicBezTo>
                    <a:pt x="15" y="52"/>
                    <a:pt x="15" y="52"/>
                    <a:pt x="15" y="52"/>
                  </a:cubicBezTo>
                  <a:cubicBezTo>
                    <a:pt x="15" y="51"/>
                    <a:pt x="15" y="51"/>
                    <a:pt x="15" y="51"/>
                  </a:cubicBezTo>
                  <a:cubicBezTo>
                    <a:pt x="15" y="51"/>
                    <a:pt x="15" y="51"/>
                    <a:pt x="15" y="51"/>
                  </a:cubicBezTo>
                  <a:cubicBezTo>
                    <a:pt x="16" y="52"/>
                    <a:pt x="16" y="52"/>
                    <a:pt x="16" y="52"/>
                  </a:cubicBezTo>
                  <a:cubicBezTo>
                    <a:pt x="16" y="52"/>
                    <a:pt x="16" y="52"/>
                    <a:pt x="16" y="52"/>
                  </a:cubicBezTo>
                  <a:cubicBezTo>
                    <a:pt x="16" y="53"/>
                    <a:pt x="16" y="53"/>
                    <a:pt x="16" y="53"/>
                  </a:cubicBezTo>
                  <a:cubicBezTo>
                    <a:pt x="17" y="53"/>
                    <a:pt x="17" y="53"/>
                    <a:pt x="17" y="53"/>
                  </a:cubicBezTo>
                  <a:cubicBezTo>
                    <a:pt x="17" y="55"/>
                    <a:pt x="17" y="55"/>
                    <a:pt x="17" y="55"/>
                  </a:cubicBezTo>
                  <a:cubicBezTo>
                    <a:pt x="17" y="55"/>
                    <a:pt x="17" y="55"/>
                    <a:pt x="17" y="55"/>
                  </a:cubicBezTo>
                  <a:cubicBezTo>
                    <a:pt x="17" y="55"/>
                    <a:pt x="17" y="55"/>
                    <a:pt x="17" y="55"/>
                  </a:cubicBezTo>
                  <a:cubicBezTo>
                    <a:pt x="16" y="55"/>
                    <a:pt x="16" y="55"/>
                    <a:pt x="16" y="55"/>
                  </a:cubicBezTo>
                  <a:cubicBezTo>
                    <a:pt x="16" y="56"/>
                    <a:pt x="16" y="56"/>
                    <a:pt x="16" y="56"/>
                  </a:cubicBezTo>
                  <a:cubicBezTo>
                    <a:pt x="16" y="56"/>
                    <a:pt x="16" y="56"/>
                    <a:pt x="16" y="56"/>
                  </a:cubicBezTo>
                  <a:cubicBezTo>
                    <a:pt x="17" y="57"/>
                    <a:pt x="17" y="57"/>
                    <a:pt x="17" y="57"/>
                  </a:cubicBezTo>
                  <a:cubicBezTo>
                    <a:pt x="17" y="56"/>
                    <a:pt x="17" y="56"/>
                    <a:pt x="17" y="56"/>
                  </a:cubicBezTo>
                  <a:cubicBezTo>
                    <a:pt x="17" y="56"/>
                    <a:pt x="17" y="56"/>
                    <a:pt x="17" y="56"/>
                  </a:cubicBezTo>
                  <a:cubicBezTo>
                    <a:pt x="17" y="57"/>
                    <a:pt x="17" y="57"/>
                    <a:pt x="17" y="57"/>
                  </a:cubicBezTo>
                  <a:cubicBezTo>
                    <a:pt x="18" y="57"/>
                    <a:pt x="18" y="57"/>
                    <a:pt x="18" y="57"/>
                  </a:cubicBezTo>
                  <a:cubicBezTo>
                    <a:pt x="19" y="58"/>
                    <a:pt x="19" y="58"/>
                    <a:pt x="19" y="58"/>
                  </a:cubicBezTo>
                  <a:cubicBezTo>
                    <a:pt x="20" y="59"/>
                    <a:pt x="20" y="59"/>
                    <a:pt x="20" y="59"/>
                  </a:cubicBezTo>
                  <a:cubicBezTo>
                    <a:pt x="20" y="59"/>
                    <a:pt x="20" y="59"/>
                    <a:pt x="20" y="59"/>
                  </a:cubicBezTo>
                  <a:cubicBezTo>
                    <a:pt x="21" y="59"/>
                    <a:pt x="21" y="59"/>
                    <a:pt x="21" y="59"/>
                  </a:cubicBezTo>
                  <a:cubicBezTo>
                    <a:pt x="22" y="59"/>
                    <a:pt x="22" y="59"/>
                    <a:pt x="22" y="59"/>
                  </a:cubicBezTo>
                  <a:cubicBezTo>
                    <a:pt x="22" y="60"/>
                    <a:pt x="22" y="60"/>
                    <a:pt x="22" y="60"/>
                  </a:cubicBezTo>
                  <a:cubicBezTo>
                    <a:pt x="23" y="61"/>
                    <a:pt x="23" y="61"/>
                    <a:pt x="23" y="61"/>
                  </a:cubicBezTo>
                  <a:cubicBezTo>
                    <a:pt x="24" y="61"/>
                    <a:pt x="24" y="61"/>
                    <a:pt x="24" y="61"/>
                  </a:cubicBezTo>
                  <a:cubicBezTo>
                    <a:pt x="24" y="62"/>
                    <a:pt x="24" y="62"/>
                    <a:pt x="24" y="62"/>
                  </a:cubicBezTo>
                  <a:cubicBezTo>
                    <a:pt x="24" y="62"/>
                    <a:pt x="24" y="62"/>
                    <a:pt x="24" y="62"/>
                  </a:cubicBezTo>
                  <a:cubicBezTo>
                    <a:pt x="24" y="62"/>
                    <a:pt x="24" y="62"/>
                    <a:pt x="24" y="62"/>
                  </a:cubicBezTo>
                  <a:cubicBezTo>
                    <a:pt x="23" y="63"/>
                    <a:pt x="23" y="63"/>
                    <a:pt x="23" y="63"/>
                  </a:cubicBezTo>
                  <a:cubicBezTo>
                    <a:pt x="22" y="62"/>
                    <a:pt x="22" y="62"/>
                    <a:pt x="22" y="62"/>
                  </a:cubicBezTo>
                  <a:cubicBezTo>
                    <a:pt x="22" y="63"/>
                    <a:pt x="22" y="63"/>
                    <a:pt x="22" y="63"/>
                  </a:cubicBezTo>
                  <a:cubicBezTo>
                    <a:pt x="21" y="63"/>
                    <a:pt x="21" y="63"/>
                    <a:pt x="21" y="63"/>
                  </a:cubicBezTo>
                  <a:cubicBezTo>
                    <a:pt x="19" y="63"/>
                    <a:pt x="19" y="63"/>
                    <a:pt x="19" y="63"/>
                  </a:cubicBezTo>
                  <a:cubicBezTo>
                    <a:pt x="19" y="62"/>
                    <a:pt x="19" y="62"/>
                    <a:pt x="19" y="62"/>
                  </a:cubicBezTo>
                  <a:cubicBezTo>
                    <a:pt x="20" y="62"/>
                    <a:pt x="20" y="62"/>
                    <a:pt x="20" y="62"/>
                  </a:cubicBezTo>
                  <a:cubicBezTo>
                    <a:pt x="20" y="61"/>
                    <a:pt x="20" y="61"/>
                    <a:pt x="20" y="61"/>
                  </a:cubicBezTo>
                  <a:cubicBezTo>
                    <a:pt x="19" y="60"/>
                    <a:pt x="19" y="60"/>
                    <a:pt x="19" y="60"/>
                  </a:cubicBezTo>
                  <a:cubicBezTo>
                    <a:pt x="19" y="60"/>
                    <a:pt x="19" y="60"/>
                    <a:pt x="19" y="60"/>
                  </a:cubicBezTo>
                  <a:cubicBezTo>
                    <a:pt x="18" y="60"/>
                    <a:pt x="18" y="60"/>
                    <a:pt x="18" y="60"/>
                  </a:cubicBezTo>
                  <a:cubicBezTo>
                    <a:pt x="17" y="59"/>
                    <a:pt x="17" y="59"/>
                    <a:pt x="17" y="59"/>
                  </a:cubicBezTo>
                  <a:cubicBezTo>
                    <a:pt x="16" y="59"/>
                    <a:pt x="16" y="59"/>
                    <a:pt x="16" y="59"/>
                  </a:cubicBezTo>
                  <a:cubicBezTo>
                    <a:pt x="16" y="59"/>
                    <a:pt x="16" y="59"/>
                    <a:pt x="16" y="59"/>
                  </a:cubicBezTo>
                  <a:cubicBezTo>
                    <a:pt x="15" y="60"/>
                    <a:pt x="15" y="60"/>
                    <a:pt x="15" y="60"/>
                  </a:cubicBezTo>
                  <a:cubicBezTo>
                    <a:pt x="15" y="60"/>
                    <a:pt x="15" y="60"/>
                    <a:pt x="15" y="60"/>
                  </a:cubicBezTo>
                  <a:cubicBezTo>
                    <a:pt x="13" y="59"/>
                    <a:pt x="13" y="59"/>
                    <a:pt x="13" y="59"/>
                  </a:cubicBezTo>
                  <a:cubicBezTo>
                    <a:pt x="13" y="58"/>
                    <a:pt x="13" y="58"/>
                    <a:pt x="13" y="58"/>
                  </a:cubicBezTo>
                  <a:cubicBezTo>
                    <a:pt x="13" y="58"/>
                    <a:pt x="13" y="58"/>
                    <a:pt x="13" y="58"/>
                  </a:cubicBezTo>
                  <a:cubicBezTo>
                    <a:pt x="13" y="57"/>
                    <a:pt x="13" y="57"/>
                    <a:pt x="13" y="57"/>
                  </a:cubicBezTo>
                  <a:cubicBezTo>
                    <a:pt x="13" y="57"/>
                    <a:pt x="13" y="57"/>
                    <a:pt x="13" y="57"/>
                  </a:cubicBezTo>
                  <a:cubicBezTo>
                    <a:pt x="13" y="57"/>
                    <a:pt x="13" y="57"/>
                    <a:pt x="13" y="57"/>
                  </a:cubicBezTo>
                  <a:cubicBezTo>
                    <a:pt x="12" y="57"/>
                    <a:pt x="12" y="57"/>
                    <a:pt x="12" y="57"/>
                  </a:cubicBezTo>
                  <a:cubicBezTo>
                    <a:pt x="12" y="56"/>
                    <a:pt x="12" y="56"/>
                    <a:pt x="12" y="56"/>
                  </a:cubicBezTo>
                  <a:cubicBezTo>
                    <a:pt x="11" y="55"/>
                    <a:pt x="11" y="55"/>
                    <a:pt x="11" y="55"/>
                  </a:cubicBezTo>
                  <a:cubicBezTo>
                    <a:pt x="10" y="55"/>
                    <a:pt x="10" y="55"/>
                    <a:pt x="10" y="55"/>
                  </a:cubicBezTo>
                  <a:cubicBezTo>
                    <a:pt x="10" y="53"/>
                    <a:pt x="10" y="53"/>
                    <a:pt x="10" y="53"/>
                  </a:cubicBezTo>
                  <a:cubicBezTo>
                    <a:pt x="9" y="53"/>
                    <a:pt x="9" y="53"/>
                    <a:pt x="9" y="53"/>
                  </a:cubicBezTo>
                  <a:cubicBezTo>
                    <a:pt x="9" y="53"/>
                    <a:pt x="9" y="53"/>
                    <a:pt x="9" y="53"/>
                  </a:cubicBezTo>
                  <a:cubicBezTo>
                    <a:pt x="8" y="52"/>
                    <a:pt x="8" y="52"/>
                    <a:pt x="8" y="52"/>
                  </a:cubicBezTo>
                  <a:cubicBezTo>
                    <a:pt x="8" y="52"/>
                    <a:pt x="8" y="52"/>
                    <a:pt x="8" y="52"/>
                  </a:cubicBezTo>
                  <a:cubicBezTo>
                    <a:pt x="8" y="52"/>
                    <a:pt x="8" y="52"/>
                    <a:pt x="8" y="52"/>
                  </a:cubicBezTo>
                  <a:cubicBezTo>
                    <a:pt x="8" y="53"/>
                    <a:pt x="8" y="53"/>
                    <a:pt x="8" y="53"/>
                  </a:cubicBezTo>
                  <a:cubicBezTo>
                    <a:pt x="7" y="53"/>
                    <a:pt x="7" y="53"/>
                    <a:pt x="7" y="53"/>
                  </a:cubicBezTo>
                  <a:cubicBezTo>
                    <a:pt x="7" y="52"/>
                    <a:pt x="7" y="52"/>
                    <a:pt x="7" y="52"/>
                  </a:cubicBezTo>
                  <a:cubicBezTo>
                    <a:pt x="6" y="51"/>
                    <a:pt x="6" y="51"/>
                    <a:pt x="6" y="51"/>
                  </a:cubicBezTo>
                  <a:cubicBezTo>
                    <a:pt x="7" y="51"/>
                    <a:pt x="7" y="51"/>
                    <a:pt x="7" y="51"/>
                  </a:cubicBezTo>
                  <a:cubicBezTo>
                    <a:pt x="6" y="50"/>
                    <a:pt x="6" y="50"/>
                    <a:pt x="6" y="50"/>
                  </a:cubicBezTo>
                  <a:cubicBezTo>
                    <a:pt x="7" y="49"/>
                    <a:pt x="7" y="49"/>
                    <a:pt x="7" y="49"/>
                  </a:cubicBezTo>
                  <a:cubicBezTo>
                    <a:pt x="7" y="48"/>
                    <a:pt x="7" y="48"/>
                    <a:pt x="7" y="48"/>
                  </a:cubicBezTo>
                  <a:cubicBezTo>
                    <a:pt x="7" y="48"/>
                    <a:pt x="7" y="48"/>
                    <a:pt x="7" y="48"/>
                  </a:cubicBezTo>
                  <a:cubicBezTo>
                    <a:pt x="8" y="47"/>
                    <a:pt x="8" y="47"/>
                    <a:pt x="8" y="47"/>
                  </a:cubicBezTo>
                  <a:cubicBezTo>
                    <a:pt x="7" y="47"/>
                    <a:pt x="7" y="47"/>
                    <a:pt x="7" y="47"/>
                  </a:cubicBezTo>
                  <a:cubicBezTo>
                    <a:pt x="8" y="46"/>
                    <a:pt x="8" y="46"/>
                    <a:pt x="8" y="46"/>
                  </a:cubicBezTo>
                  <a:cubicBezTo>
                    <a:pt x="8" y="46"/>
                    <a:pt x="8" y="46"/>
                    <a:pt x="8" y="46"/>
                  </a:cubicBezTo>
                  <a:cubicBezTo>
                    <a:pt x="8" y="45"/>
                    <a:pt x="8" y="45"/>
                    <a:pt x="8" y="45"/>
                  </a:cubicBezTo>
                  <a:cubicBezTo>
                    <a:pt x="8" y="45"/>
                    <a:pt x="8" y="45"/>
                    <a:pt x="8" y="45"/>
                  </a:cubicBezTo>
                  <a:cubicBezTo>
                    <a:pt x="8" y="44"/>
                    <a:pt x="8" y="44"/>
                    <a:pt x="8" y="44"/>
                  </a:cubicBezTo>
                  <a:cubicBezTo>
                    <a:pt x="8" y="43"/>
                    <a:pt x="8" y="43"/>
                    <a:pt x="8" y="43"/>
                  </a:cubicBezTo>
                  <a:cubicBezTo>
                    <a:pt x="9" y="43"/>
                    <a:pt x="9" y="43"/>
                    <a:pt x="9" y="43"/>
                  </a:cubicBezTo>
                  <a:cubicBezTo>
                    <a:pt x="9" y="42"/>
                    <a:pt x="9" y="42"/>
                    <a:pt x="9" y="42"/>
                  </a:cubicBezTo>
                  <a:cubicBezTo>
                    <a:pt x="10" y="41"/>
                    <a:pt x="10" y="41"/>
                    <a:pt x="10" y="41"/>
                  </a:cubicBezTo>
                  <a:cubicBezTo>
                    <a:pt x="11" y="38"/>
                    <a:pt x="11" y="38"/>
                    <a:pt x="11" y="38"/>
                  </a:cubicBezTo>
                  <a:cubicBezTo>
                    <a:pt x="11" y="38"/>
                    <a:pt x="11" y="38"/>
                    <a:pt x="11" y="38"/>
                  </a:cubicBezTo>
                  <a:cubicBezTo>
                    <a:pt x="11" y="37"/>
                    <a:pt x="11" y="37"/>
                    <a:pt x="11" y="37"/>
                  </a:cubicBezTo>
                  <a:cubicBezTo>
                    <a:pt x="11" y="36"/>
                    <a:pt x="11" y="36"/>
                    <a:pt x="11" y="36"/>
                  </a:cubicBezTo>
                  <a:cubicBezTo>
                    <a:pt x="11" y="35"/>
                    <a:pt x="11" y="35"/>
                    <a:pt x="11" y="35"/>
                  </a:cubicBezTo>
                  <a:cubicBezTo>
                    <a:pt x="10" y="34"/>
                    <a:pt x="10" y="34"/>
                    <a:pt x="10" y="34"/>
                  </a:cubicBezTo>
                  <a:cubicBezTo>
                    <a:pt x="10" y="33"/>
                    <a:pt x="10" y="33"/>
                    <a:pt x="10" y="33"/>
                  </a:cubicBezTo>
                  <a:cubicBezTo>
                    <a:pt x="10" y="32"/>
                    <a:pt x="10" y="32"/>
                    <a:pt x="10" y="32"/>
                  </a:cubicBezTo>
                  <a:cubicBezTo>
                    <a:pt x="10" y="31"/>
                    <a:pt x="10" y="31"/>
                    <a:pt x="10" y="31"/>
                  </a:cubicBezTo>
                  <a:cubicBezTo>
                    <a:pt x="10" y="31"/>
                    <a:pt x="10" y="31"/>
                    <a:pt x="10" y="31"/>
                  </a:cubicBezTo>
                  <a:cubicBezTo>
                    <a:pt x="10" y="30"/>
                    <a:pt x="10" y="30"/>
                    <a:pt x="10" y="30"/>
                  </a:cubicBezTo>
                  <a:cubicBezTo>
                    <a:pt x="9" y="28"/>
                    <a:pt x="9" y="28"/>
                    <a:pt x="9" y="28"/>
                  </a:cubicBezTo>
                  <a:cubicBezTo>
                    <a:pt x="8" y="27"/>
                    <a:pt x="8" y="27"/>
                    <a:pt x="8" y="27"/>
                  </a:cubicBezTo>
                  <a:cubicBezTo>
                    <a:pt x="7" y="26"/>
                    <a:pt x="7" y="26"/>
                    <a:pt x="7" y="26"/>
                  </a:cubicBezTo>
                  <a:cubicBezTo>
                    <a:pt x="6" y="25"/>
                    <a:pt x="6" y="25"/>
                    <a:pt x="6" y="25"/>
                  </a:cubicBezTo>
                  <a:cubicBezTo>
                    <a:pt x="6" y="24"/>
                    <a:pt x="6" y="24"/>
                    <a:pt x="6" y="24"/>
                  </a:cubicBezTo>
                  <a:cubicBezTo>
                    <a:pt x="5" y="23"/>
                    <a:pt x="5" y="23"/>
                    <a:pt x="5" y="23"/>
                  </a:cubicBezTo>
                  <a:cubicBezTo>
                    <a:pt x="6" y="22"/>
                    <a:pt x="6" y="22"/>
                    <a:pt x="6" y="22"/>
                  </a:cubicBezTo>
                  <a:cubicBezTo>
                    <a:pt x="6" y="22"/>
                    <a:pt x="6" y="22"/>
                    <a:pt x="6" y="22"/>
                  </a:cubicBezTo>
                  <a:cubicBezTo>
                    <a:pt x="6" y="20"/>
                    <a:pt x="6" y="20"/>
                    <a:pt x="6" y="20"/>
                  </a:cubicBezTo>
                  <a:cubicBezTo>
                    <a:pt x="6" y="19"/>
                    <a:pt x="6" y="19"/>
                    <a:pt x="6" y="19"/>
                  </a:cubicBezTo>
                  <a:cubicBezTo>
                    <a:pt x="7" y="19"/>
                    <a:pt x="7" y="19"/>
                    <a:pt x="7" y="19"/>
                  </a:cubicBezTo>
                  <a:cubicBezTo>
                    <a:pt x="7" y="18"/>
                    <a:pt x="7" y="18"/>
                    <a:pt x="7" y="18"/>
                  </a:cubicBezTo>
                  <a:cubicBezTo>
                    <a:pt x="6" y="18"/>
                    <a:pt x="6" y="18"/>
                    <a:pt x="6" y="18"/>
                  </a:cubicBezTo>
                  <a:cubicBezTo>
                    <a:pt x="6" y="17"/>
                    <a:pt x="6" y="17"/>
                    <a:pt x="6" y="17"/>
                  </a:cubicBezTo>
                  <a:cubicBezTo>
                    <a:pt x="5" y="16"/>
                    <a:pt x="5" y="16"/>
                    <a:pt x="5" y="16"/>
                  </a:cubicBezTo>
                  <a:cubicBezTo>
                    <a:pt x="4" y="15"/>
                    <a:pt x="4" y="15"/>
                    <a:pt x="4" y="15"/>
                  </a:cubicBezTo>
                  <a:cubicBezTo>
                    <a:pt x="3" y="13"/>
                    <a:pt x="3" y="13"/>
                    <a:pt x="3" y="13"/>
                  </a:cubicBezTo>
                  <a:cubicBezTo>
                    <a:pt x="2" y="13"/>
                    <a:pt x="2" y="13"/>
                    <a:pt x="2" y="13"/>
                  </a:cubicBezTo>
                  <a:cubicBezTo>
                    <a:pt x="2" y="12"/>
                    <a:pt x="2" y="12"/>
                    <a:pt x="2" y="12"/>
                  </a:cubicBezTo>
                  <a:cubicBezTo>
                    <a:pt x="1" y="11"/>
                    <a:pt x="1" y="11"/>
                    <a:pt x="1" y="11"/>
                  </a:cubicBezTo>
                  <a:cubicBezTo>
                    <a:pt x="0" y="10"/>
                    <a:pt x="0" y="10"/>
                    <a:pt x="0" y="10"/>
                  </a:cubicBezTo>
                  <a:cubicBezTo>
                    <a:pt x="0" y="10"/>
                    <a:pt x="0" y="10"/>
                    <a:pt x="0" y="10"/>
                  </a:cubicBezTo>
                  <a:cubicBezTo>
                    <a:pt x="0" y="10"/>
                    <a:pt x="0" y="10"/>
                    <a:pt x="0" y="10"/>
                  </a:cubicBezTo>
                  <a:cubicBezTo>
                    <a:pt x="1" y="9"/>
                    <a:pt x="1" y="9"/>
                    <a:pt x="1" y="9"/>
                  </a:cubicBezTo>
                  <a:cubicBezTo>
                    <a:pt x="2" y="9"/>
                    <a:pt x="2" y="9"/>
                    <a:pt x="2" y="9"/>
                  </a:cubicBezTo>
                  <a:cubicBezTo>
                    <a:pt x="1" y="8"/>
                    <a:pt x="1" y="8"/>
                    <a:pt x="1" y="8"/>
                  </a:cubicBezTo>
                  <a:cubicBezTo>
                    <a:pt x="1" y="7"/>
                    <a:pt x="1" y="7"/>
                    <a:pt x="1" y="7"/>
                  </a:cubicBezTo>
                  <a:cubicBezTo>
                    <a:pt x="2" y="6"/>
                    <a:pt x="2" y="6"/>
                    <a:pt x="2" y="6"/>
                  </a:cubicBezTo>
                  <a:cubicBezTo>
                    <a:pt x="2" y="5"/>
                    <a:pt x="2" y="5"/>
                    <a:pt x="2" y="5"/>
                  </a:cubicBezTo>
                  <a:cubicBezTo>
                    <a:pt x="2" y="4"/>
                    <a:pt x="2" y="4"/>
                    <a:pt x="2" y="4"/>
                  </a:cubicBezTo>
                  <a:cubicBezTo>
                    <a:pt x="4" y="4"/>
                    <a:pt x="4" y="4"/>
                    <a:pt x="4" y="4"/>
                  </a:cubicBezTo>
                  <a:cubicBezTo>
                    <a:pt x="5" y="4"/>
                    <a:pt x="5" y="4"/>
                    <a:pt x="5" y="4"/>
                  </a:cubicBezTo>
                  <a:cubicBezTo>
                    <a:pt x="6" y="4"/>
                    <a:pt x="6" y="4"/>
                    <a:pt x="6" y="4"/>
                  </a:cubicBezTo>
                  <a:cubicBezTo>
                    <a:pt x="6" y="3"/>
                    <a:pt x="6" y="3"/>
                    <a:pt x="6" y="3"/>
                  </a:cubicBezTo>
                  <a:cubicBezTo>
                    <a:pt x="6" y="2"/>
                    <a:pt x="6" y="2"/>
                    <a:pt x="6" y="2"/>
                  </a:cubicBezTo>
                  <a:cubicBezTo>
                    <a:pt x="7" y="2"/>
                    <a:pt x="7" y="2"/>
                    <a:pt x="7" y="2"/>
                  </a:cubicBezTo>
                  <a:cubicBezTo>
                    <a:pt x="8" y="2"/>
                    <a:pt x="8" y="2"/>
                    <a:pt x="8" y="2"/>
                  </a:cubicBezTo>
                  <a:cubicBezTo>
                    <a:pt x="9" y="2"/>
                    <a:pt x="9" y="2"/>
                    <a:pt x="9" y="2"/>
                  </a:cubicBezTo>
                  <a:cubicBezTo>
                    <a:pt x="8" y="1"/>
                    <a:pt x="8" y="1"/>
                    <a:pt x="8" y="1"/>
                  </a:cubicBezTo>
                  <a:cubicBezTo>
                    <a:pt x="8" y="1"/>
                    <a:pt x="8" y="1"/>
                    <a:pt x="8" y="1"/>
                  </a:cubicBezTo>
                  <a:cubicBezTo>
                    <a:pt x="9" y="0"/>
                    <a:pt x="9" y="0"/>
                    <a:pt x="9" y="0"/>
                  </a:cubicBezTo>
                  <a:cubicBezTo>
                    <a:pt x="10" y="0"/>
                    <a:pt x="10" y="0"/>
                    <a:pt x="10" y="0"/>
                  </a:cubicBezTo>
                  <a:cubicBezTo>
                    <a:pt x="10" y="0"/>
                    <a:pt x="10" y="0"/>
                    <a:pt x="10" y="0"/>
                  </a:cubicBezTo>
                  <a:close/>
                  <a:moveTo>
                    <a:pt x="13" y="59"/>
                  </a:moveTo>
                  <a:cubicBezTo>
                    <a:pt x="13" y="60"/>
                    <a:pt x="13" y="60"/>
                    <a:pt x="13" y="60"/>
                  </a:cubicBezTo>
                  <a:cubicBezTo>
                    <a:pt x="13" y="60"/>
                    <a:pt x="13" y="60"/>
                    <a:pt x="13" y="60"/>
                  </a:cubicBezTo>
                  <a:cubicBezTo>
                    <a:pt x="13" y="59"/>
                    <a:pt x="13" y="59"/>
                    <a:pt x="13" y="59"/>
                  </a:cubicBezTo>
                  <a:cubicBezTo>
                    <a:pt x="13" y="59"/>
                    <a:pt x="13" y="59"/>
                    <a:pt x="13" y="59"/>
                  </a:cubicBezTo>
                  <a:cubicBezTo>
                    <a:pt x="13" y="59"/>
                    <a:pt x="13" y="59"/>
                    <a:pt x="13" y="59"/>
                  </a:cubicBezTo>
                  <a:close/>
                  <a:moveTo>
                    <a:pt x="10" y="55"/>
                  </a:moveTo>
                  <a:cubicBezTo>
                    <a:pt x="10" y="56"/>
                    <a:pt x="10" y="56"/>
                    <a:pt x="10" y="56"/>
                  </a:cubicBezTo>
                  <a:cubicBezTo>
                    <a:pt x="10" y="56"/>
                    <a:pt x="10" y="56"/>
                    <a:pt x="10" y="56"/>
                  </a:cubicBezTo>
                  <a:cubicBezTo>
                    <a:pt x="10" y="55"/>
                    <a:pt x="10" y="55"/>
                    <a:pt x="10" y="55"/>
                  </a:cubicBezTo>
                  <a:cubicBezTo>
                    <a:pt x="10" y="55"/>
                    <a:pt x="10" y="55"/>
                    <a:pt x="10" y="55"/>
                  </a:cubicBezTo>
                  <a:close/>
                  <a:moveTo>
                    <a:pt x="7" y="53"/>
                  </a:moveTo>
                  <a:cubicBezTo>
                    <a:pt x="7" y="54"/>
                    <a:pt x="7" y="54"/>
                    <a:pt x="7" y="54"/>
                  </a:cubicBezTo>
                  <a:cubicBezTo>
                    <a:pt x="7" y="54"/>
                    <a:pt x="7" y="54"/>
                    <a:pt x="7" y="54"/>
                  </a:cubicBezTo>
                  <a:cubicBezTo>
                    <a:pt x="7" y="55"/>
                    <a:pt x="7" y="55"/>
                    <a:pt x="7" y="55"/>
                  </a:cubicBezTo>
                  <a:cubicBezTo>
                    <a:pt x="7" y="54"/>
                    <a:pt x="7" y="54"/>
                    <a:pt x="7" y="54"/>
                  </a:cubicBezTo>
                  <a:cubicBezTo>
                    <a:pt x="7" y="53"/>
                    <a:pt x="7" y="53"/>
                    <a:pt x="7" y="53"/>
                  </a:cubicBezTo>
                  <a:cubicBezTo>
                    <a:pt x="7" y="53"/>
                    <a:pt x="7" y="53"/>
                    <a:pt x="7" y="53"/>
                  </a:cubicBezTo>
                  <a:close/>
                  <a:moveTo>
                    <a:pt x="23" y="36"/>
                  </a:moveTo>
                  <a:cubicBezTo>
                    <a:pt x="23" y="37"/>
                    <a:pt x="23" y="37"/>
                    <a:pt x="23" y="37"/>
                  </a:cubicBezTo>
                  <a:cubicBezTo>
                    <a:pt x="24" y="37"/>
                    <a:pt x="24" y="37"/>
                    <a:pt x="24" y="37"/>
                  </a:cubicBezTo>
                  <a:cubicBezTo>
                    <a:pt x="24" y="37"/>
                    <a:pt x="24" y="37"/>
                    <a:pt x="24" y="37"/>
                  </a:cubicBezTo>
                  <a:cubicBezTo>
                    <a:pt x="23" y="36"/>
                    <a:pt x="23" y="36"/>
                    <a:pt x="23" y="36"/>
                  </a:cubicBezTo>
                  <a:close/>
                  <a:moveTo>
                    <a:pt x="14" y="46"/>
                  </a:moveTo>
                  <a:cubicBezTo>
                    <a:pt x="13" y="46"/>
                    <a:pt x="13" y="46"/>
                    <a:pt x="13" y="46"/>
                  </a:cubicBezTo>
                  <a:cubicBezTo>
                    <a:pt x="14" y="46"/>
                    <a:pt x="14" y="46"/>
                    <a:pt x="14" y="46"/>
                  </a:cubicBezTo>
                  <a:cubicBezTo>
                    <a:pt x="14" y="46"/>
                    <a:pt x="14" y="46"/>
                    <a:pt x="14" y="46"/>
                  </a:cubicBezTo>
                  <a:close/>
                  <a:moveTo>
                    <a:pt x="14" y="47"/>
                  </a:moveTo>
                  <a:cubicBezTo>
                    <a:pt x="14" y="47"/>
                    <a:pt x="14" y="47"/>
                    <a:pt x="14" y="47"/>
                  </a:cubicBezTo>
                  <a:cubicBezTo>
                    <a:pt x="14" y="48"/>
                    <a:pt x="14" y="48"/>
                    <a:pt x="14" y="48"/>
                  </a:cubicBezTo>
                  <a:cubicBezTo>
                    <a:pt x="15" y="48"/>
                    <a:pt x="15" y="48"/>
                    <a:pt x="15" y="48"/>
                  </a:cubicBezTo>
                  <a:cubicBezTo>
                    <a:pt x="15" y="47"/>
                    <a:pt x="15" y="47"/>
                    <a:pt x="15" y="47"/>
                  </a:cubicBezTo>
                  <a:lnTo>
                    <a:pt x="14" y="4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28">
              <a:extLst>
                <a:ext uri="{FF2B5EF4-FFF2-40B4-BE49-F238E27FC236}">
                  <a16:creationId xmlns:a16="http://schemas.microsoft.com/office/drawing/2014/main" id="{9FED7331-F288-4F8A-91AE-8675A9973F0D}"/>
                </a:ext>
              </a:extLst>
            </p:cNvPr>
            <p:cNvSpPr>
              <a:spLocks noEditPoints="1"/>
            </p:cNvSpPr>
            <p:nvPr/>
          </p:nvSpPr>
          <p:spPr bwMode="auto">
            <a:xfrm>
              <a:off x="6226826" y="2603418"/>
              <a:ext cx="190421" cy="382130"/>
            </a:xfrm>
            <a:custGeom>
              <a:avLst/>
              <a:gdLst>
                <a:gd name="T0" fmla="*/ 82 w 148"/>
                <a:gd name="T1" fmla="*/ 4 h 297"/>
                <a:gd name="T2" fmla="*/ 97 w 148"/>
                <a:gd name="T3" fmla="*/ 22 h 297"/>
                <a:gd name="T4" fmla="*/ 89 w 148"/>
                <a:gd name="T5" fmla="*/ 41 h 297"/>
                <a:gd name="T6" fmla="*/ 85 w 148"/>
                <a:gd name="T7" fmla="*/ 48 h 297"/>
                <a:gd name="T8" fmla="*/ 85 w 148"/>
                <a:gd name="T9" fmla="*/ 63 h 297"/>
                <a:gd name="T10" fmla="*/ 100 w 148"/>
                <a:gd name="T11" fmla="*/ 71 h 297"/>
                <a:gd name="T12" fmla="*/ 108 w 148"/>
                <a:gd name="T13" fmla="*/ 78 h 297"/>
                <a:gd name="T14" fmla="*/ 122 w 148"/>
                <a:gd name="T15" fmla="*/ 86 h 297"/>
                <a:gd name="T16" fmla="*/ 115 w 148"/>
                <a:gd name="T17" fmla="*/ 100 h 297"/>
                <a:gd name="T18" fmla="*/ 126 w 148"/>
                <a:gd name="T19" fmla="*/ 104 h 297"/>
                <a:gd name="T20" fmla="*/ 148 w 148"/>
                <a:gd name="T21" fmla="*/ 108 h 297"/>
                <a:gd name="T22" fmla="*/ 137 w 148"/>
                <a:gd name="T23" fmla="*/ 119 h 297"/>
                <a:gd name="T24" fmla="*/ 122 w 148"/>
                <a:gd name="T25" fmla="*/ 130 h 297"/>
                <a:gd name="T26" fmla="*/ 115 w 148"/>
                <a:gd name="T27" fmla="*/ 141 h 297"/>
                <a:gd name="T28" fmla="*/ 97 w 148"/>
                <a:gd name="T29" fmla="*/ 152 h 297"/>
                <a:gd name="T30" fmla="*/ 93 w 148"/>
                <a:gd name="T31" fmla="*/ 163 h 297"/>
                <a:gd name="T32" fmla="*/ 111 w 148"/>
                <a:gd name="T33" fmla="*/ 186 h 297"/>
                <a:gd name="T34" fmla="*/ 115 w 148"/>
                <a:gd name="T35" fmla="*/ 201 h 297"/>
                <a:gd name="T36" fmla="*/ 119 w 148"/>
                <a:gd name="T37" fmla="*/ 223 h 297"/>
                <a:gd name="T38" fmla="*/ 130 w 148"/>
                <a:gd name="T39" fmla="*/ 245 h 297"/>
                <a:gd name="T40" fmla="*/ 134 w 148"/>
                <a:gd name="T41" fmla="*/ 267 h 297"/>
                <a:gd name="T42" fmla="*/ 122 w 148"/>
                <a:gd name="T43" fmla="*/ 290 h 297"/>
                <a:gd name="T44" fmla="*/ 119 w 148"/>
                <a:gd name="T45" fmla="*/ 286 h 297"/>
                <a:gd name="T46" fmla="*/ 122 w 148"/>
                <a:gd name="T47" fmla="*/ 278 h 297"/>
                <a:gd name="T48" fmla="*/ 122 w 148"/>
                <a:gd name="T49" fmla="*/ 264 h 297"/>
                <a:gd name="T50" fmla="*/ 119 w 148"/>
                <a:gd name="T51" fmla="*/ 241 h 297"/>
                <a:gd name="T52" fmla="*/ 111 w 148"/>
                <a:gd name="T53" fmla="*/ 238 h 297"/>
                <a:gd name="T54" fmla="*/ 104 w 148"/>
                <a:gd name="T55" fmla="*/ 219 h 297"/>
                <a:gd name="T56" fmla="*/ 100 w 148"/>
                <a:gd name="T57" fmla="*/ 197 h 297"/>
                <a:gd name="T58" fmla="*/ 97 w 148"/>
                <a:gd name="T59" fmla="*/ 193 h 297"/>
                <a:gd name="T60" fmla="*/ 85 w 148"/>
                <a:gd name="T61" fmla="*/ 178 h 297"/>
                <a:gd name="T62" fmla="*/ 85 w 148"/>
                <a:gd name="T63" fmla="*/ 182 h 297"/>
                <a:gd name="T64" fmla="*/ 74 w 148"/>
                <a:gd name="T65" fmla="*/ 189 h 297"/>
                <a:gd name="T66" fmla="*/ 71 w 148"/>
                <a:gd name="T67" fmla="*/ 193 h 297"/>
                <a:gd name="T68" fmla="*/ 56 w 148"/>
                <a:gd name="T69" fmla="*/ 201 h 297"/>
                <a:gd name="T70" fmla="*/ 48 w 148"/>
                <a:gd name="T71" fmla="*/ 204 h 297"/>
                <a:gd name="T72" fmla="*/ 45 w 148"/>
                <a:gd name="T73" fmla="*/ 197 h 297"/>
                <a:gd name="T74" fmla="*/ 48 w 148"/>
                <a:gd name="T75" fmla="*/ 178 h 297"/>
                <a:gd name="T76" fmla="*/ 41 w 148"/>
                <a:gd name="T77" fmla="*/ 163 h 297"/>
                <a:gd name="T78" fmla="*/ 30 w 148"/>
                <a:gd name="T79" fmla="*/ 149 h 297"/>
                <a:gd name="T80" fmla="*/ 23 w 148"/>
                <a:gd name="T81" fmla="*/ 145 h 297"/>
                <a:gd name="T82" fmla="*/ 26 w 148"/>
                <a:gd name="T83" fmla="*/ 149 h 297"/>
                <a:gd name="T84" fmla="*/ 26 w 148"/>
                <a:gd name="T85" fmla="*/ 137 h 297"/>
                <a:gd name="T86" fmla="*/ 15 w 148"/>
                <a:gd name="T87" fmla="*/ 134 h 297"/>
                <a:gd name="T88" fmla="*/ 11 w 148"/>
                <a:gd name="T89" fmla="*/ 134 h 297"/>
                <a:gd name="T90" fmla="*/ 4 w 148"/>
                <a:gd name="T91" fmla="*/ 115 h 297"/>
                <a:gd name="T92" fmla="*/ 11 w 148"/>
                <a:gd name="T93" fmla="*/ 104 h 297"/>
                <a:gd name="T94" fmla="*/ 19 w 148"/>
                <a:gd name="T95" fmla="*/ 86 h 297"/>
                <a:gd name="T96" fmla="*/ 26 w 148"/>
                <a:gd name="T97" fmla="*/ 71 h 297"/>
                <a:gd name="T98" fmla="*/ 34 w 148"/>
                <a:gd name="T99" fmla="*/ 41 h 297"/>
                <a:gd name="T100" fmla="*/ 48 w 148"/>
                <a:gd name="T101" fmla="*/ 15 h 297"/>
                <a:gd name="T102" fmla="*/ 67 w 148"/>
                <a:gd name="T103" fmla="*/ 8 h 297"/>
                <a:gd name="T104" fmla="*/ 23 w 148"/>
                <a:gd name="T105" fmla="*/ 15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 h="297">
                  <a:moveTo>
                    <a:pt x="67" y="0"/>
                  </a:moveTo>
                  <a:lnTo>
                    <a:pt x="71" y="0"/>
                  </a:lnTo>
                  <a:lnTo>
                    <a:pt x="74" y="0"/>
                  </a:lnTo>
                  <a:lnTo>
                    <a:pt x="78" y="0"/>
                  </a:lnTo>
                  <a:lnTo>
                    <a:pt x="82" y="0"/>
                  </a:lnTo>
                  <a:lnTo>
                    <a:pt x="82" y="4"/>
                  </a:lnTo>
                  <a:lnTo>
                    <a:pt x="85" y="4"/>
                  </a:lnTo>
                  <a:lnTo>
                    <a:pt x="85" y="11"/>
                  </a:lnTo>
                  <a:lnTo>
                    <a:pt x="89" y="8"/>
                  </a:lnTo>
                  <a:lnTo>
                    <a:pt x="93" y="11"/>
                  </a:lnTo>
                  <a:lnTo>
                    <a:pt x="93" y="15"/>
                  </a:lnTo>
                  <a:lnTo>
                    <a:pt x="97" y="22"/>
                  </a:lnTo>
                  <a:lnTo>
                    <a:pt x="97" y="26"/>
                  </a:lnTo>
                  <a:lnTo>
                    <a:pt x="97" y="34"/>
                  </a:lnTo>
                  <a:lnTo>
                    <a:pt x="97" y="37"/>
                  </a:lnTo>
                  <a:lnTo>
                    <a:pt x="93" y="37"/>
                  </a:lnTo>
                  <a:lnTo>
                    <a:pt x="93" y="37"/>
                  </a:lnTo>
                  <a:lnTo>
                    <a:pt x="89" y="41"/>
                  </a:lnTo>
                  <a:lnTo>
                    <a:pt x="89" y="41"/>
                  </a:lnTo>
                  <a:lnTo>
                    <a:pt x="89" y="45"/>
                  </a:lnTo>
                  <a:lnTo>
                    <a:pt x="89" y="48"/>
                  </a:lnTo>
                  <a:lnTo>
                    <a:pt x="89" y="48"/>
                  </a:lnTo>
                  <a:lnTo>
                    <a:pt x="85" y="48"/>
                  </a:lnTo>
                  <a:lnTo>
                    <a:pt x="85" y="48"/>
                  </a:lnTo>
                  <a:lnTo>
                    <a:pt x="82" y="52"/>
                  </a:lnTo>
                  <a:lnTo>
                    <a:pt x="85" y="56"/>
                  </a:lnTo>
                  <a:lnTo>
                    <a:pt x="82" y="56"/>
                  </a:lnTo>
                  <a:lnTo>
                    <a:pt x="82" y="60"/>
                  </a:lnTo>
                  <a:lnTo>
                    <a:pt x="85" y="60"/>
                  </a:lnTo>
                  <a:lnTo>
                    <a:pt x="85" y="63"/>
                  </a:lnTo>
                  <a:lnTo>
                    <a:pt x="89" y="63"/>
                  </a:lnTo>
                  <a:lnTo>
                    <a:pt x="89" y="67"/>
                  </a:lnTo>
                  <a:lnTo>
                    <a:pt x="89" y="71"/>
                  </a:lnTo>
                  <a:lnTo>
                    <a:pt x="93" y="67"/>
                  </a:lnTo>
                  <a:lnTo>
                    <a:pt x="100" y="67"/>
                  </a:lnTo>
                  <a:lnTo>
                    <a:pt x="100" y="71"/>
                  </a:lnTo>
                  <a:lnTo>
                    <a:pt x="100" y="71"/>
                  </a:lnTo>
                  <a:lnTo>
                    <a:pt x="104" y="74"/>
                  </a:lnTo>
                  <a:lnTo>
                    <a:pt x="108" y="71"/>
                  </a:lnTo>
                  <a:lnTo>
                    <a:pt x="108" y="74"/>
                  </a:lnTo>
                  <a:lnTo>
                    <a:pt x="108" y="78"/>
                  </a:lnTo>
                  <a:lnTo>
                    <a:pt x="108" y="78"/>
                  </a:lnTo>
                  <a:lnTo>
                    <a:pt x="111" y="82"/>
                  </a:lnTo>
                  <a:lnTo>
                    <a:pt x="111" y="82"/>
                  </a:lnTo>
                  <a:lnTo>
                    <a:pt x="115" y="82"/>
                  </a:lnTo>
                  <a:lnTo>
                    <a:pt x="115" y="82"/>
                  </a:lnTo>
                  <a:lnTo>
                    <a:pt x="119" y="82"/>
                  </a:lnTo>
                  <a:lnTo>
                    <a:pt x="122" y="86"/>
                  </a:lnTo>
                  <a:lnTo>
                    <a:pt x="122" y="86"/>
                  </a:lnTo>
                  <a:lnTo>
                    <a:pt x="122" y="89"/>
                  </a:lnTo>
                  <a:lnTo>
                    <a:pt x="122" y="89"/>
                  </a:lnTo>
                  <a:lnTo>
                    <a:pt x="119" y="97"/>
                  </a:lnTo>
                  <a:lnTo>
                    <a:pt x="115" y="97"/>
                  </a:lnTo>
                  <a:lnTo>
                    <a:pt x="115" y="100"/>
                  </a:lnTo>
                  <a:lnTo>
                    <a:pt x="119" y="100"/>
                  </a:lnTo>
                  <a:lnTo>
                    <a:pt x="122" y="100"/>
                  </a:lnTo>
                  <a:lnTo>
                    <a:pt x="122" y="100"/>
                  </a:lnTo>
                  <a:lnTo>
                    <a:pt x="126" y="100"/>
                  </a:lnTo>
                  <a:lnTo>
                    <a:pt x="126" y="100"/>
                  </a:lnTo>
                  <a:lnTo>
                    <a:pt x="126" y="104"/>
                  </a:lnTo>
                  <a:lnTo>
                    <a:pt x="126" y="108"/>
                  </a:lnTo>
                  <a:lnTo>
                    <a:pt x="130" y="112"/>
                  </a:lnTo>
                  <a:lnTo>
                    <a:pt x="134" y="108"/>
                  </a:lnTo>
                  <a:lnTo>
                    <a:pt x="137" y="108"/>
                  </a:lnTo>
                  <a:lnTo>
                    <a:pt x="145" y="104"/>
                  </a:lnTo>
                  <a:lnTo>
                    <a:pt x="148" y="108"/>
                  </a:lnTo>
                  <a:lnTo>
                    <a:pt x="148" y="108"/>
                  </a:lnTo>
                  <a:lnTo>
                    <a:pt x="145" y="112"/>
                  </a:lnTo>
                  <a:lnTo>
                    <a:pt x="137" y="112"/>
                  </a:lnTo>
                  <a:lnTo>
                    <a:pt x="137" y="115"/>
                  </a:lnTo>
                  <a:lnTo>
                    <a:pt x="137" y="119"/>
                  </a:lnTo>
                  <a:lnTo>
                    <a:pt x="137" y="119"/>
                  </a:lnTo>
                  <a:lnTo>
                    <a:pt x="134" y="123"/>
                  </a:lnTo>
                  <a:lnTo>
                    <a:pt x="134" y="123"/>
                  </a:lnTo>
                  <a:lnTo>
                    <a:pt x="130" y="126"/>
                  </a:lnTo>
                  <a:lnTo>
                    <a:pt x="126" y="126"/>
                  </a:lnTo>
                  <a:lnTo>
                    <a:pt x="122" y="130"/>
                  </a:lnTo>
                  <a:lnTo>
                    <a:pt x="122" y="130"/>
                  </a:lnTo>
                  <a:lnTo>
                    <a:pt x="126" y="134"/>
                  </a:lnTo>
                  <a:lnTo>
                    <a:pt x="122" y="134"/>
                  </a:lnTo>
                  <a:lnTo>
                    <a:pt x="119" y="134"/>
                  </a:lnTo>
                  <a:lnTo>
                    <a:pt x="115" y="134"/>
                  </a:lnTo>
                  <a:lnTo>
                    <a:pt x="115" y="137"/>
                  </a:lnTo>
                  <a:lnTo>
                    <a:pt x="115" y="141"/>
                  </a:lnTo>
                  <a:lnTo>
                    <a:pt x="111" y="141"/>
                  </a:lnTo>
                  <a:lnTo>
                    <a:pt x="108" y="141"/>
                  </a:lnTo>
                  <a:lnTo>
                    <a:pt x="100" y="141"/>
                  </a:lnTo>
                  <a:lnTo>
                    <a:pt x="100" y="145"/>
                  </a:lnTo>
                  <a:lnTo>
                    <a:pt x="100" y="149"/>
                  </a:lnTo>
                  <a:lnTo>
                    <a:pt x="97" y="152"/>
                  </a:lnTo>
                  <a:lnTo>
                    <a:pt x="97" y="156"/>
                  </a:lnTo>
                  <a:lnTo>
                    <a:pt x="100" y="160"/>
                  </a:lnTo>
                  <a:lnTo>
                    <a:pt x="97" y="160"/>
                  </a:lnTo>
                  <a:lnTo>
                    <a:pt x="93" y="163"/>
                  </a:lnTo>
                  <a:lnTo>
                    <a:pt x="93" y="163"/>
                  </a:lnTo>
                  <a:lnTo>
                    <a:pt x="93" y="163"/>
                  </a:lnTo>
                  <a:lnTo>
                    <a:pt x="97" y="167"/>
                  </a:lnTo>
                  <a:lnTo>
                    <a:pt x="100" y="171"/>
                  </a:lnTo>
                  <a:lnTo>
                    <a:pt x="100" y="175"/>
                  </a:lnTo>
                  <a:lnTo>
                    <a:pt x="104" y="175"/>
                  </a:lnTo>
                  <a:lnTo>
                    <a:pt x="108" y="182"/>
                  </a:lnTo>
                  <a:lnTo>
                    <a:pt x="111" y="186"/>
                  </a:lnTo>
                  <a:lnTo>
                    <a:pt x="115" y="189"/>
                  </a:lnTo>
                  <a:lnTo>
                    <a:pt x="115" y="193"/>
                  </a:lnTo>
                  <a:lnTo>
                    <a:pt x="119" y="193"/>
                  </a:lnTo>
                  <a:lnTo>
                    <a:pt x="119" y="197"/>
                  </a:lnTo>
                  <a:lnTo>
                    <a:pt x="115" y="197"/>
                  </a:lnTo>
                  <a:lnTo>
                    <a:pt x="115" y="201"/>
                  </a:lnTo>
                  <a:lnTo>
                    <a:pt x="115" y="208"/>
                  </a:lnTo>
                  <a:lnTo>
                    <a:pt x="115" y="208"/>
                  </a:lnTo>
                  <a:lnTo>
                    <a:pt x="111" y="212"/>
                  </a:lnTo>
                  <a:lnTo>
                    <a:pt x="115" y="215"/>
                  </a:lnTo>
                  <a:lnTo>
                    <a:pt x="115" y="219"/>
                  </a:lnTo>
                  <a:lnTo>
                    <a:pt x="119" y="223"/>
                  </a:lnTo>
                  <a:lnTo>
                    <a:pt x="122" y="227"/>
                  </a:lnTo>
                  <a:lnTo>
                    <a:pt x="126" y="230"/>
                  </a:lnTo>
                  <a:lnTo>
                    <a:pt x="130" y="238"/>
                  </a:lnTo>
                  <a:lnTo>
                    <a:pt x="130" y="241"/>
                  </a:lnTo>
                  <a:lnTo>
                    <a:pt x="130" y="241"/>
                  </a:lnTo>
                  <a:lnTo>
                    <a:pt x="130" y="245"/>
                  </a:lnTo>
                  <a:lnTo>
                    <a:pt x="130" y="249"/>
                  </a:lnTo>
                  <a:lnTo>
                    <a:pt x="130" y="252"/>
                  </a:lnTo>
                  <a:lnTo>
                    <a:pt x="134" y="256"/>
                  </a:lnTo>
                  <a:lnTo>
                    <a:pt x="134" y="260"/>
                  </a:lnTo>
                  <a:lnTo>
                    <a:pt x="134" y="264"/>
                  </a:lnTo>
                  <a:lnTo>
                    <a:pt x="134" y="267"/>
                  </a:lnTo>
                  <a:lnTo>
                    <a:pt x="134" y="267"/>
                  </a:lnTo>
                  <a:lnTo>
                    <a:pt x="130" y="278"/>
                  </a:lnTo>
                  <a:lnTo>
                    <a:pt x="126" y="282"/>
                  </a:lnTo>
                  <a:lnTo>
                    <a:pt x="126" y="286"/>
                  </a:lnTo>
                  <a:lnTo>
                    <a:pt x="122" y="286"/>
                  </a:lnTo>
                  <a:lnTo>
                    <a:pt x="122" y="290"/>
                  </a:lnTo>
                  <a:lnTo>
                    <a:pt x="122" y="290"/>
                  </a:lnTo>
                  <a:lnTo>
                    <a:pt x="122" y="293"/>
                  </a:lnTo>
                  <a:lnTo>
                    <a:pt x="119" y="297"/>
                  </a:lnTo>
                  <a:lnTo>
                    <a:pt x="119" y="290"/>
                  </a:lnTo>
                  <a:lnTo>
                    <a:pt x="119" y="286"/>
                  </a:lnTo>
                  <a:lnTo>
                    <a:pt x="119" y="286"/>
                  </a:lnTo>
                  <a:lnTo>
                    <a:pt x="119" y="282"/>
                  </a:lnTo>
                  <a:lnTo>
                    <a:pt x="119" y="286"/>
                  </a:lnTo>
                  <a:lnTo>
                    <a:pt x="119" y="282"/>
                  </a:lnTo>
                  <a:lnTo>
                    <a:pt x="122" y="278"/>
                  </a:lnTo>
                  <a:lnTo>
                    <a:pt x="122" y="278"/>
                  </a:lnTo>
                  <a:lnTo>
                    <a:pt x="122" y="278"/>
                  </a:lnTo>
                  <a:lnTo>
                    <a:pt x="122" y="275"/>
                  </a:lnTo>
                  <a:lnTo>
                    <a:pt x="122" y="271"/>
                  </a:lnTo>
                  <a:lnTo>
                    <a:pt x="122" y="271"/>
                  </a:lnTo>
                  <a:lnTo>
                    <a:pt x="122" y="267"/>
                  </a:lnTo>
                  <a:lnTo>
                    <a:pt x="122" y="264"/>
                  </a:lnTo>
                  <a:lnTo>
                    <a:pt x="122" y="264"/>
                  </a:lnTo>
                  <a:lnTo>
                    <a:pt x="119" y="260"/>
                  </a:lnTo>
                  <a:lnTo>
                    <a:pt x="119" y="256"/>
                  </a:lnTo>
                  <a:lnTo>
                    <a:pt x="122" y="256"/>
                  </a:lnTo>
                  <a:lnTo>
                    <a:pt x="119" y="252"/>
                  </a:lnTo>
                  <a:lnTo>
                    <a:pt x="119" y="252"/>
                  </a:lnTo>
                  <a:lnTo>
                    <a:pt x="119" y="241"/>
                  </a:lnTo>
                  <a:lnTo>
                    <a:pt x="115" y="241"/>
                  </a:lnTo>
                  <a:lnTo>
                    <a:pt x="115" y="238"/>
                  </a:lnTo>
                  <a:lnTo>
                    <a:pt x="111" y="234"/>
                  </a:lnTo>
                  <a:lnTo>
                    <a:pt x="111" y="238"/>
                  </a:lnTo>
                  <a:lnTo>
                    <a:pt x="111" y="238"/>
                  </a:lnTo>
                  <a:lnTo>
                    <a:pt x="111" y="238"/>
                  </a:lnTo>
                  <a:lnTo>
                    <a:pt x="108" y="234"/>
                  </a:lnTo>
                  <a:lnTo>
                    <a:pt x="108" y="227"/>
                  </a:lnTo>
                  <a:lnTo>
                    <a:pt x="108" y="227"/>
                  </a:lnTo>
                  <a:lnTo>
                    <a:pt x="108" y="223"/>
                  </a:lnTo>
                  <a:lnTo>
                    <a:pt x="108" y="219"/>
                  </a:lnTo>
                  <a:lnTo>
                    <a:pt x="104" y="219"/>
                  </a:lnTo>
                  <a:lnTo>
                    <a:pt x="104" y="212"/>
                  </a:lnTo>
                  <a:lnTo>
                    <a:pt x="104" y="212"/>
                  </a:lnTo>
                  <a:lnTo>
                    <a:pt x="100" y="201"/>
                  </a:lnTo>
                  <a:lnTo>
                    <a:pt x="100" y="201"/>
                  </a:lnTo>
                  <a:lnTo>
                    <a:pt x="100" y="197"/>
                  </a:lnTo>
                  <a:lnTo>
                    <a:pt x="100" y="197"/>
                  </a:lnTo>
                  <a:lnTo>
                    <a:pt x="100" y="197"/>
                  </a:lnTo>
                  <a:lnTo>
                    <a:pt x="97" y="193"/>
                  </a:lnTo>
                  <a:lnTo>
                    <a:pt x="100" y="189"/>
                  </a:lnTo>
                  <a:lnTo>
                    <a:pt x="100" y="189"/>
                  </a:lnTo>
                  <a:lnTo>
                    <a:pt x="97" y="193"/>
                  </a:lnTo>
                  <a:lnTo>
                    <a:pt x="97" y="193"/>
                  </a:lnTo>
                  <a:lnTo>
                    <a:pt x="93" y="193"/>
                  </a:lnTo>
                  <a:lnTo>
                    <a:pt x="93" y="189"/>
                  </a:lnTo>
                  <a:lnTo>
                    <a:pt x="89" y="186"/>
                  </a:lnTo>
                  <a:lnTo>
                    <a:pt x="85" y="182"/>
                  </a:lnTo>
                  <a:lnTo>
                    <a:pt x="85" y="178"/>
                  </a:lnTo>
                  <a:lnTo>
                    <a:pt x="85" y="178"/>
                  </a:lnTo>
                  <a:lnTo>
                    <a:pt x="85" y="178"/>
                  </a:lnTo>
                  <a:lnTo>
                    <a:pt x="82" y="175"/>
                  </a:lnTo>
                  <a:lnTo>
                    <a:pt x="85" y="178"/>
                  </a:lnTo>
                  <a:lnTo>
                    <a:pt x="82" y="178"/>
                  </a:lnTo>
                  <a:lnTo>
                    <a:pt x="82" y="182"/>
                  </a:lnTo>
                  <a:lnTo>
                    <a:pt x="85" y="182"/>
                  </a:lnTo>
                  <a:lnTo>
                    <a:pt x="85" y="186"/>
                  </a:lnTo>
                  <a:lnTo>
                    <a:pt x="82" y="186"/>
                  </a:lnTo>
                  <a:lnTo>
                    <a:pt x="85" y="189"/>
                  </a:lnTo>
                  <a:lnTo>
                    <a:pt x="78" y="193"/>
                  </a:lnTo>
                  <a:lnTo>
                    <a:pt x="78" y="189"/>
                  </a:lnTo>
                  <a:lnTo>
                    <a:pt x="74" y="189"/>
                  </a:lnTo>
                  <a:lnTo>
                    <a:pt x="74" y="189"/>
                  </a:lnTo>
                  <a:lnTo>
                    <a:pt x="74" y="193"/>
                  </a:lnTo>
                  <a:lnTo>
                    <a:pt x="74" y="193"/>
                  </a:lnTo>
                  <a:lnTo>
                    <a:pt x="78" y="193"/>
                  </a:lnTo>
                  <a:lnTo>
                    <a:pt x="74" y="193"/>
                  </a:lnTo>
                  <a:lnTo>
                    <a:pt x="71" y="193"/>
                  </a:lnTo>
                  <a:lnTo>
                    <a:pt x="71" y="193"/>
                  </a:lnTo>
                  <a:lnTo>
                    <a:pt x="71" y="197"/>
                  </a:lnTo>
                  <a:lnTo>
                    <a:pt x="63" y="201"/>
                  </a:lnTo>
                  <a:lnTo>
                    <a:pt x="60" y="201"/>
                  </a:lnTo>
                  <a:lnTo>
                    <a:pt x="60" y="201"/>
                  </a:lnTo>
                  <a:lnTo>
                    <a:pt x="56" y="201"/>
                  </a:lnTo>
                  <a:lnTo>
                    <a:pt x="56" y="201"/>
                  </a:lnTo>
                  <a:lnTo>
                    <a:pt x="56" y="201"/>
                  </a:lnTo>
                  <a:lnTo>
                    <a:pt x="56" y="201"/>
                  </a:lnTo>
                  <a:lnTo>
                    <a:pt x="52" y="201"/>
                  </a:lnTo>
                  <a:lnTo>
                    <a:pt x="48" y="201"/>
                  </a:lnTo>
                  <a:lnTo>
                    <a:pt x="48" y="204"/>
                  </a:lnTo>
                  <a:lnTo>
                    <a:pt x="45" y="204"/>
                  </a:lnTo>
                  <a:lnTo>
                    <a:pt x="45" y="201"/>
                  </a:lnTo>
                  <a:lnTo>
                    <a:pt x="52" y="197"/>
                  </a:lnTo>
                  <a:lnTo>
                    <a:pt x="52" y="193"/>
                  </a:lnTo>
                  <a:lnTo>
                    <a:pt x="48" y="197"/>
                  </a:lnTo>
                  <a:lnTo>
                    <a:pt x="45" y="197"/>
                  </a:lnTo>
                  <a:lnTo>
                    <a:pt x="41" y="201"/>
                  </a:lnTo>
                  <a:lnTo>
                    <a:pt x="41" y="201"/>
                  </a:lnTo>
                  <a:lnTo>
                    <a:pt x="41" y="201"/>
                  </a:lnTo>
                  <a:lnTo>
                    <a:pt x="41" y="197"/>
                  </a:lnTo>
                  <a:lnTo>
                    <a:pt x="45" y="182"/>
                  </a:lnTo>
                  <a:lnTo>
                    <a:pt x="48" y="178"/>
                  </a:lnTo>
                  <a:lnTo>
                    <a:pt x="48" y="178"/>
                  </a:lnTo>
                  <a:lnTo>
                    <a:pt x="45" y="171"/>
                  </a:lnTo>
                  <a:lnTo>
                    <a:pt x="45" y="167"/>
                  </a:lnTo>
                  <a:lnTo>
                    <a:pt x="41" y="163"/>
                  </a:lnTo>
                  <a:lnTo>
                    <a:pt x="41" y="163"/>
                  </a:lnTo>
                  <a:lnTo>
                    <a:pt x="41" y="163"/>
                  </a:lnTo>
                  <a:lnTo>
                    <a:pt x="41" y="160"/>
                  </a:lnTo>
                  <a:lnTo>
                    <a:pt x="37" y="156"/>
                  </a:lnTo>
                  <a:lnTo>
                    <a:pt x="37" y="156"/>
                  </a:lnTo>
                  <a:lnTo>
                    <a:pt x="34" y="152"/>
                  </a:lnTo>
                  <a:lnTo>
                    <a:pt x="34" y="149"/>
                  </a:lnTo>
                  <a:lnTo>
                    <a:pt x="30" y="149"/>
                  </a:lnTo>
                  <a:lnTo>
                    <a:pt x="34" y="149"/>
                  </a:lnTo>
                  <a:lnTo>
                    <a:pt x="34" y="156"/>
                  </a:lnTo>
                  <a:lnTo>
                    <a:pt x="26" y="152"/>
                  </a:lnTo>
                  <a:lnTo>
                    <a:pt x="23" y="152"/>
                  </a:lnTo>
                  <a:lnTo>
                    <a:pt x="23" y="149"/>
                  </a:lnTo>
                  <a:lnTo>
                    <a:pt x="23" y="145"/>
                  </a:lnTo>
                  <a:lnTo>
                    <a:pt x="19" y="145"/>
                  </a:lnTo>
                  <a:lnTo>
                    <a:pt x="23" y="145"/>
                  </a:lnTo>
                  <a:lnTo>
                    <a:pt x="26" y="149"/>
                  </a:lnTo>
                  <a:lnTo>
                    <a:pt x="26" y="149"/>
                  </a:lnTo>
                  <a:lnTo>
                    <a:pt x="30" y="149"/>
                  </a:lnTo>
                  <a:lnTo>
                    <a:pt x="26" y="149"/>
                  </a:lnTo>
                  <a:lnTo>
                    <a:pt x="26" y="145"/>
                  </a:lnTo>
                  <a:lnTo>
                    <a:pt x="26" y="145"/>
                  </a:lnTo>
                  <a:lnTo>
                    <a:pt x="30" y="145"/>
                  </a:lnTo>
                  <a:lnTo>
                    <a:pt x="30" y="145"/>
                  </a:lnTo>
                  <a:lnTo>
                    <a:pt x="30" y="141"/>
                  </a:lnTo>
                  <a:lnTo>
                    <a:pt x="26" y="137"/>
                  </a:lnTo>
                  <a:lnTo>
                    <a:pt x="23" y="137"/>
                  </a:lnTo>
                  <a:lnTo>
                    <a:pt x="23" y="134"/>
                  </a:lnTo>
                  <a:lnTo>
                    <a:pt x="19" y="134"/>
                  </a:lnTo>
                  <a:lnTo>
                    <a:pt x="19" y="134"/>
                  </a:lnTo>
                  <a:lnTo>
                    <a:pt x="19" y="134"/>
                  </a:lnTo>
                  <a:lnTo>
                    <a:pt x="15" y="134"/>
                  </a:lnTo>
                  <a:lnTo>
                    <a:pt x="15" y="134"/>
                  </a:lnTo>
                  <a:lnTo>
                    <a:pt x="15" y="130"/>
                  </a:lnTo>
                  <a:lnTo>
                    <a:pt x="15" y="130"/>
                  </a:lnTo>
                  <a:lnTo>
                    <a:pt x="11" y="130"/>
                  </a:lnTo>
                  <a:lnTo>
                    <a:pt x="11" y="130"/>
                  </a:lnTo>
                  <a:lnTo>
                    <a:pt x="11" y="134"/>
                  </a:lnTo>
                  <a:lnTo>
                    <a:pt x="4" y="126"/>
                  </a:lnTo>
                  <a:lnTo>
                    <a:pt x="4" y="123"/>
                  </a:lnTo>
                  <a:lnTo>
                    <a:pt x="4" y="119"/>
                  </a:lnTo>
                  <a:lnTo>
                    <a:pt x="4" y="119"/>
                  </a:lnTo>
                  <a:lnTo>
                    <a:pt x="0" y="119"/>
                  </a:lnTo>
                  <a:lnTo>
                    <a:pt x="4" y="115"/>
                  </a:lnTo>
                  <a:lnTo>
                    <a:pt x="4" y="112"/>
                  </a:lnTo>
                  <a:lnTo>
                    <a:pt x="8" y="115"/>
                  </a:lnTo>
                  <a:lnTo>
                    <a:pt x="8" y="112"/>
                  </a:lnTo>
                  <a:lnTo>
                    <a:pt x="8" y="104"/>
                  </a:lnTo>
                  <a:lnTo>
                    <a:pt x="8" y="104"/>
                  </a:lnTo>
                  <a:lnTo>
                    <a:pt x="11" y="104"/>
                  </a:lnTo>
                  <a:lnTo>
                    <a:pt x="11" y="100"/>
                  </a:lnTo>
                  <a:lnTo>
                    <a:pt x="15" y="97"/>
                  </a:lnTo>
                  <a:lnTo>
                    <a:pt x="15" y="93"/>
                  </a:lnTo>
                  <a:lnTo>
                    <a:pt x="15" y="89"/>
                  </a:lnTo>
                  <a:lnTo>
                    <a:pt x="15" y="86"/>
                  </a:lnTo>
                  <a:lnTo>
                    <a:pt x="19" y="86"/>
                  </a:lnTo>
                  <a:lnTo>
                    <a:pt x="19" y="82"/>
                  </a:lnTo>
                  <a:lnTo>
                    <a:pt x="19" y="78"/>
                  </a:lnTo>
                  <a:lnTo>
                    <a:pt x="15" y="71"/>
                  </a:lnTo>
                  <a:lnTo>
                    <a:pt x="19" y="71"/>
                  </a:lnTo>
                  <a:lnTo>
                    <a:pt x="23" y="71"/>
                  </a:lnTo>
                  <a:lnTo>
                    <a:pt x="26" y="71"/>
                  </a:lnTo>
                  <a:lnTo>
                    <a:pt x="30" y="67"/>
                  </a:lnTo>
                  <a:lnTo>
                    <a:pt x="30" y="60"/>
                  </a:lnTo>
                  <a:lnTo>
                    <a:pt x="34" y="52"/>
                  </a:lnTo>
                  <a:lnTo>
                    <a:pt x="30" y="48"/>
                  </a:lnTo>
                  <a:lnTo>
                    <a:pt x="30" y="48"/>
                  </a:lnTo>
                  <a:lnTo>
                    <a:pt x="34" y="41"/>
                  </a:lnTo>
                  <a:lnTo>
                    <a:pt x="37" y="34"/>
                  </a:lnTo>
                  <a:lnTo>
                    <a:pt x="34" y="34"/>
                  </a:lnTo>
                  <a:lnTo>
                    <a:pt x="37" y="30"/>
                  </a:lnTo>
                  <a:lnTo>
                    <a:pt x="41" y="22"/>
                  </a:lnTo>
                  <a:lnTo>
                    <a:pt x="45" y="22"/>
                  </a:lnTo>
                  <a:lnTo>
                    <a:pt x="48" y="15"/>
                  </a:lnTo>
                  <a:lnTo>
                    <a:pt x="52" y="11"/>
                  </a:lnTo>
                  <a:lnTo>
                    <a:pt x="56" y="11"/>
                  </a:lnTo>
                  <a:lnTo>
                    <a:pt x="60" y="8"/>
                  </a:lnTo>
                  <a:lnTo>
                    <a:pt x="63" y="11"/>
                  </a:lnTo>
                  <a:lnTo>
                    <a:pt x="67" y="11"/>
                  </a:lnTo>
                  <a:lnTo>
                    <a:pt x="67" y="8"/>
                  </a:lnTo>
                  <a:lnTo>
                    <a:pt x="67" y="4"/>
                  </a:lnTo>
                  <a:lnTo>
                    <a:pt x="71" y="4"/>
                  </a:lnTo>
                  <a:lnTo>
                    <a:pt x="67" y="0"/>
                  </a:lnTo>
                  <a:lnTo>
                    <a:pt x="67" y="0"/>
                  </a:lnTo>
                  <a:lnTo>
                    <a:pt x="67" y="0"/>
                  </a:lnTo>
                  <a:close/>
                  <a:moveTo>
                    <a:pt x="23" y="156"/>
                  </a:moveTo>
                  <a:lnTo>
                    <a:pt x="26" y="160"/>
                  </a:lnTo>
                  <a:lnTo>
                    <a:pt x="26" y="160"/>
                  </a:lnTo>
                  <a:lnTo>
                    <a:pt x="30" y="160"/>
                  </a:lnTo>
                  <a:lnTo>
                    <a:pt x="26" y="156"/>
                  </a:lnTo>
                  <a:lnTo>
                    <a:pt x="23" y="15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29">
              <a:extLst>
                <a:ext uri="{FF2B5EF4-FFF2-40B4-BE49-F238E27FC236}">
                  <a16:creationId xmlns:a16="http://schemas.microsoft.com/office/drawing/2014/main" id="{DEC7CC7D-EC9E-4036-8E0B-6C45171A9A3C}"/>
                </a:ext>
              </a:extLst>
            </p:cNvPr>
            <p:cNvSpPr>
              <a:spLocks noEditPoints="1"/>
            </p:cNvSpPr>
            <p:nvPr/>
          </p:nvSpPr>
          <p:spPr bwMode="auto">
            <a:xfrm>
              <a:off x="5983653" y="2985548"/>
              <a:ext cx="47606" cy="81058"/>
            </a:xfrm>
            <a:custGeom>
              <a:avLst/>
              <a:gdLst>
                <a:gd name="T0" fmla="*/ 0 w 37"/>
                <a:gd name="T1" fmla="*/ 26 h 63"/>
                <a:gd name="T2" fmla="*/ 4 w 37"/>
                <a:gd name="T3" fmla="*/ 22 h 63"/>
                <a:gd name="T4" fmla="*/ 0 w 37"/>
                <a:gd name="T5" fmla="*/ 26 h 63"/>
                <a:gd name="T6" fmla="*/ 0 w 37"/>
                <a:gd name="T7" fmla="*/ 30 h 63"/>
                <a:gd name="T8" fmla="*/ 8 w 37"/>
                <a:gd name="T9" fmla="*/ 4 h 63"/>
                <a:gd name="T10" fmla="*/ 0 w 37"/>
                <a:gd name="T11" fmla="*/ 0 h 63"/>
                <a:gd name="T12" fmla="*/ 8 w 37"/>
                <a:gd name="T13" fmla="*/ 0 h 63"/>
                <a:gd name="T14" fmla="*/ 8 w 37"/>
                <a:gd name="T15" fmla="*/ 4 h 63"/>
                <a:gd name="T16" fmla="*/ 8 w 37"/>
                <a:gd name="T17" fmla="*/ 4 h 63"/>
                <a:gd name="T18" fmla="*/ 12 w 37"/>
                <a:gd name="T19" fmla="*/ 4 h 63"/>
                <a:gd name="T20" fmla="*/ 15 w 37"/>
                <a:gd name="T21" fmla="*/ 7 h 63"/>
                <a:gd name="T22" fmla="*/ 15 w 37"/>
                <a:gd name="T23" fmla="*/ 7 h 63"/>
                <a:gd name="T24" fmla="*/ 12 w 37"/>
                <a:gd name="T25" fmla="*/ 7 h 63"/>
                <a:gd name="T26" fmla="*/ 8 w 37"/>
                <a:gd name="T27" fmla="*/ 4 h 63"/>
                <a:gd name="T28" fmla="*/ 8 w 37"/>
                <a:gd name="T29" fmla="*/ 4 h 63"/>
                <a:gd name="T30" fmla="*/ 12 w 37"/>
                <a:gd name="T31" fmla="*/ 4 h 63"/>
                <a:gd name="T32" fmla="*/ 8 w 37"/>
                <a:gd name="T33" fmla="*/ 7 h 63"/>
                <a:gd name="T34" fmla="*/ 8 w 37"/>
                <a:gd name="T35" fmla="*/ 7 h 63"/>
                <a:gd name="T36" fmla="*/ 8 w 37"/>
                <a:gd name="T37" fmla="*/ 11 h 63"/>
                <a:gd name="T38" fmla="*/ 4 w 37"/>
                <a:gd name="T39" fmla="*/ 15 h 63"/>
                <a:gd name="T40" fmla="*/ 4 w 37"/>
                <a:gd name="T41" fmla="*/ 11 h 63"/>
                <a:gd name="T42" fmla="*/ 0 w 37"/>
                <a:gd name="T43" fmla="*/ 15 h 63"/>
                <a:gd name="T44" fmla="*/ 4 w 37"/>
                <a:gd name="T45" fmla="*/ 15 h 63"/>
                <a:gd name="T46" fmla="*/ 4 w 37"/>
                <a:gd name="T47" fmla="*/ 19 h 63"/>
                <a:gd name="T48" fmla="*/ 4 w 37"/>
                <a:gd name="T49" fmla="*/ 26 h 63"/>
                <a:gd name="T50" fmla="*/ 0 w 37"/>
                <a:gd name="T51" fmla="*/ 33 h 63"/>
                <a:gd name="T52" fmla="*/ 4 w 37"/>
                <a:gd name="T53" fmla="*/ 41 h 63"/>
                <a:gd name="T54" fmla="*/ 4 w 37"/>
                <a:gd name="T55" fmla="*/ 48 h 63"/>
                <a:gd name="T56" fmla="*/ 8 w 37"/>
                <a:gd name="T57" fmla="*/ 59 h 63"/>
                <a:gd name="T58" fmla="*/ 15 w 37"/>
                <a:gd name="T59" fmla="*/ 59 h 63"/>
                <a:gd name="T60" fmla="*/ 26 w 37"/>
                <a:gd name="T61" fmla="*/ 59 h 63"/>
                <a:gd name="T62" fmla="*/ 34 w 37"/>
                <a:gd name="T63" fmla="*/ 48 h 63"/>
                <a:gd name="T64" fmla="*/ 37 w 37"/>
                <a:gd name="T65" fmla="*/ 45 h 63"/>
                <a:gd name="T66" fmla="*/ 37 w 37"/>
                <a:gd name="T67" fmla="*/ 41 h 63"/>
                <a:gd name="T68" fmla="*/ 37 w 37"/>
                <a:gd name="T69" fmla="*/ 37 h 63"/>
                <a:gd name="T70" fmla="*/ 30 w 37"/>
                <a:gd name="T71" fmla="*/ 26 h 63"/>
                <a:gd name="T72" fmla="*/ 26 w 37"/>
                <a:gd name="T73" fmla="*/ 22 h 63"/>
                <a:gd name="T74" fmla="*/ 23 w 37"/>
                <a:gd name="T75" fmla="*/ 22 h 63"/>
                <a:gd name="T76" fmla="*/ 26 w 37"/>
                <a:gd name="T77" fmla="*/ 19 h 63"/>
                <a:gd name="T78" fmla="*/ 23 w 37"/>
                <a:gd name="T79" fmla="*/ 15 h 63"/>
                <a:gd name="T80" fmla="*/ 19 w 37"/>
                <a:gd name="T81" fmla="*/ 11 h 63"/>
                <a:gd name="T82" fmla="*/ 19 w 37"/>
                <a:gd name="T83" fmla="*/ 11 h 63"/>
                <a:gd name="T84" fmla="*/ 12 w 37"/>
                <a:gd name="T85" fmla="*/ 7 h 63"/>
                <a:gd name="T86" fmla="*/ 12 w 37"/>
                <a:gd name="T87"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 h="63">
                  <a:moveTo>
                    <a:pt x="0" y="30"/>
                  </a:moveTo>
                  <a:lnTo>
                    <a:pt x="0" y="26"/>
                  </a:lnTo>
                  <a:lnTo>
                    <a:pt x="0" y="26"/>
                  </a:lnTo>
                  <a:lnTo>
                    <a:pt x="4" y="22"/>
                  </a:lnTo>
                  <a:lnTo>
                    <a:pt x="0" y="26"/>
                  </a:lnTo>
                  <a:lnTo>
                    <a:pt x="0" y="26"/>
                  </a:lnTo>
                  <a:lnTo>
                    <a:pt x="0" y="26"/>
                  </a:lnTo>
                  <a:lnTo>
                    <a:pt x="0" y="30"/>
                  </a:lnTo>
                  <a:lnTo>
                    <a:pt x="0" y="30"/>
                  </a:lnTo>
                  <a:close/>
                  <a:moveTo>
                    <a:pt x="8" y="4"/>
                  </a:moveTo>
                  <a:lnTo>
                    <a:pt x="4" y="4"/>
                  </a:lnTo>
                  <a:lnTo>
                    <a:pt x="0" y="0"/>
                  </a:lnTo>
                  <a:lnTo>
                    <a:pt x="8" y="0"/>
                  </a:lnTo>
                  <a:lnTo>
                    <a:pt x="8" y="0"/>
                  </a:lnTo>
                  <a:lnTo>
                    <a:pt x="8" y="4"/>
                  </a:lnTo>
                  <a:lnTo>
                    <a:pt x="8" y="4"/>
                  </a:lnTo>
                  <a:lnTo>
                    <a:pt x="8" y="4"/>
                  </a:lnTo>
                  <a:lnTo>
                    <a:pt x="8" y="4"/>
                  </a:lnTo>
                  <a:close/>
                  <a:moveTo>
                    <a:pt x="12" y="4"/>
                  </a:moveTo>
                  <a:lnTo>
                    <a:pt x="12" y="4"/>
                  </a:lnTo>
                  <a:lnTo>
                    <a:pt x="12" y="4"/>
                  </a:lnTo>
                  <a:lnTo>
                    <a:pt x="15" y="7"/>
                  </a:lnTo>
                  <a:lnTo>
                    <a:pt x="19" y="7"/>
                  </a:lnTo>
                  <a:lnTo>
                    <a:pt x="15" y="7"/>
                  </a:lnTo>
                  <a:lnTo>
                    <a:pt x="12" y="7"/>
                  </a:lnTo>
                  <a:lnTo>
                    <a:pt x="12" y="7"/>
                  </a:lnTo>
                  <a:lnTo>
                    <a:pt x="8" y="4"/>
                  </a:lnTo>
                  <a:lnTo>
                    <a:pt x="8" y="4"/>
                  </a:lnTo>
                  <a:lnTo>
                    <a:pt x="12" y="4"/>
                  </a:lnTo>
                  <a:lnTo>
                    <a:pt x="8" y="4"/>
                  </a:lnTo>
                  <a:lnTo>
                    <a:pt x="12" y="4"/>
                  </a:lnTo>
                  <a:lnTo>
                    <a:pt x="12" y="4"/>
                  </a:lnTo>
                  <a:close/>
                  <a:moveTo>
                    <a:pt x="8" y="7"/>
                  </a:moveTo>
                  <a:lnTo>
                    <a:pt x="8" y="7"/>
                  </a:lnTo>
                  <a:lnTo>
                    <a:pt x="8" y="7"/>
                  </a:lnTo>
                  <a:lnTo>
                    <a:pt x="8" y="7"/>
                  </a:lnTo>
                  <a:lnTo>
                    <a:pt x="8" y="7"/>
                  </a:lnTo>
                  <a:lnTo>
                    <a:pt x="8" y="11"/>
                  </a:lnTo>
                  <a:lnTo>
                    <a:pt x="8" y="11"/>
                  </a:lnTo>
                  <a:lnTo>
                    <a:pt x="4" y="15"/>
                  </a:lnTo>
                  <a:lnTo>
                    <a:pt x="4" y="15"/>
                  </a:lnTo>
                  <a:lnTo>
                    <a:pt x="4" y="11"/>
                  </a:lnTo>
                  <a:lnTo>
                    <a:pt x="0" y="11"/>
                  </a:lnTo>
                  <a:lnTo>
                    <a:pt x="0" y="15"/>
                  </a:lnTo>
                  <a:lnTo>
                    <a:pt x="0" y="15"/>
                  </a:lnTo>
                  <a:lnTo>
                    <a:pt x="4" y="15"/>
                  </a:lnTo>
                  <a:lnTo>
                    <a:pt x="4" y="15"/>
                  </a:lnTo>
                  <a:lnTo>
                    <a:pt x="4" y="19"/>
                  </a:lnTo>
                  <a:lnTo>
                    <a:pt x="4" y="22"/>
                  </a:lnTo>
                  <a:lnTo>
                    <a:pt x="4" y="26"/>
                  </a:lnTo>
                  <a:lnTo>
                    <a:pt x="0" y="30"/>
                  </a:lnTo>
                  <a:lnTo>
                    <a:pt x="0" y="33"/>
                  </a:lnTo>
                  <a:lnTo>
                    <a:pt x="0" y="33"/>
                  </a:lnTo>
                  <a:lnTo>
                    <a:pt x="4" y="41"/>
                  </a:lnTo>
                  <a:lnTo>
                    <a:pt x="0" y="41"/>
                  </a:lnTo>
                  <a:lnTo>
                    <a:pt x="4" y="48"/>
                  </a:lnTo>
                  <a:lnTo>
                    <a:pt x="8" y="56"/>
                  </a:lnTo>
                  <a:lnTo>
                    <a:pt x="8" y="59"/>
                  </a:lnTo>
                  <a:lnTo>
                    <a:pt x="12" y="63"/>
                  </a:lnTo>
                  <a:lnTo>
                    <a:pt x="15" y="59"/>
                  </a:lnTo>
                  <a:lnTo>
                    <a:pt x="23" y="59"/>
                  </a:lnTo>
                  <a:lnTo>
                    <a:pt x="26" y="59"/>
                  </a:lnTo>
                  <a:lnTo>
                    <a:pt x="34" y="56"/>
                  </a:lnTo>
                  <a:lnTo>
                    <a:pt x="34" y="48"/>
                  </a:lnTo>
                  <a:lnTo>
                    <a:pt x="37" y="48"/>
                  </a:lnTo>
                  <a:lnTo>
                    <a:pt x="37" y="45"/>
                  </a:lnTo>
                  <a:lnTo>
                    <a:pt x="37" y="45"/>
                  </a:lnTo>
                  <a:lnTo>
                    <a:pt x="37" y="41"/>
                  </a:lnTo>
                  <a:lnTo>
                    <a:pt x="34" y="37"/>
                  </a:lnTo>
                  <a:lnTo>
                    <a:pt x="37" y="37"/>
                  </a:lnTo>
                  <a:lnTo>
                    <a:pt x="34" y="33"/>
                  </a:lnTo>
                  <a:lnTo>
                    <a:pt x="30" y="26"/>
                  </a:lnTo>
                  <a:lnTo>
                    <a:pt x="30" y="22"/>
                  </a:lnTo>
                  <a:lnTo>
                    <a:pt x="26" y="22"/>
                  </a:lnTo>
                  <a:lnTo>
                    <a:pt x="26" y="22"/>
                  </a:lnTo>
                  <a:lnTo>
                    <a:pt x="23" y="22"/>
                  </a:lnTo>
                  <a:lnTo>
                    <a:pt x="26" y="22"/>
                  </a:lnTo>
                  <a:lnTo>
                    <a:pt x="26" y="19"/>
                  </a:lnTo>
                  <a:lnTo>
                    <a:pt x="23" y="19"/>
                  </a:lnTo>
                  <a:lnTo>
                    <a:pt x="23" y="15"/>
                  </a:lnTo>
                  <a:lnTo>
                    <a:pt x="19" y="15"/>
                  </a:lnTo>
                  <a:lnTo>
                    <a:pt x="19" y="11"/>
                  </a:lnTo>
                  <a:lnTo>
                    <a:pt x="19" y="11"/>
                  </a:lnTo>
                  <a:lnTo>
                    <a:pt x="19" y="11"/>
                  </a:lnTo>
                  <a:lnTo>
                    <a:pt x="15" y="7"/>
                  </a:lnTo>
                  <a:lnTo>
                    <a:pt x="12" y="7"/>
                  </a:lnTo>
                  <a:lnTo>
                    <a:pt x="12" y="7"/>
                  </a:lnTo>
                  <a:lnTo>
                    <a:pt x="12" y="7"/>
                  </a:lnTo>
                  <a:lnTo>
                    <a:pt x="8" y="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30">
              <a:extLst>
                <a:ext uri="{FF2B5EF4-FFF2-40B4-BE49-F238E27FC236}">
                  <a16:creationId xmlns:a16="http://schemas.microsoft.com/office/drawing/2014/main" id="{0160EE00-9818-4A30-82C6-CFB3129B4B5D}"/>
                </a:ext>
              </a:extLst>
            </p:cNvPr>
            <p:cNvSpPr>
              <a:spLocks noEditPoints="1"/>
            </p:cNvSpPr>
            <p:nvPr/>
          </p:nvSpPr>
          <p:spPr bwMode="auto">
            <a:xfrm>
              <a:off x="5722468" y="2494055"/>
              <a:ext cx="595711" cy="530092"/>
            </a:xfrm>
            <a:custGeom>
              <a:avLst/>
              <a:gdLst>
                <a:gd name="T0" fmla="*/ 155 w 463"/>
                <a:gd name="T1" fmla="*/ 37 h 412"/>
                <a:gd name="T2" fmla="*/ 181 w 463"/>
                <a:gd name="T3" fmla="*/ 48 h 412"/>
                <a:gd name="T4" fmla="*/ 189 w 463"/>
                <a:gd name="T5" fmla="*/ 82 h 412"/>
                <a:gd name="T6" fmla="*/ 240 w 463"/>
                <a:gd name="T7" fmla="*/ 100 h 412"/>
                <a:gd name="T8" fmla="*/ 300 w 463"/>
                <a:gd name="T9" fmla="*/ 111 h 412"/>
                <a:gd name="T10" fmla="*/ 322 w 463"/>
                <a:gd name="T11" fmla="*/ 93 h 412"/>
                <a:gd name="T12" fmla="*/ 348 w 463"/>
                <a:gd name="T13" fmla="*/ 111 h 412"/>
                <a:gd name="T14" fmla="*/ 370 w 463"/>
                <a:gd name="T15" fmla="*/ 93 h 412"/>
                <a:gd name="T16" fmla="*/ 392 w 463"/>
                <a:gd name="T17" fmla="*/ 78 h 412"/>
                <a:gd name="T18" fmla="*/ 429 w 463"/>
                <a:gd name="T19" fmla="*/ 67 h 412"/>
                <a:gd name="T20" fmla="*/ 444 w 463"/>
                <a:gd name="T21" fmla="*/ 70 h 412"/>
                <a:gd name="T22" fmla="*/ 459 w 463"/>
                <a:gd name="T23" fmla="*/ 85 h 412"/>
                <a:gd name="T24" fmla="*/ 437 w 463"/>
                <a:gd name="T25" fmla="*/ 107 h 412"/>
                <a:gd name="T26" fmla="*/ 422 w 463"/>
                <a:gd name="T27" fmla="*/ 152 h 412"/>
                <a:gd name="T28" fmla="*/ 407 w 463"/>
                <a:gd name="T29" fmla="*/ 178 h 412"/>
                <a:gd name="T30" fmla="*/ 400 w 463"/>
                <a:gd name="T31" fmla="*/ 189 h 412"/>
                <a:gd name="T32" fmla="*/ 385 w 463"/>
                <a:gd name="T33" fmla="*/ 159 h 412"/>
                <a:gd name="T34" fmla="*/ 377 w 463"/>
                <a:gd name="T35" fmla="*/ 167 h 412"/>
                <a:gd name="T36" fmla="*/ 381 w 463"/>
                <a:gd name="T37" fmla="*/ 152 h 412"/>
                <a:gd name="T38" fmla="*/ 377 w 463"/>
                <a:gd name="T39" fmla="*/ 133 h 412"/>
                <a:gd name="T40" fmla="*/ 344 w 463"/>
                <a:gd name="T41" fmla="*/ 126 h 412"/>
                <a:gd name="T42" fmla="*/ 333 w 463"/>
                <a:gd name="T43" fmla="*/ 119 h 412"/>
                <a:gd name="T44" fmla="*/ 322 w 463"/>
                <a:gd name="T45" fmla="*/ 115 h 412"/>
                <a:gd name="T46" fmla="*/ 329 w 463"/>
                <a:gd name="T47" fmla="*/ 133 h 412"/>
                <a:gd name="T48" fmla="*/ 333 w 463"/>
                <a:gd name="T49" fmla="*/ 167 h 412"/>
                <a:gd name="T50" fmla="*/ 337 w 463"/>
                <a:gd name="T51" fmla="*/ 197 h 412"/>
                <a:gd name="T52" fmla="*/ 326 w 463"/>
                <a:gd name="T53" fmla="*/ 193 h 412"/>
                <a:gd name="T54" fmla="*/ 322 w 463"/>
                <a:gd name="T55" fmla="*/ 193 h 412"/>
                <a:gd name="T56" fmla="*/ 303 w 463"/>
                <a:gd name="T57" fmla="*/ 215 h 412"/>
                <a:gd name="T58" fmla="*/ 285 w 463"/>
                <a:gd name="T59" fmla="*/ 226 h 412"/>
                <a:gd name="T60" fmla="*/ 255 w 463"/>
                <a:gd name="T61" fmla="*/ 260 h 412"/>
                <a:gd name="T62" fmla="*/ 222 w 463"/>
                <a:gd name="T63" fmla="*/ 286 h 412"/>
                <a:gd name="T64" fmla="*/ 207 w 463"/>
                <a:gd name="T65" fmla="*/ 315 h 412"/>
                <a:gd name="T66" fmla="*/ 203 w 463"/>
                <a:gd name="T67" fmla="*/ 378 h 412"/>
                <a:gd name="T68" fmla="*/ 196 w 463"/>
                <a:gd name="T69" fmla="*/ 393 h 412"/>
                <a:gd name="T70" fmla="*/ 178 w 463"/>
                <a:gd name="T71" fmla="*/ 408 h 412"/>
                <a:gd name="T72" fmla="*/ 141 w 463"/>
                <a:gd name="T73" fmla="*/ 371 h 412"/>
                <a:gd name="T74" fmla="*/ 118 w 463"/>
                <a:gd name="T75" fmla="*/ 334 h 412"/>
                <a:gd name="T76" fmla="*/ 100 w 463"/>
                <a:gd name="T77" fmla="*/ 297 h 412"/>
                <a:gd name="T78" fmla="*/ 85 w 463"/>
                <a:gd name="T79" fmla="*/ 252 h 412"/>
                <a:gd name="T80" fmla="*/ 78 w 463"/>
                <a:gd name="T81" fmla="*/ 219 h 412"/>
                <a:gd name="T82" fmla="*/ 74 w 463"/>
                <a:gd name="T83" fmla="*/ 197 h 412"/>
                <a:gd name="T84" fmla="*/ 74 w 463"/>
                <a:gd name="T85" fmla="*/ 185 h 412"/>
                <a:gd name="T86" fmla="*/ 59 w 463"/>
                <a:gd name="T87" fmla="*/ 208 h 412"/>
                <a:gd name="T88" fmla="*/ 11 w 463"/>
                <a:gd name="T89" fmla="*/ 185 h 412"/>
                <a:gd name="T90" fmla="*/ 22 w 463"/>
                <a:gd name="T91" fmla="*/ 185 h 412"/>
                <a:gd name="T92" fmla="*/ 26 w 463"/>
                <a:gd name="T93" fmla="*/ 178 h 412"/>
                <a:gd name="T94" fmla="*/ 0 w 463"/>
                <a:gd name="T95" fmla="*/ 167 h 412"/>
                <a:gd name="T96" fmla="*/ 33 w 463"/>
                <a:gd name="T97" fmla="*/ 152 h 412"/>
                <a:gd name="T98" fmla="*/ 33 w 463"/>
                <a:gd name="T99" fmla="*/ 130 h 412"/>
                <a:gd name="T100" fmla="*/ 11 w 463"/>
                <a:gd name="T101" fmla="*/ 111 h 412"/>
                <a:gd name="T102" fmla="*/ 37 w 463"/>
                <a:gd name="T103" fmla="*/ 96 h 412"/>
                <a:gd name="T104" fmla="*/ 78 w 463"/>
                <a:gd name="T105" fmla="*/ 56 h 412"/>
                <a:gd name="T106" fmla="*/ 92 w 463"/>
                <a:gd name="T107" fmla="*/ 22 h 412"/>
                <a:gd name="T108" fmla="*/ 137 w 463"/>
                <a:gd name="T109" fmla="*/ 7 h 412"/>
                <a:gd name="T110" fmla="*/ 333 w 463"/>
                <a:gd name="T111" fmla="*/ 197 h 412"/>
                <a:gd name="T112" fmla="*/ 329 w 463"/>
                <a:gd name="T113" fmla="*/ 19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3" h="412">
                  <a:moveTo>
                    <a:pt x="148" y="15"/>
                  </a:moveTo>
                  <a:lnTo>
                    <a:pt x="148" y="15"/>
                  </a:lnTo>
                  <a:lnTo>
                    <a:pt x="148" y="18"/>
                  </a:lnTo>
                  <a:lnTo>
                    <a:pt x="152" y="22"/>
                  </a:lnTo>
                  <a:lnTo>
                    <a:pt x="152" y="26"/>
                  </a:lnTo>
                  <a:lnTo>
                    <a:pt x="155" y="30"/>
                  </a:lnTo>
                  <a:lnTo>
                    <a:pt x="152" y="30"/>
                  </a:lnTo>
                  <a:lnTo>
                    <a:pt x="155" y="33"/>
                  </a:lnTo>
                  <a:lnTo>
                    <a:pt x="155" y="33"/>
                  </a:lnTo>
                  <a:lnTo>
                    <a:pt x="155" y="37"/>
                  </a:lnTo>
                  <a:lnTo>
                    <a:pt x="159" y="37"/>
                  </a:lnTo>
                  <a:lnTo>
                    <a:pt x="159" y="41"/>
                  </a:lnTo>
                  <a:lnTo>
                    <a:pt x="163" y="41"/>
                  </a:lnTo>
                  <a:lnTo>
                    <a:pt x="166" y="41"/>
                  </a:lnTo>
                  <a:lnTo>
                    <a:pt x="170" y="41"/>
                  </a:lnTo>
                  <a:lnTo>
                    <a:pt x="170" y="41"/>
                  </a:lnTo>
                  <a:lnTo>
                    <a:pt x="174" y="41"/>
                  </a:lnTo>
                  <a:lnTo>
                    <a:pt x="178" y="44"/>
                  </a:lnTo>
                  <a:lnTo>
                    <a:pt x="181" y="44"/>
                  </a:lnTo>
                  <a:lnTo>
                    <a:pt x="181" y="48"/>
                  </a:lnTo>
                  <a:lnTo>
                    <a:pt x="185" y="48"/>
                  </a:lnTo>
                  <a:lnTo>
                    <a:pt x="185" y="52"/>
                  </a:lnTo>
                  <a:lnTo>
                    <a:pt x="185" y="52"/>
                  </a:lnTo>
                  <a:lnTo>
                    <a:pt x="185" y="56"/>
                  </a:lnTo>
                  <a:lnTo>
                    <a:pt x="185" y="63"/>
                  </a:lnTo>
                  <a:lnTo>
                    <a:pt x="185" y="70"/>
                  </a:lnTo>
                  <a:lnTo>
                    <a:pt x="181" y="74"/>
                  </a:lnTo>
                  <a:lnTo>
                    <a:pt x="181" y="78"/>
                  </a:lnTo>
                  <a:lnTo>
                    <a:pt x="185" y="78"/>
                  </a:lnTo>
                  <a:lnTo>
                    <a:pt x="189" y="82"/>
                  </a:lnTo>
                  <a:lnTo>
                    <a:pt x="189" y="82"/>
                  </a:lnTo>
                  <a:lnTo>
                    <a:pt x="192" y="82"/>
                  </a:lnTo>
                  <a:lnTo>
                    <a:pt x="200" y="85"/>
                  </a:lnTo>
                  <a:lnTo>
                    <a:pt x="207" y="89"/>
                  </a:lnTo>
                  <a:lnTo>
                    <a:pt x="211" y="93"/>
                  </a:lnTo>
                  <a:lnTo>
                    <a:pt x="218" y="96"/>
                  </a:lnTo>
                  <a:lnTo>
                    <a:pt x="222" y="96"/>
                  </a:lnTo>
                  <a:lnTo>
                    <a:pt x="226" y="96"/>
                  </a:lnTo>
                  <a:lnTo>
                    <a:pt x="229" y="100"/>
                  </a:lnTo>
                  <a:lnTo>
                    <a:pt x="240" y="100"/>
                  </a:lnTo>
                  <a:lnTo>
                    <a:pt x="240" y="104"/>
                  </a:lnTo>
                  <a:lnTo>
                    <a:pt x="252" y="100"/>
                  </a:lnTo>
                  <a:lnTo>
                    <a:pt x="259" y="104"/>
                  </a:lnTo>
                  <a:lnTo>
                    <a:pt x="259" y="107"/>
                  </a:lnTo>
                  <a:lnTo>
                    <a:pt x="263" y="107"/>
                  </a:lnTo>
                  <a:lnTo>
                    <a:pt x="274" y="111"/>
                  </a:lnTo>
                  <a:lnTo>
                    <a:pt x="274" y="111"/>
                  </a:lnTo>
                  <a:lnTo>
                    <a:pt x="281" y="111"/>
                  </a:lnTo>
                  <a:lnTo>
                    <a:pt x="296" y="115"/>
                  </a:lnTo>
                  <a:lnTo>
                    <a:pt x="300" y="111"/>
                  </a:lnTo>
                  <a:lnTo>
                    <a:pt x="303" y="115"/>
                  </a:lnTo>
                  <a:lnTo>
                    <a:pt x="315" y="115"/>
                  </a:lnTo>
                  <a:lnTo>
                    <a:pt x="318" y="107"/>
                  </a:lnTo>
                  <a:lnTo>
                    <a:pt x="315" y="100"/>
                  </a:lnTo>
                  <a:lnTo>
                    <a:pt x="315" y="93"/>
                  </a:lnTo>
                  <a:lnTo>
                    <a:pt x="315" y="93"/>
                  </a:lnTo>
                  <a:lnTo>
                    <a:pt x="315" y="93"/>
                  </a:lnTo>
                  <a:lnTo>
                    <a:pt x="318" y="89"/>
                  </a:lnTo>
                  <a:lnTo>
                    <a:pt x="322" y="89"/>
                  </a:lnTo>
                  <a:lnTo>
                    <a:pt x="322" y="93"/>
                  </a:lnTo>
                  <a:lnTo>
                    <a:pt x="322" y="96"/>
                  </a:lnTo>
                  <a:lnTo>
                    <a:pt x="326" y="96"/>
                  </a:lnTo>
                  <a:lnTo>
                    <a:pt x="326" y="96"/>
                  </a:lnTo>
                  <a:lnTo>
                    <a:pt x="326" y="100"/>
                  </a:lnTo>
                  <a:lnTo>
                    <a:pt x="326" y="104"/>
                  </a:lnTo>
                  <a:lnTo>
                    <a:pt x="329" y="107"/>
                  </a:lnTo>
                  <a:lnTo>
                    <a:pt x="333" y="107"/>
                  </a:lnTo>
                  <a:lnTo>
                    <a:pt x="337" y="107"/>
                  </a:lnTo>
                  <a:lnTo>
                    <a:pt x="344" y="111"/>
                  </a:lnTo>
                  <a:lnTo>
                    <a:pt x="348" y="111"/>
                  </a:lnTo>
                  <a:lnTo>
                    <a:pt x="352" y="107"/>
                  </a:lnTo>
                  <a:lnTo>
                    <a:pt x="355" y="107"/>
                  </a:lnTo>
                  <a:lnTo>
                    <a:pt x="359" y="107"/>
                  </a:lnTo>
                  <a:lnTo>
                    <a:pt x="366" y="107"/>
                  </a:lnTo>
                  <a:lnTo>
                    <a:pt x="370" y="107"/>
                  </a:lnTo>
                  <a:lnTo>
                    <a:pt x="377" y="104"/>
                  </a:lnTo>
                  <a:lnTo>
                    <a:pt x="374" y="104"/>
                  </a:lnTo>
                  <a:lnTo>
                    <a:pt x="374" y="100"/>
                  </a:lnTo>
                  <a:lnTo>
                    <a:pt x="370" y="96"/>
                  </a:lnTo>
                  <a:lnTo>
                    <a:pt x="370" y="93"/>
                  </a:lnTo>
                  <a:lnTo>
                    <a:pt x="370" y="89"/>
                  </a:lnTo>
                  <a:lnTo>
                    <a:pt x="374" y="89"/>
                  </a:lnTo>
                  <a:lnTo>
                    <a:pt x="377" y="89"/>
                  </a:lnTo>
                  <a:lnTo>
                    <a:pt x="381" y="89"/>
                  </a:lnTo>
                  <a:lnTo>
                    <a:pt x="385" y="85"/>
                  </a:lnTo>
                  <a:lnTo>
                    <a:pt x="385" y="85"/>
                  </a:lnTo>
                  <a:lnTo>
                    <a:pt x="389" y="85"/>
                  </a:lnTo>
                  <a:lnTo>
                    <a:pt x="389" y="82"/>
                  </a:lnTo>
                  <a:lnTo>
                    <a:pt x="392" y="82"/>
                  </a:lnTo>
                  <a:lnTo>
                    <a:pt x="392" y="78"/>
                  </a:lnTo>
                  <a:lnTo>
                    <a:pt x="396" y="74"/>
                  </a:lnTo>
                  <a:lnTo>
                    <a:pt x="400" y="74"/>
                  </a:lnTo>
                  <a:lnTo>
                    <a:pt x="407" y="74"/>
                  </a:lnTo>
                  <a:lnTo>
                    <a:pt x="411" y="70"/>
                  </a:lnTo>
                  <a:lnTo>
                    <a:pt x="411" y="67"/>
                  </a:lnTo>
                  <a:lnTo>
                    <a:pt x="411" y="67"/>
                  </a:lnTo>
                  <a:lnTo>
                    <a:pt x="415" y="63"/>
                  </a:lnTo>
                  <a:lnTo>
                    <a:pt x="418" y="67"/>
                  </a:lnTo>
                  <a:lnTo>
                    <a:pt x="422" y="67"/>
                  </a:lnTo>
                  <a:lnTo>
                    <a:pt x="429" y="67"/>
                  </a:lnTo>
                  <a:lnTo>
                    <a:pt x="429" y="67"/>
                  </a:lnTo>
                  <a:lnTo>
                    <a:pt x="429" y="63"/>
                  </a:lnTo>
                  <a:lnTo>
                    <a:pt x="437" y="59"/>
                  </a:lnTo>
                  <a:lnTo>
                    <a:pt x="440" y="59"/>
                  </a:lnTo>
                  <a:lnTo>
                    <a:pt x="440" y="63"/>
                  </a:lnTo>
                  <a:lnTo>
                    <a:pt x="444" y="63"/>
                  </a:lnTo>
                  <a:lnTo>
                    <a:pt x="444" y="63"/>
                  </a:lnTo>
                  <a:lnTo>
                    <a:pt x="440" y="67"/>
                  </a:lnTo>
                  <a:lnTo>
                    <a:pt x="444" y="70"/>
                  </a:lnTo>
                  <a:lnTo>
                    <a:pt x="444" y="70"/>
                  </a:lnTo>
                  <a:lnTo>
                    <a:pt x="448" y="70"/>
                  </a:lnTo>
                  <a:lnTo>
                    <a:pt x="448" y="70"/>
                  </a:lnTo>
                  <a:lnTo>
                    <a:pt x="452" y="74"/>
                  </a:lnTo>
                  <a:lnTo>
                    <a:pt x="452" y="78"/>
                  </a:lnTo>
                  <a:lnTo>
                    <a:pt x="448" y="78"/>
                  </a:lnTo>
                  <a:lnTo>
                    <a:pt x="448" y="82"/>
                  </a:lnTo>
                  <a:lnTo>
                    <a:pt x="452" y="82"/>
                  </a:lnTo>
                  <a:lnTo>
                    <a:pt x="455" y="82"/>
                  </a:lnTo>
                  <a:lnTo>
                    <a:pt x="459" y="82"/>
                  </a:lnTo>
                  <a:lnTo>
                    <a:pt x="459" y="85"/>
                  </a:lnTo>
                  <a:lnTo>
                    <a:pt x="463" y="89"/>
                  </a:lnTo>
                  <a:lnTo>
                    <a:pt x="459" y="89"/>
                  </a:lnTo>
                  <a:lnTo>
                    <a:pt x="459" y="93"/>
                  </a:lnTo>
                  <a:lnTo>
                    <a:pt x="459" y="96"/>
                  </a:lnTo>
                  <a:lnTo>
                    <a:pt x="455" y="96"/>
                  </a:lnTo>
                  <a:lnTo>
                    <a:pt x="452" y="93"/>
                  </a:lnTo>
                  <a:lnTo>
                    <a:pt x="448" y="96"/>
                  </a:lnTo>
                  <a:lnTo>
                    <a:pt x="444" y="96"/>
                  </a:lnTo>
                  <a:lnTo>
                    <a:pt x="440" y="100"/>
                  </a:lnTo>
                  <a:lnTo>
                    <a:pt x="437" y="107"/>
                  </a:lnTo>
                  <a:lnTo>
                    <a:pt x="433" y="107"/>
                  </a:lnTo>
                  <a:lnTo>
                    <a:pt x="429" y="115"/>
                  </a:lnTo>
                  <a:lnTo>
                    <a:pt x="426" y="119"/>
                  </a:lnTo>
                  <a:lnTo>
                    <a:pt x="429" y="119"/>
                  </a:lnTo>
                  <a:lnTo>
                    <a:pt x="426" y="126"/>
                  </a:lnTo>
                  <a:lnTo>
                    <a:pt x="422" y="133"/>
                  </a:lnTo>
                  <a:lnTo>
                    <a:pt x="422" y="133"/>
                  </a:lnTo>
                  <a:lnTo>
                    <a:pt x="426" y="137"/>
                  </a:lnTo>
                  <a:lnTo>
                    <a:pt x="422" y="145"/>
                  </a:lnTo>
                  <a:lnTo>
                    <a:pt x="422" y="152"/>
                  </a:lnTo>
                  <a:lnTo>
                    <a:pt x="418" y="156"/>
                  </a:lnTo>
                  <a:lnTo>
                    <a:pt x="415" y="156"/>
                  </a:lnTo>
                  <a:lnTo>
                    <a:pt x="411" y="156"/>
                  </a:lnTo>
                  <a:lnTo>
                    <a:pt x="407" y="156"/>
                  </a:lnTo>
                  <a:lnTo>
                    <a:pt x="411" y="163"/>
                  </a:lnTo>
                  <a:lnTo>
                    <a:pt x="411" y="167"/>
                  </a:lnTo>
                  <a:lnTo>
                    <a:pt x="411" y="171"/>
                  </a:lnTo>
                  <a:lnTo>
                    <a:pt x="407" y="171"/>
                  </a:lnTo>
                  <a:lnTo>
                    <a:pt x="407" y="174"/>
                  </a:lnTo>
                  <a:lnTo>
                    <a:pt x="407" y="178"/>
                  </a:lnTo>
                  <a:lnTo>
                    <a:pt x="407" y="182"/>
                  </a:lnTo>
                  <a:lnTo>
                    <a:pt x="403" y="185"/>
                  </a:lnTo>
                  <a:lnTo>
                    <a:pt x="403" y="189"/>
                  </a:lnTo>
                  <a:lnTo>
                    <a:pt x="400" y="189"/>
                  </a:lnTo>
                  <a:lnTo>
                    <a:pt x="400" y="189"/>
                  </a:lnTo>
                  <a:lnTo>
                    <a:pt x="400" y="193"/>
                  </a:lnTo>
                  <a:lnTo>
                    <a:pt x="400" y="193"/>
                  </a:lnTo>
                  <a:lnTo>
                    <a:pt x="400" y="189"/>
                  </a:lnTo>
                  <a:lnTo>
                    <a:pt x="400" y="189"/>
                  </a:lnTo>
                  <a:lnTo>
                    <a:pt x="400" y="189"/>
                  </a:lnTo>
                  <a:lnTo>
                    <a:pt x="396" y="185"/>
                  </a:lnTo>
                  <a:lnTo>
                    <a:pt x="396" y="182"/>
                  </a:lnTo>
                  <a:lnTo>
                    <a:pt x="396" y="174"/>
                  </a:lnTo>
                  <a:lnTo>
                    <a:pt x="392" y="174"/>
                  </a:lnTo>
                  <a:lnTo>
                    <a:pt x="392" y="171"/>
                  </a:lnTo>
                  <a:lnTo>
                    <a:pt x="392" y="167"/>
                  </a:lnTo>
                  <a:lnTo>
                    <a:pt x="392" y="163"/>
                  </a:lnTo>
                  <a:lnTo>
                    <a:pt x="392" y="163"/>
                  </a:lnTo>
                  <a:lnTo>
                    <a:pt x="389" y="163"/>
                  </a:lnTo>
                  <a:lnTo>
                    <a:pt x="385" y="159"/>
                  </a:lnTo>
                  <a:lnTo>
                    <a:pt x="385" y="163"/>
                  </a:lnTo>
                  <a:lnTo>
                    <a:pt x="385" y="163"/>
                  </a:lnTo>
                  <a:lnTo>
                    <a:pt x="385" y="163"/>
                  </a:lnTo>
                  <a:lnTo>
                    <a:pt x="385" y="167"/>
                  </a:lnTo>
                  <a:lnTo>
                    <a:pt x="381" y="171"/>
                  </a:lnTo>
                  <a:lnTo>
                    <a:pt x="385" y="171"/>
                  </a:lnTo>
                  <a:lnTo>
                    <a:pt x="385" y="171"/>
                  </a:lnTo>
                  <a:lnTo>
                    <a:pt x="381" y="171"/>
                  </a:lnTo>
                  <a:lnTo>
                    <a:pt x="377" y="171"/>
                  </a:lnTo>
                  <a:lnTo>
                    <a:pt x="377" y="167"/>
                  </a:lnTo>
                  <a:lnTo>
                    <a:pt x="377" y="167"/>
                  </a:lnTo>
                  <a:lnTo>
                    <a:pt x="374" y="163"/>
                  </a:lnTo>
                  <a:lnTo>
                    <a:pt x="374" y="159"/>
                  </a:lnTo>
                  <a:lnTo>
                    <a:pt x="374" y="159"/>
                  </a:lnTo>
                  <a:lnTo>
                    <a:pt x="374" y="156"/>
                  </a:lnTo>
                  <a:lnTo>
                    <a:pt x="374" y="156"/>
                  </a:lnTo>
                  <a:lnTo>
                    <a:pt x="377" y="152"/>
                  </a:lnTo>
                  <a:lnTo>
                    <a:pt x="377" y="156"/>
                  </a:lnTo>
                  <a:lnTo>
                    <a:pt x="381" y="156"/>
                  </a:lnTo>
                  <a:lnTo>
                    <a:pt x="381" y="152"/>
                  </a:lnTo>
                  <a:lnTo>
                    <a:pt x="381" y="152"/>
                  </a:lnTo>
                  <a:lnTo>
                    <a:pt x="385" y="148"/>
                  </a:lnTo>
                  <a:lnTo>
                    <a:pt x="385" y="145"/>
                  </a:lnTo>
                  <a:lnTo>
                    <a:pt x="385" y="141"/>
                  </a:lnTo>
                  <a:lnTo>
                    <a:pt x="389" y="137"/>
                  </a:lnTo>
                  <a:lnTo>
                    <a:pt x="385" y="137"/>
                  </a:lnTo>
                  <a:lnTo>
                    <a:pt x="385" y="133"/>
                  </a:lnTo>
                  <a:lnTo>
                    <a:pt x="381" y="137"/>
                  </a:lnTo>
                  <a:lnTo>
                    <a:pt x="381" y="133"/>
                  </a:lnTo>
                  <a:lnTo>
                    <a:pt x="377" y="133"/>
                  </a:lnTo>
                  <a:lnTo>
                    <a:pt x="374" y="133"/>
                  </a:lnTo>
                  <a:lnTo>
                    <a:pt x="366" y="133"/>
                  </a:lnTo>
                  <a:lnTo>
                    <a:pt x="363" y="133"/>
                  </a:lnTo>
                  <a:lnTo>
                    <a:pt x="355" y="133"/>
                  </a:lnTo>
                  <a:lnTo>
                    <a:pt x="352" y="133"/>
                  </a:lnTo>
                  <a:lnTo>
                    <a:pt x="352" y="133"/>
                  </a:lnTo>
                  <a:lnTo>
                    <a:pt x="348" y="133"/>
                  </a:lnTo>
                  <a:lnTo>
                    <a:pt x="348" y="130"/>
                  </a:lnTo>
                  <a:lnTo>
                    <a:pt x="344" y="126"/>
                  </a:lnTo>
                  <a:lnTo>
                    <a:pt x="344" y="126"/>
                  </a:lnTo>
                  <a:lnTo>
                    <a:pt x="344" y="122"/>
                  </a:lnTo>
                  <a:lnTo>
                    <a:pt x="344" y="119"/>
                  </a:lnTo>
                  <a:lnTo>
                    <a:pt x="340" y="119"/>
                  </a:lnTo>
                  <a:lnTo>
                    <a:pt x="340" y="119"/>
                  </a:lnTo>
                  <a:lnTo>
                    <a:pt x="337" y="119"/>
                  </a:lnTo>
                  <a:lnTo>
                    <a:pt x="337" y="119"/>
                  </a:lnTo>
                  <a:lnTo>
                    <a:pt x="333" y="115"/>
                  </a:lnTo>
                  <a:lnTo>
                    <a:pt x="333" y="115"/>
                  </a:lnTo>
                  <a:lnTo>
                    <a:pt x="329" y="119"/>
                  </a:lnTo>
                  <a:lnTo>
                    <a:pt x="333" y="119"/>
                  </a:lnTo>
                  <a:lnTo>
                    <a:pt x="333" y="119"/>
                  </a:lnTo>
                  <a:lnTo>
                    <a:pt x="329" y="119"/>
                  </a:lnTo>
                  <a:lnTo>
                    <a:pt x="326" y="115"/>
                  </a:lnTo>
                  <a:lnTo>
                    <a:pt x="326" y="115"/>
                  </a:lnTo>
                  <a:lnTo>
                    <a:pt x="326" y="111"/>
                  </a:lnTo>
                  <a:lnTo>
                    <a:pt x="322" y="111"/>
                  </a:lnTo>
                  <a:lnTo>
                    <a:pt x="322" y="111"/>
                  </a:lnTo>
                  <a:lnTo>
                    <a:pt x="322" y="111"/>
                  </a:lnTo>
                  <a:lnTo>
                    <a:pt x="322" y="115"/>
                  </a:lnTo>
                  <a:lnTo>
                    <a:pt x="322" y="115"/>
                  </a:lnTo>
                  <a:lnTo>
                    <a:pt x="322" y="119"/>
                  </a:lnTo>
                  <a:lnTo>
                    <a:pt x="318" y="122"/>
                  </a:lnTo>
                  <a:lnTo>
                    <a:pt x="318" y="126"/>
                  </a:lnTo>
                  <a:lnTo>
                    <a:pt x="326" y="130"/>
                  </a:lnTo>
                  <a:lnTo>
                    <a:pt x="329" y="130"/>
                  </a:lnTo>
                  <a:lnTo>
                    <a:pt x="333" y="130"/>
                  </a:lnTo>
                  <a:lnTo>
                    <a:pt x="329" y="130"/>
                  </a:lnTo>
                  <a:lnTo>
                    <a:pt x="333" y="133"/>
                  </a:lnTo>
                  <a:lnTo>
                    <a:pt x="329" y="137"/>
                  </a:lnTo>
                  <a:lnTo>
                    <a:pt x="329" y="133"/>
                  </a:lnTo>
                  <a:lnTo>
                    <a:pt x="326" y="137"/>
                  </a:lnTo>
                  <a:lnTo>
                    <a:pt x="326" y="141"/>
                  </a:lnTo>
                  <a:lnTo>
                    <a:pt x="322" y="141"/>
                  </a:lnTo>
                  <a:lnTo>
                    <a:pt x="322" y="148"/>
                  </a:lnTo>
                  <a:lnTo>
                    <a:pt x="326" y="152"/>
                  </a:lnTo>
                  <a:lnTo>
                    <a:pt x="329" y="152"/>
                  </a:lnTo>
                  <a:lnTo>
                    <a:pt x="333" y="156"/>
                  </a:lnTo>
                  <a:lnTo>
                    <a:pt x="333" y="163"/>
                  </a:lnTo>
                  <a:lnTo>
                    <a:pt x="333" y="167"/>
                  </a:lnTo>
                  <a:lnTo>
                    <a:pt x="333" y="167"/>
                  </a:lnTo>
                  <a:lnTo>
                    <a:pt x="333" y="174"/>
                  </a:lnTo>
                  <a:lnTo>
                    <a:pt x="340" y="178"/>
                  </a:lnTo>
                  <a:lnTo>
                    <a:pt x="340" y="182"/>
                  </a:lnTo>
                  <a:lnTo>
                    <a:pt x="340" y="185"/>
                  </a:lnTo>
                  <a:lnTo>
                    <a:pt x="340" y="189"/>
                  </a:lnTo>
                  <a:lnTo>
                    <a:pt x="340" y="189"/>
                  </a:lnTo>
                  <a:lnTo>
                    <a:pt x="340" y="193"/>
                  </a:lnTo>
                  <a:lnTo>
                    <a:pt x="340" y="197"/>
                  </a:lnTo>
                  <a:lnTo>
                    <a:pt x="337" y="193"/>
                  </a:lnTo>
                  <a:lnTo>
                    <a:pt x="337" y="197"/>
                  </a:lnTo>
                  <a:lnTo>
                    <a:pt x="337" y="193"/>
                  </a:lnTo>
                  <a:lnTo>
                    <a:pt x="333" y="193"/>
                  </a:lnTo>
                  <a:lnTo>
                    <a:pt x="333" y="189"/>
                  </a:lnTo>
                  <a:lnTo>
                    <a:pt x="333" y="189"/>
                  </a:lnTo>
                  <a:lnTo>
                    <a:pt x="333" y="193"/>
                  </a:lnTo>
                  <a:lnTo>
                    <a:pt x="333" y="193"/>
                  </a:lnTo>
                  <a:lnTo>
                    <a:pt x="333" y="193"/>
                  </a:lnTo>
                  <a:lnTo>
                    <a:pt x="329" y="193"/>
                  </a:lnTo>
                  <a:lnTo>
                    <a:pt x="329" y="193"/>
                  </a:lnTo>
                  <a:lnTo>
                    <a:pt x="326" y="193"/>
                  </a:lnTo>
                  <a:lnTo>
                    <a:pt x="326" y="189"/>
                  </a:lnTo>
                  <a:lnTo>
                    <a:pt x="326" y="185"/>
                  </a:lnTo>
                  <a:lnTo>
                    <a:pt x="326" y="185"/>
                  </a:lnTo>
                  <a:lnTo>
                    <a:pt x="322" y="185"/>
                  </a:lnTo>
                  <a:lnTo>
                    <a:pt x="322" y="185"/>
                  </a:lnTo>
                  <a:lnTo>
                    <a:pt x="322" y="185"/>
                  </a:lnTo>
                  <a:lnTo>
                    <a:pt x="326" y="185"/>
                  </a:lnTo>
                  <a:lnTo>
                    <a:pt x="322" y="189"/>
                  </a:lnTo>
                  <a:lnTo>
                    <a:pt x="322" y="189"/>
                  </a:lnTo>
                  <a:lnTo>
                    <a:pt x="322" y="193"/>
                  </a:lnTo>
                  <a:lnTo>
                    <a:pt x="318" y="193"/>
                  </a:lnTo>
                  <a:lnTo>
                    <a:pt x="311" y="197"/>
                  </a:lnTo>
                  <a:lnTo>
                    <a:pt x="307" y="200"/>
                  </a:lnTo>
                  <a:lnTo>
                    <a:pt x="307" y="200"/>
                  </a:lnTo>
                  <a:lnTo>
                    <a:pt x="307" y="204"/>
                  </a:lnTo>
                  <a:lnTo>
                    <a:pt x="307" y="208"/>
                  </a:lnTo>
                  <a:lnTo>
                    <a:pt x="307" y="208"/>
                  </a:lnTo>
                  <a:lnTo>
                    <a:pt x="307" y="211"/>
                  </a:lnTo>
                  <a:lnTo>
                    <a:pt x="307" y="211"/>
                  </a:lnTo>
                  <a:lnTo>
                    <a:pt x="303" y="215"/>
                  </a:lnTo>
                  <a:lnTo>
                    <a:pt x="303" y="215"/>
                  </a:lnTo>
                  <a:lnTo>
                    <a:pt x="303" y="215"/>
                  </a:lnTo>
                  <a:lnTo>
                    <a:pt x="303" y="219"/>
                  </a:lnTo>
                  <a:lnTo>
                    <a:pt x="296" y="222"/>
                  </a:lnTo>
                  <a:lnTo>
                    <a:pt x="296" y="222"/>
                  </a:lnTo>
                  <a:lnTo>
                    <a:pt x="289" y="230"/>
                  </a:lnTo>
                  <a:lnTo>
                    <a:pt x="289" y="226"/>
                  </a:lnTo>
                  <a:lnTo>
                    <a:pt x="289" y="226"/>
                  </a:lnTo>
                  <a:lnTo>
                    <a:pt x="285" y="226"/>
                  </a:lnTo>
                  <a:lnTo>
                    <a:pt x="285" y="226"/>
                  </a:lnTo>
                  <a:lnTo>
                    <a:pt x="281" y="226"/>
                  </a:lnTo>
                  <a:lnTo>
                    <a:pt x="281" y="226"/>
                  </a:lnTo>
                  <a:lnTo>
                    <a:pt x="281" y="230"/>
                  </a:lnTo>
                  <a:lnTo>
                    <a:pt x="281" y="230"/>
                  </a:lnTo>
                  <a:lnTo>
                    <a:pt x="285" y="230"/>
                  </a:lnTo>
                  <a:lnTo>
                    <a:pt x="285" y="230"/>
                  </a:lnTo>
                  <a:lnTo>
                    <a:pt x="274" y="237"/>
                  </a:lnTo>
                  <a:lnTo>
                    <a:pt x="270" y="245"/>
                  </a:lnTo>
                  <a:lnTo>
                    <a:pt x="255" y="256"/>
                  </a:lnTo>
                  <a:lnTo>
                    <a:pt x="255" y="260"/>
                  </a:lnTo>
                  <a:lnTo>
                    <a:pt x="252" y="263"/>
                  </a:lnTo>
                  <a:lnTo>
                    <a:pt x="244" y="267"/>
                  </a:lnTo>
                  <a:lnTo>
                    <a:pt x="240" y="267"/>
                  </a:lnTo>
                  <a:lnTo>
                    <a:pt x="240" y="271"/>
                  </a:lnTo>
                  <a:lnTo>
                    <a:pt x="240" y="274"/>
                  </a:lnTo>
                  <a:lnTo>
                    <a:pt x="237" y="278"/>
                  </a:lnTo>
                  <a:lnTo>
                    <a:pt x="233" y="282"/>
                  </a:lnTo>
                  <a:lnTo>
                    <a:pt x="226" y="282"/>
                  </a:lnTo>
                  <a:lnTo>
                    <a:pt x="222" y="282"/>
                  </a:lnTo>
                  <a:lnTo>
                    <a:pt x="222" y="286"/>
                  </a:lnTo>
                  <a:lnTo>
                    <a:pt x="218" y="289"/>
                  </a:lnTo>
                  <a:lnTo>
                    <a:pt x="215" y="289"/>
                  </a:lnTo>
                  <a:lnTo>
                    <a:pt x="215" y="289"/>
                  </a:lnTo>
                  <a:lnTo>
                    <a:pt x="211" y="289"/>
                  </a:lnTo>
                  <a:lnTo>
                    <a:pt x="207" y="293"/>
                  </a:lnTo>
                  <a:lnTo>
                    <a:pt x="207" y="297"/>
                  </a:lnTo>
                  <a:lnTo>
                    <a:pt x="207" y="300"/>
                  </a:lnTo>
                  <a:lnTo>
                    <a:pt x="207" y="308"/>
                  </a:lnTo>
                  <a:lnTo>
                    <a:pt x="207" y="312"/>
                  </a:lnTo>
                  <a:lnTo>
                    <a:pt x="207" y="315"/>
                  </a:lnTo>
                  <a:lnTo>
                    <a:pt x="207" y="326"/>
                  </a:lnTo>
                  <a:lnTo>
                    <a:pt x="211" y="330"/>
                  </a:lnTo>
                  <a:lnTo>
                    <a:pt x="211" y="334"/>
                  </a:lnTo>
                  <a:lnTo>
                    <a:pt x="207" y="345"/>
                  </a:lnTo>
                  <a:lnTo>
                    <a:pt x="203" y="352"/>
                  </a:lnTo>
                  <a:lnTo>
                    <a:pt x="203" y="360"/>
                  </a:lnTo>
                  <a:lnTo>
                    <a:pt x="203" y="360"/>
                  </a:lnTo>
                  <a:lnTo>
                    <a:pt x="207" y="371"/>
                  </a:lnTo>
                  <a:lnTo>
                    <a:pt x="207" y="375"/>
                  </a:lnTo>
                  <a:lnTo>
                    <a:pt x="203" y="378"/>
                  </a:lnTo>
                  <a:lnTo>
                    <a:pt x="200" y="375"/>
                  </a:lnTo>
                  <a:lnTo>
                    <a:pt x="196" y="378"/>
                  </a:lnTo>
                  <a:lnTo>
                    <a:pt x="196" y="378"/>
                  </a:lnTo>
                  <a:lnTo>
                    <a:pt x="196" y="382"/>
                  </a:lnTo>
                  <a:lnTo>
                    <a:pt x="192" y="386"/>
                  </a:lnTo>
                  <a:lnTo>
                    <a:pt x="189" y="389"/>
                  </a:lnTo>
                  <a:lnTo>
                    <a:pt x="192" y="389"/>
                  </a:lnTo>
                  <a:lnTo>
                    <a:pt x="196" y="393"/>
                  </a:lnTo>
                  <a:lnTo>
                    <a:pt x="196" y="393"/>
                  </a:lnTo>
                  <a:lnTo>
                    <a:pt x="196" y="393"/>
                  </a:lnTo>
                  <a:lnTo>
                    <a:pt x="196" y="393"/>
                  </a:lnTo>
                  <a:lnTo>
                    <a:pt x="192" y="393"/>
                  </a:lnTo>
                  <a:lnTo>
                    <a:pt x="185" y="393"/>
                  </a:lnTo>
                  <a:lnTo>
                    <a:pt x="185" y="393"/>
                  </a:lnTo>
                  <a:lnTo>
                    <a:pt x="181" y="397"/>
                  </a:lnTo>
                  <a:lnTo>
                    <a:pt x="178" y="401"/>
                  </a:lnTo>
                  <a:lnTo>
                    <a:pt x="178" y="401"/>
                  </a:lnTo>
                  <a:lnTo>
                    <a:pt x="178" y="401"/>
                  </a:lnTo>
                  <a:lnTo>
                    <a:pt x="178" y="404"/>
                  </a:lnTo>
                  <a:lnTo>
                    <a:pt x="178" y="408"/>
                  </a:lnTo>
                  <a:lnTo>
                    <a:pt x="170" y="412"/>
                  </a:lnTo>
                  <a:lnTo>
                    <a:pt x="163" y="408"/>
                  </a:lnTo>
                  <a:lnTo>
                    <a:pt x="159" y="408"/>
                  </a:lnTo>
                  <a:lnTo>
                    <a:pt x="155" y="401"/>
                  </a:lnTo>
                  <a:lnTo>
                    <a:pt x="148" y="389"/>
                  </a:lnTo>
                  <a:lnTo>
                    <a:pt x="148" y="386"/>
                  </a:lnTo>
                  <a:lnTo>
                    <a:pt x="148" y="378"/>
                  </a:lnTo>
                  <a:lnTo>
                    <a:pt x="144" y="371"/>
                  </a:lnTo>
                  <a:lnTo>
                    <a:pt x="144" y="371"/>
                  </a:lnTo>
                  <a:lnTo>
                    <a:pt x="141" y="371"/>
                  </a:lnTo>
                  <a:lnTo>
                    <a:pt x="141" y="363"/>
                  </a:lnTo>
                  <a:lnTo>
                    <a:pt x="137" y="360"/>
                  </a:lnTo>
                  <a:lnTo>
                    <a:pt x="133" y="356"/>
                  </a:lnTo>
                  <a:lnTo>
                    <a:pt x="129" y="352"/>
                  </a:lnTo>
                  <a:lnTo>
                    <a:pt x="129" y="352"/>
                  </a:lnTo>
                  <a:lnTo>
                    <a:pt x="126" y="345"/>
                  </a:lnTo>
                  <a:lnTo>
                    <a:pt x="122" y="341"/>
                  </a:lnTo>
                  <a:lnTo>
                    <a:pt x="122" y="341"/>
                  </a:lnTo>
                  <a:lnTo>
                    <a:pt x="122" y="334"/>
                  </a:lnTo>
                  <a:lnTo>
                    <a:pt x="118" y="334"/>
                  </a:lnTo>
                  <a:lnTo>
                    <a:pt x="115" y="326"/>
                  </a:lnTo>
                  <a:lnTo>
                    <a:pt x="115" y="323"/>
                  </a:lnTo>
                  <a:lnTo>
                    <a:pt x="115" y="319"/>
                  </a:lnTo>
                  <a:lnTo>
                    <a:pt x="111" y="315"/>
                  </a:lnTo>
                  <a:lnTo>
                    <a:pt x="111" y="312"/>
                  </a:lnTo>
                  <a:lnTo>
                    <a:pt x="111" y="312"/>
                  </a:lnTo>
                  <a:lnTo>
                    <a:pt x="107" y="304"/>
                  </a:lnTo>
                  <a:lnTo>
                    <a:pt x="107" y="304"/>
                  </a:lnTo>
                  <a:lnTo>
                    <a:pt x="103" y="304"/>
                  </a:lnTo>
                  <a:lnTo>
                    <a:pt x="100" y="297"/>
                  </a:lnTo>
                  <a:lnTo>
                    <a:pt x="100" y="297"/>
                  </a:lnTo>
                  <a:lnTo>
                    <a:pt x="100" y="293"/>
                  </a:lnTo>
                  <a:lnTo>
                    <a:pt x="96" y="289"/>
                  </a:lnTo>
                  <a:lnTo>
                    <a:pt x="96" y="289"/>
                  </a:lnTo>
                  <a:lnTo>
                    <a:pt x="92" y="282"/>
                  </a:lnTo>
                  <a:lnTo>
                    <a:pt x="92" y="274"/>
                  </a:lnTo>
                  <a:lnTo>
                    <a:pt x="85" y="260"/>
                  </a:lnTo>
                  <a:lnTo>
                    <a:pt x="85" y="256"/>
                  </a:lnTo>
                  <a:lnTo>
                    <a:pt x="81" y="252"/>
                  </a:lnTo>
                  <a:lnTo>
                    <a:pt x="85" y="252"/>
                  </a:lnTo>
                  <a:lnTo>
                    <a:pt x="81" y="248"/>
                  </a:lnTo>
                  <a:lnTo>
                    <a:pt x="81" y="245"/>
                  </a:lnTo>
                  <a:lnTo>
                    <a:pt x="85" y="245"/>
                  </a:lnTo>
                  <a:lnTo>
                    <a:pt x="81" y="241"/>
                  </a:lnTo>
                  <a:lnTo>
                    <a:pt x="81" y="237"/>
                  </a:lnTo>
                  <a:lnTo>
                    <a:pt x="78" y="230"/>
                  </a:lnTo>
                  <a:lnTo>
                    <a:pt x="74" y="226"/>
                  </a:lnTo>
                  <a:lnTo>
                    <a:pt x="78" y="222"/>
                  </a:lnTo>
                  <a:lnTo>
                    <a:pt x="78" y="222"/>
                  </a:lnTo>
                  <a:lnTo>
                    <a:pt x="78" y="219"/>
                  </a:lnTo>
                  <a:lnTo>
                    <a:pt x="78" y="219"/>
                  </a:lnTo>
                  <a:lnTo>
                    <a:pt x="78" y="211"/>
                  </a:lnTo>
                  <a:lnTo>
                    <a:pt x="78" y="208"/>
                  </a:lnTo>
                  <a:lnTo>
                    <a:pt x="74" y="208"/>
                  </a:lnTo>
                  <a:lnTo>
                    <a:pt x="74" y="200"/>
                  </a:lnTo>
                  <a:lnTo>
                    <a:pt x="78" y="197"/>
                  </a:lnTo>
                  <a:lnTo>
                    <a:pt x="78" y="197"/>
                  </a:lnTo>
                  <a:lnTo>
                    <a:pt x="81" y="197"/>
                  </a:lnTo>
                  <a:lnTo>
                    <a:pt x="78" y="197"/>
                  </a:lnTo>
                  <a:lnTo>
                    <a:pt x="74" y="197"/>
                  </a:lnTo>
                  <a:lnTo>
                    <a:pt x="70" y="197"/>
                  </a:lnTo>
                  <a:lnTo>
                    <a:pt x="70" y="193"/>
                  </a:lnTo>
                  <a:lnTo>
                    <a:pt x="70" y="193"/>
                  </a:lnTo>
                  <a:lnTo>
                    <a:pt x="70" y="189"/>
                  </a:lnTo>
                  <a:lnTo>
                    <a:pt x="70" y="189"/>
                  </a:lnTo>
                  <a:lnTo>
                    <a:pt x="74" y="189"/>
                  </a:lnTo>
                  <a:lnTo>
                    <a:pt x="78" y="185"/>
                  </a:lnTo>
                  <a:lnTo>
                    <a:pt x="78" y="185"/>
                  </a:lnTo>
                  <a:lnTo>
                    <a:pt x="74" y="185"/>
                  </a:lnTo>
                  <a:lnTo>
                    <a:pt x="74" y="185"/>
                  </a:lnTo>
                  <a:lnTo>
                    <a:pt x="70" y="185"/>
                  </a:lnTo>
                  <a:lnTo>
                    <a:pt x="66" y="182"/>
                  </a:lnTo>
                  <a:lnTo>
                    <a:pt x="66" y="185"/>
                  </a:lnTo>
                  <a:lnTo>
                    <a:pt x="66" y="189"/>
                  </a:lnTo>
                  <a:lnTo>
                    <a:pt x="63" y="193"/>
                  </a:lnTo>
                  <a:lnTo>
                    <a:pt x="66" y="197"/>
                  </a:lnTo>
                  <a:lnTo>
                    <a:pt x="66" y="200"/>
                  </a:lnTo>
                  <a:lnTo>
                    <a:pt x="63" y="204"/>
                  </a:lnTo>
                  <a:lnTo>
                    <a:pt x="63" y="204"/>
                  </a:lnTo>
                  <a:lnTo>
                    <a:pt x="59" y="208"/>
                  </a:lnTo>
                  <a:lnTo>
                    <a:pt x="48" y="211"/>
                  </a:lnTo>
                  <a:lnTo>
                    <a:pt x="44" y="215"/>
                  </a:lnTo>
                  <a:lnTo>
                    <a:pt x="41" y="211"/>
                  </a:lnTo>
                  <a:lnTo>
                    <a:pt x="26" y="204"/>
                  </a:lnTo>
                  <a:lnTo>
                    <a:pt x="22" y="197"/>
                  </a:lnTo>
                  <a:lnTo>
                    <a:pt x="22" y="197"/>
                  </a:lnTo>
                  <a:lnTo>
                    <a:pt x="22" y="197"/>
                  </a:lnTo>
                  <a:lnTo>
                    <a:pt x="18" y="197"/>
                  </a:lnTo>
                  <a:lnTo>
                    <a:pt x="11" y="189"/>
                  </a:lnTo>
                  <a:lnTo>
                    <a:pt x="11" y="185"/>
                  </a:lnTo>
                  <a:lnTo>
                    <a:pt x="11" y="185"/>
                  </a:lnTo>
                  <a:lnTo>
                    <a:pt x="15" y="185"/>
                  </a:lnTo>
                  <a:lnTo>
                    <a:pt x="15" y="185"/>
                  </a:lnTo>
                  <a:lnTo>
                    <a:pt x="15" y="185"/>
                  </a:lnTo>
                  <a:lnTo>
                    <a:pt x="15" y="189"/>
                  </a:lnTo>
                  <a:lnTo>
                    <a:pt x="18" y="189"/>
                  </a:lnTo>
                  <a:lnTo>
                    <a:pt x="18" y="189"/>
                  </a:lnTo>
                  <a:lnTo>
                    <a:pt x="22" y="185"/>
                  </a:lnTo>
                  <a:lnTo>
                    <a:pt x="22" y="189"/>
                  </a:lnTo>
                  <a:lnTo>
                    <a:pt x="22" y="185"/>
                  </a:lnTo>
                  <a:lnTo>
                    <a:pt x="29" y="182"/>
                  </a:lnTo>
                  <a:lnTo>
                    <a:pt x="33" y="182"/>
                  </a:lnTo>
                  <a:lnTo>
                    <a:pt x="37" y="178"/>
                  </a:lnTo>
                  <a:lnTo>
                    <a:pt x="37" y="178"/>
                  </a:lnTo>
                  <a:lnTo>
                    <a:pt x="37" y="174"/>
                  </a:lnTo>
                  <a:lnTo>
                    <a:pt x="33" y="174"/>
                  </a:lnTo>
                  <a:lnTo>
                    <a:pt x="33" y="174"/>
                  </a:lnTo>
                  <a:lnTo>
                    <a:pt x="33" y="174"/>
                  </a:lnTo>
                  <a:lnTo>
                    <a:pt x="33" y="178"/>
                  </a:lnTo>
                  <a:lnTo>
                    <a:pt x="26" y="178"/>
                  </a:lnTo>
                  <a:lnTo>
                    <a:pt x="22" y="178"/>
                  </a:lnTo>
                  <a:lnTo>
                    <a:pt x="18" y="182"/>
                  </a:lnTo>
                  <a:lnTo>
                    <a:pt x="7" y="178"/>
                  </a:lnTo>
                  <a:lnTo>
                    <a:pt x="4" y="171"/>
                  </a:lnTo>
                  <a:lnTo>
                    <a:pt x="0" y="171"/>
                  </a:lnTo>
                  <a:lnTo>
                    <a:pt x="4" y="167"/>
                  </a:lnTo>
                  <a:lnTo>
                    <a:pt x="4" y="163"/>
                  </a:lnTo>
                  <a:lnTo>
                    <a:pt x="7" y="163"/>
                  </a:lnTo>
                  <a:lnTo>
                    <a:pt x="4" y="163"/>
                  </a:lnTo>
                  <a:lnTo>
                    <a:pt x="0" y="167"/>
                  </a:lnTo>
                  <a:lnTo>
                    <a:pt x="0" y="163"/>
                  </a:lnTo>
                  <a:lnTo>
                    <a:pt x="4" y="159"/>
                  </a:lnTo>
                  <a:lnTo>
                    <a:pt x="4" y="159"/>
                  </a:lnTo>
                  <a:lnTo>
                    <a:pt x="7" y="156"/>
                  </a:lnTo>
                  <a:lnTo>
                    <a:pt x="11" y="156"/>
                  </a:lnTo>
                  <a:lnTo>
                    <a:pt x="11" y="156"/>
                  </a:lnTo>
                  <a:lnTo>
                    <a:pt x="22" y="156"/>
                  </a:lnTo>
                  <a:lnTo>
                    <a:pt x="29" y="152"/>
                  </a:lnTo>
                  <a:lnTo>
                    <a:pt x="29" y="152"/>
                  </a:lnTo>
                  <a:lnTo>
                    <a:pt x="33" y="152"/>
                  </a:lnTo>
                  <a:lnTo>
                    <a:pt x="33" y="152"/>
                  </a:lnTo>
                  <a:lnTo>
                    <a:pt x="37" y="156"/>
                  </a:lnTo>
                  <a:lnTo>
                    <a:pt x="41" y="152"/>
                  </a:lnTo>
                  <a:lnTo>
                    <a:pt x="41" y="152"/>
                  </a:lnTo>
                  <a:lnTo>
                    <a:pt x="41" y="152"/>
                  </a:lnTo>
                  <a:lnTo>
                    <a:pt x="41" y="148"/>
                  </a:lnTo>
                  <a:lnTo>
                    <a:pt x="37" y="137"/>
                  </a:lnTo>
                  <a:lnTo>
                    <a:pt x="33" y="133"/>
                  </a:lnTo>
                  <a:lnTo>
                    <a:pt x="33" y="133"/>
                  </a:lnTo>
                  <a:lnTo>
                    <a:pt x="33" y="130"/>
                  </a:lnTo>
                  <a:lnTo>
                    <a:pt x="29" y="130"/>
                  </a:lnTo>
                  <a:lnTo>
                    <a:pt x="26" y="130"/>
                  </a:lnTo>
                  <a:lnTo>
                    <a:pt x="22" y="122"/>
                  </a:lnTo>
                  <a:lnTo>
                    <a:pt x="22" y="119"/>
                  </a:lnTo>
                  <a:lnTo>
                    <a:pt x="22" y="115"/>
                  </a:lnTo>
                  <a:lnTo>
                    <a:pt x="18" y="115"/>
                  </a:lnTo>
                  <a:lnTo>
                    <a:pt x="15" y="115"/>
                  </a:lnTo>
                  <a:lnTo>
                    <a:pt x="11" y="115"/>
                  </a:lnTo>
                  <a:lnTo>
                    <a:pt x="11" y="115"/>
                  </a:lnTo>
                  <a:lnTo>
                    <a:pt x="11" y="111"/>
                  </a:lnTo>
                  <a:lnTo>
                    <a:pt x="11" y="104"/>
                  </a:lnTo>
                  <a:lnTo>
                    <a:pt x="15" y="104"/>
                  </a:lnTo>
                  <a:lnTo>
                    <a:pt x="18" y="96"/>
                  </a:lnTo>
                  <a:lnTo>
                    <a:pt x="18" y="96"/>
                  </a:lnTo>
                  <a:lnTo>
                    <a:pt x="22" y="93"/>
                  </a:lnTo>
                  <a:lnTo>
                    <a:pt x="26" y="93"/>
                  </a:lnTo>
                  <a:lnTo>
                    <a:pt x="29" y="93"/>
                  </a:lnTo>
                  <a:lnTo>
                    <a:pt x="29" y="96"/>
                  </a:lnTo>
                  <a:lnTo>
                    <a:pt x="33" y="96"/>
                  </a:lnTo>
                  <a:lnTo>
                    <a:pt x="37" y="96"/>
                  </a:lnTo>
                  <a:lnTo>
                    <a:pt x="48" y="93"/>
                  </a:lnTo>
                  <a:lnTo>
                    <a:pt x="52" y="89"/>
                  </a:lnTo>
                  <a:lnTo>
                    <a:pt x="55" y="82"/>
                  </a:lnTo>
                  <a:lnTo>
                    <a:pt x="63" y="74"/>
                  </a:lnTo>
                  <a:lnTo>
                    <a:pt x="63" y="70"/>
                  </a:lnTo>
                  <a:lnTo>
                    <a:pt x="66" y="67"/>
                  </a:lnTo>
                  <a:lnTo>
                    <a:pt x="70" y="63"/>
                  </a:lnTo>
                  <a:lnTo>
                    <a:pt x="74" y="59"/>
                  </a:lnTo>
                  <a:lnTo>
                    <a:pt x="78" y="56"/>
                  </a:lnTo>
                  <a:lnTo>
                    <a:pt x="78" y="56"/>
                  </a:lnTo>
                  <a:lnTo>
                    <a:pt x="74" y="52"/>
                  </a:lnTo>
                  <a:lnTo>
                    <a:pt x="78" y="48"/>
                  </a:lnTo>
                  <a:lnTo>
                    <a:pt x="81" y="44"/>
                  </a:lnTo>
                  <a:lnTo>
                    <a:pt x="81" y="41"/>
                  </a:lnTo>
                  <a:lnTo>
                    <a:pt x="81" y="33"/>
                  </a:lnTo>
                  <a:lnTo>
                    <a:pt x="81" y="30"/>
                  </a:lnTo>
                  <a:lnTo>
                    <a:pt x="81" y="30"/>
                  </a:lnTo>
                  <a:lnTo>
                    <a:pt x="85" y="22"/>
                  </a:lnTo>
                  <a:lnTo>
                    <a:pt x="89" y="22"/>
                  </a:lnTo>
                  <a:lnTo>
                    <a:pt x="92" y="22"/>
                  </a:lnTo>
                  <a:lnTo>
                    <a:pt x="92" y="22"/>
                  </a:lnTo>
                  <a:lnTo>
                    <a:pt x="96" y="18"/>
                  </a:lnTo>
                  <a:lnTo>
                    <a:pt x="103" y="11"/>
                  </a:lnTo>
                  <a:lnTo>
                    <a:pt x="107" y="7"/>
                  </a:lnTo>
                  <a:lnTo>
                    <a:pt x="111" y="4"/>
                  </a:lnTo>
                  <a:lnTo>
                    <a:pt x="115" y="0"/>
                  </a:lnTo>
                  <a:lnTo>
                    <a:pt x="118" y="0"/>
                  </a:lnTo>
                  <a:lnTo>
                    <a:pt x="126" y="7"/>
                  </a:lnTo>
                  <a:lnTo>
                    <a:pt x="129" y="4"/>
                  </a:lnTo>
                  <a:lnTo>
                    <a:pt x="137" y="7"/>
                  </a:lnTo>
                  <a:lnTo>
                    <a:pt x="137" y="11"/>
                  </a:lnTo>
                  <a:lnTo>
                    <a:pt x="141" y="11"/>
                  </a:lnTo>
                  <a:lnTo>
                    <a:pt x="148" y="15"/>
                  </a:lnTo>
                  <a:lnTo>
                    <a:pt x="148" y="15"/>
                  </a:lnTo>
                  <a:lnTo>
                    <a:pt x="148" y="15"/>
                  </a:lnTo>
                  <a:close/>
                  <a:moveTo>
                    <a:pt x="333" y="197"/>
                  </a:moveTo>
                  <a:lnTo>
                    <a:pt x="333" y="197"/>
                  </a:lnTo>
                  <a:lnTo>
                    <a:pt x="333" y="197"/>
                  </a:lnTo>
                  <a:lnTo>
                    <a:pt x="333" y="197"/>
                  </a:lnTo>
                  <a:lnTo>
                    <a:pt x="333" y="197"/>
                  </a:lnTo>
                  <a:close/>
                  <a:moveTo>
                    <a:pt x="333" y="193"/>
                  </a:moveTo>
                  <a:lnTo>
                    <a:pt x="329" y="193"/>
                  </a:lnTo>
                  <a:lnTo>
                    <a:pt x="329" y="197"/>
                  </a:lnTo>
                  <a:lnTo>
                    <a:pt x="333" y="197"/>
                  </a:lnTo>
                  <a:lnTo>
                    <a:pt x="333" y="197"/>
                  </a:lnTo>
                  <a:lnTo>
                    <a:pt x="333" y="193"/>
                  </a:lnTo>
                  <a:lnTo>
                    <a:pt x="333" y="193"/>
                  </a:lnTo>
                  <a:close/>
                  <a:moveTo>
                    <a:pt x="329" y="193"/>
                  </a:moveTo>
                  <a:lnTo>
                    <a:pt x="329" y="197"/>
                  </a:lnTo>
                  <a:lnTo>
                    <a:pt x="329" y="197"/>
                  </a:lnTo>
                  <a:lnTo>
                    <a:pt x="329" y="197"/>
                  </a:lnTo>
                  <a:lnTo>
                    <a:pt x="329" y="193"/>
                  </a:lnTo>
                  <a:lnTo>
                    <a:pt x="329" y="193"/>
                  </a:lnTo>
                  <a:close/>
                  <a:moveTo>
                    <a:pt x="322" y="197"/>
                  </a:moveTo>
                  <a:lnTo>
                    <a:pt x="322" y="197"/>
                  </a:lnTo>
                  <a:lnTo>
                    <a:pt x="326" y="197"/>
                  </a:lnTo>
                  <a:lnTo>
                    <a:pt x="326" y="193"/>
                  </a:lnTo>
                  <a:lnTo>
                    <a:pt x="326" y="193"/>
                  </a:lnTo>
                  <a:lnTo>
                    <a:pt x="322" y="19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31">
              <a:extLst>
                <a:ext uri="{FF2B5EF4-FFF2-40B4-BE49-F238E27FC236}">
                  <a16:creationId xmlns:a16="http://schemas.microsoft.com/office/drawing/2014/main" id="{93BCC09A-EA9B-41DF-9CC9-035DB2BFDDB3}"/>
                </a:ext>
              </a:extLst>
            </p:cNvPr>
            <p:cNvSpPr>
              <a:spLocks noEditPoints="1"/>
            </p:cNvSpPr>
            <p:nvPr/>
          </p:nvSpPr>
          <p:spPr bwMode="auto">
            <a:xfrm>
              <a:off x="6131617" y="2636870"/>
              <a:ext cx="105504" cy="128663"/>
            </a:xfrm>
            <a:custGeom>
              <a:avLst/>
              <a:gdLst>
                <a:gd name="T0" fmla="*/ 22 w 22"/>
                <a:gd name="T1" fmla="*/ 24 h 27"/>
                <a:gd name="T2" fmla="*/ 20 w 22"/>
                <a:gd name="T3" fmla="*/ 25 h 27"/>
                <a:gd name="T4" fmla="*/ 21 w 22"/>
                <a:gd name="T5" fmla="*/ 27 h 27"/>
                <a:gd name="T6" fmla="*/ 19 w 22"/>
                <a:gd name="T7" fmla="*/ 24 h 27"/>
                <a:gd name="T8" fmla="*/ 19 w 22"/>
                <a:gd name="T9" fmla="*/ 23 h 27"/>
                <a:gd name="T10" fmla="*/ 18 w 22"/>
                <a:gd name="T11" fmla="*/ 23 h 27"/>
                <a:gd name="T12" fmla="*/ 18 w 22"/>
                <a:gd name="T13" fmla="*/ 21 h 27"/>
                <a:gd name="T14" fmla="*/ 16 w 22"/>
                <a:gd name="T15" fmla="*/ 17 h 27"/>
                <a:gd name="T16" fmla="*/ 16 w 22"/>
                <a:gd name="T17" fmla="*/ 17 h 27"/>
                <a:gd name="T18" fmla="*/ 13 w 22"/>
                <a:gd name="T19" fmla="*/ 17 h 27"/>
                <a:gd name="T20" fmla="*/ 11 w 22"/>
                <a:gd name="T21" fmla="*/ 15 h 27"/>
                <a:gd name="T22" fmla="*/ 12 w 22"/>
                <a:gd name="T23" fmla="*/ 18 h 27"/>
                <a:gd name="T24" fmla="*/ 12 w 22"/>
                <a:gd name="T25" fmla="*/ 19 h 27"/>
                <a:gd name="T26" fmla="*/ 11 w 22"/>
                <a:gd name="T27" fmla="*/ 22 h 27"/>
                <a:gd name="T28" fmla="*/ 11 w 22"/>
                <a:gd name="T29" fmla="*/ 20 h 27"/>
                <a:gd name="T30" fmla="*/ 10 w 22"/>
                <a:gd name="T31" fmla="*/ 21 h 27"/>
                <a:gd name="T32" fmla="*/ 10 w 22"/>
                <a:gd name="T33" fmla="*/ 19 h 27"/>
                <a:gd name="T34" fmla="*/ 9 w 22"/>
                <a:gd name="T35" fmla="*/ 19 h 27"/>
                <a:gd name="T36" fmla="*/ 9 w 22"/>
                <a:gd name="T37" fmla="*/ 21 h 27"/>
                <a:gd name="T38" fmla="*/ 9 w 22"/>
                <a:gd name="T39" fmla="*/ 22 h 27"/>
                <a:gd name="T40" fmla="*/ 8 w 22"/>
                <a:gd name="T41" fmla="*/ 22 h 27"/>
                <a:gd name="T42" fmla="*/ 7 w 22"/>
                <a:gd name="T43" fmla="*/ 21 h 27"/>
                <a:gd name="T44" fmla="*/ 6 w 22"/>
                <a:gd name="T45" fmla="*/ 19 h 27"/>
                <a:gd name="T46" fmla="*/ 4 w 22"/>
                <a:gd name="T47" fmla="*/ 15 h 27"/>
                <a:gd name="T48" fmla="*/ 4 w 22"/>
                <a:gd name="T49" fmla="*/ 12 h 27"/>
                <a:gd name="T50" fmla="*/ 1 w 22"/>
                <a:gd name="T51" fmla="*/ 10 h 27"/>
                <a:gd name="T52" fmla="*/ 2 w 22"/>
                <a:gd name="T53" fmla="*/ 7 h 27"/>
                <a:gd name="T54" fmla="*/ 4 w 22"/>
                <a:gd name="T55" fmla="*/ 6 h 27"/>
                <a:gd name="T56" fmla="*/ 3 w 22"/>
                <a:gd name="T57" fmla="*/ 5 h 27"/>
                <a:gd name="T58" fmla="*/ 0 w 22"/>
                <a:gd name="T59" fmla="*/ 3 h 27"/>
                <a:gd name="T60" fmla="*/ 1 w 22"/>
                <a:gd name="T61" fmla="*/ 1 h 27"/>
                <a:gd name="T62" fmla="*/ 1 w 22"/>
                <a:gd name="T63" fmla="*/ 0 h 27"/>
                <a:gd name="T64" fmla="*/ 2 w 22"/>
                <a:gd name="T65" fmla="*/ 1 h 27"/>
                <a:gd name="T66" fmla="*/ 4 w 22"/>
                <a:gd name="T67" fmla="*/ 2 h 27"/>
                <a:gd name="T68" fmla="*/ 4 w 22"/>
                <a:gd name="T69" fmla="*/ 1 h 27"/>
                <a:gd name="T70" fmla="*/ 6 w 22"/>
                <a:gd name="T71" fmla="*/ 2 h 27"/>
                <a:gd name="T72" fmla="*/ 7 w 22"/>
                <a:gd name="T73" fmla="*/ 3 h 27"/>
                <a:gd name="T74" fmla="*/ 8 w 22"/>
                <a:gd name="T75" fmla="*/ 5 h 27"/>
                <a:gd name="T76" fmla="*/ 9 w 22"/>
                <a:gd name="T77" fmla="*/ 6 h 27"/>
                <a:gd name="T78" fmla="*/ 13 w 22"/>
                <a:gd name="T79" fmla="*/ 6 h 27"/>
                <a:gd name="T80" fmla="*/ 17 w 22"/>
                <a:gd name="T81" fmla="*/ 6 h 27"/>
                <a:gd name="T82" fmla="*/ 18 w 22"/>
                <a:gd name="T83" fmla="*/ 7 h 27"/>
                <a:gd name="T84" fmla="*/ 18 w 22"/>
                <a:gd name="T85" fmla="*/ 9 h 27"/>
                <a:gd name="T86" fmla="*/ 17 w 22"/>
                <a:gd name="T87" fmla="*/ 11 h 27"/>
                <a:gd name="T88" fmla="*/ 16 w 22"/>
                <a:gd name="T89" fmla="*/ 11 h 27"/>
                <a:gd name="T90" fmla="*/ 15 w 22"/>
                <a:gd name="T91" fmla="*/ 13 h 27"/>
                <a:gd name="T92" fmla="*/ 16 w 22"/>
                <a:gd name="T93" fmla="*/ 15 h 27"/>
                <a:gd name="T94" fmla="*/ 17 w 22"/>
                <a:gd name="T95" fmla="*/ 16 h 27"/>
                <a:gd name="T96" fmla="*/ 17 w 22"/>
                <a:gd name="T97" fmla="*/ 16 h 27"/>
                <a:gd name="T98" fmla="*/ 18 w 22"/>
                <a:gd name="T99" fmla="*/ 14 h 27"/>
                <a:gd name="T100" fmla="*/ 19 w 22"/>
                <a:gd name="T101" fmla="*/ 14 h 27"/>
                <a:gd name="T102" fmla="*/ 20 w 22"/>
                <a:gd name="T103" fmla="*/ 15 h 27"/>
                <a:gd name="T104" fmla="*/ 21 w 22"/>
                <a:gd name="T105" fmla="*/ 17 h 27"/>
                <a:gd name="T106" fmla="*/ 22 w 22"/>
                <a:gd name="T107" fmla="*/ 21 h 27"/>
                <a:gd name="T108" fmla="*/ 22 w 22"/>
                <a:gd name="T109" fmla="*/ 22 h 27"/>
                <a:gd name="T110" fmla="*/ 16 w 22"/>
                <a:gd name="T111" fmla="*/ 18 h 27"/>
                <a:gd name="T112" fmla="*/ 16 w 22"/>
                <a:gd name="T113" fmla="*/ 19 h 27"/>
                <a:gd name="T114" fmla="*/ 14 w 22"/>
                <a:gd name="T115" fmla="*/ 19 h 27"/>
                <a:gd name="T116" fmla="*/ 15 w 22"/>
                <a:gd name="T117" fmla="*/ 19 h 27"/>
                <a:gd name="T118" fmla="*/ 14 w 22"/>
                <a:gd name="T119" fmla="*/ 18 h 27"/>
                <a:gd name="T120" fmla="*/ 12 w 22"/>
                <a:gd name="T121" fmla="*/ 18 h 27"/>
                <a:gd name="T122" fmla="*/ 14 w 22"/>
                <a:gd name="T12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 h="27">
                  <a:moveTo>
                    <a:pt x="22" y="22"/>
                  </a:moveTo>
                  <a:cubicBezTo>
                    <a:pt x="22" y="23"/>
                    <a:pt x="22" y="23"/>
                    <a:pt x="22" y="23"/>
                  </a:cubicBezTo>
                  <a:cubicBezTo>
                    <a:pt x="22" y="24"/>
                    <a:pt x="22" y="24"/>
                    <a:pt x="22" y="24"/>
                  </a:cubicBezTo>
                  <a:cubicBezTo>
                    <a:pt x="21" y="23"/>
                    <a:pt x="21" y="23"/>
                    <a:pt x="21" y="23"/>
                  </a:cubicBezTo>
                  <a:cubicBezTo>
                    <a:pt x="21" y="24"/>
                    <a:pt x="21" y="24"/>
                    <a:pt x="21" y="24"/>
                  </a:cubicBezTo>
                  <a:cubicBezTo>
                    <a:pt x="20" y="25"/>
                    <a:pt x="20" y="25"/>
                    <a:pt x="20" y="25"/>
                  </a:cubicBezTo>
                  <a:cubicBezTo>
                    <a:pt x="21" y="25"/>
                    <a:pt x="21" y="25"/>
                    <a:pt x="21" y="25"/>
                  </a:cubicBezTo>
                  <a:cubicBezTo>
                    <a:pt x="20" y="26"/>
                    <a:pt x="20" y="26"/>
                    <a:pt x="20" y="26"/>
                  </a:cubicBezTo>
                  <a:cubicBezTo>
                    <a:pt x="21" y="27"/>
                    <a:pt x="21" y="27"/>
                    <a:pt x="21" y="27"/>
                  </a:cubicBezTo>
                  <a:cubicBezTo>
                    <a:pt x="21" y="27"/>
                    <a:pt x="21" y="27"/>
                    <a:pt x="21" y="27"/>
                  </a:cubicBezTo>
                  <a:cubicBezTo>
                    <a:pt x="20" y="25"/>
                    <a:pt x="20" y="25"/>
                    <a:pt x="20" y="25"/>
                  </a:cubicBezTo>
                  <a:cubicBezTo>
                    <a:pt x="19" y="24"/>
                    <a:pt x="19" y="24"/>
                    <a:pt x="19" y="24"/>
                  </a:cubicBezTo>
                  <a:cubicBezTo>
                    <a:pt x="19" y="24"/>
                    <a:pt x="19" y="24"/>
                    <a:pt x="19" y="24"/>
                  </a:cubicBezTo>
                  <a:cubicBezTo>
                    <a:pt x="19" y="23"/>
                    <a:pt x="19" y="23"/>
                    <a:pt x="19" y="23"/>
                  </a:cubicBezTo>
                  <a:cubicBezTo>
                    <a:pt x="19" y="23"/>
                    <a:pt x="19" y="23"/>
                    <a:pt x="19" y="23"/>
                  </a:cubicBezTo>
                  <a:cubicBezTo>
                    <a:pt x="19" y="23"/>
                    <a:pt x="19" y="23"/>
                    <a:pt x="19" y="23"/>
                  </a:cubicBezTo>
                  <a:cubicBezTo>
                    <a:pt x="18" y="23"/>
                    <a:pt x="18" y="23"/>
                    <a:pt x="18" y="23"/>
                  </a:cubicBezTo>
                  <a:cubicBezTo>
                    <a:pt x="18" y="23"/>
                    <a:pt x="18" y="23"/>
                    <a:pt x="18" y="23"/>
                  </a:cubicBezTo>
                  <a:cubicBezTo>
                    <a:pt x="18" y="22"/>
                    <a:pt x="18" y="22"/>
                    <a:pt x="18" y="22"/>
                  </a:cubicBezTo>
                  <a:cubicBezTo>
                    <a:pt x="18" y="22"/>
                    <a:pt x="18" y="22"/>
                    <a:pt x="18" y="22"/>
                  </a:cubicBezTo>
                  <a:cubicBezTo>
                    <a:pt x="18" y="21"/>
                    <a:pt x="18" y="21"/>
                    <a:pt x="18" y="21"/>
                  </a:cubicBezTo>
                  <a:cubicBezTo>
                    <a:pt x="18" y="20"/>
                    <a:pt x="18" y="20"/>
                    <a:pt x="18" y="20"/>
                  </a:cubicBezTo>
                  <a:cubicBezTo>
                    <a:pt x="18" y="20"/>
                    <a:pt x="18" y="20"/>
                    <a:pt x="18" y="20"/>
                  </a:cubicBezTo>
                  <a:cubicBezTo>
                    <a:pt x="16" y="17"/>
                    <a:pt x="16" y="17"/>
                    <a:pt x="16" y="17"/>
                  </a:cubicBezTo>
                  <a:cubicBezTo>
                    <a:pt x="16" y="17"/>
                    <a:pt x="16" y="17"/>
                    <a:pt x="16" y="17"/>
                  </a:cubicBezTo>
                  <a:cubicBezTo>
                    <a:pt x="16" y="17"/>
                    <a:pt x="16" y="17"/>
                    <a:pt x="16" y="17"/>
                  </a:cubicBezTo>
                  <a:cubicBezTo>
                    <a:pt x="16" y="17"/>
                    <a:pt x="16" y="17"/>
                    <a:pt x="16" y="17"/>
                  </a:cubicBezTo>
                  <a:cubicBezTo>
                    <a:pt x="15" y="18"/>
                    <a:pt x="15" y="18"/>
                    <a:pt x="15" y="18"/>
                  </a:cubicBezTo>
                  <a:cubicBezTo>
                    <a:pt x="13" y="17"/>
                    <a:pt x="13" y="17"/>
                    <a:pt x="13" y="17"/>
                  </a:cubicBezTo>
                  <a:cubicBezTo>
                    <a:pt x="13" y="17"/>
                    <a:pt x="13" y="17"/>
                    <a:pt x="13" y="17"/>
                  </a:cubicBezTo>
                  <a:cubicBezTo>
                    <a:pt x="13" y="17"/>
                    <a:pt x="13" y="17"/>
                    <a:pt x="13" y="17"/>
                  </a:cubicBezTo>
                  <a:cubicBezTo>
                    <a:pt x="12" y="16"/>
                    <a:pt x="12" y="16"/>
                    <a:pt x="12" y="16"/>
                  </a:cubicBezTo>
                  <a:cubicBezTo>
                    <a:pt x="11" y="15"/>
                    <a:pt x="11" y="15"/>
                    <a:pt x="11" y="15"/>
                  </a:cubicBezTo>
                  <a:cubicBezTo>
                    <a:pt x="12" y="16"/>
                    <a:pt x="12" y="16"/>
                    <a:pt x="12" y="16"/>
                  </a:cubicBezTo>
                  <a:cubicBezTo>
                    <a:pt x="12" y="17"/>
                    <a:pt x="12" y="17"/>
                    <a:pt x="12" y="17"/>
                  </a:cubicBezTo>
                  <a:cubicBezTo>
                    <a:pt x="12" y="18"/>
                    <a:pt x="12" y="18"/>
                    <a:pt x="12" y="18"/>
                  </a:cubicBezTo>
                  <a:cubicBezTo>
                    <a:pt x="11" y="18"/>
                    <a:pt x="11" y="18"/>
                    <a:pt x="11" y="18"/>
                  </a:cubicBezTo>
                  <a:cubicBezTo>
                    <a:pt x="12" y="18"/>
                    <a:pt x="12" y="18"/>
                    <a:pt x="12" y="18"/>
                  </a:cubicBezTo>
                  <a:cubicBezTo>
                    <a:pt x="12" y="19"/>
                    <a:pt x="12" y="19"/>
                    <a:pt x="12" y="19"/>
                  </a:cubicBezTo>
                  <a:cubicBezTo>
                    <a:pt x="12" y="20"/>
                    <a:pt x="12" y="20"/>
                    <a:pt x="12" y="20"/>
                  </a:cubicBezTo>
                  <a:cubicBezTo>
                    <a:pt x="11" y="20"/>
                    <a:pt x="11" y="20"/>
                    <a:pt x="11" y="20"/>
                  </a:cubicBezTo>
                  <a:cubicBezTo>
                    <a:pt x="11" y="22"/>
                    <a:pt x="11" y="22"/>
                    <a:pt x="11" y="22"/>
                  </a:cubicBezTo>
                  <a:cubicBezTo>
                    <a:pt x="10" y="21"/>
                    <a:pt x="10" y="21"/>
                    <a:pt x="10" y="21"/>
                  </a:cubicBezTo>
                  <a:cubicBezTo>
                    <a:pt x="10" y="20"/>
                    <a:pt x="10" y="20"/>
                    <a:pt x="10" y="20"/>
                  </a:cubicBezTo>
                  <a:cubicBezTo>
                    <a:pt x="11" y="20"/>
                    <a:pt x="11" y="20"/>
                    <a:pt x="11" y="20"/>
                  </a:cubicBezTo>
                  <a:cubicBezTo>
                    <a:pt x="11" y="20"/>
                    <a:pt x="11" y="20"/>
                    <a:pt x="11" y="20"/>
                  </a:cubicBezTo>
                  <a:cubicBezTo>
                    <a:pt x="10" y="20"/>
                    <a:pt x="10" y="20"/>
                    <a:pt x="10" y="20"/>
                  </a:cubicBezTo>
                  <a:cubicBezTo>
                    <a:pt x="10" y="21"/>
                    <a:pt x="10" y="21"/>
                    <a:pt x="10" y="21"/>
                  </a:cubicBezTo>
                  <a:cubicBezTo>
                    <a:pt x="9" y="20"/>
                    <a:pt x="9" y="20"/>
                    <a:pt x="9" y="20"/>
                  </a:cubicBezTo>
                  <a:cubicBezTo>
                    <a:pt x="10" y="19"/>
                    <a:pt x="10" y="19"/>
                    <a:pt x="10" y="19"/>
                  </a:cubicBezTo>
                  <a:cubicBezTo>
                    <a:pt x="10" y="19"/>
                    <a:pt x="10" y="19"/>
                    <a:pt x="10" y="19"/>
                  </a:cubicBezTo>
                  <a:cubicBezTo>
                    <a:pt x="9" y="18"/>
                    <a:pt x="9" y="18"/>
                    <a:pt x="9" y="18"/>
                  </a:cubicBezTo>
                  <a:cubicBezTo>
                    <a:pt x="10" y="19"/>
                    <a:pt x="10" y="19"/>
                    <a:pt x="10" y="19"/>
                  </a:cubicBezTo>
                  <a:cubicBezTo>
                    <a:pt x="9" y="19"/>
                    <a:pt x="9" y="19"/>
                    <a:pt x="9" y="19"/>
                  </a:cubicBezTo>
                  <a:cubicBezTo>
                    <a:pt x="9" y="20"/>
                    <a:pt x="9" y="20"/>
                    <a:pt x="9" y="20"/>
                  </a:cubicBezTo>
                  <a:cubicBezTo>
                    <a:pt x="9" y="20"/>
                    <a:pt x="9" y="20"/>
                    <a:pt x="9" y="20"/>
                  </a:cubicBezTo>
                  <a:cubicBezTo>
                    <a:pt x="9" y="21"/>
                    <a:pt x="9" y="21"/>
                    <a:pt x="9" y="21"/>
                  </a:cubicBezTo>
                  <a:cubicBezTo>
                    <a:pt x="9" y="22"/>
                    <a:pt x="9" y="22"/>
                    <a:pt x="9" y="22"/>
                  </a:cubicBezTo>
                  <a:cubicBezTo>
                    <a:pt x="9" y="22"/>
                    <a:pt x="9" y="22"/>
                    <a:pt x="9" y="22"/>
                  </a:cubicBezTo>
                  <a:cubicBezTo>
                    <a:pt x="9" y="22"/>
                    <a:pt x="9" y="22"/>
                    <a:pt x="9" y="22"/>
                  </a:cubicBezTo>
                  <a:cubicBezTo>
                    <a:pt x="8" y="22"/>
                    <a:pt x="8" y="22"/>
                    <a:pt x="8" y="22"/>
                  </a:cubicBezTo>
                  <a:cubicBezTo>
                    <a:pt x="8" y="22"/>
                    <a:pt x="8" y="22"/>
                    <a:pt x="8" y="22"/>
                  </a:cubicBezTo>
                  <a:cubicBezTo>
                    <a:pt x="8" y="22"/>
                    <a:pt x="8" y="22"/>
                    <a:pt x="8" y="22"/>
                  </a:cubicBezTo>
                  <a:cubicBezTo>
                    <a:pt x="7" y="22"/>
                    <a:pt x="7" y="22"/>
                    <a:pt x="7" y="22"/>
                  </a:cubicBezTo>
                  <a:cubicBezTo>
                    <a:pt x="7" y="22"/>
                    <a:pt x="7" y="22"/>
                    <a:pt x="7" y="22"/>
                  </a:cubicBezTo>
                  <a:cubicBezTo>
                    <a:pt x="7" y="21"/>
                    <a:pt x="7" y="21"/>
                    <a:pt x="7" y="21"/>
                  </a:cubicBezTo>
                  <a:cubicBezTo>
                    <a:pt x="6" y="21"/>
                    <a:pt x="6" y="21"/>
                    <a:pt x="6" y="21"/>
                  </a:cubicBezTo>
                  <a:cubicBezTo>
                    <a:pt x="6" y="20"/>
                    <a:pt x="6" y="20"/>
                    <a:pt x="6" y="20"/>
                  </a:cubicBezTo>
                  <a:cubicBezTo>
                    <a:pt x="6" y="19"/>
                    <a:pt x="6" y="19"/>
                    <a:pt x="6" y="19"/>
                  </a:cubicBezTo>
                  <a:cubicBezTo>
                    <a:pt x="6" y="18"/>
                    <a:pt x="6" y="18"/>
                    <a:pt x="6" y="18"/>
                  </a:cubicBezTo>
                  <a:cubicBezTo>
                    <a:pt x="4" y="17"/>
                    <a:pt x="4" y="17"/>
                    <a:pt x="4" y="17"/>
                  </a:cubicBezTo>
                  <a:cubicBezTo>
                    <a:pt x="4" y="15"/>
                    <a:pt x="4" y="15"/>
                    <a:pt x="4" y="15"/>
                  </a:cubicBezTo>
                  <a:cubicBezTo>
                    <a:pt x="4" y="15"/>
                    <a:pt x="4" y="15"/>
                    <a:pt x="4" y="15"/>
                  </a:cubicBezTo>
                  <a:cubicBezTo>
                    <a:pt x="4" y="14"/>
                    <a:pt x="4" y="14"/>
                    <a:pt x="4" y="14"/>
                  </a:cubicBezTo>
                  <a:cubicBezTo>
                    <a:pt x="4" y="12"/>
                    <a:pt x="4" y="12"/>
                    <a:pt x="4" y="12"/>
                  </a:cubicBezTo>
                  <a:cubicBezTo>
                    <a:pt x="3" y="11"/>
                    <a:pt x="3" y="11"/>
                    <a:pt x="3" y="11"/>
                  </a:cubicBezTo>
                  <a:cubicBezTo>
                    <a:pt x="2" y="11"/>
                    <a:pt x="2" y="11"/>
                    <a:pt x="2" y="11"/>
                  </a:cubicBezTo>
                  <a:cubicBezTo>
                    <a:pt x="1" y="10"/>
                    <a:pt x="1" y="10"/>
                    <a:pt x="1" y="10"/>
                  </a:cubicBezTo>
                  <a:cubicBezTo>
                    <a:pt x="1" y="8"/>
                    <a:pt x="1" y="8"/>
                    <a:pt x="1" y="8"/>
                  </a:cubicBezTo>
                  <a:cubicBezTo>
                    <a:pt x="2" y="8"/>
                    <a:pt x="2" y="8"/>
                    <a:pt x="2" y="8"/>
                  </a:cubicBezTo>
                  <a:cubicBezTo>
                    <a:pt x="2" y="7"/>
                    <a:pt x="2" y="7"/>
                    <a:pt x="2" y="7"/>
                  </a:cubicBezTo>
                  <a:cubicBezTo>
                    <a:pt x="3" y="6"/>
                    <a:pt x="3" y="6"/>
                    <a:pt x="3" y="6"/>
                  </a:cubicBezTo>
                  <a:cubicBezTo>
                    <a:pt x="3" y="7"/>
                    <a:pt x="3" y="7"/>
                    <a:pt x="3" y="7"/>
                  </a:cubicBezTo>
                  <a:cubicBezTo>
                    <a:pt x="4" y="6"/>
                    <a:pt x="4" y="6"/>
                    <a:pt x="4" y="6"/>
                  </a:cubicBezTo>
                  <a:cubicBezTo>
                    <a:pt x="3" y="5"/>
                    <a:pt x="3" y="5"/>
                    <a:pt x="3" y="5"/>
                  </a:cubicBezTo>
                  <a:cubicBezTo>
                    <a:pt x="4" y="5"/>
                    <a:pt x="4" y="5"/>
                    <a:pt x="4" y="5"/>
                  </a:cubicBezTo>
                  <a:cubicBezTo>
                    <a:pt x="3" y="5"/>
                    <a:pt x="3" y="5"/>
                    <a:pt x="3" y="5"/>
                  </a:cubicBezTo>
                  <a:cubicBezTo>
                    <a:pt x="2" y="5"/>
                    <a:pt x="2" y="5"/>
                    <a:pt x="2" y="5"/>
                  </a:cubicBezTo>
                  <a:cubicBezTo>
                    <a:pt x="0" y="4"/>
                    <a:pt x="0" y="4"/>
                    <a:pt x="0" y="4"/>
                  </a:cubicBezTo>
                  <a:cubicBezTo>
                    <a:pt x="0" y="3"/>
                    <a:pt x="0" y="3"/>
                    <a:pt x="0" y="3"/>
                  </a:cubicBezTo>
                  <a:cubicBezTo>
                    <a:pt x="1" y="2"/>
                    <a:pt x="1" y="2"/>
                    <a:pt x="1" y="2"/>
                  </a:cubicBezTo>
                  <a:cubicBezTo>
                    <a:pt x="1" y="1"/>
                    <a:pt x="1" y="1"/>
                    <a:pt x="1" y="1"/>
                  </a:cubicBezTo>
                  <a:cubicBezTo>
                    <a:pt x="1" y="1"/>
                    <a:pt x="1" y="1"/>
                    <a:pt x="1" y="1"/>
                  </a:cubicBezTo>
                  <a:cubicBezTo>
                    <a:pt x="1" y="0"/>
                    <a:pt x="1" y="0"/>
                    <a:pt x="1" y="0"/>
                  </a:cubicBezTo>
                  <a:cubicBezTo>
                    <a:pt x="1" y="0"/>
                    <a:pt x="1" y="0"/>
                    <a:pt x="1" y="0"/>
                  </a:cubicBezTo>
                  <a:cubicBezTo>
                    <a:pt x="1" y="0"/>
                    <a:pt x="1" y="0"/>
                    <a:pt x="1" y="0"/>
                  </a:cubicBezTo>
                  <a:cubicBezTo>
                    <a:pt x="2" y="0"/>
                    <a:pt x="2" y="0"/>
                    <a:pt x="2" y="0"/>
                  </a:cubicBezTo>
                  <a:cubicBezTo>
                    <a:pt x="2" y="1"/>
                    <a:pt x="2" y="1"/>
                    <a:pt x="2" y="1"/>
                  </a:cubicBezTo>
                  <a:cubicBezTo>
                    <a:pt x="2" y="1"/>
                    <a:pt x="2" y="1"/>
                    <a:pt x="2" y="1"/>
                  </a:cubicBezTo>
                  <a:cubicBezTo>
                    <a:pt x="3" y="2"/>
                    <a:pt x="3" y="2"/>
                    <a:pt x="3" y="2"/>
                  </a:cubicBezTo>
                  <a:cubicBezTo>
                    <a:pt x="4" y="2"/>
                    <a:pt x="4" y="2"/>
                    <a:pt x="4" y="2"/>
                  </a:cubicBezTo>
                  <a:cubicBezTo>
                    <a:pt x="4" y="2"/>
                    <a:pt x="4" y="2"/>
                    <a:pt x="4" y="2"/>
                  </a:cubicBezTo>
                  <a:cubicBezTo>
                    <a:pt x="3" y="2"/>
                    <a:pt x="3" y="2"/>
                    <a:pt x="3" y="2"/>
                  </a:cubicBezTo>
                  <a:cubicBezTo>
                    <a:pt x="4" y="1"/>
                    <a:pt x="4" y="1"/>
                    <a:pt x="4" y="1"/>
                  </a:cubicBezTo>
                  <a:cubicBezTo>
                    <a:pt x="4" y="1"/>
                    <a:pt x="4" y="1"/>
                    <a:pt x="4" y="1"/>
                  </a:cubicBezTo>
                  <a:cubicBezTo>
                    <a:pt x="5" y="2"/>
                    <a:pt x="5" y="2"/>
                    <a:pt x="5" y="2"/>
                  </a:cubicBezTo>
                  <a:cubicBezTo>
                    <a:pt x="5" y="2"/>
                    <a:pt x="5" y="2"/>
                    <a:pt x="5" y="2"/>
                  </a:cubicBezTo>
                  <a:cubicBezTo>
                    <a:pt x="6" y="2"/>
                    <a:pt x="6" y="2"/>
                    <a:pt x="6" y="2"/>
                  </a:cubicBezTo>
                  <a:cubicBezTo>
                    <a:pt x="6" y="2"/>
                    <a:pt x="6" y="2"/>
                    <a:pt x="6" y="2"/>
                  </a:cubicBezTo>
                  <a:cubicBezTo>
                    <a:pt x="7" y="2"/>
                    <a:pt x="7" y="2"/>
                    <a:pt x="7" y="2"/>
                  </a:cubicBezTo>
                  <a:cubicBezTo>
                    <a:pt x="7" y="3"/>
                    <a:pt x="7" y="3"/>
                    <a:pt x="7" y="3"/>
                  </a:cubicBezTo>
                  <a:cubicBezTo>
                    <a:pt x="7" y="4"/>
                    <a:pt x="7" y="4"/>
                    <a:pt x="7" y="4"/>
                  </a:cubicBezTo>
                  <a:cubicBezTo>
                    <a:pt x="7" y="4"/>
                    <a:pt x="7" y="4"/>
                    <a:pt x="7" y="4"/>
                  </a:cubicBezTo>
                  <a:cubicBezTo>
                    <a:pt x="8" y="5"/>
                    <a:pt x="8" y="5"/>
                    <a:pt x="8" y="5"/>
                  </a:cubicBezTo>
                  <a:cubicBezTo>
                    <a:pt x="8" y="6"/>
                    <a:pt x="8" y="6"/>
                    <a:pt x="8" y="6"/>
                  </a:cubicBezTo>
                  <a:cubicBezTo>
                    <a:pt x="9" y="6"/>
                    <a:pt x="9" y="6"/>
                    <a:pt x="9" y="6"/>
                  </a:cubicBezTo>
                  <a:cubicBezTo>
                    <a:pt x="9" y="6"/>
                    <a:pt x="9" y="6"/>
                    <a:pt x="9" y="6"/>
                  </a:cubicBezTo>
                  <a:cubicBezTo>
                    <a:pt x="10" y="6"/>
                    <a:pt x="10" y="6"/>
                    <a:pt x="10" y="6"/>
                  </a:cubicBezTo>
                  <a:cubicBezTo>
                    <a:pt x="12" y="6"/>
                    <a:pt x="12" y="6"/>
                    <a:pt x="12" y="6"/>
                  </a:cubicBezTo>
                  <a:cubicBezTo>
                    <a:pt x="13" y="6"/>
                    <a:pt x="13" y="6"/>
                    <a:pt x="13" y="6"/>
                  </a:cubicBezTo>
                  <a:cubicBezTo>
                    <a:pt x="15" y="6"/>
                    <a:pt x="15" y="6"/>
                    <a:pt x="15" y="6"/>
                  </a:cubicBezTo>
                  <a:cubicBezTo>
                    <a:pt x="16" y="6"/>
                    <a:pt x="16" y="6"/>
                    <a:pt x="16" y="6"/>
                  </a:cubicBezTo>
                  <a:cubicBezTo>
                    <a:pt x="17" y="6"/>
                    <a:pt x="17" y="6"/>
                    <a:pt x="17" y="6"/>
                  </a:cubicBezTo>
                  <a:cubicBezTo>
                    <a:pt x="17" y="7"/>
                    <a:pt x="17" y="7"/>
                    <a:pt x="17" y="7"/>
                  </a:cubicBezTo>
                  <a:cubicBezTo>
                    <a:pt x="18" y="6"/>
                    <a:pt x="18" y="6"/>
                    <a:pt x="18" y="6"/>
                  </a:cubicBezTo>
                  <a:cubicBezTo>
                    <a:pt x="18" y="7"/>
                    <a:pt x="18" y="7"/>
                    <a:pt x="18" y="7"/>
                  </a:cubicBezTo>
                  <a:cubicBezTo>
                    <a:pt x="19" y="7"/>
                    <a:pt x="19" y="7"/>
                    <a:pt x="19" y="7"/>
                  </a:cubicBezTo>
                  <a:cubicBezTo>
                    <a:pt x="18" y="8"/>
                    <a:pt x="18" y="8"/>
                    <a:pt x="18" y="8"/>
                  </a:cubicBezTo>
                  <a:cubicBezTo>
                    <a:pt x="18" y="9"/>
                    <a:pt x="18" y="9"/>
                    <a:pt x="18" y="9"/>
                  </a:cubicBezTo>
                  <a:cubicBezTo>
                    <a:pt x="18" y="10"/>
                    <a:pt x="18" y="10"/>
                    <a:pt x="18" y="10"/>
                  </a:cubicBezTo>
                  <a:cubicBezTo>
                    <a:pt x="17" y="11"/>
                    <a:pt x="17" y="11"/>
                    <a:pt x="17" y="11"/>
                  </a:cubicBezTo>
                  <a:cubicBezTo>
                    <a:pt x="17" y="11"/>
                    <a:pt x="17" y="11"/>
                    <a:pt x="17" y="11"/>
                  </a:cubicBezTo>
                  <a:cubicBezTo>
                    <a:pt x="17" y="12"/>
                    <a:pt x="17" y="12"/>
                    <a:pt x="17" y="12"/>
                  </a:cubicBezTo>
                  <a:cubicBezTo>
                    <a:pt x="16" y="12"/>
                    <a:pt x="16" y="12"/>
                    <a:pt x="16" y="12"/>
                  </a:cubicBezTo>
                  <a:cubicBezTo>
                    <a:pt x="16" y="11"/>
                    <a:pt x="16" y="11"/>
                    <a:pt x="16" y="11"/>
                  </a:cubicBezTo>
                  <a:cubicBezTo>
                    <a:pt x="15" y="12"/>
                    <a:pt x="15" y="12"/>
                    <a:pt x="15" y="12"/>
                  </a:cubicBezTo>
                  <a:cubicBezTo>
                    <a:pt x="15" y="12"/>
                    <a:pt x="15" y="12"/>
                    <a:pt x="15" y="12"/>
                  </a:cubicBezTo>
                  <a:cubicBezTo>
                    <a:pt x="15" y="13"/>
                    <a:pt x="15" y="13"/>
                    <a:pt x="15" y="13"/>
                  </a:cubicBezTo>
                  <a:cubicBezTo>
                    <a:pt x="15" y="13"/>
                    <a:pt x="15" y="13"/>
                    <a:pt x="15" y="13"/>
                  </a:cubicBezTo>
                  <a:cubicBezTo>
                    <a:pt x="15" y="14"/>
                    <a:pt x="15" y="14"/>
                    <a:pt x="15" y="14"/>
                  </a:cubicBezTo>
                  <a:cubicBezTo>
                    <a:pt x="16" y="15"/>
                    <a:pt x="16" y="15"/>
                    <a:pt x="16" y="15"/>
                  </a:cubicBezTo>
                  <a:cubicBezTo>
                    <a:pt x="16" y="15"/>
                    <a:pt x="16" y="15"/>
                    <a:pt x="16" y="15"/>
                  </a:cubicBezTo>
                  <a:cubicBezTo>
                    <a:pt x="16" y="16"/>
                    <a:pt x="16" y="16"/>
                    <a:pt x="16" y="16"/>
                  </a:cubicBezTo>
                  <a:cubicBezTo>
                    <a:pt x="17" y="16"/>
                    <a:pt x="17" y="16"/>
                    <a:pt x="17" y="16"/>
                  </a:cubicBezTo>
                  <a:cubicBezTo>
                    <a:pt x="18" y="16"/>
                    <a:pt x="18" y="16"/>
                    <a:pt x="18" y="16"/>
                  </a:cubicBezTo>
                  <a:cubicBezTo>
                    <a:pt x="18" y="16"/>
                    <a:pt x="18" y="16"/>
                    <a:pt x="18" y="16"/>
                  </a:cubicBezTo>
                  <a:cubicBezTo>
                    <a:pt x="17" y="16"/>
                    <a:pt x="17" y="16"/>
                    <a:pt x="17" y="16"/>
                  </a:cubicBezTo>
                  <a:cubicBezTo>
                    <a:pt x="18" y="15"/>
                    <a:pt x="18" y="15"/>
                    <a:pt x="18" y="15"/>
                  </a:cubicBezTo>
                  <a:cubicBezTo>
                    <a:pt x="18" y="14"/>
                    <a:pt x="18" y="14"/>
                    <a:pt x="18" y="14"/>
                  </a:cubicBezTo>
                  <a:cubicBezTo>
                    <a:pt x="18" y="14"/>
                    <a:pt x="18" y="14"/>
                    <a:pt x="18" y="14"/>
                  </a:cubicBezTo>
                  <a:cubicBezTo>
                    <a:pt x="18" y="14"/>
                    <a:pt x="18" y="14"/>
                    <a:pt x="18" y="14"/>
                  </a:cubicBezTo>
                  <a:cubicBezTo>
                    <a:pt x="18" y="13"/>
                    <a:pt x="18" y="13"/>
                    <a:pt x="18" y="13"/>
                  </a:cubicBezTo>
                  <a:cubicBezTo>
                    <a:pt x="19" y="14"/>
                    <a:pt x="19" y="14"/>
                    <a:pt x="19" y="14"/>
                  </a:cubicBezTo>
                  <a:cubicBezTo>
                    <a:pt x="20" y="14"/>
                    <a:pt x="20" y="14"/>
                    <a:pt x="20" y="14"/>
                  </a:cubicBezTo>
                  <a:cubicBezTo>
                    <a:pt x="20" y="14"/>
                    <a:pt x="20" y="14"/>
                    <a:pt x="20" y="14"/>
                  </a:cubicBezTo>
                  <a:cubicBezTo>
                    <a:pt x="20" y="15"/>
                    <a:pt x="20" y="15"/>
                    <a:pt x="20" y="15"/>
                  </a:cubicBezTo>
                  <a:cubicBezTo>
                    <a:pt x="20" y="16"/>
                    <a:pt x="20" y="16"/>
                    <a:pt x="20" y="16"/>
                  </a:cubicBezTo>
                  <a:cubicBezTo>
                    <a:pt x="20" y="17"/>
                    <a:pt x="20" y="17"/>
                    <a:pt x="20" y="17"/>
                  </a:cubicBezTo>
                  <a:cubicBezTo>
                    <a:pt x="21" y="17"/>
                    <a:pt x="21" y="17"/>
                    <a:pt x="21" y="17"/>
                  </a:cubicBezTo>
                  <a:cubicBezTo>
                    <a:pt x="21" y="19"/>
                    <a:pt x="21" y="19"/>
                    <a:pt x="21" y="19"/>
                  </a:cubicBezTo>
                  <a:cubicBezTo>
                    <a:pt x="21" y="20"/>
                    <a:pt x="21" y="20"/>
                    <a:pt x="21" y="20"/>
                  </a:cubicBezTo>
                  <a:cubicBezTo>
                    <a:pt x="22" y="21"/>
                    <a:pt x="22" y="21"/>
                    <a:pt x="22" y="21"/>
                  </a:cubicBezTo>
                  <a:cubicBezTo>
                    <a:pt x="22" y="21"/>
                    <a:pt x="22" y="21"/>
                    <a:pt x="22" y="21"/>
                  </a:cubicBezTo>
                  <a:cubicBezTo>
                    <a:pt x="22" y="21"/>
                    <a:pt x="22" y="21"/>
                    <a:pt x="22" y="21"/>
                  </a:cubicBezTo>
                  <a:cubicBezTo>
                    <a:pt x="22" y="22"/>
                    <a:pt x="22" y="22"/>
                    <a:pt x="22" y="22"/>
                  </a:cubicBezTo>
                  <a:cubicBezTo>
                    <a:pt x="22" y="22"/>
                    <a:pt x="22" y="22"/>
                    <a:pt x="22" y="22"/>
                  </a:cubicBezTo>
                  <a:close/>
                  <a:moveTo>
                    <a:pt x="16" y="19"/>
                  </a:moveTo>
                  <a:cubicBezTo>
                    <a:pt x="16" y="18"/>
                    <a:pt x="16" y="18"/>
                    <a:pt x="16" y="18"/>
                  </a:cubicBezTo>
                  <a:cubicBezTo>
                    <a:pt x="16" y="18"/>
                    <a:pt x="16" y="18"/>
                    <a:pt x="16" y="18"/>
                  </a:cubicBezTo>
                  <a:cubicBezTo>
                    <a:pt x="16" y="19"/>
                    <a:pt x="16" y="19"/>
                    <a:pt x="16" y="19"/>
                  </a:cubicBezTo>
                  <a:cubicBezTo>
                    <a:pt x="16" y="19"/>
                    <a:pt x="16" y="19"/>
                    <a:pt x="16" y="19"/>
                  </a:cubicBezTo>
                  <a:cubicBezTo>
                    <a:pt x="16" y="19"/>
                    <a:pt x="16" y="19"/>
                    <a:pt x="16" y="19"/>
                  </a:cubicBezTo>
                  <a:close/>
                  <a:moveTo>
                    <a:pt x="14" y="18"/>
                  </a:moveTo>
                  <a:cubicBezTo>
                    <a:pt x="14" y="19"/>
                    <a:pt x="14" y="19"/>
                    <a:pt x="14" y="19"/>
                  </a:cubicBezTo>
                  <a:cubicBezTo>
                    <a:pt x="14" y="20"/>
                    <a:pt x="14" y="20"/>
                    <a:pt x="14" y="20"/>
                  </a:cubicBezTo>
                  <a:cubicBezTo>
                    <a:pt x="15" y="20"/>
                    <a:pt x="15" y="20"/>
                    <a:pt x="15" y="20"/>
                  </a:cubicBezTo>
                  <a:cubicBezTo>
                    <a:pt x="15" y="19"/>
                    <a:pt x="15" y="19"/>
                    <a:pt x="15" y="19"/>
                  </a:cubicBezTo>
                  <a:cubicBezTo>
                    <a:pt x="15" y="19"/>
                    <a:pt x="15" y="19"/>
                    <a:pt x="15" y="19"/>
                  </a:cubicBezTo>
                  <a:cubicBezTo>
                    <a:pt x="14" y="18"/>
                    <a:pt x="14" y="18"/>
                    <a:pt x="14" y="18"/>
                  </a:cubicBezTo>
                  <a:cubicBezTo>
                    <a:pt x="14" y="18"/>
                    <a:pt x="14" y="18"/>
                    <a:pt x="14" y="18"/>
                  </a:cubicBezTo>
                  <a:close/>
                  <a:moveTo>
                    <a:pt x="13" y="18"/>
                  </a:moveTo>
                  <a:cubicBezTo>
                    <a:pt x="12" y="18"/>
                    <a:pt x="12" y="18"/>
                    <a:pt x="12" y="18"/>
                  </a:cubicBezTo>
                  <a:cubicBezTo>
                    <a:pt x="12" y="18"/>
                    <a:pt x="12" y="18"/>
                    <a:pt x="12" y="18"/>
                  </a:cubicBezTo>
                  <a:cubicBezTo>
                    <a:pt x="13" y="20"/>
                    <a:pt x="13" y="20"/>
                    <a:pt x="13" y="20"/>
                  </a:cubicBezTo>
                  <a:cubicBezTo>
                    <a:pt x="14" y="20"/>
                    <a:pt x="14" y="20"/>
                    <a:pt x="14" y="20"/>
                  </a:cubicBezTo>
                  <a:cubicBezTo>
                    <a:pt x="14" y="18"/>
                    <a:pt x="14" y="18"/>
                    <a:pt x="14" y="18"/>
                  </a:cubicBezTo>
                  <a:lnTo>
                    <a:pt x="13"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32">
              <a:extLst>
                <a:ext uri="{FF2B5EF4-FFF2-40B4-BE49-F238E27FC236}">
                  <a16:creationId xmlns:a16="http://schemas.microsoft.com/office/drawing/2014/main" id="{39598EC7-FD6E-432A-ADFE-8625171FB3E1}"/>
                </a:ext>
              </a:extLst>
            </p:cNvPr>
            <p:cNvSpPr>
              <a:spLocks/>
            </p:cNvSpPr>
            <p:nvPr/>
          </p:nvSpPr>
          <p:spPr bwMode="auto">
            <a:xfrm>
              <a:off x="6141910" y="2603418"/>
              <a:ext cx="65619" cy="33452"/>
            </a:xfrm>
            <a:custGeom>
              <a:avLst/>
              <a:gdLst>
                <a:gd name="T0" fmla="*/ 0 w 51"/>
                <a:gd name="T1" fmla="*/ 11 h 26"/>
                <a:gd name="T2" fmla="*/ 3 w 51"/>
                <a:gd name="T3" fmla="*/ 11 h 26"/>
                <a:gd name="T4" fmla="*/ 7 w 51"/>
                <a:gd name="T5" fmla="*/ 4 h 26"/>
                <a:gd name="T6" fmla="*/ 14 w 51"/>
                <a:gd name="T7" fmla="*/ 0 h 26"/>
                <a:gd name="T8" fmla="*/ 22 w 51"/>
                <a:gd name="T9" fmla="*/ 0 h 26"/>
                <a:gd name="T10" fmla="*/ 22 w 51"/>
                <a:gd name="T11" fmla="*/ 0 h 26"/>
                <a:gd name="T12" fmla="*/ 29 w 51"/>
                <a:gd name="T13" fmla="*/ 4 h 26"/>
                <a:gd name="T14" fmla="*/ 33 w 51"/>
                <a:gd name="T15" fmla="*/ 4 h 26"/>
                <a:gd name="T16" fmla="*/ 37 w 51"/>
                <a:gd name="T17" fmla="*/ 4 h 26"/>
                <a:gd name="T18" fmla="*/ 40 w 51"/>
                <a:gd name="T19" fmla="*/ 4 h 26"/>
                <a:gd name="T20" fmla="*/ 44 w 51"/>
                <a:gd name="T21" fmla="*/ 4 h 26"/>
                <a:gd name="T22" fmla="*/ 44 w 51"/>
                <a:gd name="T23" fmla="*/ 4 h 26"/>
                <a:gd name="T24" fmla="*/ 44 w 51"/>
                <a:gd name="T25" fmla="*/ 8 h 26"/>
                <a:gd name="T26" fmla="*/ 44 w 51"/>
                <a:gd name="T27" fmla="*/ 11 h 26"/>
                <a:gd name="T28" fmla="*/ 48 w 51"/>
                <a:gd name="T29" fmla="*/ 15 h 26"/>
                <a:gd name="T30" fmla="*/ 48 w 51"/>
                <a:gd name="T31" fmla="*/ 19 h 26"/>
                <a:gd name="T32" fmla="*/ 51 w 51"/>
                <a:gd name="T33" fmla="*/ 19 h 26"/>
                <a:gd name="T34" fmla="*/ 44 w 51"/>
                <a:gd name="T35" fmla="*/ 22 h 26"/>
                <a:gd name="T36" fmla="*/ 40 w 51"/>
                <a:gd name="T37" fmla="*/ 22 h 26"/>
                <a:gd name="T38" fmla="*/ 33 w 51"/>
                <a:gd name="T39" fmla="*/ 22 h 26"/>
                <a:gd name="T40" fmla="*/ 29 w 51"/>
                <a:gd name="T41" fmla="*/ 22 h 26"/>
                <a:gd name="T42" fmla="*/ 26 w 51"/>
                <a:gd name="T43" fmla="*/ 22 h 26"/>
                <a:gd name="T44" fmla="*/ 22 w 51"/>
                <a:gd name="T45" fmla="*/ 26 h 26"/>
                <a:gd name="T46" fmla="*/ 18 w 51"/>
                <a:gd name="T47" fmla="*/ 26 h 26"/>
                <a:gd name="T48" fmla="*/ 11 w 51"/>
                <a:gd name="T49" fmla="*/ 22 h 26"/>
                <a:gd name="T50" fmla="*/ 7 w 51"/>
                <a:gd name="T51" fmla="*/ 22 h 26"/>
                <a:gd name="T52" fmla="*/ 3 w 51"/>
                <a:gd name="T53" fmla="*/ 22 h 26"/>
                <a:gd name="T54" fmla="*/ 0 w 51"/>
                <a:gd name="T55" fmla="*/ 19 h 26"/>
                <a:gd name="T56" fmla="*/ 0 w 51"/>
                <a:gd name="T57" fmla="*/ 15 h 26"/>
                <a:gd name="T58" fmla="*/ 0 w 51"/>
                <a:gd name="T5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 h="26">
                  <a:moveTo>
                    <a:pt x="0" y="11"/>
                  </a:moveTo>
                  <a:lnTo>
                    <a:pt x="3" y="11"/>
                  </a:lnTo>
                  <a:lnTo>
                    <a:pt x="7" y="4"/>
                  </a:lnTo>
                  <a:lnTo>
                    <a:pt x="14" y="0"/>
                  </a:lnTo>
                  <a:lnTo>
                    <a:pt x="22" y="0"/>
                  </a:lnTo>
                  <a:lnTo>
                    <a:pt x="22" y="0"/>
                  </a:lnTo>
                  <a:lnTo>
                    <a:pt x="29" y="4"/>
                  </a:lnTo>
                  <a:lnTo>
                    <a:pt x="33" y="4"/>
                  </a:lnTo>
                  <a:lnTo>
                    <a:pt x="37" y="4"/>
                  </a:lnTo>
                  <a:lnTo>
                    <a:pt x="40" y="4"/>
                  </a:lnTo>
                  <a:lnTo>
                    <a:pt x="44" y="4"/>
                  </a:lnTo>
                  <a:lnTo>
                    <a:pt x="44" y="4"/>
                  </a:lnTo>
                  <a:lnTo>
                    <a:pt x="44" y="8"/>
                  </a:lnTo>
                  <a:lnTo>
                    <a:pt x="44" y="11"/>
                  </a:lnTo>
                  <a:lnTo>
                    <a:pt x="48" y="15"/>
                  </a:lnTo>
                  <a:lnTo>
                    <a:pt x="48" y="19"/>
                  </a:lnTo>
                  <a:lnTo>
                    <a:pt x="51" y="19"/>
                  </a:lnTo>
                  <a:lnTo>
                    <a:pt x="44" y="22"/>
                  </a:lnTo>
                  <a:lnTo>
                    <a:pt x="40" y="22"/>
                  </a:lnTo>
                  <a:lnTo>
                    <a:pt x="33" y="22"/>
                  </a:lnTo>
                  <a:lnTo>
                    <a:pt x="29" y="22"/>
                  </a:lnTo>
                  <a:lnTo>
                    <a:pt x="26" y="22"/>
                  </a:lnTo>
                  <a:lnTo>
                    <a:pt x="22" y="26"/>
                  </a:lnTo>
                  <a:lnTo>
                    <a:pt x="18" y="26"/>
                  </a:lnTo>
                  <a:lnTo>
                    <a:pt x="11" y="22"/>
                  </a:lnTo>
                  <a:lnTo>
                    <a:pt x="7" y="22"/>
                  </a:lnTo>
                  <a:lnTo>
                    <a:pt x="3" y="22"/>
                  </a:lnTo>
                  <a:lnTo>
                    <a:pt x="0" y="19"/>
                  </a:lnTo>
                  <a:lnTo>
                    <a:pt x="0" y="15"/>
                  </a:lnTo>
                  <a:lnTo>
                    <a:pt x="0"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33">
              <a:extLst>
                <a:ext uri="{FF2B5EF4-FFF2-40B4-BE49-F238E27FC236}">
                  <a16:creationId xmlns:a16="http://schemas.microsoft.com/office/drawing/2014/main" id="{E50339D3-8C69-407E-A54C-5B8AE6434107}"/>
                </a:ext>
              </a:extLst>
            </p:cNvPr>
            <p:cNvSpPr>
              <a:spLocks/>
            </p:cNvSpPr>
            <p:nvPr/>
          </p:nvSpPr>
          <p:spPr bwMode="auto">
            <a:xfrm>
              <a:off x="5955347" y="2560960"/>
              <a:ext cx="176269" cy="81058"/>
            </a:xfrm>
            <a:custGeom>
              <a:avLst/>
              <a:gdLst>
                <a:gd name="T0" fmla="*/ 4 w 137"/>
                <a:gd name="T1" fmla="*/ 0 h 63"/>
                <a:gd name="T2" fmla="*/ 11 w 137"/>
                <a:gd name="T3" fmla="*/ 4 h 63"/>
                <a:gd name="T4" fmla="*/ 15 w 137"/>
                <a:gd name="T5" fmla="*/ 4 h 63"/>
                <a:gd name="T6" fmla="*/ 22 w 137"/>
                <a:gd name="T7" fmla="*/ 0 h 63"/>
                <a:gd name="T8" fmla="*/ 30 w 137"/>
                <a:gd name="T9" fmla="*/ 4 h 63"/>
                <a:gd name="T10" fmla="*/ 37 w 137"/>
                <a:gd name="T11" fmla="*/ 4 h 63"/>
                <a:gd name="T12" fmla="*/ 45 w 137"/>
                <a:gd name="T13" fmla="*/ 11 h 63"/>
                <a:gd name="T14" fmla="*/ 52 w 137"/>
                <a:gd name="T15" fmla="*/ 15 h 63"/>
                <a:gd name="T16" fmla="*/ 56 w 137"/>
                <a:gd name="T17" fmla="*/ 18 h 63"/>
                <a:gd name="T18" fmla="*/ 56 w 137"/>
                <a:gd name="T19" fmla="*/ 15 h 63"/>
                <a:gd name="T20" fmla="*/ 59 w 137"/>
                <a:gd name="T21" fmla="*/ 15 h 63"/>
                <a:gd name="T22" fmla="*/ 67 w 137"/>
                <a:gd name="T23" fmla="*/ 15 h 63"/>
                <a:gd name="T24" fmla="*/ 71 w 137"/>
                <a:gd name="T25" fmla="*/ 22 h 63"/>
                <a:gd name="T26" fmla="*/ 82 w 137"/>
                <a:gd name="T27" fmla="*/ 22 h 63"/>
                <a:gd name="T28" fmla="*/ 82 w 137"/>
                <a:gd name="T29" fmla="*/ 33 h 63"/>
                <a:gd name="T30" fmla="*/ 89 w 137"/>
                <a:gd name="T31" fmla="*/ 33 h 63"/>
                <a:gd name="T32" fmla="*/ 93 w 137"/>
                <a:gd name="T33" fmla="*/ 33 h 63"/>
                <a:gd name="T34" fmla="*/ 104 w 137"/>
                <a:gd name="T35" fmla="*/ 30 h 63"/>
                <a:gd name="T36" fmla="*/ 108 w 137"/>
                <a:gd name="T37" fmla="*/ 33 h 63"/>
                <a:gd name="T38" fmla="*/ 115 w 137"/>
                <a:gd name="T39" fmla="*/ 41 h 63"/>
                <a:gd name="T40" fmla="*/ 122 w 137"/>
                <a:gd name="T41" fmla="*/ 41 h 63"/>
                <a:gd name="T42" fmla="*/ 130 w 137"/>
                <a:gd name="T43" fmla="*/ 37 h 63"/>
                <a:gd name="T44" fmla="*/ 134 w 137"/>
                <a:gd name="T45" fmla="*/ 41 h 63"/>
                <a:gd name="T46" fmla="*/ 137 w 137"/>
                <a:gd name="T47" fmla="*/ 55 h 63"/>
                <a:gd name="T48" fmla="*/ 122 w 137"/>
                <a:gd name="T49" fmla="*/ 63 h 63"/>
                <a:gd name="T50" fmla="*/ 115 w 137"/>
                <a:gd name="T51" fmla="*/ 63 h 63"/>
                <a:gd name="T52" fmla="*/ 93 w 137"/>
                <a:gd name="T53" fmla="*/ 59 h 63"/>
                <a:gd name="T54" fmla="*/ 82 w 137"/>
                <a:gd name="T55" fmla="*/ 55 h 63"/>
                <a:gd name="T56" fmla="*/ 78 w 137"/>
                <a:gd name="T57" fmla="*/ 52 h 63"/>
                <a:gd name="T58" fmla="*/ 59 w 137"/>
                <a:gd name="T59" fmla="*/ 52 h 63"/>
                <a:gd name="T60" fmla="*/ 48 w 137"/>
                <a:gd name="T61" fmla="*/ 48 h 63"/>
                <a:gd name="T62" fmla="*/ 41 w 137"/>
                <a:gd name="T63" fmla="*/ 44 h 63"/>
                <a:gd name="T64" fmla="*/ 30 w 137"/>
                <a:gd name="T65" fmla="*/ 41 h 63"/>
                <a:gd name="T66" fmla="*/ 19 w 137"/>
                <a:gd name="T67" fmla="*/ 33 h 63"/>
                <a:gd name="T68" fmla="*/ 8 w 137"/>
                <a:gd name="T69" fmla="*/ 30 h 63"/>
                <a:gd name="T70" fmla="*/ 4 w 137"/>
                <a:gd name="T71" fmla="*/ 26 h 63"/>
                <a:gd name="T72" fmla="*/ 0 w 137"/>
                <a:gd name="T73" fmla="*/ 22 h 63"/>
                <a:gd name="T74" fmla="*/ 4 w 137"/>
                <a:gd name="T75" fmla="*/ 11 h 63"/>
                <a:gd name="T76" fmla="*/ 4 w 137"/>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7" h="63">
                  <a:moveTo>
                    <a:pt x="4" y="0"/>
                  </a:moveTo>
                  <a:lnTo>
                    <a:pt x="4" y="0"/>
                  </a:lnTo>
                  <a:lnTo>
                    <a:pt x="11" y="0"/>
                  </a:lnTo>
                  <a:lnTo>
                    <a:pt x="11" y="4"/>
                  </a:lnTo>
                  <a:lnTo>
                    <a:pt x="15" y="4"/>
                  </a:lnTo>
                  <a:lnTo>
                    <a:pt x="15" y="4"/>
                  </a:lnTo>
                  <a:lnTo>
                    <a:pt x="19" y="0"/>
                  </a:lnTo>
                  <a:lnTo>
                    <a:pt x="22" y="0"/>
                  </a:lnTo>
                  <a:lnTo>
                    <a:pt x="30" y="4"/>
                  </a:lnTo>
                  <a:lnTo>
                    <a:pt x="30" y="4"/>
                  </a:lnTo>
                  <a:lnTo>
                    <a:pt x="34" y="4"/>
                  </a:lnTo>
                  <a:lnTo>
                    <a:pt x="37" y="4"/>
                  </a:lnTo>
                  <a:lnTo>
                    <a:pt x="41" y="11"/>
                  </a:lnTo>
                  <a:lnTo>
                    <a:pt x="45" y="11"/>
                  </a:lnTo>
                  <a:lnTo>
                    <a:pt x="48" y="11"/>
                  </a:lnTo>
                  <a:lnTo>
                    <a:pt x="52" y="15"/>
                  </a:lnTo>
                  <a:lnTo>
                    <a:pt x="52" y="18"/>
                  </a:lnTo>
                  <a:lnTo>
                    <a:pt x="56" y="18"/>
                  </a:lnTo>
                  <a:lnTo>
                    <a:pt x="56" y="18"/>
                  </a:lnTo>
                  <a:lnTo>
                    <a:pt x="56" y="15"/>
                  </a:lnTo>
                  <a:lnTo>
                    <a:pt x="59" y="15"/>
                  </a:lnTo>
                  <a:lnTo>
                    <a:pt x="59" y="15"/>
                  </a:lnTo>
                  <a:lnTo>
                    <a:pt x="63" y="15"/>
                  </a:lnTo>
                  <a:lnTo>
                    <a:pt x="67" y="15"/>
                  </a:lnTo>
                  <a:lnTo>
                    <a:pt x="67" y="22"/>
                  </a:lnTo>
                  <a:lnTo>
                    <a:pt x="71" y="22"/>
                  </a:lnTo>
                  <a:lnTo>
                    <a:pt x="78" y="22"/>
                  </a:lnTo>
                  <a:lnTo>
                    <a:pt x="82" y="22"/>
                  </a:lnTo>
                  <a:lnTo>
                    <a:pt x="78" y="30"/>
                  </a:lnTo>
                  <a:lnTo>
                    <a:pt x="82" y="33"/>
                  </a:lnTo>
                  <a:lnTo>
                    <a:pt x="85" y="33"/>
                  </a:lnTo>
                  <a:lnTo>
                    <a:pt x="89" y="33"/>
                  </a:lnTo>
                  <a:lnTo>
                    <a:pt x="89" y="33"/>
                  </a:lnTo>
                  <a:lnTo>
                    <a:pt x="93" y="33"/>
                  </a:lnTo>
                  <a:lnTo>
                    <a:pt x="97" y="30"/>
                  </a:lnTo>
                  <a:lnTo>
                    <a:pt x="104" y="30"/>
                  </a:lnTo>
                  <a:lnTo>
                    <a:pt x="108" y="30"/>
                  </a:lnTo>
                  <a:lnTo>
                    <a:pt x="108" y="33"/>
                  </a:lnTo>
                  <a:lnTo>
                    <a:pt x="115" y="37"/>
                  </a:lnTo>
                  <a:lnTo>
                    <a:pt x="115" y="41"/>
                  </a:lnTo>
                  <a:lnTo>
                    <a:pt x="119" y="41"/>
                  </a:lnTo>
                  <a:lnTo>
                    <a:pt x="122" y="41"/>
                  </a:lnTo>
                  <a:lnTo>
                    <a:pt x="126" y="41"/>
                  </a:lnTo>
                  <a:lnTo>
                    <a:pt x="130" y="37"/>
                  </a:lnTo>
                  <a:lnTo>
                    <a:pt x="134" y="41"/>
                  </a:lnTo>
                  <a:lnTo>
                    <a:pt x="134" y="41"/>
                  </a:lnTo>
                  <a:lnTo>
                    <a:pt x="134" y="48"/>
                  </a:lnTo>
                  <a:lnTo>
                    <a:pt x="137" y="55"/>
                  </a:lnTo>
                  <a:lnTo>
                    <a:pt x="134" y="63"/>
                  </a:lnTo>
                  <a:lnTo>
                    <a:pt x="122" y="63"/>
                  </a:lnTo>
                  <a:lnTo>
                    <a:pt x="119" y="59"/>
                  </a:lnTo>
                  <a:lnTo>
                    <a:pt x="115" y="63"/>
                  </a:lnTo>
                  <a:lnTo>
                    <a:pt x="100" y="59"/>
                  </a:lnTo>
                  <a:lnTo>
                    <a:pt x="93" y="59"/>
                  </a:lnTo>
                  <a:lnTo>
                    <a:pt x="93" y="59"/>
                  </a:lnTo>
                  <a:lnTo>
                    <a:pt x="82" y="55"/>
                  </a:lnTo>
                  <a:lnTo>
                    <a:pt x="78" y="55"/>
                  </a:lnTo>
                  <a:lnTo>
                    <a:pt x="78" y="52"/>
                  </a:lnTo>
                  <a:lnTo>
                    <a:pt x="71" y="48"/>
                  </a:lnTo>
                  <a:lnTo>
                    <a:pt x="59" y="52"/>
                  </a:lnTo>
                  <a:lnTo>
                    <a:pt x="59" y="48"/>
                  </a:lnTo>
                  <a:lnTo>
                    <a:pt x="48" y="48"/>
                  </a:lnTo>
                  <a:lnTo>
                    <a:pt x="45" y="44"/>
                  </a:lnTo>
                  <a:lnTo>
                    <a:pt x="41" y="44"/>
                  </a:lnTo>
                  <a:lnTo>
                    <a:pt x="37" y="44"/>
                  </a:lnTo>
                  <a:lnTo>
                    <a:pt x="30" y="41"/>
                  </a:lnTo>
                  <a:lnTo>
                    <a:pt x="26" y="37"/>
                  </a:lnTo>
                  <a:lnTo>
                    <a:pt x="19" y="33"/>
                  </a:lnTo>
                  <a:lnTo>
                    <a:pt x="11" y="30"/>
                  </a:lnTo>
                  <a:lnTo>
                    <a:pt x="8" y="30"/>
                  </a:lnTo>
                  <a:lnTo>
                    <a:pt x="8" y="30"/>
                  </a:lnTo>
                  <a:lnTo>
                    <a:pt x="4" y="26"/>
                  </a:lnTo>
                  <a:lnTo>
                    <a:pt x="0" y="26"/>
                  </a:lnTo>
                  <a:lnTo>
                    <a:pt x="0" y="22"/>
                  </a:lnTo>
                  <a:lnTo>
                    <a:pt x="4" y="18"/>
                  </a:lnTo>
                  <a:lnTo>
                    <a:pt x="4" y="11"/>
                  </a:lnTo>
                  <a:lnTo>
                    <a:pt x="4" y="4"/>
                  </a:lnTo>
                  <a:lnTo>
                    <a:pt x="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34">
              <a:extLst>
                <a:ext uri="{FF2B5EF4-FFF2-40B4-BE49-F238E27FC236}">
                  <a16:creationId xmlns:a16="http://schemas.microsoft.com/office/drawing/2014/main" id="{984A19DD-9B68-45C3-B0BE-1E2F6976F434}"/>
                </a:ext>
              </a:extLst>
            </p:cNvPr>
            <p:cNvSpPr>
              <a:spLocks/>
            </p:cNvSpPr>
            <p:nvPr/>
          </p:nvSpPr>
          <p:spPr bwMode="auto">
            <a:xfrm>
              <a:off x="5551345" y="2418143"/>
              <a:ext cx="294639" cy="290779"/>
            </a:xfrm>
            <a:custGeom>
              <a:avLst/>
              <a:gdLst>
                <a:gd name="T0" fmla="*/ 137 w 229"/>
                <a:gd name="T1" fmla="*/ 218 h 226"/>
                <a:gd name="T2" fmla="*/ 155 w 229"/>
                <a:gd name="T3" fmla="*/ 215 h 226"/>
                <a:gd name="T4" fmla="*/ 166 w 229"/>
                <a:gd name="T5" fmla="*/ 211 h 226"/>
                <a:gd name="T6" fmla="*/ 174 w 229"/>
                <a:gd name="T7" fmla="*/ 211 h 226"/>
                <a:gd name="T8" fmla="*/ 166 w 229"/>
                <a:gd name="T9" fmla="*/ 192 h 226"/>
                <a:gd name="T10" fmla="*/ 155 w 229"/>
                <a:gd name="T11" fmla="*/ 181 h 226"/>
                <a:gd name="T12" fmla="*/ 148 w 229"/>
                <a:gd name="T13" fmla="*/ 174 h 226"/>
                <a:gd name="T14" fmla="*/ 144 w 229"/>
                <a:gd name="T15" fmla="*/ 163 h 226"/>
                <a:gd name="T16" fmla="*/ 155 w 229"/>
                <a:gd name="T17" fmla="*/ 152 h 226"/>
                <a:gd name="T18" fmla="*/ 166 w 229"/>
                <a:gd name="T19" fmla="*/ 155 h 226"/>
                <a:gd name="T20" fmla="*/ 188 w 229"/>
                <a:gd name="T21" fmla="*/ 141 h 226"/>
                <a:gd name="T22" fmla="*/ 203 w 229"/>
                <a:gd name="T23" fmla="*/ 122 h 226"/>
                <a:gd name="T24" fmla="*/ 207 w 229"/>
                <a:gd name="T25" fmla="*/ 111 h 226"/>
                <a:gd name="T26" fmla="*/ 214 w 229"/>
                <a:gd name="T27" fmla="*/ 92 h 226"/>
                <a:gd name="T28" fmla="*/ 222 w 229"/>
                <a:gd name="T29" fmla="*/ 81 h 226"/>
                <a:gd name="T30" fmla="*/ 229 w 229"/>
                <a:gd name="T31" fmla="*/ 74 h 226"/>
                <a:gd name="T32" fmla="*/ 214 w 229"/>
                <a:gd name="T33" fmla="*/ 70 h 226"/>
                <a:gd name="T34" fmla="*/ 196 w 229"/>
                <a:gd name="T35" fmla="*/ 55 h 226"/>
                <a:gd name="T36" fmla="*/ 192 w 229"/>
                <a:gd name="T37" fmla="*/ 37 h 226"/>
                <a:gd name="T38" fmla="*/ 192 w 229"/>
                <a:gd name="T39" fmla="*/ 26 h 226"/>
                <a:gd name="T40" fmla="*/ 181 w 229"/>
                <a:gd name="T41" fmla="*/ 14 h 226"/>
                <a:gd name="T42" fmla="*/ 170 w 229"/>
                <a:gd name="T43" fmla="*/ 7 h 226"/>
                <a:gd name="T44" fmla="*/ 170 w 229"/>
                <a:gd name="T45" fmla="*/ 0 h 226"/>
                <a:gd name="T46" fmla="*/ 151 w 229"/>
                <a:gd name="T47" fmla="*/ 7 h 226"/>
                <a:gd name="T48" fmla="*/ 148 w 229"/>
                <a:gd name="T49" fmla="*/ 37 h 226"/>
                <a:gd name="T50" fmla="*/ 144 w 229"/>
                <a:gd name="T51" fmla="*/ 48 h 226"/>
                <a:gd name="T52" fmla="*/ 137 w 229"/>
                <a:gd name="T53" fmla="*/ 55 h 226"/>
                <a:gd name="T54" fmla="*/ 133 w 229"/>
                <a:gd name="T55" fmla="*/ 63 h 226"/>
                <a:gd name="T56" fmla="*/ 129 w 229"/>
                <a:gd name="T57" fmla="*/ 77 h 226"/>
                <a:gd name="T58" fmla="*/ 122 w 229"/>
                <a:gd name="T59" fmla="*/ 85 h 226"/>
                <a:gd name="T60" fmla="*/ 114 w 229"/>
                <a:gd name="T61" fmla="*/ 85 h 226"/>
                <a:gd name="T62" fmla="*/ 107 w 229"/>
                <a:gd name="T63" fmla="*/ 92 h 226"/>
                <a:gd name="T64" fmla="*/ 92 w 229"/>
                <a:gd name="T65" fmla="*/ 100 h 226"/>
                <a:gd name="T66" fmla="*/ 85 w 229"/>
                <a:gd name="T67" fmla="*/ 107 h 226"/>
                <a:gd name="T68" fmla="*/ 88 w 229"/>
                <a:gd name="T69" fmla="*/ 122 h 226"/>
                <a:gd name="T70" fmla="*/ 70 w 229"/>
                <a:gd name="T71" fmla="*/ 126 h 226"/>
                <a:gd name="T72" fmla="*/ 48 w 229"/>
                <a:gd name="T73" fmla="*/ 129 h 226"/>
                <a:gd name="T74" fmla="*/ 0 w 229"/>
                <a:gd name="T75" fmla="*/ 126 h 226"/>
                <a:gd name="T76" fmla="*/ 18 w 229"/>
                <a:gd name="T77" fmla="*/ 144 h 226"/>
                <a:gd name="T78" fmla="*/ 29 w 229"/>
                <a:gd name="T79" fmla="*/ 152 h 226"/>
                <a:gd name="T80" fmla="*/ 37 w 229"/>
                <a:gd name="T81" fmla="*/ 163 h 226"/>
                <a:gd name="T82" fmla="*/ 44 w 229"/>
                <a:gd name="T83" fmla="*/ 174 h 226"/>
                <a:gd name="T84" fmla="*/ 29 w 229"/>
                <a:gd name="T85" fmla="*/ 178 h 226"/>
                <a:gd name="T86" fmla="*/ 22 w 229"/>
                <a:gd name="T87" fmla="*/ 189 h 226"/>
                <a:gd name="T88" fmla="*/ 22 w 229"/>
                <a:gd name="T89" fmla="*/ 200 h 226"/>
                <a:gd name="T90" fmla="*/ 33 w 229"/>
                <a:gd name="T91" fmla="*/ 200 h 226"/>
                <a:gd name="T92" fmla="*/ 40 w 229"/>
                <a:gd name="T93" fmla="*/ 200 h 226"/>
                <a:gd name="T94" fmla="*/ 48 w 229"/>
                <a:gd name="T95" fmla="*/ 200 h 226"/>
                <a:gd name="T96" fmla="*/ 55 w 229"/>
                <a:gd name="T97" fmla="*/ 200 h 226"/>
                <a:gd name="T98" fmla="*/ 62 w 229"/>
                <a:gd name="T99" fmla="*/ 200 h 226"/>
                <a:gd name="T100" fmla="*/ 74 w 229"/>
                <a:gd name="T101" fmla="*/ 196 h 226"/>
                <a:gd name="T102" fmla="*/ 85 w 229"/>
                <a:gd name="T103" fmla="*/ 196 h 226"/>
                <a:gd name="T104" fmla="*/ 99 w 229"/>
                <a:gd name="T105" fmla="*/ 196 h 226"/>
                <a:gd name="T106" fmla="*/ 103 w 229"/>
                <a:gd name="T107" fmla="*/ 204 h 226"/>
                <a:gd name="T108" fmla="*/ 111 w 229"/>
                <a:gd name="T109" fmla="*/ 204 h 226"/>
                <a:gd name="T110" fmla="*/ 114 w 229"/>
                <a:gd name="T111" fmla="*/ 215 h 226"/>
                <a:gd name="T112" fmla="*/ 114 w 229"/>
                <a:gd name="T113" fmla="*/ 218 h 226"/>
                <a:gd name="T114" fmla="*/ 129 w 229"/>
                <a:gd name="T115"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9" h="226">
                  <a:moveTo>
                    <a:pt x="133" y="226"/>
                  </a:moveTo>
                  <a:lnTo>
                    <a:pt x="133" y="222"/>
                  </a:lnTo>
                  <a:lnTo>
                    <a:pt x="137" y="218"/>
                  </a:lnTo>
                  <a:lnTo>
                    <a:pt x="137" y="218"/>
                  </a:lnTo>
                  <a:lnTo>
                    <a:pt x="140" y="215"/>
                  </a:lnTo>
                  <a:lnTo>
                    <a:pt x="144" y="215"/>
                  </a:lnTo>
                  <a:lnTo>
                    <a:pt x="144" y="215"/>
                  </a:lnTo>
                  <a:lnTo>
                    <a:pt x="155" y="215"/>
                  </a:lnTo>
                  <a:lnTo>
                    <a:pt x="162" y="211"/>
                  </a:lnTo>
                  <a:lnTo>
                    <a:pt x="162" y="211"/>
                  </a:lnTo>
                  <a:lnTo>
                    <a:pt x="166" y="211"/>
                  </a:lnTo>
                  <a:lnTo>
                    <a:pt x="166" y="211"/>
                  </a:lnTo>
                  <a:lnTo>
                    <a:pt x="170" y="215"/>
                  </a:lnTo>
                  <a:lnTo>
                    <a:pt x="174" y="211"/>
                  </a:lnTo>
                  <a:lnTo>
                    <a:pt x="174" y="211"/>
                  </a:lnTo>
                  <a:lnTo>
                    <a:pt x="174" y="211"/>
                  </a:lnTo>
                  <a:lnTo>
                    <a:pt x="174" y="207"/>
                  </a:lnTo>
                  <a:lnTo>
                    <a:pt x="170" y="196"/>
                  </a:lnTo>
                  <a:lnTo>
                    <a:pt x="166" y="192"/>
                  </a:lnTo>
                  <a:lnTo>
                    <a:pt x="166" y="192"/>
                  </a:lnTo>
                  <a:lnTo>
                    <a:pt x="166" y="189"/>
                  </a:lnTo>
                  <a:lnTo>
                    <a:pt x="162" y="189"/>
                  </a:lnTo>
                  <a:lnTo>
                    <a:pt x="159" y="189"/>
                  </a:lnTo>
                  <a:lnTo>
                    <a:pt x="155" y="181"/>
                  </a:lnTo>
                  <a:lnTo>
                    <a:pt x="155" y="178"/>
                  </a:lnTo>
                  <a:lnTo>
                    <a:pt x="155" y="174"/>
                  </a:lnTo>
                  <a:lnTo>
                    <a:pt x="151" y="174"/>
                  </a:lnTo>
                  <a:lnTo>
                    <a:pt x="148" y="174"/>
                  </a:lnTo>
                  <a:lnTo>
                    <a:pt x="144" y="174"/>
                  </a:lnTo>
                  <a:lnTo>
                    <a:pt x="144" y="174"/>
                  </a:lnTo>
                  <a:lnTo>
                    <a:pt x="144" y="170"/>
                  </a:lnTo>
                  <a:lnTo>
                    <a:pt x="144" y="163"/>
                  </a:lnTo>
                  <a:lnTo>
                    <a:pt x="148" y="163"/>
                  </a:lnTo>
                  <a:lnTo>
                    <a:pt x="151" y="155"/>
                  </a:lnTo>
                  <a:lnTo>
                    <a:pt x="151" y="155"/>
                  </a:lnTo>
                  <a:lnTo>
                    <a:pt x="155" y="152"/>
                  </a:lnTo>
                  <a:lnTo>
                    <a:pt x="159" y="152"/>
                  </a:lnTo>
                  <a:lnTo>
                    <a:pt x="162" y="152"/>
                  </a:lnTo>
                  <a:lnTo>
                    <a:pt x="162" y="155"/>
                  </a:lnTo>
                  <a:lnTo>
                    <a:pt x="166" y="155"/>
                  </a:lnTo>
                  <a:lnTo>
                    <a:pt x="170" y="155"/>
                  </a:lnTo>
                  <a:lnTo>
                    <a:pt x="181" y="152"/>
                  </a:lnTo>
                  <a:lnTo>
                    <a:pt x="185" y="148"/>
                  </a:lnTo>
                  <a:lnTo>
                    <a:pt x="188" y="141"/>
                  </a:lnTo>
                  <a:lnTo>
                    <a:pt x="196" y="133"/>
                  </a:lnTo>
                  <a:lnTo>
                    <a:pt x="196" y="129"/>
                  </a:lnTo>
                  <a:lnTo>
                    <a:pt x="199" y="126"/>
                  </a:lnTo>
                  <a:lnTo>
                    <a:pt x="203" y="122"/>
                  </a:lnTo>
                  <a:lnTo>
                    <a:pt x="207" y="118"/>
                  </a:lnTo>
                  <a:lnTo>
                    <a:pt x="211" y="115"/>
                  </a:lnTo>
                  <a:lnTo>
                    <a:pt x="211" y="115"/>
                  </a:lnTo>
                  <a:lnTo>
                    <a:pt x="207" y="111"/>
                  </a:lnTo>
                  <a:lnTo>
                    <a:pt x="211" y="107"/>
                  </a:lnTo>
                  <a:lnTo>
                    <a:pt x="214" y="103"/>
                  </a:lnTo>
                  <a:lnTo>
                    <a:pt x="214" y="100"/>
                  </a:lnTo>
                  <a:lnTo>
                    <a:pt x="214" y="92"/>
                  </a:lnTo>
                  <a:lnTo>
                    <a:pt x="214" y="89"/>
                  </a:lnTo>
                  <a:lnTo>
                    <a:pt x="214" y="89"/>
                  </a:lnTo>
                  <a:lnTo>
                    <a:pt x="218" y="81"/>
                  </a:lnTo>
                  <a:lnTo>
                    <a:pt x="222" y="81"/>
                  </a:lnTo>
                  <a:lnTo>
                    <a:pt x="225" y="81"/>
                  </a:lnTo>
                  <a:lnTo>
                    <a:pt x="225" y="81"/>
                  </a:lnTo>
                  <a:lnTo>
                    <a:pt x="229" y="77"/>
                  </a:lnTo>
                  <a:lnTo>
                    <a:pt x="229" y="74"/>
                  </a:lnTo>
                  <a:lnTo>
                    <a:pt x="225" y="74"/>
                  </a:lnTo>
                  <a:lnTo>
                    <a:pt x="222" y="74"/>
                  </a:lnTo>
                  <a:lnTo>
                    <a:pt x="214" y="74"/>
                  </a:lnTo>
                  <a:lnTo>
                    <a:pt x="214" y="70"/>
                  </a:lnTo>
                  <a:lnTo>
                    <a:pt x="207" y="66"/>
                  </a:lnTo>
                  <a:lnTo>
                    <a:pt x="203" y="66"/>
                  </a:lnTo>
                  <a:lnTo>
                    <a:pt x="196" y="63"/>
                  </a:lnTo>
                  <a:lnTo>
                    <a:pt x="196" y="55"/>
                  </a:lnTo>
                  <a:lnTo>
                    <a:pt x="192" y="48"/>
                  </a:lnTo>
                  <a:lnTo>
                    <a:pt x="188" y="40"/>
                  </a:lnTo>
                  <a:lnTo>
                    <a:pt x="188" y="37"/>
                  </a:lnTo>
                  <a:lnTo>
                    <a:pt x="192" y="37"/>
                  </a:lnTo>
                  <a:lnTo>
                    <a:pt x="192" y="33"/>
                  </a:lnTo>
                  <a:lnTo>
                    <a:pt x="196" y="29"/>
                  </a:lnTo>
                  <a:lnTo>
                    <a:pt x="196" y="26"/>
                  </a:lnTo>
                  <a:lnTo>
                    <a:pt x="192" y="26"/>
                  </a:lnTo>
                  <a:lnTo>
                    <a:pt x="192" y="22"/>
                  </a:lnTo>
                  <a:lnTo>
                    <a:pt x="188" y="22"/>
                  </a:lnTo>
                  <a:lnTo>
                    <a:pt x="181" y="18"/>
                  </a:lnTo>
                  <a:lnTo>
                    <a:pt x="181" y="14"/>
                  </a:lnTo>
                  <a:lnTo>
                    <a:pt x="177" y="14"/>
                  </a:lnTo>
                  <a:lnTo>
                    <a:pt x="174" y="14"/>
                  </a:lnTo>
                  <a:lnTo>
                    <a:pt x="170" y="14"/>
                  </a:lnTo>
                  <a:lnTo>
                    <a:pt x="170" y="7"/>
                  </a:lnTo>
                  <a:lnTo>
                    <a:pt x="177" y="3"/>
                  </a:lnTo>
                  <a:lnTo>
                    <a:pt x="177" y="0"/>
                  </a:lnTo>
                  <a:lnTo>
                    <a:pt x="174" y="0"/>
                  </a:lnTo>
                  <a:lnTo>
                    <a:pt x="170" y="0"/>
                  </a:lnTo>
                  <a:lnTo>
                    <a:pt x="162" y="0"/>
                  </a:lnTo>
                  <a:lnTo>
                    <a:pt x="159" y="3"/>
                  </a:lnTo>
                  <a:lnTo>
                    <a:pt x="155" y="3"/>
                  </a:lnTo>
                  <a:lnTo>
                    <a:pt x="151" y="7"/>
                  </a:lnTo>
                  <a:lnTo>
                    <a:pt x="148" y="11"/>
                  </a:lnTo>
                  <a:lnTo>
                    <a:pt x="155" y="22"/>
                  </a:lnTo>
                  <a:lnTo>
                    <a:pt x="159" y="26"/>
                  </a:lnTo>
                  <a:lnTo>
                    <a:pt x="148" y="37"/>
                  </a:lnTo>
                  <a:lnTo>
                    <a:pt x="151" y="40"/>
                  </a:lnTo>
                  <a:lnTo>
                    <a:pt x="151" y="44"/>
                  </a:lnTo>
                  <a:lnTo>
                    <a:pt x="148" y="48"/>
                  </a:lnTo>
                  <a:lnTo>
                    <a:pt x="144" y="48"/>
                  </a:lnTo>
                  <a:lnTo>
                    <a:pt x="137" y="48"/>
                  </a:lnTo>
                  <a:lnTo>
                    <a:pt x="133" y="48"/>
                  </a:lnTo>
                  <a:lnTo>
                    <a:pt x="133" y="55"/>
                  </a:lnTo>
                  <a:lnTo>
                    <a:pt x="137" y="55"/>
                  </a:lnTo>
                  <a:lnTo>
                    <a:pt x="140" y="59"/>
                  </a:lnTo>
                  <a:lnTo>
                    <a:pt x="140" y="63"/>
                  </a:lnTo>
                  <a:lnTo>
                    <a:pt x="137" y="63"/>
                  </a:lnTo>
                  <a:lnTo>
                    <a:pt x="133" y="63"/>
                  </a:lnTo>
                  <a:lnTo>
                    <a:pt x="129" y="66"/>
                  </a:lnTo>
                  <a:lnTo>
                    <a:pt x="129" y="70"/>
                  </a:lnTo>
                  <a:lnTo>
                    <a:pt x="129" y="74"/>
                  </a:lnTo>
                  <a:lnTo>
                    <a:pt x="129" y="77"/>
                  </a:lnTo>
                  <a:lnTo>
                    <a:pt x="129" y="77"/>
                  </a:lnTo>
                  <a:lnTo>
                    <a:pt x="129" y="85"/>
                  </a:lnTo>
                  <a:lnTo>
                    <a:pt x="125" y="89"/>
                  </a:lnTo>
                  <a:lnTo>
                    <a:pt x="122" y="85"/>
                  </a:lnTo>
                  <a:lnTo>
                    <a:pt x="122" y="85"/>
                  </a:lnTo>
                  <a:lnTo>
                    <a:pt x="122" y="89"/>
                  </a:lnTo>
                  <a:lnTo>
                    <a:pt x="114" y="89"/>
                  </a:lnTo>
                  <a:lnTo>
                    <a:pt x="114" y="85"/>
                  </a:lnTo>
                  <a:lnTo>
                    <a:pt x="111" y="89"/>
                  </a:lnTo>
                  <a:lnTo>
                    <a:pt x="111" y="89"/>
                  </a:lnTo>
                  <a:lnTo>
                    <a:pt x="103" y="92"/>
                  </a:lnTo>
                  <a:lnTo>
                    <a:pt x="107" y="92"/>
                  </a:lnTo>
                  <a:lnTo>
                    <a:pt x="103" y="96"/>
                  </a:lnTo>
                  <a:lnTo>
                    <a:pt x="99" y="100"/>
                  </a:lnTo>
                  <a:lnTo>
                    <a:pt x="96" y="96"/>
                  </a:lnTo>
                  <a:lnTo>
                    <a:pt x="92" y="100"/>
                  </a:lnTo>
                  <a:lnTo>
                    <a:pt x="92" y="100"/>
                  </a:lnTo>
                  <a:lnTo>
                    <a:pt x="88" y="103"/>
                  </a:lnTo>
                  <a:lnTo>
                    <a:pt x="88" y="103"/>
                  </a:lnTo>
                  <a:lnTo>
                    <a:pt x="85" y="107"/>
                  </a:lnTo>
                  <a:lnTo>
                    <a:pt x="85" y="111"/>
                  </a:lnTo>
                  <a:lnTo>
                    <a:pt x="85" y="115"/>
                  </a:lnTo>
                  <a:lnTo>
                    <a:pt x="85" y="118"/>
                  </a:lnTo>
                  <a:lnTo>
                    <a:pt x="88" y="122"/>
                  </a:lnTo>
                  <a:lnTo>
                    <a:pt x="85" y="122"/>
                  </a:lnTo>
                  <a:lnTo>
                    <a:pt x="81" y="126"/>
                  </a:lnTo>
                  <a:lnTo>
                    <a:pt x="74" y="126"/>
                  </a:lnTo>
                  <a:lnTo>
                    <a:pt x="70" y="126"/>
                  </a:lnTo>
                  <a:lnTo>
                    <a:pt x="59" y="126"/>
                  </a:lnTo>
                  <a:lnTo>
                    <a:pt x="55" y="129"/>
                  </a:lnTo>
                  <a:lnTo>
                    <a:pt x="51" y="129"/>
                  </a:lnTo>
                  <a:lnTo>
                    <a:pt x="48" y="129"/>
                  </a:lnTo>
                  <a:lnTo>
                    <a:pt x="40" y="129"/>
                  </a:lnTo>
                  <a:lnTo>
                    <a:pt x="22" y="133"/>
                  </a:lnTo>
                  <a:lnTo>
                    <a:pt x="0" y="126"/>
                  </a:lnTo>
                  <a:lnTo>
                    <a:pt x="0" y="126"/>
                  </a:lnTo>
                  <a:lnTo>
                    <a:pt x="11" y="137"/>
                  </a:lnTo>
                  <a:lnTo>
                    <a:pt x="11" y="141"/>
                  </a:lnTo>
                  <a:lnTo>
                    <a:pt x="14" y="144"/>
                  </a:lnTo>
                  <a:lnTo>
                    <a:pt x="18" y="144"/>
                  </a:lnTo>
                  <a:lnTo>
                    <a:pt x="22" y="148"/>
                  </a:lnTo>
                  <a:lnTo>
                    <a:pt x="25" y="148"/>
                  </a:lnTo>
                  <a:lnTo>
                    <a:pt x="29" y="148"/>
                  </a:lnTo>
                  <a:lnTo>
                    <a:pt x="29" y="152"/>
                  </a:lnTo>
                  <a:lnTo>
                    <a:pt x="33" y="152"/>
                  </a:lnTo>
                  <a:lnTo>
                    <a:pt x="33" y="155"/>
                  </a:lnTo>
                  <a:lnTo>
                    <a:pt x="37" y="159"/>
                  </a:lnTo>
                  <a:lnTo>
                    <a:pt x="37" y="163"/>
                  </a:lnTo>
                  <a:lnTo>
                    <a:pt x="37" y="166"/>
                  </a:lnTo>
                  <a:lnTo>
                    <a:pt x="40" y="166"/>
                  </a:lnTo>
                  <a:lnTo>
                    <a:pt x="44" y="166"/>
                  </a:lnTo>
                  <a:lnTo>
                    <a:pt x="44" y="174"/>
                  </a:lnTo>
                  <a:lnTo>
                    <a:pt x="44" y="178"/>
                  </a:lnTo>
                  <a:lnTo>
                    <a:pt x="40" y="174"/>
                  </a:lnTo>
                  <a:lnTo>
                    <a:pt x="29" y="178"/>
                  </a:lnTo>
                  <a:lnTo>
                    <a:pt x="29" y="178"/>
                  </a:lnTo>
                  <a:lnTo>
                    <a:pt x="25" y="181"/>
                  </a:lnTo>
                  <a:lnTo>
                    <a:pt x="22" y="181"/>
                  </a:lnTo>
                  <a:lnTo>
                    <a:pt x="22" y="185"/>
                  </a:lnTo>
                  <a:lnTo>
                    <a:pt x="22" y="189"/>
                  </a:lnTo>
                  <a:lnTo>
                    <a:pt x="22" y="192"/>
                  </a:lnTo>
                  <a:lnTo>
                    <a:pt x="22" y="196"/>
                  </a:lnTo>
                  <a:lnTo>
                    <a:pt x="22" y="200"/>
                  </a:lnTo>
                  <a:lnTo>
                    <a:pt x="22" y="200"/>
                  </a:lnTo>
                  <a:lnTo>
                    <a:pt x="22" y="204"/>
                  </a:lnTo>
                  <a:lnTo>
                    <a:pt x="25" y="204"/>
                  </a:lnTo>
                  <a:lnTo>
                    <a:pt x="29" y="200"/>
                  </a:lnTo>
                  <a:lnTo>
                    <a:pt x="33" y="200"/>
                  </a:lnTo>
                  <a:lnTo>
                    <a:pt x="33" y="200"/>
                  </a:lnTo>
                  <a:lnTo>
                    <a:pt x="37" y="200"/>
                  </a:lnTo>
                  <a:lnTo>
                    <a:pt x="37" y="200"/>
                  </a:lnTo>
                  <a:lnTo>
                    <a:pt x="40" y="200"/>
                  </a:lnTo>
                  <a:lnTo>
                    <a:pt x="44" y="200"/>
                  </a:lnTo>
                  <a:lnTo>
                    <a:pt x="44" y="200"/>
                  </a:lnTo>
                  <a:lnTo>
                    <a:pt x="48" y="200"/>
                  </a:lnTo>
                  <a:lnTo>
                    <a:pt x="48" y="200"/>
                  </a:lnTo>
                  <a:lnTo>
                    <a:pt x="48" y="196"/>
                  </a:lnTo>
                  <a:lnTo>
                    <a:pt x="51" y="196"/>
                  </a:lnTo>
                  <a:lnTo>
                    <a:pt x="55" y="200"/>
                  </a:lnTo>
                  <a:lnTo>
                    <a:pt x="55" y="200"/>
                  </a:lnTo>
                  <a:lnTo>
                    <a:pt x="55" y="196"/>
                  </a:lnTo>
                  <a:lnTo>
                    <a:pt x="59" y="196"/>
                  </a:lnTo>
                  <a:lnTo>
                    <a:pt x="59" y="200"/>
                  </a:lnTo>
                  <a:lnTo>
                    <a:pt x="62" y="200"/>
                  </a:lnTo>
                  <a:lnTo>
                    <a:pt x="62" y="200"/>
                  </a:lnTo>
                  <a:lnTo>
                    <a:pt x="66" y="200"/>
                  </a:lnTo>
                  <a:lnTo>
                    <a:pt x="70" y="196"/>
                  </a:lnTo>
                  <a:lnTo>
                    <a:pt x="74" y="196"/>
                  </a:lnTo>
                  <a:lnTo>
                    <a:pt x="77" y="196"/>
                  </a:lnTo>
                  <a:lnTo>
                    <a:pt x="81" y="196"/>
                  </a:lnTo>
                  <a:lnTo>
                    <a:pt x="81" y="196"/>
                  </a:lnTo>
                  <a:lnTo>
                    <a:pt x="85" y="196"/>
                  </a:lnTo>
                  <a:lnTo>
                    <a:pt x="85" y="196"/>
                  </a:lnTo>
                  <a:lnTo>
                    <a:pt x="88" y="196"/>
                  </a:lnTo>
                  <a:lnTo>
                    <a:pt x="92" y="196"/>
                  </a:lnTo>
                  <a:lnTo>
                    <a:pt x="99" y="196"/>
                  </a:lnTo>
                  <a:lnTo>
                    <a:pt x="99" y="196"/>
                  </a:lnTo>
                  <a:lnTo>
                    <a:pt x="103" y="200"/>
                  </a:lnTo>
                  <a:lnTo>
                    <a:pt x="103" y="204"/>
                  </a:lnTo>
                  <a:lnTo>
                    <a:pt x="103" y="204"/>
                  </a:lnTo>
                  <a:lnTo>
                    <a:pt x="103" y="204"/>
                  </a:lnTo>
                  <a:lnTo>
                    <a:pt x="103" y="204"/>
                  </a:lnTo>
                  <a:lnTo>
                    <a:pt x="103" y="204"/>
                  </a:lnTo>
                  <a:lnTo>
                    <a:pt x="111" y="204"/>
                  </a:lnTo>
                  <a:lnTo>
                    <a:pt x="111" y="207"/>
                  </a:lnTo>
                  <a:lnTo>
                    <a:pt x="114" y="211"/>
                  </a:lnTo>
                  <a:lnTo>
                    <a:pt x="114" y="215"/>
                  </a:lnTo>
                  <a:lnTo>
                    <a:pt x="114" y="215"/>
                  </a:lnTo>
                  <a:lnTo>
                    <a:pt x="114" y="218"/>
                  </a:lnTo>
                  <a:lnTo>
                    <a:pt x="114" y="218"/>
                  </a:lnTo>
                  <a:lnTo>
                    <a:pt x="114" y="218"/>
                  </a:lnTo>
                  <a:lnTo>
                    <a:pt x="114" y="218"/>
                  </a:lnTo>
                  <a:lnTo>
                    <a:pt x="118" y="222"/>
                  </a:lnTo>
                  <a:lnTo>
                    <a:pt x="118" y="222"/>
                  </a:lnTo>
                  <a:lnTo>
                    <a:pt x="125" y="222"/>
                  </a:lnTo>
                  <a:lnTo>
                    <a:pt x="129" y="226"/>
                  </a:lnTo>
                  <a:lnTo>
                    <a:pt x="129" y="226"/>
                  </a:lnTo>
                  <a:lnTo>
                    <a:pt x="133" y="2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35">
              <a:extLst>
                <a:ext uri="{FF2B5EF4-FFF2-40B4-BE49-F238E27FC236}">
                  <a16:creationId xmlns:a16="http://schemas.microsoft.com/office/drawing/2014/main" id="{9C96BAB3-5CC0-4206-9169-CE9CF4B3B968}"/>
                </a:ext>
              </a:extLst>
            </p:cNvPr>
            <p:cNvSpPr>
              <a:spLocks/>
            </p:cNvSpPr>
            <p:nvPr/>
          </p:nvSpPr>
          <p:spPr bwMode="auto">
            <a:xfrm>
              <a:off x="5770074" y="2402703"/>
              <a:ext cx="156969" cy="114511"/>
            </a:xfrm>
            <a:custGeom>
              <a:avLst/>
              <a:gdLst>
                <a:gd name="T0" fmla="*/ 59 w 122"/>
                <a:gd name="T1" fmla="*/ 89 h 89"/>
                <a:gd name="T2" fmla="*/ 70 w 122"/>
                <a:gd name="T3" fmla="*/ 78 h 89"/>
                <a:gd name="T4" fmla="*/ 78 w 122"/>
                <a:gd name="T5" fmla="*/ 71 h 89"/>
                <a:gd name="T6" fmla="*/ 89 w 122"/>
                <a:gd name="T7" fmla="*/ 78 h 89"/>
                <a:gd name="T8" fmla="*/ 100 w 122"/>
                <a:gd name="T9" fmla="*/ 78 h 89"/>
                <a:gd name="T10" fmla="*/ 104 w 122"/>
                <a:gd name="T11" fmla="*/ 82 h 89"/>
                <a:gd name="T12" fmla="*/ 115 w 122"/>
                <a:gd name="T13" fmla="*/ 82 h 89"/>
                <a:gd name="T14" fmla="*/ 118 w 122"/>
                <a:gd name="T15" fmla="*/ 82 h 89"/>
                <a:gd name="T16" fmla="*/ 118 w 122"/>
                <a:gd name="T17" fmla="*/ 75 h 89"/>
                <a:gd name="T18" fmla="*/ 115 w 122"/>
                <a:gd name="T19" fmla="*/ 67 h 89"/>
                <a:gd name="T20" fmla="*/ 111 w 122"/>
                <a:gd name="T21" fmla="*/ 52 h 89"/>
                <a:gd name="T22" fmla="*/ 104 w 122"/>
                <a:gd name="T23" fmla="*/ 49 h 89"/>
                <a:gd name="T24" fmla="*/ 96 w 122"/>
                <a:gd name="T25" fmla="*/ 38 h 89"/>
                <a:gd name="T26" fmla="*/ 85 w 122"/>
                <a:gd name="T27" fmla="*/ 30 h 89"/>
                <a:gd name="T28" fmla="*/ 81 w 122"/>
                <a:gd name="T29" fmla="*/ 26 h 89"/>
                <a:gd name="T30" fmla="*/ 66 w 122"/>
                <a:gd name="T31" fmla="*/ 26 h 89"/>
                <a:gd name="T32" fmla="*/ 63 w 122"/>
                <a:gd name="T33" fmla="*/ 23 h 89"/>
                <a:gd name="T34" fmla="*/ 59 w 122"/>
                <a:gd name="T35" fmla="*/ 15 h 89"/>
                <a:gd name="T36" fmla="*/ 48 w 122"/>
                <a:gd name="T37" fmla="*/ 0 h 89"/>
                <a:gd name="T38" fmla="*/ 44 w 122"/>
                <a:gd name="T39" fmla="*/ 0 h 89"/>
                <a:gd name="T40" fmla="*/ 41 w 122"/>
                <a:gd name="T41" fmla="*/ 0 h 89"/>
                <a:gd name="T42" fmla="*/ 37 w 122"/>
                <a:gd name="T43" fmla="*/ 4 h 89"/>
                <a:gd name="T44" fmla="*/ 29 w 122"/>
                <a:gd name="T45" fmla="*/ 0 h 89"/>
                <a:gd name="T46" fmla="*/ 29 w 122"/>
                <a:gd name="T47" fmla="*/ 0 h 89"/>
                <a:gd name="T48" fmla="*/ 18 w 122"/>
                <a:gd name="T49" fmla="*/ 8 h 89"/>
                <a:gd name="T50" fmla="*/ 7 w 122"/>
                <a:gd name="T51" fmla="*/ 15 h 89"/>
                <a:gd name="T52" fmla="*/ 0 w 122"/>
                <a:gd name="T53" fmla="*/ 26 h 89"/>
                <a:gd name="T54" fmla="*/ 7 w 122"/>
                <a:gd name="T55" fmla="*/ 26 h 89"/>
                <a:gd name="T56" fmla="*/ 11 w 122"/>
                <a:gd name="T57" fmla="*/ 30 h 89"/>
                <a:gd name="T58" fmla="*/ 22 w 122"/>
                <a:gd name="T59" fmla="*/ 34 h 89"/>
                <a:gd name="T60" fmla="*/ 26 w 122"/>
                <a:gd name="T61" fmla="*/ 38 h 89"/>
                <a:gd name="T62" fmla="*/ 22 w 122"/>
                <a:gd name="T63" fmla="*/ 45 h 89"/>
                <a:gd name="T64" fmla="*/ 18 w 122"/>
                <a:gd name="T65" fmla="*/ 49 h 89"/>
                <a:gd name="T66" fmla="*/ 22 w 122"/>
                <a:gd name="T67" fmla="*/ 60 h 89"/>
                <a:gd name="T68" fmla="*/ 26 w 122"/>
                <a:gd name="T69" fmla="*/ 75 h 89"/>
                <a:gd name="T70" fmla="*/ 37 w 122"/>
                <a:gd name="T71" fmla="*/ 78 h 89"/>
                <a:gd name="T72" fmla="*/ 44 w 122"/>
                <a:gd name="T73" fmla="*/ 86 h 89"/>
                <a:gd name="T74" fmla="*/ 55 w 122"/>
                <a:gd name="T75" fmla="*/ 86 h 89"/>
                <a:gd name="T76" fmla="*/ 59 w 122"/>
                <a:gd name="T7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89">
                  <a:moveTo>
                    <a:pt x="59" y="89"/>
                  </a:moveTo>
                  <a:lnTo>
                    <a:pt x="59" y="89"/>
                  </a:lnTo>
                  <a:lnTo>
                    <a:pt x="66" y="82"/>
                  </a:lnTo>
                  <a:lnTo>
                    <a:pt x="70" y="78"/>
                  </a:lnTo>
                  <a:lnTo>
                    <a:pt x="74" y="75"/>
                  </a:lnTo>
                  <a:lnTo>
                    <a:pt x="78" y="71"/>
                  </a:lnTo>
                  <a:lnTo>
                    <a:pt x="81" y="71"/>
                  </a:lnTo>
                  <a:lnTo>
                    <a:pt x="89" y="78"/>
                  </a:lnTo>
                  <a:lnTo>
                    <a:pt x="92" y="75"/>
                  </a:lnTo>
                  <a:lnTo>
                    <a:pt x="100" y="78"/>
                  </a:lnTo>
                  <a:lnTo>
                    <a:pt x="100" y="82"/>
                  </a:lnTo>
                  <a:lnTo>
                    <a:pt x="104" y="82"/>
                  </a:lnTo>
                  <a:lnTo>
                    <a:pt x="111" y="86"/>
                  </a:lnTo>
                  <a:lnTo>
                    <a:pt x="115" y="82"/>
                  </a:lnTo>
                  <a:lnTo>
                    <a:pt x="118" y="82"/>
                  </a:lnTo>
                  <a:lnTo>
                    <a:pt x="118" y="82"/>
                  </a:lnTo>
                  <a:lnTo>
                    <a:pt x="122" y="82"/>
                  </a:lnTo>
                  <a:lnTo>
                    <a:pt x="118" y="75"/>
                  </a:lnTo>
                  <a:lnTo>
                    <a:pt x="118" y="67"/>
                  </a:lnTo>
                  <a:lnTo>
                    <a:pt x="115" y="67"/>
                  </a:lnTo>
                  <a:lnTo>
                    <a:pt x="111" y="60"/>
                  </a:lnTo>
                  <a:lnTo>
                    <a:pt x="111" y="52"/>
                  </a:lnTo>
                  <a:lnTo>
                    <a:pt x="107" y="49"/>
                  </a:lnTo>
                  <a:lnTo>
                    <a:pt x="104" y="49"/>
                  </a:lnTo>
                  <a:lnTo>
                    <a:pt x="100" y="41"/>
                  </a:lnTo>
                  <a:lnTo>
                    <a:pt x="96" y="38"/>
                  </a:lnTo>
                  <a:lnTo>
                    <a:pt x="89" y="34"/>
                  </a:lnTo>
                  <a:lnTo>
                    <a:pt x="85" y="30"/>
                  </a:lnTo>
                  <a:lnTo>
                    <a:pt x="81" y="26"/>
                  </a:lnTo>
                  <a:lnTo>
                    <a:pt x="81" y="26"/>
                  </a:lnTo>
                  <a:lnTo>
                    <a:pt x="74" y="26"/>
                  </a:lnTo>
                  <a:lnTo>
                    <a:pt x="66" y="26"/>
                  </a:lnTo>
                  <a:lnTo>
                    <a:pt x="66" y="23"/>
                  </a:lnTo>
                  <a:lnTo>
                    <a:pt x="63" y="23"/>
                  </a:lnTo>
                  <a:lnTo>
                    <a:pt x="63" y="19"/>
                  </a:lnTo>
                  <a:lnTo>
                    <a:pt x="59" y="15"/>
                  </a:lnTo>
                  <a:lnTo>
                    <a:pt x="52" y="8"/>
                  </a:lnTo>
                  <a:lnTo>
                    <a:pt x="48" y="0"/>
                  </a:lnTo>
                  <a:lnTo>
                    <a:pt x="48" y="0"/>
                  </a:lnTo>
                  <a:lnTo>
                    <a:pt x="44" y="0"/>
                  </a:lnTo>
                  <a:lnTo>
                    <a:pt x="44" y="0"/>
                  </a:lnTo>
                  <a:lnTo>
                    <a:pt x="41" y="0"/>
                  </a:lnTo>
                  <a:lnTo>
                    <a:pt x="37" y="0"/>
                  </a:lnTo>
                  <a:lnTo>
                    <a:pt x="37" y="4"/>
                  </a:lnTo>
                  <a:lnTo>
                    <a:pt x="33" y="0"/>
                  </a:lnTo>
                  <a:lnTo>
                    <a:pt x="29" y="0"/>
                  </a:lnTo>
                  <a:lnTo>
                    <a:pt x="29" y="0"/>
                  </a:lnTo>
                  <a:lnTo>
                    <a:pt x="29" y="0"/>
                  </a:lnTo>
                  <a:lnTo>
                    <a:pt x="26" y="8"/>
                  </a:lnTo>
                  <a:lnTo>
                    <a:pt x="18" y="8"/>
                  </a:lnTo>
                  <a:lnTo>
                    <a:pt x="7" y="12"/>
                  </a:lnTo>
                  <a:lnTo>
                    <a:pt x="7" y="15"/>
                  </a:lnTo>
                  <a:lnTo>
                    <a:pt x="0" y="19"/>
                  </a:lnTo>
                  <a:lnTo>
                    <a:pt x="0" y="26"/>
                  </a:lnTo>
                  <a:lnTo>
                    <a:pt x="4" y="26"/>
                  </a:lnTo>
                  <a:lnTo>
                    <a:pt x="7" y="26"/>
                  </a:lnTo>
                  <a:lnTo>
                    <a:pt x="11" y="26"/>
                  </a:lnTo>
                  <a:lnTo>
                    <a:pt x="11" y="30"/>
                  </a:lnTo>
                  <a:lnTo>
                    <a:pt x="18" y="34"/>
                  </a:lnTo>
                  <a:lnTo>
                    <a:pt x="22" y="34"/>
                  </a:lnTo>
                  <a:lnTo>
                    <a:pt x="22" y="38"/>
                  </a:lnTo>
                  <a:lnTo>
                    <a:pt x="26" y="38"/>
                  </a:lnTo>
                  <a:lnTo>
                    <a:pt x="26" y="41"/>
                  </a:lnTo>
                  <a:lnTo>
                    <a:pt x="22" y="45"/>
                  </a:lnTo>
                  <a:lnTo>
                    <a:pt x="22" y="49"/>
                  </a:lnTo>
                  <a:lnTo>
                    <a:pt x="18" y="49"/>
                  </a:lnTo>
                  <a:lnTo>
                    <a:pt x="18" y="52"/>
                  </a:lnTo>
                  <a:lnTo>
                    <a:pt x="22" y="60"/>
                  </a:lnTo>
                  <a:lnTo>
                    <a:pt x="26" y="67"/>
                  </a:lnTo>
                  <a:lnTo>
                    <a:pt x="26" y="75"/>
                  </a:lnTo>
                  <a:lnTo>
                    <a:pt x="33" y="78"/>
                  </a:lnTo>
                  <a:lnTo>
                    <a:pt x="37" y="78"/>
                  </a:lnTo>
                  <a:lnTo>
                    <a:pt x="44" y="82"/>
                  </a:lnTo>
                  <a:lnTo>
                    <a:pt x="44" y="86"/>
                  </a:lnTo>
                  <a:lnTo>
                    <a:pt x="52" y="86"/>
                  </a:lnTo>
                  <a:lnTo>
                    <a:pt x="55" y="86"/>
                  </a:lnTo>
                  <a:lnTo>
                    <a:pt x="59" y="86"/>
                  </a:lnTo>
                  <a:lnTo>
                    <a:pt x="59" y="8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36">
              <a:extLst>
                <a:ext uri="{FF2B5EF4-FFF2-40B4-BE49-F238E27FC236}">
                  <a16:creationId xmlns:a16="http://schemas.microsoft.com/office/drawing/2014/main" id="{18E5D7A9-AA35-44DC-AD97-13EC19F24F0F}"/>
                </a:ext>
              </a:extLst>
            </p:cNvPr>
            <p:cNvSpPr>
              <a:spLocks/>
            </p:cNvSpPr>
            <p:nvPr/>
          </p:nvSpPr>
          <p:spPr bwMode="auto">
            <a:xfrm>
              <a:off x="5532047" y="2374398"/>
              <a:ext cx="280486" cy="214868"/>
            </a:xfrm>
            <a:custGeom>
              <a:avLst/>
              <a:gdLst>
                <a:gd name="T0" fmla="*/ 200 w 218"/>
                <a:gd name="T1" fmla="*/ 15 h 167"/>
                <a:gd name="T2" fmla="*/ 211 w 218"/>
                <a:gd name="T3" fmla="*/ 15 h 167"/>
                <a:gd name="T4" fmla="*/ 211 w 218"/>
                <a:gd name="T5" fmla="*/ 22 h 167"/>
                <a:gd name="T6" fmla="*/ 203 w 218"/>
                <a:gd name="T7" fmla="*/ 30 h 167"/>
                <a:gd name="T8" fmla="*/ 177 w 218"/>
                <a:gd name="T9" fmla="*/ 34 h 167"/>
                <a:gd name="T10" fmla="*/ 166 w 218"/>
                <a:gd name="T11" fmla="*/ 41 h 167"/>
                <a:gd name="T12" fmla="*/ 174 w 218"/>
                <a:gd name="T13" fmla="*/ 60 h 167"/>
                <a:gd name="T14" fmla="*/ 166 w 218"/>
                <a:gd name="T15" fmla="*/ 78 h 167"/>
                <a:gd name="T16" fmla="*/ 152 w 218"/>
                <a:gd name="T17" fmla="*/ 82 h 167"/>
                <a:gd name="T18" fmla="*/ 152 w 218"/>
                <a:gd name="T19" fmla="*/ 89 h 167"/>
                <a:gd name="T20" fmla="*/ 152 w 218"/>
                <a:gd name="T21" fmla="*/ 97 h 167"/>
                <a:gd name="T22" fmla="*/ 144 w 218"/>
                <a:gd name="T23" fmla="*/ 104 h 167"/>
                <a:gd name="T24" fmla="*/ 144 w 218"/>
                <a:gd name="T25" fmla="*/ 111 h 167"/>
                <a:gd name="T26" fmla="*/ 137 w 218"/>
                <a:gd name="T27" fmla="*/ 119 h 167"/>
                <a:gd name="T28" fmla="*/ 129 w 218"/>
                <a:gd name="T29" fmla="*/ 123 h 167"/>
                <a:gd name="T30" fmla="*/ 126 w 218"/>
                <a:gd name="T31" fmla="*/ 123 h 167"/>
                <a:gd name="T32" fmla="*/ 118 w 218"/>
                <a:gd name="T33" fmla="*/ 130 h 167"/>
                <a:gd name="T34" fmla="*/ 107 w 218"/>
                <a:gd name="T35" fmla="*/ 134 h 167"/>
                <a:gd name="T36" fmla="*/ 103 w 218"/>
                <a:gd name="T37" fmla="*/ 137 h 167"/>
                <a:gd name="T38" fmla="*/ 100 w 218"/>
                <a:gd name="T39" fmla="*/ 149 h 167"/>
                <a:gd name="T40" fmla="*/ 100 w 218"/>
                <a:gd name="T41" fmla="*/ 156 h 167"/>
                <a:gd name="T42" fmla="*/ 85 w 218"/>
                <a:gd name="T43" fmla="*/ 160 h 167"/>
                <a:gd name="T44" fmla="*/ 66 w 218"/>
                <a:gd name="T45" fmla="*/ 163 h 167"/>
                <a:gd name="T46" fmla="*/ 37 w 218"/>
                <a:gd name="T47" fmla="*/ 167 h 167"/>
                <a:gd name="T48" fmla="*/ 29 w 218"/>
                <a:gd name="T49" fmla="*/ 141 h 167"/>
                <a:gd name="T50" fmla="*/ 26 w 218"/>
                <a:gd name="T51" fmla="*/ 126 h 167"/>
                <a:gd name="T52" fmla="*/ 7 w 218"/>
                <a:gd name="T53" fmla="*/ 119 h 167"/>
                <a:gd name="T54" fmla="*/ 3 w 218"/>
                <a:gd name="T55" fmla="*/ 104 h 167"/>
                <a:gd name="T56" fmla="*/ 7 w 218"/>
                <a:gd name="T57" fmla="*/ 93 h 167"/>
                <a:gd name="T58" fmla="*/ 0 w 218"/>
                <a:gd name="T59" fmla="*/ 85 h 167"/>
                <a:gd name="T60" fmla="*/ 0 w 218"/>
                <a:gd name="T61" fmla="*/ 78 h 167"/>
                <a:gd name="T62" fmla="*/ 7 w 218"/>
                <a:gd name="T63" fmla="*/ 71 h 167"/>
                <a:gd name="T64" fmla="*/ 3 w 218"/>
                <a:gd name="T65" fmla="*/ 67 h 167"/>
                <a:gd name="T66" fmla="*/ 7 w 218"/>
                <a:gd name="T67" fmla="*/ 60 h 167"/>
                <a:gd name="T68" fmla="*/ 11 w 218"/>
                <a:gd name="T69" fmla="*/ 60 h 167"/>
                <a:gd name="T70" fmla="*/ 18 w 218"/>
                <a:gd name="T71" fmla="*/ 60 h 167"/>
                <a:gd name="T72" fmla="*/ 26 w 218"/>
                <a:gd name="T73" fmla="*/ 63 h 167"/>
                <a:gd name="T74" fmla="*/ 33 w 218"/>
                <a:gd name="T75" fmla="*/ 63 h 167"/>
                <a:gd name="T76" fmla="*/ 40 w 218"/>
                <a:gd name="T77" fmla="*/ 56 h 167"/>
                <a:gd name="T78" fmla="*/ 52 w 218"/>
                <a:gd name="T79" fmla="*/ 48 h 167"/>
                <a:gd name="T80" fmla="*/ 55 w 218"/>
                <a:gd name="T81" fmla="*/ 45 h 167"/>
                <a:gd name="T82" fmla="*/ 59 w 218"/>
                <a:gd name="T83" fmla="*/ 34 h 167"/>
                <a:gd name="T84" fmla="*/ 59 w 218"/>
                <a:gd name="T85" fmla="*/ 30 h 167"/>
                <a:gd name="T86" fmla="*/ 66 w 218"/>
                <a:gd name="T87" fmla="*/ 26 h 167"/>
                <a:gd name="T88" fmla="*/ 77 w 218"/>
                <a:gd name="T89" fmla="*/ 22 h 167"/>
                <a:gd name="T90" fmla="*/ 85 w 218"/>
                <a:gd name="T91" fmla="*/ 22 h 167"/>
                <a:gd name="T92" fmla="*/ 96 w 218"/>
                <a:gd name="T93" fmla="*/ 26 h 167"/>
                <a:gd name="T94" fmla="*/ 103 w 218"/>
                <a:gd name="T95" fmla="*/ 26 h 167"/>
                <a:gd name="T96" fmla="*/ 114 w 218"/>
                <a:gd name="T97" fmla="*/ 30 h 167"/>
                <a:gd name="T98" fmla="*/ 122 w 218"/>
                <a:gd name="T99" fmla="*/ 22 h 167"/>
                <a:gd name="T100" fmla="*/ 129 w 218"/>
                <a:gd name="T101" fmla="*/ 26 h 167"/>
                <a:gd name="T102" fmla="*/ 133 w 218"/>
                <a:gd name="T103" fmla="*/ 22 h 167"/>
                <a:gd name="T104" fmla="*/ 137 w 218"/>
                <a:gd name="T105" fmla="*/ 19 h 167"/>
                <a:gd name="T106" fmla="*/ 144 w 218"/>
                <a:gd name="T107" fmla="*/ 19 h 167"/>
                <a:gd name="T108" fmla="*/ 144 w 218"/>
                <a:gd name="T109" fmla="*/ 11 h 167"/>
                <a:gd name="T110" fmla="*/ 148 w 218"/>
                <a:gd name="T111" fmla="*/ 0 h 167"/>
                <a:gd name="T112" fmla="*/ 159 w 218"/>
                <a:gd name="T113" fmla="*/ 4 h 167"/>
                <a:gd name="T114" fmla="*/ 159 w 218"/>
                <a:gd name="T115" fmla="*/ 11 h 167"/>
                <a:gd name="T116" fmla="*/ 163 w 218"/>
                <a:gd name="T117" fmla="*/ 19 h 167"/>
                <a:gd name="T118" fmla="*/ 166 w 218"/>
                <a:gd name="T119" fmla="*/ 30 h 167"/>
                <a:gd name="T120" fmla="*/ 174 w 218"/>
                <a:gd name="T121" fmla="*/ 34 h 167"/>
                <a:gd name="T122" fmla="*/ 181 w 218"/>
                <a:gd name="T123" fmla="*/ 30 h 167"/>
                <a:gd name="T124" fmla="*/ 189 w 218"/>
                <a:gd name="T125" fmla="*/ 2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8" h="167">
                  <a:moveTo>
                    <a:pt x="189" y="22"/>
                  </a:moveTo>
                  <a:lnTo>
                    <a:pt x="196" y="19"/>
                  </a:lnTo>
                  <a:lnTo>
                    <a:pt x="200" y="15"/>
                  </a:lnTo>
                  <a:lnTo>
                    <a:pt x="200" y="19"/>
                  </a:lnTo>
                  <a:lnTo>
                    <a:pt x="207" y="19"/>
                  </a:lnTo>
                  <a:lnTo>
                    <a:pt x="211" y="15"/>
                  </a:lnTo>
                  <a:lnTo>
                    <a:pt x="218" y="15"/>
                  </a:lnTo>
                  <a:lnTo>
                    <a:pt x="218" y="19"/>
                  </a:lnTo>
                  <a:lnTo>
                    <a:pt x="211" y="22"/>
                  </a:lnTo>
                  <a:lnTo>
                    <a:pt x="214" y="22"/>
                  </a:lnTo>
                  <a:lnTo>
                    <a:pt x="211" y="30"/>
                  </a:lnTo>
                  <a:lnTo>
                    <a:pt x="203" y="30"/>
                  </a:lnTo>
                  <a:lnTo>
                    <a:pt x="189" y="34"/>
                  </a:lnTo>
                  <a:lnTo>
                    <a:pt x="185" y="34"/>
                  </a:lnTo>
                  <a:lnTo>
                    <a:pt x="177" y="34"/>
                  </a:lnTo>
                  <a:lnTo>
                    <a:pt x="174" y="37"/>
                  </a:lnTo>
                  <a:lnTo>
                    <a:pt x="170" y="37"/>
                  </a:lnTo>
                  <a:lnTo>
                    <a:pt x="166" y="41"/>
                  </a:lnTo>
                  <a:lnTo>
                    <a:pt x="163" y="45"/>
                  </a:lnTo>
                  <a:lnTo>
                    <a:pt x="170" y="56"/>
                  </a:lnTo>
                  <a:lnTo>
                    <a:pt x="174" y="60"/>
                  </a:lnTo>
                  <a:lnTo>
                    <a:pt x="163" y="71"/>
                  </a:lnTo>
                  <a:lnTo>
                    <a:pt x="166" y="74"/>
                  </a:lnTo>
                  <a:lnTo>
                    <a:pt x="166" y="78"/>
                  </a:lnTo>
                  <a:lnTo>
                    <a:pt x="163" y="82"/>
                  </a:lnTo>
                  <a:lnTo>
                    <a:pt x="159" y="82"/>
                  </a:lnTo>
                  <a:lnTo>
                    <a:pt x="152" y="82"/>
                  </a:lnTo>
                  <a:lnTo>
                    <a:pt x="148" y="82"/>
                  </a:lnTo>
                  <a:lnTo>
                    <a:pt x="148" y="89"/>
                  </a:lnTo>
                  <a:lnTo>
                    <a:pt x="152" y="89"/>
                  </a:lnTo>
                  <a:lnTo>
                    <a:pt x="155" y="93"/>
                  </a:lnTo>
                  <a:lnTo>
                    <a:pt x="155" y="97"/>
                  </a:lnTo>
                  <a:lnTo>
                    <a:pt x="152" y="97"/>
                  </a:lnTo>
                  <a:lnTo>
                    <a:pt x="148" y="97"/>
                  </a:lnTo>
                  <a:lnTo>
                    <a:pt x="144" y="100"/>
                  </a:lnTo>
                  <a:lnTo>
                    <a:pt x="144" y="104"/>
                  </a:lnTo>
                  <a:lnTo>
                    <a:pt x="144" y="108"/>
                  </a:lnTo>
                  <a:lnTo>
                    <a:pt x="144" y="111"/>
                  </a:lnTo>
                  <a:lnTo>
                    <a:pt x="144" y="111"/>
                  </a:lnTo>
                  <a:lnTo>
                    <a:pt x="144" y="119"/>
                  </a:lnTo>
                  <a:lnTo>
                    <a:pt x="140" y="123"/>
                  </a:lnTo>
                  <a:lnTo>
                    <a:pt x="137" y="119"/>
                  </a:lnTo>
                  <a:lnTo>
                    <a:pt x="137" y="119"/>
                  </a:lnTo>
                  <a:lnTo>
                    <a:pt x="137" y="123"/>
                  </a:lnTo>
                  <a:lnTo>
                    <a:pt x="129" y="123"/>
                  </a:lnTo>
                  <a:lnTo>
                    <a:pt x="129" y="119"/>
                  </a:lnTo>
                  <a:lnTo>
                    <a:pt x="126" y="123"/>
                  </a:lnTo>
                  <a:lnTo>
                    <a:pt x="126" y="123"/>
                  </a:lnTo>
                  <a:lnTo>
                    <a:pt x="118" y="126"/>
                  </a:lnTo>
                  <a:lnTo>
                    <a:pt x="122" y="126"/>
                  </a:lnTo>
                  <a:lnTo>
                    <a:pt x="118" y="130"/>
                  </a:lnTo>
                  <a:lnTo>
                    <a:pt x="114" y="134"/>
                  </a:lnTo>
                  <a:lnTo>
                    <a:pt x="111" y="130"/>
                  </a:lnTo>
                  <a:lnTo>
                    <a:pt x="107" y="134"/>
                  </a:lnTo>
                  <a:lnTo>
                    <a:pt x="107" y="134"/>
                  </a:lnTo>
                  <a:lnTo>
                    <a:pt x="103" y="137"/>
                  </a:lnTo>
                  <a:lnTo>
                    <a:pt x="103" y="137"/>
                  </a:lnTo>
                  <a:lnTo>
                    <a:pt x="100" y="141"/>
                  </a:lnTo>
                  <a:lnTo>
                    <a:pt x="100" y="145"/>
                  </a:lnTo>
                  <a:lnTo>
                    <a:pt x="100" y="149"/>
                  </a:lnTo>
                  <a:lnTo>
                    <a:pt x="100" y="152"/>
                  </a:lnTo>
                  <a:lnTo>
                    <a:pt x="103" y="156"/>
                  </a:lnTo>
                  <a:lnTo>
                    <a:pt x="100" y="156"/>
                  </a:lnTo>
                  <a:lnTo>
                    <a:pt x="96" y="160"/>
                  </a:lnTo>
                  <a:lnTo>
                    <a:pt x="89" y="160"/>
                  </a:lnTo>
                  <a:lnTo>
                    <a:pt x="85" y="160"/>
                  </a:lnTo>
                  <a:lnTo>
                    <a:pt x="74" y="160"/>
                  </a:lnTo>
                  <a:lnTo>
                    <a:pt x="70" y="163"/>
                  </a:lnTo>
                  <a:lnTo>
                    <a:pt x="66" y="163"/>
                  </a:lnTo>
                  <a:lnTo>
                    <a:pt x="63" y="163"/>
                  </a:lnTo>
                  <a:lnTo>
                    <a:pt x="55" y="163"/>
                  </a:lnTo>
                  <a:lnTo>
                    <a:pt x="37" y="167"/>
                  </a:lnTo>
                  <a:lnTo>
                    <a:pt x="15" y="160"/>
                  </a:lnTo>
                  <a:lnTo>
                    <a:pt x="29" y="145"/>
                  </a:lnTo>
                  <a:lnTo>
                    <a:pt x="29" y="141"/>
                  </a:lnTo>
                  <a:lnTo>
                    <a:pt x="26" y="137"/>
                  </a:lnTo>
                  <a:lnTo>
                    <a:pt x="29" y="134"/>
                  </a:lnTo>
                  <a:lnTo>
                    <a:pt x="26" y="126"/>
                  </a:lnTo>
                  <a:lnTo>
                    <a:pt x="11" y="126"/>
                  </a:lnTo>
                  <a:lnTo>
                    <a:pt x="11" y="123"/>
                  </a:lnTo>
                  <a:lnTo>
                    <a:pt x="7" y="119"/>
                  </a:lnTo>
                  <a:lnTo>
                    <a:pt x="11" y="119"/>
                  </a:lnTo>
                  <a:lnTo>
                    <a:pt x="7" y="111"/>
                  </a:lnTo>
                  <a:lnTo>
                    <a:pt x="3" y="104"/>
                  </a:lnTo>
                  <a:lnTo>
                    <a:pt x="3" y="100"/>
                  </a:lnTo>
                  <a:lnTo>
                    <a:pt x="7" y="93"/>
                  </a:lnTo>
                  <a:lnTo>
                    <a:pt x="7" y="93"/>
                  </a:lnTo>
                  <a:lnTo>
                    <a:pt x="3" y="93"/>
                  </a:lnTo>
                  <a:lnTo>
                    <a:pt x="3" y="89"/>
                  </a:lnTo>
                  <a:lnTo>
                    <a:pt x="0" y="85"/>
                  </a:lnTo>
                  <a:lnTo>
                    <a:pt x="0" y="82"/>
                  </a:lnTo>
                  <a:lnTo>
                    <a:pt x="3" y="78"/>
                  </a:lnTo>
                  <a:lnTo>
                    <a:pt x="0" y="78"/>
                  </a:lnTo>
                  <a:lnTo>
                    <a:pt x="0" y="74"/>
                  </a:lnTo>
                  <a:lnTo>
                    <a:pt x="3" y="74"/>
                  </a:lnTo>
                  <a:lnTo>
                    <a:pt x="7" y="71"/>
                  </a:lnTo>
                  <a:lnTo>
                    <a:pt x="7" y="71"/>
                  </a:lnTo>
                  <a:lnTo>
                    <a:pt x="7" y="71"/>
                  </a:lnTo>
                  <a:lnTo>
                    <a:pt x="3" y="67"/>
                  </a:lnTo>
                  <a:lnTo>
                    <a:pt x="7" y="63"/>
                  </a:lnTo>
                  <a:lnTo>
                    <a:pt x="7" y="63"/>
                  </a:lnTo>
                  <a:lnTo>
                    <a:pt x="7" y="60"/>
                  </a:lnTo>
                  <a:lnTo>
                    <a:pt x="7" y="56"/>
                  </a:lnTo>
                  <a:lnTo>
                    <a:pt x="7" y="56"/>
                  </a:lnTo>
                  <a:lnTo>
                    <a:pt x="11" y="60"/>
                  </a:lnTo>
                  <a:lnTo>
                    <a:pt x="15" y="60"/>
                  </a:lnTo>
                  <a:lnTo>
                    <a:pt x="18" y="60"/>
                  </a:lnTo>
                  <a:lnTo>
                    <a:pt x="18" y="60"/>
                  </a:lnTo>
                  <a:lnTo>
                    <a:pt x="22" y="60"/>
                  </a:lnTo>
                  <a:lnTo>
                    <a:pt x="26" y="60"/>
                  </a:lnTo>
                  <a:lnTo>
                    <a:pt x="26" y="63"/>
                  </a:lnTo>
                  <a:lnTo>
                    <a:pt x="29" y="63"/>
                  </a:lnTo>
                  <a:lnTo>
                    <a:pt x="29" y="63"/>
                  </a:lnTo>
                  <a:lnTo>
                    <a:pt x="33" y="63"/>
                  </a:lnTo>
                  <a:lnTo>
                    <a:pt x="37" y="60"/>
                  </a:lnTo>
                  <a:lnTo>
                    <a:pt x="37" y="56"/>
                  </a:lnTo>
                  <a:lnTo>
                    <a:pt x="40" y="56"/>
                  </a:lnTo>
                  <a:lnTo>
                    <a:pt x="37" y="52"/>
                  </a:lnTo>
                  <a:lnTo>
                    <a:pt x="44" y="52"/>
                  </a:lnTo>
                  <a:lnTo>
                    <a:pt x="52" y="48"/>
                  </a:lnTo>
                  <a:lnTo>
                    <a:pt x="52" y="48"/>
                  </a:lnTo>
                  <a:lnTo>
                    <a:pt x="52" y="45"/>
                  </a:lnTo>
                  <a:lnTo>
                    <a:pt x="55" y="45"/>
                  </a:lnTo>
                  <a:lnTo>
                    <a:pt x="55" y="41"/>
                  </a:lnTo>
                  <a:lnTo>
                    <a:pt x="55" y="37"/>
                  </a:lnTo>
                  <a:lnTo>
                    <a:pt x="59" y="34"/>
                  </a:lnTo>
                  <a:lnTo>
                    <a:pt x="59" y="30"/>
                  </a:lnTo>
                  <a:lnTo>
                    <a:pt x="59" y="30"/>
                  </a:lnTo>
                  <a:lnTo>
                    <a:pt x="59" y="30"/>
                  </a:lnTo>
                  <a:lnTo>
                    <a:pt x="59" y="26"/>
                  </a:lnTo>
                  <a:lnTo>
                    <a:pt x="63" y="26"/>
                  </a:lnTo>
                  <a:lnTo>
                    <a:pt x="66" y="26"/>
                  </a:lnTo>
                  <a:lnTo>
                    <a:pt x="66" y="26"/>
                  </a:lnTo>
                  <a:lnTo>
                    <a:pt x="74" y="22"/>
                  </a:lnTo>
                  <a:lnTo>
                    <a:pt x="77" y="22"/>
                  </a:lnTo>
                  <a:lnTo>
                    <a:pt x="81" y="22"/>
                  </a:lnTo>
                  <a:lnTo>
                    <a:pt x="85" y="22"/>
                  </a:lnTo>
                  <a:lnTo>
                    <a:pt x="85" y="22"/>
                  </a:lnTo>
                  <a:lnTo>
                    <a:pt x="89" y="22"/>
                  </a:lnTo>
                  <a:lnTo>
                    <a:pt x="92" y="22"/>
                  </a:lnTo>
                  <a:lnTo>
                    <a:pt x="96" y="26"/>
                  </a:lnTo>
                  <a:lnTo>
                    <a:pt x="100" y="26"/>
                  </a:lnTo>
                  <a:lnTo>
                    <a:pt x="100" y="22"/>
                  </a:lnTo>
                  <a:lnTo>
                    <a:pt x="103" y="26"/>
                  </a:lnTo>
                  <a:lnTo>
                    <a:pt x="107" y="30"/>
                  </a:lnTo>
                  <a:lnTo>
                    <a:pt x="111" y="30"/>
                  </a:lnTo>
                  <a:lnTo>
                    <a:pt x="114" y="30"/>
                  </a:lnTo>
                  <a:lnTo>
                    <a:pt x="118" y="26"/>
                  </a:lnTo>
                  <a:lnTo>
                    <a:pt x="122" y="26"/>
                  </a:lnTo>
                  <a:lnTo>
                    <a:pt x="122" y="22"/>
                  </a:lnTo>
                  <a:lnTo>
                    <a:pt x="126" y="22"/>
                  </a:lnTo>
                  <a:lnTo>
                    <a:pt x="126" y="22"/>
                  </a:lnTo>
                  <a:lnTo>
                    <a:pt x="129" y="26"/>
                  </a:lnTo>
                  <a:lnTo>
                    <a:pt x="133" y="26"/>
                  </a:lnTo>
                  <a:lnTo>
                    <a:pt x="133" y="22"/>
                  </a:lnTo>
                  <a:lnTo>
                    <a:pt x="133" y="22"/>
                  </a:lnTo>
                  <a:lnTo>
                    <a:pt x="133" y="19"/>
                  </a:lnTo>
                  <a:lnTo>
                    <a:pt x="137" y="19"/>
                  </a:lnTo>
                  <a:lnTo>
                    <a:pt x="137" y="19"/>
                  </a:lnTo>
                  <a:lnTo>
                    <a:pt x="137" y="19"/>
                  </a:lnTo>
                  <a:lnTo>
                    <a:pt x="140" y="19"/>
                  </a:lnTo>
                  <a:lnTo>
                    <a:pt x="144" y="19"/>
                  </a:lnTo>
                  <a:lnTo>
                    <a:pt x="144" y="15"/>
                  </a:lnTo>
                  <a:lnTo>
                    <a:pt x="144" y="11"/>
                  </a:lnTo>
                  <a:lnTo>
                    <a:pt x="144" y="11"/>
                  </a:lnTo>
                  <a:lnTo>
                    <a:pt x="148" y="8"/>
                  </a:lnTo>
                  <a:lnTo>
                    <a:pt x="148" y="4"/>
                  </a:lnTo>
                  <a:lnTo>
                    <a:pt x="148" y="0"/>
                  </a:lnTo>
                  <a:lnTo>
                    <a:pt x="155" y="0"/>
                  </a:lnTo>
                  <a:lnTo>
                    <a:pt x="155" y="4"/>
                  </a:lnTo>
                  <a:lnTo>
                    <a:pt x="159" y="4"/>
                  </a:lnTo>
                  <a:lnTo>
                    <a:pt x="159" y="8"/>
                  </a:lnTo>
                  <a:lnTo>
                    <a:pt x="159" y="11"/>
                  </a:lnTo>
                  <a:lnTo>
                    <a:pt x="159" y="11"/>
                  </a:lnTo>
                  <a:lnTo>
                    <a:pt x="163" y="11"/>
                  </a:lnTo>
                  <a:lnTo>
                    <a:pt x="163" y="15"/>
                  </a:lnTo>
                  <a:lnTo>
                    <a:pt x="163" y="19"/>
                  </a:lnTo>
                  <a:lnTo>
                    <a:pt x="163" y="22"/>
                  </a:lnTo>
                  <a:lnTo>
                    <a:pt x="163" y="30"/>
                  </a:lnTo>
                  <a:lnTo>
                    <a:pt x="166" y="30"/>
                  </a:lnTo>
                  <a:lnTo>
                    <a:pt x="166" y="34"/>
                  </a:lnTo>
                  <a:lnTo>
                    <a:pt x="170" y="34"/>
                  </a:lnTo>
                  <a:lnTo>
                    <a:pt x="174" y="34"/>
                  </a:lnTo>
                  <a:lnTo>
                    <a:pt x="177" y="34"/>
                  </a:lnTo>
                  <a:lnTo>
                    <a:pt x="177" y="30"/>
                  </a:lnTo>
                  <a:lnTo>
                    <a:pt x="181" y="30"/>
                  </a:lnTo>
                  <a:lnTo>
                    <a:pt x="185" y="26"/>
                  </a:lnTo>
                  <a:lnTo>
                    <a:pt x="185" y="22"/>
                  </a:lnTo>
                  <a:lnTo>
                    <a:pt x="189" y="2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37">
              <a:extLst>
                <a:ext uri="{FF2B5EF4-FFF2-40B4-BE49-F238E27FC236}">
                  <a16:creationId xmlns:a16="http://schemas.microsoft.com/office/drawing/2014/main" id="{1A2C0696-2392-4422-8256-15821702C1FC}"/>
                </a:ext>
              </a:extLst>
            </p:cNvPr>
            <p:cNvSpPr>
              <a:spLocks noEditPoints="1"/>
            </p:cNvSpPr>
            <p:nvPr/>
          </p:nvSpPr>
          <p:spPr bwMode="auto">
            <a:xfrm>
              <a:off x="4435835" y="1921504"/>
              <a:ext cx="133810" cy="95211"/>
            </a:xfrm>
            <a:custGeom>
              <a:avLst/>
              <a:gdLst>
                <a:gd name="T0" fmla="*/ 22 w 28"/>
                <a:gd name="T1" fmla="*/ 19 h 20"/>
                <a:gd name="T2" fmla="*/ 22 w 28"/>
                <a:gd name="T3" fmla="*/ 18 h 20"/>
                <a:gd name="T4" fmla="*/ 20 w 28"/>
                <a:gd name="T5" fmla="*/ 18 h 20"/>
                <a:gd name="T6" fmla="*/ 20 w 28"/>
                <a:gd name="T7" fmla="*/ 19 h 20"/>
                <a:gd name="T8" fmla="*/ 26 w 28"/>
                <a:gd name="T9" fmla="*/ 16 h 20"/>
                <a:gd name="T10" fmla="*/ 26 w 28"/>
                <a:gd name="T11" fmla="*/ 14 h 20"/>
                <a:gd name="T12" fmla="*/ 18 w 28"/>
                <a:gd name="T13" fmla="*/ 12 h 20"/>
                <a:gd name="T14" fmla="*/ 15 w 28"/>
                <a:gd name="T15" fmla="*/ 15 h 20"/>
                <a:gd name="T16" fmla="*/ 13 w 28"/>
                <a:gd name="T17" fmla="*/ 14 h 20"/>
                <a:gd name="T18" fmla="*/ 13 w 28"/>
                <a:gd name="T19" fmla="*/ 12 h 20"/>
                <a:gd name="T20" fmla="*/ 14 w 28"/>
                <a:gd name="T21" fmla="*/ 12 h 20"/>
                <a:gd name="T22" fmla="*/ 15 w 28"/>
                <a:gd name="T23" fmla="*/ 12 h 20"/>
                <a:gd name="T24" fmla="*/ 16 w 28"/>
                <a:gd name="T25" fmla="*/ 10 h 20"/>
                <a:gd name="T26" fmla="*/ 17 w 28"/>
                <a:gd name="T27" fmla="*/ 13 h 20"/>
                <a:gd name="T28" fmla="*/ 17 w 28"/>
                <a:gd name="T29" fmla="*/ 14 h 20"/>
                <a:gd name="T30" fmla="*/ 15 w 28"/>
                <a:gd name="T31" fmla="*/ 16 h 20"/>
                <a:gd name="T32" fmla="*/ 17 w 28"/>
                <a:gd name="T33" fmla="*/ 16 h 20"/>
                <a:gd name="T34" fmla="*/ 13 w 28"/>
                <a:gd name="T35" fmla="*/ 16 h 20"/>
                <a:gd name="T36" fmla="*/ 15 w 28"/>
                <a:gd name="T37" fmla="*/ 16 h 20"/>
                <a:gd name="T38" fmla="*/ 15 w 28"/>
                <a:gd name="T39" fmla="*/ 17 h 20"/>
                <a:gd name="T40" fmla="*/ 14 w 28"/>
                <a:gd name="T41" fmla="*/ 18 h 20"/>
                <a:gd name="T42" fmla="*/ 12 w 28"/>
                <a:gd name="T43" fmla="*/ 17 h 20"/>
                <a:gd name="T44" fmla="*/ 9 w 28"/>
                <a:gd name="T45" fmla="*/ 12 h 20"/>
                <a:gd name="T46" fmla="*/ 10 w 28"/>
                <a:gd name="T47" fmla="*/ 12 h 20"/>
                <a:gd name="T48" fmla="*/ 10 w 28"/>
                <a:gd name="T49" fmla="*/ 17 h 20"/>
                <a:gd name="T50" fmla="*/ 10 w 28"/>
                <a:gd name="T51" fmla="*/ 17 h 20"/>
                <a:gd name="T52" fmla="*/ 11 w 28"/>
                <a:gd name="T53" fmla="*/ 15 h 20"/>
                <a:gd name="T54" fmla="*/ 10 w 28"/>
                <a:gd name="T55" fmla="*/ 13 h 20"/>
                <a:gd name="T56" fmla="*/ 9 w 28"/>
                <a:gd name="T57" fmla="*/ 16 h 20"/>
                <a:gd name="T58" fmla="*/ 7 w 28"/>
                <a:gd name="T59" fmla="*/ 14 h 20"/>
                <a:gd name="T60" fmla="*/ 12 w 28"/>
                <a:gd name="T61" fmla="*/ 2 h 20"/>
                <a:gd name="T62" fmla="*/ 3 w 28"/>
                <a:gd name="T63" fmla="*/ 6 h 20"/>
                <a:gd name="T64" fmla="*/ 3 w 28"/>
                <a:gd name="T65" fmla="*/ 7 h 20"/>
                <a:gd name="T66" fmla="*/ 2 w 28"/>
                <a:gd name="T67" fmla="*/ 6 h 20"/>
                <a:gd name="T68" fmla="*/ 6 w 28"/>
                <a:gd name="T69" fmla="*/ 5 h 20"/>
                <a:gd name="T70" fmla="*/ 8 w 28"/>
                <a:gd name="T71" fmla="*/ 5 h 20"/>
                <a:gd name="T72" fmla="*/ 9 w 28"/>
                <a:gd name="T73" fmla="*/ 1 h 20"/>
                <a:gd name="T74" fmla="*/ 7 w 28"/>
                <a:gd name="T75" fmla="*/ 2 h 20"/>
                <a:gd name="T76" fmla="*/ 5 w 28"/>
                <a:gd name="T77" fmla="*/ 4 h 20"/>
                <a:gd name="T78" fmla="*/ 2 w 28"/>
                <a:gd name="T79" fmla="*/ 5 h 20"/>
                <a:gd name="T80" fmla="*/ 1 w 28"/>
                <a:gd name="T81" fmla="*/ 6 h 20"/>
                <a:gd name="T82" fmla="*/ 6 w 28"/>
                <a:gd name="T83" fmla="*/ 16 h 20"/>
                <a:gd name="T84" fmla="*/ 6 w 28"/>
                <a:gd name="T85" fmla="*/ 15 h 20"/>
                <a:gd name="T86" fmla="*/ 7 w 28"/>
                <a:gd name="T87" fmla="*/ 12 h 20"/>
                <a:gd name="T88" fmla="*/ 9 w 28"/>
                <a:gd name="T89" fmla="*/ 11 h 20"/>
                <a:gd name="T90" fmla="*/ 10 w 28"/>
                <a:gd name="T91" fmla="*/ 9 h 20"/>
                <a:gd name="T92" fmla="*/ 11 w 28"/>
                <a:gd name="T93" fmla="*/ 9 h 20"/>
                <a:gd name="T94" fmla="*/ 9 w 28"/>
                <a:gd name="T95" fmla="*/ 8 h 20"/>
                <a:gd name="T96" fmla="*/ 8 w 28"/>
                <a:gd name="T97" fmla="*/ 6 h 20"/>
                <a:gd name="T98" fmla="*/ 5 w 28"/>
                <a:gd name="T99" fmla="*/ 5 h 20"/>
                <a:gd name="T100" fmla="*/ 5 w 28"/>
                <a:gd name="T101" fmla="*/ 7 h 20"/>
                <a:gd name="T102" fmla="*/ 4 w 28"/>
                <a:gd name="T103" fmla="*/ 8 h 20"/>
                <a:gd name="T104" fmla="*/ 4 w 28"/>
                <a:gd name="T105" fmla="*/ 6 h 20"/>
                <a:gd name="T106" fmla="*/ 2 w 28"/>
                <a:gd name="T107" fmla="*/ 8 h 20"/>
                <a:gd name="T108" fmla="*/ 1 w 28"/>
                <a:gd name="T109" fmla="*/ 9 h 20"/>
                <a:gd name="T110" fmla="*/ 0 w 28"/>
                <a:gd name="T111" fmla="*/ 10 h 20"/>
                <a:gd name="T112" fmla="*/ 0 w 28"/>
                <a:gd name="T113" fmla="*/ 12 h 20"/>
                <a:gd name="T114" fmla="*/ 2 w 28"/>
                <a:gd name="T115" fmla="*/ 14 h 20"/>
                <a:gd name="T116" fmla="*/ 3 w 28"/>
                <a:gd name="T11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 h="20">
                  <a:moveTo>
                    <a:pt x="20" y="19"/>
                  </a:moveTo>
                  <a:cubicBezTo>
                    <a:pt x="20" y="20"/>
                    <a:pt x="20" y="20"/>
                    <a:pt x="20" y="20"/>
                  </a:cubicBezTo>
                  <a:cubicBezTo>
                    <a:pt x="21" y="20"/>
                    <a:pt x="21" y="20"/>
                    <a:pt x="21" y="20"/>
                  </a:cubicBezTo>
                  <a:cubicBezTo>
                    <a:pt x="22" y="19"/>
                    <a:pt x="22" y="19"/>
                    <a:pt x="22" y="19"/>
                  </a:cubicBezTo>
                  <a:cubicBezTo>
                    <a:pt x="22" y="19"/>
                    <a:pt x="22" y="19"/>
                    <a:pt x="22" y="19"/>
                  </a:cubicBezTo>
                  <a:cubicBezTo>
                    <a:pt x="22" y="19"/>
                    <a:pt x="22" y="19"/>
                    <a:pt x="22" y="19"/>
                  </a:cubicBezTo>
                  <a:cubicBezTo>
                    <a:pt x="22" y="18"/>
                    <a:pt x="22" y="18"/>
                    <a:pt x="22" y="18"/>
                  </a:cubicBezTo>
                  <a:cubicBezTo>
                    <a:pt x="22" y="18"/>
                    <a:pt x="22" y="18"/>
                    <a:pt x="22" y="18"/>
                  </a:cubicBezTo>
                  <a:cubicBezTo>
                    <a:pt x="21" y="18"/>
                    <a:pt x="21" y="18"/>
                    <a:pt x="21" y="18"/>
                  </a:cubicBezTo>
                  <a:cubicBezTo>
                    <a:pt x="21" y="18"/>
                    <a:pt x="21" y="18"/>
                    <a:pt x="21" y="18"/>
                  </a:cubicBezTo>
                  <a:cubicBezTo>
                    <a:pt x="21" y="18"/>
                    <a:pt x="21" y="18"/>
                    <a:pt x="21" y="18"/>
                  </a:cubicBezTo>
                  <a:cubicBezTo>
                    <a:pt x="20" y="18"/>
                    <a:pt x="20" y="18"/>
                    <a:pt x="20" y="18"/>
                  </a:cubicBezTo>
                  <a:cubicBezTo>
                    <a:pt x="20" y="18"/>
                    <a:pt x="20" y="18"/>
                    <a:pt x="20" y="18"/>
                  </a:cubicBezTo>
                  <a:cubicBezTo>
                    <a:pt x="21" y="18"/>
                    <a:pt x="21" y="18"/>
                    <a:pt x="21" y="18"/>
                  </a:cubicBezTo>
                  <a:cubicBezTo>
                    <a:pt x="21" y="18"/>
                    <a:pt x="21" y="18"/>
                    <a:pt x="21" y="18"/>
                  </a:cubicBezTo>
                  <a:cubicBezTo>
                    <a:pt x="20" y="19"/>
                    <a:pt x="20" y="19"/>
                    <a:pt x="20" y="19"/>
                  </a:cubicBezTo>
                  <a:cubicBezTo>
                    <a:pt x="20" y="19"/>
                    <a:pt x="20" y="19"/>
                    <a:pt x="20" y="19"/>
                  </a:cubicBezTo>
                  <a:close/>
                  <a:moveTo>
                    <a:pt x="26" y="14"/>
                  </a:moveTo>
                  <a:cubicBezTo>
                    <a:pt x="26" y="15"/>
                    <a:pt x="26" y="15"/>
                    <a:pt x="26" y="15"/>
                  </a:cubicBezTo>
                  <a:cubicBezTo>
                    <a:pt x="26" y="16"/>
                    <a:pt x="26" y="16"/>
                    <a:pt x="26" y="16"/>
                  </a:cubicBezTo>
                  <a:cubicBezTo>
                    <a:pt x="28" y="16"/>
                    <a:pt x="28" y="16"/>
                    <a:pt x="28" y="16"/>
                  </a:cubicBezTo>
                  <a:cubicBezTo>
                    <a:pt x="28" y="15"/>
                    <a:pt x="28" y="15"/>
                    <a:pt x="28" y="15"/>
                  </a:cubicBezTo>
                  <a:cubicBezTo>
                    <a:pt x="27" y="14"/>
                    <a:pt x="27" y="14"/>
                    <a:pt x="27" y="14"/>
                  </a:cubicBezTo>
                  <a:cubicBezTo>
                    <a:pt x="26" y="14"/>
                    <a:pt x="26" y="14"/>
                    <a:pt x="26" y="14"/>
                  </a:cubicBezTo>
                  <a:close/>
                  <a:moveTo>
                    <a:pt x="18" y="12"/>
                  </a:moveTo>
                  <a:cubicBezTo>
                    <a:pt x="17" y="13"/>
                    <a:pt x="17" y="13"/>
                    <a:pt x="17" y="13"/>
                  </a:cubicBezTo>
                  <a:cubicBezTo>
                    <a:pt x="18" y="13"/>
                    <a:pt x="18" y="13"/>
                    <a:pt x="18" y="13"/>
                  </a:cubicBezTo>
                  <a:cubicBezTo>
                    <a:pt x="18" y="12"/>
                    <a:pt x="18" y="12"/>
                    <a:pt x="18" y="12"/>
                  </a:cubicBezTo>
                  <a:close/>
                  <a:moveTo>
                    <a:pt x="15" y="16"/>
                  </a:moveTo>
                  <a:cubicBezTo>
                    <a:pt x="15" y="16"/>
                    <a:pt x="15" y="16"/>
                    <a:pt x="15" y="16"/>
                  </a:cubicBezTo>
                  <a:cubicBezTo>
                    <a:pt x="14" y="16"/>
                    <a:pt x="14" y="16"/>
                    <a:pt x="14" y="16"/>
                  </a:cubicBezTo>
                  <a:cubicBezTo>
                    <a:pt x="15" y="15"/>
                    <a:pt x="15" y="15"/>
                    <a:pt x="15" y="15"/>
                  </a:cubicBezTo>
                  <a:cubicBezTo>
                    <a:pt x="15" y="15"/>
                    <a:pt x="15" y="15"/>
                    <a:pt x="15" y="15"/>
                  </a:cubicBezTo>
                  <a:cubicBezTo>
                    <a:pt x="14" y="15"/>
                    <a:pt x="14" y="15"/>
                    <a:pt x="14" y="15"/>
                  </a:cubicBezTo>
                  <a:cubicBezTo>
                    <a:pt x="13" y="15"/>
                    <a:pt x="13" y="15"/>
                    <a:pt x="13" y="15"/>
                  </a:cubicBezTo>
                  <a:cubicBezTo>
                    <a:pt x="13" y="14"/>
                    <a:pt x="13" y="14"/>
                    <a:pt x="13" y="14"/>
                  </a:cubicBezTo>
                  <a:cubicBezTo>
                    <a:pt x="13" y="13"/>
                    <a:pt x="13" y="13"/>
                    <a:pt x="13" y="13"/>
                  </a:cubicBezTo>
                  <a:cubicBezTo>
                    <a:pt x="12" y="13"/>
                    <a:pt x="12" y="13"/>
                    <a:pt x="12" y="13"/>
                  </a:cubicBezTo>
                  <a:cubicBezTo>
                    <a:pt x="12" y="12"/>
                    <a:pt x="12" y="12"/>
                    <a:pt x="12" y="12"/>
                  </a:cubicBezTo>
                  <a:cubicBezTo>
                    <a:pt x="13" y="12"/>
                    <a:pt x="13" y="12"/>
                    <a:pt x="13" y="12"/>
                  </a:cubicBezTo>
                  <a:cubicBezTo>
                    <a:pt x="13" y="11"/>
                    <a:pt x="13" y="11"/>
                    <a:pt x="13" y="11"/>
                  </a:cubicBezTo>
                  <a:cubicBezTo>
                    <a:pt x="13" y="11"/>
                    <a:pt x="13" y="11"/>
                    <a:pt x="13" y="11"/>
                  </a:cubicBezTo>
                  <a:cubicBezTo>
                    <a:pt x="14" y="12"/>
                    <a:pt x="14" y="12"/>
                    <a:pt x="14" y="12"/>
                  </a:cubicBezTo>
                  <a:cubicBezTo>
                    <a:pt x="14" y="12"/>
                    <a:pt x="14" y="12"/>
                    <a:pt x="14" y="12"/>
                  </a:cubicBezTo>
                  <a:cubicBezTo>
                    <a:pt x="15" y="12"/>
                    <a:pt x="15" y="12"/>
                    <a:pt x="15" y="12"/>
                  </a:cubicBezTo>
                  <a:cubicBezTo>
                    <a:pt x="15" y="12"/>
                    <a:pt x="15" y="12"/>
                    <a:pt x="15" y="12"/>
                  </a:cubicBezTo>
                  <a:cubicBezTo>
                    <a:pt x="15" y="12"/>
                    <a:pt x="15" y="12"/>
                    <a:pt x="15" y="12"/>
                  </a:cubicBezTo>
                  <a:cubicBezTo>
                    <a:pt x="15" y="12"/>
                    <a:pt x="15" y="12"/>
                    <a:pt x="15" y="12"/>
                  </a:cubicBezTo>
                  <a:cubicBezTo>
                    <a:pt x="15" y="11"/>
                    <a:pt x="15" y="11"/>
                    <a:pt x="15" y="11"/>
                  </a:cubicBezTo>
                  <a:cubicBezTo>
                    <a:pt x="14" y="11"/>
                    <a:pt x="14" y="11"/>
                    <a:pt x="14" y="11"/>
                  </a:cubicBezTo>
                  <a:cubicBezTo>
                    <a:pt x="15" y="10"/>
                    <a:pt x="15" y="10"/>
                    <a:pt x="15" y="10"/>
                  </a:cubicBezTo>
                  <a:cubicBezTo>
                    <a:pt x="16" y="10"/>
                    <a:pt x="16" y="10"/>
                    <a:pt x="16" y="10"/>
                  </a:cubicBezTo>
                  <a:cubicBezTo>
                    <a:pt x="17" y="10"/>
                    <a:pt x="17" y="10"/>
                    <a:pt x="17" y="10"/>
                  </a:cubicBezTo>
                  <a:cubicBezTo>
                    <a:pt x="17" y="11"/>
                    <a:pt x="17" y="11"/>
                    <a:pt x="17" y="11"/>
                  </a:cubicBezTo>
                  <a:cubicBezTo>
                    <a:pt x="17" y="12"/>
                    <a:pt x="17" y="12"/>
                    <a:pt x="17" y="12"/>
                  </a:cubicBezTo>
                  <a:cubicBezTo>
                    <a:pt x="17" y="13"/>
                    <a:pt x="17" y="13"/>
                    <a:pt x="17" y="13"/>
                  </a:cubicBezTo>
                  <a:cubicBezTo>
                    <a:pt x="16" y="13"/>
                    <a:pt x="16" y="13"/>
                    <a:pt x="16" y="13"/>
                  </a:cubicBezTo>
                  <a:cubicBezTo>
                    <a:pt x="16" y="13"/>
                    <a:pt x="16" y="13"/>
                    <a:pt x="16" y="13"/>
                  </a:cubicBezTo>
                  <a:cubicBezTo>
                    <a:pt x="17" y="14"/>
                    <a:pt x="17" y="14"/>
                    <a:pt x="17" y="14"/>
                  </a:cubicBezTo>
                  <a:cubicBezTo>
                    <a:pt x="17" y="14"/>
                    <a:pt x="17" y="14"/>
                    <a:pt x="17" y="14"/>
                  </a:cubicBezTo>
                  <a:cubicBezTo>
                    <a:pt x="17" y="15"/>
                    <a:pt x="17" y="15"/>
                    <a:pt x="17" y="15"/>
                  </a:cubicBezTo>
                  <a:cubicBezTo>
                    <a:pt x="16" y="15"/>
                    <a:pt x="16" y="15"/>
                    <a:pt x="16" y="15"/>
                  </a:cubicBezTo>
                  <a:cubicBezTo>
                    <a:pt x="16" y="16"/>
                    <a:pt x="16" y="16"/>
                    <a:pt x="16" y="16"/>
                  </a:cubicBezTo>
                  <a:cubicBezTo>
                    <a:pt x="15" y="16"/>
                    <a:pt x="15" y="16"/>
                    <a:pt x="15" y="16"/>
                  </a:cubicBezTo>
                  <a:close/>
                  <a:moveTo>
                    <a:pt x="16" y="16"/>
                  </a:moveTo>
                  <a:cubicBezTo>
                    <a:pt x="16" y="16"/>
                    <a:pt x="16" y="16"/>
                    <a:pt x="16" y="16"/>
                  </a:cubicBezTo>
                  <a:cubicBezTo>
                    <a:pt x="16" y="16"/>
                    <a:pt x="16" y="16"/>
                    <a:pt x="16" y="16"/>
                  </a:cubicBezTo>
                  <a:cubicBezTo>
                    <a:pt x="17" y="16"/>
                    <a:pt x="17" y="16"/>
                    <a:pt x="17" y="16"/>
                  </a:cubicBezTo>
                  <a:cubicBezTo>
                    <a:pt x="17" y="15"/>
                    <a:pt x="17" y="15"/>
                    <a:pt x="17" y="15"/>
                  </a:cubicBezTo>
                  <a:cubicBezTo>
                    <a:pt x="16" y="16"/>
                    <a:pt x="16" y="16"/>
                    <a:pt x="16" y="16"/>
                  </a:cubicBezTo>
                  <a:cubicBezTo>
                    <a:pt x="16" y="16"/>
                    <a:pt x="16" y="16"/>
                    <a:pt x="16" y="16"/>
                  </a:cubicBezTo>
                  <a:close/>
                  <a:moveTo>
                    <a:pt x="13" y="16"/>
                  </a:moveTo>
                  <a:cubicBezTo>
                    <a:pt x="13" y="17"/>
                    <a:pt x="13" y="17"/>
                    <a:pt x="13" y="17"/>
                  </a:cubicBezTo>
                  <a:cubicBezTo>
                    <a:pt x="14" y="17"/>
                    <a:pt x="14" y="17"/>
                    <a:pt x="14" y="17"/>
                  </a:cubicBezTo>
                  <a:cubicBezTo>
                    <a:pt x="14" y="17"/>
                    <a:pt x="14" y="17"/>
                    <a:pt x="14" y="17"/>
                  </a:cubicBezTo>
                  <a:cubicBezTo>
                    <a:pt x="15" y="16"/>
                    <a:pt x="15" y="16"/>
                    <a:pt x="15" y="16"/>
                  </a:cubicBezTo>
                  <a:cubicBezTo>
                    <a:pt x="15" y="16"/>
                    <a:pt x="15" y="16"/>
                    <a:pt x="15" y="16"/>
                  </a:cubicBezTo>
                  <a:cubicBezTo>
                    <a:pt x="16" y="16"/>
                    <a:pt x="16" y="16"/>
                    <a:pt x="16" y="16"/>
                  </a:cubicBezTo>
                  <a:cubicBezTo>
                    <a:pt x="16" y="17"/>
                    <a:pt x="16" y="17"/>
                    <a:pt x="16" y="17"/>
                  </a:cubicBezTo>
                  <a:cubicBezTo>
                    <a:pt x="15" y="17"/>
                    <a:pt x="15" y="17"/>
                    <a:pt x="15" y="17"/>
                  </a:cubicBezTo>
                  <a:cubicBezTo>
                    <a:pt x="15" y="18"/>
                    <a:pt x="15" y="18"/>
                    <a:pt x="15" y="18"/>
                  </a:cubicBezTo>
                  <a:cubicBezTo>
                    <a:pt x="15" y="18"/>
                    <a:pt x="15" y="18"/>
                    <a:pt x="15" y="18"/>
                  </a:cubicBezTo>
                  <a:cubicBezTo>
                    <a:pt x="15" y="17"/>
                    <a:pt x="15" y="17"/>
                    <a:pt x="15" y="17"/>
                  </a:cubicBezTo>
                  <a:cubicBezTo>
                    <a:pt x="14" y="18"/>
                    <a:pt x="14" y="18"/>
                    <a:pt x="14" y="18"/>
                  </a:cubicBezTo>
                  <a:cubicBezTo>
                    <a:pt x="13" y="18"/>
                    <a:pt x="13" y="18"/>
                    <a:pt x="13" y="18"/>
                  </a:cubicBezTo>
                  <a:cubicBezTo>
                    <a:pt x="12" y="18"/>
                    <a:pt x="12" y="18"/>
                    <a:pt x="12" y="18"/>
                  </a:cubicBezTo>
                  <a:cubicBezTo>
                    <a:pt x="12" y="17"/>
                    <a:pt x="12" y="17"/>
                    <a:pt x="12" y="17"/>
                  </a:cubicBezTo>
                  <a:cubicBezTo>
                    <a:pt x="12" y="17"/>
                    <a:pt x="12" y="17"/>
                    <a:pt x="12" y="17"/>
                  </a:cubicBezTo>
                  <a:cubicBezTo>
                    <a:pt x="12" y="17"/>
                    <a:pt x="12" y="17"/>
                    <a:pt x="12" y="17"/>
                  </a:cubicBezTo>
                  <a:cubicBezTo>
                    <a:pt x="12" y="16"/>
                    <a:pt x="12" y="16"/>
                    <a:pt x="12" y="16"/>
                  </a:cubicBezTo>
                  <a:cubicBezTo>
                    <a:pt x="13" y="16"/>
                    <a:pt x="13" y="16"/>
                    <a:pt x="13" y="16"/>
                  </a:cubicBezTo>
                  <a:close/>
                  <a:moveTo>
                    <a:pt x="9" y="12"/>
                  </a:moveTo>
                  <a:cubicBezTo>
                    <a:pt x="10" y="11"/>
                    <a:pt x="10" y="11"/>
                    <a:pt x="10" y="11"/>
                  </a:cubicBezTo>
                  <a:cubicBezTo>
                    <a:pt x="10" y="10"/>
                    <a:pt x="10" y="10"/>
                    <a:pt x="10" y="10"/>
                  </a:cubicBezTo>
                  <a:cubicBezTo>
                    <a:pt x="10" y="11"/>
                    <a:pt x="10" y="11"/>
                    <a:pt x="10" y="11"/>
                  </a:cubicBezTo>
                  <a:cubicBezTo>
                    <a:pt x="10" y="12"/>
                    <a:pt x="10" y="12"/>
                    <a:pt x="10" y="12"/>
                  </a:cubicBezTo>
                  <a:cubicBezTo>
                    <a:pt x="9" y="12"/>
                    <a:pt x="9" y="12"/>
                    <a:pt x="9" y="12"/>
                  </a:cubicBezTo>
                  <a:close/>
                  <a:moveTo>
                    <a:pt x="9" y="16"/>
                  </a:moveTo>
                  <a:cubicBezTo>
                    <a:pt x="10" y="17"/>
                    <a:pt x="10" y="17"/>
                    <a:pt x="10" y="17"/>
                  </a:cubicBezTo>
                  <a:cubicBezTo>
                    <a:pt x="10" y="17"/>
                    <a:pt x="10" y="17"/>
                    <a:pt x="10" y="17"/>
                  </a:cubicBezTo>
                  <a:cubicBezTo>
                    <a:pt x="9" y="16"/>
                    <a:pt x="9" y="16"/>
                    <a:pt x="9" y="16"/>
                  </a:cubicBezTo>
                  <a:close/>
                  <a:moveTo>
                    <a:pt x="11" y="15"/>
                  </a:moveTo>
                  <a:cubicBezTo>
                    <a:pt x="11" y="16"/>
                    <a:pt x="11" y="16"/>
                    <a:pt x="11" y="16"/>
                  </a:cubicBezTo>
                  <a:cubicBezTo>
                    <a:pt x="10" y="17"/>
                    <a:pt x="10" y="17"/>
                    <a:pt x="10" y="17"/>
                  </a:cubicBezTo>
                  <a:cubicBezTo>
                    <a:pt x="11" y="17"/>
                    <a:pt x="11" y="17"/>
                    <a:pt x="11" y="17"/>
                  </a:cubicBezTo>
                  <a:cubicBezTo>
                    <a:pt x="11" y="17"/>
                    <a:pt x="11" y="17"/>
                    <a:pt x="11" y="17"/>
                  </a:cubicBezTo>
                  <a:cubicBezTo>
                    <a:pt x="12" y="16"/>
                    <a:pt x="12" y="16"/>
                    <a:pt x="12" y="16"/>
                  </a:cubicBezTo>
                  <a:cubicBezTo>
                    <a:pt x="12" y="16"/>
                    <a:pt x="11" y="15"/>
                    <a:pt x="11" y="15"/>
                  </a:cubicBezTo>
                  <a:close/>
                  <a:moveTo>
                    <a:pt x="7" y="13"/>
                  </a:moveTo>
                  <a:cubicBezTo>
                    <a:pt x="8" y="13"/>
                    <a:pt x="8" y="13"/>
                    <a:pt x="8" y="13"/>
                  </a:cubicBezTo>
                  <a:cubicBezTo>
                    <a:pt x="9" y="13"/>
                    <a:pt x="9" y="13"/>
                    <a:pt x="9" y="13"/>
                  </a:cubicBezTo>
                  <a:cubicBezTo>
                    <a:pt x="10" y="13"/>
                    <a:pt x="10" y="13"/>
                    <a:pt x="10" y="13"/>
                  </a:cubicBezTo>
                  <a:cubicBezTo>
                    <a:pt x="10" y="14"/>
                    <a:pt x="10" y="14"/>
                    <a:pt x="10" y="14"/>
                  </a:cubicBezTo>
                  <a:cubicBezTo>
                    <a:pt x="11" y="15"/>
                    <a:pt x="11" y="15"/>
                    <a:pt x="11" y="15"/>
                  </a:cubicBezTo>
                  <a:cubicBezTo>
                    <a:pt x="10" y="16"/>
                    <a:pt x="10" y="16"/>
                    <a:pt x="10" y="16"/>
                  </a:cubicBezTo>
                  <a:cubicBezTo>
                    <a:pt x="9" y="16"/>
                    <a:pt x="9" y="16"/>
                    <a:pt x="9" y="16"/>
                  </a:cubicBezTo>
                  <a:cubicBezTo>
                    <a:pt x="9" y="16"/>
                    <a:pt x="9" y="16"/>
                    <a:pt x="9" y="16"/>
                  </a:cubicBezTo>
                  <a:cubicBezTo>
                    <a:pt x="8" y="16"/>
                    <a:pt x="8" y="16"/>
                    <a:pt x="8" y="16"/>
                  </a:cubicBezTo>
                  <a:cubicBezTo>
                    <a:pt x="7" y="15"/>
                    <a:pt x="7" y="15"/>
                    <a:pt x="7" y="15"/>
                  </a:cubicBezTo>
                  <a:cubicBezTo>
                    <a:pt x="7" y="14"/>
                    <a:pt x="7" y="14"/>
                    <a:pt x="7" y="14"/>
                  </a:cubicBezTo>
                  <a:cubicBezTo>
                    <a:pt x="7" y="13"/>
                    <a:pt x="7" y="13"/>
                    <a:pt x="7" y="13"/>
                  </a:cubicBezTo>
                  <a:close/>
                  <a:moveTo>
                    <a:pt x="11" y="3"/>
                  </a:moveTo>
                  <a:cubicBezTo>
                    <a:pt x="11" y="2"/>
                    <a:pt x="11" y="2"/>
                    <a:pt x="11" y="2"/>
                  </a:cubicBezTo>
                  <a:cubicBezTo>
                    <a:pt x="12" y="2"/>
                    <a:pt x="12" y="2"/>
                    <a:pt x="12" y="2"/>
                  </a:cubicBezTo>
                  <a:cubicBezTo>
                    <a:pt x="11" y="3"/>
                    <a:pt x="11" y="3"/>
                    <a:pt x="11" y="3"/>
                  </a:cubicBezTo>
                  <a:cubicBezTo>
                    <a:pt x="11" y="3"/>
                    <a:pt x="11" y="3"/>
                    <a:pt x="11" y="3"/>
                  </a:cubicBezTo>
                  <a:close/>
                  <a:moveTo>
                    <a:pt x="3" y="7"/>
                  </a:moveTo>
                  <a:cubicBezTo>
                    <a:pt x="3" y="6"/>
                    <a:pt x="3" y="6"/>
                    <a:pt x="3" y="6"/>
                  </a:cubicBezTo>
                  <a:cubicBezTo>
                    <a:pt x="3" y="5"/>
                    <a:pt x="3" y="5"/>
                    <a:pt x="3" y="5"/>
                  </a:cubicBezTo>
                  <a:cubicBezTo>
                    <a:pt x="4" y="5"/>
                    <a:pt x="4" y="5"/>
                    <a:pt x="4" y="5"/>
                  </a:cubicBezTo>
                  <a:cubicBezTo>
                    <a:pt x="4" y="6"/>
                    <a:pt x="4" y="6"/>
                    <a:pt x="4" y="6"/>
                  </a:cubicBezTo>
                  <a:cubicBezTo>
                    <a:pt x="3" y="7"/>
                    <a:pt x="3" y="7"/>
                    <a:pt x="3" y="7"/>
                  </a:cubicBezTo>
                  <a:cubicBezTo>
                    <a:pt x="3" y="7"/>
                    <a:pt x="3" y="7"/>
                    <a:pt x="3" y="7"/>
                  </a:cubicBezTo>
                  <a:close/>
                  <a:moveTo>
                    <a:pt x="2" y="7"/>
                  </a:moveTo>
                  <a:cubicBezTo>
                    <a:pt x="2" y="6"/>
                    <a:pt x="2" y="6"/>
                    <a:pt x="2" y="6"/>
                  </a:cubicBezTo>
                  <a:cubicBezTo>
                    <a:pt x="2" y="6"/>
                    <a:pt x="2" y="6"/>
                    <a:pt x="2" y="6"/>
                  </a:cubicBezTo>
                  <a:cubicBezTo>
                    <a:pt x="4" y="5"/>
                    <a:pt x="4" y="5"/>
                    <a:pt x="4" y="5"/>
                  </a:cubicBezTo>
                  <a:cubicBezTo>
                    <a:pt x="4" y="5"/>
                    <a:pt x="4" y="5"/>
                    <a:pt x="4" y="5"/>
                  </a:cubicBezTo>
                  <a:cubicBezTo>
                    <a:pt x="5" y="5"/>
                    <a:pt x="5" y="5"/>
                    <a:pt x="5" y="5"/>
                  </a:cubicBezTo>
                  <a:cubicBezTo>
                    <a:pt x="6" y="5"/>
                    <a:pt x="6" y="5"/>
                    <a:pt x="6" y="5"/>
                  </a:cubicBezTo>
                  <a:cubicBezTo>
                    <a:pt x="6" y="5"/>
                    <a:pt x="6" y="5"/>
                    <a:pt x="6" y="5"/>
                  </a:cubicBezTo>
                  <a:cubicBezTo>
                    <a:pt x="7" y="5"/>
                    <a:pt x="7" y="5"/>
                    <a:pt x="7" y="5"/>
                  </a:cubicBezTo>
                  <a:cubicBezTo>
                    <a:pt x="8" y="5"/>
                    <a:pt x="8" y="5"/>
                    <a:pt x="8" y="5"/>
                  </a:cubicBezTo>
                  <a:cubicBezTo>
                    <a:pt x="8" y="5"/>
                    <a:pt x="8" y="5"/>
                    <a:pt x="8" y="5"/>
                  </a:cubicBezTo>
                  <a:cubicBezTo>
                    <a:pt x="9" y="3"/>
                    <a:pt x="9" y="3"/>
                    <a:pt x="9" y="3"/>
                  </a:cubicBezTo>
                  <a:cubicBezTo>
                    <a:pt x="9" y="3"/>
                    <a:pt x="9" y="3"/>
                    <a:pt x="9" y="3"/>
                  </a:cubicBezTo>
                  <a:cubicBezTo>
                    <a:pt x="9" y="2"/>
                    <a:pt x="9" y="2"/>
                    <a:pt x="9" y="2"/>
                  </a:cubicBezTo>
                  <a:cubicBezTo>
                    <a:pt x="9" y="1"/>
                    <a:pt x="9" y="1"/>
                    <a:pt x="9" y="1"/>
                  </a:cubicBezTo>
                  <a:cubicBezTo>
                    <a:pt x="10" y="0"/>
                    <a:pt x="10" y="0"/>
                    <a:pt x="10" y="0"/>
                  </a:cubicBezTo>
                  <a:cubicBezTo>
                    <a:pt x="10" y="0"/>
                    <a:pt x="10" y="0"/>
                    <a:pt x="10" y="0"/>
                  </a:cubicBezTo>
                  <a:cubicBezTo>
                    <a:pt x="8" y="1"/>
                    <a:pt x="8" y="1"/>
                    <a:pt x="8" y="1"/>
                  </a:cubicBezTo>
                  <a:cubicBezTo>
                    <a:pt x="7" y="2"/>
                    <a:pt x="7" y="2"/>
                    <a:pt x="7" y="2"/>
                  </a:cubicBezTo>
                  <a:cubicBezTo>
                    <a:pt x="6" y="2"/>
                    <a:pt x="6" y="2"/>
                    <a:pt x="6" y="2"/>
                  </a:cubicBezTo>
                  <a:cubicBezTo>
                    <a:pt x="6" y="2"/>
                    <a:pt x="6" y="2"/>
                    <a:pt x="6" y="2"/>
                  </a:cubicBezTo>
                  <a:cubicBezTo>
                    <a:pt x="5" y="3"/>
                    <a:pt x="5" y="3"/>
                    <a:pt x="5" y="3"/>
                  </a:cubicBezTo>
                  <a:cubicBezTo>
                    <a:pt x="5" y="4"/>
                    <a:pt x="5" y="4"/>
                    <a:pt x="5" y="4"/>
                  </a:cubicBezTo>
                  <a:cubicBezTo>
                    <a:pt x="4" y="4"/>
                    <a:pt x="4" y="4"/>
                    <a:pt x="4" y="4"/>
                  </a:cubicBezTo>
                  <a:cubicBezTo>
                    <a:pt x="3" y="5"/>
                    <a:pt x="3" y="5"/>
                    <a:pt x="3" y="5"/>
                  </a:cubicBezTo>
                  <a:cubicBezTo>
                    <a:pt x="2" y="5"/>
                    <a:pt x="2" y="5"/>
                    <a:pt x="2" y="5"/>
                  </a:cubicBezTo>
                  <a:cubicBezTo>
                    <a:pt x="2" y="5"/>
                    <a:pt x="2" y="5"/>
                    <a:pt x="2" y="5"/>
                  </a:cubicBezTo>
                  <a:cubicBezTo>
                    <a:pt x="1" y="5"/>
                    <a:pt x="1" y="5"/>
                    <a:pt x="1" y="5"/>
                  </a:cubicBezTo>
                  <a:cubicBezTo>
                    <a:pt x="1" y="6"/>
                    <a:pt x="1" y="6"/>
                    <a:pt x="1" y="6"/>
                  </a:cubicBezTo>
                  <a:cubicBezTo>
                    <a:pt x="1" y="6"/>
                    <a:pt x="1" y="6"/>
                    <a:pt x="1" y="6"/>
                  </a:cubicBezTo>
                  <a:cubicBezTo>
                    <a:pt x="1" y="6"/>
                    <a:pt x="1" y="6"/>
                    <a:pt x="1" y="6"/>
                  </a:cubicBezTo>
                  <a:cubicBezTo>
                    <a:pt x="2" y="7"/>
                    <a:pt x="2" y="7"/>
                    <a:pt x="2" y="7"/>
                  </a:cubicBezTo>
                  <a:close/>
                  <a:moveTo>
                    <a:pt x="6" y="17"/>
                  </a:moveTo>
                  <a:cubicBezTo>
                    <a:pt x="6" y="17"/>
                    <a:pt x="6" y="17"/>
                    <a:pt x="6" y="17"/>
                  </a:cubicBezTo>
                  <a:cubicBezTo>
                    <a:pt x="6" y="16"/>
                    <a:pt x="6" y="16"/>
                    <a:pt x="6" y="16"/>
                  </a:cubicBezTo>
                  <a:cubicBezTo>
                    <a:pt x="6" y="16"/>
                    <a:pt x="6" y="16"/>
                    <a:pt x="6" y="16"/>
                  </a:cubicBezTo>
                  <a:cubicBezTo>
                    <a:pt x="5" y="16"/>
                    <a:pt x="5" y="16"/>
                    <a:pt x="5" y="16"/>
                  </a:cubicBezTo>
                  <a:cubicBezTo>
                    <a:pt x="5" y="15"/>
                    <a:pt x="5" y="15"/>
                    <a:pt x="5" y="15"/>
                  </a:cubicBezTo>
                  <a:cubicBezTo>
                    <a:pt x="6" y="15"/>
                    <a:pt x="6" y="15"/>
                    <a:pt x="6" y="15"/>
                  </a:cubicBezTo>
                  <a:cubicBezTo>
                    <a:pt x="6" y="14"/>
                    <a:pt x="6" y="14"/>
                    <a:pt x="6" y="14"/>
                  </a:cubicBezTo>
                  <a:cubicBezTo>
                    <a:pt x="6" y="14"/>
                    <a:pt x="6" y="14"/>
                    <a:pt x="6" y="14"/>
                  </a:cubicBezTo>
                  <a:cubicBezTo>
                    <a:pt x="6" y="13"/>
                    <a:pt x="6" y="13"/>
                    <a:pt x="6" y="13"/>
                  </a:cubicBezTo>
                  <a:cubicBezTo>
                    <a:pt x="7" y="12"/>
                    <a:pt x="7" y="12"/>
                    <a:pt x="7" y="12"/>
                  </a:cubicBezTo>
                  <a:cubicBezTo>
                    <a:pt x="7" y="12"/>
                    <a:pt x="7" y="12"/>
                    <a:pt x="7" y="12"/>
                  </a:cubicBezTo>
                  <a:cubicBezTo>
                    <a:pt x="8" y="12"/>
                    <a:pt x="8" y="12"/>
                    <a:pt x="8" y="12"/>
                  </a:cubicBezTo>
                  <a:cubicBezTo>
                    <a:pt x="8" y="12"/>
                    <a:pt x="8" y="12"/>
                    <a:pt x="8" y="12"/>
                  </a:cubicBezTo>
                  <a:cubicBezTo>
                    <a:pt x="9" y="11"/>
                    <a:pt x="9" y="11"/>
                    <a:pt x="9" y="11"/>
                  </a:cubicBezTo>
                  <a:cubicBezTo>
                    <a:pt x="9" y="10"/>
                    <a:pt x="9" y="10"/>
                    <a:pt x="9" y="10"/>
                  </a:cubicBezTo>
                  <a:cubicBezTo>
                    <a:pt x="8" y="10"/>
                    <a:pt x="8" y="10"/>
                    <a:pt x="8" y="10"/>
                  </a:cubicBezTo>
                  <a:cubicBezTo>
                    <a:pt x="9" y="9"/>
                    <a:pt x="9" y="9"/>
                    <a:pt x="9" y="9"/>
                  </a:cubicBezTo>
                  <a:cubicBezTo>
                    <a:pt x="10" y="9"/>
                    <a:pt x="10" y="9"/>
                    <a:pt x="10" y="9"/>
                  </a:cubicBezTo>
                  <a:cubicBezTo>
                    <a:pt x="10" y="10"/>
                    <a:pt x="10" y="10"/>
                    <a:pt x="10" y="10"/>
                  </a:cubicBezTo>
                  <a:cubicBezTo>
                    <a:pt x="11" y="9"/>
                    <a:pt x="11" y="9"/>
                    <a:pt x="11" y="9"/>
                  </a:cubicBezTo>
                  <a:cubicBezTo>
                    <a:pt x="11" y="10"/>
                    <a:pt x="11" y="10"/>
                    <a:pt x="11" y="10"/>
                  </a:cubicBezTo>
                  <a:cubicBezTo>
                    <a:pt x="11" y="9"/>
                    <a:pt x="11" y="9"/>
                    <a:pt x="11" y="9"/>
                  </a:cubicBezTo>
                  <a:cubicBezTo>
                    <a:pt x="11" y="8"/>
                    <a:pt x="11" y="8"/>
                    <a:pt x="11" y="8"/>
                  </a:cubicBezTo>
                  <a:cubicBezTo>
                    <a:pt x="11" y="8"/>
                    <a:pt x="11" y="8"/>
                    <a:pt x="11" y="8"/>
                  </a:cubicBezTo>
                  <a:cubicBezTo>
                    <a:pt x="10" y="8"/>
                    <a:pt x="10" y="8"/>
                    <a:pt x="10" y="8"/>
                  </a:cubicBezTo>
                  <a:cubicBezTo>
                    <a:pt x="9" y="8"/>
                    <a:pt x="9" y="8"/>
                    <a:pt x="9" y="8"/>
                  </a:cubicBezTo>
                  <a:cubicBezTo>
                    <a:pt x="9" y="7"/>
                    <a:pt x="9" y="7"/>
                    <a:pt x="9" y="7"/>
                  </a:cubicBezTo>
                  <a:cubicBezTo>
                    <a:pt x="8" y="7"/>
                    <a:pt x="8" y="7"/>
                    <a:pt x="8" y="7"/>
                  </a:cubicBezTo>
                  <a:cubicBezTo>
                    <a:pt x="8" y="7"/>
                    <a:pt x="8" y="7"/>
                    <a:pt x="8" y="7"/>
                  </a:cubicBezTo>
                  <a:cubicBezTo>
                    <a:pt x="8" y="6"/>
                    <a:pt x="8" y="6"/>
                    <a:pt x="8" y="6"/>
                  </a:cubicBezTo>
                  <a:cubicBezTo>
                    <a:pt x="8" y="6"/>
                    <a:pt x="8" y="6"/>
                    <a:pt x="8" y="6"/>
                  </a:cubicBezTo>
                  <a:cubicBezTo>
                    <a:pt x="7" y="5"/>
                    <a:pt x="7" y="5"/>
                    <a:pt x="7" y="5"/>
                  </a:cubicBezTo>
                  <a:cubicBezTo>
                    <a:pt x="6" y="5"/>
                    <a:pt x="6" y="5"/>
                    <a:pt x="6" y="5"/>
                  </a:cubicBezTo>
                  <a:cubicBezTo>
                    <a:pt x="5" y="5"/>
                    <a:pt x="5" y="5"/>
                    <a:pt x="5" y="5"/>
                  </a:cubicBezTo>
                  <a:cubicBezTo>
                    <a:pt x="5" y="5"/>
                    <a:pt x="5" y="5"/>
                    <a:pt x="5" y="5"/>
                  </a:cubicBezTo>
                  <a:cubicBezTo>
                    <a:pt x="4" y="6"/>
                    <a:pt x="4" y="6"/>
                    <a:pt x="4" y="6"/>
                  </a:cubicBezTo>
                  <a:cubicBezTo>
                    <a:pt x="5" y="6"/>
                    <a:pt x="5" y="6"/>
                    <a:pt x="5" y="6"/>
                  </a:cubicBezTo>
                  <a:cubicBezTo>
                    <a:pt x="5" y="7"/>
                    <a:pt x="5" y="7"/>
                    <a:pt x="5" y="7"/>
                  </a:cubicBezTo>
                  <a:cubicBezTo>
                    <a:pt x="6" y="8"/>
                    <a:pt x="6" y="8"/>
                    <a:pt x="6" y="8"/>
                  </a:cubicBezTo>
                  <a:cubicBezTo>
                    <a:pt x="6" y="8"/>
                    <a:pt x="6" y="8"/>
                    <a:pt x="6" y="8"/>
                  </a:cubicBezTo>
                  <a:cubicBezTo>
                    <a:pt x="5" y="8"/>
                    <a:pt x="5" y="8"/>
                    <a:pt x="5" y="8"/>
                  </a:cubicBezTo>
                  <a:cubicBezTo>
                    <a:pt x="4" y="8"/>
                    <a:pt x="4" y="8"/>
                    <a:pt x="4" y="8"/>
                  </a:cubicBezTo>
                  <a:cubicBezTo>
                    <a:pt x="4" y="7"/>
                    <a:pt x="4" y="7"/>
                    <a:pt x="4" y="7"/>
                  </a:cubicBezTo>
                  <a:cubicBezTo>
                    <a:pt x="4" y="7"/>
                    <a:pt x="4" y="7"/>
                    <a:pt x="4" y="7"/>
                  </a:cubicBezTo>
                  <a:cubicBezTo>
                    <a:pt x="4" y="6"/>
                    <a:pt x="4" y="6"/>
                    <a:pt x="4" y="6"/>
                  </a:cubicBezTo>
                  <a:cubicBezTo>
                    <a:pt x="4" y="6"/>
                    <a:pt x="4" y="6"/>
                    <a:pt x="4" y="6"/>
                  </a:cubicBezTo>
                  <a:cubicBezTo>
                    <a:pt x="3" y="7"/>
                    <a:pt x="3" y="7"/>
                    <a:pt x="3" y="7"/>
                  </a:cubicBezTo>
                  <a:cubicBezTo>
                    <a:pt x="3" y="8"/>
                    <a:pt x="3" y="8"/>
                    <a:pt x="3" y="8"/>
                  </a:cubicBezTo>
                  <a:cubicBezTo>
                    <a:pt x="3" y="8"/>
                    <a:pt x="3" y="8"/>
                    <a:pt x="3" y="8"/>
                  </a:cubicBezTo>
                  <a:cubicBezTo>
                    <a:pt x="2" y="8"/>
                    <a:pt x="2" y="8"/>
                    <a:pt x="2" y="8"/>
                  </a:cubicBezTo>
                  <a:cubicBezTo>
                    <a:pt x="1" y="8"/>
                    <a:pt x="1" y="8"/>
                    <a:pt x="1" y="8"/>
                  </a:cubicBezTo>
                  <a:cubicBezTo>
                    <a:pt x="1" y="7"/>
                    <a:pt x="1" y="7"/>
                    <a:pt x="1" y="7"/>
                  </a:cubicBezTo>
                  <a:cubicBezTo>
                    <a:pt x="0" y="8"/>
                    <a:pt x="0" y="8"/>
                    <a:pt x="0" y="8"/>
                  </a:cubicBezTo>
                  <a:cubicBezTo>
                    <a:pt x="1" y="9"/>
                    <a:pt x="1" y="9"/>
                    <a:pt x="1" y="9"/>
                  </a:cubicBezTo>
                  <a:cubicBezTo>
                    <a:pt x="1" y="9"/>
                    <a:pt x="1" y="9"/>
                    <a:pt x="1" y="9"/>
                  </a:cubicBezTo>
                  <a:cubicBezTo>
                    <a:pt x="1" y="9"/>
                    <a:pt x="1" y="9"/>
                    <a:pt x="1" y="9"/>
                  </a:cubicBezTo>
                  <a:cubicBezTo>
                    <a:pt x="0" y="9"/>
                    <a:pt x="0" y="9"/>
                    <a:pt x="0" y="9"/>
                  </a:cubicBezTo>
                  <a:cubicBezTo>
                    <a:pt x="0" y="10"/>
                    <a:pt x="0" y="10"/>
                    <a:pt x="0" y="10"/>
                  </a:cubicBezTo>
                  <a:cubicBezTo>
                    <a:pt x="1" y="10"/>
                    <a:pt x="1" y="10"/>
                    <a:pt x="1" y="10"/>
                  </a:cubicBezTo>
                  <a:cubicBezTo>
                    <a:pt x="1" y="11"/>
                    <a:pt x="1" y="11"/>
                    <a:pt x="1" y="11"/>
                  </a:cubicBezTo>
                  <a:cubicBezTo>
                    <a:pt x="2" y="12"/>
                    <a:pt x="2" y="12"/>
                    <a:pt x="2" y="12"/>
                  </a:cubicBezTo>
                  <a:cubicBezTo>
                    <a:pt x="0" y="12"/>
                    <a:pt x="0" y="12"/>
                    <a:pt x="0" y="12"/>
                  </a:cubicBezTo>
                  <a:cubicBezTo>
                    <a:pt x="0" y="13"/>
                    <a:pt x="0" y="13"/>
                    <a:pt x="0" y="13"/>
                  </a:cubicBezTo>
                  <a:cubicBezTo>
                    <a:pt x="0" y="14"/>
                    <a:pt x="0" y="14"/>
                    <a:pt x="0" y="14"/>
                  </a:cubicBezTo>
                  <a:cubicBezTo>
                    <a:pt x="1" y="13"/>
                    <a:pt x="1" y="13"/>
                    <a:pt x="1" y="13"/>
                  </a:cubicBezTo>
                  <a:cubicBezTo>
                    <a:pt x="2" y="14"/>
                    <a:pt x="2" y="14"/>
                    <a:pt x="2" y="14"/>
                  </a:cubicBezTo>
                  <a:cubicBezTo>
                    <a:pt x="2" y="15"/>
                    <a:pt x="2" y="15"/>
                    <a:pt x="2" y="15"/>
                  </a:cubicBezTo>
                  <a:cubicBezTo>
                    <a:pt x="2" y="16"/>
                    <a:pt x="2" y="16"/>
                    <a:pt x="2" y="16"/>
                  </a:cubicBezTo>
                  <a:cubicBezTo>
                    <a:pt x="2" y="16"/>
                    <a:pt x="2" y="16"/>
                    <a:pt x="2" y="16"/>
                  </a:cubicBezTo>
                  <a:cubicBezTo>
                    <a:pt x="3" y="16"/>
                    <a:pt x="3" y="16"/>
                    <a:pt x="3" y="16"/>
                  </a:cubicBezTo>
                  <a:cubicBezTo>
                    <a:pt x="5" y="17"/>
                    <a:pt x="5" y="17"/>
                    <a:pt x="5" y="17"/>
                  </a:cubicBezTo>
                  <a:cubicBezTo>
                    <a:pt x="5" y="17"/>
                    <a:pt x="5" y="17"/>
                    <a:pt x="5" y="17"/>
                  </a:cubicBezTo>
                  <a:lnTo>
                    <a:pt x="6" y="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38">
              <a:extLst>
                <a:ext uri="{FF2B5EF4-FFF2-40B4-BE49-F238E27FC236}">
                  <a16:creationId xmlns:a16="http://schemas.microsoft.com/office/drawing/2014/main" id="{8C4EE6C3-06B4-4061-BB27-47040BCC743C}"/>
                </a:ext>
              </a:extLst>
            </p:cNvPr>
            <p:cNvSpPr>
              <a:spLocks noEditPoints="1"/>
            </p:cNvSpPr>
            <p:nvPr/>
          </p:nvSpPr>
          <p:spPr bwMode="auto">
            <a:xfrm>
              <a:off x="4368931" y="1467324"/>
              <a:ext cx="428448" cy="449035"/>
            </a:xfrm>
            <a:custGeom>
              <a:avLst/>
              <a:gdLst>
                <a:gd name="T0" fmla="*/ 86 w 90"/>
                <a:gd name="T1" fmla="*/ 12 h 94"/>
                <a:gd name="T2" fmla="*/ 89 w 90"/>
                <a:gd name="T3" fmla="*/ 7 h 94"/>
                <a:gd name="T4" fmla="*/ 83 w 90"/>
                <a:gd name="T5" fmla="*/ 5 h 94"/>
                <a:gd name="T6" fmla="*/ 79 w 90"/>
                <a:gd name="T7" fmla="*/ 5 h 94"/>
                <a:gd name="T8" fmla="*/ 76 w 90"/>
                <a:gd name="T9" fmla="*/ 0 h 94"/>
                <a:gd name="T10" fmla="*/ 73 w 90"/>
                <a:gd name="T11" fmla="*/ 6 h 94"/>
                <a:gd name="T12" fmla="*/ 67 w 90"/>
                <a:gd name="T13" fmla="*/ 9 h 94"/>
                <a:gd name="T14" fmla="*/ 65 w 90"/>
                <a:gd name="T15" fmla="*/ 4 h 94"/>
                <a:gd name="T16" fmla="*/ 62 w 90"/>
                <a:gd name="T17" fmla="*/ 10 h 94"/>
                <a:gd name="T18" fmla="*/ 57 w 90"/>
                <a:gd name="T19" fmla="*/ 11 h 94"/>
                <a:gd name="T20" fmla="*/ 51 w 90"/>
                <a:gd name="T21" fmla="*/ 16 h 94"/>
                <a:gd name="T22" fmla="*/ 49 w 90"/>
                <a:gd name="T23" fmla="*/ 18 h 94"/>
                <a:gd name="T24" fmla="*/ 44 w 90"/>
                <a:gd name="T25" fmla="*/ 18 h 94"/>
                <a:gd name="T26" fmla="*/ 40 w 90"/>
                <a:gd name="T27" fmla="*/ 23 h 94"/>
                <a:gd name="T28" fmla="*/ 39 w 90"/>
                <a:gd name="T29" fmla="*/ 26 h 94"/>
                <a:gd name="T30" fmla="*/ 35 w 90"/>
                <a:gd name="T31" fmla="*/ 29 h 94"/>
                <a:gd name="T32" fmla="*/ 35 w 90"/>
                <a:gd name="T33" fmla="*/ 32 h 94"/>
                <a:gd name="T34" fmla="*/ 31 w 90"/>
                <a:gd name="T35" fmla="*/ 37 h 94"/>
                <a:gd name="T36" fmla="*/ 30 w 90"/>
                <a:gd name="T37" fmla="*/ 40 h 94"/>
                <a:gd name="T38" fmla="*/ 28 w 90"/>
                <a:gd name="T39" fmla="*/ 46 h 94"/>
                <a:gd name="T40" fmla="*/ 23 w 90"/>
                <a:gd name="T41" fmla="*/ 51 h 94"/>
                <a:gd name="T42" fmla="*/ 18 w 90"/>
                <a:gd name="T43" fmla="*/ 57 h 94"/>
                <a:gd name="T44" fmla="*/ 24 w 90"/>
                <a:gd name="T45" fmla="*/ 57 h 94"/>
                <a:gd name="T46" fmla="*/ 16 w 90"/>
                <a:gd name="T47" fmla="*/ 59 h 94"/>
                <a:gd name="T48" fmla="*/ 14 w 90"/>
                <a:gd name="T49" fmla="*/ 63 h 94"/>
                <a:gd name="T50" fmla="*/ 10 w 90"/>
                <a:gd name="T51" fmla="*/ 64 h 94"/>
                <a:gd name="T52" fmla="*/ 8 w 90"/>
                <a:gd name="T53" fmla="*/ 67 h 94"/>
                <a:gd name="T54" fmla="*/ 1 w 90"/>
                <a:gd name="T55" fmla="*/ 68 h 94"/>
                <a:gd name="T56" fmla="*/ 2 w 90"/>
                <a:gd name="T57" fmla="*/ 72 h 94"/>
                <a:gd name="T58" fmla="*/ 7 w 90"/>
                <a:gd name="T59" fmla="*/ 73 h 94"/>
                <a:gd name="T60" fmla="*/ 8 w 90"/>
                <a:gd name="T61" fmla="*/ 75 h 94"/>
                <a:gd name="T62" fmla="*/ 2 w 90"/>
                <a:gd name="T63" fmla="*/ 77 h 94"/>
                <a:gd name="T64" fmla="*/ 8 w 90"/>
                <a:gd name="T65" fmla="*/ 79 h 94"/>
                <a:gd name="T66" fmla="*/ 4 w 90"/>
                <a:gd name="T67" fmla="*/ 84 h 94"/>
                <a:gd name="T68" fmla="*/ 6 w 90"/>
                <a:gd name="T69" fmla="*/ 88 h 94"/>
                <a:gd name="T70" fmla="*/ 10 w 90"/>
                <a:gd name="T71" fmla="*/ 94 h 94"/>
                <a:gd name="T72" fmla="*/ 18 w 90"/>
                <a:gd name="T73" fmla="*/ 87 h 94"/>
                <a:gd name="T74" fmla="*/ 22 w 90"/>
                <a:gd name="T75" fmla="*/ 85 h 94"/>
                <a:gd name="T76" fmla="*/ 28 w 90"/>
                <a:gd name="T77" fmla="*/ 88 h 94"/>
                <a:gd name="T78" fmla="*/ 28 w 90"/>
                <a:gd name="T79" fmla="*/ 66 h 94"/>
                <a:gd name="T80" fmla="*/ 34 w 90"/>
                <a:gd name="T81" fmla="*/ 40 h 94"/>
                <a:gd name="T82" fmla="*/ 45 w 90"/>
                <a:gd name="T83" fmla="*/ 25 h 94"/>
                <a:gd name="T84" fmla="*/ 53 w 90"/>
                <a:gd name="T85" fmla="*/ 18 h 94"/>
                <a:gd name="T86" fmla="*/ 69 w 90"/>
                <a:gd name="T87" fmla="*/ 20 h 94"/>
                <a:gd name="T88" fmla="*/ 79 w 90"/>
                <a:gd name="T89" fmla="*/ 10 h 94"/>
                <a:gd name="T90" fmla="*/ 3 w 90"/>
                <a:gd name="T91" fmla="*/ 81 h 94"/>
                <a:gd name="T92" fmla="*/ 1 w 90"/>
                <a:gd name="T93" fmla="*/ 80 h 94"/>
                <a:gd name="T94" fmla="*/ 4 w 90"/>
                <a:gd name="T95" fmla="*/ 67 h 94"/>
                <a:gd name="T96" fmla="*/ 15 w 90"/>
                <a:gd name="T97" fmla="*/ 58 h 94"/>
                <a:gd name="T98" fmla="*/ 26 w 90"/>
                <a:gd name="T99" fmla="*/ 44 h 94"/>
                <a:gd name="T100" fmla="*/ 27 w 90"/>
                <a:gd name="T101" fmla="*/ 30 h 94"/>
                <a:gd name="T102" fmla="*/ 33 w 90"/>
                <a:gd name="T103" fmla="*/ 23 h 94"/>
                <a:gd name="T104" fmla="*/ 36 w 90"/>
                <a:gd name="T105" fmla="*/ 20 h 94"/>
                <a:gd name="T106" fmla="*/ 35 w 90"/>
                <a:gd name="T107" fmla="*/ 22 h 94"/>
                <a:gd name="T108" fmla="*/ 44 w 90"/>
                <a:gd name="T109" fmla="*/ 16 h 94"/>
                <a:gd name="T110" fmla="*/ 44 w 90"/>
                <a:gd name="T111" fmla="*/ 16 h 94"/>
                <a:gd name="T112" fmla="*/ 49 w 90"/>
                <a:gd name="T113" fmla="*/ 12 h 94"/>
                <a:gd name="T114" fmla="*/ 51 w 90"/>
                <a:gd name="T115" fmla="*/ 10 h 94"/>
                <a:gd name="T116" fmla="*/ 62 w 90"/>
                <a:gd name="T117" fmla="*/ 6 h 94"/>
                <a:gd name="T118" fmla="*/ 62 w 90"/>
                <a:gd name="T119" fmla="*/ 5 h 94"/>
                <a:gd name="T120" fmla="*/ 71 w 90"/>
                <a:gd name="T121"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 h="94">
                  <a:moveTo>
                    <a:pt x="83" y="17"/>
                  </a:moveTo>
                  <a:cubicBezTo>
                    <a:pt x="84" y="17"/>
                    <a:pt x="84" y="17"/>
                    <a:pt x="84" y="17"/>
                  </a:cubicBezTo>
                  <a:cubicBezTo>
                    <a:pt x="84" y="16"/>
                    <a:pt x="84" y="16"/>
                    <a:pt x="84" y="16"/>
                  </a:cubicBezTo>
                  <a:cubicBezTo>
                    <a:pt x="85" y="15"/>
                    <a:pt x="85" y="15"/>
                    <a:pt x="85" y="15"/>
                  </a:cubicBezTo>
                  <a:cubicBezTo>
                    <a:pt x="86" y="15"/>
                    <a:pt x="86" y="15"/>
                    <a:pt x="86" y="15"/>
                  </a:cubicBezTo>
                  <a:cubicBezTo>
                    <a:pt x="87" y="14"/>
                    <a:pt x="87" y="14"/>
                    <a:pt x="87" y="14"/>
                  </a:cubicBezTo>
                  <a:cubicBezTo>
                    <a:pt x="87" y="13"/>
                    <a:pt x="87" y="13"/>
                    <a:pt x="87" y="13"/>
                  </a:cubicBezTo>
                  <a:cubicBezTo>
                    <a:pt x="88" y="13"/>
                    <a:pt x="88" y="13"/>
                    <a:pt x="88" y="13"/>
                  </a:cubicBezTo>
                  <a:cubicBezTo>
                    <a:pt x="89" y="13"/>
                    <a:pt x="89" y="13"/>
                    <a:pt x="89" y="13"/>
                  </a:cubicBezTo>
                  <a:cubicBezTo>
                    <a:pt x="89" y="12"/>
                    <a:pt x="89" y="12"/>
                    <a:pt x="89" y="12"/>
                  </a:cubicBezTo>
                  <a:cubicBezTo>
                    <a:pt x="89" y="11"/>
                    <a:pt x="89" y="11"/>
                    <a:pt x="89" y="11"/>
                  </a:cubicBezTo>
                  <a:cubicBezTo>
                    <a:pt x="89" y="11"/>
                    <a:pt x="89" y="11"/>
                    <a:pt x="89" y="11"/>
                  </a:cubicBezTo>
                  <a:cubicBezTo>
                    <a:pt x="88" y="11"/>
                    <a:pt x="88" y="11"/>
                    <a:pt x="88" y="11"/>
                  </a:cubicBezTo>
                  <a:cubicBezTo>
                    <a:pt x="88" y="11"/>
                    <a:pt x="88" y="11"/>
                    <a:pt x="88" y="11"/>
                  </a:cubicBezTo>
                  <a:cubicBezTo>
                    <a:pt x="87" y="11"/>
                    <a:pt x="87" y="11"/>
                    <a:pt x="87" y="11"/>
                  </a:cubicBezTo>
                  <a:cubicBezTo>
                    <a:pt x="87" y="12"/>
                    <a:pt x="87" y="12"/>
                    <a:pt x="87" y="12"/>
                  </a:cubicBezTo>
                  <a:cubicBezTo>
                    <a:pt x="87" y="11"/>
                    <a:pt x="87" y="11"/>
                    <a:pt x="87" y="11"/>
                  </a:cubicBezTo>
                  <a:cubicBezTo>
                    <a:pt x="87" y="11"/>
                    <a:pt x="87" y="11"/>
                    <a:pt x="87" y="11"/>
                  </a:cubicBezTo>
                  <a:cubicBezTo>
                    <a:pt x="86" y="11"/>
                    <a:pt x="86" y="11"/>
                    <a:pt x="86" y="11"/>
                  </a:cubicBezTo>
                  <a:cubicBezTo>
                    <a:pt x="86" y="11"/>
                    <a:pt x="86" y="11"/>
                    <a:pt x="86" y="11"/>
                  </a:cubicBezTo>
                  <a:cubicBezTo>
                    <a:pt x="86" y="12"/>
                    <a:pt x="86" y="12"/>
                    <a:pt x="86" y="12"/>
                  </a:cubicBezTo>
                  <a:cubicBezTo>
                    <a:pt x="86" y="12"/>
                    <a:pt x="86" y="12"/>
                    <a:pt x="86" y="12"/>
                  </a:cubicBezTo>
                  <a:cubicBezTo>
                    <a:pt x="86" y="11"/>
                    <a:pt x="86" y="11"/>
                    <a:pt x="86" y="11"/>
                  </a:cubicBezTo>
                  <a:cubicBezTo>
                    <a:pt x="85" y="12"/>
                    <a:pt x="85" y="12"/>
                    <a:pt x="85" y="12"/>
                  </a:cubicBezTo>
                  <a:cubicBezTo>
                    <a:pt x="85" y="12"/>
                    <a:pt x="85" y="12"/>
                    <a:pt x="85" y="12"/>
                  </a:cubicBezTo>
                  <a:cubicBezTo>
                    <a:pt x="85" y="12"/>
                    <a:pt x="85" y="12"/>
                    <a:pt x="85" y="12"/>
                  </a:cubicBezTo>
                  <a:cubicBezTo>
                    <a:pt x="84" y="11"/>
                    <a:pt x="84" y="11"/>
                    <a:pt x="84" y="11"/>
                  </a:cubicBezTo>
                  <a:cubicBezTo>
                    <a:pt x="84" y="11"/>
                    <a:pt x="84" y="11"/>
                    <a:pt x="84" y="11"/>
                  </a:cubicBezTo>
                  <a:cubicBezTo>
                    <a:pt x="84" y="10"/>
                    <a:pt x="84" y="10"/>
                    <a:pt x="84" y="10"/>
                  </a:cubicBezTo>
                  <a:cubicBezTo>
                    <a:pt x="83" y="10"/>
                    <a:pt x="83" y="10"/>
                    <a:pt x="83" y="10"/>
                  </a:cubicBezTo>
                  <a:cubicBezTo>
                    <a:pt x="83" y="10"/>
                    <a:pt x="83" y="10"/>
                    <a:pt x="83" y="10"/>
                  </a:cubicBezTo>
                  <a:cubicBezTo>
                    <a:pt x="82" y="9"/>
                    <a:pt x="82" y="9"/>
                    <a:pt x="82" y="9"/>
                  </a:cubicBezTo>
                  <a:cubicBezTo>
                    <a:pt x="81" y="9"/>
                    <a:pt x="81" y="9"/>
                    <a:pt x="81" y="9"/>
                  </a:cubicBezTo>
                  <a:cubicBezTo>
                    <a:pt x="80" y="9"/>
                    <a:pt x="80" y="9"/>
                    <a:pt x="80" y="9"/>
                  </a:cubicBezTo>
                  <a:cubicBezTo>
                    <a:pt x="81" y="9"/>
                    <a:pt x="81" y="9"/>
                    <a:pt x="81" y="9"/>
                  </a:cubicBezTo>
                  <a:cubicBezTo>
                    <a:pt x="82" y="9"/>
                    <a:pt x="82" y="9"/>
                    <a:pt x="82" y="9"/>
                  </a:cubicBezTo>
                  <a:cubicBezTo>
                    <a:pt x="83" y="9"/>
                    <a:pt x="83" y="9"/>
                    <a:pt x="83" y="9"/>
                  </a:cubicBezTo>
                  <a:cubicBezTo>
                    <a:pt x="84" y="9"/>
                    <a:pt x="84" y="9"/>
                    <a:pt x="84" y="9"/>
                  </a:cubicBezTo>
                  <a:cubicBezTo>
                    <a:pt x="86" y="9"/>
                    <a:pt x="86" y="9"/>
                    <a:pt x="86" y="9"/>
                  </a:cubicBezTo>
                  <a:cubicBezTo>
                    <a:pt x="87" y="9"/>
                    <a:pt x="87" y="9"/>
                    <a:pt x="87" y="9"/>
                  </a:cubicBezTo>
                  <a:cubicBezTo>
                    <a:pt x="88" y="7"/>
                    <a:pt x="88" y="7"/>
                    <a:pt x="88" y="7"/>
                  </a:cubicBezTo>
                  <a:cubicBezTo>
                    <a:pt x="89" y="7"/>
                    <a:pt x="89" y="7"/>
                    <a:pt x="89" y="7"/>
                  </a:cubicBezTo>
                  <a:cubicBezTo>
                    <a:pt x="90" y="6"/>
                    <a:pt x="90" y="6"/>
                    <a:pt x="90" y="6"/>
                  </a:cubicBezTo>
                  <a:cubicBezTo>
                    <a:pt x="90" y="6"/>
                    <a:pt x="90" y="6"/>
                    <a:pt x="90" y="6"/>
                  </a:cubicBezTo>
                  <a:cubicBezTo>
                    <a:pt x="89" y="6"/>
                    <a:pt x="89" y="6"/>
                    <a:pt x="89" y="6"/>
                  </a:cubicBezTo>
                  <a:cubicBezTo>
                    <a:pt x="89" y="6"/>
                    <a:pt x="89" y="6"/>
                    <a:pt x="89" y="6"/>
                  </a:cubicBezTo>
                  <a:cubicBezTo>
                    <a:pt x="89" y="5"/>
                    <a:pt x="89" y="5"/>
                    <a:pt x="89" y="5"/>
                  </a:cubicBezTo>
                  <a:cubicBezTo>
                    <a:pt x="88" y="6"/>
                    <a:pt x="88" y="6"/>
                    <a:pt x="88" y="6"/>
                  </a:cubicBezTo>
                  <a:cubicBezTo>
                    <a:pt x="87" y="5"/>
                    <a:pt x="87" y="5"/>
                    <a:pt x="87" y="5"/>
                  </a:cubicBezTo>
                  <a:cubicBezTo>
                    <a:pt x="86" y="5"/>
                    <a:pt x="86" y="5"/>
                    <a:pt x="86" y="5"/>
                  </a:cubicBezTo>
                  <a:cubicBezTo>
                    <a:pt x="86" y="6"/>
                    <a:pt x="86" y="6"/>
                    <a:pt x="86" y="6"/>
                  </a:cubicBezTo>
                  <a:cubicBezTo>
                    <a:pt x="85" y="6"/>
                    <a:pt x="85" y="6"/>
                    <a:pt x="85" y="6"/>
                  </a:cubicBezTo>
                  <a:cubicBezTo>
                    <a:pt x="85" y="5"/>
                    <a:pt x="85" y="5"/>
                    <a:pt x="85" y="5"/>
                  </a:cubicBezTo>
                  <a:cubicBezTo>
                    <a:pt x="86" y="5"/>
                    <a:pt x="86" y="5"/>
                    <a:pt x="86" y="5"/>
                  </a:cubicBezTo>
                  <a:cubicBezTo>
                    <a:pt x="86" y="4"/>
                    <a:pt x="86" y="4"/>
                    <a:pt x="86" y="4"/>
                  </a:cubicBezTo>
                  <a:cubicBezTo>
                    <a:pt x="85" y="4"/>
                    <a:pt x="85" y="4"/>
                    <a:pt x="85" y="4"/>
                  </a:cubicBezTo>
                  <a:cubicBezTo>
                    <a:pt x="85" y="4"/>
                    <a:pt x="85" y="4"/>
                    <a:pt x="85" y="4"/>
                  </a:cubicBezTo>
                  <a:cubicBezTo>
                    <a:pt x="84" y="4"/>
                    <a:pt x="84" y="4"/>
                    <a:pt x="84" y="4"/>
                  </a:cubicBezTo>
                  <a:cubicBezTo>
                    <a:pt x="84" y="5"/>
                    <a:pt x="84" y="5"/>
                    <a:pt x="84" y="5"/>
                  </a:cubicBezTo>
                  <a:cubicBezTo>
                    <a:pt x="83" y="5"/>
                    <a:pt x="83" y="5"/>
                    <a:pt x="83" y="5"/>
                  </a:cubicBezTo>
                  <a:cubicBezTo>
                    <a:pt x="83" y="4"/>
                    <a:pt x="83" y="4"/>
                    <a:pt x="83" y="4"/>
                  </a:cubicBezTo>
                  <a:cubicBezTo>
                    <a:pt x="83" y="4"/>
                    <a:pt x="83" y="4"/>
                    <a:pt x="83" y="4"/>
                  </a:cubicBezTo>
                  <a:cubicBezTo>
                    <a:pt x="83" y="5"/>
                    <a:pt x="83" y="5"/>
                    <a:pt x="83" y="5"/>
                  </a:cubicBezTo>
                  <a:cubicBezTo>
                    <a:pt x="82" y="5"/>
                    <a:pt x="82" y="5"/>
                    <a:pt x="82" y="5"/>
                  </a:cubicBezTo>
                  <a:cubicBezTo>
                    <a:pt x="82" y="4"/>
                    <a:pt x="82" y="4"/>
                    <a:pt x="82" y="4"/>
                  </a:cubicBezTo>
                  <a:cubicBezTo>
                    <a:pt x="83" y="4"/>
                    <a:pt x="83" y="4"/>
                    <a:pt x="83" y="4"/>
                  </a:cubicBezTo>
                  <a:cubicBezTo>
                    <a:pt x="83" y="3"/>
                    <a:pt x="83" y="3"/>
                    <a:pt x="83" y="3"/>
                  </a:cubicBezTo>
                  <a:cubicBezTo>
                    <a:pt x="82" y="3"/>
                    <a:pt x="82" y="3"/>
                    <a:pt x="82" y="3"/>
                  </a:cubicBezTo>
                  <a:cubicBezTo>
                    <a:pt x="81" y="3"/>
                    <a:pt x="81" y="3"/>
                    <a:pt x="81" y="3"/>
                  </a:cubicBezTo>
                  <a:cubicBezTo>
                    <a:pt x="80" y="3"/>
                    <a:pt x="80" y="3"/>
                    <a:pt x="80" y="3"/>
                  </a:cubicBezTo>
                  <a:cubicBezTo>
                    <a:pt x="80" y="4"/>
                    <a:pt x="80" y="4"/>
                    <a:pt x="80" y="4"/>
                  </a:cubicBezTo>
                  <a:cubicBezTo>
                    <a:pt x="80" y="4"/>
                    <a:pt x="80" y="4"/>
                    <a:pt x="80" y="4"/>
                  </a:cubicBezTo>
                  <a:cubicBezTo>
                    <a:pt x="80" y="5"/>
                    <a:pt x="80" y="5"/>
                    <a:pt x="80" y="5"/>
                  </a:cubicBezTo>
                  <a:cubicBezTo>
                    <a:pt x="80" y="6"/>
                    <a:pt x="80" y="6"/>
                    <a:pt x="80" y="6"/>
                  </a:cubicBezTo>
                  <a:cubicBezTo>
                    <a:pt x="80" y="6"/>
                    <a:pt x="80" y="6"/>
                    <a:pt x="80" y="6"/>
                  </a:cubicBezTo>
                  <a:cubicBezTo>
                    <a:pt x="80" y="7"/>
                    <a:pt x="80" y="7"/>
                    <a:pt x="80" y="7"/>
                  </a:cubicBezTo>
                  <a:cubicBezTo>
                    <a:pt x="79" y="6"/>
                    <a:pt x="79" y="6"/>
                    <a:pt x="79" y="6"/>
                  </a:cubicBezTo>
                  <a:cubicBezTo>
                    <a:pt x="79" y="6"/>
                    <a:pt x="79" y="6"/>
                    <a:pt x="79" y="6"/>
                  </a:cubicBezTo>
                  <a:cubicBezTo>
                    <a:pt x="79" y="6"/>
                    <a:pt x="79" y="6"/>
                    <a:pt x="79" y="6"/>
                  </a:cubicBezTo>
                  <a:cubicBezTo>
                    <a:pt x="78" y="6"/>
                    <a:pt x="78" y="6"/>
                    <a:pt x="78" y="6"/>
                  </a:cubicBezTo>
                  <a:cubicBezTo>
                    <a:pt x="77" y="7"/>
                    <a:pt x="77" y="7"/>
                    <a:pt x="77" y="7"/>
                  </a:cubicBezTo>
                  <a:cubicBezTo>
                    <a:pt x="78" y="6"/>
                    <a:pt x="78" y="6"/>
                    <a:pt x="78" y="6"/>
                  </a:cubicBezTo>
                  <a:cubicBezTo>
                    <a:pt x="78" y="5"/>
                    <a:pt x="78" y="5"/>
                    <a:pt x="78" y="5"/>
                  </a:cubicBezTo>
                  <a:cubicBezTo>
                    <a:pt x="79" y="5"/>
                    <a:pt x="79" y="5"/>
                    <a:pt x="79" y="5"/>
                  </a:cubicBezTo>
                  <a:cubicBezTo>
                    <a:pt x="79" y="4"/>
                    <a:pt x="79" y="4"/>
                    <a:pt x="79" y="4"/>
                  </a:cubicBezTo>
                  <a:cubicBezTo>
                    <a:pt x="78" y="4"/>
                    <a:pt x="78" y="4"/>
                    <a:pt x="78" y="4"/>
                  </a:cubicBezTo>
                  <a:cubicBezTo>
                    <a:pt x="77" y="5"/>
                    <a:pt x="77" y="5"/>
                    <a:pt x="77" y="5"/>
                  </a:cubicBezTo>
                  <a:cubicBezTo>
                    <a:pt x="77" y="5"/>
                    <a:pt x="77" y="5"/>
                    <a:pt x="77" y="5"/>
                  </a:cubicBezTo>
                  <a:cubicBezTo>
                    <a:pt x="77" y="4"/>
                    <a:pt x="77" y="4"/>
                    <a:pt x="77" y="4"/>
                  </a:cubicBezTo>
                  <a:cubicBezTo>
                    <a:pt x="78" y="4"/>
                    <a:pt x="78" y="4"/>
                    <a:pt x="78" y="4"/>
                  </a:cubicBezTo>
                  <a:cubicBezTo>
                    <a:pt x="78" y="4"/>
                    <a:pt x="78" y="4"/>
                    <a:pt x="78" y="4"/>
                  </a:cubicBezTo>
                  <a:cubicBezTo>
                    <a:pt x="77" y="4"/>
                    <a:pt x="77" y="4"/>
                    <a:pt x="77" y="4"/>
                  </a:cubicBezTo>
                  <a:cubicBezTo>
                    <a:pt x="77" y="3"/>
                    <a:pt x="77" y="3"/>
                    <a:pt x="77" y="3"/>
                  </a:cubicBezTo>
                  <a:cubicBezTo>
                    <a:pt x="77" y="3"/>
                    <a:pt x="77" y="3"/>
                    <a:pt x="77" y="3"/>
                  </a:cubicBezTo>
                  <a:cubicBezTo>
                    <a:pt x="78" y="3"/>
                    <a:pt x="78" y="3"/>
                    <a:pt x="78" y="3"/>
                  </a:cubicBezTo>
                  <a:cubicBezTo>
                    <a:pt x="79" y="3"/>
                    <a:pt x="79" y="3"/>
                    <a:pt x="79" y="3"/>
                  </a:cubicBezTo>
                  <a:cubicBezTo>
                    <a:pt x="79" y="2"/>
                    <a:pt x="79" y="2"/>
                    <a:pt x="79" y="2"/>
                  </a:cubicBezTo>
                  <a:cubicBezTo>
                    <a:pt x="79" y="2"/>
                    <a:pt x="79" y="2"/>
                    <a:pt x="79" y="2"/>
                  </a:cubicBezTo>
                  <a:cubicBezTo>
                    <a:pt x="78" y="2"/>
                    <a:pt x="78" y="2"/>
                    <a:pt x="78" y="2"/>
                  </a:cubicBezTo>
                  <a:cubicBezTo>
                    <a:pt x="78" y="2"/>
                    <a:pt x="78" y="2"/>
                    <a:pt x="78" y="2"/>
                  </a:cubicBezTo>
                  <a:cubicBezTo>
                    <a:pt x="78" y="1"/>
                    <a:pt x="78" y="1"/>
                    <a:pt x="78" y="1"/>
                  </a:cubicBezTo>
                  <a:cubicBezTo>
                    <a:pt x="78" y="0"/>
                    <a:pt x="78" y="0"/>
                    <a:pt x="78" y="0"/>
                  </a:cubicBezTo>
                  <a:cubicBezTo>
                    <a:pt x="77" y="1"/>
                    <a:pt x="77" y="1"/>
                    <a:pt x="77" y="1"/>
                  </a:cubicBezTo>
                  <a:cubicBezTo>
                    <a:pt x="77" y="1"/>
                    <a:pt x="77" y="1"/>
                    <a:pt x="77" y="1"/>
                  </a:cubicBezTo>
                  <a:cubicBezTo>
                    <a:pt x="76" y="0"/>
                    <a:pt x="76" y="0"/>
                    <a:pt x="76" y="0"/>
                  </a:cubicBezTo>
                  <a:cubicBezTo>
                    <a:pt x="75" y="1"/>
                    <a:pt x="75" y="1"/>
                    <a:pt x="75" y="1"/>
                  </a:cubicBezTo>
                  <a:cubicBezTo>
                    <a:pt x="75" y="1"/>
                    <a:pt x="75" y="1"/>
                    <a:pt x="75" y="1"/>
                  </a:cubicBezTo>
                  <a:cubicBezTo>
                    <a:pt x="76" y="2"/>
                    <a:pt x="76" y="2"/>
                    <a:pt x="76" y="2"/>
                  </a:cubicBezTo>
                  <a:cubicBezTo>
                    <a:pt x="76" y="2"/>
                    <a:pt x="76" y="2"/>
                    <a:pt x="76" y="2"/>
                  </a:cubicBezTo>
                  <a:cubicBezTo>
                    <a:pt x="75" y="2"/>
                    <a:pt x="75" y="2"/>
                    <a:pt x="75" y="2"/>
                  </a:cubicBezTo>
                  <a:cubicBezTo>
                    <a:pt x="75" y="2"/>
                    <a:pt x="75" y="2"/>
                    <a:pt x="75" y="2"/>
                  </a:cubicBezTo>
                  <a:cubicBezTo>
                    <a:pt x="74" y="2"/>
                    <a:pt x="74" y="2"/>
                    <a:pt x="74" y="2"/>
                  </a:cubicBezTo>
                  <a:cubicBezTo>
                    <a:pt x="74" y="3"/>
                    <a:pt x="74" y="3"/>
                    <a:pt x="74" y="3"/>
                  </a:cubicBezTo>
                  <a:cubicBezTo>
                    <a:pt x="74" y="3"/>
                    <a:pt x="74" y="3"/>
                    <a:pt x="74" y="3"/>
                  </a:cubicBezTo>
                  <a:cubicBezTo>
                    <a:pt x="75" y="3"/>
                    <a:pt x="75" y="3"/>
                    <a:pt x="75" y="3"/>
                  </a:cubicBezTo>
                  <a:cubicBezTo>
                    <a:pt x="75" y="3"/>
                    <a:pt x="75" y="3"/>
                    <a:pt x="75" y="3"/>
                  </a:cubicBezTo>
                  <a:cubicBezTo>
                    <a:pt x="75" y="4"/>
                    <a:pt x="75" y="4"/>
                    <a:pt x="75" y="4"/>
                  </a:cubicBezTo>
                  <a:cubicBezTo>
                    <a:pt x="75" y="4"/>
                    <a:pt x="75" y="4"/>
                    <a:pt x="75" y="4"/>
                  </a:cubicBezTo>
                  <a:cubicBezTo>
                    <a:pt x="75" y="4"/>
                    <a:pt x="75" y="4"/>
                    <a:pt x="75" y="4"/>
                  </a:cubicBezTo>
                  <a:cubicBezTo>
                    <a:pt x="74" y="5"/>
                    <a:pt x="74" y="5"/>
                    <a:pt x="74" y="5"/>
                  </a:cubicBezTo>
                  <a:cubicBezTo>
                    <a:pt x="74" y="5"/>
                    <a:pt x="74" y="5"/>
                    <a:pt x="74" y="5"/>
                  </a:cubicBezTo>
                  <a:cubicBezTo>
                    <a:pt x="74" y="5"/>
                    <a:pt x="74" y="5"/>
                    <a:pt x="74" y="5"/>
                  </a:cubicBezTo>
                  <a:cubicBezTo>
                    <a:pt x="74" y="6"/>
                    <a:pt x="74" y="6"/>
                    <a:pt x="74" y="6"/>
                  </a:cubicBezTo>
                  <a:cubicBezTo>
                    <a:pt x="74" y="6"/>
                    <a:pt x="74" y="6"/>
                    <a:pt x="74" y="6"/>
                  </a:cubicBezTo>
                  <a:cubicBezTo>
                    <a:pt x="74" y="7"/>
                    <a:pt x="74" y="7"/>
                    <a:pt x="74" y="7"/>
                  </a:cubicBezTo>
                  <a:cubicBezTo>
                    <a:pt x="73" y="6"/>
                    <a:pt x="73" y="6"/>
                    <a:pt x="73" y="6"/>
                  </a:cubicBezTo>
                  <a:cubicBezTo>
                    <a:pt x="73" y="7"/>
                    <a:pt x="73" y="7"/>
                    <a:pt x="73" y="7"/>
                  </a:cubicBezTo>
                  <a:cubicBezTo>
                    <a:pt x="73" y="7"/>
                    <a:pt x="73" y="7"/>
                    <a:pt x="73" y="7"/>
                  </a:cubicBezTo>
                  <a:cubicBezTo>
                    <a:pt x="72" y="7"/>
                    <a:pt x="72" y="7"/>
                    <a:pt x="72" y="7"/>
                  </a:cubicBezTo>
                  <a:cubicBezTo>
                    <a:pt x="72" y="7"/>
                    <a:pt x="72" y="7"/>
                    <a:pt x="72" y="7"/>
                  </a:cubicBezTo>
                  <a:cubicBezTo>
                    <a:pt x="73" y="5"/>
                    <a:pt x="73" y="5"/>
                    <a:pt x="73" y="5"/>
                  </a:cubicBezTo>
                  <a:cubicBezTo>
                    <a:pt x="72" y="5"/>
                    <a:pt x="72" y="5"/>
                    <a:pt x="72" y="5"/>
                  </a:cubicBezTo>
                  <a:cubicBezTo>
                    <a:pt x="72" y="5"/>
                    <a:pt x="72" y="5"/>
                    <a:pt x="72" y="5"/>
                  </a:cubicBezTo>
                  <a:cubicBezTo>
                    <a:pt x="72" y="4"/>
                    <a:pt x="72" y="4"/>
                    <a:pt x="72" y="4"/>
                  </a:cubicBezTo>
                  <a:cubicBezTo>
                    <a:pt x="72" y="3"/>
                    <a:pt x="72" y="3"/>
                    <a:pt x="72" y="3"/>
                  </a:cubicBezTo>
                  <a:cubicBezTo>
                    <a:pt x="72" y="3"/>
                    <a:pt x="72" y="3"/>
                    <a:pt x="72" y="3"/>
                  </a:cubicBezTo>
                  <a:cubicBezTo>
                    <a:pt x="72" y="3"/>
                    <a:pt x="72" y="3"/>
                    <a:pt x="72" y="3"/>
                  </a:cubicBezTo>
                  <a:cubicBezTo>
                    <a:pt x="71" y="4"/>
                    <a:pt x="71" y="4"/>
                    <a:pt x="71" y="4"/>
                  </a:cubicBezTo>
                  <a:cubicBezTo>
                    <a:pt x="71" y="5"/>
                    <a:pt x="71" y="5"/>
                    <a:pt x="71" y="5"/>
                  </a:cubicBezTo>
                  <a:cubicBezTo>
                    <a:pt x="70" y="6"/>
                    <a:pt x="70" y="6"/>
                    <a:pt x="70" y="6"/>
                  </a:cubicBezTo>
                  <a:cubicBezTo>
                    <a:pt x="69" y="7"/>
                    <a:pt x="69" y="7"/>
                    <a:pt x="69" y="7"/>
                  </a:cubicBezTo>
                  <a:cubicBezTo>
                    <a:pt x="70" y="8"/>
                    <a:pt x="70" y="8"/>
                    <a:pt x="70" y="8"/>
                  </a:cubicBezTo>
                  <a:cubicBezTo>
                    <a:pt x="69" y="9"/>
                    <a:pt x="69" y="9"/>
                    <a:pt x="69" y="9"/>
                  </a:cubicBezTo>
                  <a:cubicBezTo>
                    <a:pt x="68" y="10"/>
                    <a:pt x="68" y="10"/>
                    <a:pt x="68" y="10"/>
                  </a:cubicBezTo>
                  <a:cubicBezTo>
                    <a:pt x="68" y="10"/>
                    <a:pt x="68" y="10"/>
                    <a:pt x="68" y="10"/>
                  </a:cubicBezTo>
                  <a:cubicBezTo>
                    <a:pt x="68" y="9"/>
                    <a:pt x="68" y="9"/>
                    <a:pt x="68" y="9"/>
                  </a:cubicBezTo>
                  <a:cubicBezTo>
                    <a:pt x="67" y="9"/>
                    <a:pt x="67" y="9"/>
                    <a:pt x="67" y="9"/>
                  </a:cubicBezTo>
                  <a:cubicBezTo>
                    <a:pt x="68" y="8"/>
                    <a:pt x="68" y="8"/>
                    <a:pt x="68" y="8"/>
                  </a:cubicBezTo>
                  <a:cubicBezTo>
                    <a:pt x="68" y="7"/>
                    <a:pt x="68" y="7"/>
                    <a:pt x="68" y="7"/>
                  </a:cubicBezTo>
                  <a:cubicBezTo>
                    <a:pt x="68" y="7"/>
                    <a:pt x="68" y="7"/>
                    <a:pt x="68" y="7"/>
                  </a:cubicBezTo>
                  <a:cubicBezTo>
                    <a:pt x="68" y="6"/>
                    <a:pt x="68" y="6"/>
                    <a:pt x="68" y="6"/>
                  </a:cubicBezTo>
                  <a:cubicBezTo>
                    <a:pt x="69" y="5"/>
                    <a:pt x="69" y="5"/>
                    <a:pt x="69" y="5"/>
                  </a:cubicBezTo>
                  <a:cubicBezTo>
                    <a:pt x="69" y="4"/>
                    <a:pt x="69" y="4"/>
                    <a:pt x="69" y="4"/>
                  </a:cubicBezTo>
                  <a:cubicBezTo>
                    <a:pt x="70" y="4"/>
                    <a:pt x="70" y="4"/>
                    <a:pt x="70" y="4"/>
                  </a:cubicBezTo>
                  <a:cubicBezTo>
                    <a:pt x="70" y="3"/>
                    <a:pt x="70" y="3"/>
                    <a:pt x="70" y="3"/>
                  </a:cubicBezTo>
                  <a:cubicBezTo>
                    <a:pt x="69" y="3"/>
                    <a:pt x="69" y="3"/>
                    <a:pt x="69" y="3"/>
                  </a:cubicBezTo>
                  <a:cubicBezTo>
                    <a:pt x="68" y="3"/>
                    <a:pt x="68" y="3"/>
                    <a:pt x="68" y="3"/>
                  </a:cubicBezTo>
                  <a:cubicBezTo>
                    <a:pt x="68" y="3"/>
                    <a:pt x="68" y="3"/>
                    <a:pt x="68" y="3"/>
                  </a:cubicBezTo>
                  <a:cubicBezTo>
                    <a:pt x="68" y="3"/>
                    <a:pt x="68" y="3"/>
                    <a:pt x="68" y="3"/>
                  </a:cubicBezTo>
                  <a:cubicBezTo>
                    <a:pt x="67" y="4"/>
                    <a:pt x="67" y="4"/>
                    <a:pt x="67" y="4"/>
                  </a:cubicBezTo>
                  <a:cubicBezTo>
                    <a:pt x="67" y="3"/>
                    <a:pt x="67" y="3"/>
                    <a:pt x="67" y="3"/>
                  </a:cubicBezTo>
                  <a:cubicBezTo>
                    <a:pt x="67" y="3"/>
                    <a:pt x="67" y="3"/>
                    <a:pt x="67" y="3"/>
                  </a:cubicBezTo>
                  <a:cubicBezTo>
                    <a:pt x="66" y="3"/>
                    <a:pt x="66" y="3"/>
                    <a:pt x="66" y="3"/>
                  </a:cubicBezTo>
                  <a:cubicBezTo>
                    <a:pt x="66" y="3"/>
                    <a:pt x="66" y="3"/>
                    <a:pt x="66" y="3"/>
                  </a:cubicBezTo>
                  <a:cubicBezTo>
                    <a:pt x="66" y="4"/>
                    <a:pt x="66" y="4"/>
                    <a:pt x="66" y="4"/>
                  </a:cubicBezTo>
                  <a:cubicBezTo>
                    <a:pt x="65" y="4"/>
                    <a:pt x="65" y="4"/>
                    <a:pt x="65" y="4"/>
                  </a:cubicBezTo>
                  <a:cubicBezTo>
                    <a:pt x="65" y="4"/>
                    <a:pt x="65" y="4"/>
                    <a:pt x="65" y="4"/>
                  </a:cubicBezTo>
                  <a:cubicBezTo>
                    <a:pt x="65" y="4"/>
                    <a:pt x="65" y="4"/>
                    <a:pt x="65" y="4"/>
                  </a:cubicBezTo>
                  <a:cubicBezTo>
                    <a:pt x="64" y="4"/>
                    <a:pt x="64" y="4"/>
                    <a:pt x="64" y="4"/>
                  </a:cubicBezTo>
                  <a:cubicBezTo>
                    <a:pt x="64" y="4"/>
                    <a:pt x="64" y="4"/>
                    <a:pt x="64" y="4"/>
                  </a:cubicBezTo>
                  <a:cubicBezTo>
                    <a:pt x="65" y="5"/>
                    <a:pt x="65" y="5"/>
                    <a:pt x="65" y="5"/>
                  </a:cubicBezTo>
                  <a:cubicBezTo>
                    <a:pt x="66" y="5"/>
                    <a:pt x="66" y="5"/>
                    <a:pt x="66" y="5"/>
                  </a:cubicBezTo>
                  <a:cubicBezTo>
                    <a:pt x="65" y="6"/>
                    <a:pt x="65" y="6"/>
                    <a:pt x="65" y="6"/>
                  </a:cubicBezTo>
                  <a:cubicBezTo>
                    <a:pt x="65" y="5"/>
                    <a:pt x="65" y="5"/>
                    <a:pt x="65" y="5"/>
                  </a:cubicBezTo>
                  <a:cubicBezTo>
                    <a:pt x="64" y="6"/>
                    <a:pt x="64" y="6"/>
                    <a:pt x="64" y="6"/>
                  </a:cubicBezTo>
                  <a:cubicBezTo>
                    <a:pt x="64" y="6"/>
                    <a:pt x="64" y="6"/>
                    <a:pt x="64" y="6"/>
                  </a:cubicBezTo>
                  <a:cubicBezTo>
                    <a:pt x="65" y="6"/>
                    <a:pt x="65" y="6"/>
                    <a:pt x="65" y="6"/>
                  </a:cubicBezTo>
                  <a:cubicBezTo>
                    <a:pt x="64" y="7"/>
                    <a:pt x="64" y="7"/>
                    <a:pt x="64" y="7"/>
                  </a:cubicBezTo>
                  <a:cubicBezTo>
                    <a:pt x="63" y="6"/>
                    <a:pt x="63" y="6"/>
                    <a:pt x="63" y="6"/>
                  </a:cubicBezTo>
                  <a:cubicBezTo>
                    <a:pt x="63" y="6"/>
                    <a:pt x="63" y="6"/>
                    <a:pt x="63" y="6"/>
                  </a:cubicBezTo>
                  <a:cubicBezTo>
                    <a:pt x="63" y="7"/>
                    <a:pt x="63" y="7"/>
                    <a:pt x="63" y="7"/>
                  </a:cubicBezTo>
                  <a:cubicBezTo>
                    <a:pt x="62" y="7"/>
                    <a:pt x="62" y="7"/>
                    <a:pt x="62" y="7"/>
                  </a:cubicBezTo>
                  <a:cubicBezTo>
                    <a:pt x="62" y="8"/>
                    <a:pt x="62" y="8"/>
                    <a:pt x="62" y="8"/>
                  </a:cubicBezTo>
                  <a:cubicBezTo>
                    <a:pt x="62" y="8"/>
                    <a:pt x="62" y="8"/>
                    <a:pt x="62" y="8"/>
                  </a:cubicBezTo>
                  <a:cubicBezTo>
                    <a:pt x="62" y="8"/>
                    <a:pt x="62" y="8"/>
                    <a:pt x="62" y="8"/>
                  </a:cubicBezTo>
                  <a:cubicBezTo>
                    <a:pt x="61" y="9"/>
                    <a:pt x="61" y="9"/>
                    <a:pt x="61" y="9"/>
                  </a:cubicBezTo>
                  <a:cubicBezTo>
                    <a:pt x="62" y="10"/>
                    <a:pt x="62" y="10"/>
                    <a:pt x="62" y="10"/>
                  </a:cubicBezTo>
                  <a:cubicBezTo>
                    <a:pt x="62" y="10"/>
                    <a:pt x="62" y="10"/>
                    <a:pt x="62" y="10"/>
                  </a:cubicBezTo>
                  <a:cubicBezTo>
                    <a:pt x="62" y="10"/>
                    <a:pt x="62" y="10"/>
                    <a:pt x="62" y="10"/>
                  </a:cubicBezTo>
                  <a:cubicBezTo>
                    <a:pt x="63" y="11"/>
                    <a:pt x="63" y="11"/>
                    <a:pt x="63" y="11"/>
                  </a:cubicBezTo>
                  <a:cubicBezTo>
                    <a:pt x="62" y="11"/>
                    <a:pt x="62" y="11"/>
                    <a:pt x="62" y="11"/>
                  </a:cubicBezTo>
                  <a:cubicBezTo>
                    <a:pt x="61" y="11"/>
                    <a:pt x="61" y="11"/>
                    <a:pt x="61" y="11"/>
                  </a:cubicBezTo>
                  <a:cubicBezTo>
                    <a:pt x="61" y="10"/>
                    <a:pt x="61" y="10"/>
                    <a:pt x="61" y="10"/>
                  </a:cubicBezTo>
                  <a:cubicBezTo>
                    <a:pt x="60" y="10"/>
                    <a:pt x="60" y="10"/>
                    <a:pt x="60" y="10"/>
                  </a:cubicBezTo>
                  <a:cubicBezTo>
                    <a:pt x="61" y="9"/>
                    <a:pt x="61" y="9"/>
                    <a:pt x="61" y="9"/>
                  </a:cubicBezTo>
                  <a:cubicBezTo>
                    <a:pt x="60" y="9"/>
                    <a:pt x="60" y="9"/>
                    <a:pt x="60" y="9"/>
                  </a:cubicBezTo>
                  <a:cubicBezTo>
                    <a:pt x="59" y="9"/>
                    <a:pt x="59" y="9"/>
                    <a:pt x="59" y="9"/>
                  </a:cubicBezTo>
                  <a:cubicBezTo>
                    <a:pt x="58" y="9"/>
                    <a:pt x="58" y="9"/>
                    <a:pt x="58" y="9"/>
                  </a:cubicBezTo>
                  <a:cubicBezTo>
                    <a:pt x="57" y="8"/>
                    <a:pt x="57" y="8"/>
                    <a:pt x="57" y="8"/>
                  </a:cubicBezTo>
                  <a:cubicBezTo>
                    <a:pt x="57" y="8"/>
                    <a:pt x="57" y="8"/>
                    <a:pt x="57" y="8"/>
                  </a:cubicBezTo>
                  <a:cubicBezTo>
                    <a:pt x="56" y="8"/>
                    <a:pt x="56" y="8"/>
                    <a:pt x="56" y="8"/>
                  </a:cubicBezTo>
                  <a:cubicBezTo>
                    <a:pt x="56" y="8"/>
                    <a:pt x="56" y="8"/>
                    <a:pt x="56" y="8"/>
                  </a:cubicBezTo>
                  <a:cubicBezTo>
                    <a:pt x="55" y="8"/>
                    <a:pt x="55" y="8"/>
                    <a:pt x="55" y="8"/>
                  </a:cubicBezTo>
                  <a:cubicBezTo>
                    <a:pt x="54" y="9"/>
                    <a:pt x="54" y="9"/>
                    <a:pt x="54" y="9"/>
                  </a:cubicBezTo>
                  <a:cubicBezTo>
                    <a:pt x="54" y="9"/>
                    <a:pt x="54" y="9"/>
                    <a:pt x="54" y="9"/>
                  </a:cubicBezTo>
                  <a:cubicBezTo>
                    <a:pt x="55" y="10"/>
                    <a:pt x="55" y="10"/>
                    <a:pt x="55" y="10"/>
                  </a:cubicBezTo>
                  <a:cubicBezTo>
                    <a:pt x="56" y="10"/>
                    <a:pt x="56" y="10"/>
                    <a:pt x="56" y="10"/>
                  </a:cubicBezTo>
                  <a:cubicBezTo>
                    <a:pt x="56" y="10"/>
                    <a:pt x="56" y="10"/>
                    <a:pt x="56" y="10"/>
                  </a:cubicBezTo>
                  <a:cubicBezTo>
                    <a:pt x="57" y="10"/>
                    <a:pt x="57" y="10"/>
                    <a:pt x="57" y="10"/>
                  </a:cubicBezTo>
                  <a:cubicBezTo>
                    <a:pt x="57" y="11"/>
                    <a:pt x="57" y="11"/>
                    <a:pt x="57" y="11"/>
                  </a:cubicBezTo>
                  <a:cubicBezTo>
                    <a:pt x="57" y="12"/>
                    <a:pt x="57" y="12"/>
                    <a:pt x="57" y="12"/>
                  </a:cubicBezTo>
                  <a:cubicBezTo>
                    <a:pt x="58" y="13"/>
                    <a:pt x="58" y="13"/>
                    <a:pt x="58" y="13"/>
                  </a:cubicBezTo>
                  <a:cubicBezTo>
                    <a:pt x="58" y="13"/>
                    <a:pt x="58" y="13"/>
                    <a:pt x="58" y="13"/>
                  </a:cubicBezTo>
                  <a:cubicBezTo>
                    <a:pt x="57" y="13"/>
                    <a:pt x="57" y="13"/>
                    <a:pt x="57" y="13"/>
                  </a:cubicBezTo>
                  <a:cubicBezTo>
                    <a:pt x="56" y="12"/>
                    <a:pt x="56" y="12"/>
                    <a:pt x="56" y="12"/>
                  </a:cubicBezTo>
                  <a:cubicBezTo>
                    <a:pt x="56" y="12"/>
                    <a:pt x="56" y="12"/>
                    <a:pt x="56" y="12"/>
                  </a:cubicBezTo>
                  <a:cubicBezTo>
                    <a:pt x="55" y="11"/>
                    <a:pt x="55" y="11"/>
                    <a:pt x="55" y="11"/>
                  </a:cubicBezTo>
                  <a:cubicBezTo>
                    <a:pt x="55" y="12"/>
                    <a:pt x="55" y="12"/>
                    <a:pt x="55" y="12"/>
                  </a:cubicBezTo>
                  <a:cubicBezTo>
                    <a:pt x="54" y="12"/>
                    <a:pt x="54" y="12"/>
                    <a:pt x="54" y="12"/>
                  </a:cubicBezTo>
                  <a:cubicBezTo>
                    <a:pt x="54" y="11"/>
                    <a:pt x="54" y="11"/>
                    <a:pt x="54" y="11"/>
                  </a:cubicBezTo>
                  <a:cubicBezTo>
                    <a:pt x="53" y="12"/>
                    <a:pt x="53" y="12"/>
                    <a:pt x="53" y="12"/>
                  </a:cubicBezTo>
                  <a:cubicBezTo>
                    <a:pt x="53" y="12"/>
                    <a:pt x="53" y="12"/>
                    <a:pt x="53" y="12"/>
                  </a:cubicBezTo>
                  <a:cubicBezTo>
                    <a:pt x="53" y="13"/>
                    <a:pt x="53" y="13"/>
                    <a:pt x="53" y="13"/>
                  </a:cubicBezTo>
                  <a:cubicBezTo>
                    <a:pt x="53" y="14"/>
                    <a:pt x="53" y="14"/>
                    <a:pt x="53" y="14"/>
                  </a:cubicBezTo>
                  <a:cubicBezTo>
                    <a:pt x="54" y="14"/>
                    <a:pt x="54" y="14"/>
                    <a:pt x="54" y="14"/>
                  </a:cubicBezTo>
                  <a:cubicBezTo>
                    <a:pt x="54" y="15"/>
                    <a:pt x="54" y="15"/>
                    <a:pt x="54" y="15"/>
                  </a:cubicBezTo>
                  <a:cubicBezTo>
                    <a:pt x="53" y="15"/>
                    <a:pt x="53" y="15"/>
                    <a:pt x="53" y="15"/>
                  </a:cubicBezTo>
                  <a:cubicBezTo>
                    <a:pt x="53" y="14"/>
                    <a:pt x="53" y="14"/>
                    <a:pt x="53" y="14"/>
                  </a:cubicBezTo>
                  <a:cubicBezTo>
                    <a:pt x="52" y="15"/>
                    <a:pt x="52" y="15"/>
                    <a:pt x="52" y="15"/>
                  </a:cubicBezTo>
                  <a:cubicBezTo>
                    <a:pt x="52" y="16"/>
                    <a:pt x="52" y="16"/>
                    <a:pt x="52" y="16"/>
                  </a:cubicBezTo>
                  <a:cubicBezTo>
                    <a:pt x="51" y="16"/>
                    <a:pt x="51" y="16"/>
                    <a:pt x="51" y="16"/>
                  </a:cubicBezTo>
                  <a:cubicBezTo>
                    <a:pt x="51" y="16"/>
                    <a:pt x="51" y="16"/>
                    <a:pt x="51" y="16"/>
                  </a:cubicBezTo>
                  <a:cubicBezTo>
                    <a:pt x="52" y="15"/>
                    <a:pt x="52" y="15"/>
                    <a:pt x="52" y="15"/>
                  </a:cubicBezTo>
                  <a:cubicBezTo>
                    <a:pt x="52" y="15"/>
                    <a:pt x="52" y="15"/>
                    <a:pt x="52" y="15"/>
                  </a:cubicBezTo>
                  <a:cubicBezTo>
                    <a:pt x="52" y="14"/>
                    <a:pt x="52" y="14"/>
                    <a:pt x="52" y="14"/>
                  </a:cubicBezTo>
                  <a:cubicBezTo>
                    <a:pt x="52" y="12"/>
                    <a:pt x="52" y="12"/>
                    <a:pt x="52" y="12"/>
                  </a:cubicBezTo>
                  <a:cubicBezTo>
                    <a:pt x="51" y="12"/>
                    <a:pt x="51" y="12"/>
                    <a:pt x="51" y="12"/>
                  </a:cubicBezTo>
                  <a:cubicBezTo>
                    <a:pt x="50" y="13"/>
                    <a:pt x="50" y="13"/>
                    <a:pt x="50" y="13"/>
                  </a:cubicBezTo>
                  <a:cubicBezTo>
                    <a:pt x="50" y="14"/>
                    <a:pt x="50" y="14"/>
                    <a:pt x="50" y="14"/>
                  </a:cubicBezTo>
                  <a:cubicBezTo>
                    <a:pt x="50" y="15"/>
                    <a:pt x="50" y="15"/>
                    <a:pt x="50" y="15"/>
                  </a:cubicBezTo>
                  <a:cubicBezTo>
                    <a:pt x="50" y="16"/>
                    <a:pt x="50" y="16"/>
                    <a:pt x="50" y="16"/>
                  </a:cubicBezTo>
                  <a:cubicBezTo>
                    <a:pt x="49" y="15"/>
                    <a:pt x="49" y="15"/>
                    <a:pt x="49" y="15"/>
                  </a:cubicBezTo>
                  <a:cubicBezTo>
                    <a:pt x="50" y="14"/>
                    <a:pt x="50" y="14"/>
                    <a:pt x="50" y="14"/>
                  </a:cubicBezTo>
                  <a:cubicBezTo>
                    <a:pt x="50" y="13"/>
                    <a:pt x="50" y="13"/>
                    <a:pt x="50" y="13"/>
                  </a:cubicBezTo>
                  <a:cubicBezTo>
                    <a:pt x="49" y="13"/>
                    <a:pt x="49" y="13"/>
                    <a:pt x="49" y="13"/>
                  </a:cubicBezTo>
                  <a:cubicBezTo>
                    <a:pt x="48" y="13"/>
                    <a:pt x="48" y="13"/>
                    <a:pt x="48" y="13"/>
                  </a:cubicBezTo>
                  <a:cubicBezTo>
                    <a:pt x="48" y="14"/>
                    <a:pt x="48" y="14"/>
                    <a:pt x="48" y="14"/>
                  </a:cubicBezTo>
                  <a:cubicBezTo>
                    <a:pt x="48" y="15"/>
                    <a:pt x="48" y="15"/>
                    <a:pt x="48" y="15"/>
                  </a:cubicBezTo>
                  <a:cubicBezTo>
                    <a:pt x="48" y="16"/>
                    <a:pt x="48" y="16"/>
                    <a:pt x="48" y="16"/>
                  </a:cubicBezTo>
                  <a:cubicBezTo>
                    <a:pt x="49" y="16"/>
                    <a:pt x="49" y="16"/>
                    <a:pt x="49" y="16"/>
                  </a:cubicBezTo>
                  <a:cubicBezTo>
                    <a:pt x="50" y="17"/>
                    <a:pt x="50" y="17"/>
                    <a:pt x="50" y="17"/>
                  </a:cubicBezTo>
                  <a:cubicBezTo>
                    <a:pt x="49" y="18"/>
                    <a:pt x="49" y="18"/>
                    <a:pt x="49" y="18"/>
                  </a:cubicBezTo>
                  <a:cubicBezTo>
                    <a:pt x="49" y="17"/>
                    <a:pt x="49" y="17"/>
                    <a:pt x="49" y="17"/>
                  </a:cubicBezTo>
                  <a:cubicBezTo>
                    <a:pt x="48" y="16"/>
                    <a:pt x="48" y="16"/>
                    <a:pt x="48" y="16"/>
                  </a:cubicBezTo>
                  <a:cubicBezTo>
                    <a:pt x="47" y="15"/>
                    <a:pt x="47" y="15"/>
                    <a:pt x="47" y="15"/>
                  </a:cubicBezTo>
                  <a:cubicBezTo>
                    <a:pt x="47" y="15"/>
                    <a:pt x="47" y="15"/>
                    <a:pt x="47" y="15"/>
                  </a:cubicBezTo>
                  <a:cubicBezTo>
                    <a:pt x="46" y="15"/>
                    <a:pt x="46" y="15"/>
                    <a:pt x="46" y="15"/>
                  </a:cubicBezTo>
                  <a:cubicBezTo>
                    <a:pt x="46" y="16"/>
                    <a:pt x="46" y="16"/>
                    <a:pt x="46" y="16"/>
                  </a:cubicBezTo>
                  <a:cubicBezTo>
                    <a:pt x="47" y="17"/>
                    <a:pt x="47" y="17"/>
                    <a:pt x="47" y="17"/>
                  </a:cubicBezTo>
                  <a:cubicBezTo>
                    <a:pt x="47" y="17"/>
                    <a:pt x="47" y="17"/>
                    <a:pt x="47" y="17"/>
                  </a:cubicBezTo>
                  <a:cubicBezTo>
                    <a:pt x="48" y="17"/>
                    <a:pt x="48" y="17"/>
                    <a:pt x="48" y="17"/>
                  </a:cubicBezTo>
                  <a:cubicBezTo>
                    <a:pt x="47" y="17"/>
                    <a:pt x="47" y="17"/>
                    <a:pt x="47" y="17"/>
                  </a:cubicBezTo>
                  <a:cubicBezTo>
                    <a:pt x="46" y="17"/>
                    <a:pt x="46" y="17"/>
                    <a:pt x="46" y="17"/>
                  </a:cubicBezTo>
                  <a:cubicBezTo>
                    <a:pt x="47" y="18"/>
                    <a:pt x="47" y="18"/>
                    <a:pt x="47" y="18"/>
                  </a:cubicBezTo>
                  <a:cubicBezTo>
                    <a:pt x="46" y="17"/>
                    <a:pt x="46" y="17"/>
                    <a:pt x="46" y="17"/>
                  </a:cubicBezTo>
                  <a:cubicBezTo>
                    <a:pt x="46" y="16"/>
                    <a:pt x="46" y="16"/>
                    <a:pt x="46" y="16"/>
                  </a:cubicBezTo>
                  <a:cubicBezTo>
                    <a:pt x="45" y="16"/>
                    <a:pt x="45" y="16"/>
                    <a:pt x="45" y="16"/>
                  </a:cubicBezTo>
                  <a:cubicBezTo>
                    <a:pt x="45" y="16"/>
                    <a:pt x="45" y="16"/>
                    <a:pt x="45" y="16"/>
                  </a:cubicBezTo>
                  <a:cubicBezTo>
                    <a:pt x="45" y="16"/>
                    <a:pt x="45" y="16"/>
                    <a:pt x="45" y="16"/>
                  </a:cubicBezTo>
                  <a:cubicBezTo>
                    <a:pt x="44" y="17"/>
                    <a:pt x="44" y="17"/>
                    <a:pt x="44" y="17"/>
                  </a:cubicBezTo>
                  <a:cubicBezTo>
                    <a:pt x="45" y="17"/>
                    <a:pt x="45" y="17"/>
                    <a:pt x="45" y="17"/>
                  </a:cubicBezTo>
                  <a:cubicBezTo>
                    <a:pt x="45" y="18"/>
                    <a:pt x="45" y="18"/>
                    <a:pt x="45" y="18"/>
                  </a:cubicBezTo>
                  <a:cubicBezTo>
                    <a:pt x="44" y="18"/>
                    <a:pt x="44" y="18"/>
                    <a:pt x="44" y="18"/>
                  </a:cubicBezTo>
                  <a:cubicBezTo>
                    <a:pt x="43" y="18"/>
                    <a:pt x="43" y="18"/>
                    <a:pt x="43" y="18"/>
                  </a:cubicBezTo>
                  <a:cubicBezTo>
                    <a:pt x="42" y="19"/>
                    <a:pt x="42" y="19"/>
                    <a:pt x="42" y="19"/>
                  </a:cubicBezTo>
                  <a:cubicBezTo>
                    <a:pt x="43" y="19"/>
                    <a:pt x="43" y="19"/>
                    <a:pt x="43" y="19"/>
                  </a:cubicBezTo>
                  <a:cubicBezTo>
                    <a:pt x="43" y="19"/>
                    <a:pt x="43" y="19"/>
                    <a:pt x="43" y="19"/>
                  </a:cubicBezTo>
                  <a:cubicBezTo>
                    <a:pt x="44" y="20"/>
                    <a:pt x="44" y="20"/>
                    <a:pt x="44" y="20"/>
                  </a:cubicBezTo>
                  <a:cubicBezTo>
                    <a:pt x="43" y="20"/>
                    <a:pt x="43" y="20"/>
                    <a:pt x="43" y="20"/>
                  </a:cubicBezTo>
                  <a:cubicBezTo>
                    <a:pt x="43" y="20"/>
                    <a:pt x="43" y="20"/>
                    <a:pt x="43" y="20"/>
                  </a:cubicBezTo>
                  <a:cubicBezTo>
                    <a:pt x="43" y="20"/>
                    <a:pt x="43" y="20"/>
                    <a:pt x="43" y="20"/>
                  </a:cubicBezTo>
                  <a:cubicBezTo>
                    <a:pt x="43" y="21"/>
                    <a:pt x="43" y="21"/>
                    <a:pt x="43" y="21"/>
                  </a:cubicBezTo>
                  <a:cubicBezTo>
                    <a:pt x="42" y="21"/>
                    <a:pt x="42" y="21"/>
                    <a:pt x="42" y="21"/>
                  </a:cubicBezTo>
                  <a:cubicBezTo>
                    <a:pt x="42" y="21"/>
                    <a:pt x="42" y="21"/>
                    <a:pt x="42" y="21"/>
                  </a:cubicBezTo>
                  <a:cubicBezTo>
                    <a:pt x="42" y="21"/>
                    <a:pt x="42" y="21"/>
                    <a:pt x="42" y="21"/>
                  </a:cubicBezTo>
                  <a:cubicBezTo>
                    <a:pt x="42" y="21"/>
                    <a:pt x="42" y="21"/>
                    <a:pt x="42" y="21"/>
                  </a:cubicBezTo>
                  <a:cubicBezTo>
                    <a:pt x="41" y="21"/>
                    <a:pt x="41" y="21"/>
                    <a:pt x="41" y="21"/>
                  </a:cubicBezTo>
                  <a:cubicBezTo>
                    <a:pt x="41" y="21"/>
                    <a:pt x="41" y="21"/>
                    <a:pt x="41" y="21"/>
                  </a:cubicBezTo>
                  <a:cubicBezTo>
                    <a:pt x="40" y="22"/>
                    <a:pt x="40" y="22"/>
                    <a:pt x="40" y="22"/>
                  </a:cubicBezTo>
                  <a:cubicBezTo>
                    <a:pt x="40" y="22"/>
                    <a:pt x="40" y="22"/>
                    <a:pt x="40" y="22"/>
                  </a:cubicBezTo>
                  <a:cubicBezTo>
                    <a:pt x="40" y="22"/>
                    <a:pt x="40" y="22"/>
                    <a:pt x="40" y="22"/>
                  </a:cubicBezTo>
                  <a:cubicBezTo>
                    <a:pt x="39" y="22"/>
                    <a:pt x="39" y="22"/>
                    <a:pt x="39" y="22"/>
                  </a:cubicBezTo>
                  <a:cubicBezTo>
                    <a:pt x="39" y="23"/>
                    <a:pt x="39" y="23"/>
                    <a:pt x="39" y="23"/>
                  </a:cubicBezTo>
                  <a:cubicBezTo>
                    <a:pt x="40" y="23"/>
                    <a:pt x="40" y="23"/>
                    <a:pt x="40" y="23"/>
                  </a:cubicBezTo>
                  <a:cubicBezTo>
                    <a:pt x="42" y="23"/>
                    <a:pt x="42" y="23"/>
                    <a:pt x="42" y="23"/>
                  </a:cubicBezTo>
                  <a:cubicBezTo>
                    <a:pt x="42" y="23"/>
                    <a:pt x="42" y="23"/>
                    <a:pt x="42" y="23"/>
                  </a:cubicBezTo>
                  <a:cubicBezTo>
                    <a:pt x="43" y="23"/>
                    <a:pt x="43" y="23"/>
                    <a:pt x="43" y="23"/>
                  </a:cubicBezTo>
                  <a:cubicBezTo>
                    <a:pt x="43" y="23"/>
                    <a:pt x="43" y="23"/>
                    <a:pt x="43" y="23"/>
                  </a:cubicBezTo>
                  <a:cubicBezTo>
                    <a:pt x="43" y="23"/>
                    <a:pt x="43" y="23"/>
                    <a:pt x="43" y="23"/>
                  </a:cubicBezTo>
                  <a:cubicBezTo>
                    <a:pt x="43" y="24"/>
                    <a:pt x="43" y="24"/>
                    <a:pt x="43" y="24"/>
                  </a:cubicBezTo>
                  <a:cubicBezTo>
                    <a:pt x="43" y="25"/>
                    <a:pt x="43" y="25"/>
                    <a:pt x="43" y="25"/>
                  </a:cubicBezTo>
                  <a:cubicBezTo>
                    <a:pt x="42" y="25"/>
                    <a:pt x="42" y="25"/>
                    <a:pt x="42" y="25"/>
                  </a:cubicBezTo>
                  <a:cubicBezTo>
                    <a:pt x="42" y="25"/>
                    <a:pt x="42" y="25"/>
                    <a:pt x="42" y="25"/>
                  </a:cubicBezTo>
                  <a:cubicBezTo>
                    <a:pt x="42" y="24"/>
                    <a:pt x="42" y="24"/>
                    <a:pt x="42" y="24"/>
                  </a:cubicBezTo>
                  <a:cubicBezTo>
                    <a:pt x="41" y="24"/>
                    <a:pt x="41" y="24"/>
                    <a:pt x="41" y="24"/>
                  </a:cubicBezTo>
                  <a:cubicBezTo>
                    <a:pt x="41" y="24"/>
                    <a:pt x="41" y="24"/>
                    <a:pt x="41" y="24"/>
                  </a:cubicBezTo>
                  <a:cubicBezTo>
                    <a:pt x="40" y="24"/>
                    <a:pt x="40" y="24"/>
                    <a:pt x="40" y="24"/>
                  </a:cubicBezTo>
                  <a:cubicBezTo>
                    <a:pt x="40" y="24"/>
                    <a:pt x="40" y="24"/>
                    <a:pt x="40" y="24"/>
                  </a:cubicBezTo>
                  <a:cubicBezTo>
                    <a:pt x="40" y="25"/>
                    <a:pt x="40" y="25"/>
                    <a:pt x="40" y="25"/>
                  </a:cubicBezTo>
                  <a:cubicBezTo>
                    <a:pt x="39" y="24"/>
                    <a:pt x="39" y="24"/>
                    <a:pt x="39" y="24"/>
                  </a:cubicBezTo>
                  <a:cubicBezTo>
                    <a:pt x="39" y="24"/>
                    <a:pt x="39" y="24"/>
                    <a:pt x="39" y="24"/>
                  </a:cubicBezTo>
                  <a:cubicBezTo>
                    <a:pt x="40" y="25"/>
                    <a:pt x="40" y="25"/>
                    <a:pt x="40" y="25"/>
                  </a:cubicBezTo>
                  <a:cubicBezTo>
                    <a:pt x="40" y="26"/>
                    <a:pt x="40" y="26"/>
                    <a:pt x="40" y="26"/>
                  </a:cubicBezTo>
                  <a:cubicBezTo>
                    <a:pt x="39" y="26"/>
                    <a:pt x="39" y="26"/>
                    <a:pt x="39" y="26"/>
                  </a:cubicBezTo>
                  <a:cubicBezTo>
                    <a:pt x="39" y="26"/>
                    <a:pt x="39" y="26"/>
                    <a:pt x="39" y="26"/>
                  </a:cubicBezTo>
                  <a:cubicBezTo>
                    <a:pt x="39" y="27"/>
                    <a:pt x="39" y="27"/>
                    <a:pt x="39" y="27"/>
                  </a:cubicBezTo>
                  <a:cubicBezTo>
                    <a:pt x="39" y="27"/>
                    <a:pt x="39" y="27"/>
                    <a:pt x="39" y="27"/>
                  </a:cubicBezTo>
                  <a:cubicBezTo>
                    <a:pt x="39" y="26"/>
                    <a:pt x="39" y="26"/>
                    <a:pt x="39" y="26"/>
                  </a:cubicBezTo>
                  <a:cubicBezTo>
                    <a:pt x="39" y="26"/>
                    <a:pt x="39" y="26"/>
                    <a:pt x="39" y="26"/>
                  </a:cubicBezTo>
                  <a:cubicBezTo>
                    <a:pt x="38" y="25"/>
                    <a:pt x="38" y="25"/>
                    <a:pt x="38" y="25"/>
                  </a:cubicBezTo>
                  <a:cubicBezTo>
                    <a:pt x="38" y="26"/>
                    <a:pt x="38" y="26"/>
                    <a:pt x="38" y="26"/>
                  </a:cubicBezTo>
                  <a:cubicBezTo>
                    <a:pt x="37" y="26"/>
                    <a:pt x="37" y="26"/>
                    <a:pt x="37" y="26"/>
                  </a:cubicBezTo>
                  <a:cubicBezTo>
                    <a:pt x="37" y="25"/>
                    <a:pt x="37" y="25"/>
                    <a:pt x="37" y="25"/>
                  </a:cubicBezTo>
                  <a:cubicBezTo>
                    <a:pt x="37" y="25"/>
                    <a:pt x="37" y="25"/>
                    <a:pt x="37" y="25"/>
                  </a:cubicBezTo>
                  <a:cubicBezTo>
                    <a:pt x="36" y="25"/>
                    <a:pt x="36" y="25"/>
                    <a:pt x="36" y="25"/>
                  </a:cubicBezTo>
                  <a:cubicBezTo>
                    <a:pt x="36" y="26"/>
                    <a:pt x="36" y="26"/>
                    <a:pt x="36" y="26"/>
                  </a:cubicBezTo>
                  <a:cubicBezTo>
                    <a:pt x="36" y="26"/>
                    <a:pt x="36" y="26"/>
                    <a:pt x="36" y="26"/>
                  </a:cubicBezTo>
                  <a:cubicBezTo>
                    <a:pt x="37" y="26"/>
                    <a:pt x="37" y="26"/>
                    <a:pt x="37" y="26"/>
                  </a:cubicBezTo>
                  <a:cubicBezTo>
                    <a:pt x="38" y="27"/>
                    <a:pt x="38" y="27"/>
                    <a:pt x="38" y="27"/>
                  </a:cubicBezTo>
                  <a:cubicBezTo>
                    <a:pt x="38" y="27"/>
                    <a:pt x="38" y="27"/>
                    <a:pt x="38" y="27"/>
                  </a:cubicBezTo>
                  <a:cubicBezTo>
                    <a:pt x="36" y="27"/>
                    <a:pt x="36" y="27"/>
                    <a:pt x="36" y="27"/>
                  </a:cubicBezTo>
                  <a:cubicBezTo>
                    <a:pt x="36" y="27"/>
                    <a:pt x="36" y="27"/>
                    <a:pt x="36" y="27"/>
                  </a:cubicBezTo>
                  <a:cubicBezTo>
                    <a:pt x="35" y="27"/>
                    <a:pt x="35" y="27"/>
                    <a:pt x="35" y="27"/>
                  </a:cubicBezTo>
                  <a:cubicBezTo>
                    <a:pt x="35" y="28"/>
                    <a:pt x="35" y="28"/>
                    <a:pt x="35" y="28"/>
                  </a:cubicBezTo>
                  <a:cubicBezTo>
                    <a:pt x="35" y="28"/>
                    <a:pt x="35" y="28"/>
                    <a:pt x="35" y="28"/>
                  </a:cubicBezTo>
                  <a:cubicBezTo>
                    <a:pt x="35" y="29"/>
                    <a:pt x="35" y="29"/>
                    <a:pt x="35" y="29"/>
                  </a:cubicBezTo>
                  <a:cubicBezTo>
                    <a:pt x="35" y="29"/>
                    <a:pt x="35" y="29"/>
                    <a:pt x="35" y="29"/>
                  </a:cubicBezTo>
                  <a:cubicBezTo>
                    <a:pt x="36" y="28"/>
                    <a:pt x="36" y="28"/>
                    <a:pt x="36" y="28"/>
                  </a:cubicBezTo>
                  <a:cubicBezTo>
                    <a:pt x="37" y="28"/>
                    <a:pt x="37" y="28"/>
                    <a:pt x="37" y="28"/>
                  </a:cubicBezTo>
                  <a:cubicBezTo>
                    <a:pt x="37" y="29"/>
                    <a:pt x="37" y="29"/>
                    <a:pt x="37" y="29"/>
                  </a:cubicBezTo>
                  <a:cubicBezTo>
                    <a:pt x="36" y="29"/>
                    <a:pt x="36" y="29"/>
                    <a:pt x="36" y="29"/>
                  </a:cubicBezTo>
                  <a:cubicBezTo>
                    <a:pt x="36" y="29"/>
                    <a:pt x="36" y="29"/>
                    <a:pt x="36" y="29"/>
                  </a:cubicBezTo>
                  <a:cubicBezTo>
                    <a:pt x="36" y="30"/>
                    <a:pt x="36" y="30"/>
                    <a:pt x="36" y="30"/>
                  </a:cubicBezTo>
                  <a:cubicBezTo>
                    <a:pt x="37" y="31"/>
                    <a:pt x="37" y="31"/>
                    <a:pt x="37" y="31"/>
                  </a:cubicBezTo>
                  <a:cubicBezTo>
                    <a:pt x="37" y="31"/>
                    <a:pt x="37" y="31"/>
                    <a:pt x="37" y="31"/>
                  </a:cubicBezTo>
                  <a:cubicBezTo>
                    <a:pt x="37" y="31"/>
                    <a:pt x="37" y="31"/>
                    <a:pt x="37" y="31"/>
                  </a:cubicBezTo>
                  <a:cubicBezTo>
                    <a:pt x="36" y="31"/>
                    <a:pt x="36" y="31"/>
                    <a:pt x="36" y="31"/>
                  </a:cubicBezTo>
                  <a:cubicBezTo>
                    <a:pt x="35" y="30"/>
                    <a:pt x="35" y="30"/>
                    <a:pt x="35" y="30"/>
                  </a:cubicBezTo>
                  <a:cubicBezTo>
                    <a:pt x="35" y="30"/>
                    <a:pt x="35" y="30"/>
                    <a:pt x="35" y="30"/>
                  </a:cubicBezTo>
                  <a:cubicBezTo>
                    <a:pt x="34" y="31"/>
                    <a:pt x="34" y="31"/>
                    <a:pt x="34" y="31"/>
                  </a:cubicBezTo>
                  <a:cubicBezTo>
                    <a:pt x="35" y="31"/>
                    <a:pt x="35" y="31"/>
                    <a:pt x="35" y="31"/>
                  </a:cubicBezTo>
                  <a:cubicBezTo>
                    <a:pt x="34" y="31"/>
                    <a:pt x="34" y="31"/>
                    <a:pt x="34" y="31"/>
                  </a:cubicBezTo>
                  <a:cubicBezTo>
                    <a:pt x="33" y="32"/>
                    <a:pt x="33" y="32"/>
                    <a:pt x="33" y="32"/>
                  </a:cubicBezTo>
                  <a:cubicBezTo>
                    <a:pt x="33" y="32"/>
                    <a:pt x="33" y="32"/>
                    <a:pt x="33" y="32"/>
                  </a:cubicBezTo>
                  <a:cubicBezTo>
                    <a:pt x="34" y="32"/>
                    <a:pt x="34" y="32"/>
                    <a:pt x="34" y="32"/>
                  </a:cubicBezTo>
                  <a:cubicBezTo>
                    <a:pt x="35" y="32"/>
                    <a:pt x="35" y="32"/>
                    <a:pt x="35" y="32"/>
                  </a:cubicBezTo>
                  <a:cubicBezTo>
                    <a:pt x="35" y="32"/>
                    <a:pt x="35" y="32"/>
                    <a:pt x="35" y="32"/>
                  </a:cubicBezTo>
                  <a:cubicBezTo>
                    <a:pt x="36" y="32"/>
                    <a:pt x="36" y="32"/>
                    <a:pt x="36" y="32"/>
                  </a:cubicBezTo>
                  <a:cubicBezTo>
                    <a:pt x="36" y="33"/>
                    <a:pt x="36" y="33"/>
                    <a:pt x="36" y="33"/>
                  </a:cubicBezTo>
                  <a:cubicBezTo>
                    <a:pt x="37" y="33"/>
                    <a:pt x="37" y="33"/>
                    <a:pt x="37" y="33"/>
                  </a:cubicBezTo>
                  <a:cubicBezTo>
                    <a:pt x="37" y="34"/>
                    <a:pt x="37" y="34"/>
                    <a:pt x="37" y="34"/>
                  </a:cubicBezTo>
                  <a:cubicBezTo>
                    <a:pt x="36" y="33"/>
                    <a:pt x="36" y="33"/>
                    <a:pt x="36" y="33"/>
                  </a:cubicBezTo>
                  <a:cubicBezTo>
                    <a:pt x="35" y="33"/>
                    <a:pt x="35" y="33"/>
                    <a:pt x="35" y="33"/>
                  </a:cubicBezTo>
                  <a:cubicBezTo>
                    <a:pt x="34" y="33"/>
                    <a:pt x="34" y="33"/>
                    <a:pt x="34" y="33"/>
                  </a:cubicBezTo>
                  <a:cubicBezTo>
                    <a:pt x="33" y="33"/>
                    <a:pt x="33" y="33"/>
                    <a:pt x="33" y="33"/>
                  </a:cubicBezTo>
                  <a:cubicBezTo>
                    <a:pt x="33" y="34"/>
                    <a:pt x="33" y="34"/>
                    <a:pt x="33" y="34"/>
                  </a:cubicBezTo>
                  <a:cubicBezTo>
                    <a:pt x="32" y="34"/>
                    <a:pt x="32" y="34"/>
                    <a:pt x="32" y="34"/>
                  </a:cubicBezTo>
                  <a:cubicBezTo>
                    <a:pt x="32" y="34"/>
                    <a:pt x="32" y="34"/>
                    <a:pt x="32" y="34"/>
                  </a:cubicBezTo>
                  <a:cubicBezTo>
                    <a:pt x="31" y="35"/>
                    <a:pt x="31" y="35"/>
                    <a:pt x="31" y="35"/>
                  </a:cubicBezTo>
                  <a:cubicBezTo>
                    <a:pt x="30" y="35"/>
                    <a:pt x="30" y="35"/>
                    <a:pt x="30" y="35"/>
                  </a:cubicBezTo>
                  <a:cubicBezTo>
                    <a:pt x="30" y="35"/>
                    <a:pt x="30" y="35"/>
                    <a:pt x="30" y="35"/>
                  </a:cubicBezTo>
                  <a:cubicBezTo>
                    <a:pt x="31" y="35"/>
                    <a:pt x="31" y="35"/>
                    <a:pt x="31" y="35"/>
                  </a:cubicBezTo>
                  <a:cubicBezTo>
                    <a:pt x="32" y="36"/>
                    <a:pt x="32" y="36"/>
                    <a:pt x="32" y="36"/>
                  </a:cubicBezTo>
                  <a:cubicBezTo>
                    <a:pt x="31" y="36"/>
                    <a:pt x="31" y="36"/>
                    <a:pt x="31" y="36"/>
                  </a:cubicBezTo>
                  <a:cubicBezTo>
                    <a:pt x="31" y="36"/>
                    <a:pt x="31" y="36"/>
                    <a:pt x="31" y="36"/>
                  </a:cubicBezTo>
                  <a:cubicBezTo>
                    <a:pt x="30" y="36"/>
                    <a:pt x="30" y="36"/>
                    <a:pt x="30" y="36"/>
                  </a:cubicBezTo>
                  <a:cubicBezTo>
                    <a:pt x="31" y="36"/>
                    <a:pt x="31" y="36"/>
                    <a:pt x="31" y="36"/>
                  </a:cubicBezTo>
                  <a:cubicBezTo>
                    <a:pt x="31" y="37"/>
                    <a:pt x="31" y="37"/>
                    <a:pt x="31" y="37"/>
                  </a:cubicBezTo>
                  <a:cubicBezTo>
                    <a:pt x="30" y="37"/>
                    <a:pt x="30" y="37"/>
                    <a:pt x="30" y="37"/>
                  </a:cubicBezTo>
                  <a:cubicBezTo>
                    <a:pt x="30" y="36"/>
                    <a:pt x="30" y="36"/>
                    <a:pt x="30" y="36"/>
                  </a:cubicBezTo>
                  <a:cubicBezTo>
                    <a:pt x="30" y="37"/>
                    <a:pt x="30" y="37"/>
                    <a:pt x="30" y="37"/>
                  </a:cubicBezTo>
                  <a:cubicBezTo>
                    <a:pt x="30" y="37"/>
                    <a:pt x="30" y="37"/>
                    <a:pt x="30" y="37"/>
                  </a:cubicBezTo>
                  <a:cubicBezTo>
                    <a:pt x="30" y="37"/>
                    <a:pt x="30" y="37"/>
                    <a:pt x="30" y="37"/>
                  </a:cubicBezTo>
                  <a:cubicBezTo>
                    <a:pt x="30" y="38"/>
                    <a:pt x="30" y="38"/>
                    <a:pt x="30" y="38"/>
                  </a:cubicBezTo>
                  <a:cubicBezTo>
                    <a:pt x="30" y="38"/>
                    <a:pt x="30" y="38"/>
                    <a:pt x="30" y="38"/>
                  </a:cubicBezTo>
                  <a:cubicBezTo>
                    <a:pt x="30" y="38"/>
                    <a:pt x="30" y="38"/>
                    <a:pt x="30" y="38"/>
                  </a:cubicBezTo>
                  <a:cubicBezTo>
                    <a:pt x="29" y="38"/>
                    <a:pt x="29" y="38"/>
                    <a:pt x="29" y="38"/>
                  </a:cubicBezTo>
                  <a:cubicBezTo>
                    <a:pt x="29" y="38"/>
                    <a:pt x="29" y="38"/>
                    <a:pt x="29" y="38"/>
                  </a:cubicBezTo>
                  <a:cubicBezTo>
                    <a:pt x="29" y="38"/>
                    <a:pt x="29" y="38"/>
                    <a:pt x="29" y="38"/>
                  </a:cubicBezTo>
                  <a:cubicBezTo>
                    <a:pt x="29" y="39"/>
                    <a:pt x="29" y="39"/>
                    <a:pt x="29" y="39"/>
                  </a:cubicBezTo>
                  <a:cubicBezTo>
                    <a:pt x="29" y="39"/>
                    <a:pt x="29" y="39"/>
                    <a:pt x="29" y="39"/>
                  </a:cubicBezTo>
                  <a:cubicBezTo>
                    <a:pt x="30" y="39"/>
                    <a:pt x="30" y="39"/>
                    <a:pt x="30" y="39"/>
                  </a:cubicBezTo>
                  <a:cubicBezTo>
                    <a:pt x="31" y="40"/>
                    <a:pt x="31" y="40"/>
                    <a:pt x="31" y="40"/>
                  </a:cubicBezTo>
                  <a:cubicBezTo>
                    <a:pt x="31" y="40"/>
                    <a:pt x="31" y="40"/>
                    <a:pt x="31" y="40"/>
                  </a:cubicBezTo>
                  <a:cubicBezTo>
                    <a:pt x="32" y="40"/>
                    <a:pt x="32" y="40"/>
                    <a:pt x="32" y="40"/>
                  </a:cubicBezTo>
                  <a:cubicBezTo>
                    <a:pt x="31" y="40"/>
                    <a:pt x="31" y="40"/>
                    <a:pt x="31" y="40"/>
                  </a:cubicBezTo>
                  <a:cubicBezTo>
                    <a:pt x="31" y="40"/>
                    <a:pt x="31" y="40"/>
                    <a:pt x="31" y="40"/>
                  </a:cubicBezTo>
                  <a:cubicBezTo>
                    <a:pt x="30" y="40"/>
                    <a:pt x="30" y="40"/>
                    <a:pt x="30" y="40"/>
                  </a:cubicBezTo>
                  <a:cubicBezTo>
                    <a:pt x="30" y="40"/>
                    <a:pt x="30" y="40"/>
                    <a:pt x="30" y="40"/>
                  </a:cubicBezTo>
                  <a:cubicBezTo>
                    <a:pt x="29" y="40"/>
                    <a:pt x="29" y="40"/>
                    <a:pt x="29" y="40"/>
                  </a:cubicBezTo>
                  <a:cubicBezTo>
                    <a:pt x="28" y="41"/>
                    <a:pt x="28" y="41"/>
                    <a:pt x="28" y="41"/>
                  </a:cubicBezTo>
                  <a:cubicBezTo>
                    <a:pt x="28" y="41"/>
                    <a:pt x="28" y="41"/>
                    <a:pt x="28" y="41"/>
                  </a:cubicBezTo>
                  <a:cubicBezTo>
                    <a:pt x="29" y="41"/>
                    <a:pt x="29" y="41"/>
                    <a:pt x="29" y="41"/>
                  </a:cubicBezTo>
                  <a:cubicBezTo>
                    <a:pt x="29" y="42"/>
                    <a:pt x="29" y="42"/>
                    <a:pt x="29" y="42"/>
                  </a:cubicBezTo>
                  <a:cubicBezTo>
                    <a:pt x="30" y="42"/>
                    <a:pt x="30" y="42"/>
                    <a:pt x="30" y="42"/>
                  </a:cubicBezTo>
                  <a:cubicBezTo>
                    <a:pt x="30" y="43"/>
                    <a:pt x="30" y="43"/>
                    <a:pt x="30" y="43"/>
                  </a:cubicBezTo>
                  <a:cubicBezTo>
                    <a:pt x="29" y="42"/>
                    <a:pt x="29" y="42"/>
                    <a:pt x="29" y="42"/>
                  </a:cubicBezTo>
                  <a:cubicBezTo>
                    <a:pt x="29" y="42"/>
                    <a:pt x="29" y="42"/>
                    <a:pt x="29" y="42"/>
                  </a:cubicBezTo>
                  <a:cubicBezTo>
                    <a:pt x="28" y="43"/>
                    <a:pt x="28" y="43"/>
                    <a:pt x="28" y="43"/>
                  </a:cubicBezTo>
                  <a:cubicBezTo>
                    <a:pt x="28" y="43"/>
                    <a:pt x="28" y="43"/>
                    <a:pt x="28" y="43"/>
                  </a:cubicBezTo>
                  <a:cubicBezTo>
                    <a:pt x="28" y="43"/>
                    <a:pt x="28" y="43"/>
                    <a:pt x="28" y="43"/>
                  </a:cubicBezTo>
                  <a:cubicBezTo>
                    <a:pt x="29" y="44"/>
                    <a:pt x="29" y="44"/>
                    <a:pt x="29" y="44"/>
                  </a:cubicBezTo>
                  <a:cubicBezTo>
                    <a:pt x="29" y="44"/>
                    <a:pt x="29" y="44"/>
                    <a:pt x="29" y="44"/>
                  </a:cubicBezTo>
                  <a:cubicBezTo>
                    <a:pt x="28" y="44"/>
                    <a:pt x="28" y="44"/>
                    <a:pt x="28" y="44"/>
                  </a:cubicBezTo>
                  <a:cubicBezTo>
                    <a:pt x="28" y="44"/>
                    <a:pt x="28" y="44"/>
                    <a:pt x="28" y="44"/>
                  </a:cubicBezTo>
                  <a:cubicBezTo>
                    <a:pt x="28" y="44"/>
                    <a:pt x="28" y="44"/>
                    <a:pt x="28" y="44"/>
                  </a:cubicBezTo>
                  <a:cubicBezTo>
                    <a:pt x="28" y="45"/>
                    <a:pt x="28" y="45"/>
                    <a:pt x="28" y="45"/>
                  </a:cubicBezTo>
                  <a:cubicBezTo>
                    <a:pt x="28" y="45"/>
                    <a:pt x="28" y="45"/>
                    <a:pt x="28" y="45"/>
                  </a:cubicBezTo>
                  <a:cubicBezTo>
                    <a:pt x="28" y="45"/>
                    <a:pt x="28" y="45"/>
                    <a:pt x="28" y="45"/>
                  </a:cubicBezTo>
                  <a:cubicBezTo>
                    <a:pt x="28" y="46"/>
                    <a:pt x="28" y="46"/>
                    <a:pt x="28" y="46"/>
                  </a:cubicBezTo>
                  <a:cubicBezTo>
                    <a:pt x="27" y="45"/>
                    <a:pt x="27" y="45"/>
                    <a:pt x="27" y="45"/>
                  </a:cubicBezTo>
                  <a:cubicBezTo>
                    <a:pt x="27" y="45"/>
                    <a:pt x="27" y="45"/>
                    <a:pt x="27" y="45"/>
                  </a:cubicBezTo>
                  <a:cubicBezTo>
                    <a:pt x="27" y="46"/>
                    <a:pt x="27" y="46"/>
                    <a:pt x="27" y="46"/>
                  </a:cubicBezTo>
                  <a:cubicBezTo>
                    <a:pt x="27" y="46"/>
                    <a:pt x="27" y="46"/>
                    <a:pt x="27" y="46"/>
                  </a:cubicBezTo>
                  <a:cubicBezTo>
                    <a:pt x="27" y="47"/>
                    <a:pt x="27" y="47"/>
                    <a:pt x="27" y="47"/>
                  </a:cubicBezTo>
                  <a:cubicBezTo>
                    <a:pt x="28" y="47"/>
                    <a:pt x="28" y="47"/>
                    <a:pt x="28" y="47"/>
                  </a:cubicBezTo>
                  <a:cubicBezTo>
                    <a:pt x="28" y="47"/>
                    <a:pt x="28" y="47"/>
                    <a:pt x="28" y="47"/>
                  </a:cubicBezTo>
                  <a:cubicBezTo>
                    <a:pt x="28" y="47"/>
                    <a:pt x="28" y="47"/>
                    <a:pt x="28" y="47"/>
                  </a:cubicBezTo>
                  <a:cubicBezTo>
                    <a:pt x="29" y="47"/>
                    <a:pt x="29" y="47"/>
                    <a:pt x="29" y="47"/>
                  </a:cubicBezTo>
                  <a:cubicBezTo>
                    <a:pt x="28" y="48"/>
                    <a:pt x="28" y="48"/>
                    <a:pt x="28" y="48"/>
                  </a:cubicBezTo>
                  <a:cubicBezTo>
                    <a:pt x="28" y="48"/>
                    <a:pt x="28" y="48"/>
                    <a:pt x="28" y="48"/>
                  </a:cubicBezTo>
                  <a:cubicBezTo>
                    <a:pt x="27" y="48"/>
                    <a:pt x="27" y="48"/>
                    <a:pt x="27" y="48"/>
                  </a:cubicBezTo>
                  <a:cubicBezTo>
                    <a:pt x="27" y="48"/>
                    <a:pt x="27" y="48"/>
                    <a:pt x="27" y="48"/>
                  </a:cubicBezTo>
                  <a:cubicBezTo>
                    <a:pt x="26" y="49"/>
                    <a:pt x="26" y="49"/>
                    <a:pt x="26" y="49"/>
                  </a:cubicBezTo>
                  <a:cubicBezTo>
                    <a:pt x="26" y="49"/>
                    <a:pt x="26" y="49"/>
                    <a:pt x="26" y="49"/>
                  </a:cubicBezTo>
                  <a:cubicBezTo>
                    <a:pt x="25" y="49"/>
                    <a:pt x="25" y="49"/>
                    <a:pt x="25" y="49"/>
                  </a:cubicBezTo>
                  <a:cubicBezTo>
                    <a:pt x="25" y="50"/>
                    <a:pt x="25" y="50"/>
                    <a:pt x="25" y="50"/>
                  </a:cubicBezTo>
                  <a:cubicBezTo>
                    <a:pt x="25" y="50"/>
                    <a:pt x="25" y="50"/>
                    <a:pt x="25" y="50"/>
                  </a:cubicBezTo>
                  <a:cubicBezTo>
                    <a:pt x="25" y="50"/>
                    <a:pt x="25" y="50"/>
                    <a:pt x="25" y="50"/>
                  </a:cubicBezTo>
                  <a:cubicBezTo>
                    <a:pt x="24" y="50"/>
                    <a:pt x="24" y="50"/>
                    <a:pt x="24" y="50"/>
                  </a:cubicBezTo>
                  <a:cubicBezTo>
                    <a:pt x="23" y="51"/>
                    <a:pt x="23" y="51"/>
                    <a:pt x="23" y="51"/>
                  </a:cubicBezTo>
                  <a:cubicBezTo>
                    <a:pt x="24" y="51"/>
                    <a:pt x="24" y="51"/>
                    <a:pt x="24" y="51"/>
                  </a:cubicBezTo>
                  <a:cubicBezTo>
                    <a:pt x="24" y="52"/>
                    <a:pt x="24" y="52"/>
                    <a:pt x="24" y="52"/>
                  </a:cubicBezTo>
                  <a:cubicBezTo>
                    <a:pt x="24" y="52"/>
                    <a:pt x="24" y="52"/>
                    <a:pt x="24" y="52"/>
                  </a:cubicBezTo>
                  <a:cubicBezTo>
                    <a:pt x="23" y="53"/>
                    <a:pt x="23" y="53"/>
                    <a:pt x="23" y="53"/>
                  </a:cubicBezTo>
                  <a:cubicBezTo>
                    <a:pt x="23" y="53"/>
                    <a:pt x="23" y="53"/>
                    <a:pt x="23" y="53"/>
                  </a:cubicBezTo>
                  <a:cubicBezTo>
                    <a:pt x="23" y="52"/>
                    <a:pt x="23" y="52"/>
                    <a:pt x="23" y="52"/>
                  </a:cubicBezTo>
                  <a:cubicBezTo>
                    <a:pt x="22" y="52"/>
                    <a:pt x="22" y="52"/>
                    <a:pt x="22" y="52"/>
                  </a:cubicBezTo>
                  <a:cubicBezTo>
                    <a:pt x="22" y="52"/>
                    <a:pt x="22" y="52"/>
                    <a:pt x="22" y="52"/>
                  </a:cubicBezTo>
                  <a:cubicBezTo>
                    <a:pt x="21" y="52"/>
                    <a:pt x="21" y="52"/>
                    <a:pt x="21" y="52"/>
                  </a:cubicBezTo>
                  <a:cubicBezTo>
                    <a:pt x="22" y="53"/>
                    <a:pt x="22" y="53"/>
                    <a:pt x="22" y="53"/>
                  </a:cubicBezTo>
                  <a:cubicBezTo>
                    <a:pt x="21" y="53"/>
                    <a:pt x="21" y="53"/>
                    <a:pt x="21" y="53"/>
                  </a:cubicBezTo>
                  <a:cubicBezTo>
                    <a:pt x="21" y="53"/>
                    <a:pt x="21" y="53"/>
                    <a:pt x="21" y="53"/>
                  </a:cubicBezTo>
                  <a:cubicBezTo>
                    <a:pt x="21" y="54"/>
                    <a:pt x="21" y="54"/>
                    <a:pt x="21" y="54"/>
                  </a:cubicBezTo>
                  <a:cubicBezTo>
                    <a:pt x="20" y="54"/>
                    <a:pt x="20" y="54"/>
                    <a:pt x="20" y="54"/>
                  </a:cubicBezTo>
                  <a:cubicBezTo>
                    <a:pt x="20" y="54"/>
                    <a:pt x="20" y="54"/>
                    <a:pt x="20" y="54"/>
                  </a:cubicBezTo>
                  <a:cubicBezTo>
                    <a:pt x="20" y="55"/>
                    <a:pt x="20" y="55"/>
                    <a:pt x="20" y="55"/>
                  </a:cubicBezTo>
                  <a:cubicBezTo>
                    <a:pt x="19" y="55"/>
                    <a:pt x="19" y="55"/>
                    <a:pt x="19" y="55"/>
                  </a:cubicBezTo>
                  <a:cubicBezTo>
                    <a:pt x="19" y="55"/>
                    <a:pt x="19" y="55"/>
                    <a:pt x="19" y="55"/>
                  </a:cubicBezTo>
                  <a:cubicBezTo>
                    <a:pt x="19" y="56"/>
                    <a:pt x="19" y="56"/>
                    <a:pt x="19" y="56"/>
                  </a:cubicBezTo>
                  <a:cubicBezTo>
                    <a:pt x="19" y="57"/>
                    <a:pt x="19" y="57"/>
                    <a:pt x="19" y="57"/>
                  </a:cubicBezTo>
                  <a:cubicBezTo>
                    <a:pt x="18" y="57"/>
                    <a:pt x="18" y="57"/>
                    <a:pt x="18" y="57"/>
                  </a:cubicBezTo>
                  <a:cubicBezTo>
                    <a:pt x="18" y="58"/>
                    <a:pt x="18" y="58"/>
                    <a:pt x="18" y="58"/>
                  </a:cubicBezTo>
                  <a:cubicBezTo>
                    <a:pt x="19" y="57"/>
                    <a:pt x="19" y="57"/>
                    <a:pt x="19" y="57"/>
                  </a:cubicBezTo>
                  <a:cubicBezTo>
                    <a:pt x="19" y="57"/>
                    <a:pt x="19" y="57"/>
                    <a:pt x="19" y="57"/>
                  </a:cubicBezTo>
                  <a:cubicBezTo>
                    <a:pt x="19" y="58"/>
                    <a:pt x="19" y="58"/>
                    <a:pt x="19" y="58"/>
                  </a:cubicBezTo>
                  <a:cubicBezTo>
                    <a:pt x="19" y="58"/>
                    <a:pt x="19" y="58"/>
                    <a:pt x="19" y="58"/>
                  </a:cubicBezTo>
                  <a:cubicBezTo>
                    <a:pt x="19" y="59"/>
                    <a:pt x="19" y="59"/>
                    <a:pt x="19" y="59"/>
                  </a:cubicBezTo>
                  <a:cubicBezTo>
                    <a:pt x="19" y="59"/>
                    <a:pt x="19" y="59"/>
                    <a:pt x="19" y="59"/>
                  </a:cubicBezTo>
                  <a:cubicBezTo>
                    <a:pt x="20" y="59"/>
                    <a:pt x="20" y="59"/>
                    <a:pt x="20" y="59"/>
                  </a:cubicBezTo>
                  <a:cubicBezTo>
                    <a:pt x="21" y="59"/>
                    <a:pt x="21" y="59"/>
                    <a:pt x="21" y="59"/>
                  </a:cubicBezTo>
                  <a:cubicBezTo>
                    <a:pt x="22" y="57"/>
                    <a:pt x="22" y="57"/>
                    <a:pt x="22" y="57"/>
                  </a:cubicBezTo>
                  <a:cubicBezTo>
                    <a:pt x="22" y="57"/>
                    <a:pt x="22" y="57"/>
                    <a:pt x="22" y="57"/>
                  </a:cubicBezTo>
                  <a:cubicBezTo>
                    <a:pt x="22" y="57"/>
                    <a:pt x="22" y="57"/>
                    <a:pt x="22" y="57"/>
                  </a:cubicBezTo>
                  <a:cubicBezTo>
                    <a:pt x="22" y="56"/>
                    <a:pt x="22" y="56"/>
                    <a:pt x="22" y="56"/>
                  </a:cubicBezTo>
                  <a:cubicBezTo>
                    <a:pt x="22" y="56"/>
                    <a:pt x="22" y="56"/>
                    <a:pt x="22" y="56"/>
                  </a:cubicBezTo>
                  <a:cubicBezTo>
                    <a:pt x="23" y="55"/>
                    <a:pt x="23" y="55"/>
                    <a:pt x="23" y="55"/>
                  </a:cubicBezTo>
                  <a:cubicBezTo>
                    <a:pt x="23" y="55"/>
                    <a:pt x="23" y="55"/>
                    <a:pt x="23" y="55"/>
                  </a:cubicBezTo>
                  <a:cubicBezTo>
                    <a:pt x="24" y="55"/>
                    <a:pt x="24" y="55"/>
                    <a:pt x="24" y="55"/>
                  </a:cubicBezTo>
                  <a:cubicBezTo>
                    <a:pt x="24" y="55"/>
                    <a:pt x="24" y="55"/>
                    <a:pt x="24" y="55"/>
                  </a:cubicBezTo>
                  <a:cubicBezTo>
                    <a:pt x="23" y="56"/>
                    <a:pt x="23" y="56"/>
                    <a:pt x="23" y="56"/>
                  </a:cubicBezTo>
                  <a:cubicBezTo>
                    <a:pt x="23" y="56"/>
                    <a:pt x="23" y="56"/>
                    <a:pt x="23" y="56"/>
                  </a:cubicBezTo>
                  <a:cubicBezTo>
                    <a:pt x="24" y="57"/>
                    <a:pt x="24" y="57"/>
                    <a:pt x="24" y="57"/>
                  </a:cubicBezTo>
                  <a:cubicBezTo>
                    <a:pt x="24" y="57"/>
                    <a:pt x="24" y="57"/>
                    <a:pt x="24" y="57"/>
                  </a:cubicBezTo>
                  <a:cubicBezTo>
                    <a:pt x="23" y="57"/>
                    <a:pt x="23" y="57"/>
                    <a:pt x="23" y="57"/>
                  </a:cubicBezTo>
                  <a:cubicBezTo>
                    <a:pt x="22" y="59"/>
                    <a:pt x="22" y="59"/>
                    <a:pt x="22" y="59"/>
                  </a:cubicBezTo>
                  <a:cubicBezTo>
                    <a:pt x="23" y="59"/>
                    <a:pt x="23" y="59"/>
                    <a:pt x="23" y="59"/>
                  </a:cubicBezTo>
                  <a:cubicBezTo>
                    <a:pt x="22" y="59"/>
                    <a:pt x="22" y="59"/>
                    <a:pt x="22" y="59"/>
                  </a:cubicBezTo>
                  <a:cubicBezTo>
                    <a:pt x="22" y="60"/>
                    <a:pt x="22" y="60"/>
                    <a:pt x="22" y="60"/>
                  </a:cubicBezTo>
                  <a:cubicBezTo>
                    <a:pt x="22" y="60"/>
                    <a:pt x="22" y="60"/>
                    <a:pt x="22" y="60"/>
                  </a:cubicBezTo>
                  <a:cubicBezTo>
                    <a:pt x="21" y="59"/>
                    <a:pt x="21" y="59"/>
                    <a:pt x="21" y="59"/>
                  </a:cubicBezTo>
                  <a:cubicBezTo>
                    <a:pt x="20" y="60"/>
                    <a:pt x="20" y="60"/>
                    <a:pt x="20" y="60"/>
                  </a:cubicBezTo>
                  <a:cubicBezTo>
                    <a:pt x="20" y="60"/>
                    <a:pt x="20" y="60"/>
                    <a:pt x="20" y="60"/>
                  </a:cubicBezTo>
                  <a:cubicBezTo>
                    <a:pt x="20" y="61"/>
                    <a:pt x="20" y="61"/>
                    <a:pt x="20" y="61"/>
                  </a:cubicBezTo>
                  <a:cubicBezTo>
                    <a:pt x="19" y="61"/>
                    <a:pt x="19" y="61"/>
                    <a:pt x="19" y="61"/>
                  </a:cubicBezTo>
                  <a:cubicBezTo>
                    <a:pt x="18" y="61"/>
                    <a:pt x="18" y="61"/>
                    <a:pt x="18" y="61"/>
                  </a:cubicBezTo>
                  <a:cubicBezTo>
                    <a:pt x="19" y="61"/>
                    <a:pt x="19" y="61"/>
                    <a:pt x="19" y="61"/>
                  </a:cubicBezTo>
                  <a:cubicBezTo>
                    <a:pt x="19" y="61"/>
                    <a:pt x="19" y="61"/>
                    <a:pt x="19" y="61"/>
                  </a:cubicBezTo>
                  <a:cubicBezTo>
                    <a:pt x="19" y="60"/>
                    <a:pt x="19" y="60"/>
                    <a:pt x="19" y="60"/>
                  </a:cubicBezTo>
                  <a:cubicBezTo>
                    <a:pt x="19" y="59"/>
                    <a:pt x="19" y="59"/>
                    <a:pt x="19" y="59"/>
                  </a:cubicBezTo>
                  <a:cubicBezTo>
                    <a:pt x="18" y="58"/>
                    <a:pt x="18" y="58"/>
                    <a:pt x="18" y="58"/>
                  </a:cubicBezTo>
                  <a:cubicBezTo>
                    <a:pt x="17" y="58"/>
                    <a:pt x="17" y="58"/>
                    <a:pt x="17" y="58"/>
                  </a:cubicBezTo>
                  <a:cubicBezTo>
                    <a:pt x="17" y="59"/>
                    <a:pt x="17" y="59"/>
                    <a:pt x="17" y="59"/>
                  </a:cubicBezTo>
                  <a:cubicBezTo>
                    <a:pt x="16" y="59"/>
                    <a:pt x="16" y="59"/>
                    <a:pt x="16" y="59"/>
                  </a:cubicBezTo>
                  <a:cubicBezTo>
                    <a:pt x="16" y="59"/>
                    <a:pt x="16" y="59"/>
                    <a:pt x="16" y="59"/>
                  </a:cubicBezTo>
                  <a:cubicBezTo>
                    <a:pt x="17" y="59"/>
                    <a:pt x="17" y="59"/>
                    <a:pt x="17" y="59"/>
                  </a:cubicBezTo>
                  <a:cubicBezTo>
                    <a:pt x="16" y="60"/>
                    <a:pt x="16" y="60"/>
                    <a:pt x="16" y="60"/>
                  </a:cubicBezTo>
                  <a:cubicBezTo>
                    <a:pt x="15" y="60"/>
                    <a:pt x="15" y="60"/>
                    <a:pt x="15" y="60"/>
                  </a:cubicBezTo>
                  <a:cubicBezTo>
                    <a:pt x="15" y="60"/>
                    <a:pt x="15" y="60"/>
                    <a:pt x="15" y="60"/>
                  </a:cubicBezTo>
                  <a:cubicBezTo>
                    <a:pt x="14" y="61"/>
                    <a:pt x="14" y="61"/>
                    <a:pt x="14" y="61"/>
                  </a:cubicBezTo>
                  <a:cubicBezTo>
                    <a:pt x="14" y="61"/>
                    <a:pt x="14" y="61"/>
                    <a:pt x="14" y="61"/>
                  </a:cubicBezTo>
                  <a:cubicBezTo>
                    <a:pt x="15" y="61"/>
                    <a:pt x="15" y="61"/>
                    <a:pt x="15" y="61"/>
                  </a:cubicBezTo>
                  <a:cubicBezTo>
                    <a:pt x="15" y="61"/>
                    <a:pt x="15" y="61"/>
                    <a:pt x="15" y="61"/>
                  </a:cubicBezTo>
                  <a:cubicBezTo>
                    <a:pt x="14" y="61"/>
                    <a:pt x="14" y="61"/>
                    <a:pt x="14" y="61"/>
                  </a:cubicBezTo>
                  <a:cubicBezTo>
                    <a:pt x="14" y="62"/>
                    <a:pt x="14" y="62"/>
                    <a:pt x="14" y="62"/>
                  </a:cubicBezTo>
                  <a:cubicBezTo>
                    <a:pt x="13" y="61"/>
                    <a:pt x="13" y="61"/>
                    <a:pt x="13" y="61"/>
                  </a:cubicBezTo>
                  <a:cubicBezTo>
                    <a:pt x="13" y="61"/>
                    <a:pt x="13" y="61"/>
                    <a:pt x="13" y="61"/>
                  </a:cubicBezTo>
                  <a:cubicBezTo>
                    <a:pt x="13" y="62"/>
                    <a:pt x="13" y="62"/>
                    <a:pt x="13" y="62"/>
                  </a:cubicBezTo>
                  <a:cubicBezTo>
                    <a:pt x="14" y="62"/>
                    <a:pt x="14" y="62"/>
                    <a:pt x="14" y="62"/>
                  </a:cubicBezTo>
                  <a:cubicBezTo>
                    <a:pt x="15" y="62"/>
                    <a:pt x="15" y="62"/>
                    <a:pt x="15" y="62"/>
                  </a:cubicBezTo>
                  <a:cubicBezTo>
                    <a:pt x="14" y="63"/>
                    <a:pt x="14" y="63"/>
                    <a:pt x="14" y="63"/>
                  </a:cubicBezTo>
                  <a:cubicBezTo>
                    <a:pt x="15" y="63"/>
                    <a:pt x="15" y="63"/>
                    <a:pt x="15" y="63"/>
                  </a:cubicBezTo>
                  <a:cubicBezTo>
                    <a:pt x="15" y="64"/>
                    <a:pt x="15" y="64"/>
                    <a:pt x="15" y="64"/>
                  </a:cubicBezTo>
                  <a:cubicBezTo>
                    <a:pt x="14" y="63"/>
                    <a:pt x="14" y="63"/>
                    <a:pt x="14" y="63"/>
                  </a:cubicBezTo>
                  <a:cubicBezTo>
                    <a:pt x="14" y="63"/>
                    <a:pt x="14" y="63"/>
                    <a:pt x="14" y="63"/>
                  </a:cubicBezTo>
                  <a:cubicBezTo>
                    <a:pt x="13" y="63"/>
                    <a:pt x="13" y="63"/>
                    <a:pt x="13" y="63"/>
                  </a:cubicBezTo>
                  <a:cubicBezTo>
                    <a:pt x="12" y="62"/>
                    <a:pt x="12" y="62"/>
                    <a:pt x="12" y="62"/>
                  </a:cubicBezTo>
                  <a:cubicBezTo>
                    <a:pt x="12" y="62"/>
                    <a:pt x="12" y="62"/>
                    <a:pt x="12" y="62"/>
                  </a:cubicBezTo>
                  <a:cubicBezTo>
                    <a:pt x="12" y="62"/>
                    <a:pt x="12" y="62"/>
                    <a:pt x="12" y="62"/>
                  </a:cubicBezTo>
                  <a:cubicBezTo>
                    <a:pt x="12" y="62"/>
                    <a:pt x="12" y="62"/>
                    <a:pt x="12" y="62"/>
                  </a:cubicBezTo>
                  <a:cubicBezTo>
                    <a:pt x="12" y="63"/>
                    <a:pt x="12" y="63"/>
                    <a:pt x="12" y="63"/>
                  </a:cubicBezTo>
                  <a:cubicBezTo>
                    <a:pt x="13" y="64"/>
                    <a:pt x="13" y="64"/>
                    <a:pt x="13" y="64"/>
                  </a:cubicBezTo>
                  <a:cubicBezTo>
                    <a:pt x="14" y="64"/>
                    <a:pt x="14" y="64"/>
                    <a:pt x="14" y="64"/>
                  </a:cubicBezTo>
                  <a:cubicBezTo>
                    <a:pt x="14" y="64"/>
                    <a:pt x="14" y="64"/>
                    <a:pt x="14" y="64"/>
                  </a:cubicBezTo>
                  <a:cubicBezTo>
                    <a:pt x="14" y="64"/>
                    <a:pt x="14" y="64"/>
                    <a:pt x="14" y="64"/>
                  </a:cubicBezTo>
                  <a:cubicBezTo>
                    <a:pt x="12" y="64"/>
                    <a:pt x="12" y="64"/>
                    <a:pt x="12" y="64"/>
                  </a:cubicBezTo>
                  <a:cubicBezTo>
                    <a:pt x="11" y="63"/>
                    <a:pt x="11" y="63"/>
                    <a:pt x="11" y="63"/>
                  </a:cubicBezTo>
                  <a:cubicBezTo>
                    <a:pt x="11" y="63"/>
                    <a:pt x="11" y="63"/>
                    <a:pt x="11" y="63"/>
                  </a:cubicBezTo>
                  <a:cubicBezTo>
                    <a:pt x="10" y="63"/>
                    <a:pt x="10" y="63"/>
                    <a:pt x="10" y="63"/>
                  </a:cubicBezTo>
                  <a:cubicBezTo>
                    <a:pt x="9" y="63"/>
                    <a:pt x="9" y="63"/>
                    <a:pt x="9" y="63"/>
                  </a:cubicBezTo>
                  <a:cubicBezTo>
                    <a:pt x="9" y="62"/>
                    <a:pt x="9" y="62"/>
                    <a:pt x="9" y="62"/>
                  </a:cubicBezTo>
                  <a:cubicBezTo>
                    <a:pt x="8" y="63"/>
                    <a:pt x="8" y="63"/>
                    <a:pt x="8" y="63"/>
                  </a:cubicBezTo>
                  <a:cubicBezTo>
                    <a:pt x="8" y="63"/>
                    <a:pt x="8" y="63"/>
                    <a:pt x="8" y="63"/>
                  </a:cubicBezTo>
                  <a:cubicBezTo>
                    <a:pt x="8" y="64"/>
                    <a:pt x="8" y="64"/>
                    <a:pt x="8" y="64"/>
                  </a:cubicBezTo>
                  <a:cubicBezTo>
                    <a:pt x="9" y="64"/>
                    <a:pt x="9" y="64"/>
                    <a:pt x="9" y="64"/>
                  </a:cubicBezTo>
                  <a:cubicBezTo>
                    <a:pt x="10" y="64"/>
                    <a:pt x="10" y="64"/>
                    <a:pt x="10" y="64"/>
                  </a:cubicBezTo>
                  <a:cubicBezTo>
                    <a:pt x="10" y="64"/>
                    <a:pt x="10" y="64"/>
                    <a:pt x="10" y="64"/>
                  </a:cubicBezTo>
                  <a:cubicBezTo>
                    <a:pt x="10" y="64"/>
                    <a:pt x="10" y="64"/>
                    <a:pt x="10" y="64"/>
                  </a:cubicBezTo>
                  <a:cubicBezTo>
                    <a:pt x="10" y="65"/>
                    <a:pt x="10" y="65"/>
                    <a:pt x="10" y="65"/>
                  </a:cubicBezTo>
                  <a:cubicBezTo>
                    <a:pt x="11" y="64"/>
                    <a:pt x="11" y="64"/>
                    <a:pt x="11" y="64"/>
                  </a:cubicBezTo>
                  <a:cubicBezTo>
                    <a:pt x="12" y="64"/>
                    <a:pt x="12" y="64"/>
                    <a:pt x="12" y="64"/>
                  </a:cubicBezTo>
                  <a:cubicBezTo>
                    <a:pt x="11" y="65"/>
                    <a:pt x="11" y="65"/>
                    <a:pt x="11" y="65"/>
                  </a:cubicBezTo>
                  <a:cubicBezTo>
                    <a:pt x="10" y="65"/>
                    <a:pt x="10" y="65"/>
                    <a:pt x="10" y="65"/>
                  </a:cubicBezTo>
                  <a:cubicBezTo>
                    <a:pt x="10" y="66"/>
                    <a:pt x="10" y="66"/>
                    <a:pt x="10" y="66"/>
                  </a:cubicBezTo>
                  <a:cubicBezTo>
                    <a:pt x="9" y="66"/>
                    <a:pt x="9" y="66"/>
                    <a:pt x="9" y="66"/>
                  </a:cubicBezTo>
                  <a:cubicBezTo>
                    <a:pt x="8" y="65"/>
                    <a:pt x="8" y="65"/>
                    <a:pt x="8" y="65"/>
                  </a:cubicBezTo>
                  <a:cubicBezTo>
                    <a:pt x="8" y="65"/>
                    <a:pt x="8" y="65"/>
                    <a:pt x="8" y="65"/>
                  </a:cubicBezTo>
                  <a:cubicBezTo>
                    <a:pt x="7" y="65"/>
                    <a:pt x="7" y="65"/>
                    <a:pt x="7" y="65"/>
                  </a:cubicBezTo>
                  <a:cubicBezTo>
                    <a:pt x="7" y="64"/>
                    <a:pt x="7" y="64"/>
                    <a:pt x="7" y="64"/>
                  </a:cubicBezTo>
                  <a:cubicBezTo>
                    <a:pt x="6" y="65"/>
                    <a:pt x="6" y="65"/>
                    <a:pt x="6" y="65"/>
                  </a:cubicBezTo>
                  <a:cubicBezTo>
                    <a:pt x="6" y="65"/>
                    <a:pt x="6" y="65"/>
                    <a:pt x="6" y="65"/>
                  </a:cubicBezTo>
                  <a:cubicBezTo>
                    <a:pt x="5" y="65"/>
                    <a:pt x="5" y="65"/>
                    <a:pt x="5" y="65"/>
                  </a:cubicBezTo>
                  <a:cubicBezTo>
                    <a:pt x="5" y="65"/>
                    <a:pt x="5" y="65"/>
                    <a:pt x="5" y="65"/>
                  </a:cubicBezTo>
                  <a:cubicBezTo>
                    <a:pt x="7" y="65"/>
                    <a:pt x="7" y="65"/>
                    <a:pt x="7" y="65"/>
                  </a:cubicBezTo>
                  <a:cubicBezTo>
                    <a:pt x="7" y="66"/>
                    <a:pt x="7" y="66"/>
                    <a:pt x="7" y="66"/>
                  </a:cubicBezTo>
                  <a:cubicBezTo>
                    <a:pt x="8" y="66"/>
                    <a:pt x="8" y="66"/>
                    <a:pt x="8" y="66"/>
                  </a:cubicBezTo>
                  <a:cubicBezTo>
                    <a:pt x="8" y="67"/>
                    <a:pt x="8" y="67"/>
                    <a:pt x="8" y="67"/>
                  </a:cubicBezTo>
                  <a:cubicBezTo>
                    <a:pt x="9" y="68"/>
                    <a:pt x="9" y="68"/>
                    <a:pt x="9" y="68"/>
                  </a:cubicBezTo>
                  <a:cubicBezTo>
                    <a:pt x="8" y="68"/>
                    <a:pt x="8" y="68"/>
                    <a:pt x="8" y="68"/>
                  </a:cubicBezTo>
                  <a:cubicBezTo>
                    <a:pt x="8" y="68"/>
                    <a:pt x="8" y="68"/>
                    <a:pt x="8" y="68"/>
                  </a:cubicBezTo>
                  <a:cubicBezTo>
                    <a:pt x="8" y="67"/>
                    <a:pt x="8" y="67"/>
                    <a:pt x="8" y="67"/>
                  </a:cubicBezTo>
                  <a:cubicBezTo>
                    <a:pt x="7" y="66"/>
                    <a:pt x="7" y="66"/>
                    <a:pt x="7" y="66"/>
                  </a:cubicBezTo>
                  <a:cubicBezTo>
                    <a:pt x="6" y="66"/>
                    <a:pt x="6" y="66"/>
                    <a:pt x="6" y="66"/>
                  </a:cubicBezTo>
                  <a:cubicBezTo>
                    <a:pt x="6" y="67"/>
                    <a:pt x="6" y="67"/>
                    <a:pt x="6" y="67"/>
                  </a:cubicBezTo>
                  <a:cubicBezTo>
                    <a:pt x="6" y="67"/>
                    <a:pt x="6" y="67"/>
                    <a:pt x="6" y="67"/>
                  </a:cubicBezTo>
                  <a:cubicBezTo>
                    <a:pt x="5" y="67"/>
                    <a:pt x="5" y="67"/>
                    <a:pt x="5" y="67"/>
                  </a:cubicBezTo>
                  <a:cubicBezTo>
                    <a:pt x="4" y="68"/>
                    <a:pt x="4" y="68"/>
                    <a:pt x="4" y="68"/>
                  </a:cubicBezTo>
                  <a:cubicBezTo>
                    <a:pt x="5" y="68"/>
                    <a:pt x="5" y="68"/>
                    <a:pt x="5" y="68"/>
                  </a:cubicBezTo>
                  <a:cubicBezTo>
                    <a:pt x="5" y="68"/>
                    <a:pt x="5" y="68"/>
                    <a:pt x="5" y="68"/>
                  </a:cubicBezTo>
                  <a:cubicBezTo>
                    <a:pt x="4" y="68"/>
                    <a:pt x="4" y="68"/>
                    <a:pt x="4" y="68"/>
                  </a:cubicBezTo>
                  <a:cubicBezTo>
                    <a:pt x="4" y="68"/>
                    <a:pt x="4" y="68"/>
                    <a:pt x="4" y="68"/>
                  </a:cubicBezTo>
                  <a:cubicBezTo>
                    <a:pt x="3" y="68"/>
                    <a:pt x="3" y="68"/>
                    <a:pt x="3" y="68"/>
                  </a:cubicBezTo>
                  <a:cubicBezTo>
                    <a:pt x="3" y="68"/>
                    <a:pt x="3" y="68"/>
                    <a:pt x="3" y="68"/>
                  </a:cubicBezTo>
                  <a:cubicBezTo>
                    <a:pt x="2" y="69"/>
                    <a:pt x="2" y="69"/>
                    <a:pt x="2" y="69"/>
                  </a:cubicBezTo>
                  <a:cubicBezTo>
                    <a:pt x="2" y="68"/>
                    <a:pt x="2" y="68"/>
                    <a:pt x="2" y="68"/>
                  </a:cubicBezTo>
                  <a:cubicBezTo>
                    <a:pt x="1" y="67"/>
                    <a:pt x="1" y="67"/>
                    <a:pt x="1" y="67"/>
                  </a:cubicBezTo>
                  <a:cubicBezTo>
                    <a:pt x="1" y="67"/>
                    <a:pt x="1" y="67"/>
                    <a:pt x="1" y="67"/>
                  </a:cubicBezTo>
                  <a:cubicBezTo>
                    <a:pt x="1" y="68"/>
                    <a:pt x="1" y="68"/>
                    <a:pt x="1" y="68"/>
                  </a:cubicBezTo>
                  <a:cubicBezTo>
                    <a:pt x="2" y="69"/>
                    <a:pt x="2" y="69"/>
                    <a:pt x="2" y="69"/>
                  </a:cubicBezTo>
                  <a:cubicBezTo>
                    <a:pt x="2" y="69"/>
                    <a:pt x="2" y="69"/>
                    <a:pt x="2" y="69"/>
                  </a:cubicBezTo>
                  <a:cubicBezTo>
                    <a:pt x="2" y="69"/>
                    <a:pt x="2" y="69"/>
                    <a:pt x="2" y="69"/>
                  </a:cubicBezTo>
                  <a:cubicBezTo>
                    <a:pt x="3" y="69"/>
                    <a:pt x="3" y="69"/>
                    <a:pt x="3" y="69"/>
                  </a:cubicBezTo>
                  <a:cubicBezTo>
                    <a:pt x="4" y="69"/>
                    <a:pt x="4" y="69"/>
                    <a:pt x="4" y="69"/>
                  </a:cubicBezTo>
                  <a:cubicBezTo>
                    <a:pt x="5" y="70"/>
                    <a:pt x="5" y="70"/>
                    <a:pt x="5" y="70"/>
                  </a:cubicBezTo>
                  <a:cubicBezTo>
                    <a:pt x="6" y="70"/>
                    <a:pt x="6" y="70"/>
                    <a:pt x="6" y="70"/>
                  </a:cubicBezTo>
                  <a:cubicBezTo>
                    <a:pt x="7" y="70"/>
                    <a:pt x="7" y="70"/>
                    <a:pt x="7" y="70"/>
                  </a:cubicBezTo>
                  <a:cubicBezTo>
                    <a:pt x="7" y="70"/>
                    <a:pt x="7" y="70"/>
                    <a:pt x="7" y="70"/>
                  </a:cubicBezTo>
                  <a:cubicBezTo>
                    <a:pt x="7" y="70"/>
                    <a:pt x="7" y="70"/>
                    <a:pt x="7" y="70"/>
                  </a:cubicBezTo>
                  <a:cubicBezTo>
                    <a:pt x="5" y="70"/>
                    <a:pt x="5" y="70"/>
                    <a:pt x="5" y="70"/>
                  </a:cubicBezTo>
                  <a:cubicBezTo>
                    <a:pt x="5" y="70"/>
                    <a:pt x="5" y="70"/>
                    <a:pt x="5" y="70"/>
                  </a:cubicBezTo>
                  <a:cubicBezTo>
                    <a:pt x="4" y="70"/>
                    <a:pt x="4" y="70"/>
                    <a:pt x="4" y="70"/>
                  </a:cubicBezTo>
                  <a:cubicBezTo>
                    <a:pt x="3" y="70"/>
                    <a:pt x="3" y="70"/>
                    <a:pt x="3" y="70"/>
                  </a:cubicBezTo>
                  <a:cubicBezTo>
                    <a:pt x="2" y="70"/>
                    <a:pt x="2" y="70"/>
                    <a:pt x="2" y="70"/>
                  </a:cubicBezTo>
                  <a:cubicBezTo>
                    <a:pt x="2" y="70"/>
                    <a:pt x="2" y="70"/>
                    <a:pt x="2" y="70"/>
                  </a:cubicBezTo>
                  <a:cubicBezTo>
                    <a:pt x="1" y="70"/>
                    <a:pt x="1" y="70"/>
                    <a:pt x="1" y="70"/>
                  </a:cubicBezTo>
                  <a:cubicBezTo>
                    <a:pt x="1" y="71"/>
                    <a:pt x="1" y="71"/>
                    <a:pt x="1" y="71"/>
                  </a:cubicBezTo>
                  <a:cubicBezTo>
                    <a:pt x="2" y="71"/>
                    <a:pt x="2" y="71"/>
                    <a:pt x="2" y="71"/>
                  </a:cubicBezTo>
                  <a:cubicBezTo>
                    <a:pt x="2" y="72"/>
                    <a:pt x="2" y="72"/>
                    <a:pt x="2" y="72"/>
                  </a:cubicBezTo>
                  <a:cubicBezTo>
                    <a:pt x="2" y="72"/>
                    <a:pt x="2" y="72"/>
                    <a:pt x="2" y="72"/>
                  </a:cubicBezTo>
                  <a:cubicBezTo>
                    <a:pt x="3" y="72"/>
                    <a:pt x="3" y="72"/>
                    <a:pt x="3" y="72"/>
                  </a:cubicBezTo>
                  <a:cubicBezTo>
                    <a:pt x="4" y="72"/>
                    <a:pt x="4" y="72"/>
                    <a:pt x="4" y="72"/>
                  </a:cubicBezTo>
                  <a:cubicBezTo>
                    <a:pt x="3" y="72"/>
                    <a:pt x="3" y="72"/>
                    <a:pt x="3" y="72"/>
                  </a:cubicBezTo>
                  <a:cubicBezTo>
                    <a:pt x="2" y="72"/>
                    <a:pt x="2" y="72"/>
                    <a:pt x="2" y="72"/>
                  </a:cubicBezTo>
                  <a:cubicBezTo>
                    <a:pt x="2" y="72"/>
                    <a:pt x="2" y="72"/>
                    <a:pt x="2" y="72"/>
                  </a:cubicBezTo>
                  <a:cubicBezTo>
                    <a:pt x="1" y="72"/>
                    <a:pt x="1" y="72"/>
                    <a:pt x="1" y="72"/>
                  </a:cubicBezTo>
                  <a:cubicBezTo>
                    <a:pt x="1" y="73"/>
                    <a:pt x="1" y="73"/>
                    <a:pt x="1" y="73"/>
                  </a:cubicBezTo>
                  <a:cubicBezTo>
                    <a:pt x="2" y="73"/>
                    <a:pt x="2" y="73"/>
                    <a:pt x="2" y="73"/>
                  </a:cubicBezTo>
                  <a:cubicBezTo>
                    <a:pt x="2" y="73"/>
                    <a:pt x="2" y="73"/>
                    <a:pt x="2" y="73"/>
                  </a:cubicBezTo>
                  <a:cubicBezTo>
                    <a:pt x="1" y="73"/>
                    <a:pt x="1" y="73"/>
                    <a:pt x="1" y="73"/>
                  </a:cubicBezTo>
                  <a:cubicBezTo>
                    <a:pt x="1" y="73"/>
                    <a:pt x="1" y="73"/>
                    <a:pt x="1" y="73"/>
                  </a:cubicBezTo>
                  <a:cubicBezTo>
                    <a:pt x="1" y="74"/>
                    <a:pt x="1" y="74"/>
                    <a:pt x="1" y="74"/>
                  </a:cubicBezTo>
                  <a:cubicBezTo>
                    <a:pt x="2" y="74"/>
                    <a:pt x="2" y="74"/>
                    <a:pt x="2" y="74"/>
                  </a:cubicBezTo>
                  <a:cubicBezTo>
                    <a:pt x="2" y="74"/>
                    <a:pt x="2" y="74"/>
                    <a:pt x="2" y="74"/>
                  </a:cubicBezTo>
                  <a:cubicBezTo>
                    <a:pt x="3" y="74"/>
                    <a:pt x="3" y="74"/>
                    <a:pt x="3" y="74"/>
                  </a:cubicBezTo>
                  <a:cubicBezTo>
                    <a:pt x="3" y="74"/>
                    <a:pt x="3" y="74"/>
                    <a:pt x="3" y="74"/>
                  </a:cubicBezTo>
                  <a:cubicBezTo>
                    <a:pt x="5" y="74"/>
                    <a:pt x="5" y="74"/>
                    <a:pt x="5" y="74"/>
                  </a:cubicBezTo>
                  <a:cubicBezTo>
                    <a:pt x="6" y="74"/>
                    <a:pt x="6" y="74"/>
                    <a:pt x="6" y="74"/>
                  </a:cubicBezTo>
                  <a:cubicBezTo>
                    <a:pt x="6" y="74"/>
                    <a:pt x="6" y="74"/>
                    <a:pt x="6" y="74"/>
                  </a:cubicBezTo>
                  <a:cubicBezTo>
                    <a:pt x="7" y="74"/>
                    <a:pt x="7" y="74"/>
                    <a:pt x="7" y="74"/>
                  </a:cubicBezTo>
                  <a:cubicBezTo>
                    <a:pt x="7" y="73"/>
                    <a:pt x="7" y="73"/>
                    <a:pt x="7" y="73"/>
                  </a:cubicBezTo>
                  <a:cubicBezTo>
                    <a:pt x="7" y="73"/>
                    <a:pt x="7" y="73"/>
                    <a:pt x="7" y="73"/>
                  </a:cubicBezTo>
                  <a:cubicBezTo>
                    <a:pt x="7" y="74"/>
                    <a:pt x="7" y="74"/>
                    <a:pt x="7" y="74"/>
                  </a:cubicBezTo>
                  <a:cubicBezTo>
                    <a:pt x="8" y="74"/>
                    <a:pt x="8" y="74"/>
                    <a:pt x="8" y="74"/>
                  </a:cubicBezTo>
                  <a:cubicBezTo>
                    <a:pt x="9" y="73"/>
                    <a:pt x="9" y="73"/>
                    <a:pt x="9" y="73"/>
                  </a:cubicBezTo>
                  <a:cubicBezTo>
                    <a:pt x="10" y="73"/>
                    <a:pt x="10" y="73"/>
                    <a:pt x="10" y="73"/>
                  </a:cubicBezTo>
                  <a:cubicBezTo>
                    <a:pt x="9" y="73"/>
                    <a:pt x="9" y="73"/>
                    <a:pt x="9" y="73"/>
                  </a:cubicBezTo>
                  <a:cubicBezTo>
                    <a:pt x="9" y="74"/>
                    <a:pt x="9" y="74"/>
                    <a:pt x="9" y="74"/>
                  </a:cubicBezTo>
                  <a:cubicBezTo>
                    <a:pt x="10" y="74"/>
                    <a:pt x="10" y="74"/>
                    <a:pt x="10" y="74"/>
                  </a:cubicBezTo>
                  <a:cubicBezTo>
                    <a:pt x="10" y="74"/>
                    <a:pt x="10" y="74"/>
                    <a:pt x="10" y="74"/>
                  </a:cubicBezTo>
                  <a:cubicBezTo>
                    <a:pt x="10" y="73"/>
                    <a:pt x="10" y="73"/>
                    <a:pt x="10" y="73"/>
                  </a:cubicBezTo>
                  <a:cubicBezTo>
                    <a:pt x="11" y="72"/>
                    <a:pt x="11" y="72"/>
                    <a:pt x="11" y="72"/>
                  </a:cubicBezTo>
                  <a:cubicBezTo>
                    <a:pt x="10" y="73"/>
                    <a:pt x="10" y="73"/>
                    <a:pt x="10" y="73"/>
                  </a:cubicBezTo>
                  <a:cubicBezTo>
                    <a:pt x="11" y="74"/>
                    <a:pt x="11" y="74"/>
                    <a:pt x="11" y="74"/>
                  </a:cubicBezTo>
                  <a:cubicBezTo>
                    <a:pt x="11" y="74"/>
                    <a:pt x="11" y="74"/>
                    <a:pt x="11" y="74"/>
                  </a:cubicBezTo>
                  <a:cubicBezTo>
                    <a:pt x="9" y="75"/>
                    <a:pt x="9" y="75"/>
                    <a:pt x="9" y="75"/>
                  </a:cubicBezTo>
                  <a:cubicBezTo>
                    <a:pt x="9" y="75"/>
                    <a:pt x="9" y="75"/>
                    <a:pt x="9" y="75"/>
                  </a:cubicBezTo>
                  <a:cubicBezTo>
                    <a:pt x="9" y="75"/>
                    <a:pt x="9" y="75"/>
                    <a:pt x="9" y="75"/>
                  </a:cubicBezTo>
                  <a:cubicBezTo>
                    <a:pt x="9" y="76"/>
                    <a:pt x="9" y="76"/>
                    <a:pt x="9" y="76"/>
                  </a:cubicBezTo>
                  <a:cubicBezTo>
                    <a:pt x="8" y="76"/>
                    <a:pt x="8" y="76"/>
                    <a:pt x="8" y="76"/>
                  </a:cubicBezTo>
                  <a:cubicBezTo>
                    <a:pt x="8" y="75"/>
                    <a:pt x="8" y="75"/>
                    <a:pt x="8" y="75"/>
                  </a:cubicBezTo>
                  <a:cubicBezTo>
                    <a:pt x="8" y="75"/>
                    <a:pt x="8" y="75"/>
                    <a:pt x="8" y="75"/>
                  </a:cubicBezTo>
                  <a:cubicBezTo>
                    <a:pt x="8" y="74"/>
                    <a:pt x="8" y="74"/>
                    <a:pt x="8" y="74"/>
                  </a:cubicBezTo>
                  <a:cubicBezTo>
                    <a:pt x="7" y="74"/>
                    <a:pt x="7" y="74"/>
                    <a:pt x="7" y="74"/>
                  </a:cubicBezTo>
                  <a:cubicBezTo>
                    <a:pt x="6" y="75"/>
                    <a:pt x="6" y="75"/>
                    <a:pt x="6" y="75"/>
                  </a:cubicBezTo>
                  <a:cubicBezTo>
                    <a:pt x="6" y="75"/>
                    <a:pt x="6" y="75"/>
                    <a:pt x="6" y="75"/>
                  </a:cubicBezTo>
                  <a:cubicBezTo>
                    <a:pt x="6" y="75"/>
                    <a:pt x="6" y="75"/>
                    <a:pt x="6" y="75"/>
                  </a:cubicBezTo>
                  <a:cubicBezTo>
                    <a:pt x="5" y="75"/>
                    <a:pt x="5" y="75"/>
                    <a:pt x="5" y="75"/>
                  </a:cubicBezTo>
                  <a:cubicBezTo>
                    <a:pt x="4" y="75"/>
                    <a:pt x="4" y="75"/>
                    <a:pt x="4" y="75"/>
                  </a:cubicBezTo>
                  <a:cubicBezTo>
                    <a:pt x="3" y="75"/>
                    <a:pt x="3" y="75"/>
                    <a:pt x="3" y="75"/>
                  </a:cubicBezTo>
                  <a:cubicBezTo>
                    <a:pt x="2" y="75"/>
                    <a:pt x="2" y="75"/>
                    <a:pt x="2" y="75"/>
                  </a:cubicBezTo>
                  <a:cubicBezTo>
                    <a:pt x="2" y="75"/>
                    <a:pt x="2" y="75"/>
                    <a:pt x="2" y="75"/>
                  </a:cubicBezTo>
                  <a:cubicBezTo>
                    <a:pt x="1" y="75"/>
                    <a:pt x="1" y="75"/>
                    <a:pt x="1" y="75"/>
                  </a:cubicBezTo>
                  <a:cubicBezTo>
                    <a:pt x="1" y="75"/>
                    <a:pt x="1" y="75"/>
                    <a:pt x="1" y="75"/>
                  </a:cubicBezTo>
                  <a:cubicBezTo>
                    <a:pt x="1" y="76"/>
                    <a:pt x="1" y="76"/>
                    <a:pt x="1" y="76"/>
                  </a:cubicBezTo>
                  <a:cubicBezTo>
                    <a:pt x="1" y="76"/>
                    <a:pt x="1" y="76"/>
                    <a:pt x="1" y="76"/>
                  </a:cubicBezTo>
                  <a:cubicBezTo>
                    <a:pt x="1" y="76"/>
                    <a:pt x="1" y="76"/>
                    <a:pt x="1" y="76"/>
                  </a:cubicBezTo>
                  <a:cubicBezTo>
                    <a:pt x="2" y="76"/>
                    <a:pt x="2" y="76"/>
                    <a:pt x="2" y="76"/>
                  </a:cubicBezTo>
                  <a:cubicBezTo>
                    <a:pt x="2" y="76"/>
                    <a:pt x="2" y="76"/>
                    <a:pt x="2" y="76"/>
                  </a:cubicBezTo>
                  <a:cubicBezTo>
                    <a:pt x="3" y="76"/>
                    <a:pt x="3" y="76"/>
                    <a:pt x="3" y="76"/>
                  </a:cubicBezTo>
                  <a:cubicBezTo>
                    <a:pt x="2" y="76"/>
                    <a:pt x="2" y="76"/>
                    <a:pt x="2" y="76"/>
                  </a:cubicBezTo>
                  <a:cubicBezTo>
                    <a:pt x="2" y="77"/>
                    <a:pt x="2" y="77"/>
                    <a:pt x="2" y="77"/>
                  </a:cubicBezTo>
                  <a:cubicBezTo>
                    <a:pt x="2" y="77"/>
                    <a:pt x="2" y="77"/>
                    <a:pt x="2" y="77"/>
                  </a:cubicBezTo>
                  <a:cubicBezTo>
                    <a:pt x="1" y="77"/>
                    <a:pt x="1" y="77"/>
                    <a:pt x="1" y="77"/>
                  </a:cubicBezTo>
                  <a:cubicBezTo>
                    <a:pt x="2" y="78"/>
                    <a:pt x="2" y="78"/>
                    <a:pt x="2" y="78"/>
                  </a:cubicBezTo>
                  <a:cubicBezTo>
                    <a:pt x="2" y="78"/>
                    <a:pt x="2" y="78"/>
                    <a:pt x="2" y="78"/>
                  </a:cubicBezTo>
                  <a:cubicBezTo>
                    <a:pt x="3" y="77"/>
                    <a:pt x="3" y="77"/>
                    <a:pt x="3" y="77"/>
                  </a:cubicBezTo>
                  <a:cubicBezTo>
                    <a:pt x="4" y="77"/>
                    <a:pt x="4" y="77"/>
                    <a:pt x="4" y="77"/>
                  </a:cubicBezTo>
                  <a:cubicBezTo>
                    <a:pt x="4" y="78"/>
                    <a:pt x="4" y="78"/>
                    <a:pt x="4" y="78"/>
                  </a:cubicBezTo>
                  <a:cubicBezTo>
                    <a:pt x="4" y="78"/>
                    <a:pt x="4" y="78"/>
                    <a:pt x="4" y="78"/>
                  </a:cubicBezTo>
                  <a:cubicBezTo>
                    <a:pt x="3" y="79"/>
                    <a:pt x="3" y="79"/>
                    <a:pt x="3" y="79"/>
                  </a:cubicBezTo>
                  <a:cubicBezTo>
                    <a:pt x="3" y="79"/>
                    <a:pt x="3" y="79"/>
                    <a:pt x="3" y="79"/>
                  </a:cubicBezTo>
                  <a:cubicBezTo>
                    <a:pt x="4" y="79"/>
                    <a:pt x="4" y="79"/>
                    <a:pt x="4" y="79"/>
                  </a:cubicBezTo>
                  <a:cubicBezTo>
                    <a:pt x="4" y="80"/>
                    <a:pt x="4" y="80"/>
                    <a:pt x="4" y="80"/>
                  </a:cubicBezTo>
                  <a:cubicBezTo>
                    <a:pt x="4" y="80"/>
                    <a:pt x="4" y="80"/>
                    <a:pt x="4" y="80"/>
                  </a:cubicBezTo>
                  <a:cubicBezTo>
                    <a:pt x="4" y="81"/>
                    <a:pt x="4" y="81"/>
                    <a:pt x="4" y="81"/>
                  </a:cubicBezTo>
                  <a:cubicBezTo>
                    <a:pt x="4" y="81"/>
                    <a:pt x="4" y="81"/>
                    <a:pt x="4" y="81"/>
                  </a:cubicBezTo>
                  <a:cubicBezTo>
                    <a:pt x="5" y="80"/>
                    <a:pt x="5" y="80"/>
                    <a:pt x="5" y="80"/>
                  </a:cubicBezTo>
                  <a:cubicBezTo>
                    <a:pt x="5" y="80"/>
                    <a:pt x="5" y="80"/>
                    <a:pt x="5" y="80"/>
                  </a:cubicBezTo>
                  <a:cubicBezTo>
                    <a:pt x="5" y="79"/>
                    <a:pt x="5" y="79"/>
                    <a:pt x="5" y="79"/>
                  </a:cubicBezTo>
                  <a:cubicBezTo>
                    <a:pt x="7" y="78"/>
                    <a:pt x="7" y="78"/>
                    <a:pt x="7" y="78"/>
                  </a:cubicBezTo>
                  <a:cubicBezTo>
                    <a:pt x="8" y="78"/>
                    <a:pt x="8" y="78"/>
                    <a:pt x="8" y="78"/>
                  </a:cubicBezTo>
                  <a:cubicBezTo>
                    <a:pt x="8" y="78"/>
                    <a:pt x="8" y="78"/>
                    <a:pt x="8" y="78"/>
                  </a:cubicBezTo>
                  <a:cubicBezTo>
                    <a:pt x="8" y="79"/>
                    <a:pt x="8" y="79"/>
                    <a:pt x="8" y="79"/>
                  </a:cubicBezTo>
                  <a:cubicBezTo>
                    <a:pt x="7" y="79"/>
                    <a:pt x="7" y="79"/>
                    <a:pt x="7" y="79"/>
                  </a:cubicBezTo>
                  <a:cubicBezTo>
                    <a:pt x="7" y="80"/>
                    <a:pt x="7" y="80"/>
                    <a:pt x="7" y="80"/>
                  </a:cubicBezTo>
                  <a:cubicBezTo>
                    <a:pt x="7" y="81"/>
                    <a:pt x="7" y="81"/>
                    <a:pt x="7" y="81"/>
                  </a:cubicBezTo>
                  <a:cubicBezTo>
                    <a:pt x="7" y="80"/>
                    <a:pt x="7" y="80"/>
                    <a:pt x="7" y="80"/>
                  </a:cubicBezTo>
                  <a:cubicBezTo>
                    <a:pt x="7" y="79"/>
                    <a:pt x="7" y="79"/>
                    <a:pt x="7" y="79"/>
                  </a:cubicBezTo>
                  <a:cubicBezTo>
                    <a:pt x="6" y="79"/>
                    <a:pt x="6" y="79"/>
                    <a:pt x="6" y="79"/>
                  </a:cubicBezTo>
                  <a:cubicBezTo>
                    <a:pt x="6" y="80"/>
                    <a:pt x="6" y="80"/>
                    <a:pt x="6" y="80"/>
                  </a:cubicBezTo>
                  <a:cubicBezTo>
                    <a:pt x="5" y="80"/>
                    <a:pt x="5" y="80"/>
                    <a:pt x="5" y="80"/>
                  </a:cubicBezTo>
                  <a:cubicBezTo>
                    <a:pt x="6" y="81"/>
                    <a:pt x="6" y="81"/>
                    <a:pt x="6" y="81"/>
                  </a:cubicBezTo>
                  <a:cubicBezTo>
                    <a:pt x="5" y="81"/>
                    <a:pt x="5" y="81"/>
                    <a:pt x="5" y="81"/>
                  </a:cubicBezTo>
                  <a:cubicBezTo>
                    <a:pt x="5" y="81"/>
                    <a:pt x="5" y="81"/>
                    <a:pt x="5" y="81"/>
                  </a:cubicBezTo>
                  <a:cubicBezTo>
                    <a:pt x="4" y="82"/>
                    <a:pt x="4" y="82"/>
                    <a:pt x="4" y="82"/>
                  </a:cubicBezTo>
                  <a:cubicBezTo>
                    <a:pt x="5" y="82"/>
                    <a:pt x="5" y="82"/>
                    <a:pt x="5" y="82"/>
                  </a:cubicBezTo>
                  <a:cubicBezTo>
                    <a:pt x="6" y="82"/>
                    <a:pt x="6" y="82"/>
                    <a:pt x="6" y="82"/>
                  </a:cubicBezTo>
                  <a:cubicBezTo>
                    <a:pt x="6" y="83"/>
                    <a:pt x="6" y="83"/>
                    <a:pt x="6" y="83"/>
                  </a:cubicBezTo>
                  <a:cubicBezTo>
                    <a:pt x="5" y="83"/>
                    <a:pt x="5" y="83"/>
                    <a:pt x="5" y="83"/>
                  </a:cubicBezTo>
                  <a:cubicBezTo>
                    <a:pt x="5" y="83"/>
                    <a:pt x="5" y="83"/>
                    <a:pt x="5" y="83"/>
                  </a:cubicBezTo>
                  <a:cubicBezTo>
                    <a:pt x="5" y="84"/>
                    <a:pt x="5" y="84"/>
                    <a:pt x="5" y="84"/>
                  </a:cubicBezTo>
                  <a:cubicBezTo>
                    <a:pt x="4" y="83"/>
                    <a:pt x="4" y="83"/>
                    <a:pt x="4" y="83"/>
                  </a:cubicBezTo>
                  <a:cubicBezTo>
                    <a:pt x="4" y="83"/>
                    <a:pt x="4" y="83"/>
                    <a:pt x="4" y="83"/>
                  </a:cubicBezTo>
                  <a:cubicBezTo>
                    <a:pt x="4" y="84"/>
                    <a:pt x="4" y="84"/>
                    <a:pt x="4" y="84"/>
                  </a:cubicBezTo>
                  <a:cubicBezTo>
                    <a:pt x="3" y="83"/>
                    <a:pt x="3" y="83"/>
                    <a:pt x="3" y="83"/>
                  </a:cubicBezTo>
                  <a:cubicBezTo>
                    <a:pt x="3" y="84"/>
                    <a:pt x="3" y="84"/>
                    <a:pt x="3" y="84"/>
                  </a:cubicBezTo>
                  <a:cubicBezTo>
                    <a:pt x="2" y="84"/>
                    <a:pt x="2" y="84"/>
                    <a:pt x="2" y="84"/>
                  </a:cubicBezTo>
                  <a:cubicBezTo>
                    <a:pt x="2" y="85"/>
                    <a:pt x="2" y="85"/>
                    <a:pt x="2" y="85"/>
                  </a:cubicBezTo>
                  <a:cubicBezTo>
                    <a:pt x="3" y="86"/>
                    <a:pt x="3" y="86"/>
                    <a:pt x="3" y="86"/>
                  </a:cubicBezTo>
                  <a:cubicBezTo>
                    <a:pt x="4" y="86"/>
                    <a:pt x="4" y="86"/>
                    <a:pt x="4" y="86"/>
                  </a:cubicBezTo>
                  <a:cubicBezTo>
                    <a:pt x="4" y="86"/>
                    <a:pt x="4" y="86"/>
                    <a:pt x="4" y="86"/>
                  </a:cubicBezTo>
                  <a:cubicBezTo>
                    <a:pt x="5" y="86"/>
                    <a:pt x="5" y="86"/>
                    <a:pt x="5" y="86"/>
                  </a:cubicBezTo>
                  <a:cubicBezTo>
                    <a:pt x="4" y="85"/>
                    <a:pt x="4" y="85"/>
                    <a:pt x="4" y="85"/>
                  </a:cubicBezTo>
                  <a:cubicBezTo>
                    <a:pt x="5" y="85"/>
                    <a:pt x="5" y="85"/>
                    <a:pt x="5" y="85"/>
                  </a:cubicBezTo>
                  <a:cubicBezTo>
                    <a:pt x="6" y="85"/>
                    <a:pt x="6" y="85"/>
                    <a:pt x="6" y="85"/>
                  </a:cubicBezTo>
                  <a:cubicBezTo>
                    <a:pt x="5" y="85"/>
                    <a:pt x="5" y="85"/>
                    <a:pt x="5" y="85"/>
                  </a:cubicBezTo>
                  <a:cubicBezTo>
                    <a:pt x="6" y="86"/>
                    <a:pt x="6" y="86"/>
                    <a:pt x="6" y="86"/>
                  </a:cubicBezTo>
                  <a:cubicBezTo>
                    <a:pt x="6" y="87"/>
                    <a:pt x="6" y="87"/>
                    <a:pt x="6" y="87"/>
                  </a:cubicBezTo>
                  <a:cubicBezTo>
                    <a:pt x="5" y="87"/>
                    <a:pt x="5" y="87"/>
                    <a:pt x="5" y="87"/>
                  </a:cubicBezTo>
                  <a:cubicBezTo>
                    <a:pt x="6" y="88"/>
                    <a:pt x="6" y="88"/>
                    <a:pt x="6" y="88"/>
                  </a:cubicBezTo>
                  <a:cubicBezTo>
                    <a:pt x="6" y="88"/>
                    <a:pt x="6" y="88"/>
                    <a:pt x="6" y="88"/>
                  </a:cubicBezTo>
                  <a:cubicBezTo>
                    <a:pt x="7" y="87"/>
                    <a:pt x="7" y="87"/>
                    <a:pt x="7" y="87"/>
                  </a:cubicBezTo>
                  <a:cubicBezTo>
                    <a:pt x="8" y="88"/>
                    <a:pt x="8" y="88"/>
                    <a:pt x="8" y="88"/>
                  </a:cubicBezTo>
                  <a:cubicBezTo>
                    <a:pt x="7" y="88"/>
                    <a:pt x="7" y="88"/>
                    <a:pt x="7" y="88"/>
                  </a:cubicBezTo>
                  <a:cubicBezTo>
                    <a:pt x="6" y="88"/>
                    <a:pt x="6" y="88"/>
                    <a:pt x="6" y="88"/>
                  </a:cubicBezTo>
                  <a:cubicBezTo>
                    <a:pt x="7" y="89"/>
                    <a:pt x="7" y="89"/>
                    <a:pt x="7" y="89"/>
                  </a:cubicBezTo>
                  <a:cubicBezTo>
                    <a:pt x="7" y="89"/>
                    <a:pt x="7" y="89"/>
                    <a:pt x="7" y="89"/>
                  </a:cubicBezTo>
                  <a:cubicBezTo>
                    <a:pt x="5" y="88"/>
                    <a:pt x="5" y="88"/>
                    <a:pt x="5" y="88"/>
                  </a:cubicBezTo>
                  <a:cubicBezTo>
                    <a:pt x="4" y="88"/>
                    <a:pt x="4" y="88"/>
                    <a:pt x="4" y="88"/>
                  </a:cubicBezTo>
                  <a:cubicBezTo>
                    <a:pt x="4" y="88"/>
                    <a:pt x="4" y="88"/>
                    <a:pt x="4" y="88"/>
                  </a:cubicBezTo>
                  <a:cubicBezTo>
                    <a:pt x="3" y="88"/>
                    <a:pt x="3" y="88"/>
                    <a:pt x="3" y="88"/>
                  </a:cubicBezTo>
                  <a:cubicBezTo>
                    <a:pt x="3" y="89"/>
                    <a:pt x="3" y="89"/>
                    <a:pt x="3" y="89"/>
                  </a:cubicBezTo>
                  <a:cubicBezTo>
                    <a:pt x="3" y="89"/>
                    <a:pt x="3" y="89"/>
                    <a:pt x="3" y="89"/>
                  </a:cubicBezTo>
                  <a:cubicBezTo>
                    <a:pt x="4" y="91"/>
                    <a:pt x="4" y="91"/>
                    <a:pt x="4" y="91"/>
                  </a:cubicBezTo>
                  <a:cubicBezTo>
                    <a:pt x="5" y="91"/>
                    <a:pt x="5" y="91"/>
                    <a:pt x="5" y="91"/>
                  </a:cubicBezTo>
                  <a:cubicBezTo>
                    <a:pt x="6" y="92"/>
                    <a:pt x="6" y="92"/>
                    <a:pt x="6" y="92"/>
                  </a:cubicBezTo>
                  <a:cubicBezTo>
                    <a:pt x="8" y="92"/>
                    <a:pt x="8" y="92"/>
                    <a:pt x="8" y="92"/>
                  </a:cubicBezTo>
                  <a:cubicBezTo>
                    <a:pt x="8" y="93"/>
                    <a:pt x="8" y="93"/>
                    <a:pt x="8" y="93"/>
                  </a:cubicBezTo>
                  <a:cubicBezTo>
                    <a:pt x="7" y="93"/>
                    <a:pt x="7" y="93"/>
                    <a:pt x="7" y="93"/>
                  </a:cubicBezTo>
                  <a:cubicBezTo>
                    <a:pt x="8" y="94"/>
                    <a:pt x="8" y="94"/>
                    <a:pt x="8" y="94"/>
                  </a:cubicBezTo>
                  <a:cubicBezTo>
                    <a:pt x="9" y="93"/>
                    <a:pt x="9" y="93"/>
                    <a:pt x="9" y="93"/>
                  </a:cubicBezTo>
                  <a:cubicBezTo>
                    <a:pt x="8" y="93"/>
                    <a:pt x="8" y="93"/>
                    <a:pt x="8" y="93"/>
                  </a:cubicBezTo>
                  <a:cubicBezTo>
                    <a:pt x="9" y="93"/>
                    <a:pt x="9" y="93"/>
                    <a:pt x="9" y="93"/>
                  </a:cubicBezTo>
                  <a:cubicBezTo>
                    <a:pt x="10" y="93"/>
                    <a:pt x="10" y="93"/>
                    <a:pt x="10" y="93"/>
                  </a:cubicBezTo>
                  <a:cubicBezTo>
                    <a:pt x="9" y="93"/>
                    <a:pt x="9" y="93"/>
                    <a:pt x="9" y="93"/>
                  </a:cubicBezTo>
                  <a:cubicBezTo>
                    <a:pt x="10" y="94"/>
                    <a:pt x="10" y="94"/>
                    <a:pt x="10" y="94"/>
                  </a:cubicBezTo>
                  <a:cubicBezTo>
                    <a:pt x="11" y="94"/>
                    <a:pt x="11" y="94"/>
                    <a:pt x="11" y="94"/>
                  </a:cubicBezTo>
                  <a:cubicBezTo>
                    <a:pt x="11" y="94"/>
                    <a:pt x="11" y="94"/>
                    <a:pt x="11" y="94"/>
                  </a:cubicBezTo>
                  <a:cubicBezTo>
                    <a:pt x="12" y="94"/>
                    <a:pt x="12" y="94"/>
                    <a:pt x="12" y="94"/>
                  </a:cubicBezTo>
                  <a:cubicBezTo>
                    <a:pt x="13" y="93"/>
                    <a:pt x="13" y="93"/>
                    <a:pt x="13" y="93"/>
                  </a:cubicBezTo>
                  <a:cubicBezTo>
                    <a:pt x="13" y="93"/>
                    <a:pt x="13" y="93"/>
                    <a:pt x="13" y="93"/>
                  </a:cubicBezTo>
                  <a:cubicBezTo>
                    <a:pt x="14" y="92"/>
                    <a:pt x="14" y="92"/>
                    <a:pt x="14" y="92"/>
                  </a:cubicBezTo>
                  <a:cubicBezTo>
                    <a:pt x="14" y="92"/>
                    <a:pt x="14" y="92"/>
                    <a:pt x="14" y="92"/>
                  </a:cubicBezTo>
                  <a:cubicBezTo>
                    <a:pt x="14" y="93"/>
                    <a:pt x="14" y="93"/>
                    <a:pt x="14" y="93"/>
                  </a:cubicBezTo>
                  <a:cubicBezTo>
                    <a:pt x="14" y="93"/>
                    <a:pt x="14" y="93"/>
                    <a:pt x="14" y="93"/>
                  </a:cubicBezTo>
                  <a:cubicBezTo>
                    <a:pt x="16" y="92"/>
                    <a:pt x="16" y="92"/>
                    <a:pt x="16" y="92"/>
                  </a:cubicBezTo>
                  <a:cubicBezTo>
                    <a:pt x="16" y="91"/>
                    <a:pt x="16" y="91"/>
                    <a:pt x="16" y="91"/>
                  </a:cubicBezTo>
                  <a:cubicBezTo>
                    <a:pt x="15" y="90"/>
                    <a:pt x="15" y="90"/>
                    <a:pt x="15" y="90"/>
                  </a:cubicBezTo>
                  <a:cubicBezTo>
                    <a:pt x="16" y="91"/>
                    <a:pt x="16" y="91"/>
                    <a:pt x="16" y="91"/>
                  </a:cubicBezTo>
                  <a:cubicBezTo>
                    <a:pt x="17" y="90"/>
                    <a:pt x="17" y="90"/>
                    <a:pt x="17" y="90"/>
                  </a:cubicBezTo>
                  <a:cubicBezTo>
                    <a:pt x="17" y="90"/>
                    <a:pt x="17" y="90"/>
                    <a:pt x="17" y="90"/>
                  </a:cubicBezTo>
                  <a:cubicBezTo>
                    <a:pt x="18" y="90"/>
                    <a:pt x="18" y="90"/>
                    <a:pt x="18" y="90"/>
                  </a:cubicBezTo>
                  <a:cubicBezTo>
                    <a:pt x="18" y="89"/>
                    <a:pt x="18" y="89"/>
                    <a:pt x="18" y="89"/>
                  </a:cubicBezTo>
                  <a:cubicBezTo>
                    <a:pt x="18" y="89"/>
                    <a:pt x="18" y="89"/>
                    <a:pt x="18" y="89"/>
                  </a:cubicBezTo>
                  <a:cubicBezTo>
                    <a:pt x="19" y="89"/>
                    <a:pt x="19" y="89"/>
                    <a:pt x="19" y="89"/>
                  </a:cubicBezTo>
                  <a:cubicBezTo>
                    <a:pt x="19" y="88"/>
                    <a:pt x="19" y="88"/>
                    <a:pt x="19" y="88"/>
                  </a:cubicBezTo>
                  <a:cubicBezTo>
                    <a:pt x="18" y="87"/>
                    <a:pt x="18" y="87"/>
                    <a:pt x="18" y="87"/>
                  </a:cubicBezTo>
                  <a:cubicBezTo>
                    <a:pt x="19" y="87"/>
                    <a:pt x="19" y="87"/>
                    <a:pt x="19" y="87"/>
                  </a:cubicBezTo>
                  <a:cubicBezTo>
                    <a:pt x="18" y="86"/>
                    <a:pt x="18" y="86"/>
                    <a:pt x="18" y="86"/>
                  </a:cubicBezTo>
                  <a:cubicBezTo>
                    <a:pt x="17" y="86"/>
                    <a:pt x="17" y="86"/>
                    <a:pt x="17" y="86"/>
                  </a:cubicBezTo>
                  <a:cubicBezTo>
                    <a:pt x="17" y="85"/>
                    <a:pt x="17" y="85"/>
                    <a:pt x="17" y="85"/>
                  </a:cubicBezTo>
                  <a:cubicBezTo>
                    <a:pt x="18" y="85"/>
                    <a:pt x="18" y="85"/>
                    <a:pt x="18" y="85"/>
                  </a:cubicBezTo>
                  <a:cubicBezTo>
                    <a:pt x="19" y="86"/>
                    <a:pt x="19" y="86"/>
                    <a:pt x="19" y="86"/>
                  </a:cubicBezTo>
                  <a:cubicBezTo>
                    <a:pt x="19" y="87"/>
                    <a:pt x="19" y="87"/>
                    <a:pt x="19" y="87"/>
                  </a:cubicBezTo>
                  <a:cubicBezTo>
                    <a:pt x="19" y="87"/>
                    <a:pt x="19" y="87"/>
                    <a:pt x="19" y="87"/>
                  </a:cubicBezTo>
                  <a:cubicBezTo>
                    <a:pt x="20" y="87"/>
                    <a:pt x="20" y="87"/>
                    <a:pt x="20" y="87"/>
                  </a:cubicBezTo>
                  <a:cubicBezTo>
                    <a:pt x="20" y="88"/>
                    <a:pt x="20" y="88"/>
                    <a:pt x="20" y="88"/>
                  </a:cubicBezTo>
                  <a:cubicBezTo>
                    <a:pt x="20" y="88"/>
                    <a:pt x="20" y="88"/>
                    <a:pt x="20" y="88"/>
                  </a:cubicBezTo>
                  <a:cubicBezTo>
                    <a:pt x="21" y="88"/>
                    <a:pt x="21" y="88"/>
                    <a:pt x="21" y="88"/>
                  </a:cubicBezTo>
                  <a:cubicBezTo>
                    <a:pt x="21" y="88"/>
                    <a:pt x="21" y="88"/>
                    <a:pt x="21" y="88"/>
                  </a:cubicBezTo>
                  <a:cubicBezTo>
                    <a:pt x="20" y="87"/>
                    <a:pt x="20" y="87"/>
                    <a:pt x="20" y="87"/>
                  </a:cubicBezTo>
                  <a:cubicBezTo>
                    <a:pt x="21" y="87"/>
                    <a:pt x="21" y="87"/>
                    <a:pt x="21" y="87"/>
                  </a:cubicBezTo>
                  <a:cubicBezTo>
                    <a:pt x="21" y="87"/>
                    <a:pt x="21" y="87"/>
                    <a:pt x="21" y="87"/>
                  </a:cubicBezTo>
                  <a:cubicBezTo>
                    <a:pt x="21" y="88"/>
                    <a:pt x="21" y="88"/>
                    <a:pt x="21" y="88"/>
                  </a:cubicBezTo>
                  <a:cubicBezTo>
                    <a:pt x="23" y="87"/>
                    <a:pt x="23" y="87"/>
                    <a:pt x="23" y="87"/>
                  </a:cubicBezTo>
                  <a:cubicBezTo>
                    <a:pt x="23" y="86"/>
                    <a:pt x="23" y="86"/>
                    <a:pt x="23" y="86"/>
                  </a:cubicBezTo>
                  <a:cubicBezTo>
                    <a:pt x="23" y="85"/>
                    <a:pt x="23" y="85"/>
                    <a:pt x="23" y="85"/>
                  </a:cubicBezTo>
                  <a:cubicBezTo>
                    <a:pt x="22" y="85"/>
                    <a:pt x="22" y="85"/>
                    <a:pt x="22" y="85"/>
                  </a:cubicBezTo>
                  <a:cubicBezTo>
                    <a:pt x="22" y="84"/>
                    <a:pt x="22" y="84"/>
                    <a:pt x="22" y="84"/>
                  </a:cubicBezTo>
                  <a:cubicBezTo>
                    <a:pt x="22" y="84"/>
                    <a:pt x="22" y="84"/>
                    <a:pt x="22" y="84"/>
                  </a:cubicBezTo>
                  <a:cubicBezTo>
                    <a:pt x="22" y="84"/>
                    <a:pt x="22" y="84"/>
                    <a:pt x="22" y="84"/>
                  </a:cubicBezTo>
                  <a:cubicBezTo>
                    <a:pt x="23" y="84"/>
                    <a:pt x="23" y="84"/>
                    <a:pt x="23" y="84"/>
                  </a:cubicBezTo>
                  <a:cubicBezTo>
                    <a:pt x="23" y="83"/>
                    <a:pt x="23" y="83"/>
                    <a:pt x="23" y="83"/>
                  </a:cubicBezTo>
                  <a:cubicBezTo>
                    <a:pt x="22" y="83"/>
                    <a:pt x="22" y="83"/>
                    <a:pt x="22" y="83"/>
                  </a:cubicBezTo>
                  <a:cubicBezTo>
                    <a:pt x="22" y="82"/>
                    <a:pt x="22" y="82"/>
                    <a:pt x="22" y="82"/>
                  </a:cubicBezTo>
                  <a:cubicBezTo>
                    <a:pt x="23" y="82"/>
                    <a:pt x="23" y="82"/>
                    <a:pt x="23" y="82"/>
                  </a:cubicBezTo>
                  <a:cubicBezTo>
                    <a:pt x="24" y="82"/>
                    <a:pt x="24" y="82"/>
                    <a:pt x="24" y="82"/>
                  </a:cubicBezTo>
                  <a:cubicBezTo>
                    <a:pt x="23" y="83"/>
                    <a:pt x="23" y="83"/>
                    <a:pt x="23" y="83"/>
                  </a:cubicBezTo>
                  <a:cubicBezTo>
                    <a:pt x="23" y="84"/>
                    <a:pt x="23" y="84"/>
                    <a:pt x="23" y="84"/>
                  </a:cubicBezTo>
                  <a:cubicBezTo>
                    <a:pt x="23" y="85"/>
                    <a:pt x="23" y="85"/>
                    <a:pt x="23" y="85"/>
                  </a:cubicBezTo>
                  <a:cubicBezTo>
                    <a:pt x="24" y="85"/>
                    <a:pt x="24" y="85"/>
                    <a:pt x="24" y="85"/>
                  </a:cubicBezTo>
                  <a:cubicBezTo>
                    <a:pt x="24" y="86"/>
                    <a:pt x="24" y="86"/>
                    <a:pt x="24" y="86"/>
                  </a:cubicBezTo>
                  <a:cubicBezTo>
                    <a:pt x="25" y="87"/>
                    <a:pt x="25" y="87"/>
                    <a:pt x="25" y="87"/>
                  </a:cubicBezTo>
                  <a:cubicBezTo>
                    <a:pt x="26" y="87"/>
                    <a:pt x="26" y="87"/>
                    <a:pt x="26" y="87"/>
                  </a:cubicBezTo>
                  <a:cubicBezTo>
                    <a:pt x="26" y="87"/>
                    <a:pt x="26" y="87"/>
                    <a:pt x="26" y="87"/>
                  </a:cubicBezTo>
                  <a:cubicBezTo>
                    <a:pt x="26" y="87"/>
                    <a:pt x="26" y="87"/>
                    <a:pt x="26" y="87"/>
                  </a:cubicBezTo>
                  <a:cubicBezTo>
                    <a:pt x="27" y="88"/>
                    <a:pt x="27" y="88"/>
                    <a:pt x="27" y="88"/>
                  </a:cubicBezTo>
                  <a:cubicBezTo>
                    <a:pt x="27" y="88"/>
                    <a:pt x="27" y="88"/>
                    <a:pt x="27" y="88"/>
                  </a:cubicBezTo>
                  <a:cubicBezTo>
                    <a:pt x="28" y="88"/>
                    <a:pt x="28" y="88"/>
                    <a:pt x="28" y="88"/>
                  </a:cubicBezTo>
                  <a:cubicBezTo>
                    <a:pt x="27" y="85"/>
                    <a:pt x="27" y="85"/>
                    <a:pt x="27" y="85"/>
                  </a:cubicBezTo>
                  <a:cubicBezTo>
                    <a:pt x="27" y="84"/>
                    <a:pt x="27" y="84"/>
                    <a:pt x="27" y="84"/>
                  </a:cubicBezTo>
                  <a:cubicBezTo>
                    <a:pt x="27" y="83"/>
                    <a:pt x="27" y="83"/>
                    <a:pt x="27" y="83"/>
                  </a:cubicBezTo>
                  <a:cubicBezTo>
                    <a:pt x="28" y="83"/>
                    <a:pt x="28" y="83"/>
                    <a:pt x="28" y="83"/>
                  </a:cubicBezTo>
                  <a:cubicBezTo>
                    <a:pt x="27" y="82"/>
                    <a:pt x="27" y="82"/>
                    <a:pt x="27" y="82"/>
                  </a:cubicBezTo>
                  <a:cubicBezTo>
                    <a:pt x="27" y="82"/>
                    <a:pt x="27" y="82"/>
                    <a:pt x="27" y="82"/>
                  </a:cubicBezTo>
                  <a:cubicBezTo>
                    <a:pt x="29" y="82"/>
                    <a:pt x="29" y="82"/>
                    <a:pt x="29" y="82"/>
                  </a:cubicBezTo>
                  <a:cubicBezTo>
                    <a:pt x="29" y="81"/>
                    <a:pt x="29" y="81"/>
                    <a:pt x="29" y="81"/>
                  </a:cubicBezTo>
                  <a:cubicBezTo>
                    <a:pt x="29" y="80"/>
                    <a:pt x="29" y="80"/>
                    <a:pt x="29" y="80"/>
                  </a:cubicBezTo>
                  <a:cubicBezTo>
                    <a:pt x="30" y="79"/>
                    <a:pt x="30" y="79"/>
                    <a:pt x="30" y="79"/>
                  </a:cubicBezTo>
                  <a:cubicBezTo>
                    <a:pt x="29" y="78"/>
                    <a:pt x="29" y="78"/>
                    <a:pt x="29" y="78"/>
                  </a:cubicBezTo>
                  <a:cubicBezTo>
                    <a:pt x="29" y="76"/>
                    <a:pt x="29" y="76"/>
                    <a:pt x="29" y="76"/>
                  </a:cubicBezTo>
                  <a:cubicBezTo>
                    <a:pt x="28" y="75"/>
                    <a:pt x="28" y="75"/>
                    <a:pt x="28" y="75"/>
                  </a:cubicBezTo>
                  <a:cubicBezTo>
                    <a:pt x="28" y="74"/>
                    <a:pt x="28" y="74"/>
                    <a:pt x="28" y="74"/>
                  </a:cubicBezTo>
                  <a:cubicBezTo>
                    <a:pt x="30" y="74"/>
                    <a:pt x="30" y="74"/>
                    <a:pt x="30" y="74"/>
                  </a:cubicBezTo>
                  <a:cubicBezTo>
                    <a:pt x="30" y="72"/>
                    <a:pt x="30" y="72"/>
                    <a:pt x="30" y="72"/>
                  </a:cubicBezTo>
                  <a:cubicBezTo>
                    <a:pt x="31" y="71"/>
                    <a:pt x="31" y="71"/>
                    <a:pt x="31" y="71"/>
                  </a:cubicBezTo>
                  <a:cubicBezTo>
                    <a:pt x="29" y="70"/>
                    <a:pt x="29" y="70"/>
                    <a:pt x="29" y="70"/>
                  </a:cubicBezTo>
                  <a:cubicBezTo>
                    <a:pt x="28" y="69"/>
                    <a:pt x="28" y="69"/>
                    <a:pt x="28" y="69"/>
                  </a:cubicBezTo>
                  <a:cubicBezTo>
                    <a:pt x="28" y="68"/>
                    <a:pt x="28" y="68"/>
                    <a:pt x="28" y="68"/>
                  </a:cubicBezTo>
                  <a:cubicBezTo>
                    <a:pt x="28" y="66"/>
                    <a:pt x="28" y="66"/>
                    <a:pt x="28" y="66"/>
                  </a:cubicBezTo>
                  <a:cubicBezTo>
                    <a:pt x="28" y="65"/>
                    <a:pt x="28" y="65"/>
                    <a:pt x="28" y="65"/>
                  </a:cubicBezTo>
                  <a:cubicBezTo>
                    <a:pt x="27" y="64"/>
                    <a:pt x="27" y="64"/>
                    <a:pt x="27" y="64"/>
                  </a:cubicBezTo>
                  <a:cubicBezTo>
                    <a:pt x="28" y="62"/>
                    <a:pt x="28" y="62"/>
                    <a:pt x="28" y="62"/>
                  </a:cubicBezTo>
                  <a:cubicBezTo>
                    <a:pt x="27" y="60"/>
                    <a:pt x="27" y="60"/>
                    <a:pt x="27" y="60"/>
                  </a:cubicBezTo>
                  <a:cubicBezTo>
                    <a:pt x="27" y="58"/>
                    <a:pt x="27" y="58"/>
                    <a:pt x="27" y="58"/>
                  </a:cubicBezTo>
                  <a:cubicBezTo>
                    <a:pt x="27" y="56"/>
                    <a:pt x="27" y="56"/>
                    <a:pt x="27" y="56"/>
                  </a:cubicBezTo>
                  <a:cubicBezTo>
                    <a:pt x="28" y="55"/>
                    <a:pt x="28" y="55"/>
                    <a:pt x="28" y="55"/>
                  </a:cubicBezTo>
                  <a:cubicBezTo>
                    <a:pt x="29" y="54"/>
                    <a:pt x="29" y="54"/>
                    <a:pt x="29" y="54"/>
                  </a:cubicBezTo>
                  <a:cubicBezTo>
                    <a:pt x="30" y="55"/>
                    <a:pt x="30" y="55"/>
                    <a:pt x="30" y="55"/>
                  </a:cubicBezTo>
                  <a:cubicBezTo>
                    <a:pt x="32" y="55"/>
                    <a:pt x="32" y="55"/>
                    <a:pt x="32" y="55"/>
                  </a:cubicBezTo>
                  <a:cubicBezTo>
                    <a:pt x="33" y="54"/>
                    <a:pt x="33" y="54"/>
                    <a:pt x="33" y="54"/>
                  </a:cubicBezTo>
                  <a:cubicBezTo>
                    <a:pt x="33" y="52"/>
                    <a:pt x="33" y="52"/>
                    <a:pt x="33" y="52"/>
                  </a:cubicBezTo>
                  <a:cubicBezTo>
                    <a:pt x="32" y="52"/>
                    <a:pt x="32" y="52"/>
                    <a:pt x="32" y="52"/>
                  </a:cubicBezTo>
                  <a:cubicBezTo>
                    <a:pt x="32" y="51"/>
                    <a:pt x="32" y="51"/>
                    <a:pt x="32" y="51"/>
                  </a:cubicBezTo>
                  <a:cubicBezTo>
                    <a:pt x="34" y="47"/>
                    <a:pt x="34" y="47"/>
                    <a:pt x="34" y="47"/>
                  </a:cubicBezTo>
                  <a:cubicBezTo>
                    <a:pt x="34" y="45"/>
                    <a:pt x="34" y="45"/>
                    <a:pt x="34" y="45"/>
                  </a:cubicBezTo>
                  <a:cubicBezTo>
                    <a:pt x="34" y="44"/>
                    <a:pt x="34" y="44"/>
                    <a:pt x="34" y="44"/>
                  </a:cubicBezTo>
                  <a:cubicBezTo>
                    <a:pt x="35" y="43"/>
                    <a:pt x="35" y="43"/>
                    <a:pt x="35" y="43"/>
                  </a:cubicBezTo>
                  <a:cubicBezTo>
                    <a:pt x="35" y="41"/>
                    <a:pt x="35" y="41"/>
                    <a:pt x="35" y="41"/>
                  </a:cubicBezTo>
                  <a:cubicBezTo>
                    <a:pt x="34" y="41"/>
                    <a:pt x="34" y="41"/>
                    <a:pt x="34" y="41"/>
                  </a:cubicBezTo>
                  <a:cubicBezTo>
                    <a:pt x="34" y="40"/>
                    <a:pt x="34" y="40"/>
                    <a:pt x="34" y="40"/>
                  </a:cubicBezTo>
                  <a:cubicBezTo>
                    <a:pt x="35" y="39"/>
                    <a:pt x="35" y="39"/>
                    <a:pt x="35" y="39"/>
                  </a:cubicBezTo>
                  <a:cubicBezTo>
                    <a:pt x="37" y="39"/>
                    <a:pt x="37" y="39"/>
                    <a:pt x="37" y="39"/>
                  </a:cubicBezTo>
                  <a:cubicBezTo>
                    <a:pt x="38" y="38"/>
                    <a:pt x="38" y="38"/>
                    <a:pt x="38" y="38"/>
                  </a:cubicBezTo>
                  <a:cubicBezTo>
                    <a:pt x="38" y="38"/>
                    <a:pt x="38" y="38"/>
                    <a:pt x="38" y="38"/>
                  </a:cubicBezTo>
                  <a:cubicBezTo>
                    <a:pt x="39" y="36"/>
                    <a:pt x="39" y="36"/>
                    <a:pt x="39" y="36"/>
                  </a:cubicBezTo>
                  <a:cubicBezTo>
                    <a:pt x="40" y="34"/>
                    <a:pt x="40" y="34"/>
                    <a:pt x="40" y="34"/>
                  </a:cubicBezTo>
                  <a:cubicBezTo>
                    <a:pt x="41" y="33"/>
                    <a:pt x="41" y="33"/>
                    <a:pt x="41" y="33"/>
                  </a:cubicBezTo>
                  <a:cubicBezTo>
                    <a:pt x="40" y="32"/>
                    <a:pt x="40" y="32"/>
                    <a:pt x="40" y="32"/>
                  </a:cubicBezTo>
                  <a:cubicBezTo>
                    <a:pt x="40" y="32"/>
                    <a:pt x="40" y="32"/>
                    <a:pt x="40" y="32"/>
                  </a:cubicBezTo>
                  <a:cubicBezTo>
                    <a:pt x="40" y="30"/>
                    <a:pt x="40" y="30"/>
                    <a:pt x="40" y="30"/>
                  </a:cubicBezTo>
                  <a:cubicBezTo>
                    <a:pt x="40" y="29"/>
                    <a:pt x="40" y="29"/>
                    <a:pt x="40" y="29"/>
                  </a:cubicBezTo>
                  <a:cubicBezTo>
                    <a:pt x="41" y="29"/>
                    <a:pt x="41" y="29"/>
                    <a:pt x="41" y="29"/>
                  </a:cubicBezTo>
                  <a:cubicBezTo>
                    <a:pt x="41" y="28"/>
                    <a:pt x="41" y="28"/>
                    <a:pt x="41" y="28"/>
                  </a:cubicBezTo>
                  <a:cubicBezTo>
                    <a:pt x="42" y="27"/>
                    <a:pt x="42" y="27"/>
                    <a:pt x="42" y="27"/>
                  </a:cubicBezTo>
                  <a:cubicBezTo>
                    <a:pt x="42" y="26"/>
                    <a:pt x="42" y="26"/>
                    <a:pt x="42" y="26"/>
                  </a:cubicBezTo>
                  <a:cubicBezTo>
                    <a:pt x="43" y="26"/>
                    <a:pt x="43" y="26"/>
                    <a:pt x="43" y="26"/>
                  </a:cubicBezTo>
                  <a:cubicBezTo>
                    <a:pt x="44" y="26"/>
                    <a:pt x="44" y="26"/>
                    <a:pt x="44" y="26"/>
                  </a:cubicBezTo>
                  <a:cubicBezTo>
                    <a:pt x="45" y="26"/>
                    <a:pt x="45" y="26"/>
                    <a:pt x="45" y="26"/>
                  </a:cubicBezTo>
                  <a:cubicBezTo>
                    <a:pt x="45" y="26"/>
                    <a:pt x="45" y="26"/>
                    <a:pt x="45" y="26"/>
                  </a:cubicBezTo>
                  <a:cubicBezTo>
                    <a:pt x="46" y="26"/>
                    <a:pt x="46" y="26"/>
                    <a:pt x="46" y="26"/>
                  </a:cubicBezTo>
                  <a:cubicBezTo>
                    <a:pt x="45" y="25"/>
                    <a:pt x="45" y="25"/>
                    <a:pt x="45" y="25"/>
                  </a:cubicBezTo>
                  <a:cubicBezTo>
                    <a:pt x="46" y="24"/>
                    <a:pt x="46" y="24"/>
                    <a:pt x="46" y="24"/>
                  </a:cubicBezTo>
                  <a:cubicBezTo>
                    <a:pt x="46" y="24"/>
                    <a:pt x="46" y="24"/>
                    <a:pt x="46" y="24"/>
                  </a:cubicBezTo>
                  <a:cubicBezTo>
                    <a:pt x="46" y="24"/>
                    <a:pt x="46" y="24"/>
                    <a:pt x="46" y="24"/>
                  </a:cubicBezTo>
                  <a:cubicBezTo>
                    <a:pt x="45" y="23"/>
                    <a:pt x="45" y="23"/>
                    <a:pt x="45" y="23"/>
                  </a:cubicBezTo>
                  <a:cubicBezTo>
                    <a:pt x="46" y="22"/>
                    <a:pt x="46" y="22"/>
                    <a:pt x="46" y="22"/>
                  </a:cubicBezTo>
                  <a:cubicBezTo>
                    <a:pt x="47" y="22"/>
                    <a:pt x="47" y="22"/>
                    <a:pt x="47" y="22"/>
                  </a:cubicBezTo>
                  <a:cubicBezTo>
                    <a:pt x="48" y="22"/>
                    <a:pt x="48" y="22"/>
                    <a:pt x="48" y="22"/>
                  </a:cubicBezTo>
                  <a:cubicBezTo>
                    <a:pt x="49" y="22"/>
                    <a:pt x="49" y="22"/>
                    <a:pt x="49" y="22"/>
                  </a:cubicBezTo>
                  <a:cubicBezTo>
                    <a:pt x="50" y="23"/>
                    <a:pt x="50" y="23"/>
                    <a:pt x="50" y="23"/>
                  </a:cubicBezTo>
                  <a:cubicBezTo>
                    <a:pt x="51" y="23"/>
                    <a:pt x="51" y="23"/>
                    <a:pt x="51" y="23"/>
                  </a:cubicBezTo>
                  <a:cubicBezTo>
                    <a:pt x="52" y="23"/>
                    <a:pt x="52" y="23"/>
                    <a:pt x="52" y="23"/>
                  </a:cubicBezTo>
                  <a:cubicBezTo>
                    <a:pt x="52" y="23"/>
                    <a:pt x="52" y="23"/>
                    <a:pt x="52" y="23"/>
                  </a:cubicBezTo>
                  <a:cubicBezTo>
                    <a:pt x="53" y="23"/>
                    <a:pt x="53" y="23"/>
                    <a:pt x="53" y="23"/>
                  </a:cubicBezTo>
                  <a:cubicBezTo>
                    <a:pt x="53" y="22"/>
                    <a:pt x="53" y="22"/>
                    <a:pt x="53" y="22"/>
                  </a:cubicBezTo>
                  <a:cubicBezTo>
                    <a:pt x="52" y="22"/>
                    <a:pt x="52" y="22"/>
                    <a:pt x="52" y="22"/>
                  </a:cubicBezTo>
                  <a:cubicBezTo>
                    <a:pt x="52" y="21"/>
                    <a:pt x="52" y="21"/>
                    <a:pt x="52" y="21"/>
                  </a:cubicBezTo>
                  <a:cubicBezTo>
                    <a:pt x="53" y="20"/>
                    <a:pt x="53" y="20"/>
                    <a:pt x="53" y="20"/>
                  </a:cubicBezTo>
                  <a:cubicBezTo>
                    <a:pt x="53" y="19"/>
                    <a:pt x="53" y="19"/>
                    <a:pt x="53" y="19"/>
                  </a:cubicBezTo>
                  <a:cubicBezTo>
                    <a:pt x="52" y="19"/>
                    <a:pt x="52" y="19"/>
                    <a:pt x="52" y="19"/>
                  </a:cubicBezTo>
                  <a:cubicBezTo>
                    <a:pt x="52" y="18"/>
                    <a:pt x="52" y="18"/>
                    <a:pt x="52" y="18"/>
                  </a:cubicBezTo>
                  <a:cubicBezTo>
                    <a:pt x="53" y="18"/>
                    <a:pt x="53" y="18"/>
                    <a:pt x="53" y="18"/>
                  </a:cubicBezTo>
                  <a:cubicBezTo>
                    <a:pt x="54" y="18"/>
                    <a:pt x="54" y="18"/>
                    <a:pt x="54" y="18"/>
                  </a:cubicBezTo>
                  <a:cubicBezTo>
                    <a:pt x="54" y="18"/>
                    <a:pt x="54" y="18"/>
                    <a:pt x="54" y="18"/>
                  </a:cubicBezTo>
                  <a:cubicBezTo>
                    <a:pt x="54" y="18"/>
                    <a:pt x="54" y="18"/>
                    <a:pt x="54" y="18"/>
                  </a:cubicBezTo>
                  <a:cubicBezTo>
                    <a:pt x="55" y="18"/>
                    <a:pt x="55" y="18"/>
                    <a:pt x="55" y="18"/>
                  </a:cubicBezTo>
                  <a:cubicBezTo>
                    <a:pt x="55" y="18"/>
                    <a:pt x="55" y="18"/>
                    <a:pt x="55" y="18"/>
                  </a:cubicBezTo>
                  <a:cubicBezTo>
                    <a:pt x="55" y="18"/>
                    <a:pt x="55" y="18"/>
                    <a:pt x="55" y="18"/>
                  </a:cubicBezTo>
                  <a:cubicBezTo>
                    <a:pt x="55" y="17"/>
                    <a:pt x="55" y="17"/>
                    <a:pt x="55" y="17"/>
                  </a:cubicBezTo>
                  <a:cubicBezTo>
                    <a:pt x="55" y="17"/>
                    <a:pt x="55" y="17"/>
                    <a:pt x="55" y="17"/>
                  </a:cubicBezTo>
                  <a:cubicBezTo>
                    <a:pt x="56" y="16"/>
                    <a:pt x="56" y="16"/>
                    <a:pt x="56" y="16"/>
                  </a:cubicBezTo>
                  <a:cubicBezTo>
                    <a:pt x="57" y="16"/>
                    <a:pt x="57" y="16"/>
                    <a:pt x="57" y="16"/>
                  </a:cubicBezTo>
                  <a:cubicBezTo>
                    <a:pt x="57" y="17"/>
                    <a:pt x="57" y="17"/>
                    <a:pt x="57" y="17"/>
                  </a:cubicBezTo>
                  <a:cubicBezTo>
                    <a:pt x="59" y="19"/>
                    <a:pt x="59" y="19"/>
                    <a:pt x="59" y="19"/>
                  </a:cubicBezTo>
                  <a:cubicBezTo>
                    <a:pt x="60" y="19"/>
                    <a:pt x="60" y="19"/>
                    <a:pt x="60" y="19"/>
                  </a:cubicBezTo>
                  <a:cubicBezTo>
                    <a:pt x="60" y="20"/>
                    <a:pt x="60" y="20"/>
                    <a:pt x="60" y="20"/>
                  </a:cubicBezTo>
                  <a:cubicBezTo>
                    <a:pt x="62" y="21"/>
                    <a:pt x="62" y="21"/>
                    <a:pt x="62" y="21"/>
                  </a:cubicBezTo>
                  <a:cubicBezTo>
                    <a:pt x="64" y="21"/>
                    <a:pt x="64" y="21"/>
                    <a:pt x="64" y="21"/>
                  </a:cubicBezTo>
                  <a:cubicBezTo>
                    <a:pt x="65" y="20"/>
                    <a:pt x="65" y="20"/>
                    <a:pt x="65" y="20"/>
                  </a:cubicBezTo>
                  <a:cubicBezTo>
                    <a:pt x="65" y="19"/>
                    <a:pt x="65" y="19"/>
                    <a:pt x="65" y="19"/>
                  </a:cubicBezTo>
                  <a:cubicBezTo>
                    <a:pt x="66" y="19"/>
                    <a:pt x="66" y="19"/>
                    <a:pt x="66" y="19"/>
                  </a:cubicBezTo>
                  <a:cubicBezTo>
                    <a:pt x="68" y="20"/>
                    <a:pt x="68" y="20"/>
                    <a:pt x="68" y="20"/>
                  </a:cubicBezTo>
                  <a:cubicBezTo>
                    <a:pt x="69" y="20"/>
                    <a:pt x="69" y="20"/>
                    <a:pt x="69" y="20"/>
                  </a:cubicBezTo>
                  <a:cubicBezTo>
                    <a:pt x="69" y="19"/>
                    <a:pt x="69" y="19"/>
                    <a:pt x="69" y="19"/>
                  </a:cubicBezTo>
                  <a:cubicBezTo>
                    <a:pt x="70" y="19"/>
                    <a:pt x="70" y="19"/>
                    <a:pt x="70" y="19"/>
                  </a:cubicBezTo>
                  <a:cubicBezTo>
                    <a:pt x="70" y="19"/>
                    <a:pt x="70" y="19"/>
                    <a:pt x="70" y="19"/>
                  </a:cubicBezTo>
                  <a:cubicBezTo>
                    <a:pt x="71" y="19"/>
                    <a:pt x="71" y="19"/>
                    <a:pt x="71" y="19"/>
                  </a:cubicBezTo>
                  <a:cubicBezTo>
                    <a:pt x="72" y="18"/>
                    <a:pt x="72" y="18"/>
                    <a:pt x="72" y="18"/>
                  </a:cubicBezTo>
                  <a:cubicBezTo>
                    <a:pt x="72" y="18"/>
                    <a:pt x="72" y="18"/>
                    <a:pt x="72" y="18"/>
                  </a:cubicBezTo>
                  <a:cubicBezTo>
                    <a:pt x="72" y="17"/>
                    <a:pt x="72" y="17"/>
                    <a:pt x="72" y="17"/>
                  </a:cubicBezTo>
                  <a:cubicBezTo>
                    <a:pt x="72" y="16"/>
                    <a:pt x="72" y="16"/>
                    <a:pt x="72" y="16"/>
                  </a:cubicBezTo>
                  <a:cubicBezTo>
                    <a:pt x="72" y="14"/>
                    <a:pt x="72" y="14"/>
                    <a:pt x="72" y="14"/>
                  </a:cubicBezTo>
                  <a:cubicBezTo>
                    <a:pt x="72" y="13"/>
                    <a:pt x="72" y="13"/>
                    <a:pt x="72" y="13"/>
                  </a:cubicBezTo>
                  <a:cubicBezTo>
                    <a:pt x="72" y="12"/>
                    <a:pt x="72" y="12"/>
                    <a:pt x="72" y="12"/>
                  </a:cubicBezTo>
                  <a:cubicBezTo>
                    <a:pt x="72" y="12"/>
                    <a:pt x="72" y="12"/>
                    <a:pt x="72" y="12"/>
                  </a:cubicBezTo>
                  <a:cubicBezTo>
                    <a:pt x="73" y="11"/>
                    <a:pt x="73" y="11"/>
                    <a:pt x="73" y="11"/>
                  </a:cubicBezTo>
                  <a:cubicBezTo>
                    <a:pt x="73" y="11"/>
                    <a:pt x="73" y="11"/>
                    <a:pt x="73" y="11"/>
                  </a:cubicBezTo>
                  <a:cubicBezTo>
                    <a:pt x="74" y="10"/>
                    <a:pt x="74" y="10"/>
                    <a:pt x="74" y="10"/>
                  </a:cubicBezTo>
                  <a:cubicBezTo>
                    <a:pt x="75" y="11"/>
                    <a:pt x="75" y="11"/>
                    <a:pt x="75" y="11"/>
                  </a:cubicBezTo>
                  <a:cubicBezTo>
                    <a:pt x="76" y="11"/>
                    <a:pt x="76" y="11"/>
                    <a:pt x="76" y="11"/>
                  </a:cubicBezTo>
                  <a:cubicBezTo>
                    <a:pt x="76" y="10"/>
                    <a:pt x="76" y="10"/>
                    <a:pt x="76" y="10"/>
                  </a:cubicBezTo>
                  <a:cubicBezTo>
                    <a:pt x="76" y="9"/>
                    <a:pt x="76" y="9"/>
                    <a:pt x="76" y="9"/>
                  </a:cubicBezTo>
                  <a:cubicBezTo>
                    <a:pt x="78" y="9"/>
                    <a:pt x="78" y="9"/>
                    <a:pt x="78" y="9"/>
                  </a:cubicBezTo>
                  <a:cubicBezTo>
                    <a:pt x="79" y="10"/>
                    <a:pt x="79" y="10"/>
                    <a:pt x="79" y="10"/>
                  </a:cubicBezTo>
                  <a:cubicBezTo>
                    <a:pt x="80" y="11"/>
                    <a:pt x="80" y="11"/>
                    <a:pt x="80" y="11"/>
                  </a:cubicBezTo>
                  <a:cubicBezTo>
                    <a:pt x="81" y="12"/>
                    <a:pt x="81" y="12"/>
                    <a:pt x="81" y="12"/>
                  </a:cubicBezTo>
                  <a:cubicBezTo>
                    <a:pt x="82" y="12"/>
                    <a:pt x="82" y="12"/>
                    <a:pt x="82" y="12"/>
                  </a:cubicBezTo>
                  <a:cubicBezTo>
                    <a:pt x="83" y="12"/>
                    <a:pt x="83" y="12"/>
                    <a:pt x="83" y="12"/>
                  </a:cubicBezTo>
                  <a:cubicBezTo>
                    <a:pt x="83" y="13"/>
                    <a:pt x="83" y="13"/>
                    <a:pt x="83" y="13"/>
                  </a:cubicBezTo>
                  <a:cubicBezTo>
                    <a:pt x="84" y="14"/>
                    <a:pt x="84" y="14"/>
                    <a:pt x="84" y="14"/>
                  </a:cubicBezTo>
                  <a:cubicBezTo>
                    <a:pt x="84" y="15"/>
                    <a:pt x="84" y="15"/>
                    <a:pt x="84" y="15"/>
                  </a:cubicBezTo>
                  <a:cubicBezTo>
                    <a:pt x="83" y="16"/>
                    <a:pt x="83" y="16"/>
                    <a:pt x="83" y="16"/>
                  </a:cubicBezTo>
                  <a:cubicBezTo>
                    <a:pt x="83" y="17"/>
                    <a:pt x="83" y="17"/>
                    <a:pt x="83" y="17"/>
                  </a:cubicBezTo>
                  <a:close/>
                  <a:moveTo>
                    <a:pt x="4" y="87"/>
                  </a:moveTo>
                  <a:cubicBezTo>
                    <a:pt x="4" y="87"/>
                    <a:pt x="4" y="87"/>
                    <a:pt x="4" y="87"/>
                  </a:cubicBezTo>
                  <a:cubicBezTo>
                    <a:pt x="4" y="88"/>
                    <a:pt x="4" y="88"/>
                    <a:pt x="4" y="88"/>
                  </a:cubicBezTo>
                  <a:cubicBezTo>
                    <a:pt x="4" y="87"/>
                    <a:pt x="4" y="87"/>
                    <a:pt x="4" y="87"/>
                  </a:cubicBezTo>
                  <a:close/>
                  <a:moveTo>
                    <a:pt x="2" y="82"/>
                  </a:moveTo>
                  <a:cubicBezTo>
                    <a:pt x="2" y="82"/>
                    <a:pt x="2" y="82"/>
                    <a:pt x="2" y="82"/>
                  </a:cubicBezTo>
                  <a:cubicBezTo>
                    <a:pt x="3" y="83"/>
                    <a:pt x="3" y="83"/>
                    <a:pt x="3" y="83"/>
                  </a:cubicBezTo>
                  <a:cubicBezTo>
                    <a:pt x="2" y="83"/>
                    <a:pt x="2" y="83"/>
                    <a:pt x="2" y="83"/>
                  </a:cubicBezTo>
                  <a:cubicBezTo>
                    <a:pt x="2" y="82"/>
                    <a:pt x="2" y="82"/>
                    <a:pt x="2" y="82"/>
                  </a:cubicBezTo>
                  <a:close/>
                  <a:moveTo>
                    <a:pt x="3" y="81"/>
                  </a:moveTo>
                  <a:cubicBezTo>
                    <a:pt x="3" y="81"/>
                    <a:pt x="3" y="81"/>
                    <a:pt x="3" y="81"/>
                  </a:cubicBezTo>
                  <a:cubicBezTo>
                    <a:pt x="3" y="81"/>
                    <a:pt x="3" y="81"/>
                    <a:pt x="3" y="81"/>
                  </a:cubicBezTo>
                  <a:cubicBezTo>
                    <a:pt x="3" y="81"/>
                    <a:pt x="3" y="81"/>
                    <a:pt x="3" y="81"/>
                  </a:cubicBezTo>
                  <a:close/>
                  <a:moveTo>
                    <a:pt x="2" y="80"/>
                  </a:moveTo>
                  <a:cubicBezTo>
                    <a:pt x="2" y="81"/>
                    <a:pt x="2" y="81"/>
                    <a:pt x="2" y="81"/>
                  </a:cubicBezTo>
                  <a:cubicBezTo>
                    <a:pt x="2" y="81"/>
                    <a:pt x="2" y="81"/>
                    <a:pt x="2" y="81"/>
                  </a:cubicBezTo>
                  <a:cubicBezTo>
                    <a:pt x="2" y="80"/>
                    <a:pt x="2" y="80"/>
                    <a:pt x="2" y="80"/>
                  </a:cubicBezTo>
                  <a:close/>
                  <a:moveTo>
                    <a:pt x="1" y="77"/>
                  </a:moveTo>
                  <a:cubicBezTo>
                    <a:pt x="0" y="77"/>
                    <a:pt x="0" y="77"/>
                    <a:pt x="0" y="77"/>
                  </a:cubicBezTo>
                  <a:cubicBezTo>
                    <a:pt x="1" y="76"/>
                    <a:pt x="1" y="76"/>
                    <a:pt x="1" y="76"/>
                  </a:cubicBezTo>
                  <a:cubicBezTo>
                    <a:pt x="1" y="76"/>
                    <a:pt x="1" y="77"/>
                    <a:pt x="1" y="77"/>
                  </a:cubicBezTo>
                  <a:close/>
                  <a:moveTo>
                    <a:pt x="1" y="78"/>
                  </a:moveTo>
                  <a:cubicBezTo>
                    <a:pt x="1" y="78"/>
                    <a:pt x="1" y="78"/>
                    <a:pt x="1" y="78"/>
                  </a:cubicBezTo>
                  <a:cubicBezTo>
                    <a:pt x="1" y="78"/>
                    <a:pt x="1" y="78"/>
                    <a:pt x="1" y="78"/>
                  </a:cubicBezTo>
                  <a:cubicBezTo>
                    <a:pt x="1" y="78"/>
                    <a:pt x="1" y="78"/>
                    <a:pt x="1" y="78"/>
                  </a:cubicBezTo>
                  <a:close/>
                  <a:moveTo>
                    <a:pt x="2" y="79"/>
                  </a:moveTo>
                  <a:cubicBezTo>
                    <a:pt x="2" y="79"/>
                    <a:pt x="3" y="79"/>
                    <a:pt x="3" y="79"/>
                  </a:cubicBezTo>
                  <a:cubicBezTo>
                    <a:pt x="3" y="80"/>
                    <a:pt x="3" y="80"/>
                    <a:pt x="3" y="80"/>
                  </a:cubicBezTo>
                  <a:cubicBezTo>
                    <a:pt x="2" y="79"/>
                    <a:pt x="2" y="79"/>
                    <a:pt x="2" y="79"/>
                  </a:cubicBezTo>
                  <a:close/>
                  <a:moveTo>
                    <a:pt x="1" y="80"/>
                  </a:moveTo>
                  <a:cubicBezTo>
                    <a:pt x="0" y="79"/>
                    <a:pt x="0" y="79"/>
                    <a:pt x="0" y="79"/>
                  </a:cubicBezTo>
                  <a:cubicBezTo>
                    <a:pt x="1" y="79"/>
                    <a:pt x="1" y="79"/>
                    <a:pt x="1" y="79"/>
                  </a:cubicBezTo>
                  <a:cubicBezTo>
                    <a:pt x="1" y="80"/>
                    <a:pt x="1" y="80"/>
                    <a:pt x="1" y="80"/>
                  </a:cubicBezTo>
                  <a:close/>
                  <a:moveTo>
                    <a:pt x="0" y="75"/>
                  </a:moveTo>
                  <a:cubicBezTo>
                    <a:pt x="0" y="76"/>
                    <a:pt x="0" y="76"/>
                    <a:pt x="0" y="76"/>
                  </a:cubicBezTo>
                  <a:cubicBezTo>
                    <a:pt x="0" y="76"/>
                    <a:pt x="0" y="76"/>
                    <a:pt x="0" y="76"/>
                  </a:cubicBezTo>
                  <a:cubicBezTo>
                    <a:pt x="1" y="75"/>
                    <a:pt x="1" y="75"/>
                    <a:pt x="1" y="75"/>
                  </a:cubicBezTo>
                  <a:cubicBezTo>
                    <a:pt x="0" y="75"/>
                    <a:pt x="0" y="75"/>
                    <a:pt x="0" y="75"/>
                  </a:cubicBezTo>
                  <a:close/>
                  <a:moveTo>
                    <a:pt x="0" y="69"/>
                  </a:moveTo>
                  <a:cubicBezTo>
                    <a:pt x="1" y="70"/>
                    <a:pt x="1" y="70"/>
                    <a:pt x="1" y="70"/>
                  </a:cubicBezTo>
                  <a:cubicBezTo>
                    <a:pt x="0" y="70"/>
                    <a:pt x="0" y="70"/>
                    <a:pt x="0" y="70"/>
                  </a:cubicBezTo>
                  <a:cubicBezTo>
                    <a:pt x="0" y="69"/>
                    <a:pt x="0" y="69"/>
                    <a:pt x="0" y="69"/>
                  </a:cubicBezTo>
                  <a:close/>
                  <a:moveTo>
                    <a:pt x="0" y="68"/>
                  </a:moveTo>
                  <a:cubicBezTo>
                    <a:pt x="1" y="69"/>
                    <a:pt x="1" y="69"/>
                    <a:pt x="1" y="69"/>
                  </a:cubicBezTo>
                  <a:cubicBezTo>
                    <a:pt x="1" y="69"/>
                    <a:pt x="1" y="69"/>
                    <a:pt x="1" y="69"/>
                  </a:cubicBezTo>
                  <a:cubicBezTo>
                    <a:pt x="0" y="68"/>
                    <a:pt x="0" y="68"/>
                    <a:pt x="0" y="68"/>
                  </a:cubicBezTo>
                  <a:close/>
                  <a:moveTo>
                    <a:pt x="3" y="66"/>
                  </a:moveTo>
                  <a:cubicBezTo>
                    <a:pt x="3" y="67"/>
                    <a:pt x="3" y="67"/>
                    <a:pt x="3" y="67"/>
                  </a:cubicBezTo>
                  <a:cubicBezTo>
                    <a:pt x="2" y="67"/>
                    <a:pt x="2" y="67"/>
                    <a:pt x="2" y="67"/>
                  </a:cubicBezTo>
                  <a:cubicBezTo>
                    <a:pt x="3" y="66"/>
                    <a:pt x="3" y="66"/>
                    <a:pt x="3" y="66"/>
                  </a:cubicBezTo>
                  <a:close/>
                  <a:moveTo>
                    <a:pt x="4" y="66"/>
                  </a:moveTo>
                  <a:cubicBezTo>
                    <a:pt x="4" y="66"/>
                    <a:pt x="4" y="66"/>
                    <a:pt x="4" y="66"/>
                  </a:cubicBezTo>
                  <a:cubicBezTo>
                    <a:pt x="5" y="67"/>
                    <a:pt x="5" y="67"/>
                    <a:pt x="5" y="67"/>
                  </a:cubicBezTo>
                  <a:cubicBezTo>
                    <a:pt x="4" y="67"/>
                    <a:pt x="4" y="67"/>
                    <a:pt x="4" y="67"/>
                  </a:cubicBezTo>
                  <a:cubicBezTo>
                    <a:pt x="4" y="66"/>
                    <a:pt x="4" y="66"/>
                    <a:pt x="4" y="66"/>
                  </a:cubicBezTo>
                  <a:close/>
                  <a:moveTo>
                    <a:pt x="12" y="61"/>
                  </a:moveTo>
                  <a:cubicBezTo>
                    <a:pt x="12" y="61"/>
                    <a:pt x="12" y="60"/>
                    <a:pt x="12" y="60"/>
                  </a:cubicBezTo>
                  <a:cubicBezTo>
                    <a:pt x="13" y="61"/>
                    <a:pt x="13" y="61"/>
                    <a:pt x="13" y="61"/>
                  </a:cubicBezTo>
                  <a:cubicBezTo>
                    <a:pt x="12" y="61"/>
                    <a:pt x="12" y="61"/>
                    <a:pt x="12" y="61"/>
                  </a:cubicBezTo>
                  <a:cubicBezTo>
                    <a:pt x="12" y="61"/>
                    <a:pt x="12" y="61"/>
                    <a:pt x="12" y="61"/>
                  </a:cubicBezTo>
                  <a:close/>
                  <a:moveTo>
                    <a:pt x="12" y="60"/>
                  </a:moveTo>
                  <a:cubicBezTo>
                    <a:pt x="12" y="60"/>
                    <a:pt x="12" y="60"/>
                    <a:pt x="12" y="60"/>
                  </a:cubicBezTo>
                  <a:cubicBezTo>
                    <a:pt x="11" y="59"/>
                    <a:pt x="11" y="59"/>
                    <a:pt x="11" y="59"/>
                  </a:cubicBezTo>
                  <a:cubicBezTo>
                    <a:pt x="12" y="59"/>
                    <a:pt x="12" y="59"/>
                    <a:pt x="12" y="59"/>
                  </a:cubicBezTo>
                  <a:cubicBezTo>
                    <a:pt x="12" y="60"/>
                    <a:pt x="12" y="60"/>
                    <a:pt x="12" y="60"/>
                  </a:cubicBezTo>
                  <a:close/>
                  <a:moveTo>
                    <a:pt x="13" y="58"/>
                  </a:moveTo>
                  <a:cubicBezTo>
                    <a:pt x="14" y="57"/>
                    <a:pt x="14" y="57"/>
                    <a:pt x="14" y="57"/>
                  </a:cubicBezTo>
                  <a:cubicBezTo>
                    <a:pt x="15" y="57"/>
                    <a:pt x="15" y="57"/>
                    <a:pt x="15" y="57"/>
                  </a:cubicBezTo>
                  <a:cubicBezTo>
                    <a:pt x="14" y="58"/>
                    <a:pt x="14" y="58"/>
                    <a:pt x="14" y="58"/>
                  </a:cubicBezTo>
                  <a:cubicBezTo>
                    <a:pt x="13" y="58"/>
                    <a:pt x="13" y="58"/>
                    <a:pt x="13" y="58"/>
                  </a:cubicBezTo>
                  <a:close/>
                  <a:moveTo>
                    <a:pt x="13" y="60"/>
                  </a:moveTo>
                  <a:cubicBezTo>
                    <a:pt x="13" y="59"/>
                    <a:pt x="13" y="59"/>
                    <a:pt x="13" y="59"/>
                  </a:cubicBezTo>
                  <a:cubicBezTo>
                    <a:pt x="14" y="59"/>
                    <a:pt x="14" y="59"/>
                    <a:pt x="14" y="59"/>
                  </a:cubicBezTo>
                  <a:cubicBezTo>
                    <a:pt x="15" y="58"/>
                    <a:pt x="15" y="58"/>
                    <a:pt x="15" y="58"/>
                  </a:cubicBezTo>
                  <a:cubicBezTo>
                    <a:pt x="15" y="58"/>
                    <a:pt x="15" y="58"/>
                    <a:pt x="15" y="58"/>
                  </a:cubicBezTo>
                  <a:cubicBezTo>
                    <a:pt x="16" y="59"/>
                    <a:pt x="16" y="59"/>
                    <a:pt x="16" y="59"/>
                  </a:cubicBezTo>
                  <a:cubicBezTo>
                    <a:pt x="15" y="59"/>
                    <a:pt x="15" y="59"/>
                    <a:pt x="15" y="59"/>
                  </a:cubicBezTo>
                  <a:cubicBezTo>
                    <a:pt x="14" y="59"/>
                    <a:pt x="14" y="59"/>
                    <a:pt x="14" y="59"/>
                  </a:cubicBezTo>
                  <a:cubicBezTo>
                    <a:pt x="14" y="60"/>
                    <a:pt x="14" y="60"/>
                    <a:pt x="14" y="60"/>
                  </a:cubicBezTo>
                  <a:cubicBezTo>
                    <a:pt x="13" y="60"/>
                    <a:pt x="13" y="60"/>
                    <a:pt x="13" y="60"/>
                  </a:cubicBezTo>
                  <a:close/>
                  <a:moveTo>
                    <a:pt x="24" y="48"/>
                  </a:moveTo>
                  <a:cubicBezTo>
                    <a:pt x="25" y="48"/>
                    <a:pt x="25" y="48"/>
                    <a:pt x="25" y="48"/>
                  </a:cubicBezTo>
                  <a:cubicBezTo>
                    <a:pt x="26" y="47"/>
                    <a:pt x="26" y="47"/>
                    <a:pt x="26" y="47"/>
                  </a:cubicBezTo>
                  <a:cubicBezTo>
                    <a:pt x="25" y="48"/>
                    <a:pt x="25" y="48"/>
                    <a:pt x="25" y="48"/>
                  </a:cubicBezTo>
                  <a:cubicBezTo>
                    <a:pt x="24" y="48"/>
                    <a:pt x="24" y="48"/>
                    <a:pt x="24" y="48"/>
                  </a:cubicBezTo>
                  <a:close/>
                  <a:moveTo>
                    <a:pt x="24" y="50"/>
                  </a:moveTo>
                  <a:cubicBezTo>
                    <a:pt x="23" y="50"/>
                    <a:pt x="23" y="50"/>
                    <a:pt x="23" y="50"/>
                  </a:cubicBezTo>
                  <a:cubicBezTo>
                    <a:pt x="22" y="50"/>
                    <a:pt x="22" y="50"/>
                    <a:pt x="22" y="50"/>
                  </a:cubicBezTo>
                  <a:cubicBezTo>
                    <a:pt x="23" y="49"/>
                    <a:pt x="23" y="49"/>
                    <a:pt x="23" y="49"/>
                  </a:cubicBezTo>
                  <a:cubicBezTo>
                    <a:pt x="24" y="49"/>
                    <a:pt x="24" y="49"/>
                    <a:pt x="24" y="49"/>
                  </a:cubicBezTo>
                  <a:cubicBezTo>
                    <a:pt x="25" y="49"/>
                    <a:pt x="25" y="49"/>
                    <a:pt x="25" y="49"/>
                  </a:cubicBezTo>
                  <a:cubicBezTo>
                    <a:pt x="24" y="50"/>
                    <a:pt x="24" y="50"/>
                    <a:pt x="24" y="50"/>
                  </a:cubicBezTo>
                  <a:cubicBezTo>
                    <a:pt x="24" y="50"/>
                    <a:pt x="24" y="50"/>
                    <a:pt x="24" y="50"/>
                  </a:cubicBezTo>
                  <a:close/>
                  <a:moveTo>
                    <a:pt x="26" y="43"/>
                  </a:moveTo>
                  <a:cubicBezTo>
                    <a:pt x="26" y="44"/>
                    <a:pt x="26" y="44"/>
                    <a:pt x="26" y="44"/>
                  </a:cubicBezTo>
                  <a:cubicBezTo>
                    <a:pt x="26" y="44"/>
                    <a:pt x="26" y="44"/>
                    <a:pt x="26" y="44"/>
                  </a:cubicBezTo>
                  <a:cubicBezTo>
                    <a:pt x="26" y="44"/>
                    <a:pt x="26" y="44"/>
                    <a:pt x="26" y="44"/>
                  </a:cubicBezTo>
                  <a:cubicBezTo>
                    <a:pt x="25" y="44"/>
                    <a:pt x="25" y="44"/>
                    <a:pt x="25" y="44"/>
                  </a:cubicBezTo>
                  <a:cubicBezTo>
                    <a:pt x="26" y="43"/>
                    <a:pt x="26" y="43"/>
                    <a:pt x="26" y="43"/>
                  </a:cubicBezTo>
                  <a:close/>
                  <a:moveTo>
                    <a:pt x="27" y="42"/>
                  </a:moveTo>
                  <a:cubicBezTo>
                    <a:pt x="28" y="41"/>
                    <a:pt x="28" y="41"/>
                    <a:pt x="28" y="41"/>
                  </a:cubicBezTo>
                  <a:cubicBezTo>
                    <a:pt x="29" y="42"/>
                    <a:pt x="29" y="42"/>
                    <a:pt x="29" y="42"/>
                  </a:cubicBezTo>
                  <a:cubicBezTo>
                    <a:pt x="27" y="42"/>
                    <a:pt x="27" y="42"/>
                    <a:pt x="27" y="42"/>
                  </a:cubicBezTo>
                  <a:cubicBezTo>
                    <a:pt x="27" y="42"/>
                    <a:pt x="27" y="42"/>
                    <a:pt x="27" y="42"/>
                  </a:cubicBezTo>
                  <a:close/>
                  <a:moveTo>
                    <a:pt x="27" y="40"/>
                  </a:moveTo>
                  <a:cubicBezTo>
                    <a:pt x="28" y="40"/>
                    <a:pt x="28" y="40"/>
                    <a:pt x="28" y="40"/>
                  </a:cubicBezTo>
                  <a:cubicBezTo>
                    <a:pt x="28" y="40"/>
                    <a:pt x="28" y="40"/>
                    <a:pt x="28" y="40"/>
                  </a:cubicBezTo>
                  <a:cubicBezTo>
                    <a:pt x="27" y="41"/>
                    <a:pt x="27" y="41"/>
                    <a:pt x="27" y="41"/>
                  </a:cubicBezTo>
                  <a:cubicBezTo>
                    <a:pt x="27" y="40"/>
                    <a:pt x="27" y="40"/>
                    <a:pt x="27" y="40"/>
                  </a:cubicBezTo>
                  <a:close/>
                  <a:moveTo>
                    <a:pt x="32" y="33"/>
                  </a:moveTo>
                  <a:cubicBezTo>
                    <a:pt x="33" y="33"/>
                    <a:pt x="33" y="33"/>
                    <a:pt x="33" y="33"/>
                  </a:cubicBezTo>
                  <a:cubicBezTo>
                    <a:pt x="33" y="33"/>
                    <a:pt x="33" y="33"/>
                    <a:pt x="33" y="33"/>
                  </a:cubicBezTo>
                  <a:cubicBezTo>
                    <a:pt x="33" y="34"/>
                    <a:pt x="33" y="34"/>
                    <a:pt x="33" y="34"/>
                  </a:cubicBezTo>
                  <a:cubicBezTo>
                    <a:pt x="32" y="33"/>
                    <a:pt x="32" y="33"/>
                    <a:pt x="32" y="33"/>
                  </a:cubicBezTo>
                  <a:close/>
                  <a:moveTo>
                    <a:pt x="27" y="29"/>
                  </a:moveTo>
                  <a:cubicBezTo>
                    <a:pt x="27" y="29"/>
                    <a:pt x="27" y="29"/>
                    <a:pt x="27" y="29"/>
                  </a:cubicBezTo>
                  <a:cubicBezTo>
                    <a:pt x="27" y="30"/>
                    <a:pt x="27" y="30"/>
                    <a:pt x="27" y="30"/>
                  </a:cubicBezTo>
                  <a:cubicBezTo>
                    <a:pt x="27" y="30"/>
                    <a:pt x="27" y="30"/>
                    <a:pt x="27" y="30"/>
                  </a:cubicBezTo>
                  <a:cubicBezTo>
                    <a:pt x="27" y="29"/>
                    <a:pt x="27" y="29"/>
                    <a:pt x="27" y="29"/>
                  </a:cubicBezTo>
                  <a:close/>
                  <a:moveTo>
                    <a:pt x="28" y="27"/>
                  </a:moveTo>
                  <a:cubicBezTo>
                    <a:pt x="27" y="28"/>
                    <a:pt x="27" y="28"/>
                    <a:pt x="27" y="28"/>
                  </a:cubicBezTo>
                  <a:cubicBezTo>
                    <a:pt x="27" y="27"/>
                    <a:pt x="27" y="27"/>
                    <a:pt x="27" y="27"/>
                  </a:cubicBezTo>
                  <a:cubicBezTo>
                    <a:pt x="28" y="26"/>
                    <a:pt x="28" y="26"/>
                    <a:pt x="28" y="26"/>
                  </a:cubicBezTo>
                  <a:cubicBezTo>
                    <a:pt x="28" y="27"/>
                    <a:pt x="28" y="27"/>
                    <a:pt x="28" y="27"/>
                  </a:cubicBezTo>
                  <a:close/>
                  <a:moveTo>
                    <a:pt x="29" y="26"/>
                  </a:moveTo>
                  <a:cubicBezTo>
                    <a:pt x="29" y="26"/>
                    <a:pt x="29" y="26"/>
                    <a:pt x="29" y="26"/>
                  </a:cubicBezTo>
                  <a:cubicBezTo>
                    <a:pt x="29" y="26"/>
                    <a:pt x="29" y="26"/>
                    <a:pt x="29" y="26"/>
                  </a:cubicBezTo>
                  <a:cubicBezTo>
                    <a:pt x="29" y="26"/>
                    <a:pt x="29" y="26"/>
                    <a:pt x="29" y="26"/>
                  </a:cubicBezTo>
                  <a:cubicBezTo>
                    <a:pt x="29" y="26"/>
                    <a:pt x="29" y="26"/>
                    <a:pt x="29" y="26"/>
                  </a:cubicBezTo>
                  <a:close/>
                  <a:moveTo>
                    <a:pt x="32" y="25"/>
                  </a:moveTo>
                  <a:cubicBezTo>
                    <a:pt x="32" y="25"/>
                    <a:pt x="32" y="25"/>
                    <a:pt x="32" y="25"/>
                  </a:cubicBezTo>
                  <a:cubicBezTo>
                    <a:pt x="30" y="26"/>
                    <a:pt x="30" y="26"/>
                    <a:pt x="30" y="26"/>
                  </a:cubicBezTo>
                  <a:cubicBezTo>
                    <a:pt x="30" y="25"/>
                    <a:pt x="30" y="25"/>
                    <a:pt x="30" y="25"/>
                  </a:cubicBezTo>
                  <a:cubicBezTo>
                    <a:pt x="32" y="25"/>
                    <a:pt x="32" y="25"/>
                    <a:pt x="32" y="25"/>
                  </a:cubicBezTo>
                  <a:close/>
                  <a:moveTo>
                    <a:pt x="33" y="23"/>
                  </a:moveTo>
                  <a:cubicBezTo>
                    <a:pt x="34" y="22"/>
                    <a:pt x="34" y="22"/>
                    <a:pt x="34" y="22"/>
                  </a:cubicBezTo>
                  <a:cubicBezTo>
                    <a:pt x="34" y="23"/>
                    <a:pt x="34" y="23"/>
                    <a:pt x="34" y="23"/>
                  </a:cubicBezTo>
                  <a:cubicBezTo>
                    <a:pt x="33" y="23"/>
                    <a:pt x="33" y="23"/>
                    <a:pt x="33" y="23"/>
                  </a:cubicBezTo>
                  <a:close/>
                  <a:moveTo>
                    <a:pt x="34" y="23"/>
                  </a:moveTo>
                  <a:cubicBezTo>
                    <a:pt x="34" y="25"/>
                    <a:pt x="34" y="25"/>
                    <a:pt x="34" y="25"/>
                  </a:cubicBezTo>
                  <a:cubicBezTo>
                    <a:pt x="33" y="24"/>
                    <a:pt x="33" y="24"/>
                    <a:pt x="33" y="24"/>
                  </a:cubicBezTo>
                  <a:cubicBezTo>
                    <a:pt x="32" y="25"/>
                    <a:pt x="32" y="25"/>
                    <a:pt x="32" y="25"/>
                  </a:cubicBezTo>
                  <a:cubicBezTo>
                    <a:pt x="32" y="24"/>
                    <a:pt x="32" y="24"/>
                    <a:pt x="32" y="24"/>
                  </a:cubicBezTo>
                  <a:cubicBezTo>
                    <a:pt x="34" y="23"/>
                    <a:pt x="34" y="23"/>
                    <a:pt x="34" y="23"/>
                  </a:cubicBezTo>
                  <a:close/>
                  <a:moveTo>
                    <a:pt x="35" y="19"/>
                  </a:moveTo>
                  <a:cubicBezTo>
                    <a:pt x="35" y="20"/>
                    <a:pt x="35" y="20"/>
                    <a:pt x="35" y="20"/>
                  </a:cubicBezTo>
                  <a:cubicBezTo>
                    <a:pt x="35" y="22"/>
                    <a:pt x="35" y="22"/>
                    <a:pt x="35" y="22"/>
                  </a:cubicBezTo>
                  <a:cubicBezTo>
                    <a:pt x="34" y="22"/>
                    <a:pt x="34" y="22"/>
                    <a:pt x="34" y="22"/>
                  </a:cubicBezTo>
                  <a:cubicBezTo>
                    <a:pt x="33" y="22"/>
                    <a:pt x="33" y="22"/>
                    <a:pt x="33" y="22"/>
                  </a:cubicBezTo>
                  <a:cubicBezTo>
                    <a:pt x="35" y="21"/>
                    <a:pt x="35" y="21"/>
                    <a:pt x="35" y="21"/>
                  </a:cubicBezTo>
                  <a:cubicBezTo>
                    <a:pt x="34" y="21"/>
                    <a:pt x="34" y="21"/>
                    <a:pt x="34" y="21"/>
                  </a:cubicBezTo>
                  <a:cubicBezTo>
                    <a:pt x="33" y="22"/>
                    <a:pt x="33" y="22"/>
                    <a:pt x="33" y="22"/>
                  </a:cubicBezTo>
                  <a:cubicBezTo>
                    <a:pt x="32" y="21"/>
                    <a:pt x="32" y="21"/>
                    <a:pt x="32" y="21"/>
                  </a:cubicBezTo>
                  <a:cubicBezTo>
                    <a:pt x="33" y="20"/>
                    <a:pt x="33" y="20"/>
                    <a:pt x="33" y="20"/>
                  </a:cubicBezTo>
                  <a:cubicBezTo>
                    <a:pt x="34" y="21"/>
                    <a:pt x="34" y="21"/>
                    <a:pt x="34" y="21"/>
                  </a:cubicBezTo>
                  <a:cubicBezTo>
                    <a:pt x="34" y="20"/>
                    <a:pt x="34" y="20"/>
                    <a:pt x="34" y="20"/>
                  </a:cubicBezTo>
                  <a:cubicBezTo>
                    <a:pt x="34" y="19"/>
                    <a:pt x="34" y="19"/>
                    <a:pt x="34" y="19"/>
                  </a:cubicBezTo>
                  <a:cubicBezTo>
                    <a:pt x="35" y="19"/>
                    <a:pt x="35" y="19"/>
                    <a:pt x="35" y="19"/>
                  </a:cubicBezTo>
                  <a:close/>
                  <a:moveTo>
                    <a:pt x="36" y="20"/>
                  </a:moveTo>
                  <a:cubicBezTo>
                    <a:pt x="35" y="19"/>
                    <a:pt x="35" y="19"/>
                    <a:pt x="35" y="19"/>
                  </a:cubicBezTo>
                  <a:cubicBezTo>
                    <a:pt x="35" y="18"/>
                    <a:pt x="35" y="18"/>
                    <a:pt x="35" y="18"/>
                  </a:cubicBezTo>
                  <a:cubicBezTo>
                    <a:pt x="37" y="17"/>
                    <a:pt x="37" y="17"/>
                    <a:pt x="37" y="17"/>
                  </a:cubicBezTo>
                  <a:cubicBezTo>
                    <a:pt x="37" y="17"/>
                    <a:pt x="37" y="17"/>
                    <a:pt x="37" y="17"/>
                  </a:cubicBezTo>
                  <a:cubicBezTo>
                    <a:pt x="38" y="16"/>
                    <a:pt x="38" y="16"/>
                    <a:pt x="38" y="16"/>
                  </a:cubicBezTo>
                  <a:cubicBezTo>
                    <a:pt x="38" y="17"/>
                    <a:pt x="38" y="17"/>
                    <a:pt x="38" y="17"/>
                  </a:cubicBezTo>
                  <a:cubicBezTo>
                    <a:pt x="37" y="18"/>
                    <a:pt x="37" y="18"/>
                    <a:pt x="37" y="18"/>
                  </a:cubicBezTo>
                  <a:cubicBezTo>
                    <a:pt x="37" y="18"/>
                    <a:pt x="37" y="18"/>
                    <a:pt x="37" y="18"/>
                  </a:cubicBezTo>
                  <a:cubicBezTo>
                    <a:pt x="36" y="20"/>
                    <a:pt x="36" y="20"/>
                    <a:pt x="36" y="20"/>
                  </a:cubicBezTo>
                  <a:close/>
                  <a:moveTo>
                    <a:pt x="39" y="20"/>
                  </a:moveTo>
                  <a:cubicBezTo>
                    <a:pt x="40" y="21"/>
                    <a:pt x="40" y="21"/>
                    <a:pt x="40" y="21"/>
                  </a:cubicBezTo>
                  <a:cubicBezTo>
                    <a:pt x="38" y="23"/>
                    <a:pt x="38" y="23"/>
                    <a:pt x="38" y="23"/>
                  </a:cubicBezTo>
                  <a:cubicBezTo>
                    <a:pt x="37" y="23"/>
                    <a:pt x="37" y="23"/>
                    <a:pt x="37" y="23"/>
                  </a:cubicBezTo>
                  <a:cubicBezTo>
                    <a:pt x="37" y="24"/>
                    <a:pt x="37" y="24"/>
                    <a:pt x="37" y="24"/>
                  </a:cubicBezTo>
                  <a:cubicBezTo>
                    <a:pt x="36" y="24"/>
                    <a:pt x="36" y="24"/>
                    <a:pt x="36" y="24"/>
                  </a:cubicBezTo>
                  <a:cubicBezTo>
                    <a:pt x="36" y="23"/>
                    <a:pt x="36" y="23"/>
                    <a:pt x="36" y="23"/>
                  </a:cubicBezTo>
                  <a:cubicBezTo>
                    <a:pt x="35" y="24"/>
                    <a:pt x="35" y="24"/>
                    <a:pt x="35" y="24"/>
                  </a:cubicBezTo>
                  <a:cubicBezTo>
                    <a:pt x="35" y="24"/>
                    <a:pt x="35" y="24"/>
                    <a:pt x="35" y="24"/>
                  </a:cubicBezTo>
                  <a:cubicBezTo>
                    <a:pt x="35" y="23"/>
                    <a:pt x="35" y="23"/>
                    <a:pt x="35" y="23"/>
                  </a:cubicBezTo>
                  <a:cubicBezTo>
                    <a:pt x="35" y="23"/>
                    <a:pt x="35" y="23"/>
                    <a:pt x="35" y="23"/>
                  </a:cubicBezTo>
                  <a:cubicBezTo>
                    <a:pt x="35" y="22"/>
                    <a:pt x="35" y="22"/>
                    <a:pt x="35" y="22"/>
                  </a:cubicBezTo>
                  <a:cubicBezTo>
                    <a:pt x="36" y="21"/>
                    <a:pt x="36" y="21"/>
                    <a:pt x="36" y="21"/>
                  </a:cubicBezTo>
                  <a:cubicBezTo>
                    <a:pt x="36" y="21"/>
                    <a:pt x="36" y="21"/>
                    <a:pt x="36" y="21"/>
                  </a:cubicBezTo>
                  <a:cubicBezTo>
                    <a:pt x="37" y="19"/>
                    <a:pt x="37" y="19"/>
                    <a:pt x="37" y="19"/>
                  </a:cubicBezTo>
                  <a:cubicBezTo>
                    <a:pt x="36" y="21"/>
                    <a:pt x="36" y="21"/>
                    <a:pt x="36" y="21"/>
                  </a:cubicBezTo>
                  <a:cubicBezTo>
                    <a:pt x="37" y="22"/>
                    <a:pt x="37" y="22"/>
                    <a:pt x="37" y="22"/>
                  </a:cubicBezTo>
                  <a:cubicBezTo>
                    <a:pt x="37" y="21"/>
                    <a:pt x="37" y="21"/>
                    <a:pt x="37" y="21"/>
                  </a:cubicBezTo>
                  <a:cubicBezTo>
                    <a:pt x="39" y="21"/>
                    <a:pt x="39" y="21"/>
                    <a:pt x="39" y="21"/>
                  </a:cubicBezTo>
                  <a:cubicBezTo>
                    <a:pt x="38" y="20"/>
                    <a:pt x="38" y="20"/>
                    <a:pt x="38" y="20"/>
                  </a:cubicBezTo>
                  <a:cubicBezTo>
                    <a:pt x="38" y="20"/>
                    <a:pt x="38" y="20"/>
                    <a:pt x="38" y="20"/>
                  </a:cubicBezTo>
                  <a:cubicBezTo>
                    <a:pt x="39" y="20"/>
                    <a:pt x="39" y="20"/>
                    <a:pt x="39" y="20"/>
                  </a:cubicBezTo>
                  <a:close/>
                  <a:moveTo>
                    <a:pt x="39" y="19"/>
                  </a:moveTo>
                  <a:cubicBezTo>
                    <a:pt x="38" y="19"/>
                    <a:pt x="38" y="19"/>
                    <a:pt x="38" y="19"/>
                  </a:cubicBezTo>
                  <a:cubicBezTo>
                    <a:pt x="39" y="19"/>
                    <a:pt x="39" y="19"/>
                    <a:pt x="39" y="19"/>
                  </a:cubicBezTo>
                  <a:cubicBezTo>
                    <a:pt x="40" y="19"/>
                    <a:pt x="40" y="19"/>
                    <a:pt x="40" y="19"/>
                  </a:cubicBezTo>
                  <a:cubicBezTo>
                    <a:pt x="40" y="20"/>
                    <a:pt x="40" y="20"/>
                    <a:pt x="40" y="20"/>
                  </a:cubicBezTo>
                  <a:cubicBezTo>
                    <a:pt x="39" y="19"/>
                    <a:pt x="39" y="19"/>
                    <a:pt x="39" y="19"/>
                  </a:cubicBezTo>
                  <a:close/>
                  <a:moveTo>
                    <a:pt x="41" y="21"/>
                  </a:moveTo>
                  <a:cubicBezTo>
                    <a:pt x="41" y="20"/>
                    <a:pt x="41" y="20"/>
                    <a:pt x="41" y="20"/>
                  </a:cubicBezTo>
                  <a:cubicBezTo>
                    <a:pt x="42" y="20"/>
                    <a:pt x="42" y="20"/>
                    <a:pt x="42" y="20"/>
                  </a:cubicBezTo>
                  <a:cubicBezTo>
                    <a:pt x="41" y="21"/>
                    <a:pt x="41" y="21"/>
                    <a:pt x="41" y="21"/>
                  </a:cubicBezTo>
                  <a:close/>
                  <a:moveTo>
                    <a:pt x="44" y="16"/>
                  </a:moveTo>
                  <a:cubicBezTo>
                    <a:pt x="44" y="17"/>
                    <a:pt x="44" y="17"/>
                    <a:pt x="44" y="17"/>
                  </a:cubicBezTo>
                  <a:cubicBezTo>
                    <a:pt x="44" y="17"/>
                    <a:pt x="44" y="17"/>
                    <a:pt x="44" y="17"/>
                  </a:cubicBezTo>
                  <a:cubicBezTo>
                    <a:pt x="43" y="17"/>
                    <a:pt x="43" y="17"/>
                    <a:pt x="43" y="17"/>
                  </a:cubicBezTo>
                  <a:cubicBezTo>
                    <a:pt x="43" y="18"/>
                    <a:pt x="43" y="18"/>
                    <a:pt x="43" y="18"/>
                  </a:cubicBezTo>
                  <a:cubicBezTo>
                    <a:pt x="42" y="18"/>
                    <a:pt x="42" y="18"/>
                    <a:pt x="42" y="18"/>
                  </a:cubicBezTo>
                  <a:cubicBezTo>
                    <a:pt x="41" y="19"/>
                    <a:pt x="41" y="19"/>
                    <a:pt x="41" y="19"/>
                  </a:cubicBezTo>
                  <a:cubicBezTo>
                    <a:pt x="41" y="19"/>
                    <a:pt x="41" y="19"/>
                    <a:pt x="41" y="19"/>
                  </a:cubicBezTo>
                  <a:cubicBezTo>
                    <a:pt x="41" y="18"/>
                    <a:pt x="41" y="18"/>
                    <a:pt x="41" y="18"/>
                  </a:cubicBezTo>
                  <a:cubicBezTo>
                    <a:pt x="40" y="18"/>
                    <a:pt x="40" y="18"/>
                    <a:pt x="40" y="18"/>
                  </a:cubicBezTo>
                  <a:cubicBezTo>
                    <a:pt x="41" y="17"/>
                    <a:pt x="41" y="17"/>
                    <a:pt x="41" y="17"/>
                  </a:cubicBezTo>
                  <a:cubicBezTo>
                    <a:pt x="40" y="17"/>
                    <a:pt x="40" y="17"/>
                    <a:pt x="40" y="17"/>
                  </a:cubicBezTo>
                  <a:cubicBezTo>
                    <a:pt x="41" y="16"/>
                    <a:pt x="41" y="16"/>
                    <a:pt x="41" y="16"/>
                  </a:cubicBezTo>
                  <a:cubicBezTo>
                    <a:pt x="42" y="16"/>
                    <a:pt x="42" y="16"/>
                    <a:pt x="42" y="16"/>
                  </a:cubicBezTo>
                  <a:cubicBezTo>
                    <a:pt x="41" y="16"/>
                    <a:pt x="41" y="16"/>
                    <a:pt x="41" y="16"/>
                  </a:cubicBezTo>
                  <a:cubicBezTo>
                    <a:pt x="41" y="15"/>
                    <a:pt x="41" y="15"/>
                    <a:pt x="41" y="15"/>
                  </a:cubicBezTo>
                  <a:cubicBezTo>
                    <a:pt x="42" y="15"/>
                    <a:pt x="42" y="15"/>
                    <a:pt x="42" y="15"/>
                  </a:cubicBezTo>
                  <a:cubicBezTo>
                    <a:pt x="42" y="14"/>
                    <a:pt x="42" y="14"/>
                    <a:pt x="42" y="14"/>
                  </a:cubicBezTo>
                  <a:cubicBezTo>
                    <a:pt x="43" y="14"/>
                    <a:pt x="43" y="14"/>
                    <a:pt x="43" y="14"/>
                  </a:cubicBezTo>
                  <a:cubicBezTo>
                    <a:pt x="43" y="15"/>
                    <a:pt x="43" y="15"/>
                    <a:pt x="43" y="15"/>
                  </a:cubicBezTo>
                  <a:cubicBezTo>
                    <a:pt x="44" y="15"/>
                    <a:pt x="44" y="15"/>
                    <a:pt x="44" y="15"/>
                  </a:cubicBezTo>
                  <a:cubicBezTo>
                    <a:pt x="44" y="16"/>
                    <a:pt x="44" y="16"/>
                    <a:pt x="44" y="16"/>
                  </a:cubicBezTo>
                  <a:close/>
                  <a:moveTo>
                    <a:pt x="44" y="14"/>
                  </a:moveTo>
                  <a:cubicBezTo>
                    <a:pt x="45" y="14"/>
                    <a:pt x="45" y="14"/>
                    <a:pt x="45" y="14"/>
                  </a:cubicBezTo>
                  <a:cubicBezTo>
                    <a:pt x="45" y="13"/>
                    <a:pt x="45" y="13"/>
                    <a:pt x="45" y="13"/>
                  </a:cubicBezTo>
                  <a:cubicBezTo>
                    <a:pt x="46" y="13"/>
                    <a:pt x="46" y="13"/>
                    <a:pt x="46" y="13"/>
                  </a:cubicBezTo>
                  <a:cubicBezTo>
                    <a:pt x="47" y="13"/>
                    <a:pt x="47" y="13"/>
                    <a:pt x="47" y="13"/>
                  </a:cubicBezTo>
                  <a:cubicBezTo>
                    <a:pt x="47" y="13"/>
                    <a:pt x="47" y="13"/>
                    <a:pt x="47" y="13"/>
                  </a:cubicBezTo>
                  <a:cubicBezTo>
                    <a:pt x="47" y="14"/>
                    <a:pt x="47" y="14"/>
                    <a:pt x="47" y="14"/>
                  </a:cubicBezTo>
                  <a:cubicBezTo>
                    <a:pt x="47" y="15"/>
                    <a:pt x="47" y="15"/>
                    <a:pt x="47" y="15"/>
                  </a:cubicBezTo>
                  <a:cubicBezTo>
                    <a:pt x="46" y="15"/>
                    <a:pt x="46" y="15"/>
                    <a:pt x="46" y="15"/>
                  </a:cubicBezTo>
                  <a:cubicBezTo>
                    <a:pt x="45" y="15"/>
                    <a:pt x="45" y="15"/>
                    <a:pt x="45" y="15"/>
                  </a:cubicBezTo>
                  <a:cubicBezTo>
                    <a:pt x="44" y="14"/>
                    <a:pt x="44" y="14"/>
                    <a:pt x="44" y="14"/>
                  </a:cubicBezTo>
                  <a:close/>
                  <a:moveTo>
                    <a:pt x="48" y="9"/>
                  </a:moveTo>
                  <a:cubicBezTo>
                    <a:pt x="47" y="9"/>
                    <a:pt x="47" y="9"/>
                    <a:pt x="47" y="9"/>
                  </a:cubicBezTo>
                  <a:cubicBezTo>
                    <a:pt x="48" y="9"/>
                    <a:pt x="48" y="9"/>
                    <a:pt x="48" y="9"/>
                  </a:cubicBezTo>
                  <a:cubicBezTo>
                    <a:pt x="48" y="9"/>
                    <a:pt x="48" y="9"/>
                    <a:pt x="48" y="9"/>
                  </a:cubicBezTo>
                  <a:close/>
                  <a:moveTo>
                    <a:pt x="46" y="11"/>
                  </a:moveTo>
                  <a:cubicBezTo>
                    <a:pt x="46" y="10"/>
                    <a:pt x="46" y="10"/>
                    <a:pt x="46" y="10"/>
                  </a:cubicBezTo>
                  <a:cubicBezTo>
                    <a:pt x="47" y="10"/>
                    <a:pt x="47" y="10"/>
                    <a:pt x="47" y="10"/>
                  </a:cubicBezTo>
                  <a:cubicBezTo>
                    <a:pt x="47" y="10"/>
                    <a:pt x="47" y="10"/>
                    <a:pt x="47" y="10"/>
                  </a:cubicBezTo>
                  <a:cubicBezTo>
                    <a:pt x="47" y="10"/>
                    <a:pt x="46" y="11"/>
                    <a:pt x="46" y="11"/>
                  </a:cubicBezTo>
                  <a:close/>
                  <a:moveTo>
                    <a:pt x="49" y="12"/>
                  </a:moveTo>
                  <a:cubicBezTo>
                    <a:pt x="49" y="11"/>
                    <a:pt x="49" y="11"/>
                    <a:pt x="49" y="11"/>
                  </a:cubicBezTo>
                  <a:cubicBezTo>
                    <a:pt x="50" y="12"/>
                    <a:pt x="50" y="12"/>
                    <a:pt x="50" y="12"/>
                  </a:cubicBezTo>
                  <a:cubicBezTo>
                    <a:pt x="49" y="12"/>
                    <a:pt x="49" y="12"/>
                    <a:pt x="49" y="12"/>
                  </a:cubicBezTo>
                  <a:close/>
                  <a:moveTo>
                    <a:pt x="48" y="12"/>
                  </a:moveTo>
                  <a:cubicBezTo>
                    <a:pt x="48" y="13"/>
                    <a:pt x="48" y="13"/>
                    <a:pt x="48" y="13"/>
                  </a:cubicBezTo>
                  <a:cubicBezTo>
                    <a:pt x="48" y="13"/>
                    <a:pt x="48" y="13"/>
                    <a:pt x="48" y="13"/>
                  </a:cubicBezTo>
                  <a:cubicBezTo>
                    <a:pt x="46" y="11"/>
                    <a:pt x="46" y="11"/>
                    <a:pt x="46" y="11"/>
                  </a:cubicBezTo>
                  <a:cubicBezTo>
                    <a:pt x="48" y="10"/>
                    <a:pt x="48" y="10"/>
                    <a:pt x="48" y="10"/>
                  </a:cubicBezTo>
                  <a:cubicBezTo>
                    <a:pt x="48" y="11"/>
                    <a:pt x="48" y="11"/>
                    <a:pt x="48" y="11"/>
                  </a:cubicBezTo>
                  <a:cubicBezTo>
                    <a:pt x="49" y="11"/>
                    <a:pt x="49" y="11"/>
                    <a:pt x="49" y="11"/>
                  </a:cubicBezTo>
                  <a:cubicBezTo>
                    <a:pt x="49" y="11"/>
                    <a:pt x="49" y="11"/>
                    <a:pt x="49" y="11"/>
                  </a:cubicBezTo>
                  <a:cubicBezTo>
                    <a:pt x="48" y="11"/>
                    <a:pt x="48" y="11"/>
                    <a:pt x="48" y="11"/>
                  </a:cubicBezTo>
                  <a:cubicBezTo>
                    <a:pt x="48" y="12"/>
                    <a:pt x="48" y="12"/>
                    <a:pt x="48" y="12"/>
                  </a:cubicBezTo>
                  <a:close/>
                  <a:moveTo>
                    <a:pt x="51" y="10"/>
                  </a:moveTo>
                  <a:cubicBezTo>
                    <a:pt x="50" y="11"/>
                    <a:pt x="50" y="11"/>
                    <a:pt x="50" y="11"/>
                  </a:cubicBezTo>
                  <a:cubicBezTo>
                    <a:pt x="49" y="10"/>
                    <a:pt x="49" y="10"/>
                    <a:pt x="49" y="10"/>
                  </a:cubicBezTo>
                  <a:cubicBezTo>
                    <a:pt x="49" y="9"/>
                    <a:pt x="49" y="9"/>
                    <a:pt x="49" y="9"/>
                  </a:cubicBezTo>
                  <a:cubicBezTo>
                    <a:pt x="49" y="8"/>
                    <a:pt x="49" y="8"/>
                    <a:pt x="49" y="8"/>
                  </a:cubicBezTo>
                  <a:cubicBezTo>
                    <a:pt x="50" y="8"/>
                    <a:pt x="50" y="8"/>
                    <a:pt x="50" y="8"/>
                  </a:cubicBezTo>
                  <a:cubicBezTo>
                    <a:pt x="50" y="9"/>
                    <a:pt x="50" y="9"/>
                    <a:pt x="50" y="9"/>
                  </a:cubicBezTo>
                  <a:cubicBezTo>
                    <a:pt x="51" y="10"/>
                    <a:pt x="51" y="10"/>
                    <a:pt x="51" y="10"/>
                  </a:cubicBezTo>
                  <a:cubicBezTo>
                    <a:pt x="51" y="10"/>
                    <a:pt x="51" y="10"/>
                    <a:pt x="51" y="10"/>
                  </a:cubicBezTo>
                  <a:close/>
                  <a:moveTo>
                    <a:pt x="53" y="11"/>
                  </a:moveTo>
                  <a:cubicBezTo>
                    <a:pt x="53" y="11"/>
                    <a:pt x="53" y="11"/>
                    <a:pt x="53" y="11"/>
                  </a:cubicBezTo>
                  <a:cubicBezTo>
                    <a:pt x="52" y="11"/>
                    <a:pt x="52" y="11"/>
                    <a:pt x="52" y="11"/>
                  </a:cubicBezTo>
                  <a:cubicBezTo>
                    <a:pt x="52" y="9"/>
                    <a:pt x="52" y="9"/>
                    <a:pt x="52" y="9"/>
                  </a:cubicBezTo>
                  <a:cubicBezTo>
                    <a:pt x="53" y="9"/>
                    <a:pt x="53" y="9"/>
                    <a:pt x="53" y="9"/>
                  </a:cubicBezTo>
                  <a:cubicBezTo>
                    <a:pt x="54" y="9"/>
                    <a:pt x="54" y="9"/>
                    <a:pt x="54" y="9"/>
                  </a:cubicBezTo>
                  <a:cubicBezTo>
                    <a:pt x="53" y="10"/>
                    <a:pt x="53" y="10"/>
                    <a:pt x="53" y="10"/>
                  </a:cubicBezTo>
                  <a:cubicBezTo>
                    <a:pt x="54" y="11"/>
                    <a:pt x="54" y="11"/>
                    <a:pt x="54" y="11"/>
                  </a:cubicBezTo>
                  <a:cubicBezTo>
                    <a:pt x="53" y="11"/>
                    <a:pt x="53" y="11"/>
                    <a:pt x="53" y="11"/>
                  </a:cubicBezTo>
                  <a:close/>
                  <a:moveTo>
                    <a:pt x="60" y="8"/>
                  </a:moveTo>
                  <a:cubicBezTo>
                    <a:pt x="59" y="8"/>
                    <a:pt x="59" y="8"/>
                    <a:pt x="59" y="8"/>
                  </a:cubicBezTo>
                  <a:cubicBezTo>
                    <a:pt x="58" y="8"/>
                    <a:pt x="58" y="8"/>
                    <a:pt x="58" y="8"/>
                  </a:cubicBezTo>
                  <a:cubicBezTo>
                    <a:pt x="59" y="7"/>
                    <a:pt x="59" y="7"/>
                    <a:pt x="59" y="7"/>
                  </a:cubicBezTo>
                  <a:cubicBezTo>
                    <a:pt x="60" y="7"/>
                    <a:pt x="60" y="7"/>
                    <a:pt x="60" y="7"/>
                  </a:cubicBezTo>
                  <a:cubicBezTo>
                    <a:pt x="60" y="8"/>
                    <a:pt x="60" y="8"/>
                    <a:pt x="60" y="8"/>
                  </a:cubicBezTo>
                  <a:cubicBezTo>
                    <a:pt x="60" y="8"/>
                    <a:pt x="60" y="8"/>
                    <a:pt x="60" y="8"/>
                  </a:cubicBezTo>
                  <a:close/>
                  <a:moveTo>
                    <a:pt x="61" y="8"/>
                  </a:moveTo>
                  <a:cubicBezTo>
                    <a:pt x="60" y="7"/>
                    <a:pt x="60" y="7"/>
                    <a:pt x="60" y="7"/>
                  </a:cubicBezTo>
                  <a:cubicBezTo>
                    <a:pt x="62" y="5"/>
                    <a:pt x="62" y="5"/>
                    <a:pt x="62" y="5"/>
                  </a:cubicBezTo>
                  <a:cubicBezTo>
                    <a:pt x="62" y="6"/>
                    <a:pt x="62" y="6"/>
                    <a:pt x="62" y="6"/>
                  </a:cubicBezTo>
                  <a:cubicBezTo>
                    <a:pt x="61" y="7"/>
                    <a:pt x="61" y="7"/>
                    <a:pt x="61" y="7"/>
                  </a:cubicBezTo>
                  <a:cubicBezTo>
                    <a:pt x="61" y="8"/>
                    <a:pt x="61" y="8"/>
                    <a:pt x="61" y="8"/>
                  </a:cubicBezTo>
                  <a:close/>
                  <a:moveTo>
                    <a:pt x="59" y="6"/>
                  </a:moveTo>
                  <a:cubicBezTo>
                    <a:pt x="59" y="6"/>
                    <a:pt x="59" y="6"/>
                    <a:pt x="59" y="6"/>
                  </a:cubicBezTo>
                  <a:cubicBezTo>
                    <a:pt x="57" y="6"/>
                    <a:pt x="57" y="6"/>
                    <a:pt x="57" y="6"/>
                  </a:cubicBezTo>
                  <a:cubicBezTo>
                    <a:pt x="57" y="5"/>
                    <a:pt x="57" y="5"/>
                    <a:pt x="57" y="5"/>
                  </a:cubicBezTo>
                  <a:cubicBezTo>
                    <a:pt x="58" y="5"/>
                    <a:pt x="58" y="5"/>
                    <a:pt x="58" y="5"/>
                  </a:cubicBezTo>
                  <a:cubicBezTo>
                    <a:pt x="58" y="5"/>
                    <a:pt x="58" y="5"/>
                    <a:pt x="58" y="5"/>
                  </a:cubicBezTo>
                  <a:cubicBezTo>
                    <a:pt x="59" y="5"/>
                    <a:pt x="59" y="5"/>
                    <a:pt x="59" y="5"/>
                  </a:cubicBezTo>
                  <a:cubicBezTo>
                    <a:pt x="59" y="5"/>
                    <a:pt x="59" y="5"/>
                    <a:pt x="59" y="5"/>
                  </a:cubicBezTo>
                  <a:cubicBezTo>
                    <a:pt x="60" y="5"/>
                    <a:pt x="60" y="5"/>
                    <a:pt x="60" y="5"/>
                  </a:cubicBezTo>
                  <a:cubicBezTo>
                    <a:pt x="61" y="4"/>
                    <a:pt x="61" y="4"/>
                    <a:pt x="61" y="4"/>
                  </a:cubicBezTo>
                  <a:cubicBezTo>
                    <a:pt x="61" y="4"/>
                    <a:pt x="61" y="4"/>
                    <a:pt x="61" y="4"/>
                  </a:cubicBezTo>
                  <a:cubicBezTo>
                    <a:pt x="59" y="6"/>
                    <a:pt x="59" y="6"/>
                    <a:pt x="59" y="6"/>
                  </a:cubicBezTo>
                  <a:close/>
                  <a:moveTo>
                    <a:pt x="62" y="5"/>
                  </a:moveTo>
                  <a:cubicBezTo>
                    <a:pt x="62" y="5"/>
                    <a:pt x="63" y="4"/>
                    <a:pt x="63" y="4"/>
                  </a:cubicBezTo>
                  <a:cubicBezTo>
                    <a:pt x="64" y="5"/>
                    <a:pt x="64" y="5"/>
                    <a:pt x="64" y="5"/>
                  </a:cubicBezTo>
                  <a:cubicBezTo>
                    <a:pt x="64" y="6"/>
                    <a:pt x="64" y="6"/>
                    <a:pt x="64" y="6"/>
                  </a:cubicBezTo>
                  <a:cubicBezTo>
                    <a:pt x="63" y="6"/>
                    <a:pt x="63" y="6"/>
                    <a:pt x="63" y="6"/>
                  </a:cubicBezTo>
                  <a:cubicBezTo>
                    <a:pt x="63" y="5"/>
                    <a:pt x="63" y="5"/>
                    <a:pt x="63" y="5"/>
                  </a:cubicBezTo>
                  <a:cubicBezTo>
                    <a:pt x="62" y="5"/>
                    <a:pt x="62" y="5"/>
                    <a:pt x="62" y="5"/>
                  </a:cubicBezTo>
                  <a:close/>
                  <a:moveTo>
                    <a:pt x="64" y="3"/>
                  </a:moveTo>
                  <a:cubicBezTo>
                    <a:pt x="64" y="3"/>
                    <a:pt x="64" y="3"/>
                    <a:pt x="64" y="3"/>
                  </a:cubicBezTo>
                  <a:cubicBezTo>
                    <a:pt x="64" y="3"/>
                    <a:pt x="64" y="3"/>
                    <a:pt x="64" y="3"/>
                  </a:cubicBezTo>
                  <a:cubicBezTo>
                    <a:pt x="63" y="2"/>
                    <a:pt x="63" y="2"/>
                    <a:pt x="63" y="2"/>
                  </a:cubicBezTo>
                  <a:cubicBezTo>
                    <a:pt x="64" y="2"/>
                    <a:pt x="64" y="2"/>
                    <a:pt x="64" y="2"/>
                  </a:cubicBezTo>
                  <a:cubicBezTo>
                    <a:pt x="64" y="3"/>
                    <a:pt x="64" y="3"/>
                    <a:pt x="64" y="3"/>
                  </a:cubicBezTo>
                  <a:close/>
                  <a:moveTo>
                    <a:pt x="66" y="1"/>
                  </a:moveTo>
                  <a:cubicBezTo>
                    <a:pt x="66" y="1"/>
                    <a:pt x="66" y="1"/>
                    <a:pt x="66" y="1"/>
                  </a:cubicBezTo>
                  <a:cubicBezTo>
                    <a:pt x="66" y="1"/>
                    <a:pt x="66" y="1"/>
                    <a:pt x="66" y="1"/>
                  </a:cubicBezTo>
                  <a:cubicBezTo>
                    <a:pt x="67" y="1"/>
                    <a:pt x="67" y="1"/>
                    <a:pt x="67" y="1"/>
                  </a:cubicBezTo>
                  <a:cubicBezTo>
                    <a:pt x="66" y="1"/>
                    <a:pt x="66" y="1"/>
                    <a:pt x="66" y="1"/>
                  </a:cubicBezTo>
                  <a:close/>
                  <a:moveTo>
                    <a:pt x="67" y="2"/>
                  </a:moveTo>
                  <a:cubicBezTo>
                    <a:pt x="67" y="2"/>
                    <a:pt x="67" y="2"/>
                    <a:pt x="67" y="2"/>
                  </a:cubicBezTo>
                  <a:cubicBezTo>
                    <a:pt x="68" y="1"/>
                    <a:pt x="68" y="1"/>
                    <a:pt x="68" y="1"/>
                  </a:cubicBezTo>
                  <a:cubicBezTo>
                    <a:pt x="68" y="1"/>
                    <a:pt x="68" y="1"/>
                    <a:pt x="68" y="1"/>
                  </a:cubicBezTo>
                  <a:cubicBezTo>
                    <a:pt x="69" y="1"/>
                    <a:pt x="69" y="1"/>
                    <a:pt x="69" y="1"/>
                  </a:cubicBezTo>
                  <a:cubicBezTo>
                    <a:pt x="69" y="0"/>
                    <a:pt x="69" y="0"/>
                    <a:pt x="69" y="0"/>
                  </a:cubicBezTo>
                  <a:cubicBezTo>
                    <a:pt x="69" y="1"/>
                    <a:pt x="69" y="1"/>
                    <a:pt x="69" y="1"/>
                  </a:cubicBezTo>
                  <a:cubicBezTo>
                    <a:pt x="70" y="1"/>
                    <a:pt x="70" y="1"/>
                    <a:pt x="70" y="1"/>
                  </a:cubicBezTo>
                  <a:cubicBezTo>
                    <a:pt x="70" y="2"/>
                    <a:pt x="70" y="2"/>
                    <a:pt x="70" y="2"/>
                  </a:cubicBezTo>
                  <a:cubicBezTo>
                    <a:pt x="71" y="2"/>
                    <a:pt x="71" y="2"/>
                    <a:pt x="71" y="2"/>
                  </a:cubicBezTo>
                  <a:cubicBezTo>
                    <a:pt x="70" y="3"/>
                    <a:pt x="70" y="3"/>
                    <a:pt x="70" y="3"/>
                  </a:cubicBezTo>
                  <a:cubicBezTo>
                    <a:pt x="69" y="3"/>
                    <a:pt x="69" y="3"/>
                    <a:pt x="69" y="3"/>
                  </a:cubicBezTo>
                  <a:cubicBezTo>
                    <a:pt x="68" y="2"/>
                    <a:pt x="68" y="2"/>
                    <a:pt x="68" y="2"/>
                  </a:cubicBezTo>
                  <a:lnTo>
                    <a:pt x="67" y="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39">
              <a:extLst>
                <a:ext uri="{FF2B5EF4-FFF2-40B4-BE49-F238E27FC236}">
                  <a16:creationId xmlns:a16="http://schemas.microsoft.com/office/drawing/2014/main" id="{218F4C1B-0FC8-492F-8374-B0C1BA3AD222}"/>
                </a:ext>
              </a:extLst>
            </p:cNvPr>
            <p:cNvSpPr>
              <a:spLocks noEditPoints="1"/>
            </p:cNvSpPr>
            <p:nvPr/>
          </p:nvSpPr>
          <p:spPr bwMode="auto">
            <a:xfrm>
              <a:off x="4488589" y="1553527"/>
              <a:ext cx="213581" cy="434881"/>
            </a:xfrm>
            <a:custGeom>
              <a:avLst/>
              <a:gdLst>
                <a:gd name="T0" fmla="*/ 7 w 166"/>
                <a:gd name="T1" fmla="*/ 241 h 338"/>
                <a:gd name="T2" fmla="*/ 18 w 166"/>
                <a:gd name="T3" fmla="*/ 226 h 338"/>
                <a:gd name="T4" fmla="*/ 22 w 166"/>
                <a:gd name="T5" fmla="*/ 197 h 338"/>
                <a:gd name="T6" fmla="*/ 11 w 166"/>
                <a:gd name="T7" fmla="*/ 163 h 338"/>
                <a:gd name="T8" fmla="*/ 26 w 166"/>
                <a:gd name="T9" fmla="*/ 137 h 338"/>
                <a:gd name="T10" fmla="*/ 33 w 166"/>
                <a:gd name="T11" fmla="*/ 97 h 338"/>
                <a:gd name="T12" fmla="*/ 48 w 166"/>
                <a:gd name="T13" fmla="*/ 74 h 338"/>
                <a:gd name="T14" fmla="*/ 55 w 166"/>
                <a:gd name="T15" fmla="*/ 45 h 338"/>
                <a:gd name="T16" fmla="*/ 70 w 166"/>
                <a:gd name="T17" fmla="*/ 30 h 338"/>
                <a:gd name="T18" fmla="*/ 78 w 166"/>
                <a:gd name="T19" fmla="*/ 22 h 338"/>
                <a:gd name="T20" fmla="*/ 96 w 166"/>
                <a:gd name="T21" fmla="*/ 19 h 338"/>
                <a:gd name="T22" fmla="*/ 103 w 166"/>
                <a:gd name="T23" fmla="*/ 8 h 338"/>
                <a:gd name="T24" fmla="*/ 111 w 166"/>
                <a:gd name="T25" fmla="*/ 4 h 338"/>
                <a:gd name="T26" fmla="*/ 141 w 166"/>
                <a:gd name="T27" fmla="*/ 19 h 338"/>
                <a:gd name="T28" fmla="*/ 148 w 166"/>
                <a:gd name="T29" fmla="*/ 30 h 338"/>
                <a:gd name="T30" fmla="*/ 155 w 166"/>
                <a:gd name="T31" fmla="*/ 52 h 338"/>
                <a:gd name="T32" fmla="*/ 155 w 166"/>
                <a:gd name="T33" fmla="*/ 78 h 338"/>
                <a:gd name="T34" fmla="*/ 159 w 166"/>
                <a:gd name="T35" fmla="*/ 89 h 338"/>
                <a:gd name="T36" fmla="*/ 144 w 166"/>
                <a:gd name="T37" fmla="*/ 89 h 338"/>
                <a:gd name="T38" fmla="*/ 133 w 166"/>
                <a:gd name="T39" fmla="*/ 93 h 338"/>
                <a:gd name="T40" fmla="*/ 129 w 166"/>
                <a:gd name="T41" fmla="*/ 104 h 338"/>
                <a:gd name="T42" fmla="*/ 129 w 166"/>
                <a:gd name="T43" fmla="*/ 108 h 338"/>
                <a:gd name="T44" fmla="*/ 133 w 166"/>
                <a:gd name="T45" fmla="*/ 119 h 338"/>
                <a:gd name="T46" fmla="*/ 126 w 166"/>
                <a:gd name="T47" fmla="*/ 134 h 338"/>
                <a:gd name="T48" fmla="*/ 115 w 166"/>
                <a:gd name="T49" fmla="*/ 149 h 338"/>
                <a:gd name="T50" fmla="*/ 103 w 166"/>
                <a:gd name="T51" fmla="*/ 156 h 338"/>
                <a:gd name="T52" fmla="*/ 92 w 166"/>
                <a:gd name="T53" fmla="*/ 160 h 338"/>
                <a:gd name="T54" fmla="*/ 85 w 166"/>
                <a:gd name="T55" fmla="*/ 174 h 338"/>
                <a:gd name="T56" fmla="*/ 81 w 166"/>
                <a:gd name="T57" fmla="*/ 189 h 338"/>
                <a:gd name="T58" fmla="*/ 81 w 166"/>
                <a:gd name="T59" fmla="*/ 204 h 338"/>
                <a:gd name="T60" fmla="*/ 85 w 166"/>
                <a:gd name="T61" fmla="*/ 215 h 338"/>
                <a:gd name="T62" fmla="*/ 100 w 166"/>
                <a:gd name="T63" fmla="*/ 226 h 338"/>
                <a:gd name="T64" fmla="*/ 100 w 166"/>
                <a:gd name="T65" fmla="*/ 249 h 338"/>
                <a:gd name="T66" fmla="*/ 85 w 166"/>
                <a:gd name="T67" fmla="*/ 245 h 338"/>
                <a:gd name="T68" fmla="*/ 70 w 166"/>
                <a:gd name="T69" fmla="*/ 245 h 338"/>
                <a:gd name="T70" fmla="*/ 81 w 166"/>
                <a:gd name="T71" fmla="*/ 249 h 338"/>
                <a:gd name="T72" fmla="*/ 100 w 166"/>
                <a:gd name="T73" fmla="*/ 252 h 338"/>
                <a:gd name="T74" fmla="*/ 92 w 166"/>
                <a:gd name="T75" fmla="*/ 256 h 338"/>
                <a:gd name="T76" fmla="*/ 85 w 166"/>
                <a:gd name="T77" fmla="*/ 264 h 338"/>
                <a:gd name="T78" fmla="*/ 78 w 166"/>
                <a:gd name="T79" fmla="*/ 271 h 338"/>
                <a:gd name="T80" fmla="*/ 78 w 166"/>
                <a:gd name="T81" fmla="*/ 282 h 338"/>
                <a:gd name="T82" fmla="*/ 81 w 166"/>
                <a:gd name="T83" fmla="*/ 301 h 338"/>
                <a:gd name="T84" fmla="*/ 66 w 166"/>
                <a:gd name="T85" fmla="*/ 319 h 338"/>
                <a:gd name="T86" fmla="*/ 48 w 166"/>
                <a:gd name="T87" fmla="*/ 330 h 338"/>
                <a:gd name="T88" fmla="*/ 29 w 166"/>
                <a:gd name="T89" fmla="*/ 330 h 338"/>
                <a:gd name="T90" fmla="*/ 29 w 166"/>
                <a:gd name="T91" fmla="*/ 315 h 338"/>
                <a:gd name="T92" fmla="*/ 15 w 166"/>
                <a:gd name="T93" fmla="*/ 297 h 338"/>
                <a:gd name="T94" fmla="*/ 7 w 166"/>
                <a:gd name="T95" fmla="*/ 282 h 338"/>
                <a:gd name="T96" fmla="*/ 7 w 166"/>
                <a:gd name="T97" fmla="*/ 275 h 338"/>
                <a:gd name="T98" fmla="*/ 0 w 166"/>
                <a:gd name="T99" fmla="*/ 264 h 338"/>
                <a:gd name="T100" fmla="*/ 103 w 166"/>
                <a:gd name="T101" fmla="*/ 252 h 338"/>
                <a:gd name="T102" fmla="*/ 4 w 166"/>
                <a:gd name="T103" fmla="*/ 278 h 338"/>
                <a:gd name="T104" fmla="*/ 115 w 166"/>
                <a:gd name="T105" fmla="*/ 271 h 338"/>
                <a:gd name="T106" fmla="*/ 118 w 166"/>
                <a:gd name="T107" fmla="*/ 282 h 338"/>
                <a:gd name="T108" fmla="*/ 107 w 166"/>
                <a:gd name="T109" fmla="*/ 304 h 338"/>
                <a:gd name="T110" fmla="*/ 115 w 166"/>
                <a:gd name="T111" fmla="*/ 293 h 338"/>
                <a:gd name="T112" fmla="*/ 107 w 166"/>
                <a:gd name="T113" fmla="*/ 286 h 338"/>
                <a:gd name="T114" fmla="*/ 107 w 166"/>
                <a:gd name="T115" fmla="*/ 301 h 338"/>
                <a:gd name="T116" fmla="*/ 81 w 166"/>
                <a:gd name="T117" fmla="*/ 319 h 338"/>
                <a:gd name="T118" fmla="*/ 85 w 166"/>
                <a:gd name="T119" fmla="*/ 29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6" h="338">
                  <a:moveTo>
                    <a:pt x="4" y="256"/>
                  </a:moveTo>
                  <a:lnTo>
                    <a:pt x="7" y="260"/>
                  </a:lnTo>
                  <a:lnTo>
                    <a:pt x="7" y="260"/>
                  </a:lnTo>
                  <a:lnTo>
                    <a:pt x="11" y="260"/>
                  </a:lnTo>
                  <a:lnTo>
                    <a:pt x="7" y="249"/>
                  </a:lnTo>
                  <a:lnTo>
                    <a:pt x="7" y="245"/>
                  </a:lnTo>
                  <a:lnTo>
                    <a:pt x="7" y="241"/>
                  </a:lnTo>
                  <a:lnTo>
                    <a:pt x="11" y="241"/>
                  </a:lnTo>
                  <a:lnTo>
                    <a:pt x="7" y="238"/>
                  </a:lnTo>
                  <a:lnTo>
                    <a:pt x="7" y="238"/>
                  </a:lnTo>
                  <a:lnTo>
                    <a:pt x="15" y="238"/>
                  </a:lnTo>
                  <a:lnTo>
                    <a:pt x="15" y="234"/>
                  </a:lnTo>
                  <a:lnTo>
                    <a:pt x="15" y="230"/>
                  </a:lnTo>
                  <a:lnTo>
                    <a:pt x="18" y="226"/>
                  </a:lnTo>
                  <a:lnTo>
                    <a:pt x="15" y="223"/>
                  </a:lnTo>
                  <a:lnTo>
                    <a:pt x="15" y="215"/>
                  </a:lnTo>
                  <a:lnTo>
                    <a:pt x="11" y="212"/>
                  </a:lnTo>
                  <a:lnTo>
                    <a:pt x="11" y="208"/>
                  </a:lnTo>
                  <a:lnTo>
                    <a:pt x="18" y="208"/>
                  </a:lnTo>
                  <a:lnTo>
                    <a:pt x="18" y="200"/>
                  </a:lnTo>
                  <a:lnTo>
                    <a:pt x="22" y="197"/>
                  </a:lnTo>
                  <a:lnTo>
                    <a:pt x="15" y="193"/>
                  </a:lnTo>
                  <a:lnTo>
                    <a:pt x="11" y="189"/>
                  </a:lnTo>
                  <a:lnTo>
                    <a:pt x="11" y="186"/>
                  </a:lnTo>
                  <a:lnTo>
                    <a:pt x="11" y="178"/>
                  </a:lnTo>
                  <a:lnTo>
                    <a:pt x="11" y="174"/>
                  </a:lnTo>
                  <a:lnTo>
                    <a:pt x="7" y="171"/>
                  </a:lnTo>
                  <a:lnTo>
                    <a:pt x="11" y="163"/>
                  </a:lnTo>
                  <a:lnTo>
                    <a:pt x="7" y="156"/>
                  </a:lnTo>
                  <a:lnTo>
                    <a:pt x="7" y="149"/>
                  </a:lnTo>
                  <a:lnTo>
                    <a:pt x="7" y="141"/>
                  </a:lnTo>
                  <a:lnTo>
                    <a:pt x="11" y="137"/>
                  </a:lnTo>
                  <a:lnTo>
                    <a:pt x="15" y="134"/>
                  </a:lnTo>
                  <a:lnTo>
                    <a:pt x="18" y="137"/>
                  </a:lnTo>
                  <a:lnTo>
                    <a:pt x="26" y="137"/>
                  </a:lnTo>
                  <a:lnTo>
                    <a:pt x="29" y="134"/>
                  </a:lnTo>
                  <a:lnTo>
                    <a:pt x="29" y="126"/>
                  </a:lnTo>
                  <a:lnTo>
                    <a:pt x="26" y="126"/>
                  </a:lnTo>
                  <a:lnTo>
                    <a:pt x="26" y="123"/>
                  </a:lnTo>
                  <a:lnTo>
                    <a:pt x="33" y="108"/>
                  </a:lnTo>
                  <a:lnTo>
                    <a:pt x="33" y="100"/>
                  </a:lnTo>
                  <a:lnTo>
                    <a:pt x="33" y="97"/>
                  </a:lnTo>
                  <a:lnTo>
                    <a:pt x="37" y="93"/>
                  </a:lnTo>
                  <a:lnTo>
                    <a:pt x="37" y="85"/>
                  </a:lnTo>
                  <a:lnTo>
                    <a:pt x="33" y="85"/>
                  </a:lnTo>
                  <a:lnTo>
                    <a:pt x="33" y="82"/>
                  </a:lnTo>
                  <a:lnTo>
                    <a:pt x="37" y="78"/>
                  </a:lnTo>
                  <a:lnTo>
                    <a:pt x="44" y="78"/>
                  </a:lnTo>
                  <a:lnTo>
                    <a:pt x="48" y="74"/>
                  </a:lnTo>
                  <a:lnTo>
                    <a:pt x="48" y="74"/>
                  </a:lnTo>
                  <a:lnTo>
                    <a:pt x="52" y="67"/>
                  </a:lnTo>
                  <a:lnTo>
                    <a:pt x="55" y="59"/>
                  </a:lnTo>
                  <a:lnTo>
                    <a:pt x="59" y="56"/>
                  </a:lnTo>
                  <a:lnTo>
                    <a:pt x="55" y="52"/>
                  </a:lnTo>
                  <a:lnTo>
                    <a:pt x="55" y="52"/>
                  </a:lnTo>
                  <a:lnTo>
                    <a:pt x="55" y="45"/>
                  </a:lnTo>
                  <a:lnTo>
                    <a:pt x="55" y="41"/>
                  </a:lnTo>
                  <a:lnTo>
                    <a:pt x="59" y="41"/>
                  </a:lnTo>
                  <a:lnTo>
                    <a:pt x="59" y="37"/>
                  </a:lnTo>
                  <a:lnTo>
                    <a:pt x="63" y="34"/>
                  </a:lnTo>
                  <a:lnTo>
                    <a:pt x="63" y="30"/>
                  </a:lnTo>
                  <a:lnTo>
                    <a:pt x="66" y="30"/>
                  </a:lnTo>
                  <a:lnTo>
                    <a:pt x="70" y="30"/>
                  </a:lnTo>
                  <a:lnTo>
                    <a:pt x="74" y="30"/>
                  </a:lnTo>
                  <a:lnTo>
                    <a:pt x="74" y="30"/>
                  </a:lnTo>
                  <a:lnTo>
                    <a:pt x="78" y="30"/>
                  </a:lnTo>
                  <a:lnTo>
                    <a:pt x="74" y="26"/>
                  </a:lnTo>
                  <a:lnTo>
                    <a:pt x="78" y="22"/>
                  </a:lnTo>
                  <a:lnTo>
                    <a:pt x="78" y="22"/>
                  </a:lnTo>
                  <a:lnTo>
                    <a:pt x="78" y="22"/>
                  </a:lnTo>
                  <a:lnTo>
                    <a:pt x="74" y="19"/>
                  </a:lnTo>
                  <a:lnTo>
                    <a:pt x="78" y="15"/>
                  </a:lnTo>
                  <a:lnTo>
                    <a:pt x="81" y="15"/>
                  </a:lnTo>
                  <a:lnTo>
                    <a:pt x="85" y="15"/>
                  </a:lnTo>
                  <a:lnTo>
                    <a:pt x="89" y="15"/>
                  </a:lnTo>
                  <a:lnTo>
                    <a:pt x="92" y="19"/>
                  </a:lnTo>
                  <a:lnTo>
                    <a:pt x="96" y="19"/>
                  </a:lnTo>
                  <a:lnTo>
                    <a:pt x="100" y="19"/>
                  </a:lnTo>
                  <a:lnTo>
                    <a:pt x="100" y="19"/>
                  </a:lnTo>
                  <a:lnTo>
                    <a:pt x="103" y="19"/>
                  </a:lnTo>
                  <a:lnTo>
                    <a:pt x="103" y="15"/>
                  </a:lnTo>
                  <a:lnTo>
                    <a:pt x="100" y="15"/>
                  </a:lnTo>
                  <a:lnTo>
                    <a:pt x="100" y="11"/>
                  </a:lnTo>
                  <a:lnTo>
                    <a:pt x="103" y="8"/>
                  </a:lnTo>
                  <a:lnTo>
                    <a:pt x="103" y="4"/>
                  </a:lnTo>
                  <a:lnTo>
                    <a:pt x="100" y="4"/>
                  </a:lnTo>
                  <a:lnTo>
                    <a:pt x="100" y="0"/>
                  </a:lnTo>
                  <a:lnTo>
                    <a:pt x="103" y="0"/>
                  </a:lnTo>
                  <a:lnTo>
                    <a:pt x="107" y="0"/>
                  </a:lnTo>
                  <a:lnTo>
                    <a:pt x="107" y="0"/>
                  </a:lnTo>
                  <a:lnTo>
                    <a:pt x="111" y="4"/>
                  </a:lnTo>
                  <a:lnTo>
                    <a:pt x="115" y="4"/>
                  </a:lnTo>
                  <a:lnTo>
                    <a:pt x="122" y="11"/>
                  </a:lnTo>
                  <a:lnTo>
                    <a:pt x="126" y="15"/>
                  </a:lnTo>
                  <a:lnTo>
                    <a:pt x="133" y="15"/>
                  </a:lnTo>
                  <a:lnTo>
                    <a:pt x="133" y="15"/>
                  </a:lnTo>
                  <a:lnTo>
                    <a:pt x="137" y="19"/>
                  </a:lnTo>
                  <a:lnTo>
                    <a:pt x="141" y="19"/>
                  </a:lnTo>
                  <a:lnTo>
                    <a:pt x="141" y="22"/>
                  </a:lnTo>
                  <a:lnTo>
                    <a:pt x="144" y="22"/>
                  </a:lnTo>
                  <a:lnTo>
                    <a:pt x="144" y="22"/>
                  </a:lnTo>
                  <a:lnTo>
                    <a:pt x="148" y="26"/>
                  </a:lnTo>
                  <a:lnTo>
                    <a:pt x="148" y="26"/>
                  </a:lnTo>
                  <a:lnTo>
                    <a:pt x="152" y="30"/>
                  </a:lnTo>
                  <a:lnTo>
                    <a:pt x="148" y="30"/>
                  </a:lnTo>
                  <a:lnTo>
                    <a:pt x="152" y="37"/>
                  </a:lnTo>
                  <a:lnTo>
                    <a:pt x="148" y="41"/>
                  </a:lnTo>
                  <a:lnTo>
                    <a:pt x="148" y="41"/>
                  </a:lnTo>
                  <a:lnTo>
                    <a:pt x="155" y="41"/>
                  </a:lnTo>
                  <a:lnTo>
                    <a:pt x="155" y="45"/>
                  </a:lnTo>
                  <a:lnTo>
                    <a:pt x="152" y="48"/>
                  </a:lnTo>
                  <a:lnTo>
                    <a:pt x="155" y="52"/>
                  </a:lnTo>
                  <a:lnTo>
                    <a:pt x="155" y="56"/>
                  </a:lnTo>
                  <a:lnTo>
                    <a:pt x="155" y="59"/>
                  </a:lnTo>
                  <a:lnTo>
                    <a:pt x="155" y="63"/>
                  </a:lnTo>
                  <a:lnTo>
                    <a:pt x="155" y="63"/>
                  </a:lnTo>
                  <a:lnTo>
                    <a:pt x="155" y="71"/>
                  </a:lnTo>
                  <a:lnTo>
                    <a:pt x="155" y="74"/>
                  </a:lnTo>
                  <a:lnTo>
                    <a:pt x="155" y="78"/>
                  </a:lnTo>
                  <a:lnTo>
                    <a:pt x="159" y="78"/>
                  </a:lnTo>
                  <a:lnTo>
                    <a:pt x="163" y="82"/>
                  </a:lnTo>
                  <a:lnTo>
                    <a:pt x="166" y="85"/>
                  </a:lnTo>
                  <a:lnTo>
                    <a:pt x="163" y="89"/>
                  </a:lnTo>
                  <a:lnTo>
                    <a:pt x="163" y="89"/>
                  </a:lnTo>
                  <a:lnTo>
                    <a:pt x="163" y="89"/>
                  </a:lnTo>
                  <a:lnTo>
                    <a:pt x="159" y="89"/>
                  </a:lnTo>
                  <a:lnTo>
                    <a:pt x="159" y="85"/>
                  </a:lnTo>
                  <a:lnTo>
                    <a:pt x="155" y="89"/>
                  </a:lnTo>
                  <a:lnTo>
                    <a:pt x="152" y="89"/>
                  </a:lnTo>
                  <a:lnTo>
                    <a:pt x="148" y="89"/>
                  </a:lnTo>
                  <a:lnTo>
                    <a:pt x="148" y="89"/>
                  </a:lnTo>
                  <a:lnTo>
                    <a:pt x="144" y="85"/>
                  </a:lnTo>
                  <a:lnTo>
                    <a:pt x="144" y="89"/>
                  </a:lnTo>
                  <a:lnTo>
                    <a:pt x="141" y="85"/>
                  </a:lnTo>
                  <a:lnTo>
                    <a:pt x="141" y="89"/>
                  </a:lnTo>
                  <a:lnTo>
                    <a:pt x="141" y="89"/>
                  </a:lnTo>
                  <a:lnTo>
                    <a:pt x="137" y="93"/>
                  </a:lnTo>
                  <a:lnTo>
                    <a:pt x="137" y="93"/>
                  </a:lnTo>
                  <a:lnTo>
                    <a:pt x="133" y="93"/>
                  </a:lnTo>
                  <a:lnTo>
                    <a:pt x="133" y="93"/>
                  </a:lnTo>
                  <a:lnTo>
                    <a:pt x="133" y="97"/>
                  </a:lnTo>
                  <a:lnTo>
                    <a:pt x="137" y="97"/>
                  </a:lnTo>
                  <a:lnTo>
                    <a:pt x="133" y="100"/>
                  </a:lnTo>
                  <a:lnTo>
                    <a:pt x="129" y="97"/>
                  </a:lnTo>
                  <a:lnTo>
                    <a:pt x="129" y="100"/>
                  </a:lnTo>
                  <a:lnTo>
                    <a:pt x="129" y="100"/>
                  </a:lnTo>
                  <a:lnTo>
                    <a:pt x="129" y="104"/>
                  </a:lnTo>
                  <a:lnTo>
                    <a:pt x="129" y="104"/>
                  </a:lnTo>
                  <a:lnTo>
                    <a:pt x="129" y="100"/>
                  </a:lnTo>
                  <a:lnTo>
                    <a:pt x="126" y="100"/>
                  </a:lnTo>
                  <a:lnTo>
                    <a:pt x="126" y="100"/>
                  </a:lnTo>
                  <a:lnTo>
                    <a:pt x="126" y="104"/>
                  </a:lnTo>
                  <a:lnTo>
                    <a:pt x="129" y="104"/>
                  </a:lnTo>
                  <a:lnTo>
                    <a:pt x="129" y="108"/>
                  </a:lnTo>
                  <a:lnTo>
                    <a:pt x="129" y="108"/>
                  </a:lnTo>
                  <a:lnTo>
                    <a:pt x="129" y="111"/>
                  </a:lnTo>
                  <a:lnTo>
                    <a:pt x="129" y="115"/>
                  </a:lnTo>
                  <a:lnTo>
                    <a:pt x="126" y="115"/>
                  </a:lnTo>
                  <a:lnTo>
                    <a:pt x="129" y="119"/>
                  </a:lnTo>
                  <a:lnTo>
                    <a:pt x="129" y="119"/>
                  </a:lnTo>
                  <a:lnTo>
                    <a:pt x="133" y="119"/>
                  </a:lnTo>
                  <a:lnTo>
                    <a:pt x="129" y="123"/>
                  </a:lnTo>
                  <a:lnTo>
                    <a:pt x="133" y="123"/>
                  </a:lnTo>
                  <a:lnTo>
                    <a:pt x="133" y="123"/>
                  </a:lnTo>
                  <a:lnTo>
                    <a:pt x="129" y="126"/>
                  </a:lnTo>
                  <a:lnTo>
                    <a:pt x="129" y="126"/>
                  </a:lnTo>
                  <a:lnTo>
                    <a:pt x="126" y="130"/>
                  </a:lnTo>
                  <a:lnTo>
                    <a:pt x="126" y="134"/>
                  </a:lnTo>
                  <a:lnTo>
                    <a:pt x="122" y="141"/>
                  </a:lnTo>
                  <a:lnTo>
                    <a:pt x="122" y="141"/>
                  </a:lnTo>
                  <a:lnTo>
                    <a:pt x="118" y="141"/>
                  </a:lnTo>
                  <a:lnTo>
                    <a:pt x="115" y="141"/>
                  </a:lnTo>
                  <a:lnTo>
                    <a:pt x="115" y="145"/>
                  </a:lnTo>
                  <a:lnTo>
                    <a:pt x="118" y="145"/>
                  </a:lnTo>
                  <a:lnTo>
                    <a:pt x="115" y="149"/>
                  </a:lnTo>
                  <a:lnTo>
                    <a:pt x="111" y="152"/>
                  </a:lnTo>
                  <a:lnTo>
                    <a:pt x="111" y="152"/>
                  </a:lnTo>
                  <a:lnTo>
                    <a:pt x="107" y="149"/>
                  </a:lnTo>
                  <a:lnTo>
                    <a:pt x="107" y="149"/>
                  </a:lnTo>
                  <a:lnTo>
                    <a:pt x="103" y="152"/>
                  </a:lnTo>
                  <a:lnTo>
                    <a:pt x="103" y="156"/>
                  </a:lnTo>
                  <a:lnTo>
                    <a:pt x="103" y="156"/>
                  </a:lnTo>
                  <a:lnTo>
                    <a:pt x="100" y="156"/>
                  </a:lnTo>
                  <a:lnTo>
                    <a:pt x="100" y="156"/>
                  </a:lnTo>
                  <a:lnTo>
                    <a:pt x="100" y="160"/>
                  </a:lnTo>
                  <a:lnTo>
                    <a:pt x="96" y="160"/>
                  </a:lnTo>
                  <a:lnTo>
                    <a:pt x="96" y="156"/>
                  </a:lnTo>
                  <a:lnTo>
                    <a:pt x="92" y="160"/>
                  </a:lnTo>
                  <a:lnTo>
                    <a:pt x="92" y="160"/>
                  </a:lnTo>
                  <a:lnTo>
                    <a:pt x="96" y="163"/>
                  </a:lnTo>
                  <a:lnTo>
                    <a:pt x="96" y="163"/>
                  </a:lnTo>
                  <a:lnTo>
                    <a:pt x="89" y="167"/>
                  </a:lnTo>
                  <a:lnTo>
                    <a:pt x="89" y="167"/>
                  </a:lnTo>
                  <a:lnTo>
                    <a:pt x="85" y="167"/>
                  </a:lnTo>
                  <a:lnTo>
                    <a:pt x="89" y="171"/>
                  </a:lnTo>
                  <a:lnTo>
                    <a:pt x="85" y="174"/>
                  </a:lnTo>
                  <a:lnTo>
                    <a:pt x="81" y="174"/>
                  </a:lnTo>
                  <a:lnTo>
                    <a:pt x="78" y="174"/>
                  </a:lnTo>
                  <a:lnTo>
                    <a:pt x="81" y="178"/>
                  </a:lnTo>
                  <a:lnTo>
                    <a:pt x="81" y="182"/>
                  </a:lnTo>
                  <a:lnTo>
                    <a:pt x="81" y="182"/>
                  </a:lnTo>
                  <a:lnTo>
                    <a:pt x="81" y="186"/>
                  </a:lnTo>
                  <a:lnTo>
                    <a:pt x="81" y="189"/>
                  </a:lnTo>
                  <a:lnTo>
                    <a:pt x="85" y="193"/>
                  </a:lnTo>
                  <a:lnTo>
                    <a:pt x="85" y="197"/>
                  </a:lnTo>
                  <a:lnTo>
                    <a:pt x="81" y="193"/>
                  </a:lnTo>
                  <a:lnTo>
                    <a:pt x="81" y="197"/>
                  </a:lnTo>
                  <a:lnTo>
                    <a:pt x="81" y="200"/>
                  </a:lnTo>
                  <a:lnTo>
                    <a:pt x="78" y="204"/>
                  </a:lnTo>
                  <a:lnTo>
                    <a:pt x="81" y="204"/>
                  </a:lnTo>
                  <a:lnTo>
                    <a:pt x="81" y="204"/>
                  </a:lnTo>
                  <a:lnTo>
                    <a:pt x="81" y="204"/>
                  </a:lnTo>
                  <a:lnTo>
                    <a:pt x="81" y="208"/>
                  </a:lnTo>
                  <a:lnTo>
                    <a:pt x="78" y="212"/>
                  </a:lnTo>
                  <a:lnTo>
                    <a:pt x="81" y="215"/>
                  </a:lnTo>
                  <a:lnTo>
                    <a:pt x="81" y="215"/>
                  </a:lnTo>
                  <a:lnTo>
                    <a:pt x="85" y="215"/>
                  </a:lnTo>
                  <a:lnTo>
                    <a:pt x="85" y="219"/>
                  </a:lnTo>
                  <a:lnTo>
                    <a:pt x="85" y="219"/>
                  </a:lnTo>
                  <a:lnTo>
                    <a:pt x="89" y="219"/>
                  </a:lnTo>
                  <a:lnTo>
                    <a:pt x="92" y="219"/>
                  </a:lnTo>
                  <a:lnTo>
                    <a:pt x="92" y="219"/>
                  </a:lnTo>
                  <a:lnTo>
                    <a:pt x="96" y="223"/>
                  </a:lnTo>
                  <a:lnTo>
                    <a:pt x="100" y="226"/>
                  </a:lnTo>
                  <a:lnTo>
                    <a:pt x="100" y="226"/>
                  </a:lnTo>
                  <a:lnTo>
                    <a:pt x="103" y="230"/>
                  </a:lnTo>
                  <a:lnTo>
                    <a:pt x="103" y="234"/>
                  </a:lnTo>
                  <a:lnTo>
                    <a:pt x="107" y="234"/>
                  </a:lnTo>
                  <a:lnTo>
                    <a:pt x="103" y="241"/>
                  </a:lnTo>
                  <a:lnTo>
                    <a:pt x="100" y="245"/>
                  </a:lnTo>
                  <a:lnTo>
                    <a:pt x="100" y="249"/>
                  </a:lnTo>
                  <a:lnTo>
                    <a:pt x="96" y="249"/>
                  </a:lnTo>
                  <a:lnTo>
                    <a:pt x="92" y="245"/>
                  </a:lnTo>
                  <a:lnTo>
                    <a:pt x="92" y="245"/>
                  </a:lnTo>
                  <a:lnTo>
                    <a:pt x="89" y="245"/>
                  </a:lnTo>
                  <a:lnTo>
                    <a:pt x="89" y="241"/>
                  </a:lnTo>
                  <a:lnTo>
                    <a:pt x="89" y="245"/>
                  </a:lnTo>
                  <a:lnTo>
                    <a:pt x="85" y="245"/>
                  </a:lnTo>
                  <a:lnTo>
                    <a:pt x="85" y="241"/>
                  </a:lnTo>
                  <a:lnTo>
                    <a:pt x="81" y="241"/>
                  </a:lnTo>
                  <a:lnTo>
                    <a:pt x="81" y="245"/>
                  </a:lnTo>
                  <a:lnTo>
                    <a:pt x="78" y="245"/>
                  </a:lnTo>
                  <a:lnTo>
                    <a:pt x="78" y="245"/>
                  </a:lnTo>
                  <a:lnTo>
                    <a:pt x="74" y="245"/>
                  </a:lnTo>
                  <a:lnTo>
                    <a:pt x="70" y="245"/>
                  </a:lnTo>
                  <a:lnTo>
                    <a:pt x="70" y="245"/>
                  </a:lnTo>
                  <a:lnTo>
                    <a:pt x="70" y="249"/>
                  </a:lnTo>
                  <a:lnTo>
                    <a:pt x="74" y="249"/>
                  </a:lnTo>
                  <a:lnTo>
                    <a:pt x="74" y="249"/>
                  </a:lnTo>
                  <a:lnTo>
                    <a:pt x="78" y="245"/>
                  </a:lnTo>
                  <a:lnTo>
                    <a:pt x="81" y="245"/>
                  </a:lnTo>
                  <a:lnTo>
                    <a:pt x="81" y="249"/>
                  </a:lnTo>
                  <a:lnTo>
                    <a:pt x="85" y="249"/>
                  </a:lnTo>
                  <a:lnTo>
                    <a:pt x="89" y="252"/>
                  </a:lnTo>
                  <a:lnTo>
                    <a:pt x="89" y="249"/>
                  </a:lnTo>
                  <a:lnTo>
                    <a:pt x="92" y="249"/>
                  </a:lnTo>
                  <a:lnTo>
                    <a:pt x="96" y="249"/>
                  </a:lnTo>
                  <a:lnTo>
                    <a:pt x="100" y="249"/>
                  </a:lnTo>
                  <a:lnTo>
                    <a:pt x="100" y="252"/>
                  </a:lnTo>
                  <a:lnTo>
                    <a:pt x="100" y="256"/>
                  </a:lnTo>
                  <a:lnTo>
                    <a:pt x="100" y="256"/>
                  </a:lnTo>
                  <a:lnTo>
                    <a:pt x="96" y="256"/>
                  </a:lnTo>
                  <a:lnTo>
                    <a:pt x="92" y="260"/>
                  </a:lnTo>
                  <a:lnTo>
                    <a:pt x="92" y="260"/>
                  </a:lnTo>
                  <a:lnTo>
                    <a:pt x="92" y="256"/>
                  </a:lnTo>
                  <a:lnTo>
                    <a:pt x="92" y="256"/>
                  </a:lnTo>
                  <a:lnTo>
                    <a:pt x="89" y="256"/>
                  </a:lnTo>
                  <a:lnTo>
                    <a:pt x="92" y="260"/>
                  </a:lnTo>
                  <a:lnTo>
                    <a:pt x="89" y="260"/>
                  </a:lnTo>
                  <a:lnTo>
                    <a:pt x="85" y="264"/>
                  </a:lnTo>
                  <a:lnTo>
                    <a:pt x="85" y="264"/>
                  </a:lnTo>
                  <a:lnTo>
                    <a:pt x="85" y="264"/>
                  </a:lnTo>
                  <a:lnTo>
                    <a:pt x="85" y="264"/>
                  </a:lnTo>
                  <a:lnTo>
                    <a:pt x="81" y="267"/>
                  </a:lnTo>
                  <a:lnTo>
                    <a:pt x="81" y="267"/>
                  </a:lnTo>
                  <a:lnTo>
                    <a:pt x="78" y="267"/>
                  </a:lnTo>
                  <a:lnTo>
                    <a:pt x="78" y="267"/>
                  </a:lnTo>
                  <a:lnTo>
                    <a:pt x="81" y="267"/>
                  </a:lnTo>
                  <a:lnTo>
                    <a:pt x="85" y="271"/>
                  </a:lnTo>
                  <a:lnTo>
                    <a:pt x="78" y="271"/>
                  </a:lnTo>
                  <a:lnTo>
                    <a:pt x="81" y="275"/>
                  </a:lnTo>
                  <a:lnTo>
                    <a:pt x="81" y="275"/>
                  </a:lnTo>
                  <a:lnTo>
                    <a:pt x="81" y="278"/>
                  </a:lnTo>
                  <a:lnTo>
                    <a:pt x="85" y="282"/>
                  </a:lnTo>
                  <a:lnTo>
                    <a:pt x="81" y="282"/>
                  </a:lnTo>
                  <a:lnTo>
                    <a:pt x="78" y="282"/>
                  </a:lnTo>
                  <a:lnTo>
                    <a:pt x="78" y="282"/>
                  </a:lnTo>
                  <a:lnTo>
                    <a:pt x="78" y="286"/>
                  </a:lnTo>
                  <a:lnTo>
                    <a:pt x="81" y="289"/>
                  </a:lnTo>
                  <a:lnTo>
                    <a:pt x="78" y="289"/>
                  </a:lnTo>
                  <a:lnTo>
                    <a:pt x="81" y="293"/>
                  </a:lnTo>
                  <a:lnTo>
                    <a:pt x="78" y="297"/>
                  </a:lnTo>
                  <a:lnTo>
                    <a:pt x="78" y="301"/>
                  </a:lnTo>
                  <a:lnTo>
                    <a:pt x="81" y="301"/>
                  </a:lnTo>
                  <a:lnTo>
                    <a:pt x="78" y="304"/>
                  </a:lnTo>
                  <a:lnTo>
                    <a:pt x="78" y="312"/>
                  </a:lnTo>
                  <a:lnTo>
                    <a:pt x="74" y="312"/>
                  </a:lnTo>
                  <a:lnTo>
                    <a:pt x="74" y="319"/>
                  </a:lnTo>
                  <a:lnTo>
                    <a:pt x="70" y="323"/>
                  </a:lnTo>
                  <a:lnTo>
                    <a:pt x="70" y="323"/>
                  </a:lnTo>
                  <a:lnTo>
                    <a:pt x="66" y="319"/>
                  </a:lnTo>
                  <a:lnTo>
                    <a:pt x="63" y="323"/>
                  </a:lnTo>
                  <a:lnTo>
                    <a:pt x="55" y="319"/>
                  </a:lnTo>
                  <a:lnTo>
                    <a:pt x="55" y="319"/>
                  </a:lnTo>
                  <a:lnTo>
                    <a:pt x="55" y="323"/>
                  </a:lnTo>
                  <a:lnTo>
                    <a:pt x="48" y="323"/>
                  </a:lnTo>
                  <a:lnTo>
                    <a:pt x="48" y="330"/>
                  </a:lnTo>
                  <a:lnTo>
                    <a:pt x="48" y="330"/>
                  </a:lnTo>
                  <a:lnTo>
                    <a:pt x="48" y="334"/>
                  </a:lnTo>
                  <a:lnTo>
                    <a:pt x="44" y="334"/>
                  </a:lnTo>
                  <a:lnTo>
                    <a:pt x="41" y="334"/>
                  </a:lnTo>
                  <a:lnTo>
                    <a:pt x="33" y="338"/>
                  </a:lnTo>
                  <a:lnTo>
                    <a:pt x="29" y="338"/>
                  </a:lnTo>
                  <a:lnTo>
                    <a:pt x="29" y="334"/>
                  </a:lnTo>
                  <a:lnTo>
                    <a:pt x="29" y="330"/>
                  </a:lnTo>
                  <a:lnTo>
                    <a:pt x="29" y="327"/>
                  </a:lnTo>
                  <a:lnTo>
                    <a:pt x="26" y="323"/>
                  </a:lnTo>
                  <a:lnTo>
                    <a:pt x="26" y="323"/>
                  </a:lnTo>
                  <a:lnTo>
                    <a:pt x="22" y="319"/>
                  </a:lnTo>
                  <a:lnTo>
                    <a:pt x="22" y="319"/>
                  </a:lnTo>
                  <a:lnTo>
                    <a:pt x="29" y="319"/>
                  </a:lnTo>
                  <a:lnTo>
                    <a:pt x="29" y="315"/>
                  </a:lnTo>
                  <a:lnTo>
                    <a:pt x="29" y="312"/>
                  </a:lnTo>
                  <a:lnTo>
                    <a:pt x="26" y="312"/>
                  </a:lnTo>
                  <a:lnTo>
                    <a:pt x="22" y="308"/>
                  </a:lnTo>
                  <a:lnTo>
                    <a:pt x="22" y="308"/>
                  </a:lnTo>
                  <a:lnTo>
                    <a:pt x="18" y="304"/>
                  </a:lnTo>
                  <a:lnTo>
                    <a:pt x="18" y="301"/>
                  </a:lnTo>
                  <a:lnTo>
                    <a:pt x="15" y="297"/>
                  </a:lnTo>
                  <a:lnTo>
                    <a:pt x="15" y="293"/>
                  </a:lnTo>
                  <a:lnTo>
                    <a:pt x="11" y="289"/>
                  </a:lnTo>
                  <a:lnTo>
                    <a:pt x="7" y="289"/>
                  </a:lnTo>
                  <a:lnTo>
                    <a:pt x="7" y="289"/>
                  </a:lnTo>
                  <a:lnTo>
                    <a:pt x="7" y="286"/>
                  </a:lnTo>
                  <a:lnTo>
                    <a:pt x="7" y="282"/>
                  </a:lnTo>
                  <a:lnTo>
                    <a:pt x="7" y="282"/>
                  </a:lnTo>
                  <a:lnTo>
                    <a:pt x="7" y="278"/>
                  </a:lnTo>
                  <a:lnTo>
                    <a:pt x="11" y="275"/>
                  </a:lnTo>
                  <a:lnTo>
                    <a:pt x="11" y="275"/>
                  </a:lnTo>
                  <a:lnTo>
                    <a:pt x="7" y="275"/>
                  </a:lnTo>
                  <a:lnTo>
                    <a:pt x="7" y="271"/>
                  </a:lnTo>
                  <a:lnTo>
                    <a:pt x="7" y="271"/>
                  </a:lnTo>
                  <a:lnTo>
                    <a:pt x="7" y="275"/>
                  </a:lnTo>
                  <a:lnTo>
                    <a:pt x="11" y="275"/>
                  </a:lnTo>
                  <a:lnTo>
                    <a:pt x="7" y="278"/>
                  </a:lnTo>
                  <a:lnTo>
                    <a:pt x="7" y="275"/>
                  </a:lnTo>
                  <a:lnTo>
                    <a:pt x="4" y="275"/>
                  </a:lnTo>
                  <a:lnTo>
                    <a:pt x="4" y="271"/>
                  </a:lnTo>
                  <a:lnTo>
                    <a:pt x="4" y="267"/>
                  </a:lnTo>
                  <a:lnTo>
                    <a:pt x="0" y="264"/>
                  </a:lnTo>
                  <a:lnTo>
                    <a:pt x="0" y="260"/>
                  </a:lnTo>
                  <a:lnTo>
                    <a:pt x="4" y="256"/>
                  </a:lnTo>
                  <a:lnTo>
                    <a:pt x="4" y="256"/>
                  </a:lnTo>
                  <a:lnTo>
                    <a:pt x="4" y="256"/>
                  </a:lnTo>
                  <a:close/>
                  <a:moveTo>
                    <a:pt x="100" y="249"/>
                  </a:moveTo>
                  <a:lnTo>
                    <a:pt x="103" y="252"/>
                  </a:lnTo>
                  <a:lnTo>
                    <a:pt x="103" y="252"/>
                  </a:lnTo>
                  <a:lnTo>
                    <a:pt x="103" y="249"/>
                  </a:lnTo>
                  <a:lnTo>
                    <a:pt x="107" y="245"/>
                  </a:lnTo>
                  <a:lnTo>
                    <a:pt x="107" y="245"/>
                  </a:lnTo>
                  <a:lnTo>
                    <a:pt x="103" y="245"/>
                  </a:lnTo>
                  <a:lnTo>
                    <a:pt x="100" y="249"/>
                  </a:lnTo>
                  <a:lnTo>
                    <a:pt x="100" y="249"/>
                  </a:lnTo>
                  <a:close/>
                  <a:moveTo>
                    <a:pt x="4" y="278"/>
                  </a:moveTo>
                  <a:lnTo>
                    <a:pt x="4" y="282"/>
                  </a:lnTo>
                  <a:lnTo>
                    <a:pt x="7" y="282"/>
                  </a:lnTo>
                  <a:lnTo>
                    <a:pt x="7" y="278"/>
                  </a:lnTo>
                  <a:lnTo>
                    <a:pt x="4" y="278"/>
                  </a:lnTo>
                  <a:lnTo>
                    <a:pt x="4" y="278"/>
                  </a:lnTo>
                  <a:close/>
                  <a:moveTo>
                    <a:pt x="115" y="267"/>
                  </a:moveTo>
                  <a:lnTo>
                    <a:pt x="115" y="271"/>
                  </a:lnTo>
                  <a:lnTo>
                    <a:pt x="118" y="271"/>
                  </a:lnTo>
                  <a:lnTo>
                    <a:pt x="115" y="267"/>
                  </a:lnTo>
                  <a:lnTo>
                    <a:pt x="115" y="267"/>
                  </a:lnTo>
                  <a:lnTo>
                    <a:pt x="115" y="267"/>
                  </a:lnTo>
                  <a:close/>
                  <a:moveTo>
                    <a:pt x="115" y="282"/>
                  </a:moveTo>
                  <a:lnTo>
                    <a:pt x="118" y="286"/>
                  </a:lnTo>
                  <a:lnTo>
                    <a:pt x="118" y="282"/>
                  </a:lnTo>
                  <a:lnTo>
                    <a:pt x="122" y="282"/>
                  </a:lnTo>
                  <a:lnTo>
                    <a:pt x="122" y="282"/>
                  </a:lnTo>
                  <a:lnTo>
                    <a:pt x="118" y="282"/>
                  </a:lnTo>
                  <a:lnTo>
                    <a:pt x="115" y="282"/>
                  </a:lnTo>
                  <a:lnTo>
                    <a:pt x="115" y="282"/>
                  </a:lnTo>
                  <a:close/>
                  <a:moveTo>
                    <a:pt x="103" y="304"/>
                  </a:moveTo>
                  <a:lnTo>
                    <a:pt x="107" y="304"/>
                  </a:lnTo>
                  <a:lnTo>
                    <a:pt x="107" y="304"/>
                  </a:lnTo>
                  <a:lnTo>
                    <a:pt x="107" y="301"/>
                  </a:lnTo>
                  <a:lnTo>
                    <a:pt x="107" y="301"/>
                  </a:lnTo>
                  <a:lnTo>
                    <a:pt x="111" y="297"/>
                  </a:lnTo>
                  <a:lnTo>
                    <a:pt x="111" y="297"/>
                  </a:lnTo>
                  <a:lnTo>
                    <a:pt x="115" y="293"/>
                  </a:lnTo>
                  <a:lnTo>
                    <a:pt x="115" y="293"/>
                  </a:lnTo>
                  <a:lnTo>
                    <a:pt x="111" y="289"/>
                  </a:lnTo>
                  <a:lnTo>
                    <a:pt x="115" y="286"/>
                  </a:lnTo>
                  <a:lnTo>
                    <a:pt x="115" y="286"/>
                  </a:lnTo>
                  <a:lnTo>
                    <a:pt x="115" y="286"/>
                  </a:lnTo>
                  <a:lnTo>
                    <a:pt x="115" y="282"/>
                  </a:lnTo>
                  <a:lnTo>
                    <a:pt x="111" y="286"/>
                  </a:lnTo>
                  <a:lnTo>
                    <a:pt x="107" y="286"/>
                  </a:lnTo>
                  <a:lnTo>
                    <a:pt x="107" y="286"/>
                  </a:lnTo>
                  <a:lnTo>
                    <a:pt x="103" y="289"/>
                  </a:lnTo>
                  <a:lnTo>
                    <a:pt x="103" y="293"/>
                  </a:lnTo>
                  <a:lnTo>
                    <a:pt x="103" y="297"/>
                  </a:lnTo>
                  <a:lnTo>
                    <a:pt x="103" y="297"/>
                  </a:lnTo>
                  <a:lnTo>
                    <a:pt x="103" y="301"/>
                  </a:lnTo>
                  <a:lnTo>
                    <a:pt x="107" y="301"/>
                  </a:lnTo>
                  <a:lnTo>
                    <a:pt x="107" y="301"/>
                  </a:lnTo>
                  <a:lnTo>
                    <a:pt x="103" y="304"/>
                  </a:lnTo>
                  <a:lnTo>
                    <a:pt x="103" y="304"/>
                  </a:lnTo>
                  <a:lnTo>
                    <a:pt x="103" y="304"/>
                  </a:lnTo>
                  <a:close/>
                  <a:moveTo>
                    <a:pt x="81" y="315"/>
                  </a:moveTo>
                  <a:lnTo>
                    <a:pt x="81" y="319"/>
                  </a:lnTo>
                  <a:lnTo>
                    <a:pt x="81" y="319"/>
                  </a:lnTo>
                  <a:lnTo>
                    <a:pt x="81" y="319"/>
                  </a:lnTo>
                  <a:lnTo>
                    <a:pt x="81" y="319"/>
                  </a:lnTo>
                  <a:lnTo>
                    <a:pt x="85" y="312"/>
                  </a:lnTo>
                  <a:lnTo>
                    <a:pt x="85" y="308"/>
                  </a:lnTo>
                  <a:lnTo>
                    <a:pt x="85" y="304"/>
                  </a:lnTo>
                  <a:lnTo>
                    <a:pt x="89" y="297"/>
                  </a:lnTo>
                  <a:lnTo>
                    <a:pt x="85" y="297"/>
                  </a:lnTo>
                  <a:lnTo>
                    <a:pt x="85" y="301"/>
                  </a:lnTo>
                  <a:lnTo>
                    <a:pt x="85" y="301"/>
                  </a:lnTo>
                  <a:lnTo>
                    <a:pt x="81" y="304"/>
                  </a:lnTo>
                  <a:lnTo>
                    <a:pt x="81" y="308"/>
                  </a:lnTo>
                  <a:lnTo>
                    <a:pt x="81" y="3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40">
              <a:extLst>
                <a:ext uri="{FF2B5EF4-FFF2-40B4-BE49-F238E27FC236}">
                  <a16:creationId xmlns:a16="http://schemas.microsoft.com/office/drawing/2014/main" id="{A21AB21E-84FF-4B18-9789-944D72D5C026}"/>
                </a:ext>
              </a:extLst>
            </p:cNvPr>
            <p:cNvSpPr>
              <a:spLocks noEditPoints="1"/>
            </p:cNvSpPr>
            <p:nvPr/>
          </p:nvSpPr>
          <p:spPr bwMode="auto">
            <a:xfrm>
              <a:off x="4626258" y="1511069"/>
              <a:ext cx="214868" cy="343531"/>
            </a:xfrm>
            <a:custGeom>
              <a:avLst/>
              <a:gdLst>
                <a:gd name="T0" fmla="*/ 41 w 45"/>
                <a:gd name="T1" fmla="*/ 60 h 72"/>
                <a:gd name="T2" fmla="*/ 42 w 45"/>
                <a:gd name="T3" fmla="*/ 49 h 72"/>
                <a:gd name="T4" fmla="*/ 39 w 45"/>
                <a:gd name="T5" fmla="*/ 41 h 72"/>
                <a:gd name="T6" fmla="*/ 37 w 45"/>
                <a:gd name="T7" fmla="*/ 36 h 72"/>
                <a:gd name="T8" fmla="*/ 36 w 45"/>
                <a:gd name="T9" fmla="*/ 28 h 72"/>
                <a:gd name="T10" fmla="*/ 35 w 45"/>
                <a:gd name="T11" fmla="*/ 18 h 72"/>
                <a:gd name="T12" fmla="*/ 29 w 45"/>
                <a:gd name="T13" fmla="*/ 14 h 72"/>
                <a:gd name="T14" fmla="*/ 28 w 45"/>
                <a:gd name="T15" fmla="*/ 9 h 72"/>
                <a:gd name="T16" fmla="*/ 29 w 45"/>
                <a:gd name="T17" fmla="*/ 3 h 72"/>
                <a:gd name="T18" fmla="*/ 22 w 45"/>
                <a:gd name="T19" fmla="*/ 0 h 72"/>
                <a:gd name="T20" fmla="*/ 19 w 45"/>
                <a:gd name="T21" fmla="*/ 2 h 72"/>
                <a:gd name="T22" fmla="*/ 18 w 45"/>
                <a:gd name="T23" fmla="*/ 8 h 72"/>
                <a:gd name="T24" fmla="*/ 15 w 45"/>
                <a:gd name="T25" fmla="*/ 10 h 72"/>
                <a:gd name="T26" fmla="*/ 10 w 45"/>
                <a:gd name="T27" fmla="*/ 12 h 72"/>
                <a:gd name="T28" fmla="*/ 3 w 45"/>
                <a:gd name="T29" fmla="*/ 7 h 72"/>
                <a:gd name="T30" fmla="*/ 1 w 45"/>
                <a:gd name="T31" fmla="*/ 9 h 72"/>
                <a:gd name="T32" fmla="*/ 7 w 45"/>
                <a:gd name="T33" fmla="*/ 13 h 72"/>
                <a:gd name="T34" fmla="*/ 10 w 45"/>
                <a:gd name="T35" fmla="*/ 15 h 72"/>
                <a:gd name="T36" fmla="*/ 11 w 45"/>
                <a:gd name="T37" fmla="*/ 20 h 72"/>
                <a:gd name="T38" fmla="*/ 13 w 45"/>
                <a:gd name="T39" fmla="*/ 24 h 72"/>
                <a:gd name="T40" fmla="*/ 13 w 45"/>
                <a:gd name="T41" fmla="*/ 30 h 72"/>
                <a:gd name="T42" fmla="*/ 17 w 45"/>
                <a:gd name="T43" fmla="*/ 33 h 72"/>
                <a:gd name="T44" fmla="*/ 20 w 45"/>
                <a:gd name="T45" fmla="*/ 37 h 72"/>
                <a:gd name="T46" fmla="*/ 21 w 45"/>
                <a:gd name="T47" fmla="*/ 40 h 72"/>
                <a:gd name="T48" fmla="*/ 17 w 45"/>
                <a:gd name="T49" fmla="*/ 42 h 72"/>
                <a:gd name="T50" fmla="*/ 14 w 45"/>
                <a:gd name="T51" fmla="*/ 44 h 72"/>
                <a:gd name="T52" fmla="*/ 13 w 45"/>
                <a:gd name="T53" fmla="*/ 48 h 72"/>
                <a:gd name="T54" fmla="*/ 10 w 45"/>
                <a:gd name="T55" fmla="*/ 48 h 72"/>
                <a:gd name="T56" fmla="*/ 9 w 45"/>
                <a:gd name="T57" fmla="*/ 51 h 72"/>
                <a:gd name="T58" fmla="*/ 7 w 45"/>
                <a:gd name="T59" fmla="*/ 51 h 72"/>
                <a:gd name="T60" fmla="*/ 7 w 45"/>
                <a:gd name="T61" fmla="*/ 55 h 72"/>
                <a:gd name="T62" fmla="*/ 7 w 45"/>
                <a:gd name="T63" fmla="*/ 57 h 72"/>
                <a:gd name="T64" fmla="*/ 9 w 45"/>
                <a:gd name="T65" fmla="*/ 62 h 72"/>
                <a:gd name="T66" fmla="*/ 8 w 45"/>
                <a:gd name="T67" fmla="*/ 67 h 72"/>
                <a:gd name="T68" fmla="*/ 12 w 45"/>
                <a:gd name="T69" fmla="*/ 68 h 72"/>
                <a:gd name="T70" fmla="*/ 15 w 45"/>
                <a:gd name="T71" fmla="*/ 69 h 72"/>
                <a:gd name="T72" fmla="*/ 16 w 45"/>
                <a:gd name="T73" fmla="*/ 72 h 72"/>
                <a:gd name="T74" fmla="*/ 19 w 45"/>
                <a:gd name="T75" fmla="*/ 71 h 72"/>
                <a:gd name="T76" fmla="*/ 25 w 45"/>
                <a:gd name="T77" fmla="*/ 69 h 72"/>
                <a:gd name="T78" fmla="*/ 27 w 45"/>
                <a:gd name="T79" fmla="*/ 68 h 72"/>
                <a:gd name="T80" fmla="*/ 28 w 45"/>
                <a:gd name="T81" fmla="*/ 68 h 72"/>
                <a:gd name="T82" fmla="*/ 31 w 45"/>
                <a:gd name="T83" fmla="*/ 67 h 72"/>
                <a:gd name="T84" fmla="*/ 34 w 45"/>
                <a:gd name="T85" fmla="*/ 67 h 72"/>
                <a:gd name="T86" fmla="*/ 18 w 45"/>
                <a:gd name="T87" fmla="*/ 38 h 72"/>
                <a:gd name="T88" fmla="*/ 19 w 45"/>
                <a:gd name="T89" fmla="*/ 38 h 72"/>
                <a:gd name="T90" fmla="*/ 6 w 45"/>
                <a:gd name="T91" fmla="*/ 50 h 72"/>
                <a:gd name="T92" fmla="*/ 6 w 45"/>
                <a:gd name="T93" fmla="*/ 50 h 72"/>
                <a:gd name="T94" fmla="*/ 15 w 45"/>
                <a:gd name="T95" fmla="*/ 71 h 72"/>
                <a:gd name="T96" fmla="*/ 14 w 45"/>
                <a:gd name="T97" fmla="*/ 69 h 72"/>
                <a:gd name="T98" fmla="*/ 11 w 45"/>
                <a:gd name="T99" fmla="*/ 69 h 72"/>
                <a:gd name="T100" fmla="*/ 9 w 45"/>
                <a:gd name="T101" fmla="*/ 68 h 72"/>
                <a:gd name="T102" fmla="*/ 3 w 45"/>
                <a:gd name="T103" fmla="*/ 68 h 72"/>
                <a:gd name="T104" fmla="*/ 5 w 45"/>
                <a:gd name="T105" fmla="*/ 71 h 72"/>
                <a:gd name="T106" fmla="*/ 3 w 45"/>
                <a:gd name="T10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 h="72">
                  <a:moveTo>
                    <a:pt x="36" y="67"/>
                  </a:moveTo>
                  <a:cubicBezTo>
                    <a:pt x="35" y="66"/>
                    <a:pt x="35" y="66"/>
                    <a:pt x="35" y="66"/>
                  </a:cubicBezTo>
                  <a:cubicBezTo>
                    <a:pt x="37" y="64"/>
                    <a:pt x="37" y="64"/>
                    <a:pt x="37" y="64"/>
                  </a:cubicBezTo>
                  <a:cubicBezTo>
                    <a:pt x="39" y="64"/>
                    <a:pt x="39" y="64"/>
                    <a:pt x="39" y="64"/>
                  </a:cubicBezTo>
                  <a:cubicBezTo>
                    <a:pt x="40" y="62"/>
                    <a:pt x="40" y="62"/>
                    <a:pt x="40" y="62"/>
                  </a:cubicBezTo>
                  <a:cubicBezTo>
                    <a:pt x="41" y="60"/>
                    <a:pt x="41" y="60"/>
                    <a:pt x="41" y="60"/>
                  </a:cubicBezTo>
                  <a:cubicBezTo>
                    <a:pt x="42" y="58"/>
                    <a:pt x="42" y="58"/>
                    <a:pt x="42" y="58"/>
                  </a:cubicBezTo>
                  <a:cubicBezTo>
                    <a:pt x="44" y="55"/>
                    <a:pt x="44" y="55"/>
                    <a:pt x="44" y="55"/>
                  </a:cubicBezTo>
                  <a:cubicBezTo>
                    <a:pt x="45" y="53"/>
                    <a:pt x="45" y="53"/>
                    <a:pt x="45" y="53"/>
                  </a:cubicBezTo>
                  <a:cubicBezTo>
                    <a:pt x="45" y="51"/>
                    <a:pt x="45" y="51"/>
                    <a:pt x="45" y="51"/>
                  </a:cubicBezTo>
                  <a:cubicBezTo>
                    <a:pt x="43" y="49"/>
                    <a:pt x="43" y="49"/>
                    <a:pt x="43" y="49"/>
                  </a:cubicBezTo>
                  <a:cubicBezTo>
                    <a:pt x="42" y="49"/>
                    <a:pt x="42" y="49"/>
                    <a:pt x="42" y="49"/>
                  </a:cubicBezTo>
                  <a:cubicBezTo>
                    <a:pt x="40" y="46"/>
                    <a:pt x="40" y="46"/>
                    <a:pt x="40" y="46"/>
                  </a:cubicBezTo>
                  <a:cubicBezTo>
                    <a:pt x="40" y="45"/>
                    <a:pt x="40" y="45"/>
                    <a:pt x="40" y="45"/>
                  </a:cubicBezTo>
                  <a:cubicBezTo>
                    <a:pt x="41" y="44"/>
                    <a:pt x="41" y="44"/>
                    <a:pt x="41" y="44"/>
                  </a:cubicBezTo>
                  <a:cubicBezTo>
                    <a:pt x="41" y="43"/>
                    <a:pt x="41" y="43"/>
                    <a:pt x="41" y="43"/>
                  </a:cubicBezTo>
                  <a:cubicBezTo>
                    <a:pt x="39" y="42"/>
                    <a:pt x="39" y="42"/>
                    <a:pt x="39" y="42"/>
                  </a:cubicBezTo>
                  <a:cubicBezTo>
                    <a:pt x="39" y="41"/>
                    <a:pt x="39" y="41"/>
                    <a:pt x="39" y="41"/>
                  </a:cubicBezTo>
                  <a:cubicBezTo>
                    <a:pt x="39" y="40"/>
                    <a:pt x="39" y="40"/>
                    <a:pt x="39" y="40"/>
                  </a:cubicBezTo>
                  <a:cubicBezTo>
                    <a:pt x="39" y="39"/>
                    <a:pt x="39" y="39"/>
                    <a:pt x="39" y="39"/>
                  </a:cubicBezTo>
                  <a:cubicBezTo>
                    <a:pt x="39" y="39"/>
                    <a:pt x="39" y="39"/>
                    <a:pt x="39" y="39"/>
                  </a:cubicBezTo>
                  <a:cubicBezTo>
                    <a:pt x="38" y="38"/>
                    <a:pt x="38" y="38"/>
                    <a:pt x="38" y="38"/>
                  </a:cubicBezTo>
                  <a:cubicBezTo>
                    <a:pt x="37" y="38"/>
                    <a:pt x="37" y="38"/>
                    <a:pt x="37" y="38"/>
                  </a:cubicBezTo>
                  <a:cubicBezTo>
                    <a:pt x="37" y="36"/>
                    <a:pt x="37" y="36"/>
                    <a:pt x="37" y="36"/>
                  </a:cubicBezTo>
                  <a:cubicBezTo>
                    <a:pt x="38" y="36"/>
                    <a:pt x="38" y="36"/>
                    <a:pt x="38" y="36"/>
                  </a:cubicBezTo>
                  <a:cubicBezTo>
                    <a:pt x="37" y="36"/>
                    <a:pt x="37" y="36"/>
                    <a:pt x="37" y="36"/>
                  </a:cubicBezTo>
                  <a:cubicBezTo>
                    <a:pt x="37" y="35"/>
                    <a:pt x="37" y="35"/>
                    <a:pt x="37" y="35"/>
                  </a:cubicBezTo>
                  <a:cubicBezTo>
                    <a:pt x="37" y="32"/>
                    <a:pt x="37" y="32"/>
                    <a:pt x="37" y="32"/>
                  </a:cubicBezTo>
                  <a:cubicBezTo>
                    <a:pt x="38" y="32"/>
                    <a:pt x="38" y="32"/>
                    <a:pt x="38" y="32"/>
                  </a:cubicBezTo>
                  <a:cubicBezTo>
                    <a:pt x="36" y="28"/>
                    <a:pt x="36" y="28"/>
                    <a:pt x="36" y="28"/>
                  </a:cubicBezTo>
                  <a:cubicBezTo>
                    <a:pt x="34" y="25"/>
                    <a:pt x="34" y="25"/>
                    <a:pt x="34" y="25"/>
                  </a:cubicBezTo>
                  <a:cubicBezTo>
                    <a:pt x="34" y="24"/>
                    <a:pt x="34" y="24"/>
                    <a:pt x="34" y="24"/>
                  </a:cubicBezTo>
                  <a:cubicBezTo>
                    <a:pt x="33" y="23"/>
                    <a:pt x="33" y="23"/>
                    <a:pt x="33" y="23"/>
                  </a:cubicBezTo>
                  <a:cubicBezTo>
                    <a:pt x="33" y="21"/>
                    <a:pt x="33" y="21"/>
                    <a:pt x="33" y="21"/>
                  </a:cubicBezTo>
                  <a:cubicBezTo>
                    <a:pt x="34" y="19"/>
                    <a:pt x="34" y="19"/>
                    <a:pt x="34" y="19"/>
                  </a:cubicBezTo>
                  <a:cubicBezTo>
                    <a:pt x="35" y="18"/>
                    <a:pt x="35" y="18"/>
                    <a:pt x="35" y="18"/>
                  </a:cubicBezTo>
                  <a:cubicBezTo>
                    <a:pt x="34" y="18"/>
                    <a:pt x="34" y="18"/>
                    <a:pt x="34" y="18"/>
                  </a:cubicBezTo>
                  <a:cubicBezTo>
                    <a:pt x="32" y="17"/>
                    <a:pt x="32" y="17"/>
                    <a:pt x="32" y="17"/>
                  </a:cubicBezTo>
                  <a:cubicBezTo>
                    <a:pt x="32" y="16"/>
                    <a:pt x="32" y="16"/>
                    <a:pt x="32" y="16"/>
                  </a:cubicBezTo>
                  <a:cubicBezTo>
                    <a:pt x="31" y="15"/>
                    <a:pt x="31" y="15"/>
                    <a:pt x="31" y="15"/>
                  </a:cubicBezTo>
                  <a:cubicBezTo>
                    <a:pt x="30" y="14"/>
                    <a:pt x="30" y="14"/>
                    <a:pt x="30" y="14"/>
                  </a:cubicBezTo>
                  <a:cubicBezTo>
                    <a:pt x="29" y="14"/>
                    <a:pt x="29" y="14"/>
                    <a:pt x="29" y="14"/>
                  </a:cubicBezTo>
                  <a:cubicBezTo>
                    <a:pt x="28" y="12"/>
                    <a:pt x="28" y="12"/>
                    <a:pt x="28" y="12"/>
                  </a:cubicBezTo>
                  <a:cubicBezTo>
                    <a:pt x="28" y="12"/>
                    <a:pt x="28" y="12"/>
                    <a:pt x="28" y="12"/>
                  </a:cubicBezTo>
                  <a:cubicBezTo>
                    <a:pt x="28" y="10"/>
                    <a:pt x="28" y="10"/>
                    <a:pt x="28" y="10"/>
                  </a:cubicBezTo>
                  <a:cubicBezTo>
                    <a:pt x="28" y="9"/>
                    <a:pt x="28" y="9"/>
                    <a:pt x="28" y="9"/>
                  </a:cubicBezTo>
                  <a:cubicBezTo>
                    <a:pt x="28" y="9"/>
                    <a:pt x="28" y="9"/>
                    <a:pt x="28" y="9"/>
                  </a:cubicBezTo>
                  <a:cubicBezTo>
                    <a:pt x="28" y="9"/>
                    <a:pt x="28" y="9"/>
                    <a:pt x="28" y="9"/>
                  </a:cubicBezTo>
                  <a:cubicBezTo>
                    <a:pt x="29" y="8"/>
                    <a:pt x="29" y="8"/>
                    <a:pt x="29" y="8"/>
                  </a:cubicBezTo>
                  <a:cubicBezTo>
                    <a:pt x="29" y="7"/>
                    <a:pt x="29" y="7"/>
                    <a:pt x="29" y="7"/>
                  </a:cubicBezTo>
                  <a:cubicBezTo>
                    <a:pt x="30" y="6"/>
                    <a:pt x="30" y="6"/>
                    <a:pt x="30" y="6"/>
                  </a:cubicBezTo>
                  <a:cubicBezTo>
                    <a:pt x="30" y="5"/>
                    <a:pt x="30" y="5"/>
                    <a:pt x="30" y="5"/>
                  </a:cubicBezTo>
                  <a:cubicBezTo>
                    <a:pt x="29" y="4"/>
                    <a:pt x="29" y="4"/>
                    <a:pt x="29" y="4"/>
                  </a:cubicBezTo>
                  <a:cubicBezTo>
                    <a:pt x="29" y="3"/>
                    <a:pt x="29" y="3"/>
                    <a:pt x="29" y="3"/>
                  </a:cubicBezTo>
                  <a:cubicBezTo>
                    <a:pt x="28" y="3"/>
                    <a:pt x="28" y="3"/>
                    <a:pt x="28" y="3"/>
                  </a:cubicBezTo>
                  <a:cubicBezTo>
                    <a:pt x="27" y="3"/>
                    <a:pt x="27" y="3"/>
                    <a:pt x="27" y="3"/>
                  </a:cubicBezTo>
                  <a:cubicBezTo>
                    <a:pt x="26" y="2"/>
                    <a:pt x="26" y="2"/>
                    <a:pt x="26" y="2"/>
                  </a:cubicBezTo>
                  <a:cubicBezTo>
                    <a:pt x="25" y="1"/>
                    <a:pt x="25" y="1"/>
                    <a:pt x="25" y="1"/>
                  </a:cubicBezTo>
                  <a:cubicBezTo>
                    <a:pt x="24" y="0"/>
                    <a:pt x="24" y="0"/>
                    <a:pt x="24" y="0"/>
                  </a:cubicBezTo>
                  <a:cubicBezTo>
                    <a:pt x="22" y="0"/>
                    <a:pt x="22" y="0"/>
                    <a:pt x="22" y="0"/>
                  </a:cubicBezTo>
                  <a:cubicBezTo>
                    <a:pt x="22" y="1"/>
                    <a:pt x="22" y="1"/>
                    <a:pt x="22" y="1"/>
                  </a:cubicBezTo>
                  <a:cubicBezTo>
                    <a:pt x="22" y="2"/>
                    <a:pt x="22" y="2"/>
                    <a:pt x="22" y="2"/>
                  </a:cubicBezTo>
                  <a:cubicBezTo>
                    <a:pt x="21" y="2"/>
                    <a:pt x="21" y="2"/>
                    <a:pt x="21" y="2"/>
                  </a:cubicBezTo>
                  <a:cubicBezTo>
                    <a:pt x="20" y="1"/>
                    <a:pt x="20" y="1"/>
                    <a:pt x="20" y="1"/>
                  </a:cubicBezTo>
                  <a:cubicBezTo>
                    <a:pt x="19" y="2"/>
                    <a:pt x="19" y="2"/>
                    <a:pt x="19" y="2"/>
                  </a:cubicBezTo>
                  <a:cubicBezTo>
                    <a:pt x="19" y="2"/>
                    <a:pt x="19" y="2"/>
                    <a:pt x="19" y="2"/>
                  </a:cubicBezTo>
                  <a:cubicBezTo>
                    <a:pt x="18" y="3"/>
                    <a:pt x="18" y="3"/>
                    <a:pt x="18" y="3"/>
                  </a:cubicBezTo>
                  <a:cubicBezTo>
                    <a:pt x="18" y="3"/>
                    <a:pt x="18" y="3"/>
                    <a:pt x="18" y="3"/>
                  </a:cubicBezTo>
                  <a:cubicBezTo>
                    <a:pt x="18" y="4"/>
                    <a:pt x="18" y="4"/>
                    <a:pt x="18" y="4"/>
                  </a:cubicBezTo>
                  <a:cubicBezTo>
                    <a:pt x="18" y="5"/>
                    <a:pt x="18" y="5"/>
                    <a:pt x="18" y="5"/>
                  </a:cubicBezTo>
                  <a:cubicBezTo>
                    <a:pt x="18" y="7"/>
                    <a:pt x="18" y="7"/>
                    <a:pt x="18" y="7"/>
                  </a:cubicBezTo>
                  <a:cubicBezTo>
                    <a:pt x="18" y="8"/>
                    <a:pt x="18" y="8"/>
                    <a:pt x="18" y="8"/>
                  </a:cubicBezTo>
                  <a:cubicBezTo>
                    <a:pt x="18" y="9"/>
                    <a:pt x="18" y="9"/>
                    <a:pt x="18" y="9"/>
                  </a:cubicBezTo>
                  <a:cubicBezTo>
                    <a:pt x="18" y="9"/>
                    <a:pt x="18" y="9"/>
                    <a:pt x="18" y="9"/>
                  </a:cubicBezTo>
                  <a:cubicBezTo>
                    <a:pt x="17" y="10"/>
                    <a:pt x="17" y="10"/>
                    <a:pt x="17" y="10"/>
                  </a:cubicBezTo>
                  <a:cubicBezTo>
                    <a:pt x="16" y="10"/>
                    <a:pt x="16" y="10"/>
                    <a:pt x="16" y="10"/>
                  </a:cubicBezTo>
                  <a:cubicBezTo>
                    <a:pt x="16" y="10"/>
                    <a:pt x="16" y="10"/>
                    <a:pt x="16" y="10"/>
                  </a:cubicBezTo>
                  <a:cubicBezTo>
                    <a:pt x="15" y="10"/>
                    <a:pt x="15" y="10"/>
                    <a:pt x="15" y="10"/>
                  </a:cubicBezTo>
                  <a:cubicBezTo>
                    <a:pt x="15" y="11"/>
                    <a:pt x="15" y="11"/>
                    <a:pt x="15" y="11"/>
                  </a:cubicBezTo>
                  <a:cubicBezTo>
                    <a:pt x="14" y="11"/>
                    <a:pt x="14" y="11"/>
                    <a:pt x="14" y="11"/>
                  </a:cubicBezTo>
                  <a:cubicBezTo>
                    <a:pt x="12" y="10"/>
                    <a:pt x="12" y="10"/>
                    <a:pt x="12" y="10"/>
                  </a:cubicBezTo>
                  <a:cubicBezTo>
                    <a:pt x="11" y="10"/>
                    <a:pt x="11" y="10"/>
                    <a:pt x="11" y="10"/>
                  </a:cubicBezTo>
                  <a:cubicBezTo>
                    <a:pt x="11" y="11"/>
                    <a:pt x="11" y="11"/>
                    <a:pt x="11" y="11"/>
                  </a:cubicBezTo>
                  <a:cubicBezTo>
                    <a:pt x="10" y="12"/>
                    <a:pt x="10" y="12"/>
                    <a:pt x="10" y="12"/>
                  </a:cubicBezTo>
                  <a:cubicBezTo>
                    <a:pt x="8" y="12"/>
                    <a:pt x="8" y="12"/>
                    <a:pt x="8" y="12"/>
                  </a:cubicBezTo>
                  <a:cubicBezTo>
                    <a:pt x="6" y="11"/>
                    <a:pt x="6" y="11"/>
                    <a:pt x="6" y="11"/>
                  </a:cubicBezTo>
                  <a:cubicBezTo>
                    <a:pt x="6" y="10"/>
                    <a:pt x="6" y="10"/>
                    <a:pt x="6" y="10"/>
                  </a:cubicBezTo>
                  <a:cubicBezTo>
                    <a:pt x="5" y="10"/>
                    <a:pt x="5" y="10"/>
                    <a:pt x="5" y="10"/>
                  </a:cubicBezTo>
                  <a:cubicBezTo>
                    <a:pt x="3" y="8"/>
                    <a:pt x="3" y="8"/>
                    <a:pt x="3" y="8"/>
                  </a:cubicBezTo>
                  <a:cubicBezTo>
                    <a:pt x="3" y="7"/>
                    <a:pt x="3" y="7"/>
                    <a:pt x="3" y="7"/>
                  </a:cubicBezTo>
                  <a:cubicBezTo>
                    <a:pt x="2" y="7"/>
                    <a:pt x="2" y="7"/>
                    <a:pt x="2" y="7"/>
                  </a:cubicBezTo>
                  <a:cubicBezTo>
                    <a:pt x="1" y="8"/>
                    <a:pt x="1" y="8"/>
                    <a:pt x="1" y="8"/>
                  </a:cubicBezTo>
                  <a:cubicBezTo>
                    <a:pt x="1" y="8"/>
                    <a:pt x="1" y="8"/>
                    <a:pt x="1" y="8"/>
                  </a:cubicBezTo>
                  <a:cubicBezTo>
                    <a:pt x="1" y="9"/>
                    <a:pt x="1" y="9"/>
                    <a:pt x="1" y="9"/>
                  </a:cubicBezTo>
                  <a:cubicBezTo>
                    <a:pt x="1" y="9"/>
                    <a:pt x="1" y="9"/>
                    <a:pt x="1" y="9"/>
                  </a:cubicBezTo>
                  <a:cubicBezTo>
                    <a:pt x="1" y="9"/>
                    <a:pt x="1" y="9"/>
                    <a:pt x="1" y="9"/>
                  </a:cubicBezTo>
                  <a:cubicBezTo>
                    <a:pt x="0" y="9"/>
                    <a:pt x="0" y="9"/>
                    <a:pt x="0" y="9"/>
                  </a:cubicBezTo>
                  <a:cubicBezTo>
                    <a:pt x="1" y="10"/>
                    <a:pt x="1" y="10"/>
                    <a:pt x="1" y="10"/>
                  </a:cubicBezTo>
                  <a:cubicBezTo>
                    <a:pt x="2" y="10"/>
                    <a:pt x="2" y="10"/>
                    <a:pt x="2" y="10"/>
                  </a:cubicBezTo>
                  <a:cubicBezTo>
                    <a:pt x="4" y="12"/>
                    <a:pt x="4" y="12"/>
                    <a:pt x="4" y="12"/>
                  </a:cubicBezTo>
                  <a:cubicBezTo>
                    <a:pt x="5" y="13"/>
                    <a:pt x="5" y="13"/>
                    <a:pt x="5" y="13"/>
                  </a:cubicBezTo>
                  <a:cubicBezTo>
                    <a:pt x="7" y="13"/>
                    <a:pt x="7" y="13"/>
                    <a:pt x="7" y="13"/>
                  </a:cubicBezTo>
                  <a:cubicBezTo>
                    <a:pt x="7" y="13"/>
                    <a:pt x="7" y="13"/>
                    <a:pt x="7" y="13"/>
                  </a:cubicBezTo>
                  <a:cubicBezTo>
                    <a:pt x="8" y="14"/>
                    <a:pt x="8" y="14"/>
                    <a:pt x="8" y="14"/>
                  </a:cubicBezTo>
                  <a:cubicBezTo>
                    <a:pt x="9" y="14"/>
                    <a:pt x="9" y="14"/>
                    <a:pt x="9" y="14"/>
                  </a:cubicBezTo>
                  <a:cubicBezTo>
                    <a:pt x="9" y="15"/>
                    <a:pt x="9" y="15"/>
                    <a:pt x="9" y="15"/>
                  </a:cubicBezTo>
                  <a:cubicBezTo>
                    <a:pt x="10" y="15"/>
                    <a:pt x="10" y="15"/>
                    <a:pt x="10" y="15"/>
                  </a:cubicBezTo>
                  <a:cubicBezTo>
                    <a:pt x="10" y="15"/>
                    <a:pt x="10" y="15"/>
                    <a:pt x="10" y="15"/>
                  </a:cubicBezTo>
                  <a:cubicBezTo>
                    <a:pt x="11" y="16"/>
                    <a:pt x="11" y="16"/>
                    <a:pt x="11" y="16"/>
                  </a:cubicBezTo>
                  <a:cubicBezTo>
                    <a:pt x="11" y="16"/>
                    <a:pt x="11" y="16"/>
                    <a:pt x="11" y="16"/>
                  </a:cubicBezTo>
                  <a:cubicBezTo>
                    <a:pt x="12" y="17"/>
                    <a:pt x="12" y="17"/>
                    <a:pt x="12" y="17"/>
                  </a:cubicBezTo>
                  <a:cubicBezTo>
                    <a:pt x="11" y="17"/>
                    <a:pt x="11" y="17"/>
                    <a:pt x="11" y="17"/>
                  </a:cubicBezTo>
                  <a:cubicBezTo>
                    <a:pt x="12" y="19"/>
                    <a:pt x="12" y="19"/>
                    <a:pt x="12" y="19"/>
                  </a:cubicBezTo>
                  <a:cubicBezTo>
                    <a:pt x="11" y="20"/>
                    <a:pt x="11" y="20"/>
                    <a:pt x="11" y="20"/>
                  </a:cubicBezTo>
                  <a:cubicBezTo>
                    <a:pt x="11" y="20"/>
                    <a:pt x="11" y="20"/>
                    <a:pt x="11" y="20"/>
                  </a:cubicBezTo>
                  <a:cubicBezTo>
                    <a:pt x="13" y="20"/>
                    <a:pt x="13" y="20"/>
                    <a:pt x="13" y="20"/>
                  </a:cubicBezTo>
                  <a:cubicBezTo>
                    <a:pt x="13" y="21"/>
                    <a:pt x="13" y="21"/>
                    <a:pt x="13" y="21"/>
                  </a:cubicBezTo>
                  <a:cubicBezTo>
                    <a:pt x="12" y="22"/>
                    <a:pt x="12" y="22"/>
                    <a:pt x="12" y="22"/>
                  </a:cubicBezTo>
                  <a:cubicBezTo>
                    <a:pt x="13" y="23"/>
                    <a:pt x="13" y="23"/>
                    <a:pt x="13" y="23"/>
                  </a:cubicBezTo>
                  <a:cubicBezTo>
                    <a:pt x="13" y="24"/>
                    <a:pt x="13" y="24"/>
                    <a:pt x="13" y="24"/>
                  </a:cubicBezTo>
                  <a:cubicBezTo>
                    <a:pt x="13" y="25"/>
                    <a:pt x="13" y="25"/>
                    <a:pt x="13" y="25"/>
                  </a:cubicBezTo>
                  <a:cubicBezTo>
                    <a:pt x="13" y="26"/>
                    <a:pt x="13" y="26"/>
                    <a:pt x="13" y="26"/>
                  </a:cubicBezTo>
                  <a:cubicBezTo>
                    <a:pt x="13" y="26"/>
                    <a:pt x="13" y="26"/>
                    <a:pt x="13" y="26"/>
                  </a:cubicBezTo>
                  <a:cubicBezTo>
                    <a:pt x="13" y="28"/>
                    <a:pt x="13" y="28"/>
                    <a:pt x="13" y="28"/>
                  </a:cubicBezTo>
                  <a:cubicBezTo>
                    <a:pt x="13" y="29"/>
                    <a:pt x="13" y="29"/>
                    <a:pt x="13" y="29"/>
                  </a:cubicBezTo>
                  <a:cubicBezTo>
                    <a:pt x="13" y="30"/>
                    <a:pt x="13" y="30"/>
                    <a:pt x="13" y="30"/>
                  </a:cubicBezTo>
                  <a:cubicBezTo>
                    <a:pt x="14" y="30"/>
                    <a:pt x="14" y="30"/>
                    <a:pt x="14" y="30"/>
                  </a:cubicBezTo>
                  <a:cubicBezTo>
                    <a:pt x="15" y="31"/>
                    <a:pt x="15" y="31"/>
                    <a:pt x="15" y="31"/>
                  </a:cubicBezTo>
                  <a:cubicBezTo>
                    <a:pt x="16" y="32"/>
                    <a:pt x="16" y="32"/>
                    <a:pt x="16" y="32"/>
                  </a:cubicBezTo>
                  <a:cubicBezTo>
                    <a:pt x="15" y="33"/>
                    <a:pt x="15" y="33"/>
                    <a:pt x="15" y="33"/>
                  </a:cubicBezTo>
                  <a:cubicBezTo>
                    <a:pt x="16" y="33"/>
                    <a:pt x="16" y="33"/>
                    <a:pt x="16" y="33"/>
                  </a:cubicBezTo>
                  <a:cubicBezTo>
                    <a:pt x="17" y="33"/>
                    <a:pt x="17" y="33"/>
                    <a:pt x="17" y="33"/>
                  </a:cubicBezTo>
                  <a:cubicBezTo>
                    <a:pt x="17" y="34"/>
                    <a:pt x="17" y="34"/>
                    <a:pt x="17" y="34"/>
                  </a:cubicBezTo>
                  <a:cubicBezTo>
                    <a:pt x="19" y="34"/>
                    <a:pt x="19" y="34"/>
                    <a:pt x="19" y="34"/>
                  </a:cubicBezTo>
                  <a:cubicBezTo>
                    <a:pt x="20" y="35"/>
                    <a:pt x="20" y="35"/>
                    <a:pt x="20" y="35"/>
                  </a:cubicBezTo>
                  <a:cubicBezTo>
                    <a:pt x="20" y="35"/>
                    <a:pt x="20" y="35"/>
                    <a:pt x="20" y="35"/>
                  </a:cubicBezTo>
                  <a:cubicBezTo>
                    <a:pt x="20" y="36"/>
                    <a:pt x="20" y="36"/>
                    <a:pt x="20" y="36"/>
                  </a:cubicBezTo>
                  <a:cubicBezTo>
                    <a:pt x="20" y="37"/>
                    <a:pt x="20" y="37"/>
                    <a:pt x="20" y="37"/>
                  </a:cubicBezTo>
                  <a:cubicBezTo>
                    <a:pt x="20" y="37"/>
                    <a:pt x="20" y="37"/>
                    <a:pt x="20" y="37"/>
                  </a:cubicBezTo>
                  <a:cubicBezTo>
                    <a:pt x="21" y="38"/>
                    <a:pt x="21" y="38"/>
                    <a:pt x="21" y="38"/>
                  </a:cubicBezTo>
                  <a:cubicBezTo>
                    <a:pt x="20" y="38"/>
                    <a:pt x="20" y="38"/>
                    <a:pt x="20" y="38"/>
                  </a:cubicBezTo>
                  <a:cubicBezTo>
                    <a:pt x="20" y="38"/>
                    <a:pt x="20" y="38"/>
                    <a:pt x="20" y="38"/>
                  </a:cubicBezTo>
                  <a:cubicBezTo>
                    <a:pt x="21" y="39"/>
                    <a:pt x="21" y="39"/>
                    <a:pt x="21" y="39"/>
                  </a:cubicBezTo>
                  <a:cubicBezTo>
                    <a:pt x="21" y="40"/>
                    <a:pt x="21" y="40"/>
                    <a:pt x="21" y="40"/>
                  </a:cubicBezTo>
                  <a:cubicBezTo>
                    <a:pt x="20" y="39"/>
                    <a:pt x="20" y="39"/>
                    <a:pt x="20" y="39"/>
                  </a:cubicBezTo>
                  <a:cubicBezTo>
                    <a:pt x="19" y="39"/>
                    <a:pt x="19" y="39"/>
                    <a:pt x="19" y="39"/>
                  </a:cubicBezTo>
                  <a:cubicBezTo>
                    <a:pt x="17" y="40"/>
                    <a:pt x="17" y="40"/>
                    <a:pt x="17" y="40"/>
                  </a:cubicBezTo>
                  <a:cubicBezTo>
                    <a:pt x="17" y="40"/>
                    <a:pt x="17" y="40"/>
                    <a:pt x="17" y="40"/>
                  </a:cubicBezTo>
                  <a:cubicBezTo>
                    <a:pt x="17" y="41"/>
                    <a:pt x="17" y="41"/>
                    <a:pt x="17" y="41"/>
                  </a:cubicBezTo>
                  <a:cubicBezTo>
                    <a:pt x="17" y="42"/>
                    <a:pt x="17" y="42"/>
                    <a:pt x="17" y="42"/>
                  </a:cubicBezTo>
                  <a:cubicBezTo>
                    <a:pt x="16" y="42"/>
                    <a:pt x="16" y="42"/>
                    <a:pt x="16" y="42"/>
                  </a:cubicBezTo>
                  <a:cubicBezTo>
                    <a:pt x="15" y="43"/>
                    <a:pt x="15" y="43"/>
                    <a:pt x="15" y="43"/>
                  </a:cubicBezTo>
                  <a:cubicBezTo>
                    <a:pt x="15" y="44"/>
                    <a:pt x="15" y="44"/>
                    <a:pt x="15" y="44"/>
                  </a:cubicBezTo>
                  <a:cubicBezTo>
                    <a:pt x="14" y="44"/>
                    <a:pt x="14" y="44"/>
                    <a:pt x="14" y="44"/>
                  </a:cubicBezTo>
                  <a:cubicBezTo>
                    <a:pt x="14" y="44"/>
                    <a:pt x="14" y="44"/>
                    <a:pt x="14" y="44"/>
                  </a:cubicBezTo>
                  <a:cubicBezTo>
                    <a:pt x="14" y="44"/>
                    <a:pt x="14" y="44"/>
                    <a:pt x="14" y="44"/>
                  </a:cubicBezTo>
                  <a:cubicBezTo>
                    <a:pt x="14" y="45"/>
                    <a:pt x="14" y="45"/>
                    <a:pt x="14" y="45"/>
                  </a:cubicBezTo>
                  <a:cubicBezTo>
                    <a:pt x="14" y="46"/>
                    <a:pt x="14" y="46"/>
                    <a:pt x="14" y="46"/>
                  </a:cubicBezTo>
                  <a:cubicBezTo>
                    <a:pt x="13" y="46"/>
                    <a:pt x="13" y="46"/>
                    <a:pt x="13" y="46"/>
                  </a:cubicBezTo>
                  <a:cubicBezTo>
                    <a:pt x="12" y="46"/>
                    <a:pt x="12" y="46"/>
                    <a:pt x="12" y="46"/>
                  </a:cubicBezTo>
                  <a:cubicBezTo>
                    <a:pt x="13" y="47"/>
                    <a:pt x="13" y="47"/>
                    <a:pt x="13" y="47"/>
                  </a:cubicBezTo>
                  <a:cubicBezTo>
                    <a:pt x="13" y="48"/>
                    <a:pt x="13" y="48"/>
                    <a:pt x="13" y="48"/>
                  </a:cubicBezTo>
                  <a:cubicBezTo>
                    <a:pt x="12" y="47"/>
                    <a:pt x="12" y="47"/>
                    <a:pt x="12" y="47"/>
                  </a:cubicBezTo>
                  <a:cubicBezTo>
                    <a:pt x="12" y="47"/>
                    <a:pt x="12" y="47"/>
                    <a:pt x="12" y="47"/>
                  </a:cubicBezTo>
                  <a:cubicBezTo>
                    <a:pt x="11" y="47"/>
                    <a:pt x="11" y="47"/>
                    <a:pt x="11" y="47"/>
                  </a:cubicBezTo>
                  <a:cubicBezTo>
                    <a:pt x="11" y="48"/>
                    <a:pt x="11" y="48"/>
                    <a:pt x="11" y="48"/>
                  </a:cubicBezTo>
                  <a:cubicBezTo>
                    <a:pt x="11" y="48"/>
                    <a:pt x="11" y="48"/>
                    <a:pt x="11" y="48"/>
                  </a:cubicBezTo>
                  <a:cubicBezTo>
                    <a:pt x="10" y="48"/>
                    <a:pt x="10" y="48"/>
                    <a:pt x="10" y="48"/>
                  </a:cubicBezTo>
                  <a:cubicBezTo>
                    <a:pt x="10" y="49"/>
                    <a:pt x="10" y="49"/>
                    <a:pt x="10" y="49"/>
                  </a:cubicBezTo>
                  <a:cubicBezTo>
                    <a:pt x="11" y="49"/>
                    <a:pt x="11" y="49"/>
                    <a:pt x="11" y="49"/>
                  </a:cubicBezTo>
                  <a:cubicBezTo>
                    <a:pt x="11" y="49"/>
                    <a:pt x="11" y="49"/>
                    <a:pt x="11" y="49"/>
                  </a:cubicBezTo>
                  <a:cubicBezTo>
                    <a:pt x="10" y="50"/>
                    <a:pt x="10" y="50"/>
                    <a:pt x="10" y="50"/>
                  </a:cubicBezTo>
                  <a:cubicBezTo>
                    <a:pt x="10" y="50"/>
                    <a:pt x="10" y="50"/>
                    <a:pt x="10" y="50"/>
                  </a:cubicBezTo>
                  <a:cubicBezTo>
                    <a:pt x="9" y="51"/>
                    <a:pt x="9" y="51"/>
                    <a:pt x="9" y="51"/>
                  </a:cubicBezTo>
                  <a:cubicBezTo>
                    <a:pt x="9" y="51"/>
                    <a:pt x="9" y="51"/>
                    <a:pt x="9" y="51"/>
                  </a:cubicBezTo>
                  <a:cubicBezTo>
                    <a:pt x="9" y="50"/>
                    <a:pt x="9" y="50"/>
                    <a:pt x="9" y="50"/>
                  </a:cubicBezTo>
                  <a:cubicBezTo>
                    <a:pt x="8" y="50"/>
                    <a:pt x="8" y="50"/>
                    <a:pt x="8" y="50"/>
                  </a:cubicBezTo>
                  <a:cubicBezTo>
                    <a:pt x="7" y="50"/>
                    <a:pt x="7" y="50"/>
                    <a:pt x="7" y="50"/>
                  </a:cubicBezTo>
                  <a:cubicBezTo>
                    <a:pt x="8" y="51"/>
                    <a:pt x="8" y="51"/>
                    <a:pt x="8" y="51"/>
                  </a:cubicBezTo>
                  <a:cubicBezTo>
                    <a:pt x="7" y="51"/>
                    <a:pt x="7" y="51"/>
                    <a:pt x="7" y="51"/>
                  </a:cubicBezTo>
                  <a:cubicBezTo>
                    <a:pt x="8" y="52"/>
                    <a:pt x="8" y="52"/>
                    <a:pt x="8" y="52"/>
                  </a:cubicBezTo>
                  <a:cubicBezTo>
                    <a:pt x="7" y="53"/>
                    <a:pt x="7" y="53"/>
                    <a:pt x="7" y="53"/>
                  </a:cubicBezTo>
                  <a:cubicBezTo>
                    <a:pt x="7" y="53"/>
                    <a:pt x="7" y="53"/>
                    <a:pt x="7" y="53"/>
                  </a:cubicBezTo>
                  <a:cubicBezTo>
                    <a:pt x="6" y="54"/>
                    <a:pt x="6" y="54"/>
                    <a:pt x="6" y="54"/>
                  </a:cubicBezTo>
                  <a:cubicBezTo>
                    <a:pt x="7" y="55"/>
                    <a:pt x="7" y="55"/>
                    <a:pt x="7" y="55"/>
                  </a:cubicBezTo>
                  <a:cubicBezTo>
                    <a:pt x="7" y="55"/>
                    <a:pt x="7" y="55"/>
                    <a:pt x="7" y="55"/>
                  </a:cubicBezTo>
                  <a:cubicBezTo>
                    <a:pt x="7" y="55"/>
                    <a:pt x="7" y="55"/>
                    <a:pt x="7" y="55"/>
                  </a:cubicBezTo>
                  <a:cubicBezTo>
                    <a:pt x="7" y="56"/>
                    <a:pt x="7" y="56"/>
                    <a:pt x="7" y="56"/>
                  </a:cubicBezTo>
                  <a:cubicBezTo>
                    <a:pt x="7" y="56"/>
                    <a:pt x="7" y="56"/>
                    <a:pt x="7" y="56"/>
                  </a:cubicBezTo>
                  <a:cubicBezTo>
                    <a:pt x="8" y="56"/>
                    <a:pt x="8" y="56"/>
                    <a:pt x="8" y="56"/>
                  </a:cubicBezTo>
                  <a:cubicBezTo>
                    <a:pt x="8" y="57"/>
                    <a:pt x="8" y="57"/>
                    <a:pt x="8" y="57"/>
                  </a:cubicBezTo>
                  <a:cubicBezTo>
                    <a:pt x="7" y="57"/>
                    <a:pt x="7" y="57"/>
                    <a:pt x="7" y="57"/>
                  </a:cubicBezTo>
                  <a:cubicBezTo>
                    <a:pt x="8" y="58"/>
                    <a:pt x="8" y="58"/>
                    <a:pt x="8" y="58"/>
                  </a:cubicBezTo>
                  <a:cubicBezTo>
                    <a:pt x="8" y="59"/>
                    <a:pt x="8" y="59"/>
                    <a:pt x="8" y="59"/>
                  </a:cubicBezTo>
                  <a:cubicBezTo>
                    <a:pt x="8" y="60"/>
                    <a:pt x="8" y="60"/>
                    <a:pt x="8" y="60"/>
                  </a:cubicBezTo>
                  <a:cubicBezTo>
                    <a:pt x="9" y="60"/>
                    <a:pt x="9" y="60"/>
                    <a:pt x="9" y="60"/>
                  </a:cubicBezTo>
                  <a:cubicBezTo>
                    <a:pt x="9" y="61"/>
                    <a:pt x="9" y="61"/>
                    <a:pt x="9" y="61"/>
                  </a:cubicBezTo>
                  <a:cubicBezTo>
                    <a:pt x="9" y="62"/>
                    <a:pt x="9" y="62"/>
                    <a:pt x="9" y="62"/>
                  </a:cubicBezTo>
                  <a:cubicBezTo>
                    <a:pt x="9" y="62"/>
                    <a:pt x="9" y="62"/>
                    <a:pt x="9" y="62"/>
                  </a:cubicBezTo>
                  <a:cubicBezTo>
                    <a:pt x="9" y="63"/>
                    <a:pt x="9" y="63"/>
                    <a:pt x="9" y="63"/>
                  </a:cubicBezTo>
                  <a:cubicBezTo>
                    <a:pt x="8" y="64"/>
                    <a:pt x="8" y="64"/>
                    <a:pt x="8" y="64"/>
                  </a:cubicBezTo>
                  <a:cubicBezTo>
                    <a:pt x="8" y="65"/>
                    <a:pt x="8" y="65"/>
                    <a:pt x="8" y="65"/>
                  </a:cubicBezTo>
                  <a:cubicBezTo>
                    <a:pt x="9" y="66"/>
                    <a:pt x="9" y="66"/>
                    <a:pt x="9" y="66"/>
                  </a:cubicBezTo>
                  <a:cubicBezTo>
                    <a:pt x="8" y="67"/>
                    <a:pt x="8" y="67"/>
                    <a:pt x="8" y="67"/>
                  </a:cubicBezTo>
                  <a:cubicBezTo>
                    <a:pt x="8" y="67"/>
                    <a:pt x="8" y="67"/>
                    <a:pt x="8" y="67"/>
                  </a:cubicBezTo>
                  <a:cubicBezTo>
                    <a:pt x="9" y="68"/>
                    <a:pt x="9" y="68"/>
                    <a:pt x="9" y="68"/>
                  </a:cubicBezTo>
                  <a:cubicBezTo>
                    <a:pt x="10" y="67"/>
                    <a:pt x="10" y="67"/>
                    <a:pt x="10" y="67"/>
                  </a:cubicBezTo>
                  <a:cubicBezTo>
                    <a:pt x="10" y="68"/>
                    <a:pt x="10" y="68"/>
                    <a:pt x="10" y="68"/>
                  </a:cubicBezTo>
                  <a:cubicBezTo>
                    <a:pt x="11" y="67"/>
                    <a:pt x="11" y="67"/>
                    <a:pt x="11" y="67"/>
                  </a:cubicBezTo>
                  <a:cubicBezTo>
                    <a:pt x="12" y="68"/>
                    <a:pt x="12" y="68"/>
                    <a:pt x="12" y="68"/>
                  </a:cubicBezTo>
                  <a:cubicBezTo>
                    <a:pt x="12" y="68"/>
                    <a:pt x="12" y="68"/>
                    <a:pt x="12" y="68"/>
                  </a:cubicBezTo>
                  <a:cubicBezTo>
                    <a:pt x="13" y="68"/>
                    <a:pt x="13" y="68"/>
                    <a:pt x="13" y="68"/>
                  </a:cubicBezTo>
                  <a:cubicBezTo>
                    <a:pt x="14" y="68"/>
                    <a:pt x="14" y="68"/>
                    <a:pt x="14" y="68"/>
                  </a:cubicBezTo>
                  <a:cubicBezTo>
                    <a:pt x="14" y="68"/>
                    <a:pt x="14" y="68"/>
                    <a:pt x="14" y="68"/>
                  </a:cubicBezTo>
                  <a:cubicBezTo>
                    <a:pt x="14" y="69"/>
                    <a:pt x="14" y="69"/>
                    <a:pt x="14" y="69"/>
                  </a:cubicBezTo>
                  <a:cubicBezTo>
                    <a:pt x="15" y="69"/>
                    <a:pt x="15" y="69"/>
                    <a:pt x="15" y="69"/>
                  </a:cubicBezTo>
                  <a:cubicBezTo>
                    <a:pt x="16" y="68"/>
                    <a:pt x="16" y="68"/>
                    <a:pt x="16" y="68"/>
                  </a:cubicBezTo>
                  <a:cubicBezTo>
                    <a:pt x="16" y="69"/>
                    <a:pt x="16" y="69"/>
                    <a:pt x="16" y="69"/>
                  </a:cubicBezTo>
                  <a:cubicBezTo>
                    <a:pt x="15" y="70"/>
                    <a:pt x="15" y="70"/>
                    <a:pt x="15" y="70"/>
                  </a:cubicBezTo>
                  <a:cubicBezTo>
                    <a:pt x="16" y="71"/>
                    <a:pt x="16" y="71"/>
                    <a:pt x="16" y="71"/>
                  </a:cubicBezTo>
                  <a:cubicBezTo>
                    <a:pt x="17" y="71"/>
                    <a:pt x="17" y="71"/>
                    <a:pt x="17" y="71"/>
                  </a:cubicBezTo>
                  <a:cubicBezTo>
                    <a:pt x="16" y="72"/>
                    <a:pt x="16" y="72"/>
                    <a:pt x="16" y="72"/>
                  </a:cubicBezTo>
                  <a:cubicBezTo>
                    <a:pt x="17" y="72"/>
                    <a:pt x="17" y="72"/>
                    <a:pt x="17" y="72"/>
                  </a:cubicBezTo>
                  <a:cubicBezTo>
                    <a:pt x="17" y="71"/>
                    <a:pt x="17" y="71"/>
                    <a:pt x="17" y="71"/>
                  </a:cubicBezTo>
                  <a:cubicBezTo>
                    <a:pt x="17" y="71"/>
                    <a:pt x="17" y="71"/>
                    <a:pt x="17" y="71"/>
                  </a:cubicBezTo>
                  <a:cubicBezTo>
                    <a:pt x="18" y="72"/>
                    <a:pt x="18" y="72"/>
                    <a:pt x="18" y="72"/>
                  </a:cubicBezTo>
                  <a:cubicBezTo>
                    <a:pt x="18" y="71"/>
                    <a:pt x="18" y="71"/>
                    <a:pt x="18" y="71"/>
                  </a:cubicBezTo>
                  <a:cubicBezTo>
                    <a:pt x="19" y="71"/>
                    <a:pt x="19" y="71"/>
                    <a:pt x="19" y="71"/>
                  </a:cubicBezTo>
                  <a:cubicBezTo>
                    <a:pt x="20" y="70"/>
                    <a:pt x="20" y="70"/>
                    <a:pt x="20" y="70"/>
                  </a:cubicBezTo>
                  <a:cubicBezTo>
                    <a:pt x="21" y="70"/>
                    <a:pt x="21" y="70"/>
                    <a:pt x="21" y="70"/>
                  </a:cubicBezTo>
                  <a:cubicBezTo>
                    <a:pt x="23" y="69"/>
                    <a:pt x="23" y="69"/>
                    <a:pt x="23" y="69"/>
                  </a:cubicBezTo>
                  <a:cubicBezTo>
                    <a:pt x="23" y="69"/>
                    <a:pt x="23" y="69"/>
                    <a:pt x="23" y="69"/>
                  </a:cubicBezTo>
                  <a:cubicBezTo>
                    <a:pt x="24" y="69"/>
                    <a:pt x="24" y="69"/>
                    <a:pt x="24" y="69"/>
                  </a:cubicBezTo>
                  <a:cubicBezTo>
                    <a:pt x="25" y="69"/>
                    <a:pt x="25" y="69"/>
                    <a:pt x="25" y="69"/>
                  </a:cubicBezTo>
                  <a:cubicBezTo>
                    <a:pt x="26" y="68"/>
                    <a:pt x="26" y="68"/>
                    <a:pt x="26" y="68"/>
                  </a:cubicBezTo>
                  <a:cubicBezTo>
                    <a:pt x="26" y="68"/>
                    <a:pt x="26" y="68"/>
                    <a:pt x="26" y="68"/>
                  </a:cubicBezTo>
                  <a:cubicBezTo>
                    <a:pt x="26" y="69"/>
                    <a:pt x="26" y="69"/>
                    <a:pt x="26" y="69"/>
                  </a:cubicBezTo>
                  <a:cubicBezTo>
                    <a:pt x="26" y="69"/>
                    <a:pt x="26" y="69"/>
                    <a:pt x="26" y="69"/>
                  </a:cubicBezTo>
                  <a:cubicBezTo>
                    <a:pt x="26" y="68"/>
                    <a:pt x="26" y="68"/>
                    <a:pt x="26" y="68"/>
                  </a:cubicBezTo>
                  <a:cubicBezTo>
                    <a:pt x="27" y="68"/>
                    <a:pt x="27" y="68"/>
                    <a:pt x="27" y="68"/>
                  </a:cubicBezTo>
                  <a:cubicBezTo>
                    <a:pt x="26" y="68"/>
                    <a:pt x="26" y="68"/>
                    <a:pt x="26" y="68"/>
                  </a:cubicBezTo>
                  <a:cubicBezTo>
                    <a:pt x="27" y="67"/>
                    <a:pt x="27" y="67"/>
                    <a:pt x="27" y="67"/>
                  </a:cubicBezTo>
                  <a:cubicBezTo>
                    <a:pt x="27" y="68"/>
                    <a:pt x="27" y="68"/>
                    <a:pt x="27" y="68"/>
                  </a:cubicBezTo>
                  <a:cubicBezTo>
                    <a:pt x="28" y="68"/>
                    <a:pt x="28" y="68"/>
                    <a:pt x="28" y="68"/>
                  </a:cubicBezTo>
                  <a:cubicBezTo>
                    <a:pt x="28" y="67"/>
                    <a:pt x="28" y="67"/>
                    <a:pt x="28" y="67"/>
                  </a:cubicBezTo>
                  <a:cubicBezTo>
                    <a:pt x="28" y="68"/>
                    <a:pt x="28" y="68"/>
                    <a:pt x="28" y="68"/>
                  </a:cubicBezTo>
                  <a:cubicBezTo>
                    <a:pt x="29" y="68"/>
                    <a:pt x="29" y="68"/>
                    <a:pt x="29" y="68"/>
                  </a:cubicBezTo>
                  <a:cubicBezTo>
                    <a:pt x="29" y="68"/>
                    <a:pt x="29" y="68"/>
                    <a:pt x="29" y="68"/>
                  </a:cubicBezTo>
                  <a:cubicBezTo>
                    <a:pt x="30" y="68"/>
                    <a:pt x="30" y="68"/>
                    <a:pt x="30" y="68"/>
                  </a:cubicBezTo>
                  <a:cubicBezTo>
                    <a:pt x="30" y="68"/>
                    <a:pt x="30" y="68"/>
                    <a:pt x="30" y="68"/>
                  </a:cubicBezTo>
                  <a:cubicBezTo>
                    <a:pt x="30" y="68"/>
                    <a:pt x="30" y="68"/>
                    <a:pt x="30" y="68"/>
                  </a:cubicBezTo>
                  <a:cubicBezTo>
                    <a:pt x="31" y="67"/>
                    <a:pt x="31" y="67"/>
                    <a:pt x="31" y="67"/>
                  </a:cubicBezTo>
                  <a:cubicBezTo>
                    <a:pt x="32" y="68"/>
                    <a:pt x="32" y="68"/>
                    <a:pt x="32" y="68"/>
                  </a:cubicBezTo>
                  <a:cubicBezTo>
                    <a:pt x="33" y="68"/>
                    <a:pt x="33" y="68"/>
                    <a:pt x="33" y="68"/>
                  </a:cubicBezTo>
                  <a:cubicBezTo>
                    <a:pt x="34" y="67"/>
                    <a:pt x="34" y="67"/>
                    <a:pt x="34" y="67"/>
                  </a:cubicBezTo>
                  <a:cubicBezTo>
                    <a:pt x="33" y="67"/>
                    <a:pt x="33" y="67"/>
                    <a:pt x="33" y="67"/>
                  </a:cubicBezTo>
                  <a:cubicBezTo>
                    <a:pt x="34" y="67"/>
                    <a:pt x="34" y="67"/>
                    <a:pt x="34" y="67"/>
                  </a:cubicBezTo>
                  <a:cubicBezTo>
                    <a:pt x="34" y="67"/>
                    <a:pt x="34" y="67"/>
                    <a:pt x="34" y="67"/>
                  </a:cubicBezTo>
                  <a:cubicBezTo>
                    <a:pt x="34" y="68"/>
                    <a:pt x="34" y="68"/>
                    <a:pt x="34" y="68"/>
                  </a:cubicBezTo>
                  <a:cubicBezTo>
                    <a:pt x="35" y="68"/>
                    <a:pt x="35" y="68"/>
                    <a:pt x="35" y="68"/>
                  </a:cubicBezTo>
                  <a:cubicBezTo>
                    <a:pt x="35" y="68"/>
                    <a:pt x="35" y="67"/>
                    <a:pt x="36" y="67"/>
                  </a:cubicBezTo>
                  <a:close/>
                  <a:moveTo>
                    <a:pt x="19" y="38"/>
                  </a:moveTo>
                  <a:cubicBezTo>
                    <a:pt x="19" y="38"/>
                    <a:pt x="19" y="38"/>
                    <a:pt x="19" y="38"/>
                  </a:cubicBezTo>
                  <a:cubicBezTo>
                    <a:pt x="18" y="38"/>
                    <a:pt x="18" y="38"/>
                    <a:pt x="18" y="38"/>
                  </a:cubicBezTo>
                  <a:cubicBezTo>
                    <a:pt x="17" y="37"/>
                    <a:pt x="17" y="37"/>
                    <a:pt x="17" y="37"/>
                  </a:cubicBezTo>
                  <a:cubicBezTo>
                    <a:pt x="18" y="37"/>
                    <a:pt x="18" y="37"/>
                    <a:pt x="18" y="37"/>
                  </a:cubicBezTo>
                  <a:cubicBezTo>
                    <a:pt x="19" y="37"/>
                    <a:pt x="19" y="37"/>
                    <a:pt x="19" y="37"/>
                  </a:cubicBezTo>
                  <a:cubicBezTo>
                    <a:pt x="19" y="37"/>
                    <a:pt x="19" y="37"/>
                    <a:pt x="19" y="37"/>
                  </a:cubicBezTo>
                  <a:cubicBezTo>
                    <a:pt x="19" y="37"/>
                    <a:pt x="19" y="37"/>
                    <a:pt x="19" y="37"/>
                  </a:cubicBezTo>
                  <a:cubicBezTo>
                    <a:pt x="19" y="38"/>
                    <a:pt x="19" y="38"/>
                    <a:pt x="19" y="38"/>
                  </a:cubicBezTo>
                  <a:close/>
                  <a:moveTo>
                    <a:pt x="7" y="49"/>
                  </a:moveTo>
                  <a:cubicBezTo>
                    <a:pt x="7" y="49"/>
                    <a:pt x="7" y="49"/>
                    <a:pt x="7" y="49"/>
                  </a:cubicBezTo>
                  <a:cubicBezTo>
                    <a:pt x="7" y="49"/>
                    <a:pt x="7" y="49"/>
                    <a:pt x="7" y="49"/>
                  </a:cubicBezTo>
                  <a:cubicBezTo>
                    <a:pt x="7" y="50"/>
                    <a:pt x="7" y="50"/>
                    <a:pt x="7" y="50"/>
                  </a:cubicBezTo>
                  <a:cubicBezTo>
                    <a:pt x="7" y="49"/>
                    <a:pt x="7" y="49"/>
                    <a:pt x="7" y="49"/>
                  </a:cubicBezTo>
                  <a:close/>
                  <a:moveTo>
                    <a:pt x="6" y="50"/>
                  </a:moveTo>
                  <a:cubicBezTo>
                    <a:pt x="7" y="50"/>
                    <a:pt x="7" y="50"/>
                    <a:pt x="7" y="50"/>
                  </a:cubicBezTo>
                  <a:cubicBezTo>
                    <a:pt x="7" y="50"/>
                    <a:pt x="7" y="50"/>
                    <a:pt x="7" y="50"/>
                  </a:cubicBezTo>
                  <a:cubicBezTo>
                    <a:pt x="7" y="51"/>
                    <a:pt x="7" y="51"/>
                    <a:pt x="7" y="51"/>
                  </a:cubicBezTo>
                  <a:cubicBezTo>
                    <a:pt x="6" y="51"/>
                    <a:pt x="6" y="51"/>
                    <a:pt x="6" y="51"/>
                  </a:cubicBezTo>
                  <a:cubicBezTo>
                    <a:pt x="6" y="50"/>
                    <a:pt x="6" y="50"/>
                    <a:pt x="6" y="50"/>
                  </a:cubicBezTo>
                  <a:cubicBezTo>
                    <a:pt x="6" y="50"/>
                    <a:pt x="6" y="50"/>
                    <a:pt x="6" y="50"/>
                  </a:cubicBezTo>
                  <a:close/>
                  <a:moveTo>
                    <a:pt x="15" y="71"/>
                  </a:moveTo>
                  <a:cubicBezTo>
                    <a:pt x="16" y="71"/>
                    <a:pt x="16" y="71"/>
                    <a:pt x="16" y="71"/>
                  </a:cubicBezTo>
                  <a:cubicBezTo>
                    <a:pt x="15" y="72"/>
                    <a:pt x="15" y="72"/>
                    <a:pt x="15" y="72"/>
                  </a:cubicBezTo>
                  <a:cubicBezTo>
                    <a:pt x="15" y="71"/>
                    <a:pt x="15" y="71"/>
                    <a:pt x="15" y="71"/>
                  </a:cubicBezTo>
                  <a:cubicBezTo>
                    <a:pt x="15" y="71"/>
                    <a:pt x="15" y="71"/>
                    <a:pt x="15" y="71"/>
                  </a:cubicBezTo>
                  <a:cubicBezTo>
                    <a:pt x="15" y="71"/>
                    <a:pt x="15" y="71"/>
                    <a:pt x="15" y="71"/>
                  </a:cubicBezTo>
                  <a:close/>
                  <a:moveTo>
                    <a:pt x="14" y="70"/>
                  </a:moveTo>
                  <a:cubicBezTo>
                    <a:pt x="14" y="70"/>
                    <a:pt x="14" y="71"/>
                    <a:pt x="14" y="71"/>
                  </a:cubicBezTo>
                  <a:cubicBezTo>
                    <a:pt x="14" y="71"/>
                    <a:pt x="14" y="71"/>
                    <a:pt x="14" y="71"/>
                  </a:cubicBezTo>
                  <a:cubicBezTo>
                    <a:pt x="14" y="70"/>
                    <a:pt x="14" y="70"/>
                    <a:pt x="14" y="70"/>
                  </a:cubicBezTo>
                  <a:close/>
                  <a:moveTo>
                    <a:pt x="12" y="69"/>
                  </a:moveTo>
                  <a:cubicBezTo>
                    <a:pt x="14" y="69"/>
                    <a:pt x="14" y="69"/>
                    <a:pt x="14" y="69"/>
                  </a:cubicBezTo>
                  <a:cubicBezTo>
                    <a:pt x="14" y="69"/>
                    <a:pt x="14" y="69"/>
                    <a:pt x="14" y="69"/>
                  </a:cubicBezTo>
                  <a:cubicBezTo>
                    <a:pt x="13" y="70"/>
                    <a:pt x="13" y="70"/>
                    <a:pt x="13" y="70"/>
                  </a:cubicBezTo>
                  <a:cubicBezTo>
                    <a:pt x="12" y="70"/>
                    <a:pt x="12" y="70"/>
                    <a:pt x="12" y="70"/>
                  </a:cubicBezTo>
                  <a:cubicBezTo>
                    <a:pt x="12" y="69"/>
                    <a:pt x="12" y="69"/>
                    <a:pt x="12" y="69"/>
                  </a:cubicBezTo>
                  <a:close/>
                  <a:moveTo>
                    <a:pt x="11" y="68"/>
                  </a:moveTo>
                  <a:cubicBezTo>
                    <a:pt x="11" y="69"/>
                    <a:pt x="11" y="69"/>
                    <a:pt x="11" y="69"/>
                  </a:cubicBezTo>
                  <a:cubicBezTo>
                    <a:pt x="11" y="69"/>
                    <a:pt x="11" y="69"/>
                    <a:pt x="11" y="69"/>
                  </a:cubicBezTo>
                  <a:cubicBezTo>
                    <a:pt x="11" y="68"/>
                    <a:pt x="11" y="68"/>
                    <a:pt x="11" y="68"/>
                  </a:cubicBezTo>
                  <a:cubicBezTo>
                    <a:pt x="11" y="68"/>
                    <a:pt x="11" y="68"/>
                    <a:pt x="11" y="68"/>
                  </a:cubicBezTo>
                  <a:close/>
                  <a:moveTo>
                    <a:pt x="9" y="68"/>
                  </a:moveTo>
                  <a:cubicBezTo>
                    <a:pt x="9" y="68"/>
                    <a:pt x="9" y="68"/>
                    <a:pt x="9" y="68"/>
                  </a:cubicBezTo>
                  <a:cubicBezTo>
                    <a:pt x="9" y="68"/>
                    <a:pt x="9" y="68"/>
                    <a:pt x="9" y="68"/>
                  </a:cubicBezTo>
                  <a:cubicBezTo>
                    <a:pt x="9" y="68"/>
                    <a:pt x="9" y="68"/>
                    <a:pt x="9" y="68"/>
                  </a:cubicBezTo>
                  <a:close/>
                  <a:moveTo>
                    <a:pt x="3" y="69"/>
                  </a:moveTo>
                  <a:cubicBezTo>
                    <a:pt x="4" y="70"/>
                    <a:pt x="4" y="70"/>
                    <a:pt x="4" y="70"/>
                  </a:cubicBezTo>
                  <a:cubicBezTo>
                    <a:pt x="4" y="69"/>
                    <a:pt x="4" y="69"/>
                    <a:pt x="4" y="69"/>
                  </a:cubicBezTo>
                  <a:cubicBezTo>
                    <a:pt x="3" y="69"/>
                    <a:pt x="3" y="69"/>
                    <a:pt x="3" y="69"/>
                  </a:cubicBezTo>
                  <a:cubicBezTo>
                    <a:pt x="3" y="68"/>
                    <a:pt x="3" y="68"/>
                    <a:pt x="3" y="68"/>
                  </a:cubicBezTo>
                  <a:cubicBezTo>
                    <a:pt x="4" y="68"/>
                    <a:pt x="4" y="68"/>
                    <a:pt x="4" y="68"/>
                  </a:cubicBezTo>
                  <a:cubicBezTo>
                    <a:pt x="5" y="69"/>
                    <a:pt x="5" y="69"/>
                    <a:pt x="5" y="69"/>
                  </a:cubicBezTo>
                  <a:cubicBezTo>
                    <a:pt x="5" y="70"/>
                    <a:pt x="5" y="70"/>
                    <a:pt x="5" y="70"/>
                  </a:cubicBezTo>
                  <a:cubicBezTo>
                    <a:pt x="5" y="70"/>
                    <a:pt x="5" y="70"/>
                    <a:pt x="5" y="70"/>
                  </a:cubicBezTo>
                  <a:cubicBezTo>
                    <a:pt x="4" y="70"/>
                    <a:pt x="4" y="70"/>
                    <a:pt x="4" y="70"/>
                  </a:cubicBezTo>
                  <a:cubicBezTo>
                    <a:pt x="5" y="71"/>
                    <a:pt x="5" y="71"/>
                    <a:pt x="5" y="71"/>
                  </a:cubicBezTo>
                  <a:cubicBezTo>
                    <a:pt x="5" y="70"/>
                    <a:pt x="5" y="70"/>
                    <a:pt x="5" y="70"/>
                  </a:cubicBezTo>
                  <a:cubicBezTo>
                    <a:pt x="6" y="71"/>
                    <a:pt x="6" y="71"/>
                    <a:pt x="6" y="71"/>
                  </a:cubicBezTo>
                  <a:cubicBezTo>
                    <a:pt x="5" y="71"/>
                    <a:pt x="5" y="71"/>
                    <a:pt x="5" y="71"/>
                  </a:cubicBezTo>
                  <a:cubicBezTo>
                    <a:pt x="4" y="71"/>
                    <a:pt x="4" y="71"/>
                    <a:pt x="4" y="71"/>
                  </a:cubicBezTo>
                  <a:cubicBezTo>
                    <a:pt x="3" y="71"/>
                    <a:pt x="3" y="71"/>
                    <a:pt x="3" y="71"/>
                  </a:cubicBezTo>
                  <a:cubicBezTo>
                    <a:pt x="3" y="70"/>
                    <a:pt x="3" y="70"/>
                    <a:pt x="3" y="70"/>
                  </a:cubicBezTo>
                  <a:cubicBezTo>
                    <a:pt x="2" y="70"/>
                    <a:pt x="2" y="70"/>
                    <a:pt x="2" y="70"/>
                  </a:cubicBezTo>
                  <a:lnTo>
                    <a:pt x="3" y="6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41">
              <a:extLst>
                <a:ext uri="{FF2B5EF4-FFF2-40B4-BE49-F238E27FC236}">
                  <a16:creationId xmlns:a16="http://schemas.microsoft.com/office/drawing/2014/main" id="{EF2BD04C-9BF5-4693-BF98-09BAA42D5A71}"/>
                </a:ext>
              </a:extLst>
            </p:cNvPr>
            <p:cNvSpPr>
              <a:spLocks noEditPoints="1"/>
            </p:cNvSpPr>
            <p:nvPr/>
          </p:nvSpPr>
          <p:spPr bwMode="auto">
            <a:xfrm>
              <a:off x="4688015" y="1859746"/>
              <a:ext cx="109364" cy="65619"/>
            </a:xfrm>
            <a:custGeom>
              <a:avLst/>
              <a:gdLst>
                <a:gd name="T0" fmla="*/ 85 w 85"/>
                <a:gd name="T1" fmla="*/ 48 h 51"/>
                <a:gd name="T2" fmla="*/ 85 w 85"/>
                <a:gd name="T3" fmla="*/ 44 h 51"/>
                <a:gd name="T4" fmla="*/ 78 w 85"/>
                <a:gd name="T5" fmla="*/ 29 h 51"/>
                <a:gd name="T6" fmla="*/ 82 w 85"/>
                <a:gd name="T7" fmla="*/ 14 h 51"/>
                <a:gd name="T8" fmla="*/ 85 w 85"/>
                <a:gd name="T9" fmla="*/ 7 h 51"/>
                <a:gd name="T10" fmla="*/ 85 w 85"/>
                <a:gd name="T11" fmla="*/ 7 h 51"/>
                <a:gd name="T12" fmla="*/ 85 w 85"/>
                <a:gd name="T13" fmla="*/ 7 h 51"/>
                <a:gd name="T14" fmla="*/ 63 w 85"/>
                <a:gd name="T15" fmla="*/ 3 h 51"/>
                <a:gd name="T16" fmla="*/ 56 w 85"/>
                <a:gd name="T17" fmla="*/ 0 h 51"/>
                <a:gd name="T18" fmla="*/ 48 w 85"/>
                <a:gd name="T19" fmla="*/ 0 h 51"/>
                <a:gd name="T20" fmla="*/ 48 w 85"/>
                <a:gd name="T21" fmla="*/ 0 h 51"/>
                <a:gd name="T22" fmla="*/ 48 w 85"/>
                <a:gd name="T23" fmla="*/ 3 h 51"/>
                <a:gd name="T24" fmla="*/ 45 w 85"/>
                <a:gd name="T25" fmla="*/ 3 h 51"/>
                <a:gd name="T26" fmla="*/ 37 w 85"/>
                <a:gd name="T27" fmla="*/ 3 h 51"/>
                <a:gd name="T28" fmla="*/ 34 w 85"/>
                <a:gd name="T29" fmla="*/ 7 h 51"/>
                <a:gd name="T30" fmla="*/ 30 w 85"/>
                <a:gd name="T31" fmla="*/ 7 h 51"/>
                <a:gd name="T32" fmla="*/ 23 w 85"/>
                <a:gd name="T33" fmla="*/ 11 h 51"/>
                <a:gd name="T34" fmla="*/ 23 w 85"/>
                <a:gd name="T35" fmla="*/ 22 h 51"/>
                <a:gd name="T36" fmla="*/ 23 w 85"/>
                <a:gd name="T37" fmla="*/ 22 h 51"/>
                <a:gd name="T38" fmla="*/ 26 w 85"/>
                <a:gd name="T39" fmla="*/ 26 h 51"/>
                <a:gd name="T40" fmla="*/ 23 w 85"/>
                <a:gd name="T41" fmla="*/ 29 h 51"/>
                <a:gd name="T42" fmla="*/ 30 w 85"/>
                <a:gd name="T43" fmla="*/ 37 h 51"/>
                <a:gd name="T44" fmla="*/ 34 w 85"/>
                <a:gd name="T45" fmla="*/ 33 h 51"/>
                <a:gd name="T46" fmla="*/ 37 w 85"/>
                <a:gd name="T47" fmla="*/ 33 h 51"/>
                <a:gd name="T48" fmla="*/ 34 w 85"/>
                <a:gd name="T49" fmla="*/ 44 h 51"/>
                <a:gd name="T50" fmla="*/ 41 w 85"/>
                <a:gd name="T51" fmla="*/ 40 h 51"/>
                <a:gd name="T52" fmla="*/ 48 w 85"/>
                <a:gd name="T53" fmla="*/ 40 h 51"/>
                <a:gd name="T54" fmla="*/ 52 w 85"/>
                <a:gd name="T55" fmla="*/ 37 h 51"/>
                <a:gd name="T56" fmla="*/ 56 w 85"/>
                <a:gd name="T57" fmla="*/ 40 h 51"/>
                <a:gd name="T58" fmla="*/ 63 w 85"/>
                <a:gd name="T59" fmla="*/ 44 h 51"/>
                <a:gd name="T60" fmla="*/ 67 w 85"/>
                <a:gd name="T61" fmla="*/ 51 h 51"/>
                <a:gd name="T62" fmla="*/ 78 w 85"/>
                <a:gd name="T63" fmla="*/ 51 h 51"/>
                <a:gd name="T64" fmla="*/ 82 w 85"/>
                <a:gd name="T65" fmla="*/ 51 h 51"/>
                <a:gd name="T66" fmla="*/ 19 w 85"/>
                <a:gd name="T67" fmla="*/ 18 h 51"/>
                <a:gd name="T68" fmla="*/ 15 w 85"/>
                <a:gd name="T69" fmla="*/ 18 h 51"/>
                <a:gd name="T70" fmla="*/ 15 w 85"/>
                <a:gd name="T71" fmla="*/ 18 h 51"/>
                <a:gd name="T72" fmla="*/ 8 w 85"/>
                <a:gd name="T73" fmla="*/ 22 h 51"/>
                <a:gd name="T74" fmla="*/ 0 w 85"/>
                <a:gd name="T75" fmla="*/ 22 h 51"/>
                <a:gd name="T76" fmla="*/ 4 w 85"/>
                <a:gd name="T77" fmla="*/ 18 h 51"/>
                <a:gd name="T78" fmla="*/ 8 w 85"/>
                <a:gd name="T79" fmla="*/ 18 h 51"/>
                <a:gd name="T80" fmla="*/ 11 w 85"/>
                <a:gd name="T81" fmla="*/ 18 h 51"/>
                <a:gd name="T82" fmla="*/ 15 w 85"/>
                <a:gd name="T83" fmla="*/ 22 h 51"/>
                <a:gd name="T84" fmla="*/ 11 w 85"/>
                <a:gd name="T85" fmla="*/ 22 h 51"/>
                <a:gd name="T86" fmla="*/ 8 w 85"/>
                <a:gd name="T87" fmla="*/ 26 h 51"/>
                <a:gd name="T88" fmla="*/ 15 w 85"/>
                <a:gd name="T89" fmla="*/ 26 h 51"/>
                <a:gd name="T90" fmla="*/ 23 w 85"/>
                <a:gd name="T91" fmla="*/ 29 h 51"/>
                <a:gd name="T92" fmla="*/ 15 w 85"/>
                <a:gd name="T93" fmla="*/ 26 h 51"/>
                <a:gd name="T94" fmla="*/ 0 w 85"/>
                <a:gd name="T95" fmla="*/ 44 h 51"/>
                <a:gd name="T96" fmla="*/ 4 w 85"/>
                <a:gd name="T97" fmla="*/ 40 h 51"/>
                <a:gd name="T98" fmla="*/ 8 w 85"/>
                <a:gd name="T99" fmla="*/ 37 h 51"/>
                <a:gd name="T100" fmla="*/ 15 w 85"/>
                <a:gd name="T101" fmla="*/ 33 h 51"/>
                <a:gd name="T102" fmla="*/ 19 w 85"/>
                <a:gd name="T103" fmla="*/ 29 h 51"/>
                <a:gd name="T104" fmla="*/ 19 w 85"/>
                <a:gd name="T105" fmla="*/ 29 h 51"/>
                <a:gd name="T106" fmla="*/ 15 w 85"/>
                <a:gd name="T107" fmla="*/ 26 h 51"/>
                <a:gd name="T108" fmla="*/ 8 w 85"/>
                <a:gd name="T109" fmla="*/ 26 h 51"/>
                <a:gd name="T110" fmla="*/ 4 w 85"/>
                <a:gd name="T111" fmla="*/ 29 h 51"/>
                <a:gd name="T112" fmla="*/ 0 w 85"/>
                <a:gd name="T113" fmla="*/ 29 h 51"/>
                <a:gd name="T114" fmla="*/ 0 w 85"/>
                <a:gd name="T115" fmla="*/ 29 h 51"/>
                <a:gd name="T116" fmla="*/ 0 w 85"/>
                <a:gd name="T117" fmla="*/ 29 h 51"/>
                <a:gd name="T118" fmla="*/ 0 w 85"/>
                <a:gd name="T119" fmla="*/ 33 h 51"/>
                <a:gd name="T120" fmla="*/ 0 w 85"/>
                <a:gd name="T121" fmla="*/ 37 h 51"/>
                <a:gd name="T122" fmla="*/ 4 w 85"/>
                <a:gd name="T123" fmla="*/ 40 h 51"/>
                <a:gd name="T124" fmla="*/ 0 w 85"/>
                <a:gd name="T125"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 h="51">
                  <a:moveTo>
                    <a:pt x="82" y="51"/>
                  </a:moveTo>
                  <a:lnTo>
                    <a:pt x="85" y="48"/>
                  </a:lnTo>
                  <a:lnTo>
                    <a:pt x="82" y="44"/>
                  </a:lnTo>
                  <a:lnTo>
                    <a:pt x="85" y="44"/>
                  </a:lnTo>
                  <a:lnTo>
                    <a:pt x="85" y="40"/>
                  </a:lnTo>
                  <a:lnTo>
                    <a:pt x="78" y="29"/>
                  </a:lnTo>
                  <a:lnTo>
                    <a:pt x="78" y="18"/>
                  </a:lnTo>
                  <a:lnTo>
                    <a:pt x="82" y="14"/>
                  </a:lnTo>
                  <a:lnTo>
                    <a:pt x="82" y="11"/>
                  </a:lnTo>
                  <a:lnTo>
                    <a:pt x="85" y="7"/>
                  </a:lnTo>
                  <a:lnTo>
                    <a:pt x="85" y="7"/>
                  </a:lnTo>
                  <a:lnTo>
                    <a:pt x="85" y="7"/>
                  </a:lnTo>
                  <a:lnTo>
                    <a:pt x="85" y="3"/>
                  </a:lnTo>
                  <a:lnTo>
                    <a:pt x="85" y="7"/>
                  </a:lnTo>
                  <a:lnTo>
                    <a:pt x="71" y="7"/>
                  </a:lnTo>
                  <a:lnTo>
                    <a:pt x="63" y="3"/>
                  </a:lnTo>
                  <a:lnTo>
                    <a:pt x="60" y="3"/>
                  </a:lnTo>
                  <a:lnTo>
                    <a:pt x="56" y="0"/>
                  </a:lnTo>
                  <a:lnTo>
                    <a:pt x="52" y="3"/>
                  </a:lnTo>
                  <a:lnTo>
                    <a:pt x="48" y="0"/>
                  </a:lnTo>
                  <a:lnTo>
                    <a:pt x="48" y="0"/>
                  </a:lnTo>
                  <a:lnTo>
                    <a:pt x="48" y="0"/>
                  </a:lnTo>
                  <a:lnTo>
                    <a:pt x="48" y="3"/>
                  </a:lnTo>
                  <a:lnTo>
                    <a:pt x="48" y="3"/>
                  </a:lnTo>
                  <a:lnTo>
                    <a:pt x="45" y="7"/>
                  </a:lnTo>
                  <a:lnTo>
                    <a:pt x="45" y="3"/>
                  </a:lnTo>
                  <a:lnTo>
                    <a:pt x="37" y="3"/>
                  </a:lnTo>
                  <a:lnTo>
                    <a:pt x="37" y="3"/>
                  </a:lnTo>
                  <a:lnTo>
                    <a:pt x="37" y="7"/>
                  </a:lnTo>
                  <a:lnTo>
                    <a:pt x="34" y="7"/>
                  </a:lnTo>
                  <a:lnTo>
                    <a:pt x="30" y="7"/>
                  </a:lnTo>
                  <a:lnTo>
                    <a:pt x="30" y="7"/>
                  </a:lnTo>
                  <a:lnTo>
                    <a:pt x="26" y="7"/>
                  </a:lnTo>
                  <a:lnTo>
                    <a:pt x="23" y="11"/>
                  </a:lnTo>
                  <a:lnTo>
                    <a:pt x="19" y="14"/>
                  </a:lnTo>
                  <a:lnTo>
                    <a:pt x="23" y="22"/>
                  </a:lnTo>
                  <a:lnTo>
                    <a:pt x="23" y="22"/>
                  </a:lnTo>
                  <a:lnTo>
                    <a:pt x="23" y="22"/>
                  </a:lnTo>
                  <a:lnTo>
                    <a:pt x="26" y="22"/>
                  </a:lnTo>
                  <a:lnTo>
                    <a:pt x="26" y="26"/>
                  </a:lnTo>
                  <a:lnTo>
                    <a:pt x="23" y="26"/>
                  </a:lnTo>
                  <a:lnTo>
                    <a:pt x="23" y="29"/>
                  </a:lnTo>
                  <a:lnTo>
                    <a:pt x="26" y="33"/>
                  </a:lnTo>
                  <a:lnTo>
                    <a:pt x="30" y="37"/>
                  </a:lnTo>
                  <a:lnTo>
                    <a:pt x="34" y="37"/>
                  </a:lnTo>
                  <a:lnTo>
                    <a:pt x="34" y="33"/>
                  </a:lnTo>
                  <a:lnTo>
                    <a:pt x="37" y="29"/>
                  </a:lnTo>
                  <a:lnTo>
                    <a:pt x="37" y="33"/>
                  </a:lnTo>
                  <a:lnTo>
                    <a:pt x="34" y="40"/>
                  </a:lnTo>
                  <a:lnTo>
                    <a:pt x="34" y="44"/>
                  </a:lnTo>
                  <a:lnTo>
                    <a:pt x="37" y="40"/>
                  </a:lnTo>
                  <a:lnTo>
                    <a:pt x="41" y="40"/>
                  </a:lnTo>
                  <a:lnTo>
                    <a:pt x="45" y="37"/>
                  </a:lnTo>
                  <a:lnTo>
                    <a:pt x="48" y="40"/>
                  </a:lnTo>
                  <a:lnTo>
                    <a:pt x="52" y="40"/>
                  </a:lnTo>
                  <a:lnTo>
                    <a:pt x="52" y="37"/>
                  </a:lnTo>
                  <a:lnTo>
                    <a:pt x="56" y="40"/>
                  </a:lnTo>
                  <a:lnTo>
                    <a:pt x="56" y="40"/>
                  </a:lnTo>
                  <a:lnTo>
                    <a:pt x="60" y="44"/>
                  </a:lnTo>
                  <a:lnTo>
                    <a:pt x="63" y="44"/>
                  </a:lnTo>
                  <a:lnTo>
                    <a:pt x="67" y="48"/>
                  </a:lnTo>
                  <a:lnTo>
                    <a:pt x="67" y="51"/>
                  </a:lnTo>
                  <a:lnTo>
                    <a:pt x="71" y="51"/>
                  </a:lnTo>
                  <a:lnTo>
                    <a:pt x="78" y="51"/>
                  </a:lnTo>
                  <a:lnTo>
                    <a:pt x="82" y="51"/>
                  </a:lnTo>
                  <a:lnTo>
                    <a:pt x="82" y="51"/>
                  </a:lnTo>
                  <a:close/>
                  <a:moveTo>
                    <a:pt x="15" y="18"/>
                  </a:moveTo>
                  <a:lnTo>
                    <a:pt x="19" y="18"/>
                  </a:lnTo>
                  <a:lnTo>
                    <a:pt x="19" y="18"/>
                  </a:lnTo>
                  <a:lnTo>
                    <a:pt x="15" y="18"/>
                  </a:lnTo>
                  <a:lnTo>
                    <a:pt x="15" y="18"/>
                  </a:lnTo>
                  <a:lnTo>
                    <a:pt x="15" y="18"/>
                  </a:lnTo>
                  <a:close/>
                  <a:moveTo>
                    <a:pt x="8" y="26"/>
                  </a:moveTo>
                  <a:lnTo>
                    <a:pt x="8" y="22"/>
                  </a:lnTo>
                  <a:lnTo>
                    <a:pt x="4" y="22"/>
                  </a:lnTo>
                  <a:lnTo>
                    <a:pt x="0" y="22"/>
                  </a:lnTo>
                  <a:lnTo>
                    <a:pt x="0" y="22"/>
                  </a:lnTo>
                  <a:lnTo>
                    <a:pt x="4" y="18"/>
                  </a:lnTo>
                  <a:lnTo>
                    <a:pt x="8" y="18"/>
                  </a:lnTo>
                  <a:lnTo>
                    <a:pt x="8" y="18"/>
                  </a:lnTo>
                  <a:lnTo>
                    <a:pt x="8" y="18"/>
                  </a:lnTo>
                  <a:lnTo>
                    <a:pt x="11" y="18"/>
                  </a:lnTo>
                  <a:lnTo>
                    <a:pt x="15" y="18"/>
                  </a:lnTo>
                  <a:lnTo>
                    <a:pt x="15" y="22"/>
                  </a:lnTo>
                  <a:lnTo>
                    <a:pt x="11" y="22"/>
                  </a:lnTo>
                  <a:lnTo>
                    <a:pt x="11" y="22"/>
                  </a:lnTo>
                  <a:lnTo>
                    <a:pt x="8" y="26"/>
                  </a:lnTo>
                  <a:lnTo>
                    <a:pt x="8" y="26"/>
                  </a:lnTo>
                  <a:close/>
                  <a:moveTo>
                    <a:pt x="15" y="26"/>
                  </a:moveTo>
                  <a:lnTo>
                    <a:pt x="15" y="26"/>
                  </a:lnTo>
                  <a:lnTo>
                    <a:pt x="19" y="26"/>
                  </a:lnTo>
                  <a:lnTo>
                    <a:pt x="23" y="29"/>
                  </a:lnTo>
                  <a:lnTo>
                    <a:pt x="19" y="29"/>
                  </a:lnTo>
                  <a:lnTo>
                    <a:pt x="15" y="26"/>
                  </a:lnTo>
                  <a:lnTo>
                    <a:pt x="15" y="26"/>
                  </a:lnTo>
                  <a:close/>
                  <a:moveTo>
                    <a:pt x="0" y="44"/>
                  </a:moveTo>
                  <a:lnTo>
                    <a:pt x="0" y="44"/>
                  </a:lnTo>
                  <a:lnTo>
                    <a:pt x="4" y="40"/>
                  </a:lnTo>
                  <a:lnTo>
                    <a:pt x="4" y="40"/>
                  </a:lnTo>
                  <a:lnTo>
                    <a:pt x="8" y="37"/>
                  </a:lnTo>
                  <a:lnTo>
                    <a:pt x="11" y="37"/>
                  </a:lnTo>
                  <a:lnTo>
                    <a:pt x="15" y="33"/>
                  </a:lnTo>
                  <a:lnTo>
                    <a:pt x="15" y="29"/>
                  </a:lnTo>
                  <a:lnTo>
                    <a:pt x="19" y="29"/>
                  </a:lnTo>
                  <a:lnTo>
                    <a:pt x="19" y="29"/>
                  </a:lnTo>
                  <a:lnTo>
                    <a:pt x="19" y="29"/>
                  </a:lnTo>
                  <a:lnTo>
                    <a:pt x="15" y="29"/>
                  </a:lnTo>
                  <a:lnTo>
                    <a:pt x="15" y="26"/>
                  </a:lnTo>
                  <a:lnTo>
                    <a:pt x="8" y="26"/>
                  </a:lnTo>
                  <a:lnTo>
                    <a:pt x="8" y="26"/>
                  </a:lnTo>
                  <a:lnTo>
                    <a:pt x="4" y="29"/>
                  </a:lnTo>
                  <a:lnTo>
                    <a:pt x="4" y="29"/>
                  </a:lnTo>
                  <a:lnTo>
                    <a:pt x="4" y="29"/>
                  </a:lnTo>
                  <a:lnTo>
                    <a:pt x="0" y="29"/>
                  </a:lnTo>
                  <a:lnTo>
                    <a:pt x="0" y="29"/>
                  </a:lnTo>
                  <a:lnTo>
                    <a:pt x="0" y="29"/>
                  </a:lnTo>
                  <a:lnTo>
                    <a:pt x="0" y="29"/>
                  </a:lnTo>
                  <a:lnTo>
                    <a:pt x="0" y="29"/>
                  </a:lnTo>
                  <a:lnTo>
                    <a:pt x="0" y="33"/>
                  </a:lnTo>
                  <a:lnTo>
                    <a:pt x="0" y="33"/>
                  </a:lnTo>
                  <a:lnTo>
                    <a:pt x="0" y="33"/>
                  </a:lnTo>
                  <a:lnTo>
                    <a:pt x="0" y="37"/>
                  </a:lnTo>
                  <a:lnTo>
                    <a:pt x="4" y="37"/>
                  </a:lnTo>
                  <a:lnTo>
                    <a:pt x="4" y="40"/>
                  </a:lnTo>
                  <a:lnTo>
                    <a:pt x="0" y="40"/>
                  </a:ln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42">
              <a:extLst>
                <a:ext uri="{FF2B5EF4-FFF2-40B4-BE49-F238E27FC236}">
                  <a16:creationId xmlns:a16="http://schemas.microsoft.com/office/drawing/2014/main" id="{16C8CAD2-E9DB-40FB-B863-B571914582C2}"/>
                </a:ext>
              </a:extLst>
            </p:cNvPr>
            <p:cNvSpPr>
              <a:spLocks/>
            </p:cNvSpPr>
            <p:nvPr/>
          </p:nvSpPr>
          <p:spPr bwMode="auto">
            <a:xfrm>
              <a:off x="4673862" y="1907351"/>
              <a:ext cx="133810" cy="66905"/>
            </a:xfrm>
            <a:custGeom>
              <a:avLst/>
              <a:gdLst>
                <a:gd name="T0" fmla="*/ 104 w 104"/>
                <a:gd name="T1" fmla="*/ 37 h 52"/>
                <a:gd name="T2" fmla="*/ 100 w 104"/>
                <a:gd name="T3" fmla="*/ 29 h 52"/>
                <a:gd name="T4" fmla="*/ 96 w 104"/>
                <a:gd name="T5" fmla="*/ 26 h 52"/>
                <a:gd name="T6" fmla="*/ 96 w 104"/>
                <a:gd name="T7" fmla="*/ 22 h 52"/>
                <a:gd name="T8" fmla="*/ 96 w 104"/>
                <a:gd name="T9" fmla="*/ 18 h 52"/>
                <a:gd name="T10" fmla="*/ 89 w 104"/>
                <a:gd name="T11" fmla="*/ 14 h 52"/>
                <a:gd name="T12" fmla="*/ 78 w 104"/>
                <a:gd name="T13" fmla="*/ 14 h 52"/>
                <a:gd name="T14" fmla="*/ 74 w 104"/>
                <a:gd name="T15" fmla="*/ 7 h 52"/>
                <a:gd name="T16" fmla="*/ 67 w 104"/>
                <a:gd name="T17" fmla="*/ 3 h 52"/>
                <a:gd name="T18" fmla="*/ 63 w 104"/>
                <a:gd name="T19" fmla="*/ 0 h 52"/>
                <a:gd name="T20" fmla="*/ 59 w 104"/>
                <a:gd name="T21" fmla="*/ 3 h 52"/>
                <a:gd name="T22" fmla="*/ 52 w 104"/>
                <a:gd name="T23" fmla="*/ 3 h 52"/>
                <a:gd name="T24" fmla="*/ 45 w 104"/>
                <a:gd name="T25" fmla="*/ 7 h 52"/>
                <a:gd name="T26" fmla="*/ 48 w 104"/>
                <a:gd name="T27" fmla="*/ 14 h 52"/>
                <a:gd name="T28" fmla="*/ 41 w 104"/>
                <a:gd name="T29" fmla="*/ 26 h 52"/>
                <a:gd name="T30" fmla="*/ 34 w 104"/>
                <a:gd name="T31" fmla="*/ 22 h 52"/>
                <a:gd name="T32" fmla="*/ 26 w 104"/>
                <a:gd name="T33" fmla="*/ 11 h 52"/>
                <a:gd name="T34" fmla="*/ 22 w 104"/>
                <a:gd name="T35" fmla="*/ 7 h 52"/>
                <a:gd name="T36" fmla="*/ 15 w 104"/>
                <a:gd name="T37" fmla="*/ 11 h 52"/>
                <a:gd name="T38" fmla="*/ 11 w 104"/>
                <a:gd name="T39" fmla="*/ 14 h 52"/>
                <a:gd name="T40" fmla="*/ 8 w 104"/>
                <a:gd name="T41" fmla="*/ 18 h 52"/>
                <a:gd name="T42" fmla="*/ 8 w 104"/>
                <a:gd name="T43" fmla="*/ 26 h 52"/>
                <a:gd name="T44" fmla="*/ 4 w 104"/>
                <a:gd name="T45" fmla="*/ 33 h 52"/>
                <a:gd name="T46" fmla="*/ 0 w 104"/>
                <a:gd name="T47" fmla="*/ 37 h 52"/>
                <a:gd name="T48" fmla="*/ 4 w 104"/>
                <a:gd name="T49" fmla="*/ 44 h 52"/>
                <a:gd name="T50" fmla="*/ 8 w 104"/>
                <a:gd name="T51" fmla="*/ 44 h 52"/>
                <a:gd name="T52" fmla="*/ 11 w 104"/>
                <a:gd name="T53" fmla="*/ 40 h 52"/>
                <a:gd name="T54" fmla="*/ 26 w 104"/>
                <a:gd name="T55" fmla="*/ 37 h 52"/>
                <a:gd name="T56" fmla="*/ 34 w 104"/>
                <a:gd name="T57" fmla="*/ 40 h 52"/>
                <a:gd name="T58" fmla="*/ 37 w 104"/>
                <a:gd name="T59" fmla="*/ 37 h 52"/>
                <a:gd name="T60" fmla="*/ 41 w 104"/>
                <a:gd name="T61" fmla="*/ 37 h 52"/>
                <a:gd name="T62" fmla="*/ 48 w 104"/>
                <a:gd name="T63" fmla="*/ 40 h 52"/>
                <a:gd name="T64" fmla="*/ 56 w 104"/>
                <a:gd name="T65" fmla="*/ 37 h 52"/>
                <a:gd name="T66" fmla="*/ 67 w 104"/>
                <a:gd name="T67" fmla="*/ 40 h 52"/>
                <a:gd name="T68" fmla="*/ 74 w 104"/>
                <a:gd name="T69" fmla="*/ 48 h 52"/>
                <a:gd name="T70" fmla="*/ 85 w 104"/>
                <a:gd name="T71" fmla="*/ 52 h 52"/>
                <a:gd name="T72" fmla="*/ 85 w 104"/>
                <a:gd name="T73" fmla="*/ 52 h 52"/>
                <a:gd name="T74" fmla="*/ 96 w 104"/>
                <a:gd name="T75" fmla="*/ 48 h 52"/>
                <a:gd name="T76" fmla="*/ 100 w 104"/>
                <a:gd name="T77" fmla="*/ 44 h 52"/>
                <a:gd name="T78" fmla="*/ 104 w 104"/>
                <a:gd name="T7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52">
                  <a:moveTo>
                    <a:pt x="104" y="40"/>
                  </a:moveTo>
                  <a:lnTo>
                    <a:pt x="104" y="37"/>
                  </a:lnTo>
                  <a:lnTo>
                    <a:pt x="104" y="33"/>
                  </a:lnTo>
                  <a:lnTo>
                    <a:pt x="100" y="29"/>
                  </a:lnTo>
                  <a:lnTo>
                    <a:pt x="100" y="29"/>
                  </a:lnTo>
                  <a:lnTo>
                    <a:pt x="96" y="26"/>
                  </a:lnTo>
                  <a:lnTo>
                    <a:pt x="96" y="22"/>
                  </a:lnTo>
                  <a:lnTo>
                    <a:pt x="96" y="22"/>
                  </a:lnTo>
                  <a:lnTo>
                    <a:pt x="96" y="18"/>
                  </a:lnTo>
                  <a:lnTo>
                    <a:pt x="96" y="18"/>
                  </a:lnTo>
                  <a:lnTo>
                    <a:pt x="96" y="14"/>
                  </a:lnTo>
                  <a:lnTo>
                    <a:pt x="89" y="14"/>
                  </a:lnTo>
                  <a:lnTo>
                    <a:pt x="82" y="14"/>
                  </a:lnTo>
                  <a:lnTo>
                    <a:pt x="78" y="14"/>
                  </a:lnTo>
                  <a:lnTo>
                    <a:pt x="78" y="11"/>
                  </a:lnTo>
                  <a:lnTo>
                    <a:pt x="74" y="7"/>
                  </a:lnTo>
                  <a:lnTo>
                    <a:pt x="71" y="7"/>
                  </a:lnTo>
                  <a:lnTo>
                    <a:pt x="67" y="3"/>
                  </a:lnTo>
                  <a:lnTo>
                    <a:pt x="67" y="3"/>
                  </a:lnTo>
                  <a:lnTo>
                    <a:pt x="63" y="0"/>
                  </a:lnTo>
                  <a:lnTo>
                    <a:pt x="63" y="3"/>
                  </a:lnTo>
                  <a:lnTo>
                    <a:pt x="59" y="3"/>
                  </a:lnTo>
                  <a:lnTo>
                    <a:pt x="56" y="0"/>
                  </a:lnTo>
                  <a:lnTo>
                    <a:pt x="52" y="3"/>
                  </a:lnTo>
                  <a:lnTo>
                    <a:pt x="48" y="3"/>
                  </a:lnTo>
                  <a:lnTo>
                    <a:pt x="45" y="7"/>
                  </a:lnTo>
                  <a:lnTo>
                    <a:pt x="45" y="11"/>
                  </a:lnTo>
                  <a:lnTo>
                    <a:pt x="48" y="14"/>
                  </a:lnTo>
                  <a:lnTo>
                    <a:pt x="45" y="22"/>
                  </a:lnTo>
                  <a:lnTo>
                    <a:pt x="41" y="26"/>
                  </a:lnTo>
                  <a:lnTo>
                    <a:pt x="37" y="26"/>
                  </a:lnTo>
                  <a:lnTo>
                    <a:pt x="34" y="22"/>
                  </a:lnTo>
                  <a:lnTo>
                    <a:pt x="34" y="18"/>
                  </a:lnTo>
                  <a:lnTo>
                    <a:pt x="26" y="11"/>
                  </a:lnTo>
                  <a:lnTo>
                    <a:pt x="26" y="7"/>
                  </a:lnTo>
                  <a:lnTo>
                    <a:pt x="22" y="7"/>
                  </a:lnTo>
                  <a:lnTo>
                    <a:pt x="19" y="11"/>
                  </a:lnTo>
                  <a:lnTo>
                    <a:pt x="15" y="11"/>
                  </a:lnTo>
                  <a:lnTo>
                    <a:pt x="15" y="14"/>
                  </a:lnTo>
                  <a:lnTo>
                    <a:pt x="11" y="14"/>
                  </a:lnTo>
                  <a:lnTo>
                    <a:pt x="8" y="18"/>
                  </a:lnTo>
                  <a:lnTo>
                    <a:pt x="8" y="18"/>
                  </a:lnTo>
                  <a:lnTo>
                    <a:pt x="8" y="18"/>
                  </a:lnTo>
                  <a:lnTo>
                    <a:pt x="8" y="26"/>
                  </a:lnTo>
                  <a:lnTo>
                    <a:pt x="4" y="29"/>
                  </a:lnTo>
                  <a:lnTo>
                    <a:pt x="4" y="33"/>
                  </a:lnTo>
                  <a:lnTo>
                    <a:pt x="4" y="37"/>
                  </a:lnTo>
                  <a:lnTo>
                    <a:pt x="0" y="37"/>
                  </a:lnTo>
                  <a:lnTo>
                    <a:pt x="4" y="44"/>
                  </a:lnTo>
                  <a:lnTo>
                    <a:pt x="4" y="44"/>
                  </a:lnTo>
                  <a:lnTo>
                    <a:pt x="4" y="48"/>
                  </a:lnTo>
                  <a:lnTo>
                    <a:pt x="8" y="44"/>
                  </a:lnTo>
                  <a:lnTo>
                    <a:pt x="8" y="44"/>
                  </a:lnTo>
                  <a:lnTo>
                    <a:pt x="11" y="40"/>
                  </a:lnTo>
                  <a:lnTo>
                    <a:pt x="19" y="37"/>
                  </a:lnTo>
                  <a:lnTo>
                    <a:pt x="26" y="37"/>
                  </a:lnTo>
                  <a:lnTo>
                    <a:pt x="30" y="37"/>
                  </a:lnTo>
                  <a:lnTo>
                    <a:pt x="34" y="40"/>
                  </a:lnTo>
                  <a:lnTo>
                    <a:pt x="37" y="37"/>
                  </a:lnTo>
                  <a:lnTo>
                    <a:pt x="37" y="37"/>
                  </a:lnTo>
                  <a:lnTo>
                    <a:pt x="41" y="37"/>
                  </a:lnTo>
                  <a:lnTo>
                    <a:pt x="41" y="37"/>
                  </a:lnTo>
                  <a:lnTo>
                    <a:pt x="45" y="40"/>
                  </a:lnTo>
                  <a:lnTo>
                    <a:pt x="48" y="40"/>
                  </a:lnTo>
                  <a:lnTo>
                    <a:pt x="52" y="40"/>
                  </a:lnTo>
                  <a:lnTo>
                    <a:pt x="56" y="37"/>
                  </a:lnTo>
                  <a:lnTo>
                    <a:pt x="63" y="40"/>
                  </a:lnTo>
                  <a:lnTo>
                    <a:pt x="67" y="40"/>
                  </a:lnTo>
                  <a:lnTo>
                    <a:pt x="71" y="48"/>
                  </a:lnTo>
                  <a:lnTo>
                    <a:pt x="74" y="48"/>
                  </a:lnTo>
                  <a:lnTo>
                    <a:pt x="78" y="52"/>
                  </a:lnTo>
                  <a:lnTo>
                    <a:pt x="85" y="52"/>
                  </a:lnTo>
                  <a:lnTo>
                    <a:pt x="85" y="52"/>
                  </a:lnTo>
                  <a:lnTo>
                    <a:pt x="85" y="52"/>
                  </a:lnTo>
                  <a:lnTo>
                    <a:pt x="93" y="52"/>
                  </a:lnTo>
                  <a:lnTo>
                    <a:pt x="96" y="48"/>
                  </a:lnTo>
                  <a:lnTo>
                    <a:pt x="100" y="44"/>
                  </a:lnTo>
                  <a:lnTo>
                    <a:pt x="100" y="44"/>
                  </a:lnTo>
                  <a:lnTo>
                    <a:pt x="104" y="40"/>
                  </a:lnTo>
                  <a:lnTo>
                    <a:pt x="104" y="4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43">
              <a:extLst>
                <a:ext uri="{FF2B5EF4-FFF2-40B4-BE49-F238E27FC236}">
                  <a16:creationId xmlns:a16="http://schemas.microsoft.com/office/drawing/2014/main" id="{DDF5C8F2-1797-4987-9F70-8C14C843D0A1}"/>
                </a:ext>
              </a:extLst>
            </p:cNvPr>
            <p:cNvSpPr>
              <a:spLocks/>
            </p:cNvSpPr>
            <p:nvPr/>
          </p:nvSpPr>
          <p:spPr bwMode="auto">
            <a:xfrm>
              <a:off x="4679009" y="1954956"/>
              <a:ext cx="104218" cy="66905"/>
            </a:xfrm>
            <a:custGeom>
              <a:avLst/>
              <a:gdLst>
                <a:gd name="T0" fmla="*/ 26 w 81"/>
                <a:gd name="T1" fmla="*/ 41 h 52"/>
                <a:gd name="T2" fmla="*/ 26 w 81"/>
                <a:gd name="T3" fmla="*/ 33 h 52"/>
                <a:gd name="T4" fmla="*/ 30 w 81"/>
                <a:gd name="T5" fmla="*/ 29 h 52"/>
                <a:gd name="T6" fmla="*/ 26 w 81"/>
                <a:gd name="T7" fmla="*/ 29 h 52"/>
                <a:gd name="T8" fmla="*/ 26 w 81"/>
                <a:gd name="T9" fmla="*/ 29 h 52"/>
                <a:gd name="T10" fmla="*/ 22 w 81"/>
                <a:gd name="T11" fmla="*/ 26 h 52"/>
                <a:gd name="T12" fmla="*/ 22 w 81"/>
                <a:gd name="T13" fmla="*/ 26 h 52"/>
                <a:gd name="T14" fmla="*/ 15 w 81"/>
                <a:gd name="T15" fmla="*/ 26 h 52"/>
                <a:gd name="T16" fmla="*/ 11 w 81"/>
                <a:gd name="T17" fmla="*/ 26 h 52"/>
                <a:gd name="T18" fmla="*/ 7 w 81"/>
                <a:gd name="T19" fmla="*/ 18 h 52"/>
                <a:gd name="T20" fmla="*/ 0 w 81"/>
                <a:gd name="T21" fmla="*/ 18 h 52"/>
                <a:gd name="T22" fmla="*/ 0 w 81"/>
                <a:gd name="T23" fmla="*/ 18 h 52"/>
                <a:gd name="T24" fmla="*/ 0 w 81"/>
                <a:gd name="T25" fmla="*/ 18 h 52"/>
                <a:gd name="T26" fmla="*/ 0 w 81"/>
                <a:gd name="T27" fmla="*/ 15 h 52"/>
                <a:gd name="T28" fmla="*/ 0 w 81"/>
                <a:gd name="T29" fmla="*/ 11 h 52"/>
                <a:gd name="T30" fmla="*/ 4 w 81"/>
                <a:gd name="T31" fmla="*/ 7 h 52"/>
                <a:gd name="T32" fmla="*/ 4 w 81"/>
                <a:gd name="T33" fmla="*/ 7 h 52"/>
                <a:gd name="T34" fmla="*/ 7 w 81"/>
                <a:gd name="T35" fmla="*/ 3 h 52"/>
                <a:gd name="T36" fmla="*/ 15 w 81"/>
                <a:gd name="T37" fmla="*/ 0 h 52"/>
                <a:gd name="T38" fmla="*/ 22 w 81"/>
                <a:gd name="T39" fmla="*/ 0 h 52"/>
                <a:gd name="T40" fmla="*/ 26 w 81"/>
                <a:gd name="T41" fmla="*/ 0 h 52"/>
                <a:gd name="T42" fmla="*/ 30 w 81"/>
                <a:gd name="T43" fmla="*/ 3 h 52"/>
                <a:gd name="T44" fmla="*/ 33 w 81"/>
                <a:gd name="T45" fmla="*/ 0 h 52"/>
                <a:gd name="T46" fmla="*/ 33 w 81"/>
                <a:gd name="T47" fmla="*/ 0 h 52"/>
                <a:gd name="T48" fmla="*/ 37 w 81"/>
                <a:gd name="T49" fmla="*/ 0 h 52"/>
                <a:gd name="T50" fmla="*/ 37 w 81"/>
                <a:gd name="T51" fmla="*/ 0 h 52"/>
                <a:gd name="T52" fmla="*/ 41 w 81"/>
                <a:gd name="T53" fmla="*/ 3 h 52"/>
                <a:gd name="T54" fmla="*/ 44 w 81"/>
                <a:gd name="T55" fmla="*/ 3 h 52"/>
                <a:gd name="T56" fmla="*/ 48 w 81"/>
                <a:gd name="T57" fmla="*/ 3 h 52"/>
                <a:gd name="T58" fmla="*/ 52 w 81"/>
                <a:gd name="T59" fmla="*/ 0 h 52"/>
                <a:gd name="T60" fmla="*/ 59 w 81"/>
                <a:gd name="T61" fmla="*/ 3 h 52"/>
                <a:gd name="T62" fmla="*/ 63 w 81"/>
                <a:gd name="T63" fmla="*/ 3 h 52"/>
                <a:gd name="T64" fmla="*/ 67 w 81"/>
                <a:gd name="T65" fmla="*/ 11 h 52"/>
                <a:gd name="T66" fmla="*/ 70 w 81"/>
                <a:gd name="T67" fmla="*/ 11 h 52"/>
                <a:gd name="T68" fmla="*/ 74 w 81"/>
                <a:gd name="T69" fmla="*/ 15 h 52"/>
                <a:gd name="T70" fmla="*/ 81 w 81"/>
                <a:gd name="T71" fmla="*/ 15 h 52"/>
                <a:gd name="T72" fmla="*/ 81 w 81"/>
                <a:gd name="T73" fmla="*/ 15 h 52"/>
                <a:gd name="T74" fmla="*/ 78 w 81"/>
                <a:gd name="T75" fmla="*/ 22 h 52"/>
                <a:gd name="T76" fmla="*/ 81 w 81"/>
                <a:gd name="T77" fmla="*/ 22 h 52"/>
                <a:gd name="T78" fmla="*/ 81 w 81"/>
                <a:gd name="T79" fmla="*/ 26 h 52"/>
                <a:gd name="T80" fmla="*/ 74 w 81"/>
                <a:gd name="T81" fmla="*/ 26 h 52"/>
                <a:gd name="T82" fmla="*/ 70 w 81"/>
                <a:gd name="T83" fmla="*/ 33 h 52"/>
                <a:gd name="T84" fmla="*/ 70 w 81"/>
                <a:gd name="T85" fmla="*/ 33 h 52"/>
                <a:gd name="T86" fmla="*/ 70 w 81"/>
                <a:gd name="T87" fmla="*/ 37 h 52"/>
                <a:gd name="T88" fmla="*/ 74 w 81"/>
                <a:gd name="T89" fmla="*/ 37 h 52"/>
                <a:gd name="T90" fmla="*/ 74 w 81"/>
                <a:gd name="T91" fmla="*/ 41 h 52"/>
                <a:gd name="T92" fmla="*/ 70 w 81"/>
                <a:gd name="T93" fmla="*/ 41 h 52"/>
                <a:gd name="T94" fmla="*/ 67 w 81"/>
                <a:gd name="T95" fmla="*/ 41 h 52"/>
                <a:gd name="T96" fmla="*/ 67 w 81"/>
                <a:gd name="T97" fmla="*/ 41 h 52"/>
                <a:gd name="T98" fmla="*/ 63 w 81"/>
                <a:gd name="T99" fmla="*/ 44 h 52"/>
                <a:gd name="T100" fmla="*/ 59 w 81"/>
                <a:gd name="T101" fmla="*/ 44 h 52"/>
                <a:gd name="T102" fmla="*/ 59 w 81"/>
                <a:gd name="T103" fmla="*/ 48 h 52"/>
                <a:gd name="T104" fmla="*/ 59 w 81"/>
                <a:gd name="T105" fmla="*/ 48 h 52"/>
                <a:gd name="T106" fmla="*/ 52 w 81"/>
                <a:gd name="T107" fmla="*/ 52 h 52"/>
                <a:gd name="T108" fmla="*/ 48 w 81"/>
                <a:gd name="T109" fmla="*/ 48 h 52"/>
                <a:gd name="T110" fmla="*/ 44 w 81"/>
                <a:gd name="T111" fmla="*/ 52 h 52"/>
                <a:gd name="T112" fmla="*/ 41 w 81"/>
                <a:gd name="T113" fmla="*/ 52 h 52"/>
                <a:gd name="T114" fmla="*/ 37 w 81"/>
                <a:gd name="T115" fmla="*/ 52 h 52"/>
                <a:gd name="T116" fmla="*/ 37 w 81"/>
                <a:gd name="T117" fmla="*/ 48 h 52"/>
                <a:gd name="T118" fmla="*/ 37 w 81"/>
                <a:gd name="T119" fmla="*/ 41 h 52"/>
                <a:gd name="T120" fmla="*/ 33 w 81"/>
                <a:gd name="T121" fmla="*/ 41 h 52"/>
                <a:gd name="T122" fmla="*/ 30 w 81"/>
                <a:gd name="T123" fmla="*/ 37 h 52"/>
                <a:gd name="T124" fmla="*/ 26 w 81"/>
                <a:gd name="T125" fmla="*/ 4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 h="52">
                  <a:moveTo>
                    <a:pt x="26" y="41"/>
                  </a:moveTo>
                  <a:lnTo>
                    <a:pt x="26" y="33"/>
                  </a:lnTo>
                  <a:lnTo>
                    <a:pt x="30" y="29"/>
                  </a:lnTo>
                  <a:lnTo>
                    <a:pt x="26" y="29"/>
                  </a:lnTo>
                  <a:lnTo>
                    <a:pt x="26" y="29"/>
                  </a:lnTo>
                  <a:lnTo>
                    <a:pt x="22" y="26"/>
                  </a:lnTo>
                  <a:lnTo>
                    <a:pt x="22" y="26"/>
                  </a:lnTo>
                  <a:lnTo>
                    <a:pt x="15" y="26"/>
                  </a:lnTo>
                  <a:lnTo>
                    <a:pt x="11" y="26"/>
                  </a:lnTo>
                  <a:lnTo>
                    <a:pt x="7" y="18"/>
                  </a:lnTo>
                  <a:lnTo>
                    <a:pt x="0" y="18"/>
                  </a:lnTo>
                  <a:lnTo>
                    <a:pt x="0" y="18"/>
                  </a:lnTo>
                  <a:lnTo>
                    <a:pt x="0" y="18"/>
                  </a:lnTo>
                  <a:lnTo>
                    <a:pt x="0" y="15"/>
                  </a:lnTo>
                  <a:lnTo>
                    <a:pt x="0" y="11"/>
                  </a:lnTo>
                  <a:lnTo>
                    <a:pt x="4" y="7"/>
                  </a:lnTo>
                  <a:lnTo>
                    <a:pt x="4" y="7"/>
                  </a:lnTo>
                  <a:lnTo>
                    <a:pt x="7" y="3"/>
                  </a:lnTo>
                  <a:lnTo>
                    <a:pt x="15" y="0"/>
                  </a:lnTo>
                  <a:lnTo>
                    <a:pt x="22" y="0"/>
                  </a:lnTo>
                  <a:lnTo>
                    <a:pt x="26" y="0"/>
                  </a:lnTo>
                  <a:lnTo>
                    <a:pt x="30" y="3"/>
                  </a:lnTo>
                  <a:lnTo>
                    <a:pt x="33" y="0"/>
                  </a:lnTo>
                  <a:lnTo>
                    <a:pt x="33" y="0"/>
                  </a:lnTo>
                  <a:lnTo>
                    <a:pt x="37" y="0"/>
                  </a:lnTo>
                  <a:lnTo>
                    <a:pt x="37" y="0"/>
                  </a:lnTo>
                  <a:lnTo>
                    <a:pt x="41" y="3"/>
                  </a:lnTo>
                  <a:lnTo>
                    <a:pt x="44" y="3"/>
                  </a:lnTo>
                  <a:lnTo>
                    <a:pt x="48" y="3"/>
                  </a:lnTo>
                  <a:lnTo>
                    <a:pt x="52" y="0"/>
                  </a:lnTo>
                  <a:lnTo>
                    <a:pt x="59" y="3"/>
                  </a:lnTo>
                  <a:lnTo>
                    <a:pt x="63" y="3"/>
                  </a:lnTo>
                  <a:lnTo>
                    <a:pt x="67" y="11"/>
                  </a:lnTo>
                  <a:lnTo>
                    <a:pt x="70" y="11"/>
                  </a:lnTo>
                  <a:lnTo>
                    <a:pt x="74" y="15"/>
                  </a:lnTo>
                  <a:lnTo>
                    <a:pt x="81" y="15"/>
                  </a:lnTo>
                  <a:lnTo>
                    <a:pt x="81" y="15"/>
                  </a:lnTo>
                  <a:lnTo>
                    <a:pt x="78" y="22"/>
                  </a:lnTo>
                  <a:lnTo>
                    <a:pt x="81" y="22"/>
                  </a:lnTo>
                  <a:lnTo>
                    <a:pt x="81" y="26"/>
                  </a:lnTo>
                  <a:lnTo>
                    <a:pt x="74" y="26"/>
                  </a:lnTo>
                  <a:lnTo>
                    <a:pt x="70" y="33"/>
                  </a:lnTo>
                  <a:lnTo>
                    <a:pt x="70" y="33"/>
                  </a:lnTo>
                  <a:lnTo>
                    <a:pt x="70" y="37"/>
                  </a:lnTo>
                  <a:lnTo>
                    <a:pt x="74" y="37"/>
                  </a:lnTo>
                  <a:lnTo>
                    <a:pt x="74" y="41"/>
                  </a:lnTo>
                  <a:lnTo>
                    <a:pt x="70" y="41"/>
                  </a:lnTo>
                  <a:lnTo>
                    <a:pt x="67" y="41"/>
                  </a:lnTo>
                  <a:lnTo>
                    <a:pt x="67" y="41"/>
                  </a:lnTo>
                  <a:lnTo>
                    <a:pt x="63" y="44"/>
                  </a:lnTo>
                  <a:lnTo>
                    <a:pt x="59" y="44"/>
                  </a:lnTo>
                  <a:lnTo>
                    <a:pt x="59" y="48"/>
                  </a:lnTo>
                  <a:lnTo>
                    <a:pt x="59" y="48"/>
                  </a:lnTo>
                  <a:lnTo>
                    <a:pt x="52" y="52"/>
                  </a:lnTo>
                  <a:lnTo>
                    <a:pt x="48" y="48"/>
                  </a:lnTo>
                  <a:lnTo>
                    <a:pt x="44" y="52"/>
                  </a:lnTo>
                  <a:lnTo>
                    <a:pt x="41" y="52"/>
                  </a:lnTo>
                  <a:lnTo>
                    <a:pt x="37" y="52"/>
                  </a:lnTo>
                  <a:lnTo>
                    <a:pt x="37" y="48"/>
                  </a:lnTo>
                  <a:lnTo>
                    <a:pt x="37" y="41"/>
                  </a:lnTo>
                  <a:lnTo>
                    <a:pt x="33" y="41"/>
                  </a:lnTo>
                  <a:lnTo>
                    <a:pt x="30" y="37"/>
                  </a:lnTo>
                  <a:lnTo>
                    <a:pt x="26" y="4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44">
              <a:extLst>
                <a:ext uri="{FF2B5EF4-FFF2-40B4-BE49-F238E27FC236}">
                  <a16:creationId xmlns:a16="http://schemas.microsoft.com/office/drawing/2014/main" id="{DA9419F2-15D9-4798-86BE-6F5A058BB357}"/>
                </a:ext>
              </a:extLst>
            </p:cNvPr>
            <p:cNvSpPr>
              <a:spLocks/>
            </p:cNvSpPr>
            <p:nvPr/>
          </p:nvSpPr>
          <p:spPr bwMode="auto">
            <a:xfrm>
              <a:off x="4731760" y="1958817"/>
              <a:ext cx="176269" cy="124804"/>
            </a:xfrm>
            <a:custGeom>
              <a:avLst/>
              <a:gdLst>
                <a:gd name="T0" fmla="*/ 3 w 137"/>
                <a:gd name="T1" fmla="*/ 49 h 97"/>
                <a:gd name="T2" fmla="*/ 11 w 137"/>
                <a:gd name="T3" fmla="*/ 49 h 97"/>
                <a:gd name="T4" fmla="*/ 18 w 137"/>
                <a:gd name="T5" fmla="*/ 45 h 97"/>
                <a:gd name="T6" fmla="*/ 22 w 137"/>
                <a:gd name="T7" fmla="*/ 41 h 97"/>
                <a:gd name="T8" fmla="*/ 26 w 137"/>
                <a:gd name="T9" fmla="*/ 38 h 97"/>
                <a:gd name="T10" fmla="*/ 33 w 137"/>
                <a:gd name="T11" fmla="*/ 38 h 97"/>
                <a:gd name="T12" fmla="*/ 29 w 137"/>
                <a:gd name="T13" fmla="*/ 34 h 97"/>
                <a:gd name="T14" fmla="*/ 29 w 137"/>
                <a:gd name="T15" fmla="*/ 30 h 97"/>
                <a:gd name="T16" fmla="*/ 40 w 137"/>
                <a:gd name="T17" fmla="*/ 23 h 97"/>
                <a:gd name="T18" fmla="*/ 37 w 137"/>
                <a:gd name="T19" fmla="*/ 19 h 97"/>
                <a:gd name="T20" fmla="*/ 48 w 137"/>
                <a:gd name="T21" fmla="*/ 12 h 97"/>
                <a:gd name="T22" fmla="*/ 55 w 137"/>
                <a:gd name="T23" fmla="*/ 4 h 97"/>
                <a:gd name="T24" fmla="*/ 59 w 137"/>
                <a:gd name="T25" fmla="*/ 0 h 97"/>
                <a:gd name="T26" fmla="*/ 66 w 137"/>
                <a:gd name="T27" fmla="*/ 4 h 97"/>
                <a:gd name="T28" fmla="*/ 70 w 137"/>
                <a:gd name="T29" fmla="*/ 4 h 97"/>
                <a:gd name="T30" fmla="*/ 77 w 137"/>
                <a:gd name="T31" fmla="*/ 4 h 97"/>
                <a:gd name="T32" fmla="*/ 85 w 137"/>
                <a:gd name="T33" fmla="*/ 4 h 97"/>
                <a:gd name="T34" fmla="*/ 92 w 137"/>
                <a:gd name="T35" fmla="*/ 8 h 97"/>
                <a:gd name="T36" fmla="*/ 103 w 137"/>
                <a:gd name="T37" fmla="*/ 8 h 97"/>
                <a:gd name="T38" fmla="*/ 103 w 137"/>
                <a:gd name="T39" fmla="*/ 15 h 97"/>
                <a:gd name="T40" fmla="*/ 103 w 137"/>
                <a:gd name="T41" fmla="*/ 23 h 97"/>
                <a:gd name="T42" fmla="*/ 111 w 137"/>
                <a:gd name="T43" fmla="*/ 30 h 97"/>
                <a:gd name="T44" fmla="*/ 118 w 137"/>
                <a:gd name="T45" fmla="*/ 38 h 97"/>
                <a:gd name="T46" fmla="*/ 126 w 137"/>
                <a:gd name="T47" fmla="*/ 45 h 97"/>
                <a:gd name="T48" fmla="*/ 133 w 137"/>
                <a:gd name="T49" fmla="*/ 52 h 97"/>
                <a:gd name="T50" fmla="*/ 133 w 137"/>
                <a:gd name="T51" fmla="*/ 56 h 97"/>
                <a:gd name="T52" fmla="*/ 122 w 137"/>
                <a:gd name="T53" fmla="*/ 64 h 97"/>
                <a:gd name="T54" fmla="*/ 118 w 137"/>
                <a:gd name="T55" fmla="*/ 64 h 97"/>
                <a:gd name="T56" fmla="*/ 122 w 137"/>
                <a:gd name="T57" fmla="*/ 71 h 97"/>
                <a:gd name="T58" fmla="*/ 126 w 137"/>
                <a:gd name="T59" fmla="*/ 78 h 97"/>
                <a:gd name="T60" fmla="*/ 126 w 137"/>
                <a:gd name="T61" fmla="*/ 82 h 97"/>
                <a:gd name="T62" fmla="*/ 111 w 137"/>
                <a:gd name="T63" fmla="*/ 86 h 97"/>
                <a:gd name="T64" fmla="*/ 111 w 137"/>
                <a:gd name="T65" fmla="*/ 97 h 97"/>
                <a:gd name="T66" fmla="*/ 103 w 137"/>
                <a:gd name="T67" fmla="*/ 93 h 97"/>
                <a:gd name="T68" fmla="*/ 96 w 137"/>
                <a:gd name="T69" fmla="*/ 93 h 97"/>
                <a:gd name="T70" fmla="*/ 89 w 137"/>
                <a:gd name="T71" fmla="*/ 97 h 97"/>
                <a:gd name="T72" fmla="*/ 85 w 137"/>
                <a:gd name="T73" fmla="*/ 93 h 97"/>
                <a:gd name="T74" fmla="*/ 77 w 137"/>
                <a:gd name="T75" fmla="*/ 97 h 97"/>
                <a:gd name="T76" fmla="*/ 70 w 137"/>
                <a:gd name="T77" fmla="*/ 93 h 97"/>
                <a:gd name="T78" fmla="*/ 66 w 137"/>
                <a:gd name="T79" fmla="*/ 93 h 97"/>
                <a:gd name="T80" fmla="*/ 55 w 137"/>
                <a:gd name="T81" fmla="*/ 93 h 97"/>
                <a:gd name="T82" fmla="*/ 51 w 137"/>
                <a:gd name="T83" fmla="*/ 89 h 97"/>
                <a:gd name="T84" fmla="*/ 37 w 137"/>
                <a:gd name="T85" fmla="*/ 89 h 97"/>
                <a:gd name="T86" fmla="*/ 33 w 137"/>
                <a:gd name="T87" fmla="*/ 89 h 97"/>
                <a:gd name="T88" fmla="*/ 14 w 137"/>
                <a:gd name="T89" fmla="*/ 93 h 97"/>
                <a:gd name="T90" fmla="*/ 7 w 137"/>
                <a:gd name="T91" fmla="*/ 89 h 97"/>
                <a:gd name="T92" fmla="*/ 7 w 137"/>
                <a:gd name="T93" fmla="*/ 89 h 97"/>
                <a:gd name="T94" fmla="*/ 0 w 137"/>
                <a:gd name="T95" fmla="*/ 82 h 97"/>
                <a:gd name="T96" fmla="*/ 7 w 137"/>
                <a:gd name="T97" fmla="*/ 75 h 97"/>
                <a:gd name="T98" fmla="*/ 3 w 137"/>
                <a:gd name="T99" fmla="*/ 64 h 97"/>
                <a:gd name="T100" fmla="*/ 3 w 137"/>
                <a:gd name="T101" fmla="*/ 60 h 97"/>
                <a:gd name="T102" fmla="*/ 0 w 137"/>
                <a:gd name="T103" fmla="*/ 4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 h="97">
                  <a:moveTo>
                    <a:pt x="0" y="49"/>
                  </a:moveTo>
                  <a:lnTo>
                    <a:pt x="3" y="49"/>
                  </a:lnTo>
                  <a:lnTo>
                    <a:pt x="7" y="45"/>
                  </a:lnTo>
                  <a:lnTo>
                    <a:pt x="11" y="49"/>
                  </a:lnTo>
                  <a:lnTo>
                    <a:pt x="18" y="45"/>
                  </a:lnTo>
                  <a:lnTo>
                    <a:pt x="18" y="45"/>
                  </a:lnTo>
                  <a:lnTo>
                    <a:pt x="18" y="41"/>
                  </a:lnTo>
                  <a:lnTo>
                    <a:pt x="22" y="41"/>
                  </a:lnTo>
                  <a:lnTo>
                    <a:pt x="26" y="38"/>
                  </a:lnTo>
                  <a:lnTo>
                    <a:pt x="26" y="38"/>
                  </a:lnTo>
                  <a:lnTo>
                    <a:pt x="29" y="38"/>
                  </a:lnTo>
                  <a:lnTo>
                    <a:pt x="33" y="38"/>
                  </a:lnTo>
                  <a:lnTo>
                    <a:pt x="33" y="34"/>
                  </a:lnTo>
                  <a:lnTo>
                    <a:pt x="29" y="34"/>
                  </a:lnTo>
                  <a:lnTo>
                    <a:pt x="29" y="30"/>
                  </a:lnTo>
                  <a:lnTo>
                    <a:pt x="29" y="30"/>
                  </a:lnTo>
                  <a:lnTo>
                    <a:pt x="33" y="23"/>
                  </a:lnTo>
                  <a:lnTo>
                    <a:pt x="40" y="23"/>
                  </a:lnTo>
                  <a:lnTo>
                    <a:pt x="40" y="19"/>
                  </a:lnTo>
                  <a:lnTo>
                    <a:pt x="37" y="19"/>
                  </a:lnTo>
                  <a:lnTo>
                    <a:pt x="40" y="12"/>
                  </a:lnTo>
                  <a:lnTo>
                    <a:pt x="48" y="12"/>
                  </a:lnTo>
                  <a:lnTo>
                    <a:pt x="51" y="8"/>
                  </a:lnTo>
                  <a:lnTo>
                    <a:pt x="55" y="4"/>
                  </a:lnTo>
                  <a:lnTo>
                    <a:pt x="55" y="4"/>
                  </a:lnTo>
                  <a:lnTo>
                    <a:pt x="59" y="0"/>
                  </a:lnTo>
                  <a:lnTo>
                    <a:pt x="63" y="0"/>
                  </a:lnTo>
                  <a:lnTo>
                    <a:pt x="66" y="4"/>
                  </a:lnTo>
                  <a:lnTo>
                    <a:pt x="66" y="0"/>
                  </a:lnTo>
                  <a:lnTo>
                    <a:pt x="70" y="4"/>
                  </a:lnTo>
                  <a:lnTo>
                    <a:pt x="74" y="4"/>
                  </a:lnTo>
                  <a:lnTo>
                    <a:pt x="77" y="4"/>
                  </a:lnTo>
                  <a:lnTo>
                    <a:pt x="81" y="8"/>
                  </a:lnTo>
                  <a:lnTo>
                    <a:pt x="85" y="4"/>
                  </a:lnTo>
                  <a:lnTo>
                    <a:pt x="92" y="4"/>
                  </a:lnTo>
                  <a:lnTo>
                    <a:pt x="92" y="8"/>
                  </a:lnTo>
                  <a:lnTo>
                    <a:pt x="96" y="8"/>
                  </a:lnTo>
                  <a:lnTo>
                    <a:pt x="103" y="8"/>
                  </a:lnTo>
                  <a:lnTo>
                    <a:pt x="103" y="12"/>
                  </a:lnTo>
                  <a:lnTo>
                    <a:pt x="103" y="15"/>
                  </a:lnTo>
                  <a:lnTo>
                    <a:pt x="103" y="19"/>
                  </a:lnTo>
                  <a:lnTo>
                    <a:pt x="103" y="23"/>
                  </a:lnTo>
                  <a:lnTo>
                    <a:pt x="107" y="26"/>
                  </a:lnTo>
                  <a:lnTo>
                    <a:pt x="111" y="30"/>
                  </a:lnTo>
                  <a:lnTo>
                    <a:pt x="114" y="38"/>
                  </a:lnTo>
                  <a:lnTo>
                    <a:pt x="118" y="38"/>
                  </a:lnTo>
                  <a:lnTo>
                    <a:pt x="118" y="45"/>
                  </a:lnTo>
                  <a:lnTo>
                    <a:pt x="126" y="45"/>
                  </a:lnTo>
                  <a:lnTo>
                    <a:pt x="133" y="49"/>
                  </a:lnTo>
                  <a:lnTo>
                    <a:pt x="133" y="52"/>
                  </a:lnTo>
                  <a:lnTo>
                    <a:pt x="137" y="56"/>
                  </a:lnTo>
                  <a:lnTo>
                    <a:pt x="133" y="56"/>
                  </a:lnTo>
                  <a:lnTo>
                    <a:pt x="129" y="64"/>
                  </a:lnTo>
                  <a:lnTo>
                    <a:pt x="122" y="64"/>
                  </a:lnTo>
                  <a:lnTo>
                    <a:pt x="118" y="60"/>
                  </a:lnTo>
                  <a:lnTo>
                    <a:pt x="118" y="64"/>
                  </a:lnTo>
                  <a:lnTo>
                    <a:pt x="118" y="67"/>
                  </a:lnTo>
                  <a:lnTo>
                    <a:pt x="122" y="71"/>
                  </a:lnTo>
                  <a:lnTo>
                    <a:pt x="122" y="75"/>
                  </a:lnTo>
                  <a:lnTo>
                    <a:pt x="126" y="78"/>
                  </a:lnTo>
                  <a:lnTo>
                    <a:pt x="126" y="82"/>
                  </a:lnTo>
                  <a:lnTo>
                    <a:pt x="126" y="82"/>
                  </a:lnTo>
                  <a:lnTo>
                    <a:pt x="118" y="86"/>
                  </a:lnTo>
                  <a:lnTo>
                    <a:pt x="111" y="86"/>
                  </a:lnTo>
                  <a:lnTo>
                    <a:pt x="111" y="89"/>
                  </a:lnTo>
                  <a:lnTo>
                    <a:pt x="111" y="97"/>
                  </a:lnTo>
                  <a:lnTo>
                    <a:pt x="107" y="97"/>
                  </a:lnTo>
                  <a:lnTo>
                    <a:pt x="103" y="93"/>
                  </a:lnTo>
                  <a:lnTo>
                    <a:pt x="100" y="93"/>
                  </a:lnTo>
                  <a:lnTo>
                    <a:pt x="96" y="93"/>
                  </a:lnTo>
                  <a:lnTo>
                    <a:pt x="92" y="93"/>
                  </a:lnTo>
                  <a:lnTo>
                    <a:pt x="89" y="97"/>
                  </a:lnTo>
                  <a:lnTo>
                    <a:pt x="85" y="97"/>
                  </a:lnTo>
                  <a:lnTo>
                    <a:pt x="85" y="93"/>
                  </a:lnTo>
                  <a:lnTo>
                    <a:pt x="81" y="93"/>
                  </a:lnTo>
                  <a:lnTo>
                    <a:pt x="77" y="97"/>
                  </a:lnTo>
                  <a:lnTo>
                    <a:pt x="74" y="93"/>
                  </a:lnTo>
                  <a:lnTo>
                    <a:pt x="70" y="93"/>
                  </a:lnTo>
                  <a:lnTo>
                    <a:pt x="66" y="93"/>
                  </a:lnTo>
                  <a:lnTo>
                    <a:pt x="66" y="93"/>
                  </a:lnTo>
                  <a:lnTo>
                    <a:pt x="63" y="93"/>
                  </a:lnTo>
                  <a:lnTo>
                    <a:pt x="55" y="93"/>
                  </a:lnTo>
                  <a:lnTo>
                    <a:pt x="55" y="93"/>
                  </a:lnTo>
                  <a:lnTo>
                    <a:pt x="51" y="89"/>
                  </a:lnTo>
                  <a:lnTo>
                    <a:pt x="44" y="89"/>
                  </a:lnTo>
                  <a:lnTo>
                    <a:pt x="37" y="89"/>
                  </a:lnTo>
                  <a:lnTo>
                    <a:pt x="37" y="89"/>
                  </a:lnTo>
                  <a:lnTo>
                    <a:pt x="33" y="89"/>
                  </a:lnTo>
                  <a:lnTo>
                    <a:pt x="29" y="89"/>
                  </a:lnTo>
                  <a:lnTo>
                    <a:pt x="14" y="93"/>
                  </a:lnTo>
                  <a:lnTo>
                    <a:pt x="14" y="93"/>
                  </a:lnTo>
                  <a:lnTo>
                    <a:pt x="7" y="89"/>
                  </a:lnTo>
                  <a:lnTo>
                    <a:pt x="7" y="89"/>
                  </a:lnTo>
                  <a:lnTo>
                    <a:pt x="7" y="89"/>
                  </a:lnTo>
                  <a:lnTo>
                    <a:pt x="3" y="86"/>
                  </a:lnTo>
                  <a:lnTo>
                    <a:pt x="0" y="82"/>
                  </a:lnTo>
                  <a:lnTo>
                    <a:pt x="3" y="78"/>
                  </a:lnTo>
                  <a:lnTo>
                    <a:pt x="7" y="75"/>
                  </a:lnTo>
                  <a:lnTo>
                    <a:pt x="7" y="67"/>
                  </a:lnTo>
                  <a:lnTo>
                    <a:pt x="3" y="64"/>
                  </a:lnTo>
                  <a:lnTo>
                    <a:pt x="3" y="60"/>
                  </a:lnTo>
                  <a:lnTo>
                    <a:pt x="3" y="60"/>
                  </a:lnTo>
                  <a:lnTo>
                    <a:pt x="0" y="52"/>
                  </a:lnTo>
                  <a:lnTo>
                    <a:pt x="0" y="4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45">
              <a:extLst>
                <a:ext uri="{FF2B5EF4-FFF2-40B4-BE49-F238E27FC236}">
                  <a16:creationId xmlns:a16="http://schemas.microsoft.com/office/drawing/2014/main" id="{24E6AFD7-6F04-416A-A7FE-C183BBFB133B}"/>
                </a:ext>
              </a:extLst>
            </p:cNvPr>
            <p:cNvSpPr>
              <a:spLocks/>
            </p:cNvSpPr>
            <p:nvPr/>
          </p:nvSpPr>
          <p:spPr bwMode="auto">
            <a:xfrm>
              <a:off x="4717610" y="2059174"/>
              <a:ext cx="347390" cy="195568"/>
            </a:xfrm>
            <a:custGeom>
              <a:avLst/>
              <a:gdLst>
                <a:gd name="T0" fmla="*/ 40 w 270"/>
                <a:gd name="T1" fmla="*/ 11 h 152"/>
                <a:gd name="T2" fmla="*/ 62 w 270"/>
                <a:gd name="T3" fmla="*/ 11 h 152"/>
                <a:gd name="T4" fmla="*/ 77 w 270"/>
                <a:gd name="T5" fmla="*/ 15 h 152"/>
                <a:gd name="T6" fmla="*/ 96 w 270"/>
                <a:gd name="T7" fmla="*/ 15 h 152"/>
                <a:gd name="T8" fmla="*/ 111 w 270"/>
                <a:gd name="T9" fmla="*/ 15 h 152"/>
                <a:gd name="T10" fmla="*/ 122 w 270"/>
                <a:gd name="T11" fmla="*/ 8 h 152"/>
                <a:gd name="T12" fmla="*/ 140 w 270"/>
                <a:gd name="T13" fmla="*/ 0 h 152"/>
                <a:gd name="T14" fmla="*/ 170 w 270"/>
                <a:gd name="T15" fmla="*/ 0 h 152"/>
                <a:gd name="T16" fmla="*/ 185 w 270"/>
                <a:gd name="T17" fmla="*/ 15 h 152"/>
                <a:gd name="T18" fmla="*/ 196 w 270"/>
                <a:gd name="T19" fmla="*/ 30 h 152"/>
                <a:gd name="T20" fmla="*/ 218 w 270"/>
                <a:gd name="T21" fmla="*/ 37 h 152"/>
                <a:gd name="T22" fmla="*/ 237 w 270"/>
                <a:gd name="T23" fmla="*/ 45 h 152"/>
                <a:gd name="T24" fmla="*/ 255 w 270"/>
                <a:gd name="T25" fmla="*/ 45 h 152"/>
                <a:gd name="T26" fmla="*/ 270 w 270"/>
                <a:gd name="T27" fmla="*/ 52 h 152"/>
                <a:gd name="T28" fmla="*/ 266 w 270"/>
                <a:gd name="T29" fmla="*/ 71 h 152"/>
                <a:gd name="T30" fmla="*/ 255 w 270"/>
                <a:gd name="T31" fmla="*/ 86 h 152"/>
                <a:gd name="T32" fmla="*/ 248 w 270"/>
                <a:gd name="T33" fmla="*/ 97 h 152"/>
                <a:gd name="T34" fmla="*/ 233 w 270"/>
                <a:gd name="T35" fmla="*/ 104 h 152"/>
                <a:gd name="T36" fmla="*/ 218 w 270"/>
                <a:gd name="T37" fmla="*/ 108 h 152"/>
                <a:gd name="T38" fmla="*/ 203 w 270"/>
                <a:gd name="T39" fmla="*/ 108 h 152"/>
                <a:gd name="T40" fmla="*/ 203 w 270"/>
                <a:gd name="T41" fmla="*/ 119 h 152"/>
                <a:gd name="T42" fmla="*/ 203 w 270"/>
                <a:gd name="T43" fmla="*/ 112 h 152"/>
                <a:gd name="T44" fmla="*/ 192 w 270"/>
                <a:gd name="T45" fmla="*/ 119 h 152"/>
                <a:gd name="T46" fmla="*/ 181 w 270"/>
                <a:gd name="T47" fmla="*/ 123 h 152"/>
                <a:gd name="T48" fmla="*/ 192 w 270"/>
                <a:gd name="T49" fmla="*/ 126 h 152"/>
                <a:gd name="T50" fmla="*/ 196 w 270"/>
                <a:gd name="T51" fmla="*/ 130 h 152"/>
                <a:gd name="T52" fmla="*/ 203 w 270"/>
                <a:gd name="T53" fmla="*/ 134 h 152"/>
                <a:gd name="T54" fmla="*/ 196 w 270"/>
                <a:gd name="T55" fmla="*/ 119 h 152"/>
                <a:gd name="T56" fmla="*/ 211 w 270"/>
                <a:gd name="T57" fmla="*/ 134 h 152"/>
                <a:gd name="T58" fmla="*/ 222 w 270"/>
                <a:gd name="T59" fmla="*/ 130 h 152"/>
                <a:gd name="T60" fmla="*/ 225 w 270"/>
                <a:gd name="T61" fmla="*/ 138 h 152"/>
                <a:gd name="T62" fmla="*/ 199 w 270"/>
                <a:gd name="T63" fmla="*/ 145 h 152"/>
                <a:gd name="T64" fmla="*/ 177 w 270"/>
                <a:gd name="T65" fmla="*/ 149 h 152"/>
                <a:gd name="T66" fmla="*/ 170 w 270"/>
                <a:gd name="T67" fmla="*/ 134 h 152"/>
                <a:gd name="T68" fmla="*/ 177 w 270"/>
                <a:gd name="T69" fmla="*/ 126 h 152"/>
                <a:gd name="T70" fmla="*/ 174 w 270"/>
                <a:gd name="T71" fmla="*/ 123 h 152"/>
                <a:gd name="T72" fmla="*/ 159 w 270"/>
                <a:gd name="T73" fmla="*/ 119 h 152"/>
                <a:gd name="T74" fmla="*/ 151 w 270"/>
                <a:gd name="T75" fmla="*/ 115 h 152"/>
                <a:gd name="T76" fmla="*/ 155 w 270"/>
                <a:gd name="T77" fmla="*/ 112 h 152"/>
                <a:gd name="T78" fmla="*/ 151 w 270"/>
                <a:gd name="T79" fmla="*/ 108 h 152"/>
                <a:gd name="T80" fmla="*/ 144 w 270"/>
                <a:gd name="T81" fmla="*/ 112 h 152"/>
                <a:gd name="T82" fmla="*/ 133 w 270"/>
                <a:gd name="T83" fmla="*/ 119 h 152"/>
                <a:gd name="T84" fmla="*/ 122 w 270"/>
                <a:gd name="T85" fmla="*/ 130 h 152"/>
                <a:gd name="T86" fmla="*/ 122 w 270"/>
                <a:gd name="T87" fmla="*/ 138 h 152"/>
                <a:gd name="T88" fmla="*/ 103 w 270"/>
                <a:gd name="T89" fmla="*/ 138 h 152"/>
                <a:gd name="T90" fmla="*/ 103 w 270"/>
                <a:gd name="T91" fmla="*/ 130 h 152"/>
                <a:gd name="T92" fmla="*/ 111 w 270"/>
                <a:gd name="T93" fmla="*/ 115 h 152"/>
                <a:gd name="T94" fmla="*/ 122 w 270"/>
                <a:gd name="T95" fmla="*/ 112 h 152"/>
                <a:gd name="T96" fmla="*/ 111 w 270"/>
                <a:gd name="T97" fmla="*/ 97 h 152"/>
                <a:gd name="T98" fmla="*/ 100 w 270"/>
                <a:gd name="T99" fmla="*/ 82 h 152"/>
                <a:gd name="T100" fmla="*/ 81 w 270"/>
                <a:gd name="T101" fmla="*/ 78 h 152"/>
                <a:gd name="T102" fmla="*/ 70 w 270"/>
                <a:gd name="T103" fmla="*/ 75 h 152"/>
                <a:gd name="T104" fmla="*/ 66 w 270"/>
                <a:gd name="T105" fmla="*/ 86 h 152"/>
                <a:gd name="T106" fmla="*/ 44 w 270"/>
                <a:gd name="T107" fmla="*/ 93 h 152"/>
                <a:gd name="T108" fmla="*/ 22 w 270"/>
                <a:gd name="T109" fmla="*/ 89 h 152"/>
                <a:gd name="T110" fmla="*/ 7 w 270"/>
                <a:gd name="T111" fmla="*/ 86 h 152"/>
                <a:gd name="T112" fmla="*/ 3 w 270"/>
                <a:gd name="T113" fmla="*/ 67 h 152"/>
                <a:gd name="T114" fmla="*/ 18 w 270"/>
                <a:gd name="T115" fmla="*/ 45 h 152"/>
                <a:gd name="T116" fmla="*/ 22 w 270"/>
                <a:gd name="T117" fmla="*/ 34 h 152"/>
                <a:gd name="T118" fmla="*/ 18 w 270"/>
                <a:gd name="T119" fmla="*/ 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0" h="152">
                  <a:moveTo>
                    <a:pt x="18" y="11"/>
                  </a:moveTo>
                  <a:lnTo>
                    <a:pt x="18" y="11"/>
                  </a:lnTo>
                  <a:lnTo>
                    <a:pt x="25" y="15"/>
                  </a:lnTo>
                  <a:lnTo>
                    <a:pt x="25" y="15"/>
                  </a:lnTo>
                  <a:lnTo>
                    <a:pt x="40" y="11"/>
                  </a:lnTo>
                  <a:lnTo>
                    <a:pt x="44" y="11"/>
                  </a:lnTo>
                  <a:lnTo>
                    <a:pt x="48" y="11"/>
                  </a:lnTo>
                  <a:lnTo>
                    <a:pt x="48" y="11"/>
                  </a:lnTo>
                  <a:lnTo>
                    <a:pt x="55" y="11"/>
                  </a:lnTo>
                  <a:lnTo>
                    <a:pt x="62" y="11"/>
                  </a:lnTo>
                  <a:lnTo>
                    <a:pt x="66" y="15"/>
                  </a:lnTo>
                  <a:lnTo>
                    <a:pt x="66" y="15"/>
                  </a:lnTo>
                  <a:lnTo>
                    <a:pt x="74" y="15"/>
                  </a:lnTo>
                  <a:lnTo>
                    <a:pt x="77" y="15"/>
                  </a:lnTo>
                  <a:lnTo>
                    <a:pt x="77" y="15"/>
                  </a:lnTo>
                  <a:lnTo>
                    <a:pt x="81" y="15"/>
                  </a:lnTo>
                  <a:lnTo>
                    <a:pt x="85" y="15"/>
                  </a:lnTo>
                  <a:lnTo>
                    <a:pt x="88" y="19"/>
                  </a:lnTo>
                  <a:lnTo>
                    <a:pt x="92" y="15"/>
                  </a:lnTo>
                  <a:lnTo>
                    <a:pt x="96" y="15"/>
                  </a:lnTo>
                  <a:lnTo>
                    <a:pt x="96" y="19"/>
                  </a:lnTo>
                  <a:lnTo>
                    <a:pt x="100" y="19"/>
                  </a:lnTo>
                  <a:lnTo>
                    <a:pt x="103" y="15"/>
                  </a:lnTo>
                  <a:lnTo>
                    <a:pt x="107" y="15"/>
                  </a:lnTo>
                  <a:lnTo>
                    <a:pt x="111" y="15"/>
                  </a:lnTo>
                  <a:lnTo>
                    <a:pt x="114" y="15"/>
                  </a:lnTo>
                  <a:lnTo>
                    <a:pt x="118" y="19"/>
                  </a:lnTo>
                  <a:lnTo>
                    <a:pt x="122" y="19"/>
                  </a:lnTo>
                  <a:lnTo>
                    <a:pt x="122" y="11"/>
                  </a:lnTo>
                  <a:lnTo>
                    <a:pt x="122" y="8"/>
                  </a:lnTo>
                  <a:lnTo>
                    <a:pt x="129" y="8"/>
                  </a:lnTo>
                  <a:lnTo>
                    <a:pt x="137" y="4"/>
                  </a:lnTo>
                  <a:lnTo>
                    <a:pt x="137" y="4"/>
                  </a:lnTo>
                  <a:lnTo>
                    <a:pt x="140" y="4"/>
                  </a:lnTo>
                  <a:lnTo>
                    <a:pt x="140" y="0"/>
                  </a:lnTo>
                  <a:lnTo>
                    <a:pt x="144" y="0"/>
                  </a:lnTo>
                  <a:lnTo>
                    <a:pt x="151" y="0"/>
                  </a:lnTo>
                  <a:lnTo>
                    <a:pt x="159" y="0"/>
                  </a:lnTo>
                  <a:lnTo>
                    <a:pt x="166" y="0"/>
                  </a:lnTo>
                  <a:lnTo>
                    <a:pt x="170" y="0"/>
                  </a:lnTo>
                  <a:lnTo>
                    <a:pt x="170" y="8"/>
                  </a:lnTo>
                  <a:lnTo>
                    <a:pt x="174" y="8"/>
                  </a:lnTo>
                  <a:lnTo>
                    <a:pt x="174" y="11"/>
                  </a:lnTo>
                  <a:lnTo>
                    <a:pt x="177" y="19"/>
                  </a:lnTo>
                  <a:lnTo>
                    <a:pt x="185" y="15"/>
                  </a:lnTo>
                  <a:lnTo>
                    <a:pt x="188" y="19"/>
                  </a:lnTo>
                  <a:lnTo>
                    <a:pt x="188" y="23"/>
                  </a:lnTo>
                  <a:lnTo>
                    <a:pt x="192" y="23"/>
                  </a:lnTo>
                  <a:lnTo>
                    <a:pt x="192" y="26"/>
                  </a:lnTo>
                  <a:lnTo>
                    <a:pt x="196" y="30"/>
                  </a:lnTo>
                  <a:lnTo>
                    <a:pt x="203" y="37"/>
                  </a:lnTo>
                  <a:lnTo>
                    <a:pt x="203" y="34"/>
                  </a:lnTo>
                  <a:lnTo>
                    <a:pt x="211" y="37"/>
                  </a:lnTo>
                  <a:lnTo>
                    <a:pt x="214" y="37"/>
                  </a:lnTo>
                  <a:lnTo>
                    <a:pt x="218" y="37"/>
                  </a:lnTo>
                  <a:lnTo>
                    <a:pt x="222" y="34"/>
                  </a:lnTo>
                  <a:lnTo>
                    <a:pt x="225" y="34"/>
                  </a:lnTo>
                  <a:lnTo>
                    <a:pt x="229" y="41"/>
                  </a:lnTo>
                  <a:lnTo>
                    <a:pt x="233" y="45"/>
                  </a:lnTo>
                  <a:lnTo>
                    <a:pt x="237" y="45"/>
                  </a:lnTo>
                  <a:lnTo>
                    <a:pt x="237" y="45"/>
                  </a:lnTo>
                  <a:lnTo>
                    <a:pt x="244" y="45"/>
                  </a:lnTo>
                  <a:lnTo>
                    <a:pt x="248" y="45"/>
                  </a:lnTo>
                  <a:lnTo>
                    <a:pt x="251" y="49"/>
                  </a:lnTo>
                  <a:lnTo>
                    <a:pt x="255" y="45"/>
                  </a:lnTo>
                  <a:lnTo>
                    <a:pt x="259" y="49"/>
                  </a:lnTo>
                  <a:lnTo>
                    <a:pt x="262" y="49"/>
                  </a:lnTo>
                  <a:lnTo>
                    <a:pt x="266" y="49"/>
                  </a:lnTo>
                  <a:lnTo>
                    <a:pt x="266" y="52"/>
                  </a:lnTo>
                  <a:lnTo>
                    <a:pt x="270" y="52"/>
                  </a:lnTo>
                  <a:lnTo>
                    <a:pt x="270" y="56"/>
                  </a:lnTo>
                  <a:lnTo>
                    <a:pt x="266" y="60"/>
                  </a:lnTo>
                  <a:lnTo>
                    <a:pt x="262" y="60"/>
                  </a:lnTo>
                  <a:lnTo>
                    <a:pt x="262" y="67"/>
                  </a:lnTo>
                  <a:lnTo>
                    <a:pt x="266" y="71"/>
                  </a:lnTo>
                  <a:lnTo>
                    <a:pt x="270" y="75"/>
                  </a:lnTo>
                  <a:lnTo>
                    <a:pt x="266" y="78"/>
                  </a:lnTo>
                  <a:lnTo>
                    <a:pt x="266" y="82"/>
                  </a:lnTo>
                  <a:lnTo>
                    <a:pt x="262" y="86"/>
                  </a:lnTo>
                  <a:lnTo>
                    <a:pt x="255" y="86"/>
                  </a:lnTo>
                  <a:lnTo>
                    <a:pt x="251" y="89"/>
                  </a:lnTo>
                  <a:lnTo>
                    <a:pt x="251" y="93"/>
                  </a:lnTo>
                  <a:lnTo>
                    <a:pt x="248" y="97"/>
                  </a:lnTo>
                  <a:lnTo>
                    <a:pt x="248" y="101"/>
                  </a:lnTo>
                  <a:lnTo>
                    <a:pt x="248" y="97"/>
                  </a:lnTo>
                  <a:lnTo>
                    <a:pt x="244" y="97"/>
                  </a:lnTo>
                  <a:lnTo>
                    <a:pt x="240" y="101"/>
                  </a:lnTo>
                  <a:lnTo>
                    <a:pt x="237" y="101"/>
                  </a:lnTo>
                  <a:lnTo>
                    <a:pt x="233" y="101"/>
                  </a:lnTo>
                  <a:lnTo>
                    <a:pt x="233" y="104"/>
                  </a:lnTo>
                  <a:lnTo>
                    <a:pt x="229" y="104"/>
                  </a:lnTo>
                  <a:lnTo>
                    <a:pt x="225" y="104"/>
                  </a:lnTo>
                  <a:lnTo>
                    <a:pt x="222" y="108"/>
                  </a:lnTo>
                  <a:lnTo>
                    <a:pt x="222" y="108"/>
                  </a:lnTo>
                  <a:lnTo>
                    <a:pt x="218" y="108"/>
                  </a:lnTo>
                  <a:lnTo>
                    <a:pt x="218" y="112"/>
                  </a:lnTo>
                  <a:lnTo>
                    <a:pt x="211" y="108"/>
                  </a:lnTo>
                  <a:lnTo>
                    <a:pt x="207" y="112"/>
                  </a:lnTo>
                  <a:lnTo>
                    <a:pt x="207" y="112"/>
                  </a:lnTo>
                  <a:lnTo>
                    <a:pt x="203" y="108"/>
                  </a:lnTo>
                  <a:lnTo>
                    <a:pt x="203" y="108"/>
                  </a:lnTo>
                  <a:lnTo>
                    <a:pt x="203" y="112"/>
                  </a:lnTo>
                  <a:lnTo>
                    <a:pt x="207" y="112"/>
                  </a:lnTo>
                  <a:lnTo>
                    <a:pt x="203" y="115"/>
                  </a:lnTo>
                  <a:lnTo>
                    <a:pt x="203" y="119"/>
                  </a:lnTo>
                  <a:lnTo>
                    <a:pt x="199" y="119"/>
                  </a:lnTo>
                  <a:lnTo>
                    <a:pt x="199" y="119"/>
                  </a:lnTo>
                  <a:lnTo>
                    <a:pt x="199" y="119"/>
                  </a:lnTo>
                  <a:lnTo>
                    <a:pt x="203" y="115"/>
                  </a:lnTo>
                  <a:lnTo>
                    <a:pt x="203" y="112"/>
                  </a:lnTo>
                  <a:lnTo>
                    <a:pt x="199" y="112"/>
                  </a:lnTo>
                  <a:lnTo>
                    <a:pt x="199" y="112"/>
                  </a:lnTo>
                  <a:lnTo>
                    <a:pt x="196" y="119"/>
                  </a:lnTo>
                  <a:lnTo>
                    <a:pt x="192" y="119"/>
                  </a:lnTo>
                  <a:lnTo>
                    <a:pt x="192" y="119"/>
                  </a:lnTo>
                  <a:lnTo>
                    <a:pt x="188" y="119"/>
                  </a:lnTo>
                  <a:lnTo>
                    <a:pt x="185" y="119"/>
                  </a:lnTo>
                  <a:lnTo>
                    <a:pt x="185" y="119"/>
                  </a:lnTo>
                  <a:lnTo>
                    <a:pt x="181" y="119"/>
                  </a:lnTo>
                  <a:lnTo>
                    <a:pt x="181" y="123"/>
                  </a:lnTo>
                  <a:lnTo>
                    <a:pt x="181" y="123"/>
                  </a:lnTo>
                  <a:lnTo>
                    <a:pt x="188" y="123"/>
                  </a:lnTo>
                  <a:lnTo>
                    <a:pt x="188" y="123"/>
                  </a:lnTo>
                  <a:lnTo>
                    <a:pt x="192" y="126"/>
                  </a:lnTo>
                  <a:lnTo>
                    <a:pt x="192" y="126"/>
                  </a:lnTo>
                  <a:lnTo>
                    <a:pt x="196" y="126"/>
                  </a:lnTo>
                  <a:lnTo>
                    <a:pt x="192" y="126"/>
                  </a:lnTo>
                  <a:lnTo>
                    <a:pt x="192" y="130"/>
                  </a:lnTo>
                  <a:lnTo>
                    <a:pt x="196" y="130"/>
                  </a:lnTo>
                  <a:lnTo>
                    <a:pt x="196" y="130"/>
                  </a:lnTo>
                  <a:lnTo>
                    <a:pt x="196" y="130"/>
                  </a:lnTo>
                  <a:lnTo>
                    <a:pt x="196" y="130"/>
                  </a:lnTo>
                  <a:lnTo>
                    <a:pt x="199" y="130"/>
                  </a:lnTo>
                  <a:lnTo>
                    <a:pt x="199" y="134"/>
                  </a:lnTo>
                  <a:lnTo>
                    <a:pt x="203" y="134"/>
                  </a:lnTo>
                  <a:lnTo>
                    <a:pt x="207" y="138"/>
                  </a:lnTo>
                  <a:lnTo>
                    <a:pt x="207" y="134"/>
                  </a:lnTo>
                  <a:lnTo>
                    <a:pt x="203" y="130"/>
                  </a:lnTo>
                  <a:lnTo>
                    <a:pt x="196" y="123"/>
                  </a:lnTo>
                  <a:lnTo>
                    <a:pt x="196" y="119"/>
                  </a:lnTo>
                  <a:lnTo>
                    <a:pt x="196" y="119"/>
                  </a:lnTo>
                  <a:lnTo>
                    <a:pt x="199" y="123"/>
                  </a:lnTo>
                  <a:lnTo>
                    <a:pt x="199" y="126"/>
                  </a:lnTo>
                  <a:lnTo>
                    <a:pt x="207" y="134"/>
                  </a:lnTo>
                  <a:lnTo>
                    <a:pt x="211" y="134"/>
                  </a:lnTo>
                  <a:lnTo>
                    <a:pt x="211" y="134"/>
                  </a:lnTo>
                  <a:lnTo>
                    <a:pt x="214" y="134"/>
                  </a:lnTo>
                  <a:lnTo>
                    <a:pt x="218" y="134"/>
                  </a:lnTo>
                  <a:lnTo>
                    <a:pt x="218" y="130"/>
                  </a:lnTo>
                  <a:lnTo>
                    <a:pt x="222" y="130"/>
                  </a:lnTo>
                  <a:lnTo>
                    <a:pt x="229" y="130"/>
                  </a:lnTo>
                  <a:lnTo>
                    <a:pt x="225" y="134"/>
                  </a:lnTo>
                  <a:lnTo>
                    <a:pt x="225" y="134"/>
                  </a:lnTo>
                  <a:lnTo>
                    <a:pt x="225" y="138"/>
                  </a:lnTo>
                  <a:lnTo>
                    <a:pt x="225" y="138"/>
                  </a:lnTo>
                  <a:lnTo>
                    <a:pt x="218" y="141"/>
                  </a:lnTo>
                  <a:lnTo>
                    <a:pt x="211" y="138"/>
                  </a:lnTo>
                  <a:lnTo>
                    <a:pt x="207" y="141"/>
                  </a:lnTo>
                  <a:lnTo>
                    <a:pt x="207" y="145"/>
                  </a:lnTo>
                  <a:lnTo>
                    <a:pt x="199" y="145"/>
                  </a:lnTo>
                  <a:lnTo>
                    <a:pt x="192" y="149"/>
                  </a:lnTo>
                  <a:lnTo>
                    <a:pt x="188" y="152"/>
                  </a:lnTo>
                  <a:lnTo>
                    <a:pt x="181" y="152"/>
                  </a:lnTo>
                  <a:lnTo>
                    <a:pt x="177" y="149"/>
                  </a:lnTo>
                  <a:lnTo>
                    <a:pt x="177" y="149"/>
                  </a:lnTo>
                  <a:lnTo>
                    <a:pt x="181" y="141"/>
                  </a:lnTo>
                  <a:lnTo>
                    <a:pt x="181" y="141"/>
                  </a:lnTo>
                  <a:lnTo>
                    <a:pt x="177" y="138"/>
                  </a:lnTo>
                  <a:lnTo>
                    <a:pt x="174" y="138"/>
                  </a:lnTo>
                  <a:lnTo>
                    <a:pt x="170" y="134"/>
                  </a:lnTo>
                  <a:lnTo>
                    <a:pt x="166" y="138"/>
                  </a:lnTo>
                  <a:lnTo>
                    <a:pt x="166" y="138"/>
                  </a:lnTo>
                  <a:lnTo>
                    <a:pt x="170" y="130"/>
                  </a:lnTo>
                  <a:lnTo>
                    <a:pt x="174" y="130"/>
                  </a:lnTo>
                  <a:lnTo>
                    <a:pt x="177" y="126"/>
                  </a:lnTo>
                  <a:lnTo>
                    <a:pt x="181" y="126"/>
                  </a:lnTo>
                  <a:lnTo>
                    <a:pt x="177" y="126"/>
                  </a:lnTo>
                  <a:lnTo>
                    <a:pt x="177" y="123"/>
                  </a:lnTo>
                  <a:lnTo>
                    <a:pt x="177" y="119"/>
                  </a:lnTo>
                  <a:lnTo>
                    <a:pt x="174" y="123"/>
                  </a:lnTo>
                  <a:lnTo>
                    <a:pt x="174" y="123"/>
                  </a:lnTo>
                  <a:lnTo>
                    <a:pt x="170" y="119"/>
                  </a:lnTo>
                  <a:lnTo>
                    <a:pt x="166" y="119"/>
                  </a:lnTo>
                  <a:lnTo>
                    <a:pt x="162" y="123"/>
                  </a:lnTo>
                  <a:lnTo>
                    <a:pt x="159" y="119"/>
                  </a:lnTo>
                  <a:lnTo>
                    <a:pt x="155" y="119"/>
                  </a:lnTo>
                  <a:lnTo>
                    <a:pt x="155" y="119"/>
                  </a:lnTo>
                  <a:lnTo>
                    <a:pt x="155" y="119"/>
                  </a:lnTo>
                  <a:lnTo>
                    <a:pt x="155" y="115"/>
                  </a:lnTo>
                  <a:lnTo>
                    <a:pt x="151" y="115"/>
                  </a:lnTo>
                  <a:lnTo>
                    <a:pt x="144" y="115"/>
                  </a:lnTo>
                  <a:lnTo>
                    <a:pt x="144" y="112"/>
                  </a:lnTo>
                  <a:lnTo>
                    <a:pt x="148" y="112"/>
                  </a:lnTo>
                  <a:lnTo>
                    <a:pt x="155" y="112"/>
                  </a:lnTo>
                  <a:lnTo>
                    <a:pt x="155" y="112"/>
                  </a:lnTo>
                  <a:lnTo>
                    <a:pt x="159" y="112"/>
                  </a:lnTo>
                  <a:lnTo>
                    <a:pt x="162" y="112"/>
                  </a:lnTo>
                  <a:lnTo>
                    <a:pt x="155" y="112"/>
                  </a:lnTo>
                  <a:lnTo>
                    <a:pt x="155" y="112"/>
                  </a:lnTo>
                  <a:lnTo>
                    <a:pt x="151" y="108"/>
                  </a:lnTo>
                  <a:lnTo>
                    <a:pt x="151" y="108"/>
                  </a:lnTo>
                  <a:lnTo>
                    <a:pt x="151" y="108"/>
                  </a:lnTo>
                  <a:lnTo>
                    <a:pt x="148" y="112"/>
                  </a:lnTo>
                  <a:lnTo>
                    <a:pt x="144" y="112"/>
                  </a:lnTo>
                  <a:lnTo>
                    <a:pt x="144" y="112"/>
                  </a:lnTo>
                  <a:lnTo>
                    <a:pt x="144" y="108"/>
                  </a:lnTo>
                  <a:lnTo>
                    <a:pt x="140" y="112"/>
                  </a:lnTo>
                  <a:lnTo>
                    <a:pt x="137" y="112"/>
                  </a:lnTo>
                  <a:lnTo>
                    <a:pt x="133" y="115"/>
                  </a:lnTo>
                  <a:lnTo>
                    <a:pt x="133" y="119"/>
                  </a:lnTo>
                  <a:lnTo>
                    <a:pt x="129" y="123"/>
                  </a:lnTo>
                  <a:lnTo>
                    <a:pt x="129" y="123"/>
                  </a:lnTo>
                  <a:lnTo>
                    <a:pt x="129" y="123"/>
                  </a:lnTo>
                  <a:lnTo>
                    <a:pt x="125" y="130"/>
                  </a:lnTo>
                  <a:lnTo>
                    <a:pt x="122" y="130"/>
                  </a:lnTo>
                  <a:lnTo>
                    <a:pt x="122" y="130"/>
                  </a:lnTo>
                  <a:lnTo>
                    <a:pt x="122" y="130"/>
                  </a:lnTo>
                  <a:lnTo>
                    <a:pt x="122" y="134"/>
                  </a:lnTo>
                  <a:lnTo>
                    <a:pt x="122" y="134"/>
                  </a:lnTo>
                  <a:lnTo>
                    <a:pt x="122" y="138"/>
                  </a:lnTo>
                  <a:lnTo>
                    <a:pt x="122" y="138"/>
                  </a:lnTo>
                  <a:lnTo>
                    <a:pt x="118" y="134"/>
                  </a:lnTo>
                  <a:lnTo>
                    <a:pt x="114" y="134"/>
                  </a:lnTo>
                  <a:lnTo>
                    <a:pt x="111" y="138"/>
                  </a:lnTo>
                  <a:lnTo>
                    <a:pt x="103" y="138"/>
                  </a:lnTo>
                  <a:lnTo>
                    <a:pt x="100" y="138"/>
                  </a:lnTo>
                  <a:lnTo>
                    <a:pt x="96" y="134"/>
                  </a:lnTo>
                  <a:lnTo>
                    <a:pt x="100" y="130"/>
                  </a:lnTo>
                  <a:lnTo>
                    <a:pt x="103" y="130"/>
                  </a:lnTo>
                  <a:lnTo>
                    <a:pt x="103" y="130"/>
                  </a:lnTo>
                  <a:lnTo>
                    <a:pt x="107" y="123"/>
                  </a:lnTo>
                  <a:lnTo>
                    <a:pt x="107" y="123"/>
                  </a:lnTo>
                  <a:lnTo>
                    <a:pt x="107" y="119"/>
                  </a:lnTo>
                  <a:lnTo>
                    <a:pt x="107" y="115"/>
                  </a:lnTo>
                  <a:lnTo>
                    <a:pt x="111" y="115"/>
                  </a:lnTo>
                  <a:lnTo>
                    <a:pt x="114" y="112"/>
                  </a:lnTo>
                  <a:lnTo>
                    <a:pt x="118" y="115"/>
                  </a:lnTo>
                  <a:lnTo>
                    <a:pt x="122" y="115"/>
                  </a:lnTo>
                  <a:lnTo>
                    <a:pt x="122" y="115"/>
                  </a:lnTo>
                  <a:lnTo>
                    <a:pt x="122" y="112"/>
                  </a:lnTo>
                  <a:lnTo>
                    <a:pt x="122" y="108"/>
                  </a:lnTo>
                  <a:lnTo>
                    <a:pt x="122" y="104"/>
                  </a:lnTo>
                  <a:lnTo>
                    <a:pt x="118" y="104"/>
                  </a:lnTo>
                  <a:lnTo>
                    <a:pt x="111" y="101"/>
                  </a:lnTo>
                  <a:lnTo>
                    <a:pt x="111" y="97"/>
                  </a:lnTo>
                  <a:lnTo>
                    <a:pt x="107" y="97"/>
                  </a:lnTo>
                  <a:lnTo>
                    <a:pt x="107" y="93"/>
                  </a:lnTo>
                  <a:lnTo>
                    <a:pt x="107" y="89"/>
                  </a:lnTo>
                  <a:lnTo>
                    <a:pt x="103" y="86"/>
                  </a:lnTo>
                  <a:lnTo>
                    <a:pt x="100" y="82"/>
                  </a:lnTo>
                  <a:lnTo>
                    <a:pt x="96" y="82"/>
                  </a:lnTo>
                  <a:lnTo>
                    <a:pt x="96" y="82"/>
                  </a:lnTo>
                  <a:lnTo>
                    <a:pt x="92" y="82"/>
                  </a:lnTo>
                  <a:lnTo>
                    <a:pt x="85" y="78"/>
                  </a:lnTo>
                  <a:lnTo>
                    <a:pt x="81" y="78"/>
                  </a:lnTo>
                  <a:lnTo>
                    <a:pt x="77" y="75"/>
                  </a:lnTo>
                  <a:lnTo>
                    <a:pt x="77" y="75"/>
                  </a:lnTo>
                  <a:lnTo>
                    <a:pt x="74" y="75"/>
                  </a:lnTo>
                  <a:lnTo>
                    <a:pt x="74" y="78"/>
                  </a:lnTo>
                  <a:lnTo>
                    <a:pt x="70" y="75"/>
                  </a:lnTo>
                  <a:lnTo>
                    <a:pt x="70" y="78"/>
                  </a:lnTo>
                  <a:lnTo>
                    <a:pt x="66" y="75"/>
                  </a:lnTo>
                  <a:lnTo>
                    <a:pt x="66" y="78"/>
                  </a:lnTo>
                  <a:lnTo>
                    <a:pt x="66" y="82"/>
                  </a:lnTo>
                  <a:lnTo>
                    <a:pt x="66" y="86"/>
                  </a:lnTo>
                  <a:lnTo>
                    <a:pt x="62" y="86"/>
                  </a:lnTo>
                  <a:lnTo>
                    <a:pt x="59" y="89"/>
                  </a:lnTo>
                  <a:lnTo>
                    <a:pt x="48" y="89"/>
                  </a:lnTo>
                  <a:lnTo>
                    <a:pt x="44" y="93"/>
                  </a:lnTo>
                  <a:lnTo>
                    <a:pt x="44" y="93"/>
                  </a:lnTo>
                  <a:lnTo>
                    <a:pt x="37" y="93"/>
                  </a:lnTo>
                  <a:lnTo>
                    <a:pt x="33" y="93"/>
                  </a:lnTo>
                  <a:lnTo>
                    <a:pt x="33" y="89"/>
                  </a:lnTo>
                  <a:lnTo>
                    <a:pt x="29" y="89"/>
                  </a:lnTo>
                  <a:lnTo>
                    <a:pt x="22" y="89"/>
                  </a:lnTo>
                  <a:lnTo>
                    <a:pt x="18" y="86"/>
                  </a:lnTo>
                  <a:lnTo>
                    <a:pt x="14" y="86"/>
                  </a:lnTo>
                  <a:lnTo>
                    <a:pt x="11" y="86"/>
                  </a:lnTo>
                  <a:lnTo>
                    <a:pt x="7" y="86"/>
                  </a:lnTo>
                  <a:lnTo>
                    <a:pt x="7" y="86"/>
                  </a:lnTo>
                  <a:lnTo>
                    <a:pt x="3" y="82"/>
                  </a:lnTo>
                  <a:lnTo>
                    <a:pt x="0" y="78"/>
                  </a:lnTo>
                  <a:lnTo>
                    <a:pt x="0" y="78"/>
                  </a:lnTo>
                  <a:lnTo>
                    <a:pt x="0" y="75"/>
                  </a:lnTo>
                  <a:lnTo>
                    <a:pt x="3" y="67"/>
                  </a:lnTo>
                  <a:lnTo>
                    <a:pt x="7" y="67"/>
                  </a:lnTo>
                  <a:lnTo>
                    <a:pt x="7" y="63"/>
                  </a:lnTo>
                  <a:lnTo>
                    <a:pt x="7" y="60"/>
                  </a:lnTo>
                  <a:lnTo>
                    <a:pt x="18" y="49"/>
                  </a:lnTo>
                  <a:lnTo>
                    <a:pt x="18" y="45"/>
                  </a:lnTo>
                  <a:lnTo>
                    <a:pt x="22" y="41"/>
                  </a:lnTo>
                  <a:lnTo>
                    <a:pt x="25" y="41"/>
                  </a:lnTo>
                  <a:lnTo>
                    <a:pt x="25" y="37"/>
                  </a:lnTo>
                  <a:lnTo>
                    <a:pt x="22" y="34"/>
                  </a:lnTo>
                  <a:lnTo>
                    <a:pt x="22" y="34"/>
                  </a:lnTo>
                  <a:lnTo>
                    <a:pt x="25" y="30"/>
                  </a:lnTo>
                  <a:lnTo>
                    <a:pt x="22" y="30"/>
                  </a:lnTo>
                  <a:lnTo>
                    <a:pt x="18" y="26"/>
                  </a:lnTo>
                  <a:lnTo>
                    <a:pt x="18" y="23"/>
                  </a:lnTo>
                  <a:lnTo>
                    <a:pt x="18" y="15"/>
                  </a:lnTo>
                  <a:lnTo>
                    <a:pt x="18"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46">
              <a:extLst>
                <a:ext uri="{FF2B5EF4-FFF2-40B4-BE49-F238E27FC236}">
                  <a16:creationId xmlns:a16="http://schemas.microsoft.com/office/drawing/2014/main" id="{78635863-2EA3-47F8-A6F1-578CFC8D8161}"/>
                </a:ext>
              </a:extLst>
            </p:cNvPr>
            <p:cNvSpPr>
              <a:spLocks/>
            </p:cNvSpPr>
            <p:nvPr/>
          </p:nvSpPr>
          <p:spPr bwMode="auto">
            <a:xfrm>
              <a:off x="4802526" y="2155670"/>
              <a:ext cx="72051" cy="75912"/>
            </a:xfrm>
            <a:custGeom>
              <a:avLst/>
              <a:gdLst>
                <a:gd name="T0" fmla="*/ 0 w 56"/>
                <a:gd name="T1" fmla="*/ 11 h 59"/>
                <a:gd name="T2" fmla="*/ 0 w 56"/>
                <a:gd name="T3" fmla="*/ 7 h 59"/>
                <a:gd name="T4" fmla="*/ 0 w 56"/>
                <a:gd name="T5" fmla="*/ 3 h 59"/>
                <a:gd name="T6" fmla="*/ 0 w 56"/>
                <a:gd name="T7" fmla="*/ 0 h 59"/>
                <a:gd name="T8" fmla="*/ 4 w 56"/>
                <a:gd name="T9" fmla="*/ 3 h 59"/>
                <a:gd name="T10" fmla="*/ 4 w 56"/>
                <a:gd name="T11" fmla="*/ 0 h 59"/>
                <a:gd name="T12" fmla="*/ 8 w 56"/>
                <a:gd name="T13" fmla="*/ 3 h 59"/>
                <a:gd name="T14" fmla="*/ 8 w 56"/>
                <a:gd name="T15" fmla="*/ 0 h 59"/>
                <a:gd name="T16" fmla="*/ 11 w 56"/>
                <a:gd name="T17" fmla="*/ 0 h 59"/>
                <a:gd name="T18" fmla="*/ 11 w 56"/>
                <a:gd name="T19" fmla="*/ 0 h 59"/>
                <a:gd name="T20" fmla="*/ 15 w 56"/>
                <a:gd name="T21" fmla="*/ 3 h 59"/>
                <a:gd name="T22" fmla="*/ 19 w 56"/>
                <a:gd name="T23" fmla="*/ 3 h 59"/>
                <a:gd name="T24" fmla="*/ 26 w 56"/>
                <a:gd name="T25" fmla="*/ 7 h 59"/>
                <a:gd name="T26" fmla="*/ 30 w 56"/>
                <a:gd name="T27" fmla="*/ 7 h 59"/>
                <a:gd name="T28" fmla="*/ 30 w 56"/>
                <a:gd name="T29" fmla="*/ 7 h 59"/>
                <a:gd name="T30" fmla="*/ 34 w 56"/>
                <a:gd name="T31" fmla="*/ 7 h 59"/>
                <a:gd name="T32" fmla="*/ 37 w 56"/>
                <a:gd name="T33" fmla="*/ 11 h 59"/>
                <a:gd name="T34" fmla="*/ 41 w 56"/>
                <a:gd name="T35" fmla="*/ 14 h 59"/>
                <a:gd name="T36" fmla="*/ 41 w 56"/>
                <a:gd name="T37" fmla="*/ 18 h 59"/>
                <a:gd name="T38" fmla="*/ 41 w 56"/>
                <a:gd name="T39" fmla="*/ 22 h 59"/>
                <a:gd name="T40" fmla="*/ 45 w 56"/>
                <a:gd name="T41" fmla="*/ 22 h 59"/>
                <a:gd name="T42" fmla="*/ 45 w 56"/>
                <a:gd name="T43" fmla="*/ 26 h 59"/>
                <a:gd name="T44" fmla="*/ 52 w 56"/>
                <a:gd name="T45" fmla="*/ 29 h 59"/>
                <a:gd name="T46" fmla="*/ 56 w 56"/>
                <a:gd name="T47" fmla="*/ 29 h 59"/>
                <a:gd name="T48" fmla="*/ 56 w 56"/>
                <a:gd name="T49" fmla="*/ 33 h 59"/>
                <a:gd name="T50" fmla="*/ 56 w 56"/>
                <a:gd name="T51" fmla="*/ 37 h 59"/>
                <a:gd name="T52" fmla="*/ 56 w 56"/>
                <a:gd name="T53" fmla="*/ 40 h 59"/>
                <a:gd name="T54" fmla="*/ 56 w 56"/>
                <a:gd name="T55" fmla="*/ 40 h 59"/>
                <a:gd name="T56" fmla="*/ 52 w 56"/>
                <a:gd name="T57" fmla="*/ 40 h 59"/>
                <a:gd name="T58" fmla="*/ 48 w 56"/>
                <a:gd name="T59" fmla="*/ 37 h 59"/>
                <a:gd name="T60" fmla="*/ 45 w 56"/>
                <a:gd name="T61" fmla="*/ 40 h 59"/>
                <a:gd name="T62" fmla="*/ 41 w 56"/>
                <a:gd name="T63" fmla="*/ 40 h 59"/>
                <a:gd name="T64" fmla="*/ 41 w 56"/>
                <a:gd name="T65" fmla="*/ 44 h 59"/>
                <a:gd name="T66" fmla="*/ 41 w 56"/>
                <a:gd name="T67" fmla="*/ 48 h 59"/>
                <a:gd name="T68" fmla="*/ 41 w 56"/>
                <a:gd name="T69" fmla="*/ 48 h 59"/>
                <a:gd name="T70" fmla="*/ 37 w 56"/>
                <a:gd name="T71" fmla="*/ 55 h 59"/>
                <a:gd name="T72" fmla="*/ 37 w 56"/>
                <a:gd name="T73" fmla="*/ 55 h 59"/>
                <a:gd name="T74" fmla="*/ 34 w 56"/>
                <a:gd name="T75" fmla="*/ 55 h 59"/>
                <a:gd name="T76" fmla="*/ 30 w 56"/>
                <a:gd name="T77" fmla="*/ 59 h 59"/>
                <a:gd name="T78" fmla="*/ 30 w 56"/>
                <a:gd name="T79" fmla="*/ 55 h 59"/>
                <a:gd name="T80" fmla="*/ 30 w 56"/>
                <a:gd name="T81" fmla="*/ 51 h 59"/>
                <a:gd name="T82" fmla="*/ 30 w 56"/>
                <a:gd name="T83" fmla="*/ 40 h 59"/>
                <a:gd name="T84" fmla="*/ 26 w 56"/>
                <a:gd name="T85" fmla="*/ 33 h 59"/>
                <a:gd name="T86" fmla="*/ 26 w 56"/>
                <a:gd name="T87" fmla="*/ 29 h 59"/>
                <a:gd name="T88" fmla="*/ 15 w 56"/>
                <a:gd name="T89" fmla="*/ 26 h 59"/>
                <a:gd name="T90" fmla="*/ 15 w 56"/>
                <a:gd name="T91" fmla="*/ 22 h 59"/>
                <a:gd name="T92" fmla="*/ 11 w 56"/>
                <a:gd name="T93" fmla="*/ 14 h 59"/>
                <a:gd name="T94" fmla="*/ 8 w 56"/>
                <a:gd name="T95" fmla="*/ 11 h 59"/>
                <a:gd name="T96" fmla="*/ 0 w 56"/>
                <a:gd name="T9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 h="59">
                  <a:moveTo>
                    <a:pt x="0" y="11"/>
                  </a:moveTo>
                  <a:lnTo>
                    <a:pt x="0" y="7"/>
                  </a:lnTo>
                  <a:lnTo>
                    <a:pt x="0" y="3"/>
                  </a:lnTo>
                  <a:lnTo>
                    <a:pt x="0" y="0"/>
                  </a:lnTo>
                  <a:lnTo>
                    <a:pt x="4" y="3"/>
                  </a:lnTo>
                  <a:lnTo>
                    <a:pt x="4" y="0"/>
                  </a:lnTo>
                  <a:lnTo>
                    <a:pt x="8" y="3"/>
                  </a:lnTo>
                  <a:lnTo>
                    <a:pt x="8" y="0"/>
                  </a:lnTo>
                  <a:lnTo>
                    <a:pt x="11" y="0"/>
                  </a:lnTo>
                  <a:lnTo>
                    <a:pt x="11" y="0"/>
                  </a:lnTo>
                  <a:lnTo>
                    <a:pt x="15" y="3"/>
                  </a:lnTo>
                  <a:lnTo>
                    <a:pt x="19" y="3"/>
                  </a:lnTo>
                  <a:lnTo>
                    <a:pt x="26" y="7"/>
                  </a:lnTo>
                  <a:lnTo>
                    <a:pt x="30" y="7"/>
                  </a:lnTo>
                  <a:lnTo>
                    <a:pt x="30" y="7"/>
                  </a:lnTo>
                  <a:lnTo>
                    <a:pt x="34" y="7"/>
                  </a:lnTo>
                  <a:lnTo>
                    <a:pt x="37" y="11"/>
                  </a:lnTo>
                  <a:lnTo>
                    <a:pt x="41" y="14"/>
                  </a:lnTo>
                  <a:lnTo>
                    <a:pt x="41" y="18"/>
                  </a:lnTo>
                  <a:lnTo>
                    <a:pt x="41" y="22"/>
                  </a:lnTo>
                  <a:lnTo>
                    <a:pt x="45" y="22"/>
                  </a:lnTo>
                  <a:lnTo>
                    <a:pt x="45" y="26"/>
                  </a:lnTo>
                  <a:lnTo>
                    <a:pt x="52" y="29"/>
                  </a:lnTo>
                  <a:lnTo>
                    <a:pt x="56" y="29"/>
                  </a:lnTo>
                  <a:lnTo>
                    <a:pt x="56" y="33"/>
                  </a:lnTo>
                  <a:lnTo>
                    <a:pt x="56" y="37"/>
                  </a:lnTo>
                  <a:lnTo>
                    <a:pt x="56" y="40"/>
                  </a:lnTo>
                  <a:lnTo>
                    <a:pt x="56" y="40"/>
                  </a:lnTo>
                  <a:lnTo>
                    <a:pt x="52" y="40"/>
                  </a:lnTo>
                  <a:lnTo>
                    <a:pt x="48" y="37"/>
                  </a:lnTo>
                  <a:lnTo>
                    <a:pt x="45" y="40"/>
                  </a:lnTo>
                  <a:lnTo>
                    <a:pt x="41" y="40"/>
                  </a:lnTo>
                  <a:lnTo>
                    <a:pt x="41" y="44"/>
                  </a:lnTo>
                  <a:lnTo>
                    <a:pt x="41" y="48"/>
                  </a:lnTo>
                  <a:lnTo>
                    <a:pt x="41" y="48"/>
                  </a:lnTo>
                  <a:lnTo>
                    <a:pt x="37" y="55"/>
                  </a:lnTo>
                  <a:lnTo>
                    <a:pt x="37" y="55"/>
                  </a:lnTo>
                  <a:lnTo>
                    <a:pt x="34" y="55"/>
                  </a:lnTo>
                  <a:lnTo>
                    <a:pt x="30" y="59"/>
                  </a:lnTo>
                  <a:lnTo>
                    <a:pt x="30" y="55"/>
                  </a:lnTo>
                  <a:lnTo>
                    <a:pt x="30" y="51"/>
                  </a:lnTo>
                  <a:lnTo>
                    <a:pt x="30" y="40"/>
                  </a:lnTo>
                  <a:lnTo>
                    <a:pt x="26" y="33"/>
                  </a:lnTo>
                  <a:lnTo>
                    <a:pt x="26" y="29"/>
                  </a:lnTo>
                  <a:lnTo>
                    <a:pt x="15" y="26"/>
                  </a:lnTo>
                  <a:lnTo>
                    <a:pt x="15" y="22"/>
                  </a:lnTo>
                  <a:lnTo>
                    <a:pt x="11" y="14"/>
                  </a:lnTo>
                  <a:lnTo>
                    <a:pt x="8" y="11"/>
                  </a:lnTo>
                  <a:lnTo>
                    <a:pt x="0"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47">
              <a:extLst>
                <a:ext uri="{FF2B5EF4-FFF2-40B4-BE49-F238E27FC236}">
                  <a16:creationId xmlns:a16="http://schemas.microsoft.com/office/drawing/2014/main" id="{46F9FC01-92FD-4913-909B-A9D435C249FB}"/>
                </a:ext>
              </a:extLst>
            </p:cNvPr>
            <p:cNvSpPr>
              <a:spLocks/>
            </p:cNvSpPr>
            <p:nvPr/>
          </p:nvSpPr>
          <p:spPr bwMode="auto">
            <a:xfrm>
              <a:off x="4688015" y="2169824"/>
              <a:ext cx="186562" cy="104218"/>
            </a:xfrm>
            <a:custGeom>
              <a:avLst/>
              <a:gdLst>
                <a:gd name="T0" fmla="*/ 34 w 145"/>
                <a:gd name="T1" fmla="*/ 0 h 81"/>
                <a:gd name="T2" fmla="*/ 41 w 145"/>
                <a:gd name="T3" fmla="*/ 0 h 81"/>
                <a:gd name="T4" fmla="*/ 52 w 145"/>
                <a:gd name="T5" fmla="*/ 3 h 81"/>
                <a:gd name="T6" fmla="*/ 56 w 145"/>
                <a:gd name="T7" fmla="*/ 7 h 81"/>
                <a:gd name="T8" fmla="*/ 67 w 145"/>
                <a:gd name="T9" fmla="*/ 7 h 81"/>
                <a:gd name="T10" fmla="*/ 71 w 145"/>
                <a:gd name="T11" fmla="*/ 3 h 81"/>
                <a:gd name="T12" fmla="*/ 85 w 145"/>
                <a:gd name="T13" fmla="*/ 0 h 81"/>
                <a:gd name="T14" fmla="*/ 100 w 145"/>
                <a:gd name="T15" fmla="*/ 3 h 81"/>
                <a:gd name="T16" fmla="*/ 104 w 145"/>
                <a:gd name="T17" fmla="*/ 15 h 81"/>
                <a:gd name="T18" fmla="*/ 115 w 145"/>
                <a:gd name="T19" fmla="*/ 22 h 81"/>
                <a:gd name="T20" fmla="*/ 119 w 145"/>
                <a:gd name="T21" fmla="*/ 40 h 81"/>
                <a:gd name="T22" fmla="*/ 123 w 145"/>
                <a:gd name="T23" fmla="*/ 52 h 81"/>
                <a:gd name="T24" fmla="*/ 134 w 145"/>
                <a:gd name="T25" fmla="*/ 52 h 81"/>
                <a:gd name="T26" fmla="*/ 141 w 145"/>
                <a:gd name="T27" fmla="*/ 48 h 81"/>
                <a:gd name="T28" fmla="*/ 141 w 145"/>
                <a:gd name="T29" fmla="*/ 52 h 81"/>
                <a:gd name="T30" fmla="*/ 145 w 145"/>
                <a:gd name="T31" fmla="*/ 55 h 81"/>
                <a:gd name="T32" fmla="*/ 137 w 145"/>
                <a:gd name="T33" fmla="*/ 59 h 81"/>
                <a:gd name="T34" fmla="*/ 130 w 145"/>
                <a:gd name="T35" fmla="*/ 63 h 81"/>
                <a:gd name="T36" fmla="*/ 130 w 145"/>
                <a:gd name="T37" fmla="*/ 70 h 81"/>
                <a:gd name="T38" fmla="*/ 130 w 145"/>
                <a:gd name="T39" fmla="*/ 74 h 81"/>
                <a:gd name="T40" fmla="*/ 126 w 145"/>
                <a:gd name="T41" fmla="*/ 78 h 81"/>
                <a:gd name="T42" fmla="*/ 123 w 145"/>
                <a:gd name="T43" fmla="*/ 74 h 81"/>
                <a:gd name="T44" fmla="*/ 115 w 145"/>
                <a:gd name="T45" fmla="*/ 74 h 81"/>
                <a:gd name="T46" fmla="*/ 104 w 145"/>
                <a:gd name="T47" fmla="*/ 74 h 81"/>
                <a:gd name="T48" fmla="*/ 93 w 145"/>
                <a:gd name="T49" fmla="*/ 78 h 81"/>
                <a:gd name="T50" fmla="*/ 85 w 145"/>
                <a:gd name="T51" fmla="*/ 81 h 81"/>
                <a:gd name="T52" fmla="*/ 78 w 145"/>
                <a:gd name="T53" fmla="*/ 81 h 81"/>
                <a:gd name="T54" fmla="*/ 71 w 145"/>
                <a:gd name="T55" fmla="*/ 81 h 81"/>
                <a:gd name="T56" fmla="*/ 67 w 145"/>
                <a:gd name="T57" fmla="*/ 81 h 81"/>
                <a:gd name="T58" fmla="*/ 56 w 145"/>
                <a:gd name="T59" fmla="*/ 81 h 81"/>
                <a:gd name="T60" fmla="*/ 52 w 145"/>
                <a:gd name="T61" fmla="*/ 78 h 81"/>
                <a:gd name="T62" fmla="*/ 45 w 145"/>
                <a:gd name="T63" fmla="*/ 81 h 81"/>
                <a:gd name="T64" fmla="*/ 45 w 145"/>
                <a:gd name="T65" fmla="*/ 78 h 81"/>
                <a:gd name="T66" fmla="*/ 41 w 145"/>
                <a:gd name="T67" fmla="*/ 74 h 81"/>
                <a:gd name="T68" fmla="*/ 37 w 145"/>
                <a:gd name="T69" fmla="*/ 70 h 81"/>
                <a:gd name="T70" fmla="*/ 37 w 145"/>
                <a:gd name="T71" fmla="*/ 63 h 81"/>
                <a:gd name="T72" fmla="*/ 30 w 145"/>
                <a:gd name="T73" fmla="*/ 66 h 81"/>
                <a:gd name="T74" fmla="*/ 23 w 145"/>
                <a:gd name="T75" fmla="*/ 66 h 81"/>
                <a:gd name="T76" fmla="*/ 15 w 145"/>
                <a:gd name="T77" fmla="*/ 63 h 81"/>
                <a:gd name="T78" fmla="*/ 19 w 145"/>
                <a:gd name="T79" fmla="*/ 55 h 81"/>
                <a:gd name="T80" fmla="*/ 8 w 145"/>
                <a:gd name="T81" fmla="*/ 52 h 81"/>
                <a:gd name="T82" fmla="*/ 4 w 145"/>
                <a:gd name="T83" fmla="*/ 44 h 81"/>
                <a:gd name="T84" fmla="*/ 0 w 145"/>
                <a:gd name="T85" fmla="*/ 40 h 81"/>
                <a:gd name="T86" fmla="*/ 4 w 145"/>
                <a:gd name="T87" fmla="*/ 37 h 81"/>
                <a:gd name="T88" fmla="*/ 11 w 145"/>
                <a:gd name="T89" fmla="*/ 33 h 81"/>
                <a:gd name="T90" fmla="*/ 15 w 145"/>
                <a:gd name="T91" fmla="*/ 29 h 81"/>
                <a:gd name="T92" fmla="*/ 23 w 145"/>
                <a:gd name="T93" fmla="*/ 11 h 81"/>
                <a:gd name="T94" fmla="*/ 30 w 145"/>
                <a:gd name="T95" fmla="*/ 7 h 81"/>
                <a:gd name="T96" fmla="*/ 30 w 145"/>
                <a:gd name="T9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5" h="81">
                  <a:moveTo>
                    <a:pt x="30" y="0"/>
                  </a:moveTo>
                  <a:lnTo>
                    <a:pt x="34" y="0"/>
                  </a:lnTo>
                  <a:lnTo>
                    <a:pt x="37" y="0"/>
                  </a:lnTo>
                  <a:lnTo>
                    <a:pt x="41" y="0"/>
                  </a:lnTo>
                  <a:lnTo>
                    <a:pt x="45" y="3"/>
                  </a:lnTo>
                  <a:lnTo>
                    <a:pt x="52" y="3"/>
                  </a:lnTo>
                  <a:lnTo>
                    <a:pt x="56" y="3"/>
                  </a:lnTo>
                  <a:lnTo>
                    <a:pt x="56" y="7"/>
                  </a:lnTo>
                  <a:lnTo>
                    <a:pt x="60" y="7"/>
                  </a:lnTo>
                  <a:lnTo>
                    <a:pt x="67" y="7"/>
                  </a:lnTo>
                  <a:lnTo>
                    <a:pt x="67" y="7"/>
                  </a:lnTo>
                  <a:lnTo>
                    <a:pt x="71" y="3"/>
                  </a:lnTo>
                  <a:lnTo>
                    <a:pt x="82" y="3"/>
                  </a:lnTo>
                  <a:lnTo>
                    <a:pt x="85" y="0"/>
                  </a:lnTo>
                  <a:lnTo>
                    <a:pt x="97" y="0"/>
                  </a:lnTo>
                  <a:lnTo>
                    <a:pt x="100" y="3"/>
                  </a:lnTo>
                  <a:lnTo>
                    <a:pt x="104" y="11"/>
                  </a:lnTo>
                  <a:lnTo>
                    <a:pt x="104" y="15"/>
                  </a:lnTo>
                  <a:lnTo>
                    <a:pt x="115" y="18"/>
                  </a:lnTo>
                  <a:lnTo>
                    <a:pt x="115" y="22"/>
                  </a:lnTo>
                  <a:lnTo>
                    <a:pt x="119" y="29"/>
                  </a:lnTo>
                  <a:lnTo>
                    <a:pt x="119" y="40"/>
                  </a:lnTo>
                  <a:lnTo>
                    <a:pt x="119" y="44"/>
                  </a:lnTo>
                  <a:lnTo>
                    <a:pt x="123" y="52"/>
                  </a:lnTo>
                  <a:lnTo>
                    <a:pt x="126" y="52"/>
                  </a:lnTo>
                  <a:lnTo>
                    <a:pt x="134" y="52"/>
                  </a:lnTo>
                  <a:lnTo>
                    <a:pt x="137" y="48"/>
                  </a:lnTo>
                  <a:lnTo>
                    <a:pt x="141" y="48"/>
                  </a:lnTo>
                  <a:lnTo>
                    <a:pt x="145" y="52"/>
                  </a:lnTo>
                  <a:lnTo>
                    <a:pt x="141" y="52"/>
                  </a:lnTo>
                  <a:lnTo>
                    <a:pt x="145" y="55"/>
                  </a:lnTo>
                  <a:lnTo>
                    <a:pt x="145" y="55"/>
                  </a:lnTo>
                  <a:lnTo>
                    <a:pt x="141" y="59"/>
                  </a:lnTo>
                  <a:lnTo>
                    <a:pt x="137" y="59"/>
                  </a:lnTo>
                  <a:lnTo>
                    <a:pt x="134" y="63"/>
                  </a:lnTo>
                  <a:lnTo>
                    <a:pt x="130" y="63"/>
                  </a:lnTo>
                  <a:lnTo>
                    <a:pt x="130" y="66"/>
                  </a:lnTo>
                  <a:lnTo>
                    <a:pt x="130" y="70"/>
                  </a:lnTo>
                  <a:lnTo>
                    <a:pt x="130" y="74"/>
                  </a:lnTo>
                  <a:lnTo>
                    <a:pt x="130" y="74"/>
                  </a:lnTo>
                  <a:lnTo>
                    <a:pt x="130" y="78"/>
                  </a:lnTo>
                  <a:lnTo>
                    <a:pt x="126" y="78"/>
                  </a:lnTo>
                  <a:lnTo>
                    <a:pt x="126" y="78"/>
                  </a:lnTo>
                  <a:lnTo>
                    <a:pt x="123" y="74"/>
                  </a:lnTo>
                  <a:lnTo>
                    <a:pt x="119" y="78"/>
                  </a:lnTo>
                  <a:lnTo>
                    <a:pt x="115" y="74"/>
                  </a:lnTo>
                  <a:lnTo>
                    <a:pt x="111" y="74"/>
                  </a:lnTo>
                  <a:lnTo>
                    <a:pt x="104" y="74"/>
                  </a:lnTo>
                  <a:lnTo>
                    <a:pt x="100" y="74"/>
                  </a:lnTo>
                  <a:lnTo>
                    <a:pt x="93" y="78"/>
                  </a:lnTo>
                  <a:lnTo>
                    <a:pt x="89" y="78"/>
                  </a:lnTo>
                  <a:lnTo>
                    <a:pt x="85" y="81"/>
                  </a:lnTo>
                  <a:lnTo>
                    <a:pt x="85" y="81"/>
                  </a:lnTo>
                  <a:lnTo>
                    <a:pt x="78" y="81"/>
                  </a:lnTo>
                  <a:lnTo>
                    <a:pt x="74" y="81"/>
                  </a:lnTo>
                  <a:lnTo>
                    <a:pt x="71" y="81"/>
                  </a:lnTo>
                  <a:lnTo>
                    <a:pt x="71" y="81"/>
                  </a:lnTo>
                  <a:lnTo>
                    <a:pt x="67" y="81"/>
                  </a:lnTo>
                  <a:lnTo>
                    <a:pt x="60" y="81"/>
                  </a:lnTo>
                  <a:lnTo>
                    <a:pt x="56" y="81"/>
                  </a:lnTo>
                  <a:lnTo>
                    <a:pt x="52" y="81"/>
                  </a:lnTo>
                  <a:lnTo>
                    <a:pt x="52" y="78"/>
                  </a:lnTo>
                  <a:lnTo>
                    <a:pt x="48" y="78"/>
                  </a:lnTo>
                  <a:lnTo>
                    <a:pt x="45" y="81"/>
                  </a:lnTo>
                  <a:lnTo>
                    <a:pt x="41" y="78"/>
                  </a:lnTo>
                  <a:lnTo>
                    <a:pt x="45" y="78"/>
                  </a:lnTo>
                  <a:lnTo>
                    <a:pt x="45" y="74"/>
                  </a:lnTo>
                  <a:lnTo>
                    <a:pt x="41" y="74"/>
                  </a:lnTo>
                  <a:lnTo>
                    <a:pt x="37" y="74"/>
                  </a:lnTo>
                  <a:lnTo>
                    <a:pt x="37" y="70"/>
                  </a:lnTo>
                  <a:lnTo>
                    <a:pt x="34" y="66"/>
                  </a:lnTo>
                  <a:lnTo>
                    <a:pt x="37" y="63"/>
                  </a:lnTo>
                  <a:lnTo>
                    <a:pt x="34" y="63"/>
                  </a:lnTo>
                  <a:lnTo>
                    <a:pt x="30" y="66"/>
                  </a:lnTo>
                  <a:lnTo>
                    <a:pt x="26" y="66"/>
                  </a:lnTo>
                  <a:lnTo>
                    <a:pt x="23" y="66"/>
                  </a:lnTo>
                  <a:lnTo>
                    <a:pt x="23" y="63"/>
                  </a:lnTo>
                  <a:lnTo>
                    <a:pt x="15" y="63"/>
                  </a:lnTo>
                  <a:lnTo>
                    <a:pt x="15" y="59"/>
                  </a:lnTo>
                  <a:lnTo>
                    <a:pt x="19" y="55"/>
                  </a:lnTo>
                  <a:lnTo>
                    <a:pt x="15" y="55"/>
                  </a:lnTo>
                  <a:lnTo>
                    <a:pt x="8" y="52"/>
                  </a:lnTo>
                  <a:lnTo>
                    <a:pt x="8" y="48"/>
                  </a:lnTo>
                  <a:lnTo>
                    <a:pt x="4" y="44"/>
                  </a:lnTo>
                  <a:lnTo>
                    <a:pt x="0" y="40"/>
                  </a:lnTo>
                  <a:lnTo>
                    <a:pt x="0" y="40"/>
                  </a:lnTo>
                  <a:lnTo>
                    <a:pt x="4" y="37"/>
                  </a:lnTo>
                  <a:lnTo>
                    <a:pt x="4" y="37"/>
                  </a:lnTo>
                  <a:lnTo>
                    <a:pt x="8" y="33"/>
                  </a:lnTo>
                  <a:lnTo>
                    <a:pt x="11" y="33"/>
                  </a:lnTo>
                  <a:lnTo>
                    <a:pt x="15" y="33"/>
                  </a:lnTo>
                  <a:lnTo>
                    <a:pt x="15" y="29"/>
                  </a:lnTo>
                  <a:lnTo>
                    <a:pt x="19" y="22"/>
                  </a:lnTo>
                  <a:lnTo>
                    <a:pt x="23" y="11"/>
                  </a:lnTo>
                  <a:lnTo>
                    <a:pt x="26" y="7"/>
                  </a:lnTo>
                  <a:lnTo>
                    <a:pt x="30" y="7"/>
                  </a:lnTo>
                  <a:lnTo>
                    <a:pt x="34" y="3"/>
                  </a:lnTo>
                  <a:lnTo>
                    <a:pt x="3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48">
              <a:extLst>
                <a:ext uri="{FF2B5EF4-FFF2-40B4-BE49-F238E27FC236}">
                  <a16:creationId xmlns:a16="http://schemas.microsoft.com/office/drawing/2014/main" id="{39D6A4F9-EB63-4F65-8B3D-EE71C8E4D917}"/>
                </a:ext>
              </a:extLst>
            </p:cNvPr>
            <p:cNvSpPr>
              <a:spLocks/>
            </p:cNvSpPr>
            <p:nvPr/>
          </p:nvSpPr>
          <p:spPr bwMode="auto">
            <a:xfrm>
              <a:off x="4606958" y="2159531"/>
              <a:ext cx="124804" cy="72051"/>
            </a:xfrm>
            <a:custGeom>
              <a:avLst/>
              <a:gdLst>
                <a:gd name="T0" fmla="*/ 63 w 97"/>
                <a:gd name="T1" fmla="*/ 48 h 56"/>
                <a:gd name="T2" fmla="*/ 67 w 97"/>
                <a:gd name="T3" fmla="*/ 45 h 56"/>
                <a:gd name="T4" fmla="*/ 67 w 97"/>
                <a:gd name="T5" fmla="*/ 45 h 56"/>
                <a:gd name="T6" fmla="*/ 71 w 97"/>
                <a:gd name="T7" fmla="*/ 41 h 56"/>
                <a:gd name="T8" fmla="*/ 74 w 97"/>
                <a:gd name="T9" fmla="*/ 41 h 56"/>
                <a:gd name="T10" fmla="*/ 78 w 97"/>
                <a:gd name="T11" fmla="*/ 41 h 56"/>
                <a:gd name="T12" fmla="*/ 78 w 97"/>
                <a:gd name="T13" fmla="*/ 37 h 56"/>
                <a:gd name="T14" fmla="*/ 82 w 97"/>
                <a:gd name="T15" fmla="*/ 30 h 56"/>
                <a:gd name="T16" fmla="*/ 86 w 97"/>
                <a:gd name="T17" fmla="*/ 19 h 56"/>
                <a:gd name="T18" fmla="*/ 89 w 97"/>
                <a:gd name="T19" fmla="*/ 15 h 56"/>
                <a:gd name="T20" fmla="*/ 93 w 97"/>
                <a:gd name="T21" fmla="*/ 15 h 56"/>
                <a:gd name="T22" fmla="*/ 97 w 97"/>
                <a:gd name="T23" fmla="*/ 11 h 56"/>
                <a:gd name="T24" fmla="*/ 93 w 97"/>
                <a:gd name="T25" fmla="*/ 8 h 56"/>
                <a:gd name="T26" fmla="*/ 89 w 97"/>
                <a:gd name="T27" fmla="*/ 4 h 56"/>
                <a:gd name="T28" fmla="*/ 86 w 97"/>
                <a:gd name="T29" fmla="*/ 0 h 56"/>
                <a:gd name="T30" fmla="*/ 82 w 97"/>
                <a:gd name="T31" fmla="*/ 4 h 56"/>
                <a:gd name="T32" fmla="*/ 78 w 97"/>
                <a:gd name="T33" fmla="*/ 0 h 56"/>
                <a:gd name="T34" fmla="*/ 71 w 97"/>
                <a:gd name="T35" fmla="*/ 4 h 56"/>
                <a:gd name="T36" fmla="*/ 67 w 97"/>
                <a:gd name="T37" fmla="*/ 0 h 56"/>
                <a:gd name="T38" fmla="*/ 60 w 97"/>
                <a:gd name="T39" fmla="*/ 0 h 56"/>
                <a:gd name="T40" fmla="*/ 60 w 97"/>
                <a:gd name="T41" fmla="*/ 4 h 56"/>
                <a:gd name="T42" fmla="*/ 56 w 97"/>
                <a:gd name="T43" fmla="*/ 8 h 56"/>
                <a:gd name="T44" fmla="*/ 56 w 97"/>
                <a:gd name="T45" fmla="*/ 11 h 56"/>
                <a:gd name="T46" fmla="*/ 49 w 97"/>
                <a:gd name="T47" fmla="*/ 8 h 56"/>
                <a:gd name="T48" fmla="*/ 45 w 97"/>
                <a:gd name="T49" fmla="*/ 11 h 56"/>
                <a:gd name="T50" fmla="*/ 41 w 97"/>
                <a:gd name="T51" fmla="*/ 11 h 56"/>
                <a:gd name="T52" fmla="*/ 41 w 97"/>
                <a:gd name="T53" fmla="*/ 15 h 56"/>
                <a:gd name="T54" fmla="*/ 30 w 97"/>
                <a:gd name="T55" fmla="*/ 15 h 56"/>
                <a:gd name="T56" fmla="*/ 26 w 97"/>
                <a:gd name="T57" fmla="*/ 19 h 56"/>
                <a:gd name="T58" fmla="*/ 19 w 97"/>
                <a:gd name="T59" fmla="*/ 15 h 56"/>
                <a:gd name="T60" fmla="*/ 8 w 97"/>
                <a:gd name="T61" fmla="*/ 11 h 56"/>
                <a:gd name="T62" fmla="*/ 8 w 97"/>
                <a:gd name="T63" fmla="*/ 11 h 56"/>
                <a:gd name="T64" fmla="*/ 8 w 97"/>
                <a:gd name="T65" fmla="*/ 15 h 56"/>
                <a:gd name="T66" fmla="*/ 8 w 97"/>
                <a:gd name="T67" fmla="*/ 19 h 56"/>
                <a:gd name="T68" fmla="*/ 0 w 97"/>
                <a:gd name="T69" fmla="*/ 19 h 56"/>
                <a:gd name="T70" fmla="*/ 0 w 97"/>
                <a:gd name="T71" fmla="*/ 19 h 56"/>
                <a:gd name="T72" fmla="*/ 4 w 97"/>
                <a:gd name="T73" fmla="*/ 23 h 56"/>
                <a:gd name="T74" fmla="*/ 4 w 97"/>
                <a:gd name="T75" fmla="*/ 26 h 56"/>
                <a:gd name="T76" fmla="*/ 4 w 97"/>
                <a:gd name="T77" fmla="*/ 30 h 56"/>
                <a:gd name="T78" fmla="*/ 4 w 97"/>
                <a:gd name="T79" fmla="*/ 30 h 56"/>
                <a:gd name="T80" fmla="*/ 0 w 97"/>
                <a:gd name="T81" fmla="*/ 34 h 56"/>
                <a:gd name="T82" fmla="*/ 0 w 97"/>
                <a:gd name="T83" fmla="*/ 34 h 56"/>
                <a:gd name="T84" fmla="*/ 4 w 97"/>
                <a:gd name="T85" fmla="*/ 37 h 56"/>
                <a:gd name="T86" fmla="*/ 4 w 97"/>
                <a:gd name="T87" fmla="*/ 45 h 56"/>
                <a:gd name="T88" fmla="*/ 8 w 97"/>
                <a:gd name="T89" fmla="*/ 45 h 56"/>
                <a:gd name="T90" fmla="*/ 15 w 97"/>
                <a:gd name="T91" fmla="*/ 48 h 56"/>
                <a:gd name="T92" fmla="*/ 19 w 97"/>
                <a:gd name="T93" fmla="*/ 52 h 56"/>
                <a:gd name="T94" fmla="*/ 23 w 97"/>
                <a:gd name="T95" fmla="*/ 52 h 56"/>
                <a:gd name="T96" fmla="*/ 30 w 97"/>
                <a:gd name="T97" fmla="*/ 56 h 56"/>
                <a:gd name="T98" fmla="*/ 37 w 97"/>
                <a:gd name="T99" fmla="*/ 56 h 56"/>
                <a:gd name="T100" fmla="*/ 37 w 97"/>
                <a:gd name="T101" fmla="*/ 52 h 56"/>
                <a:gd name="T102" fmla="*/ 41 w 97"/>
                <a:gd name="T103" fmla="*/ 56 h 56"/>
                <a:gd name="T104" fmla="*/ 41 w 97"/>
                <a:gd name="T105" fmla="*/ 52 h 56"/>
                <a:gd name="T106" fmla="*/ 45 w 97"/>
                <a:gd name="T107" fmla="*/ 52 h 56"/>
                <a:gd name="T108" fmla="*/ 49 w 97"/>
                <a:gd name="T109" fmla="*/ 52 h 56"/>
                <a:gd name="T110" fmla="*/ 49 w 97"/>
                <a:gd name="T111" fmla="*/ 48 h 56"/>
                <a:gd name="T112" fmla="*/ 52 w 97"/>
                <a:gd name="T113" fmla="*/ 45 h 56"/>
                <a:gd name="T114" fmla="*/ 56 w 97"/>
                <a:gd name="T115" fmla="*/ 48 h 56"/>
                <a:gd name="T116" fmla="*/ 60 w 97"/>
                <a:gd name="T117" fmla="*/ 48 h 56"/>
                <a:gd name="T118" fmla="*/ 63 w 97"/>
                <a:gd name="T1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7" h="56">
                  <a:moveTo>
                    <a:pt x="63" y="48"/>
                  </a:moveTo>
                  <a:lnTo>
                    <a:pt x="67" y="45"/>
                  </a:lnTo>
                  <a:lnTo>
                    <a:pt x="67" y="45"/>
                  </a:lnTo>
                  <a:lnTo>
                    <a:pt x="71" y="41"/>
                  </a:lnTo>
                  <a:lnTo>
                    <a:pt x="74" y="41"/>
                  </a:lnTo>
                  <a:lnTo>
                    <a:pt x="78" y="41"/>
                  </a:lnTo>
                  <a:lnTo>
                    <a:pt x="78" y="37"/>
                  </a:lnTo>
                  <a:lnTo>
                    <a:pt x="82" y="30"/>
                  </a:lnTo>
                  <a:lnTo>
                    <a:pt x="86" y="19"/>
                  </a:lnTo>
                  <a:lnTo>
                    <a:pt x="89" y="15"/>
                  </a:lnTo>
                  <a:lnTo>
                    <a:pt x="93" y="15"/>
                  </a:lnTo>
                  <a:lnTo>
                    <a:pt x="97" y="11"/>
                  </a:lnTo>
                  <a:lnTo>
                    <a:pt x="93" y="8"/>
                  </a:lnTo>
                  <a:lnTo>
                    <a:pt x="89" y="4"/>
                  </a:lnTo>
                  <a:lnTo>
                    <a:pt x="86" y="0"/>
                  </a:lnTo>
                  <a:lnTo>
                    <a:pt x="82" y="4"/>
                  </a:lnTo>
                  <a:lnTo>
                    <a:pt x="78" y="0"/>
                  </a:lnTo>
                  <a:lnTo>
                    <a:pt x="71" y="4"/>
                  </a:lnTo>
                  <a:lnTo>
                    <a:pt x="67" y="0"/>
                  </a:lnTo>
                  <a:lnTo>
                    <a:pt x="60" y="0"/>
                  </a:lnTo>
                  <a:lnTo>
                    <a:pt x="60" y="4"/>
                  </a:lnTo>
                  <a:lnTo>
                    <a:pt x="56" y="8"/>
                  </a:lnTo>
                  <a:lnTo>
                    <a:pt x="56" y="11"/>
                  </a:lnTo>
                  <a:lnTo>
                    <a:pt x="49" y="8"/>
                  </a:lnTo>
                  <a:lnTo>
                    <a:pt x="45" y="11"/>
                  </a:lnTo>
                  <a:lnTo>
                    <a:pt x="41" y="11"/>
                  </a:lnTo>
                  <a:lnTo>
                    <a:pt x="41" y="15"/>
                  </a:lnTo>
                  <a:lnTo>
                    <a:pt x="30" y="15"/>
                  </a:lnTo>
                  <a:lnTo>
                    <a:pt x="26" y="19"/>
                  </a:lnTo>
                  <a:lnTo>
                    <a:pt x="19" y="15"/>
                  </a:lnTo>
                  <a:lnTo>
                    <a:pt x="8" y="11"/>
                  </a:lnTo>
                  <a:lnTo>
                    <a:pt x="8" y="11"/>
                  </a:lnTo>
                  <a:lnTo>
                    <a:pt x="8" y="15"/>
                  </a:lnTo>
                  <a:lnTo>
                    <a:pt x="8" y="19"/>
                  </a:lnTo>
                  <a:lnTo>
                    <a:pt x="0" y="19"/>
                  </a:lnTo>
                  <a:lnTo>
                    <a:pt x="0" y="19"/>
                  </a:lnTo>
                  <a:lnTo>
                    <a:pt x="4" y="23"/>
                  </a:lnTo>
                  <a:lnTo>
                    <a:pt x="4" y="26"/>
                  </a:lnTo>
                  <a:lnTo>
                    <a:pt x="4" y="30"/>
                  </a:lnTo>
                  <a:lnTo>
                    <a:pt x="4" y="30"/>
                  </a:lnTo>
                  <a:lnTo>
                    <a:pt x="0" y="34"/>
                  </a:lnTo>
                  <a:lnTo>
                    <a:pt x="0" y="34"/>
                  </a:lnTo>
                  <a:lnTo>
                    <a:pt x="4" y="37"/>
                  </a:lnTo>
                  <a:lnTo>
                    <a:pt x="4" y="45"/>
                  </a:lnTo>
                  <a:lnTo>
                    <a:pt x="8" y="45"/>
                  </a:lnTo>
                  <a:lnTo>
                    <a:pt x="15" y="48"/>
                  </a:lnTo>
                  <a:lnTo>
                    <a:pt x="19" y="52"/>
                  </a:lnTo>
                  <a:lnTo>
                    <a:pt x="23" y="52"/>
                  </a:lnTo>
                  <a:lnTo>
                    <a:pt x="30" y="56"/>
                  </a:lnTo>
                  <a:lnTo>
                    <a:pt x="37" y="56"/>
                  </a:lnTo>
                  <a:lnTo>
                    <a:pt x="37" y="52"/>
                  </a:lnTo>
                  <a:lnTo>
                    <a:pt x="41" y="56"/>
                  </a:lnTo>
                  <a:lnTo>
                    <a:pt x="41" y="52"/>
                  </a:lnTo>
                  <a:lnTo>
                    <a:pt x="45" y="52"/>
                  </a:lnTo>
                  <a:lnTo>
                    <a:pt x="49" y="52"/>
                  </a:lnTo>
                  <a:lnTo>
                    <a:pt x="49" y="48"/>
                  </a:lnTo>
                  <a:lnTo>
                    <a:pt x="52" y="45"/>
                  </a:lnTo>
                  <a:lnTo>
                    <a:pt x="56" y="48"/>
                  </a:lnTo>
                  <a:lnTo>
                    <a:pt x="60" y="48"/>
                  </a:lnTo>
                  <a:lnTo>
                    <a:pt x="63" y="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49">
              <a:extLst>
                <a:ext uri="{FF2B5EF4-FFF2-40B4-BE49-F238E27FC236}">
                  <a16:creationId xmlns:a16="http://schemas.microsoft.com/office/drawing/2014/main" id="{A5268D3C-8E44-496F-B41D-BD7E1BFB3A93}"/>
                </a:ext>
              </a:extLst>
            </p:cNvPr>
            <p:cNvSpPr>
              <a:spLocks/>
            </p:cNvSpPr>
            <p:nvPr/>
          </p:nvSpPr>
          <p:spPr bwMode="auto">
            <a:xfrm>
              <a:off x="4617251" y="2140231"/>
              <a:ext cx="104218" cy="43745"/>
            </a:xfrm>
            <a:custGeom>
              <a:avLst/>
              <a:gdLst>
                <a:gd name="T0" fmla="*/ 0 w 81"/>
                <a:gd name="T1" fmla="*/ 26 h 34"/>
                <a:gd name="T2" fmla="*/ 11 w 81"/>
                <a:gd name="T3" fmla="*/ 30 h 34"/>
                <a:gd name="T4" fmla="*/ 18 w 81"/>
                <a:gd name="T5" fmla="*/ 34 h 34"/>
                <a:gd name="T6" fmla="*/ 22 w 81"/>
                <a:gd name="T7" fmla="*/ 30 h 34"/>
                <a:gd name="T8" fmla="*/ 33 w 81"/>
                <a:gd name="T9" fmla="*/ 30 h 34"/>
                <a:gd name="T10" fmla="*/ 33 w 81"/>
                <a:gd name="T11" fmla="*/ 26 h 34"/>
                <a:gd name="T12" fmla="*/ 37 w 81"/>
                <a:gd name="T13" fmla="*/ 26 h 34"/>
                <a:gd name="T14" fmla="*/ 41 w 81"/>
                <a:gd name="T15" fmla="*/ 23 h 34"/>
                <a:gd name="T16" fmla="*/ 48 w 81"/>
                <a:gd name="T17" fmla="*/ 26 h 34"/>
                <a:gd name="T18" fmla="*/ 48 w 81"/>
                <a:gd name="T19" fmla="*/ 23 h 34"/>
                <a:gd name="T20" fmla="*/ 52 w 81"/>
                <a:gd name="T21" fmla="*/ 19 h 34"/>
                <a:gd name="T22" fmla="*/ 52 w 81"/>
                <a:gd name="T23" fmla="*/ 15 h 34"/>
                <a:gd name="T24" fmla="*/ 59 w 81"/>
                <a:gd name="T25" fmla="*/ 15 h 34"/>
                <a:gd name="T26" fmla="*/ 63 w 81"/>
                <a:gd name="T27" fmla="*/ 19 h 34"/>
                <a:gd name="T28" fmla="*/ 70 w 81"/>
                <a:gd name="T29" fmla="*/ 15 h 34"/>
                <a:gd name="T30" fmla="*/ 74 w 81"/>
                <a:gd name="T31" fmla="*/ 19 h 34"/>
                <a:gd name="T32" fmla="*/ 78 w 81"/>
                <a:gd name="T33" fmla="*/ 15 h 34"/>
                <a:gd name="T34" fmla="*/ 78 w 81"/>
                <a:gd name="T35" fmla="*/ 12 h 34"/>
                <a:gd name="T36" fmla="*/ 81 w 81"/>
                <a:gd name="T37" fmla="*/ 4 h 34"/>
                <a:gd name="T38" fmla="*/ 81 w 81"/>
                <a:gd name="T39" fmla="*/ 4 h 34"/>
                <a:gd name="T40" fmla="*/ 74 w 81"/>
                <a:gd name="T41" fmla="*/ 0 h 34"/>
                <a:gd name="T42" fmla="*/ 70 w 81"/>
                <a:gd name="T43" fmla="*/ 0 h 34"/>
                <a:gd name="T44" fmla="*/ 66 w 81"/>
                <a:gd name="T45" fmla="*/ 0 h 34"/>
                <a:gd name="T46" fmla="*/ 63 w 81"/>
                <a:gd name="T47" fmla="*/ 0 h 34"/>
                <a:gd name="T48" fmla="*/ 63 w 81"/>
                <a:gd name="T49" fmla="*/ 0 h 34"/>
                <a:gd name="T50" fmla="*/ 59 w 81"/>
                <a:gd name="T51" fmla="*/ 0 h 34"/>
                <a:gd name="T52" fmla="*/ 59 w 81"/>
                <a:gd name="T53" fmla="*/ 0 h 34"/>
                <a:gd name="T54" fmla="*/ 52 w 81"/>
                <a:gd name="T55" fmla="*/ 0 h 34"/>
                <a:gd name="T56" fmla="*/ 52 w 81"/>
                <a:gd name="T57" fmla="*/ 0 h 34"/>
                <a:gd name="T58" fmla="*/ 48 w 81"/>
                <a:gd name="T59" fmla="*/ 0 h 34"/>
                <a:gd name="T60" fmla="*/ 48 w 81"/>
                <a:gd name="T61" fmla="*/ 4 h 34"/>
                <a:gd name="T62" fmla="*/ 44 w 81"/>
                <a:gd name="T63" fmla="*/ 4 h 34"/>
                <a:gd name="T64" fmla="*/ 41 w 81"/>
                <a:gd name="T65" fmla="*/ 4 h 34"/>
                <a:gd name="T66" fmla="*/ 41 w 81"/>
                <a:gd name="T67" fmla="*/ 4 h 34"/>
                <a:gd name="T68" fmla="*/ 33 w 81"/>
                <a:gd name="T69" fmla="*/ 4 h 34"/>
                <a:gd name="T70" fmla="*/ 29 w 81"/>
                <a:gd name="T71" fmla="*/ 4 h 34"/>
                <a:gd name="T72" fmla="*/ 26 w 81"/>
                <a:gd name="T73" fmla="*/ 8 h 34"/>
                <a:gd name="T74" fmla="*/ 22 w 81"/>
                <a:gd name="T75" fmla="*/ 12 h 34"/>
                <a:gd name="T76" fmla="*/ 15 w 81"/>
                <a:gd name="T77" fmla="*/ 12 h 34"/>
                <a:gd name="T78" fmla="*/ 11 w 81"/>
                <a:gd name="T79" fmla="*/ 12 h 34"/>
                <a:gd name="T80" fmla="*/ 7 w 81"/>
                <a:gd name="T81" fmla="*/ 12 h 34"/>
                <a:gd name="T82" fmla="*/ 3 w 81"/>
                <a:gd name="T83" fmla="*/ 12 h 34"/>
                <a:gd name="T84" fmla="*/ 0 w 81"/>
                <a:gd name="T85" fmla="*/ 15 h 34"/>
                <a:gd name="T86" fmla="*/ 0 w 81"/>
                <a:gd name="T87" fmla="*/ 15 h 34"/>
                <a:gd name="T88" fmla="*/ 0 w 81"/>
                <a:gd name="T89" fmla="*/ 19 h 34"/>
                <a:gd name="T90" fmla="*/ 0 w 81"/>
                <a:gd name="T91"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 h="34">
                  <a:moveTo>
                    <a:pt x="0" y="26"/>
                  </a:moveTo>
                  <a:lnTo>
                    <a:pt x="11" y="30"/>
                  </a:lnTo>
                  <a:lnTo>
                    <a:pt x="18" y="34"/>
                  </a:lnTo>
                  <a:lnTo>
                    <a:pt x="22" y="30"/>
                  </a:lnTo>
                  <a:lnTo>
                    <a:pt x="33" y="30"/>
                  </a:lnTo>
                  <a:lnTo>
                    <a:pt x="33" y="26"/>
                  </a:lnTo>
                  <a:lnTo>
                    <a:pt x="37" y="26"/>
                  </a:lnTo>
                  <a:lnTo>
                    <a:pt x="41" y="23"/>
                  </a:lnTo>
                  <a:lnTo>
                    <a:pt x="48" y="26"/>
                  </a:lnTo>
                  <a:lnTo>
                    <a:pt x="48" y="23"/>
                  </a:lnTo>
                  <a:lnTo>
                    <a:pt x="52" y="19"/>
                  </a:lnTo>
                  <a:lnTo>
                    <a:pt x="52" y="15"/>
                  </a:lnTo>
                  <a:lnTo>
                    <a:pt x="59" y="15"/>
                  </a:lnTo>
                  <a:lnTo>
                    <a:pt x="63" y="19"/>
                  </a:lnTo>
                  <a:lnTo>
                    <a:pt x="70" y="15"/>
                  </a:lnTo>
                  <a:lnTo>
                    <a:pt x="74" y="19"/>
                  </a:lnTo>
                  <a:lnTo>
                    <a:pt x="78" y="15"/>
                  </a:lnTo>
                  <a:lnTo>
                    <a:pt x="78" y="12"/>
                  </a:lnTo>
                  <a:lnTo>
                    <a:pt x="81" y="4"/>
                  </a:lnTo>
                  <a:lnTo>
                    <a:pt x="81" y="4"/>
                  </a:lnTo>
                  <a:lnTo>
                    <a:pt x="74" y="0"/>
                  </a:lnTo>
                  <a:lnTo>
                    <a:pt x="70" y="0"/>
                  </a:lnTo>
                  <a:lnTo>
                    <a:pt x="66" y="0"/>
                  </a:lnTo>
                  <a:lnTo>
                    <a:pt x="63" y="0"/>
                  </a:lnTo>
                  <a:lnTo>
                    <a:pt x="63" y="0"/>
                  </a:lnTo>
                  <a:lnTo>
                    <a:pt x="59" y="0"/>
                  </a:lnTo>
                  <a:lnTo>
                    <a:pt x="59" y="0"/>
                  </a:lnTo>
                  <a:lnTo>
                    <a:pt x="52" y="0"/>
                  </a:lnTo>
                  <a:lnTo>
                    <a:pt x="52" y="0"/>
                  </a:lnTo>
                  <a:lnTo>
                    <a:pt x="48" y="0"/>
                  </a:lnTo>
                  <a:lnTo>
                    <a:pt x="48" y="4"/>
                  </a:lnTo>
                  <a:lnTo>
                    <a:pt x="44" y="4"/>
                  </a:lnTo>
                  <a:lnTo>
                    <a:pt x="41" y="4"/>
                  </a:lnTo>
                  <a:lnTo>
                    <a:pt x="41" y="4"/>
                  </a:lnTo>
                  <a:lnTo>
                    <a:pt x="33" y="4"/>
                  </a:lnTo>
                  <a:lnTo>
                    <a:pt x="29" y="4"/>
                  </a:lnTo>
                  <a:lnTo>
                    <a:pt x="26" y="8"/>
                  </a:lnTo>
                  <a:lnTo>
                    <a:pt x="22" y="12"/>
                  </a:lnTo>
                  <a:lnTo>
                    <a:pt x="15" y="12"/>
                  </a:lnTo>
                  <a:lnTo>
                    <a:pt x="11" y="12"/>
                  </a:lnTo>
                  <a:lnTo>
                    <a:pt x="7" y="12"/>
                  </a:lnTo>
                  <a:lnTo>
                    <a:pt x="3" y="12"/>
                  </a:lnTo>
                  <a:lnTo>
                    <a:pt x="0" y="15"/>
                  </a:lnTo>
                  <a:lnTo>
                    <a:pt x="0" y="15"/>
                  </a:lnTo>
                  <a:lnTo>
                    <a:pt x="0" y="19"/>
                  </a:lnTo>
                  <a:lnTo>
                    <a:pt x="0"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50">
              <a:extLst>
                <a:ext uri="{FF2B5EF4-FFF2-40B4-BE49-F238E27FC236}">
                  <a16:creationId xmlns:a16="http://schemas.microsoft.com/office/drawing/2014/main" id="{1B80B65D-3EFD-4780-949A-6F5F3FC7F977}"/>
                </a:ext>
              </a:extLst>
            </p:cNvPr>
            <p:cNvSpPr>
              <a:spLocks/>
            </p:cNvSpPr>
            <p:nvPr/>
          </p:nvSpPr>
          <p:spPr bwMode="auto">
            <a:xfrm>
              <a:off x="4731760" y="2265035"/>
              <a:ext cx="123517" cy="66905"/>
            </a:xfrm>
            <a:custGeom>
              <a:avLst/>
              <a:gdLst>
                <a:gd name="T0" fmla="*/ 7 w 96"/>
                <a:gd name="T1" fmla="*/ 0 h 52"/>
                <a:gd name="T2" fmla="*/ 11 w 96"/>
                <a:gd name="T3" fmla="*/ 4 h 52"/>
                <a:gd name="T4" fmla="*/ 11 w 96"/>
                <a:gd name="T5" fmla="*/ 7 h 52"/>
                <a:gd name="T6" fmla="*/ 18 w 96"/>
                <a:gd name="T7" fmla="*/ 4 h 52"/>
                <a:gd name="T8" fmla="*/ 22 w 96"/>
                <a:gd name="T9" fmla="*/ 7 h 52"/>
                <a:gd name="T10" fmla="*/ 33 w 96"/>
                <a:gd name="T11" fmla="*/ 7 h 52"/>
                <a:gd name="T12" fmla="*/ 37 w 96"/>
                <a:gd name="T13" fmla="*/ 7 h 52"/>
                <a:gd name="T14" fmla="*/ 44 w 96"/>
                <a:gd name="T15" fmla="*/ 7 h 52"/>
                <a:gd name="T16" fmla="*/ 51 w 96"/>
                <a:gd name="T17" fmla="*/ 7 h 52"/>
                <a:gd name="T18" fmla="*/ 59 w 96"/>
                <a:gd name="T19" fmla="*/ 4 h 52"/>
                <a:gd name="T20" fmla="*/ 70 w 96"/>
                <a:gd name="T21" fmla="*/ 0 h 52"/>
                <a:gd name="T22" fmla="*/ 81 w 96"/>
                <a:gd name="T23" fmla="*/ 0 h 52"/>
                <a:gd name="T24" fmla="*/ 89 w 96"/>
                <a:gd name="T25" fmla="*/ 0 h 52"/>
                <a:gd name="T26" fmla="*/ 92 w 96"/>
                <a:gd name="T27" fmla="*/ 4 h 52"/>
                <a:gd name="T28" fmla="*/ 96 w 96"/>
                <a:gd name="T29" fmla="*/ 7 h 52"/>
                <a:gd name="T30" fmla="*/ 92 w 96"/>
                <a:gd name="T31" fmla="*/ 15 h 52"/>
                <a:gd name="T32" fmla="*/ 85 w 96"/>
                <a:gd name="T33" fmla="*/ 15 h 52"/>
                <a:gd name="T34" fmla="*/ 85 w 96"/>
                <a:gd name="T35" fmla="*/ 26 h 52"/>
                <a:gd name="T36" fmla="*/ 81 w 96"/>
                <a:gd name="T37" fmla="*/ 30 h 52"/>
                <a:gd name="T38" fmla="*/ 89 w 96"/>
                <a:gd name="T39" fmla="*/ 37 h 52"/>
                <a:gd name="T40" fmla="*/ 89 w 96"/>
                <a:gd name="T41" fmla="*/ 41 h 52"/>
                <a:gd name="T42" fmla="*/ 85 w 96"/>
                <a:gd name="T43" fmla="*/ 41 h 52"/>
                <a:gd name="T44" fmla="*/ 74 w 96"/>
                <a:gd name="T45" fmla="*/ 37 h 52"/>
                <a:gd name="T46" fmla="*/ 70 w 96"/>
                <a:gd name="T47" fmla="*/ 41 h 52"/>
                <a:gd name="T48" fmla="*/ 66 w 96"/>
                <a:gd name="T49" fmla="*/ 41 h 52"/>
                <a:gd name="T50" fmla="*/ 63 w 96"/>
                <a:gd name="T51" fmla="*/ 44 h 52"/>
                <a:gd name="T52" fmla="*/ 63 w 96"/>
                <a:gd name="T53" fmla="*/ 52 h 52"/>
                <a:gd name="T54" fmla="*/ 55 w 96"/>
                <a:gd name="T55" fmla="*/ 52 h 52"/>
                <a:gd name="T56" fmla="*/ 48 w 96"/>
                <a:gd name="T57" fmla="*/ 52 h 52"/>
                <a:gd name="T58" fmla="*/ 44 w 96"/>
                <a:gd name="T59" fmla="*/ 52 h 52"/>
                <a:gd name="T60" fmla="*/ 40 w 96"/>
                <a:gd name="T61" fmla="*/ 52 h 52"/>
                <a:gd name="T62" fmla="*/ 29 w 96"/>
                <a:gd name="T63" fmla="*/ 48 h 52"/>
                <a:gd name="T64" fmla="*/ 22 w 96"/>
                <a:gd name="T65" fmla="*/ 52 h 52"/>
                <a:gd name="T66" fmla="*/ 18 w 96"/>
                <a:gd name="T67" fmla="*/ 52 h 52"/>
                <a:gd name="T68" fmla="*/ 14 w 96"/>
                <a:gd name="T69" fmla="*/ 48 h 52"/>
                <a:gd name="T70" fmla="*/ 11 w 96"/>
                <a:gd name="T71" fmla="*/ 41 h 52"/>
                <a:gd name="T72" fmla="*/ 3 w 96"/>
                <a:gd name="T73" fmla="*/ 33 h 52"/>
                <a:gd name="T74" fmla="*/ 3 w 96"/>
                <a:gd name="T75" fmla="*/ 30 h 52"/>
                <a:gd name="T76" fmla="*/ 7 w 96"/>
                <a:gd name="T77" fmla="*/ 22 h 52"/>
                <a:gd name="T78" fmla="*/ 7 w 96"/>
                <a:gd name="T79" fmla="*/ 15 h 52"/>
                <a:gd name="T80" fmla="*/ 0 w 96"/>
                <a:gd name="T81" fmla="*/ 4 h 52"/>
                <a:gd name="T82" fmla="*/ 3 w 96"/>
                <a:gd name="T8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52">
                  <a:moveTo>
                    <a:pt x="3" y="0"/>
                  </a:moveTo>
                  <a:lnTo>
                    <a:pt x="7" y="0"/>
                  </a:lnTo>
                  <a:lnTo>
                    <a:pt x="11" y="0"/>
                  </a:lnTo>
                  <a:lnTo>
                    <a:pt x="11" y="4"/>
                  </a:lnTo>
                  <a:lnTo>
                    <a:pt x="7" y="4"/>
                  </a:lnTo>
                  <a:lnTo>
                    <a:pt x="11" y="7"/>
                  </a:lnTo>
                  <a:lnTo>
                    <a:pt x="14" y="4"/>
                  </a:lnTo>
                  <a:lnTo>
                    <a:pt x="18" y="4"/>
                  </a:lnTo>
                  <a:lnTo>
                    <a:pt x="18" y="7"/>
                  </a:lnTo>
                  <a:lnTo>
                    <a:pt x="22" y="7"/>
                  </a:lnTo>
                  <a:lnTo>
                    <a:pt x="26" y="7"/>
                  </a:lnTo>
                  <a:lnTo>
                    <a:pt x="33" y="7"/>
                  </a:lnTo>
                  <a:lnTo>
                    <a:pt x="37" y="7"/>
                  </a:lnTo>
                  <a:lnTo>
                    <a:pt x="37" y="7"/>
                  </a:lnTo>
                  <a:lnTo>
                    <a:pt x="40" y="7"/>
                  </a:lnTo>
                  <a:lnTo>
                    <a:pt x="44" y="7"/>
                  </a:lnTo>
                  <a:lnTo>
                    <a:pt x="51" y="7"/>
                  </a:lnTo>
                  <a:lnTo>
                    <a:pt x="51" y="7"/>
                  </a:lnTo>
                  <a:lnTo>
                    <a:pt x="55" y="4"/>
                  </a:lnTo>
                  <a:lnTo>
                    <a:pt x="59" y="4"/>
                  </a:lnTo>
                  <a:lnTo>
                    <a:pt x="66" y="0"/>
                  </a:lnTo>
                  <a:lnTo>
                    <a:pt x="70" y="0"/>
                  </a:lnTo>
                  <a:lnTo>
                    <a:pt x="77" y="0"/>
                  </a:lnTo>
                  <a:lnTo>
                    <a:pt x="81" y="0"/>
                  </a:lnTo>
                  <a:lnTo>
                    <a:pt x="85" y="4"/>
                  </a:lnTo>
                  <a:lnTo>
                    <a:pt x="89" y="0"/>
                  </a:lnTo>
                  <a:lnTo>
                    <a:pt x="92" y="4"/>
                  </a:lnTo>
                  <a:lnTo>
                    <a:pt x="92" y="4"/>
                  </a:lnTo>
                  <a:lnTo>
                    <a:pt x="96" y="4"/>
                  </a:lnTo>
                  <a:lnTo>
                    <a:pt x="96" y="7"/>
                  </a:lnTo>
                  <a:lnTo>
                    <a:pt x="96" y="11"/>
                  </a:lnTo>
                  <a:lnTo>
                    <a:pt x="92" y="15"/>
                  </a:lnTo>
                  <a:lnTo>
                    <a:pt x="92" y="11"/>
                  </a:lnTo>
                  <a:lnTo>
                    <a:pt x="85" y="15"/>
                  </a:lnTo>
                  <a:lnTo>
                    <a:pt x="89" y="22"/>
                  </a:lnTo>
                  <a:lnTo>
                    <a:pt x="85" y="26"/>
                  </a:lnTo>
                  <a:lnTo>
                    <a:pt x="81" y="30"/>
                  </a:lnTo>
                  <a:lnTo>
                    <a:pt x="81" y="30"/>
                  </a:lnTo>
                  <a:lnTo>
                    <a:pt x="85" y="30"/>
                  </a:lnTo>
                  <a:lnTo>
                    <a:pt x="89" y="37"/>
                  </a:lnTo>
                  <a:lnTo>
                    <a:pt x="89" y="37"/>
                  </a:lnTo>
                  <a:lnTo>
                    <a:pt x="89" y="41"/>
                  </a:lnTo>
                  <a:lnTo>
                    <a:pt x="85" y="37"/>
                  </a:lnTo>
                  <a:lnTo>
                    <a:pt x="85" y="41"/>
                  </a:lnTo>
                  <a:lnTo>
                    <a:pt x="81" y="37"/>
                  </a:lnTo>
                  <a:lnTo>
                    <a:pt x="74" y="37"/>
                  </a:lnTo>
                  <a:lnTo>
                    <a:pt x="74" y="37"/>
                  </a:lnTo>
                  <a:lnTo>
                    <a:pt x="70" y="41"/>
                  </a:lnTo>
                  <a:lnTo>
                    <a:pt x="66" y="41"/>
                  </a:lnTo>
                  <a:lnTo>
                    <a:pt x="66" y="41"/>
                  </a:lnTo>
                  <a:lnTo>
                    <a:pt x="66" y="41"/>
                  </a:lnTo>
                  <a:lnTo>
                    <a:pt x="63" y="44"/>
                  </a:lnTo>
                  <a:lnTo>
                    <a:pt x="63" y="48"/>
                  </a:lnTo>
                  <a:lnTo>
                    <a:pt x="63" y="52"/>
                  </a:lnTo>
                  <a:lnTo>
                    <a:pt x="63" y="52"/>
                  </a:lnTo>
                  <a:lnTo>
                    <a:pt x="55" y="52"/>
                  </a:lnTo>
                  <a:lnTo>
                    <a:pt x="51" y="52"/>
                  </a:lnTo>
                  <a:lnTo>
                    <a:pt x="48" y="52"/>
                  </a:lnTo>
                  <a:lnTo>
                    <a:pt x="44" y="52"/>
                  </a:lnTo>
                  <a:lnTo>
                    <a:pt x="44" y="52"/>
                  </a:lnTo>
                  <a:lnTo>
                    <a:pt x="40" y="52"/>
                  </a:lnTo>
                  <a:lnTo>
                    <a:pt x="40" y="52"/>
                  </a:lnTo>
                  <a:lnTo>
                    <a:pt x="33" y="52"/>
                  </a:lnTo>
                  <a:lnTo>
                    <a:pt x="29" y="48"/>
                  </a:lnTo>
                  <a:lnTo>
                    <a:pt x="29" y="52"/>
                  </a:lnTo>
                  <a:lnTo>
                    <a:pt x="22" y="52"/>
                  </a:lnTo>
                  <a:lnTo>
                    <a:pt x="18" y="52"/>
                  </a:lnTo>
                  <a:lnTo>
                    <a:pt x="18" y="52"/>
                  </a:lnTo>
                  <a:lnTo>
                    <a:pt x="18" y="52"/>
                  </a:lnTo>
                  <a:lnTo>
                    <a:pt x="14" y="48"/>
                  </a:lnTo>
                  <a:lnTo>
                    <a:pt x="14" y="44"/>
                  </a:lnTo>
                  <a:lnTo>
                    <a:pt x="11" y="41"/>
                  </a:lnTo>
                  <a:lnTo>
                    <a:pt x="3" y="33"/>
                  </a:lnTo>
                  <a:lnTo>
                    <a:pt x="3" y="33"/>
                  </a:lnTo>
                  <a:lnTo>
                    <a:pt x="7" y="33"/>
                  </a:lnTo>
                  <a:lnTo>
                    <a:pt x="3" y="30"/>
                  </a:lnTo>
                  <a:lnTo>
                    <a:pt x="3" y="26"/>
                  </a:lnTo>
                  <a:lnTo>
                    <a:pt x="7" y="22"/>
                  </a:lnTo>
                  <a:lnTo>
                    <a:pt x="11" y="18"/>
                  </a:lnTo>
                  <a:lnTo>
                    <a:pt x="7" y="15"/>
                  </a:lnTo>
                  <a:lnTo>
                    <a:pt x="3" y="11"/>
                  </a:lnTo>
                  <a:lnTo>
                    <a:pt x="0" y="4"/>
                  </a:lnTo>
                  <a:lnTo>
                    <a:pt x="3" y="0"/>
                  </a:ln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51">
              <a:extLst>
                <a:ext uri="{FF2B5EF4-FFF2-40B4-BE49-F238E27FC236}">
                  <a16:creationId xmlns:a16="http://schemas.microsoft.com/office/drawing/2014/main" id="{49D10207-F444-469B-98AC-FEC7B485C5E1}"/>
                </a:ext>
              </a:extLst>
            </p:cNvPr>
            <p:cNvSpPr>
              <a:spLocks/>
            </p:cNvSpPr>
            <p:nvPr/>
          </p:nvSpPr>
          <p:spPr bwMode="auto">
            <a:xfrm>
              <a:off x="4698308" y="2307493"/>
              <a:ext cx="56612" cy="38599"/>
            </a:xfrm>
            <a:custGeom>
              <a:avLst/>
              <a:gdLst>
                <a:gd name="T0" fmla="*/ 29 w 44"/>
                <a:gd name="T1" fmla="*/ 0 h 30"/>
                <a:gd name="T2" fmla="*/ 37 w 44"/>
                <a:gd name="T3" fmla="*/ 8 h 30"/>
                <a:gd name="T4" fmla="*/ 40 w 44"/>
                <a:gd name="T5" fmla="*/ 11 h 30"/>
                <a:gd name="T6" fmla="*/ 40 w 44"/>
                <a:gd name="T7" fmla="*/ 15 h 30"/>
                <a:gd name="T8" fmla="*/ 44 w 44"/>
                <a:gd name="T9" fmla="*/ 19 h 30"/>
                <a:gd name="T10" fmla="*/ 40 w 44"/>
                <a:gd name="T11" fmla="*/ 23 h 30"/>
                <a:gd name="T12" fmla="*/ 37 w 44"/>
                <a:gd name="T13" fmla="*/ 23 h 30"/>
                <a:gd name="T14" fmla="*/ 33 w 44"/>
                <a:gd name="T15" fmla="*/ 23 h 30"/>
                <a:gd name="T16" fmla="*/ 26 w 44"/>
                <a:gd name="T17" fmla="*/ 23 h 30"/>
                <a:gd name="T18" fmla="*/ 22 w 44"/>
                <a:gd name="T19" fmla="*/ 26 h 30"/>
                <a:gd name="T20" fmla="*/ 22 w 44"/>
                <a:gd name="T21" fmla="*/ 26 h 30"/>
                <a:gd name="T22" fmla="*/ 18 w 44"/>
                <a:gd name="T23" fmla="*/ 26 h 30"/>
                <a:gd name="T24" fmla="*/ 11 w 44"/>
                <a:gd name="T25" fmla="*/ 30 h 30"/>
                <a:gd name="T26" fmla="*/ 11 w 44"/>
                <a:gd name="T27" fmla="*/ 30 h 30"/>
                <a:gd name="T28" fmla="*/ 7 w 44"/>
                <a:gd name="T29" fmla="*/ 30 h 30"/>
                <a:gd name="T30" fmla="*/ 7 w 44"/>
                <a:gd name="T31" fmla="*/ 26 h 30"/>
                <a:gd name="T32" fmla="*/ 3 w 44"/>
                <a:gd name="T33" fmla="*/ 23 h 30"/>
                <a:gd name="T34" fmla="*/ 0 w 44"/>
                <a:gd name="T35" fmla="*/ 15 h 30"/>
                <a:gd name="T36" fmla="*/ 3 w 44"/>
                <a:gd name="T37" fmla="*/ 11 h 30"/>
                <a:gd name="T38" fmla="*/ 3 w 44"/>
                <a:gd name="T39" fmla="*/ 11 h 30"/>
                <a:gd name="T40" fmla="*/ 3 w 44"/>
                <a:gd name="T41" fmla="*/ 11 h 30"/>
                <a:gd name="T42" fmla="*/ 3 w 44"/>
                <a:gd name="T43" fmla="*/ 8 h 30"/>
                <a:gd name="T44" fmla="*/ 7 w 44"/>
                <a:gd name="T45" fmla="*/ 4 h 30"/>
                <a:gd name="T46" fmla="*/ 11 w 44"/>
                <a:gd name="T47" fmla="*/ 4 h 30"/>
                <a:gd name="T48" fmla="*/ 15 w 44"/>
                <a:gd name="T49" fmla="*/ 4 h 30"/>
                <a:gd name="T50" fmla="*/ 22 w 44"/>
                <a:gd name="T51" fmla="*/ 0 h 30"/>
                <a:gd name="T52" fmla="*/ 22 w 44"/>
                <a:gd name="T53" fmla="*/ 4 h 30"/>
                <a:gd name="T54" fmla="*/ 29 w 44"/>
                <a:gd name="T55" fmla="*/ 0 h 30"/>
                <a:gd name="T56" fmla="*/ 29 w 44"/>
                <a:gd name="T5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0">
                  <a:moveTo>
                    <a:pt x="29" y="0"/>
                  </a:moveTo>
                  <a:lnTo>
                    <a:pt x="37" y="8"/>
                  </a:lnTo>
                  <a:lnTo>
                    <a:pt x="40" y="11"/>
                  </a:lnTo>
                  <a:lnTo>
                    <a:pt x="40" y="15"/>
                  </a:lnTo>
                  <a:lnTo>
                    <a:pt x="44" y="19"/>
                  </a:lnTo>
                  <a:lnTo>
                    <a:pt x="40" y="23"/>
                  </a:lnTo>
                  <a:lnTo>
                    <a:pt x="37" y="23"/>
                  </a:lnTo>
                  <a:lnTo>
                    <a:pt x="33" y="23"/>
                  </a:lnTo>
                  <a:lnTo>
                    <a:pt x="26" y="23"/>
                  </a:lnTo>
                  <a:lnTo>
                    <a:pt x="22" y="26"/>
                  </a:lnTo>
                  <a:lnTo>
                    <a:pt x="22" y="26"/>
                  </a:lnTo>
                  <a:lnTo>
                    <a:pt x="18" y="26"/>
                  </a:lnTo>
                  <a:lnTo>
                    <a:pt x="11" y="30"/>
                  </a:lnTo>
                  <a:lnTo>
                    <a:pt x="11" y="30"/>
                  </a:lnTo>
                  <a:lnTo>
                    <a:pt x="7" y="30"/>
                  </a:lnTo>
                  <a:lnTo>
                    <a:pt x="7" y="26"/>
                  </a:lnTo>
                  <a:lnTo>
                    <a:pt x="3" y="23"/>
                  </a:lnTo>
                  <a:lnTo>
                    <a:pt x="0" y="15"/>
                  </a:lnTo>
                  <a:lnTo>
                    <a:pt x="3" y="11"/>
                  </a:lnTo>
                  <a:lnTo>
                    <a:pt x="3" y="11"/>
                  </a:lnTo>
                  <a:lnTo>
                    <a:pt x="3" y="11"/>
                  </a:lnTo>
                  <a:lnTo>
                    <a:pt x="3" y="8"/>
                  </a:lnTo>
                  <a:lnTo>
                    <a:pt x="7" y="4"/>
                  </a:lnTo>
                  <a:lnTo>
                    <a:pt x="11" y="4"/>
                  </a:lnTo>
                  <a:lnTo>
                    <a:pt x="15" y="4"/>
                  </a:lnTo>
                  <a:lnTo>
                    <a:pt x="22" y="0"/>
                  </a:lnTo>
                  <a:lnTo>
                    <a:pt x="22" y="4"/>
                  </a:lnTo>
                  <a:lnTo>
                    <a:pt x="29" y="0"/>
                  </a:lnTo>
                  <a:lnTo>
                    <a:pt x="2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52">
              <a:extLst>
                <a:ext uri="{FF2B5EF4-FFF2-40B4-BE49-F238E27FC236}">
                  <a16:creationId xmlns:a16="http://schemas.microsoft.com/office/drawing/2014/main" id="{207970DE-C70D-45CD-8113-970140C6EFFF}"/>
                </a:ext>
              </a:extLst>
            </p:cNvPr>
            <p:cNvSpPr>
              <a:spLocks/>
            </p:cNvSpPr>
            <p:nvPr/>
          </p:nvSpPr>
          <p:spPr bwMode="auto">
            <a:xfrm>
              <a:off x="4673864" y="2303634"/>
              <a:ext cx="38599" cy="65619"/>
            </a:xfrm>
            <a:custGeom>
              <a:avLst/>
              <a:gdLst>
                <a:gd name="T0" fmla="*/ 22 w 30"/>
                <a:gd name="T1" fmla="*/ 14 h 51"/>
                <a:gd name="T2" fmla="*/ 19 w 30"/>
                <a:gd name="T3" fmla="*/ 18 h 51"/>
                <a:gd name="T4" fmla="*/ 22 w 30"/>
                <a:gd name="T5" fmla="*/ 26 h 51"/>
                <a:gd name="T6" fmla="*/ 26 w 30"/>
                <a:gd name="T7" fmla="*/ 29 h 51"/>
                <a:gd name="T8" fmla="*/ 26 w 30"/>
                <a:gd name="T9" fmla="*/ 33 h 51"/>
                <a:gd name="T10" fmla="*/ 30 w 30"/>
                <a:gd name="T11" fmla="*/ 33 h 51"/>
                <a:gd name="T12" fmla="*/ 30 w 30"/>
                <a:gd name="T13" fmla="*/ 37 h 51"/>
                <a:gd name="T14" fmla="*/ 26 w 30"/>
                <a:gd name="T15" fmla="*/ 44 h 51"/>
                <a:gd name="T16" fmla="*/ 19 w 30"/>
                <a:gd name="T17" fmla="*/ 44 h 51"/>
                <a:gd name="T18" fmla="*/ 19 w 30"/>
                <a:gd name="T19" fmla="*/ 48 h 51"/>
                <a:gd name="T20" fmla="*/ 19 w 30"/>
                <a:gd name="T21" fmla="*/ 51 h 51"/>
                <a:gd name="T22" fmla="*/ 15 w 30"/>
                <a:gd name="T23" fmla="*/ 51 h 51"/>
                <a:gd name="T24" fmla="*/ 11 w 30"/>
                <a:gd name="T25" fmla="*/ 51 h 51"/>
                <a:gd name="T26" fmla="*/ 8 w 30"/>
                <a:gd name="T27" fmla="*/ 44 h 51"/>
                <a:gd name="T28" fmla="*/ 4 w 30"/>
                <a:gd name="T29" fmla="*/ 44 h 51"/>
                <a:gd name="T30" fmla="*/ 0 w 30"/>
                <a:gd name="T31" fmla="*/ 44 h 51"/>
                <a:gd name="T32" fmla="*/ 4 w 30"/>
                <a:gd name="T33" fmla="*/ 40 h 51"/>
                <a:gd name="T34" fmla="*/ 0 w 30"/>
                <a:gd name="T35" fmla="*/ 37 h 51"/>
                <a:gd name="T36" fmla="*/ 0 w 30"/>
                <a:gd name="T37" fmla="*/ 33 h 51"/>
                <a:gd name="T38" fmla="*/ 4 w 30"/>
                <a:gd name="T39" fmla="*/ 29 h 51"/>
                <a:gd name="T40" fmla="*/ 0 w 30"/>
                <a:gd name="T41" fmla="*/ 26 h 51"/>
                <a:gd name="T42" fmla="*/ 4 w 30"/>
                <a:gd name="T43" fmla="*/ 18 h 51"/>
                <a:gd name="T44" fmla="*/ 4 w 30"/>
                <a:gd name="T45" fmla="*/ 18 h 51"/>
                <a:gd name="T46" fmla="*/ 4 w 30"/>
                <a:gd name="T47" fmla="*/ 14 h 51"/>
                <a:gd name="T48" fmla="*/ 0 w 30"/>
                <a:gd name="T49" fmla="*/ 14 h 51"/>
                <a:gd name="T50" fmla="*/ 0 w 30"/>
                <a:gd name="T51" fmla="*/ 7 h 51"/>
                <a:gd name="T52" fmla="*/ 0 w 30"/>
                <a:gd name="T53" fmla="*/ 3 h 51"/>
                <a:gd name="T54" fmla="*/ 4 w 30"/>
                <a:gd name="T55" fmla="*/ 0 h 51"/>
                <a:gd name="T56" fmla="*/ 8 w 30"/>
                <a:gd name="T57" fmla="*/ 0 h 51"/>
                <a:gd name="T58" fmla="*/ 8 w 30"/>
                <a:gd name="T59" fmla="*/ 3 h 51"/>
                <a:gd name="T60" fmla="*/ 11 w 30"/>
                <a:gd name="T61" fmla="*/ 0 h 51"/>
                <a:gd name="T62" fmla="*/ 11 w 30"/>
                <a:gd name="T63" fmla="*/ 0 h 51"/>
                <a:gd name="T64" fmla="*/ 11 w 30"/>
                <a:gd name="T65" fmla="*/ 0 h 51"/>
                <a:gd name="T66" fmla="*/ 15 w 30"/>
                <a:gd name="T67" fmla="*/ 3 h 51"/>
                <a:gd name="T68" fmla="*/ 15 w 30"/>
                <a:gd name="T69" fmla="*/ 3 h 51"/>
                <a:gd name="T70" fmla="*/ 19 w 30"/>
                <a:gd name="T71" fmla="*/ 7 h 51"/>
                <a:gd name="T72" fmla="*/ 22 w 30"/>
                <a:gd name="T73" fmla="*/ 7 h 51"/>
                <a:gd name="T74" fmla="*/ 22 w 30"/>
                <a:gd name="T75" fmla="*/ 11 h 51"/>
                <a:gd name="T76" fmla="*/ 22 w 30"/>
                <a:gd name="T77"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51">
                  <a:moveTo>
                    <a:pt x="22" y="14"/>
                  </a:moveTo>
                  <a:lnTo>
                    <a:pt x="19" y="18"/>
                  </a:lnTo>
                  <a:lnTo>
                    <a:pt x="22" y="26"/>
                  </a:lnTo>
                  <a:lnTo>
                    <a:pt x="26" y="29"/>
                  </a:lnTo>
                  <a:lnTo>
                    <a:pt x="26" y="33"/>
                  </a:lnTo>
                  <a:lnTo>
                    <a:pt x="30" y="33"/>
                  </a:lnTo>
                  <a:lnTo>
                    <a:pt x="30" y="37"/>
                  </a:lnTo>
                  <a:lnTo>
                    <a:pt x="26" y="44"/>
                  </a:lnTo>
                  <a:lnTo>
                    <a:pt x="19" y="44"/>
                  </a:lnTo>
                  <a:lnTo>
                    <a:pt x="19" y="48"/>
                  </a:lnTo>
                  <a:lnTo>
                    <a:pt x="19" y="51"/>
                  </a:lnTo>
                  <a:lnTo>
                    <a:pt x="15" y="51"/>
                  </a:lnTo>
                  <a:lnTo>
                    <a:pt x="11" y="51"/>
                  </a:lnTo>
                  <a:lnTo>
                    <a:pt x="8" y="44"/>
                  </a:lnTo>
                  <a:lnTo>
                    <a:pt x="4" y="44"/>
                  </a:lnTo>
                  <a:lnTo>
                    <a:pt x="0" y="44"/>
                  </a:lnTo>
                  <a:lnTo>
                    <a:pt x="4" y="40"/>
                  </a:lnTo>
                  <a:lnTo>
                    <a:pt x="0" y="37"/>
                  </a:lnTo>
                  <a:lnTo>
                    <a:pt x="0" y="33"/>
                  </a:lnTo>
                  <a:lnTo>
                    <a:pt x="4" y="29"/>
                  </a:lnTo>
                  <a:lnTo>
                    <a:pt x="0" y="26"/>
                  </a:lnTo>
                  <a:lnTo>
                    <a:pt x="4" y="18"/>
                  </a:lnTo>
                  <a:lnTo>
                    <a:pt x="4" y="18"/>
                  </a:lnTo>
                  <a:lnTo>
                    <a:pt x="4" y="14"/>
                  </a:lnTo>
                  <a:lnTo>
                    <a:pt x="0" y="14"/>
                  </a:lnTo>
                  <a:lnTo>
                    <a:pt x="0" y="7"/>
                  </a:lnTo>
                  <a:lnTo>
                    <a:pt x="0" y="3"/>
                  </a:lnTo>
                  <a:lnTo>
                    <a:pt x="4" y="0"/>
                  </a:lnTo>
                  <a:lnTo>
                    <a:pt x="8" y="0"/>
                  </a:lnTo>
                  <a:lnTo>
                    <a:pt x="8" y="3"/>
                  </a:lnTo>
                  <a:lnTo>
                    <a:pt x="11" y="0"/>
                  </a:lnTo>
                  <a:lnTo>
                    <a:pt x="11" y="0"/>
                  </a:lnTo>
                  <a:lnTo>
                    <a:pt x="11" y="0"/>
                  </a:lnTo>
                  <a:lnTo>
                    <a:pt x="15" y="3"/>
                  </a:lnTo>
                  <a:lnTo>
                    <a:pt x="15" y="3"/>
                  </a:lnTo>
                  <a:lnTo>
                    <a:pt x="19" y="7"/>
                  </a:lnTo>
                  <a:lnTo>
                    <a:pt x="22" y="7"/>
                  </a:lnTo>
                  <a:lnTo>
                    <a:pt x="22" y="11"/>
                  </a:lnTo>
                  <a:lnTo>
                    <a:pt x="22" y="1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53">
              <a:extLst>
                <a:ext uri="{FF2B5EF4-FFF2-40B4-BE49-F238E27FC236}">
                  <a16:creationId xmlns:a16="http://schemas.microsoft.com/office/drawing/2014/main" id="{1AA0C8BF-D34B-442B-8137-A3DCC181B949}"/>
                </a:ext>
              </a:extLst>
            </p:cNvPr>
            <p:cNvSpPr>
              <a:spLocks/>
            </p:cNvSpPr>
            <p:nvPr/>
          </p:nvSpPr>
          <p:spPr bwMode="auto">
            <a:xfrm>
              <a:off x="4659711" y="2217429"/>
              <a:ext cx="86205" cy="104218"/>
            </a:xfrm>
            <a:custGeom>
              <a:avLst/>
              <a:gdLst>
                <a:gd name="T0" fmla="*/ 0 w 67"/>
                <a:gd name="T1" fmla="*/ 7 h 81"/>
                <a:gd name="T2" fmla="*/ 8 w 67"/>
                <a:gd name="T3" fmla="*/ 7 h 81"/>
                <a:gd name="T4" fmla="*/ 11 w 67"/>
                <a:gd name="T5" fmla="*/ 0 h 81"/>
                <a:gd name="T6" fmla="*/ 19 w 67"/>
                <a:gd name="T7" fmla="*/ 3 h 81"/>
                <a:gd name="T8" fmla="*/ 26 w 67"/>
                <a:gd name="T9" fmla="*/ 7 h 81"/>
                <a:gd name="T10" fmla="*/ 30 w 67"/>
                <a:gd name="T11" fmla="*/ 15 h 81"/>
                <a:gd name="T12" fmla="*/ 41 w 67"/>
                <a:gd name="T13" fmla="*/ 18 h 81"/>
                <a:gd name="T14" fmla="*/ 37 w 67"/>
                <a:gd name="T15" fmla="*/ 26 h 81"/>
                <a:gd name="T16" fmla="*/ 45 w 67"/>
                <a:gd name="T17" fmla="*/ 29 h 81"/>
                <a:gd name="T18" fmla="*/ 52 w 67"/>
                <a:gd name="T19" fmla="*/ 29 h 81"/>
                <a:gd name="T20" fmla="*/ 59 w 67"/>
                <a:gd name="T21" fmla="*/ 26 h 81"/>
                <a:gd name="T22" fmla="*/ 59 w 67"/>
                <a:gd name="T23" fmla="*/ 33 h 81"/>
                <a:gd name="T24" fmla="*/ 56 w 67"/>
                <a:gd name="T25" fmla="*/ 41 h 81"/>
                <a:gd name="T26" fmla="*/ 63 w 67"/>
                <a:gd name="T27" fmla="*/ 52 h 81"/>
                <a:gd name="T28" fmla="*/ 63 w 67"/>
                <a:gd name="T29" fmla="*/ 59 h 81"/>
                <a:gd name="T30" fmla="*/ 59 w 67"/>
                <a:gd name="T31" fmla="*/ 67 h 81"/>
                <a:gd name="T32" fmla="*/ 59 w 67"/>
                <a:gd name="T33" fmla="*/ 70 h 81"/>
                <a:gd name="T34" fmla="*/ 52 w 67"/>
                <a:gd name="T35" fmla="*/ 74 h 81"/>
                <a:gd name="T36" fmla="*/ 45 w 67"/>
                <a:gd name="T37" fmla="*/ 74 h 81"/>
                <a:gd name="T38" fmla="*/ 37 w 67"/>
                <a:gd name="T39" fmla="*/ 74 h 81"/>
                <a:gd name="T40" fmla="*/ 33 w 67"/>
                <a:gd name="T41" fmla="*/ 81 h 81"/>
                <a:gd name="T42" fmla="*/ 33 w 67"/>
                <a:gd name="T43" fmla="*/ 78 h 81"/>
                <a:gd name="T44" fmla="*/ 30 w 67"/>
                <a:gd name="T45" fmla="*/ 74 h 81"/>
                <a:gd name="T46" fmla="*/ 26 w 67"/>
                <a:gd name="T47" fmla="*/ 70 h 81"/>
                <a:gd name="T48" fmla="*/ 22 w 67"/>
                <a:gd name="T49" fmla="*/ 67 h 81"/>
                <a:gd name="T50" fmla="*/ 26 w 67"/>
                <a:gd name="T51" fmla="*/ 63 h 81"/>
                <a:gd name="T52" fmla="*/ 22 w 67"/>
                <a:gd name="T53" fmla="*/ 59 h 81"/>
                <a:gd name="T54" fmla="*/ 15 w 67"/>
                <a:gd name="T55" fmla="*/ 55 h 81"/>
                <a:gd name="T56" fmla="*/ 11 w 67"/>
                <a:gd name="T57" fmla="*/ 52 h 81"/>
                <a:gd name="T58" fmla="*/ 11 w 67"/>
                <a:gd name="T59" fmla="*/ 48 h 81"/>
                <a:gd name="T60" fmla="*/ 8 w 67"/>
                <a:gd name="T61" fmla="*/ 41 h 81"/>
                <a:gd name="T62" fmla="*/ 11 w 67"/>
                <a:gd name="T63" fmla="*/ 41 h 81"/>
                <a:gd name="T64" fmla="*/ 11 w 67"/>
                <a:gd name="T65" fmla="*/ 37 h 81"/>
                <a:gd name="T66" fmla="*/ 4 w 67"/>
                <a:gd name="T67" fmla="*/ 33 h 81"/>
                <a:gd name="T68" fmla="*/ 8 w 67"/>
                <a:gd name="T69" fmla="*/ 29 h 81"/>
                <a:gd name="T70" fmla="*/ 4 w 67"/>
                <a:gd name="T71" fmla="*/ 26 h 81"/>
                <a:gd name="T72" fmla="*/ 4 w 67"/>
                <a:gd name="T73" fmla="*/ 26 h 81"/>
                <a:gd name="T74" fmla="*/ 4 w 67"/>
                <a:gd name="T75" fmla="*/ 22 h 81"/>
                <a:gd name="T76" fmla="*/ 8 w 67"/>
                <a:gd name="T77" fmla="*/ 18 h 81"/>
                <a:gd name="T78" fmla="*/ 4 w 67"/>
                <a:gd name="T79" fmla="*/ 18 h 81"/>
                <a:gd name="T80" fmla="*/ 0 w 67"/>
                <a:gd name="T8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81">
                  <a:moveTo>
                    <a:pt x="0" y="11"/>
                  </a:moveTo>
                  <a:lnTo>
                    <a:pt x="0" y="7"/>
                  </a:lnTo>
                  <a:lnTo>
                    <a:pt x="4" y="7"/>
                  </a:lnTo>
                  <a:lnTo>
                    <a:pt x="8" y="7"/>
                  </a:lnTo>
                  <a:lnTo>
                    <a:pt x="8" y="3"/>
                  </a:lnTo>
                  <a:lnTo>
                    <a:pt x="11" y="0"/>
                  </a:lnTo>
                  <a:lnTo>
                    <a:pt x="15" y="3"/>
                  </a:lnTo>
                  <a:lnTo>
                    <a:pt x="19" y="3"/>
                  </a:lnTo>
                  <a:lnTo>
                    <a:pt x="22" y="3"/>
                  </a:lnTo>
                  <a:lnTo>
                    <a:pt x="26" y="7"/>
                  </a:lnTo>
                  <a:lnTo>
                    <a:pt x="30" y="11"/>
                  </a:lnTo>
                  <a:lnTo>
                    <a:pt x="30" y="15"/>
                  </a:lnTo>
                  <a:lnTo>
                    <a:pt x="37" y="18"/>
                  </a:lnTo>
                  <a:lnTo>
                    <a:pt x="41" y="18"/>
                  </a:lnTo>
                  <a:lnTo>
                    <a:pt x="37" y="22"/>
                  </a:lnTo>
                  <a:lnTo>
                    <a:pt x="37" y="26"/>
                  </a:lnTo>
                  <a:lnTo>
                    <a:pt x="45" y="26"/>
                  </a:lnTo>
                  <a:lnTo>
                    <a:pt x="45" y="29"/>
                  </a:lnTo>
                  <a:lnTo>
                    <a:pt x="48" y="29"/>
                  </a:lnTo>
                  <a:lnTo>
                    <a:pt x="52" y="29"/>
                  </a:lnTo>
                  <a:lnTo>
                    <a:pt x="56" y="26"/>
                  </a:lnTo>
                  <a:lnTo>
                    <a:pt x="59" y="26"/>
                  </a:lnTo>
                  <a:lnTo>
                    <a:pt x="56" y="29"/>
                  </a:lnTo>
                  <a:lnTo>
                    <a:pt x="59" y="33"/>
                  </a:lnTo>
                  <a:lnTo>
                    <a:pt x="59" y="37"/>
                  </a:lnTo>
                  <a:lnTo>
                    <a:pt x="56" y="41"/>
                  </a:lnTo>
                  <a:lnTo>
                    <a:pt x="59" y="48"/>
                  </a:lnTo>
                  <a:lnTo>
                    <a:pt x="63" y="52"/>
                  </a:lnTo>
                  <a:lnTo>
                    <a:pt x="67" y="55"/>
                  </a:lnTo>
                  <a:lnTo>
                    <a:pt x="63" y="59"/>
                  </a:lnTo>
                  <a:lnTo>
                    <a:pt x="59" y="63"/>
                  </a:lnTo>
                  <a:lnTo>
                    <a:pt x="59" y="67"/>
                  </a:lnTo>
                  <a:lnTo>
                    <a:pt x="63" y="70"/>
                  </a:lnTo>
                  <a:lnTo>
                    <a:pt x="59" y="70"/>
                  </a:lnTo>
                  <a:lnTo>
                    <a:pt x="59" y="70"/>
                  </a:lnTo>
                  <a:lnTo>
                    <a:pt x="52" y="74"/>
                  </a:lnTo>
                  <a:lnTo>
                    <a:pt x="52" y="70"/>
                  </a:lnTo>
                  <a:lnTo>
                    <a:pt x="45" y="74"/>
                  </a:lnTo>
                  <a:lnTo>
                    <a:pt x="41" y="74"/>
                  </a:lnTo>
                  <a:lnTo>
                    <a:pt x="37" y="74"/>
                  </a:lnTo>
                  <a:lnTo>
                    <a:pt x="33" y="78"/>
                  </a:lnTo>
                  <a:lnTo>
                    <a:pt x="33" y="81"/>
                  </a:lnTo>
                  <a:lnTo>
                    <a:pt x="33" y="81"/>
                  </a:lnTo>
                  <a:lnTo>
                    <a:pt x="33" y="78"/>
                  </a:lnTo>
                  <a:lnTo>
                    <a:pt x="33" y="74"/>
                  </a:lnTo>
                  <a:lnTo>
                    <a:pt x="30" y="74"/>
                  </a:lnTo>
                  <a:lnTo>
                    <a:pt x="26" y="70"/>
                  </a:lnTo>
                  <a:lnTo>
                    <a:pt x="26" y="70"/>
                  </a:lnTo>
                  <a:lnTo>
                    <a:pt x="22" y="67"/>
                  </a:lnTo>
                  <a:lnTo>
                    <a:pt x="22" y="67"/>
                  </a:lnTo>
                  <a:lnTo>
                    <a:pt x="22" y="67"/>
                  </a:lnTo>
                  <a:lnTo>
                    <a:pt x="26" y="63"/>
                  </a:lnTo>
                  <a:lnTo>
                    <a:pt x="26" y="59"/>
                  </a:lnTo>
                  <a:lnTo>
                    <a:pt x="22" y="59"/>
                  </a:lnTo>
                  <a:lnTo>
                    <a:pt x="19" y="55"/>
                  </a:lnTo>
                  <a:lnTo>
                    <a:pt x="15" y="55"/>
                  </a:lnTo>
                  <a:lnTo>
                    <a:pt x="11" y="55"/>
                  </a:lnTo>
                  <a:lnTo>
                    <a:pt x="11" y="52"/>
                  </a:lnTo>
                  <a:lnTo>
                    <a:pt x="11" y="48"/>
                  </a:lnTo>
                  <a:lnTo>
                    <a:pt x="11" y="48"/>
                  </a:lnTo>
                  <a:lnTo>
                    <a:pt x="8" y="44"/>
                  </a:lnTo>
                  <a:lnTo>
                    <a:pt x="8" y="41"/>
                  </a:lnTo>
                  <a:lnTo>
                    <a:pt x="8" y="41"/>
                  </a:lnTo>
                  <a:lnTo>
                    <a:pt x="11" y="41"/>
                  </a:lnTo>
                  <a:lnTo>
                    <a:pt x="11" y="41"/>
                  </a:lnTo>
                  <a:lnTo>
                    <a:pt x="11" y="37"/>
                  </a:lnTo>
                  <a:lnTo>
                    <a:pt x="8" y="37"/>
                  </a:lnTo>
                  <a:lnTo>
                    <a:pt x="4" y="33"/>
                  </a:lnTo>
                  <a:lnTo>
                    <a:pt x="4" y="33"/>
                  </a:lnTo>
                  <a:lnTo>
                    <a:pt x="8" y="29"/>
                  </a:lnTo>
                  <a:lnTo>
                    <a:pt x="8" y="26"/>
                  </a:lnTo>
                  <a:lnTo>
                    <a:pt x="4" y="26"/>
                  </a:lnTo>
                  <a:lnTo>
                    <a:pt x="4" y="26"/>
                  </a:lnTo>
                  <a:lnTo>
                    <a:pt x="4" y="26"/>
                  </a:lnTo>
                  <a:lnTo>
                    <a:pt x="4" y="22"/>
                  </a:lnTo>
                  <a:lnTo>
                    <a:pt x="4" y="22"/>
                  </a:lnTo>
                  <a:lnTo>
                    <a:pt x="8" y="22"/>
                  </a:lnTo>
                  <a:lnTo>
                    <a:pt x="8" y="18"/>
                  </a:lnTo>
                  <a:lnTo>
                    <a:pt x="4" y="18"/>
                  </a:lnTo>
                  <a:lnTo>
                    <a:pt x="4" y="18"/>
                  </a:lnTo>
                  <a:lnTo>
                    <a:pt x="0" y="15"/>
                  </a:lnTo>
                  <a:lnTo>
                    <a:pt x="0" y="11"/>
                  </a:lnTo>
                  <a:lnTo>
                    <a:pt x="0"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54">
              <a:extLst>
                <a:ext uri="{FF2B5EF4-FFF2-40B4-BE49-F238E27FC236}">
                  <a16:creationId xmlns:a16="http://schemas.microsoft.com/office/drawing/2014/main" id="{1ADF423A-F547-4AE6-AE67-32C146BC6409}"/>
                </a:ext>
              </a:extLst>
            </p:cNvPr>
            <p:cNvSpPr>
              <a:spLocks/>
            </p:cNvSpPr>
            <p:nvPr/>
          </p:nvSpPr>
          <p:spPr bwMode="auto">
            <a:xfrm>
              <a:off x="4654564" y="2279187"/>
              <a:ext cx="38599" cy="42459"/>
            </a:xfrm>
            <a:custGeom>
              <a:avLst/>
              <a:gdLst>
                <a:gd name="T0" fmla="*/ 15 w 30"/>
                <a:gd name="T1" fmla="*/ 33 h 33"/>
                <a:gd name="T2" fmla="*/ 15 w 30"/>
                <a:gd name="T3" fmla="*/ 26 h 33"/>
                <a:gd name="T4" fmla="*/ 15 w 30"/>
                <a:gd name="T5" fmla="*/ 22 h 33"/>
                <a:gd name="T6" fmla="*/ 19 w 30"/>
                <a:gd name="T7" fmla="*/ 19 h 33"/>
                <a:gd name="T8" fmla="*/ 23 w 30"/>
                <a:gd name="T9" fmla="*/ 19 h 33"/>
                <a:gd name="T10" fmla="*/ 23 w 30"/>
                <a:gd name="T11" fmla="*/ 22 h 33"/>
                <a:gd name="T12" fmla="*/ 26 w 30"/>
                <a:gd name="T13" fmla="*/ 19 h 33"/>
                <a:gd name="T14" fmla="*/ 26 w 30"/>
                <a:gd name="T15" fmla="*/ 19 h 33"/>
                <a:gd name="T16" fmla="*/ 30 w 30"/>
                <a:gd name="T17" fmla="*/ 15 h 33"/>
                <a:gd name="T18" fmla="*/ 30 w 30"/>
                <a:gd name="T19" fmla="*/ 11 h 33"/>
                <a:gd name="T20" fmla="*/ 26 w 30"/>
                <a:gd name="T21" fmla="*/ 11 h 33"/>
                <a:gd name="T22" fmla="*/ 23 w 30"/>
                <a:gd name="T23" fmla="*/ 7 h 33"/>
                <a:gd name="T24" fmla="*/ 19 w 30"/>
                <a:gd name="T25" fmla="*/ 7 h 33"/>
                <a:gd name="T26" fmla="*/ 15 w 30"/>
                <a:gd name="T27" fmla="*/ 7 h 33"/>
                <a:gd name="T28" fmla="*/ 15 w 30"/>
                <a:gd name="T29" fmla="*/ 4 h 33"/>
                <a:gd name="T30" fmla="*/ 15 w 30"/>
                <a:gd name="T31" fmla="*/ 0 h 33"/>
                <a:gd name="T32" fmla="*/ 12 w 30"/>
                <a:gd name="T33" fmla="*/ 4 h 33"/>
                <a:gd name="T34" fmla="*/ 12 w 30"/>
                <a:gd name="T35" fmla="*/ 0 h 33"/>
                <a:gd name="T36" fmla="*/ 8 w 30"/>
                <a:gd name="T37" fmla="*/ 0 h 33"/>
                <a:gd name="T38" fmla="*/ 4 w 30"/>
                <a:gd name="T39" fmla="*/ 0 h 33"/>
                <a:gd name="T40" fmla="*/ 4 w 30"/>
                <a:gd name="T41" fmla="*/ 4 h 33"/>
                <a:gd name="T42" fmla="*/ 8 w 30"/>
                <a:gd name="T43" fmla="*/ 4 h 33"/>
                <a:gd name="T44" fmla="*/ 8 w 30"/>
                <a:gd name="T45" fmla="*/ 7 h 33"/>
                <a:gd name="T46" fmla="*/ 8 w 30"/>
                <a:gd name="T47" fmla="*/ 7 h 33"/>
                <a:gd name="T48" fmla="*/ 4 w 30"/>
                <a:gd name="T49" fmla="*/ 7 h 33"/>
                <a:gd name="T50" fmla="*/ 4 w 30"/>
                <a:gd name="T51" fmla="*/ 11 h 33"/>
                <a:gd name="T52" fmla="*/ 4 w 30"/>
                <a:gd name="T53" fmla="*/ 15 h 33"/>
                <a:gd name="T54" fmla="*/ 0 w 30"/>
                <a:gd name="T55" fmla="*/ 19 h 33"/>
                <a:gd name="T56" fmla="*/ 0 w 30"/>
                <a:gd name="T57" fmla="*/ 19 h 33"/>
                <a:gd name="T58" fmla="*/ 0 w 30"/>
                <a:gd name="T59" fmla="*/ 19 h 33"/>
                <a:gd name="T60" fmla="*/ 4 w 30"/>
                <a:gd name="T61" fmla="*/ 22 h 33"/>
                <a:gd name="T62" fmla="*/ 12 w 30"/>
                <a:gd name="T63" fmla="*/ 30 h 33"/>
                <a:gd name="T64" fmla="*/ 12 w 30"/>
                <a:gd name="T65" fmla="*/ 30 h 33"/>
                <a:gd name="T66" fmla="*/ 15 w 30"/>
                <a:gd name="T6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3">
                  <a:moveTo>
                    <a:pt x="15" y="33"/>
                  </a:moveTo>
                  <a:lnTo>
                    <a:pt x="15" y="26"/>
                  </a:lnTo>
                  <a:lnTo>
                    <a:pt x="15" y="22"/>
                  </a:lnTo>
                  <a:lnTo>
                    <a:pt x="19" y="19"/>
                  </a:lnTo>
                  <a:lnTo>
                    <a:pt x="23" y="19"/>
                  </a:lnTo>
                  <a:lnTo>
                    <a:pt x="23" y="22"/>
                  </a:lnTo>
                  <a:lnTo>
                    <a:pt x="26" y="19"/>
                  </a:lnTo>
                  <a:lnTo>
                    <a:pt x="26" y="19"/>
                  </a:lnTo>
                  <a:lnTo>
                    <a:pt x="30" y="15"/>
                  </a:lnTo>
                  <a:lnTo>
                    <a:pt x="30" y="11"/>
                  </a:lnTo>
                  <a:lnTo>
                    <a:pt x="26" y="11"/>
                  </a:lnTo>
                  <a:lnTo>
                    <a:pt x="23" y="7"/>
                  </a:lnTo>
                  <a:lnTo>
                    <a:pt x="19" y="7"/>
                  </a:lnTo>
                  <a:lnTo>
                    <a:pt x="15" y="7"/>
                  </a:lnTo>
                  <a:lnTo>
                    <a:pt x="15" y="4"/>
                  </a:lnTo>
                  <a:lnTo>
                    <a:pt x="15" y="0"/>
                  </a:lnTo>
                  <a:lnTo>
                    <a:pt x="12" y="4"/>
                  </a:lnTo>
                  <a:lnTo>
                    <a:pt x="12" y="0"/>
                  </a:lnTo>
                  <a:lnTo>
                    <a:pt x="8" y="0"/>
                  </a:lnTo>
                  <a:lnTo>
                    <a:pt x="4" y="0"/>
                  </a:lnTo>
                  <a:lnTo>
                    <a:pt x="4" y="4"/>
                  </a:lnTo>
                  <a:lnTo>
                    <a:pt x="8" y="4"/>
                  </a:lnTo>
                  <a:lnTo>
                    <a:pt x="8" y="7"/>
                  </a:lnTo>
                  <a:lnTo>
                    <a:pt x="8" y="7"/>
                  </a:lnTo>
                  <a:lnTo>
                    <a:pt x="4" y="7"/>
                  </a:lnTo>
                  <a:lnTo>
                    <a:pt x="4" y="11"/>
                  </a:lnTo>
                  <a:lnTo>
                    <a:pt x="4" y="15"/>
                  </a:lnTo>
                  <a:lnTo>
                    <a:pt x="0" y="19"/>
                  </a:lnTo>
                  <a:lnTo>
                    <a:pt x="0" y="19"/>
                  </a:lnTo>
                  <a:lnTo>
                    <a:pt x="0" y="19"/>
                  </a:lnTo>
                  <a:lnTo>
                    <a:pt x="4" y="22"/>
                  </a:lnTo>
                  <a:lnTo>
                    <a:pt x="12" y="30"/>
                  </a:lnTo>
                  <a:lnTo>
                    <a:pt x="12" y="30"/>
                  </a:lnTo>
                  <a:lnTo>
                    <a:pt x="15" y="3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55">
              <a:extLst>
                <a:ext uri="{FF2B5EF4-FFF2-40B4-BE49-F238E27FC236}">
                  <a16:creationId xmlns:a16="http://schemas.microsoft.com/office/drawing/2014/main" id="{98531D48-FF30-4346-B1E8-0D004887A5A3}"/>
                </a:ext>
              </a:extLst>
            </p:cNvPr>
            <p:cNvSpPr>
              <a:spLocks noEditPoints="1"/>
            </p:cNvSpPr>
            <p:nvPr/>
          </p:nvSpPr>
          <p:spPr bwMode="auto">
            <a:xfrm>
              <a:off x="4555492" y="2217429"/>
              <a:ext cx="114511" cy="81058"/>
            </a:xfrm>
            <a:custGeom>
              <a:avLst/>
              <a:gdLst>
                <a:gd name="T0" fmla="*/ 23 w 24"/>
                <a:gd name="T1" fmla="*/ 6 h 17"/>
                <a:gd name="T2" fmla="*/ 23 w 24"/>
                <a:gd name="T3" fmla="*/ 5 h 17"/>
                <a:gd name="T4" fmla="*/ 22 w 24"/>
                <a:gd name="T5" fmla="*/ 3 h 17"/>
                <a:gd name="T6" fmla="*/ 19 w 24"/>
                <a:gd name="T7" fmla="*/ 3 h 17"/>
                <a:gd name="T8" fmla="*/ 15 w 24"/>
                <a:gd name="T9" fmla="*/ 1 h 17"/>
                <a:gd name="T10" fmla="*/ 12 w 24"/>
                <a:gd name="T11" fmla="*/ 0 h 17"/>
                <a:gd name="T12" fmla="*/ 8 w 24"/>
                <a:gd name="T13" fmla="*/ 2 h 17"/>
                <a:gd name="T14" fmla="*/ 5 w 24"/>
                <a:gd name="T15" fmla="*/ 4 h 17"/>
                <a:gd name="T16" fmla="*/ 1 w 24"/>
                <a:gd name="T17" fmla="*/ 5 h 17"/>
                <a:gd name="T18" fmla="*/ 0 w 24"/>
                <a:gd name="T19" fmla="*/ 6 h 17"/>
                <a:gd name="T20" fmla="*/ 1 w 24"/>
                <a:gd name="T21" fmla="*/ 8 h 17"/>
                <a:gd name="T22" fmla="*/ 3 w 24"/>
                <a:gd name="T23" fmla="*/ 5 h 17"/>
                <a:gd name="T24" fmla="*/ 5 w 24"/>
                <a:gd name="T25" fmla="*/ 6 h 17"/>
                <a:gd name="T26" fmla="*/ 8 w 24"/>
                <a:gd name="T27" fmla="*/ 10 h 17"/>
                <a:gd name="T28" fmla="*/ 8 w 24"/>
                <a:gd name="T29" fmla="*/ 10 h 17"/>
                <a:gd name="T30" fmla="*/ 7 w 24"/>
                <a:gd name="T31" fmla="*/ 12 h 17"/>
                <a:gd name="T32" fmla="*/ 10 w 24"/>
                <a:gd name="T33" fmla="*/ 13 h 17"/>
                <a:gd name="T34" fmla="*/ 12 w 24"/>
                <a:gd name="T35" fmla="*/ 14 h 17"/>
                <a:gd name="T36" fmla="*/ 17 w 24"/>
                <a:gd name="T37" fmla="*/ 16 h 17"/>
                <a:gd name="T38" fmla="*/ 16 w 24"/>
                <a:gd name="T39" fmla="*/ 17 h 17"/>
                <a:gd name="T40" fmla="*/ 17 w 24"/>
                <a:gd name="T41" fmla="*/ 16 h 17"/>
                <a:gd name="T42" fmla="*/ 11 w 24"/>
                <a:gd name="T43" fmla="*/ 10 h 17"/>
                <a:gd name="T44" fmla="*/ 10 w 24"/>
                <a:gd name="T45" fmla="*/ 8 h 17"/>
                <a:gd name="T46" fmla="*/ 9 w 24"/>
                <a:gd name="T47" fmla="*/ 7 h 17"/>
                <a:gd name="T48" fmla="*/ 9 w 24"/>
                <a:gd name="T49" fmla="*/ 5 h 17"/>
                <a:gd name="T50" fmla="*/ 11 w 24"/>
                <a:gd name="T51" fmla="*/ 6 h 17"/>
                <a:gd name="T52" fmla="*/ 13 w 24"/>
                <a:gd name="T53" fmla="*/ 5 h 17"/>
                <a:gd name="T54" fmla="*/ 14 w 24"/>
                <a:gd name="T55" fmla="*/ 5 h 17"/>
                <a:gd name="T56" fmla="*/ 16 w 24"/>
                <a:gd name="T57" fmla="*/ 5 h 17"/>
                <a:gd name="T58" fmla="*/ 18 w 24"/>
                <a:gd name="T59" fmla="*/ 6 h 17"/>
                <a:gd name="T60" fmla="*/ 20 w 24"/>
                <a:gd name="T61" fmla="*/ 6 h 17"/>
                <a:gd name="T62" fmla="*/ 23 w 24"/>
                <a:gd name="T63" fmla="*/ 7 h 17"/>
                <a:gd name="T64" fmla="*/ 16 w 24"/>
                <a:gd name="T65" fmla="*/ 17 h 17"/>
                <a:gd name="T66" fmla="*/ 12 w 24"/>
                <a:gd name="T67" fmla="*/ 15 h 17"/>
                <a:gd name="T68" fmla="*/ 12 w 24"/>
                <a:gd name="T69" fmla="*/ 15 h 17"/>
                <a:gd name="T70" fmla="*/ 15 w 24"/>
                <a:gd name="T71" fmla="*/ 15 h 17"/>
                <a:gd name="T72" fmla="*/ 13 w 24"/>
                <a:gd name="T73" fmla="*/ 14 h 17"/>
                <a:gd name="T74" fmla="*/ 7 w 24"/>
                <a:gd name="T75" fmla="*/ 10 h 17"/>
                <a:gd name="T76" fmla="*/ 5 w 24"/>
                <a:gd name="T77" fmla="*/ 8 h 17"/>
                <a:gd name="T78" fmla="*/ 5 w 24"/>
                <a:gd name="T79" fmla="*/ 8 h 17"/>
                <a:gd name="T80" fmla="*/ 7 w 24"/>
                <a:gd name="T81" fmla="*/ 12 h 17"/>
                <a:gd name="T82" fmla="*/ 5 w 24"/>
                <a:gd name="T83" fmla="*/ 10 h 17"/>
                <a:gd name="T84" fmla="*/ 3 w 24"/>
                <a:gd name="T85" fmla="*/ 7 h 17"/>
                <a:gd name="T86" fmla="*/ 4 w 24"/>
                <a:gd name="T87" fmla="*/ 9 h 17"/>
                <a:gd name="T88" fmla="*/ 3 w 24"/>
                <a:gd name="T89" fmla="*/ 7 h 17"/>
                <a:gd name="T90" fmla="*/ 4 w 24"/>
                <a:gd name="T91" fmla="*/ 7 h 17"/>
                <a:gd name="T92" fmla="*/ 3 w 24"/>
                <a:gd name="T93"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 h="17">
                  <a:moveTo>
                    <a:pt x="23" y="7"/>
                  </a:moveTo>
                  <a:cubicBezTo>
                    <a:pt x="23" y="6"/>
                    <a:pt x="23" y="6"/>
                    <a:pt x="23" y="6"/>
                  </a:cubicBezTo>
                  <a:cubicBezTo>
                    <a:pt x="23" y="6"/>
                    <a:pt x="23" y="6"/>
                    <a:pt x="23" y="6"/>
                  </a:cubicBezTo>
                  <a:cubicBezTo>
                    <a:pt x="24" y="6"/>
                    <a:pt x="24" y="6"/>
                    <a:pt x="24" y="6"/>
                  </a:cubicBezTo>
                  <a:cubicBezTo>
                    <a:pt x="24" y="5"/>
                    <a:pt x="24" y="5"/>
                    <a:pt x="24" y="5"/>
                  </a:cubicBezTo>
                  <a:cubicBezTo>
                    <a:pt x="23" y="5"/>
                    <a:pt x="23" y="5"/>
                    <a:pt x="23" y="5"/>
                  </a:cubicBezTo>
                  <a:cubicBezTo>
                    <a:pt x="23" y="5"/>
                    <a:pt x="23" y="5"/>
                    <a:pt x="23" y="5"/>
                  </a:cubicBezTo>
                  <a:cubicBezTo>
                    <a:pt x="22" y="4"/>
                    <a:pt x="22" y="4"/>
                    <a:pt x="22" y="4"/>
                  </a:cubicBezTo>
                  <a:cubicBezTo>
                    <a:pt x="22" y="3"/>
                    <a:pt x="22" y="3"/>
                    <a:pt x="22" y="3"/>
                  </a:cubicBezTo>
                  <a:cubicBezTo>
                    <a:pt x="21" y="2"/>
                    <a:pt x="21" y="2"/>
                    <a:pt x="21" y="2"/>
                  </a:cubicBezTo>
                  <a:cubicBezTo>
                    <a:pt x="21" y="3"/>
                    <a:pt x="21" y="3"/>
                    <a:pt x="21" y="3"/>
                  </a:cubicBezTo>
                  <a:cubicBezTo>
                    <a:pt x="19" y="3"/>
                    <a:pt x="19" y="3"/>
                    <a:pt x="19" y="3"/>
                  </a:cubicBezTo>
                  <a:cubicBezTo>
                    <a:pt x="17" y="2"/>
                    <a:pt x="17" y="2"/>
                    <a:pt x="17" y="2"/>
                  </a:cubicBezTo>
                  <a:cubicBezTo>
                    <a:pt x="16" y="2"/>
                    <a:pt x="16" y="2"/>
                    <a:pt x="16" y="2"/>
                  </a:cubicBezTo>
                  <a:cubicBezTo>
                    <a:pt x="15" y="1"/>
                    <a:pt x="15" y="1"/>
                    <a:pt x="15" y="1"/>
                  </a:cubicBezTo>
                  <a:cubicBezTo>
                    <a:pt x="13" y="0"/>
                    <a:pt x="13" y="0"/>
                    <a:pt x="13" y="0"/>
                  </a:cubicBezTo>
                  <a:cubicBezTo>
                    <a:pt x="12" y="0"/>
                    <a:pt x="12" y="0"/>
                    <a:pt x="12" y="0"/>
                  </a:cubicBezTo>
                  <a:cubicBezTo>
                    <a:pt x="12" y="0"/>
                    <a:pt x="12" y="0"/>
                    <a:pt x="12" y="0"/>
                  </a:cubicBezTo>
                  <a:cubicBezTo>
                    <a:pt x="10" y="0"/>
                    <a:pt x="10" y="0"/>
                    <a:pt x="10" y="0"/>
                  </a:cubicBezTo>
                  <a:cubicBezTo>
                    <a:pt x="8" y="1"/>
                    <a:pt x="8" y="1"/>
                    <a:pt x="8" y="1"/>
                  </a:cubicBezTo>
                  <a:cubicBezTo>
                    <a:pt x="8" y="2"/>
                    <a:pt x="8" y="2"/>
                    <a:pt x="8" y="2"/>
                  </a:cubicBezTo>
                  <a:cubicBezTo>
                    <a:pt x="6" y="3"/>
                    <a:pt x="6" y="3"/>
                    <a:pt x="6" y="3"/>
                  </a:cubicBezTo>
                  <a:cubicBezTo>
                    <a:pt x="6" y="4"/>
                    <a:pt x="6" y="4"/>
                    <a:pt x="6" y="4"/>
                  </a:cubicBezTo>
                  <a:cubicBezTo>
                    <a:pt x="5" y="4"/>
                    <a:pt x="5" y="4"/>
                    <a:pt x="5" y="4"/>
                  </a:cubicBezTo>
                  <a:cubicBezTo>
                    <a:pt x="3" y="4"/>
                    <a:pt x="3" y="4"/>
                    <a:pt x="3" y="4"/>
                  </a:cubicBezTo>
                  <a:cubicBezTo>
                    <a:pt x="2" y="4"/>
                    <a:pt x="2" y="4"/>
                    <a:pt x="2" y="4"/>
                  </a:cubicBezTo>
                  <a:cubicBezTo>
                    <a:pt x="1" y="5"/>
                    <a:pt x="1" y="5"/>
                    <a:pt x="1" y="5"/>
                  </a:cubicBezTo>
                  <a:cubicBezTo>
                    <a:pt x="0" y="5"/>
                    <a:pt x="0" y="5"/>
                    <a:pt x="0" y="5"/>
                  </a:cubicBezTo>
                  <a:cubicBezTo>
                    <a:pt x="0" y="5"/>
                    <a:pt x="0" y="5"/>
                    <a:pt x="0" y="5"/>
                  </a:cubicBezTo>
                  <a:cubicBezTo>
                    <a:pt x="0" y="6"/>
                    <a:pt x="0" y="6"/>
                    <a:pt x="0" y="6"/>
                  </a:cubicBezTo>
                  <a:cubicBezTo>
                    <a:pt x="1" y="7"/>
                    <a:pt x="1" y="7"/>
                    <a:pt x="1" y="7"/>
                  </a:cubicBezTo>
                  <a:cubicBezTo>
                    <a:pt x="1" y="8"/>
                    <a:pt x="1" y="8"/>
                    <a:pt x="1" y="8"/>
                  </a:cubicBezTo>
                  <a:cubicBezTo>
                    <a:pt x="1" y="8"/>
                    <a:pt x="1" y="8"/>
                    <a:pt x="1" y="8"/>
                  </a:cubicBezTo>
                  <a:cubicBezTo>
                    <a:pt x="2" y="6"/>
                    <a:pt x="2" y="6"/>
                    <a:pt x="2" y="6"/>
                  </a:cubicBezTo>
                  <a:cubicBezTo>
                    <a:pt x="3" y="5"/>
                    <a:pt x="3" y="5"/>
                    <a:pt x="3" y="5"/>
                  </a:cubicBezTo>
                  <a:cubicBezTo>
                    <a:pt x="3" y="5"/>
                    <a:pt x="3" y="5"/>
                    <a:pt x="3" y="5"/>
                  </a:cubicBezTo>
                  <a:cubicBezTo>
                    <a:pt x="4" y="5"/>
                    <a:pt x="4" y="5"/>
                    <a:pt x="4" y="5"/>
                  </a:cubicBezTo>
                  <a:cubicBezTo>
                    <a:pt x="5" y="5"/>
                    <a:pt x="5" y="5"/>
                    <a:pt x="5" y="5"/>
                  </a:cubicBezTo>
                  <a:cubicBezTo>
                    <a:pt x="5" y="6"/>
                    <a:pt x="5" y="6"/>
                    <a:pt x="5" y="6"/>
                  </a:cubicBezTo>
                  <a:cubicBezTo>
                    <a:pt x="6" y="7"/>
                    <a:pt x="6" y="7"/>
                    <a:pt x="6" y="7"/>
                  </a:cubicBezTo>
                  <a:cubicBezTo>
                    <a:pt x="6" y="8"/>
                    <a:pt x="6" y="8"/>
                    <a:pt x="6" y="8"/>
                  </a:cubicBezTo>
                  <a:cubicBezTo>
                    <a:pt x="8" y="10"/>
                    <a:pt x="8" y="10"/>
                    <a:pt x="8" y="10"/>
                  </a:cubicBezTo>
                  <a:cubicBezTo>
                    <a:pt x="8" y="10"/>
                    <a:pt x="8" y="10"/>
                    <a:pt x="8" y="10"/>
                  </a:cubicBezTo>
                  <a:cubicBezTo>
                    <a:pt x="9" y="10"/>
                    <a:pt x="9" y="10"/>
                    <a:pt x="9" y="10"/>
                  </a:cubicBezTo>
                  <a:cubicBezTo>
                    <a:pt x="8" y="10"/>
                    <a:pt x="8" y="10"/>
                    <a:pt x="8" y="10"/>
                  </a:cubicBezTo>
                  <a:cubicBezTo>
                    <a:pt x="7" y="10"/>
                    <a:pt x="7" y="10"/>
                    <a:pt x="7" y="10"/>
                  </a:cubicBezTo>
                  <a:cubicBezTo>
                    <a:pt x="7" y="11"/>
                    <a:pt x="7" y="11"/>
                    <a:pt x="7" y="11"/>
                  </a:cubicBezTo>
                  <a:cubicBezTo>
                    <a:pt x="7" y="12"/>
                    <a:pt x="7" y="12"/>
                    <a:pt x="7" y="12"/>
                  </a:cubicBezTo>
                  <a:cubicBezTo>
                    <a:pt x="8" y="12"/>
                    <a:pt x="8" y="12"/>
                    <a:pt x="8" y="12"/>
                  </a:cubicBezTo>
                  <a:cubicBezTo>
                    <a:pt x="9" y="12"/>
                    <a:pt x="9" y="12"/>
                    <a:pt x="9" y="12"/>
                  </a:cubicBezTo>
                  <a:cubicBezTo>
                    <a:pt x="10" y="13"/>
                    <a:pt x="10" y="13"/>
                    <a:pt x="10" y="13"/>
                  </a:cubicBezTo>
                  <a:cubicBezTo>
                    <a:pt x="11" y="13"/>
                    <a:pt x="11" y="13"/>
                    <a:pt x="11" y="13"/>
                  </a:cubicBezTo>
                  <a:cubicBezTo>
                    <a:pt x="11" y="14"/>
                    <a:pt x="11" y="14"/>
                    <a:pt x="11" y="14"/>
                  </a:cubicBezTo>
                  <a:cubicBezTo>
                    <a:pt x="12" y="14"/>
                    <a:pt x="12" y="14"/>
                    <a:pt x="12" y="14"/>
                  </a:cubicBezTo>
                  <a:cubicBezTo>
                    <a:pt x="14" y="14"/>
                    <a:pt x="14" y="14"/>
                    <a:pt x="14" y="14"/>
                  </a:cubicBezTo>
                  <a:cubicBezTo>
                    <a:pt x="15" y="14"/>
                    <a:pt x="15" y="14"/>
                    <a:pt x="15" y="14"/>
                  </a:cubicBezTo>
                  <a:cubicBezTo>
                    <a:pt x="17" y="16"/>
                    <a:pt x="17" y="16"/>
                    <a:pt x="17" y="16"/>
                  </a:cubicBezTo>
                  <a:cubicBezTo>
                    <a:pt x="17" y="16"/>
                    <a:pt x="17" y="16"/>
                    <a:pt x="17" y="16"/>
                  </a:cubicBezTo>
                  <a:cubicBezTo>
                    <a:pt x="16" y="16"/>
                    <a:pt x="16" y="16"/>
                    <a:pt x="16" y="16"/>
                  </a:cubicBezTo>
                  <a:cubicBezTo>
                    <a:pt x="16" y="17"/>
                    <a:pt x="16" y="17"/>
                    <a:pt x="16" y="17"/>
                  </a:cubicBezTo>
                  <a:cubicBezTo>
                    <a:pt x="17" y="17"/>
                    <a:pt x="17" y="17"/>
                    <a:pt x="17" y="17"/>
                  </a:cubicBezTo>
                  <a:cubicBezTo>
                    <a:pt x="17" y="17"/>
                    <a:pt x="17" y="17"/>
                    <a:pt x="17" y="17"/>
                  </a:cubicBezTo>
                  <a:cubicBezTo>
                    <a:pt x="17" y="16"/>
                    <a:pt x="17" y="16"/>
                    <a:pt x="17" y="16"/>
                  </a:cubicBezTo>
                  <a:cubicBezTo>
                    <a:pt x="14" y="13"/>
                    <a:pt x="14" y="13"/>
                    <a:pt x="14" y="13"/>
                  </a:cubicBezTo>
                  <a:cubicBezTo>
                    <a:pt x="11" y="10"/>
                    <a:pt x="11" y="10"/>
                    <a:pt x="11" y="10"/>
                  </a:cubicBezTo>
                  <a:cubicBezTo>
                    <a:pt x="11" y="10"/>
                    <a:pt x="11" y="10"/>
                    <a:pt x="11" y="10"/>
                  </a:cubicBezTo>
                  <a:cubicBezTo>
                    <a:pt x="11" y="9"/>
                    <a:pt x="11" y="9"/>
                    <a:pt x="11" y="9"/>
                  </a:cubicBezTo>
                  <a:cubicBezTo>
                    <a:pt x="10" y="9"/>
                    <a:pt x="10" y="9"/>
                    <a:pt x="10" y="9"/>
                  </a:cubicBezTo>
                  <a:cubicBezTo>
                    <a:pt x="10" y="8"/>
                    <a:pt x="10" y="8"/>
                    <a:pt x="10" y="8"/>
                  </a:cubicBezTo>
                  <a:cubicBezTo>
                    <a:pt x="9" y="7"/>
                    <a:pt x="9" y="7"/>
                    <a:pt x="9" y="7"/>
                  </a:cubicBezTo>
                  <a:cubicBezTo>
                    <a:pt x="9" y="7"/>
                    <a:pt x="9" y="7"/>
                    <a:pt x="9" y="7"/>
                  </a:cubicBezTo>
                  <a:cubicBezTo>
                    <a:pt x="9" y="7"/>
                    <a:pt x="9" y="7"/>
                    <a:pt x="9" y="7"/>
                  </a:cubicBezTo>
                  <a:cubicBezTo>
                    <a:pt x="9" y="6"/>
                    <a:pt x="9" y="6"/>
                    <a:pt x="9" y="6"/>
                  </a:cubicBezTo>
                  <a:cubicBezTo>
                    <a:pt x="9" y="5"/>
                    <a:pt x="9" y="5"/>
                    <a:pt x="9" y="5"/>
                  </a:cubicBezTo>
                  <a:cubicBezTo>
                    <a:pt x="9" y="5"/>
                    <a:pt x="9" y="5"/>
                    <a:pt x="9" y="5"/>
                  </a:cubicBezTo>
                  <a:cubicBezTo>
                    <a:pt x="10" y="6"/>
                    <a:pt x="10" y="6"/>
                    <a:pt x="10" y="6"/>
                  </a:cubicBezTo>
                  <a:cubicBezTo>
                    <a:pt x="11" y="6"/>
                    <a:pt x="11" y="6"/>
                    <a:pt x="11" y="6"/>
                  </a:cubicBezTo>
                  <a:cubicBezTo>
                    <a:pt x="11" y="6"/>
                    <a:pt x="11" y="6"/>
                    <a:pt x="11" y="6"/>
                  </a:cubicBezTo>
                  <a:cubicBezTo>
                    <a:pt x="11" y="5"/>
                    <a:pt x="11" y="5"/>
                    <a:pt x="11" y="5"/>
                  </a:cubicBezTo>
                  <a:cubicBezTo>
                    <a:pt x="12" y="5"/>
                    <a:pt x="12" y="5"/>
                    <a:pt x="12" y="5"/>
                  </a:cubicBezTo>
                  <a:cubicBezTo>
                    <a:pt x="13" y="5"/>
                    <a:pt x="13" y="5"/>
                    <a:pt x="13" y="5"/>
                  </a:cubicBezTo>
                  <a:cubicBezTo>
                    <a:pt x="13" y="5"/>
                    <a:pt x="13" y="5"/>
                    <a:pt x="13" y="5"/>
                  </a:cubicBezTo>
                  <a:cubicBezTo>
                    <a:pt x="14" y="5"/>
                    <a:pt x="14" y="5"/>
                    <a:pt x="14" y="5"/>
                  </a:cubicBezTo>
                  <a:cubicBezTo>
                    <a:pt x="14" y="5"/>
                    <a:pt x="14" y="5"/>
                    <a:pt x="14" y="5"/>
                  </a:cubicBezTo>
                  <a:cubicBezTo>
                    <a:pt x="15" y="5"/>
                    <a:pt x="15" y="5"/>
                    <a:pt x="15" y="5"/>
                  </a:cubicBezTo>
                  <a:cubicBezTo>
                    <a:pt x="15" y="6"/>
                    <a:pt x="15" y="6"/>
                    <a:pt x="15" y="6"/>
                  </a:cubicBezTo>
                  <a:cubicBezTo>
                    <a:pt x="16" y="5"/>
                    <a:pt x="16" y="5"/>
                    <a:pt x="16" y="5"/>
                  </a:cubicBezTo>
                  <a:cubicBezTo>
                    <a:pt x="17" y="6"/>
                    <a:pt x="17" y="6"/>
                    <a:pt x="17" y="6"/>
                  </a:cubicBezTo>
                  <a:cubicBezTo>
                    <a:pt x="18" y="5"/>
                    <a:pt x="18" y="5"/>
                    <a:pt x="18" y="5"/>
                  </a:cubicBezTo>
                  <a:cubicBezTo>
                    <a:pt x="18" y="6"/>
                    <a:pt x="18" y="6"/>
                    <a:pt x="18" y="6"/>
                  </a:cubicBezTo>
                  <a:cubicBezTo>
                    <a:pt x="19" y="6"/>
                    <a:pt x="19" y="6"/>
                    <a:pt x="19" y="6"/>
                  </a:cubicBezTo>
                  <a:cubicBezTo>
                    <a:pt x="20" y="6"/>
                    <a:pt x="20" y="6"/>
                    <a:pt x="20" y="6"/>
                  </a:cubicBezTo>
                  <a:cubicBezTo>
                    <a:pt x="20" y="6"/>
                    <a:pt x="20" y="6"/>
                    <a:pt x="20" y="6"/>
                  </a:cubicBezTo>
                  <a:cubicBezTo>
                    <a:pt x="21" y="6"/>
                    <a:pt x="21" y="6"/>
                    <a:pt x="21" y="6"/>
                  </a:cubicBezTo>
                  <a:cubicBezTo>
                    <a:pt x="23" y="7"/>
                    <a:pt x="23" y="7"/>
                    <a:pt x="23" y="7"/>
                  </a:cubicBezTo>
                  <a:cubicBezTo>
                    <a:pt x="23" y="7"/>
                    <a:pt x="23" y="7"/>
                    <a:pt x="23" y="7"/>
                  </a:cubicBezTo>
                  <a:close/>
                  <a:moveTo>
                    <a:pt x="14" y="16"/>
                  </a:moveTo>
                  <a:cubicBezTo>
                    <a:pt x="14" y="16"/>
                    <a:pt x="15" y="16"/>
                    <a:pt x="15" y="16"/>
                  </a:cubicBezTo>
                  <a:cubicBezTo>
                    <a:pt x="16" y="17"/>
                    <a:pt x="16" y="17"/>
                    <a:pt x="16" y="17"/>
                  </a:cubicBezTo>
                  <a:cubicBezTo>
                    <a:pt x="14" y="17"/>
                    <a:pt x="14" y="17"/>
                    <a:pt x="14" y="17"/>
                  </a:cubicBezTo>
                  <a:cubicBezTo>
                    <a:pt x="14" y="16"/>
                    <a:pt x="14" y="16"/>
                    <a:pt x="14" y="16"/>
                  </a:cubicBezTo>
                  <a:close/>
                  <a:moveTo>
                    <a:pt x="12" y="15"/>
                  </a:moveTo>
                  <a:cubicBezTo>
                    <a:pt x="15" y="15"/>
                    <a:pt x="15" y="15"/>
                    <a:pt x="15" y="15"/>
                  </a:cubicBezTo>
                  <a:cubicBezTo>
                    <a:pt x="14" y="16"/>
                    <a:pt x="14" y="16"/>
                    <a:pt x="14" y="16"/>
                  </a:cubicBezTo>
                  <a:cubicBezTo>
                    <a:pt x="12" y="15"/>
                    <a:pt x="12" y="15"/>
                    <a:pt x="12" y="15"/>
                  </a:cubicBezTo>
                  <a:close/>
                  <a:moveTo>
                    <a:pt x="13" y="14"/>
                  </a:moveTo>
                  <a:cubicBezTo>
                    <a:pt x="14" y="14"/>
                    <a:pt x="14" y="14"/>
                    <a:pt x="14" y="14"/>
                  </a:cubicBezTo>
                  <a:cubicBezTo>
                    <a:pt x="15" y="15"/>
                    <a:pt x="15" y="15"/>
                    <a:pt x="15" y="15"/>
                  </a:cubicBezTo>
                  <a:cubicBezTo>
                    <a:pt x="14" y="15"/>
                    <a:pt x="14" y="15"/>
                    <a:pt x="14" y="15"/>
                  </a:cubicBezTo>
                  <a:cubicBezTo>
                    <a:pt x="13" y="15"/>
                    <a:pt x="13" y="15"/>
                    <a:pt x="13" y="15"/>
                  </a:cubicBezTo>
                  <a:cubicBezTo>
                    <a:pt x="13" y="14"/>
                    <a:pt x="13" y="14"/>
                    <a:pt x="13" y="14"/>
                  </a:cubicBezTo>
                  <a:close/>
                  <a:moveTo>
                    <a:pt x="6" y="9"/>
                  </a:moveTo>
                  <a:cubicBezTo>
                    <a:pt x="7" y="9"/>
                    <a:pt x="7" y="9"/>
                    <a:pt x="7" y="9"/>
                  </a:cubicBezTo>
                  <a:cubicBezTo>
                    <a:pt x="7" y="10"/>
                    <a:pt x="7" y="10"/>
                    <a:pt x="7" y="10"/>
                  </a:cubicBezTo>
                  <a:cubicBezTo>
                    <a:pt x="7" y="10"/>
                    <a:pt x="7" y="10"/>
                    <a:pt x="7" y="10"/>
                  </a:cubicBezTo>
                  <a:cubicBezTo>
                    <a:pt x="6" y="9"/>
                    <a:pt x="6" y="9"/>
                    <a:pt x="6" y="9"/>
                  </a:cubicBezTo>
                  <a:close/>
                  <a:moveTo>
                    <a:pt x="5" y="8"/>
                  </a:moveTo>
                  <a:cubicBezTo>
                    <a:pt x="6" y="9"/>
                    <a:pt x="6" y="9"/>
                    <a:pt x="6" y="9"/>
                  </a:cubicBezTo>
                  <a:cubicBezTo>
                    <a:pt x="5" y="9"/>
                    <a:pt x="5" y="9"/>
                    <a:pt x="5" y="9"/>
                  </a:cubicBezTo>
                  <a:cubicBezTo>
                    <a:pt x="5" y="8"/>
                    <a:pt x="5" y="8"/>
                    <a:pt x="5" y="8"/>
                  </a:cubicBezTo>
                  <a:close/>
                  <a:moveTo>
                    <a:pt x="6" y="11"/>
                  </a:moveTo>
                  <a:cubicBezTo>
                    <a:pt x="7" y="11"/>
                    <a:pt x="7" y="11"/>
                    <a:pt x="7" y="11"/>
                  </a:cubicBezTo>
                  <a:cubicBezTo>
                    <a:pt x="7" y="12"/>
                    <a:pt x="7" y="12"/>
                    <a:pt x="7" y="12"/>
                  </a:cubicBezTo>
                  <a:cubicBezTo>
                    <a:pt x="6" y="11"/>
                    <a:pt x="6" y="11"/>
                    <a:pt x="6" y="11"/>
                  </a:cubicBezTo>
                  <a:close/>
                  <a:moveTo>
                    <a:pt x="5" y="9"/>
                  </a:moveTo>
                  <a:cubicBezTo>
                    <a:pt x="5" y="10"/>
                    <a:pt x="5" y="10"/>
                    <a:pt x="5" y="10"/>
                  </a:cubicBezTo>
                  <a:cubicBezTo>
                    <a:pt x="5" y="10"/>
                    <a:pt x="5" y="10"/>
                    <a:pt x="5" y="10"/>
                  </a:cubicBezTo>
                  <a:cubicBezTo>
                    <a:pt x="5" y="9"/>
                    <a:pt x="5" y="9"/>
                    <a:pt x="5" y="9"/>
                  </a:cubicBezTo>
                  <a:close/>
                  <a:moveTo>
                    <a:pt x="3" y="7"/>
                  </a:moveTo>
                  <a:cubicBezTo>
                    <a:pt x="4" y="8"/>
                    <a:pt x="4" y="8"/>
                    <a:pt x="4" y="8"/>
                  </a:cubicBezTo>
                  <a:cubicBezTo>
                    <a:pt x="5" y="9"/>
                    <a:pt x="5" y="9"/>
                    <a:pt x="5" y="9"/>
                  </a:cubicBezTo>
                  <a:cubicBezTo>
                    <a:pt x="4" y="9"/>
                    <a:pt x="4" y="9"/>
                    <a:pt x="4" y="9"/>
                  </a:cubicBezTo>
                  <a:cubicBezTo>
                    <a:pt x="3" y="8"/>
                    <a:pt x="3" y="8"/>
                    <a:pt x="3" y="8"/>
                  </a:cubicBezTo>
                  <a:cubicBezTo>
                    <a:pt x="4" y="8"/>
                    <a:pt x="4" y="8"/>
                    <a:pt x="4" y="8"/>
                  </a:cubicBezTo>
                  <a:cubicBezTo>
                    <a:pt x="3" y="7"/>
                    <a:pt x="3" y="7"/>
                    <a:pt x="3" y="7"/>
                  </a:cubicBezTo>
                  <a:close/>
                  <a:moveTo>
                    <a:pt x="4" y="5"/>
                  </a:moveTo>
                  <a:cubicBezTo>
                    <a:pt x="5" y="7"/>
                    <a:pt x="5" y="7"/>
                    <a:pt x="5" y="7"/>
                  </a:cubicBezTo>
                  <a:cubicBezTo>
                    <a:pt x="4" y="7"/>
                    <a:pt x="4" y="7"/>
                    <a:pt x="4" y="7"/>
                  </a:cubicBezTo>
                  <a:cubicBezTo>
                    <a:pt x="4" y="7"/>
                    <a:pt x="4" y="7"/>
                    <a:pt x="4" y="7"/>
                  </a:cubicBezTo>
                  <a:cubicBezTo>
                    <a:pt x="3" y="7"/>
                    <a:pt x="3" y="7"/>
                    <a:pt x="3" y="7"/>
                  </a:cubicBezTo>
                  <a:cubicBezTo>
                    <a:pt x="3" y="6"/>
                    <a:pt x="3" y="6"/>
                    <a:pt x="3" y="6"/>
                  </a:cubicBezTo>
                  <a:cubicBezTo>
                    <a:pt x="3" y="6"/>
                    <a:pt x="4" y="5"/>
                    <a:pt x="4" y="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56">
              <a:extLst>
                <a:ext uri="{FF2B5EF4-FFF2-40B4-BE49-F238E27FC236}">
                  <a16:creationId xmlns:a16="http://schemas.microsoft.com/office/drawing/2014/main" id="{E789F286-4BAD-4D4E-8F7A-90EBA71667AB}"/>
                </a:ext>
              </a:extLst>
            </p:cNvPr>
            <p:cNvSpPr>
              <a:spLocks/>
            </p:cNvSpPr>
            <p:nvPr/>
          </p:nvSpPr>
          <p:spPr bwMode="auto">
            <a:xfrm>
              <a:off x="4597952" y="2240588"/>
              <a:ext cx="75912" cy="63045"/>
            </a:xfrm>
            <a:custGeom>
              <a:avLst/>
              <a:gdLst>
                <a:gd name="T0" fmla="*/ 30 w 59"/>
                <a:gd name="T1" fmla="*/ 41 h 49"/>
                <a:gd name="T2" fmla="*/ 7 w 59"/>
                <a:gd name="T3" fmla="*/ 19 h 49"/>
                <a:gd name="T4" fmla="*/ 7 w 59"/>
                <a:gd name="T5" fmla="*/ 15 h 49"/>
                <a:gd name="T6" fmla="*/ 4 w 59"/>
                <a:gd name="T7" fmla="*/ 11 h 49"/>
                <a:gd name="T8" fmla="*/ 0 w 59"/>
                <a:gd name="T9" fmla="*/ 8 h 49"/>
                <a:gd name="T10" fmla="*/ 0 w 59"/>
                <a:gd name="T11" fmla="*/ 4 h 49"/>
                <a:gd name="T12" fmla="*/ 0 w 59"/>
                <a:gd name="T13" fmla="*/ 0 h 49"/>
                <a:gd name="T14" fmla="*/ 7 w 59"/>
                <a:gd name="T15" fmla="*/ 4 h 49"/>
                <a:gd name="T16" fmla="*/ 7 w 59"/>
                <a:gd name="T17" fmla="*/ 0 h 49"/>
                <a:gd name="T18" fmla="*/ 15 w 59"/>
                <a:gd name="T19" fmla="*/ 0 h 49"/>
                <a:gd name="T20" fmla="*/ 18 w 59"/>
                <a:gd name="T21" fmla="*/ 0 h 49"/>
                <a:gd name="T22" fmla="*/ 22 w 59"/>
                <a:gd name="T23" fmla="*/ 0 h 49"/>
                <a:gd name="T24" fmla="*/ 26 w 59"/>
                <a:gd name="T25" fmla="*/ 0 h 49"/>
                <a:gd name="T26" fmla="*/ 33 w 59"/>
                <a:gd name="T27" fmla="*/ 0 h 49"/>
                <a:gd name="T28" fmla="*/ 37 w 59"/>
                <a:gd name="T29" fmla="*/ 4 h 49"/>
                <a:gd name="T30" fmla="*/ 41 w 59"/>
                <a:gd name="T31" fmla="*/ 4 h 49"/>
                <a:gd name="T32" fmla="*/ 52 w 59"/>
                <a:gd name="T33" fmla="*/ 8 h 49"/>
                <a:gd name="T34" fmla="*/ 52 w 59"/>
                <a:gd name="T35" fmla="*/ 8 h 49"/>
                <a:gd name="T36" fmla="*/ 56 w 59"/>
                <a:gd name="T37" fmla="*/ 11 h 49"/>
                <a:gd name="T38" fmla="*/ 52 w 59"/>
                <a:gd name="T39" fmla="*/ 15 h 49"/>
                <a:gd name="T40" fmla="*/ 59 w 59"/>
                <a:gd name="T41" fmla="*/ 19 h 49"/>
                <a:gd name="T42" fmla="*/ 59 w 59"/>
                <a:gd name="T43" fmla="*/ 23 h 49"/>
                <a:gd name="T44" fmla="*/ 56 w 59"/>
                <a:gd name="T45" fmla="*/ 23 h 49"/>
                <a:gd name="T46" fmla="*/ 59 w 59"/>
                <a:gd name="T47" fmla="*/ 30 h 49"/>
                <a:gd name="T48" fmla="*/ 56 w 59"/>
                <a:gd name="T49" fmla="*/ 30 h 49"/>
                <a:gd name="T50" fmla="*/ 48 w 59"/>
                <a:gd name="T51" fmla="*/ 30 h 49"/>
                <a:gd name="T52" fmla="*/ 52 w 59"/>
                <a:gd name="T53" fmla="*/ 34 h 49"/>
                <a:gd name="T54" fmla="*/ 52 w 59"/>
                <a:gd name="T55" fmla="*/ 37 h 49"/>
                <a:gd name="T56" fmla="*/ 48 w 59"/>
                <a:gd name="T57" fmla="*/ 41 h 49"/>
                <a:gd name="T58" fmla="*/ 44 w 59"/>
                <a:gd name="T59" fmla="*/ 49 h 49"/>
                <a:gd name="T60" fmla="*/ 41 w 59"/>
                <a:gd name="T61" fmla="*/ 45 h 49"/>
                <a:gd name="T62" fmla="*/ 33 w 59"/>
                <a:gd name="T63" fmla="*/ 45 h 49"/>
                <a:gd name="T64" fmla="*/ 30 w 59"/>
                <a:gd name="T65"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9">
                  <a:moveTo>
                    <a:pt x="30" y="45"/>
                  </a:moveTo>
                  <a:lnTo>
                    <a:pt x="30" y="41"/>
                  </a:lnTo>
                  <a:lnTo>
                    <a:pt x="18" y="30"/>
                  </a:lnTo>
                  <a:lnTo>
                    <a:pt x="7" y="19"/>
                  </a:lnTo>
                  <a:lnTo>
                    <a:pt x="7" y="19"/>
                  </a:lnTo>
                  <a:lnTo>
                    <a:pt x="7" y="15"/>
                  </a:lnTo>
                  <a:lnTo>
                    <a:pt x="4" y="15"/>
                  </a:lnTo>
                  <a:lnTo>
                    <a:pt x="4" y="11"/>
                  </a:lnTo>
                  <a:lnTo>
                    <a:pt x="0" y="8"/>
                  </a:lnTo>
                  <a:lnTo>
                    <a:pt x="0" y="8"/>
                  </a:lnTo>
                  <a:lnTo>
                    <a:pt x="0" y="8"/>
                  </a:lnTo>
                  <a:lnTo>
                    <a:pt x="0" y="4"/>
                  </a:lnTo>
                  <a:lnTo>
                    <a:pt x="0" y="0"/>
                  </a:lnTo>
                  <a:lnTo>
                    <a:pt x="0" y="0"/>
                  </a:lnTo>
                  <a:lnTo>
                    <a:pt x="4" y="4"/>
                  </a:lnTo>
                  <a:lnTo>
                    <a:pt x="7" y="4"/>
                  </a:lnTo>
                  <a:lnTo>
                    <a:pt x="7" y="4"/>
                  </a:lnTo>
                  <a:lnTo>
                    <a:pt x="7" y="0"/>
                  </a:lnTo>
                  <a:lnTo>
                    <a:pt x="11" y="0"/>
                  </a:lnTo>
                  <a:lnTo>
                    <a:pt x="15" y="0"/>
                  </a:lnTo>
                  <a:lnTo>
                    <a:pt x="15" y="0"/>
                  </a:lnTo>
                  <a:lnTo>
                    <a:pt x="18" y="0"/>
                  </a:lnTo>
                  <a:lnTo>
                    <a:pt x="18" y="0"/>
                  </a:lnTo>
                  <a:lnTo>
                    <a:pt x="22" y="0"/>
                  </a:lnTo>
                  <a:lnTo>
                    <a:pt x="22" y="4"/>
                  </a:lnTo>
                  <a:lnTo>
                    <a:pt x="26" y="0"/>
                  </a:lnTo>
                  <a:lnTo>
                    <a:pt x="30" y="4"/>
                  </a:lnTo>
                  <a:lnTo>
                    <a:pt x="33" y="0"/>
                  </a:lnTo>
                  <a:lnTo>
                    <a:pt x="33" y="4"/>
                  </a:lnTo>
                  <a:lnTo>
                    <a:pt x="37" y="4"/>
                  </a:lnTo>
                  <a:lnTo>
                    <a:pt x="41" y="4"/>
                  </a:lnTo>
                  <a:lnTo>
                    <a:pt x="41" y="4"/>
                  </a:lnTo>
                  <a:lnTo>
                    <a:pt x="44" y="4"/>
                  </a:lnTo>
                  <a:lnTo>
                    <a:pt x="52" y="8"/>
                  </a:lnTo>
                  <a:lnTo>
                    <a:pt x="52" y="8"/>
                  </a:lnTo>
                  <a:lnTo>
                    <a:pt x="52" y="8"/>
                  </a:lnTo>
                  <a:lnTo>
                    <a:pt x="56" y="8"/>
                  </a:lnTo>
                  <a:lnTo>
                    <a:pt x="56" y="11"/>
                  </a:lnTo>
                  <a:lnTo>
                    <a:pt x="52" y="15"/>
                  </a:lnTo>
                  <a:lnTo>
                    <a:pt x="52" y="15"/>
                  </a:lnTo>
                  <a:lnTo>
                    <a:pt x="56" y="19"/>
                  </a:lnTo>
                  <a:lnTo>
                    <a:pt x="59" y="19"/>
                  </a:lnTo>
                  <a:lnTo>
                    <a:pt x="59" y="23"/>
                  </a:lnTo>
                  <a:lnTo>
                    <a:pt x="59" y="23"/>
                  </a:lnTo>
                  <a:lnTo>
                    <a:pt x="56" y="23"/>
                  </a:lnTo>
                  <a:lnTo>
                    <a:pt x="56" y="23"/>
                  </a:lnTo>
                  <a:lnTo>
                    <a:pt x="56" y="26"/>
                  </a:lnTo>
                  <a:lnTo>
                    <a:pt x="59" y="30"/>
                  </a:lnTo>
                  <a:lnTo>
                    <a:pt x="56" y="34"/>
                  </a:lnTo>
                  <a:lnTo>
                    <a:pt x="56" y="30"/>
                  </a:lnTo>
                  <a:lnTo>
                    <a:pt x="52" y="30"/>
                  </a:lnTo>
                  <a:lnTo>
                    <a:pt x="48" y="30"/>
                  </a:lnTo>
                  <a:lnTo>
                    <a:pt x="48" y="34"/>
                  </a:lnTo>
                  <a:lnTo>
                    <a:pt x="52" y="34"/>
                  </a:lnTo>
                  <a:lnTo>
                    <a:pt x="52" y="37"/>
                  </a:lnTo>
                  <a:lnTo>
                    <a:pt x="52" y="37"/>
                  </a:lnTo>
                  <a:lnTo>
                    <a:pt x="48" y="37"/>
                  </a:lnTo>
                  <a:lnTo>
                    <a:pt x="48" y="41"/>
                  </a:lnTo>
                  <a:lnTo>
                    <a:pt x="48" y="45"/>
                  </a:lnTo>
                  <a:lnTo>
                    <a:pt x="44" y="49"/>
                  </a:lnTo>
                  <a:lnTo>
                    <a:pt x="44" y="49"/>
                  </a:lnTo>
                  <a:lnTo>
                    <a:pt x="41" y="45"/>
                  </a:lnTo>
                  <a:lnTo>
                    <a:pt x="37" y="45"/>
                  </a:lnTo>
                  <a:lnTo>
                    <a:pt x="33" y="45"/>
                  </a:lnTo>
                  <a:lnTo>
                    <a:pt x="30" y="45"/>
                  </a:lnTo>
                  <a:lnTo>
                    <a:pt x="30" y="4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57">
              <a:extLst>
                <a:ext uri="{FF2B5EF4-FFF2-40B4-BE49-F238E27FC236}">
                  <a16:creationId xmlns:a16="http://schemas.microsoft.com/office/drawing/2014/main" id="{E15CBB55-7390-446B-91AD-651E1F0DDAFA}"/>
                </a:ext>
              </a:extLst>
            </p:cNvPr>
            <p:cNvSpPr>
              <a:spLocks/>
            </p:cNvSpPr>
            <p:nvPr/>
          </p:nvSpPr>
          <p:spPr bwMode="auto">
            <a:xfrm>
              <a:off x="4550346" y="2203276"/>
              <a:ext cx="61758" cy="37313"/>
            </a:xfrm>
            <a:custGeom>
              <a:avLst/>
              <a:gdLst>
                <a:gd name="T0" fmla="*/ 4 w 48"/>
                <a:gd name="T1" fmla="*/ 29 h 29"/>
                <a:gd name="T2" fmla="*/ 7 w 48"/>
                <a:gd name="T3" fmla="*/ 29 h 29"/>
                <a:gd name="T4" fmla="*/ 11 w 48"/>
                <a:gd name="T5" fmla="*/ 26 h 29"/>
                <a:gd name="T6" fmla="*/ 15 w 48"/>
                <a:gd name="T7" fmla="*/ 26 h 29"/>
                <a:gd name="T8" fmla="*/ 22 w 48"/>
                <a:gd name="T9" fmla="*/ 26 h 29"/>
                <a:gd name="T10" fmla="*/ 26 w 48"/>
                <a:gd name="T11" fmla="*/ 26 h 29"/>
                <a:gd name="T12" fmla="*/ 26 w 48"/>
                <a:gd name="T13" fmla="*/ 22 h 29"/>
                <a:gd name="T14" fmla="*/ 33 w 48"/>
                <a:gd name="T15" fmla="*/ 18 h 29"/>
                <a:gd name="T16" fmla="*/ 33 w 48"/>
                <a:gd name="T17" fmla="*/ 14 h 29"/>
                <a:gd name="T18" fmla="*/ 41 w 48"/>
                <a:gd name="T19" fmla="*/ 11 h 29"/>
                <a:gd name="T20" fmla="*/ 48 w 48"/>
                <a:gd name="T21" fmla="*/ 11 h 29"/>
                <a:gd name="T22" fmla="*/ 48 w 48"/>
                <a:gd name="T23" fmla="*/ 3 h 29"/>
                <a:gd name="T24" fmla="*/ 44 w 48"/>
                <a:gd name="T25" fmla="*/ 0 h 29"/>
                <a:gd name="T26" fmla="*/ 41 w 48"/>
                <a:gd name="T27" fmla="*/ 3 h 29"/>
                <a:gd name="T28" fmla="*/ 33 w 48"/>
                <a:gd name="T29" fmla="*/ 7 h 29"/>
                <a:gd name="T30" fmla="*/ 33 w 48"/>
                <a:gd name="T31" fmla="*/ 7 h 29"/>
                <a:gd name="T32" fmla="*/ 30 w 48"/>
                <a:gd name="T33" fmla="*/ 7 h 29"/>
                <a:gd name="T34" fmla="*/ 26 w 48"/>
                <a:gd name="T35" fmla="*/ 7 h 29"/>
                <a:gd name="T36" fmla="*/ 22 w 48"/>
                <a:gd name="T37" fmla="*/ 7 h 29"/>
                <a:gd name="T38" fmla="*/ 18 w 48"/>
                <a:gd name="T39" fmla="*/ 7 h 29"/>
                <a:gd name="T40" fmla="*/ 15 w 48"/>
                <a:gd name="T41" fmla="*/ 7 h 29"/>
                <a:gd name="T42" fmla="*/ 7 w 48"/>
                <a:gd name="T43" fmla="*/ 7 h 29"/>
                <a:gd name="T44" fmla="*/ 7 w 48"/>
                <a:gd name="T45" fmla="*/ 7 h 29"/>
                <a:gd name="T46" fmla="*/ 4 w 48"/>
                <a:gd name="T47" fmla="*/ 11 h 29"/>
                <a:gd name="T48" fmla="*/ 4 w 48"/>
                <a:gd name="T49" fmla="*/ 14 h 29"/>
                <a:gd name="T50" fmla="*/ 0 w 48"/>
                <a:gd name="T51" fmla="*/ 18 h 29"/>
                <a:gd name="T52" fmla="*/ 4 w 48"/>
                <a:gd name="T53" fmla="*/ 22 h 29"/>
                <a:gd name="T54" fmla="*/ 4 w 48"/>
                <a:gd name="T55" fmla="*/ 22 h 29"/>
                <a:gd name="T56" fmla="*/ 7 w 48"/>
                <a:gd name="T57" fmla="*/ 22 h 29"/>
                <a:gd name="T58" fmla="*/ 7 w 48"/>
                <a:gd name="T59" fmla="*/ 26 h 29"/>
                <a:gd name="T60" fmla="*/ 4 w 48"/>
                <a:gd name="T61" fmla="*/ 26 h 29"/>
                <a:gd name="T62" fmla="*/ 4 w 48"/>
                <a:gd name="T6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29">
                  <a:moveTo>
                    <a:pt x="4" y="29"/>
                  </a:moveTo>
                  <a:lnTo>
                    <a:pt x="7" y="29"/>
                  </a:lnTo>
                  <a:lnTo>
                    <a:pt x="11" y="26"/>
                  </a:lnTo>
                  <a:lnTo>
                    <a:pt x="15" y="26"/>
                  </a:lnTo>
                  <a:lnTo>
                    <a:pt x="22" y="26"/>
                  </a:lnTo>
                  <a:lnTo>
                    <a:pt x="26" y="26"/>
                  </a:lnTo>
                  <a:lnTo>
                    <a:pt x="26" y="22"/>
                  </a:lnTo>
                  <a:lnTo>
                    <a:pt x="33" y="18"/>
                  </a:lnTo>
                  <a:lnTo>
                    <a:pt x="33" y="14"/>
                  </a:lnTo>
                  <a:lnTo>
                    <a:pt x="41" y="11"/>
                  </a:lnTo>
                  <a:lnTo>
                    <a:pt x="48" y="11"/>
                  </a:lnTo>
                  <a:lnTo>
                    <a:pt x="48" y="3"/>
                  </a:lnTo>
                  <a:lnTo>
                    <a:pt x="44" y="0"/>
                  </a:lnTo>
                  <a:lnTo>
                    <a:pt x="41" y="3"/>
                  </a:lnTo>
                  <a:lnTo>
                    <a:pt x="33" y="7"/>
                  </a:lnTo>
                  <a:lnTo>
                    <a:pt x="33" y="7"/>
                  </a:lnTo>
                  <a:lnTo>
                    <a:pt x="30" y="7"/>
                  </a:lnTo>
                  <a:lnTo>
                    <a:pt x="26" y="7"/>
                  </a:lnTo>
                  <a:lnTo>
                    <a:pt x="22" y="7"/>
                  </a:lnTo>
                  <a:lnTo>
                    <a:pt x="18" y="7"/>
                  </a:lnTo>
                  <a:lnTo>
                    <a:pt x="15" y="7"/>
                  </a:lnTo>
                  <a:lnTo>
                    <a:pt x="7" y="7"/>
                  </a:lnTo>
                  <a:lnTo>
                    <a:pt x="7" y="7"/>
                  </a:lnTo>
                  <a:lnTo>
                    <a:pt x="4" y="11"/>
                  </a:lnTo>
                  <a:lnTo>
                    <a:pt x="4" y="14"/>
                  </a:lnTo>
                  <a:lnTo>
                    <a:pt x="0" y="18"/>
                  </a:lnTo>
                  <a:lnTo>
                    <a:pt x="4" y="22"/>
                  </a:lnTo>
                  <a:lnTo>
                    <a:pt x="4" y="22"/>
                  </a:lnTo>
                  <a:lnTo>
                    <a:pt x="7" y="22"/>
                  </a:lnTo>
                  <a:lnTo>
                    <a:pt x="7" y="26"/>
                  </a:lnTo>
                  <a:lnTo>
                    <a:pt x="4" y="26"/>
                  </a:lnTo>
                  <a:lnTo>
                    <a:pt x="4" y="2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58">
              <a:extLst>
                <a:ext uri="{FF2B5EF4-FFF2-40B4-BE49-F238E27FC236}">
                  <a16:creationId xmlns:a16="http://schemas.microsoft.com/office/drawing/2014/main" id="{474A453E-1D25-4DB9-BF1E-936745E4EA1F}"/>
                </a:ext>
              </a:extLst>
            </p:cNvPr>
            <p:cNvSpPr>
              <a:spLocks/>
            </p:cNvSpPr>
            <p:nvPr/>
          </p:nvSpPr>
          <p:spPr bwMode="auto">
            <a:xfrm>
              <a:off x="4474436" y="2150523"/>
              <a:ext cx="142816" cy="61758"/>
            </a:xfrm>
            <a:custGeom>
              <a:avLst/>
              <a:gdLst>
                <a:gd name="T0" fmla="*/ 66 w 111"/>
                <a:gd name="T1" fmla="*/ 48 h 48"/>
                <a:gd name="T2" fmla="*/ 77 w 111"/>
                <a:gd name="T3" fmla="*/ 48 h 48"/>
                <a:gd name="T4" fmla="*/ 85 w 111"/>
                <a:gd name="T5" fmla="*/ 48 h 48"/>
                <a:gd name="T6" fmla="*/ 92 w 111"/>
                <a:gd name="T7" fmla="*/ 48 h 48"/>
                <a:gd name="T8" fmla="*/ 100 w 111"/>
                <a:gd name="T9" fmla="*/ 44 h 48"/>
                <a:gd name="T10" fmla="*/ 107 w 111"/>
                <a:gd name="T11" fmla="*/ 37 h 48"/>
                <a:gd name="T12" fmla="*/ 107 w 111"/>
                <a:gd name="T13" fmla="*/ 33 h 48"/>
                <a:gd name="T14" fmla="*/ 103 w 111"/>
                <a:gd name="T15" fmla="*/ 26 h 48"/>
                <a:gd name="T16" fmla="*/ 111 w 111"/>
                <a:gd name="T17" fmla="*/ 26 h 48"/>
                <a:gd name="T18" fmla="*/ 111 w 111"/>
                <a:gd name="T19" fmla="*/ 18 h 48"/>
                <a:gd name="T20" fmla="*/ 111 w 111"/>
                <a:gd name="T21" fmla="*/ 7 h 48"/>
                <a:gd name="T22" fmla="*/ 103 w 111"/>
                <a:gd name="T23" fmla="*/ 4 h 48"/>
                <a:gd name="T24" fmla="*/ 92 w 111"/>
                <a:gd name="T25" fmla="*/ 4 h 48"/>
                <a:gd name="T26" fmla="*/ 81 w 111"/>
                <a:gd name="T27" fmla="*/ 0 h 48"/>
                <a:gd name="T28" fmla="*/ 77 w 111"/>
                <a:gd name="T29" fmla="*/ 4 h 48"/>
                <a:gd name="T30" fmla="*/ 77 w 111"/>
                <a:gd name="T31" fmla="*/ 7 h 48"/>
                <a:gd name="T32" fmla="*/ 70 w 111"/>
                <a:gd name="T33" fmla="*/ 7 h 48"/>
                <a:gd name="T34" fmla="*/ 59 w 111"/>
                <a:gd name="T35" fmla="*/ 4 h 48"/>
                <a:gd name="T36" fmla="*/ 59 w 111"/>
                <a:gd name="T37" fmla="*/ 11 h 48"/>
                <a:gd name="T38" fmla="*/ 55 w 111"/>
                <a:gd name="T39" fmla="*/ 11 h 48"/>
                <a:gd name="T40" fmla="*/ 48 w 111"/>
                <a:gd name="T41" fmla="*/ 18 h 48"/>
                <a:gd name="T42" fmla="*/ 52 w 111"/>
                <a:gd name="T43" fmla="*/ 22 h 48"/>
                <a:gd name="T44" fmla="*/ 48 w 111"/>
                <a:gd name="T45" fmla="*/ 26 h 48"/>
                <a:gd name="T46" fmla="*/ 40 w 111"/>
                <a:gd name="T47" fmla="*/ 26 h 48"/>
                <a:gd name="T48" fmla="*/ 37 w 111"/>
                <a:gd name="T49" fmla="*/ 26 h 48"/>
                <a:gd name="T50" fmla="*/ 29 w 111"/>
                <a:gd name="T51" fmla="*/ 30 h 48"/>
                <a:gd name="T52" fmla="*/ 22 w 111"/>
                <a:gd name="T53" fmla="*/ 30 h 48"/>
                <a:gd name="T54" fmla="*/ 15 w 111"/>
                <a:gd name="T55" fmla="*/ 26 h 48"/>
                <a:gd name="T56" fmla="*/ 11 w 111"/>
                <a:gd name="T57" fmla="*/ 30 h 48"/>
                <a:gd name="T58" fmla="*/ 7 w 111"/>
                <a:gd name="T59" fmla="*/ 30 h 48"/>
                <a:gd name="T60" fmla="*/ 0 w 111"/>
                <a:gd name="T61" fmla="*/ 30 h 48"/>
                <a:gd name="T62" fmla="*/ 0 w 111"/>
                <a:gd name="T63" fmla="*/ 30 h 48"/>
                <a:gd name="T64" fmla="*/ 0 w 111"/>
                <a:gd name="T65" fmla="*/ 33 h 48"/>
                <a:gd name="T66" fmla="*/ 3 w 111"/>
                <a:gd name="T67" fmla="*/ 37 h 48"/>
                <a:gd name="T68" fmla="*/ 7 w 111"/>
                <a:gd name="T69" fmla="*/ 37 h 48"/>
                <a:gd name="T70" fmla="*/ 11 w 111"/>
                <a:gd name="T71" fmla="*/ 37 h 48"/>
                <a:gd name="T72" fmla="*/ 18 w 111"/>
                <a:gd name="T73" fmla="*/ 37 h 48"/>
                <a:gd name="T74" fmla="*/ 22 w 111"/>
                <a:gd name="T75" fmla="*/ 41 h 48"/>
                <a:gd name="T76" fmla="*/ 33 w 111"/>
                <a:gd name="T77" fmla="*/ 37 h 48"/>
                <a:gd name="T78" fmla="*/ 40 w 111"/>
                <a:gd name="T79" fmla="*/ 41 h 48"/>
                <a:gd name="T80" fmla="*/ 59 w 111"/>
                <a:gd name="T81" fmla="*/ 44 h 48"/>
                <a:gd name="T82" fmla="*/ 66 w 111"/>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48">
                  <a:moveTo>
                    <a:pt x="66" y="48"/>
                  </a:moveTo>
                  <a:lnTo>
                    <a:pt x="66" y="48"/>
                  </a:lnTo>
                  <a:lnTo>
                    <a:pt x="74" y="48"/>
                  </a:lnTo>
                  <a:lnTo>
                    <a:pt x="77" y="48"/>
                  </a:lnTo>
                  <a:lnTo>
                    <a:pt x="81" y="48"/>
                  </a:lnTo>
                  <a:lnTo>
                    <a:pt x="85" y="48"/>
                  </a:lnTo>
                  <a:lnTo>
                    <a:pt x="89" y="48"/>
                  </a:lnTo>
                  <a:lnTo>
                    <a:pt x="92" y="48"/>
                  </a:lnTo>
                  <a:lnTo>
                    <a:pt x="92" y="48"/>
                  </a:lnTo>
                  <a:lnTo>
                    <a:pt x="100" y="44"/>
                  </a:lnTo>
                  <a:lnTo>
                    <a:pt x="103" y="41"/>
                  </a:lnTo>
                  <a:lnTo>
                    <a:pt x="107" y="37"/>
                  </a:lnTo>
                  <a:lnTo>
                    <a:pt x="107" y="37"/>
                  </a:lnTo>
                  <a:lnTo>
                    <a:pt x="107" y="33"/>
                  </a:lnTo>
                  <a:lnTo>
                    <a:pt x="107" y="30"/>
                  </a:lnTo>
                  <a:lnTo>
                    <a:pt x="103" y="26"/>
                  </a:lnTo>
                  <a:lnTo>
                    <a:pt x="103" y="26"/>
                  </a:lnTo>
                  <a:lnTo>
                    <a:pt x="111" y="26"/>
                  </a:lnTo>
                  <a:lnTo>
                    <a:pt x="111" y="22"/>
                  </a:lnTo>
                  <a:lnTo>
                    <a:pt x="111" y="18"/>
                  </a:lnTo>
                  <a:lnTo>
                    <a:pt x="111" y="11"/>
                  </a:lnTo>
                  <a:lnTo>
                    <a:pt x="111" y="7"/>
                  </a:lnTo>
                  <a:lnTo>
                    <a:pt x="103" y="4"/>
                  </a:lnTo>
                  <a:lnTo>
                    <a:pt x="103" y="4"/>
                  </a:lnTo>
                  <a:lnTo>
                    <a:pt x="96" y="4"/>
                  </a:lnTo>
                  <a:lnTo>
                    <a:pt x="92" y="4"/>
                  </a:lnTo>
                  <a:lnTo>
                    <a:pt x="89" y="0"/>
                  </a:lnTo>
                  <a:lnTo>
                    <a:pt x="81" y="0"/>
                  </a:lnTo>
                  <a:lnTo>
                    <a:pt x="81" y="0"/>
                  </a:lnTo>
                  <a:lnTo>
                    <a:pt x="77" y="4"/>
                  </a:lnTo>
                  <a:lnTo>
                    <a:pt x="77" y="4"/>
                  </a:lnTo>
                  <a:lnTo>
                    <a:pt x="77" y="7"/>
                  </a:lnTo>
                  <a:lnTo>
                    <a:pt x="70" y="7"/>
                  </a:lnTo>
                  <a:lnTo>
                    <a:pt x="70" y="7"/>
                  </a:lnTo>
                  <a:lnTo>
                    <a:pt x="63" y="4"/>
                  </a:lnTo>
                  <a:lnTo>
                    <a:pt x="59" y="4"/>
                  </a:lnTo>
                  <a:lnTo>
                    <a:pt x="59" y="7"/>
                  </a:lnTo>
                  <a:lnTo>
                    <a:pt x="59" y="11"/>
                  </a:lnTo>
                  <a:lnTo>
                    <a:pt x="55" y="11"/>
                  </a:lnTo>
                  <a:lnTo>
                    <a:pt x="55" y="11"/>
                  </a:lnTo>
                  <a:lnTo>
                    <a:pt x="52" y="15"/>
                  </a:lnTo>
                  <a:lnTo>
                    <a:pt x="48" y="18"/>
                  </a:lnTo>
                  <a:lnTo>
                    <a:pt x="48" y="22"/>
                  </a:lnTo>
                  <a:lnTo>
                    <a:pt x="52" y="22"/>
                  </a:lnTo>
                  <a:lnTo>
                    <a:pt x="52" y="26"/>
                  </a:lnTo>
                  <a:lnTo>
                    <a:pt x="48" y="26"/>
                  </a:lnTo>
                  <a:lnTo>
                    <a:pt x="44" y="26"/>
                  </a:lnTo>
                  <a:lnTo>
                    <a:pt x="40" y="26"/>
                  </a:lnTo>
                  <a:lnTo>
                    <a:pt x="37" y="26"/>
                  </a:lnTo>
                  <a:lnTo>
                    <a:pt x="37" y="26"/>
                  </a:lnTo>
                  <a:lnTo>
                    <a:pt x="29" y="30"/>
                  </a:lnTo>
                  <a:lnTo>
                    <a:pt x="29" y="30"/>
                  </a:lnTo>
                  <a:lnTo>
                    <a:pt x="26" y="30"/>
                  </a:lnTo>
                  <a:lnTo>
                    <a:pt x="22" y="30"/>
                  </a:lnTo>
                  <a:lnTo>
                    <a:pt x="18" y="26"/>
                  </a:lnTo>
                  <a:lnTo>
                    <a:pt x="15" y="26"/>
                  </a:lnTo>
                  <a:lnTo>
                    <a:pt x="11" y="26"/>
                  </a:lnTo>
                  <a:lnTo>
                    <a:pt x="11" y="30"/>
                  </a:lnTo>
                  <a:lnTo>
                    <a:pt x="11" y="30"/>
                  </a:lnTo>
                  <a:lnTo>
                    <a:pt x="7" y="30"/>
                  </a:lnTo>
                  <a:lnTo>
                    <a:pt x="3" y="26"/>
                  </a:lnTo>
                  <a:lnTo>
                    <a:pt x="0" y="30"/>
                  </a:lnTo>
                  <a:lnTo>
                    <a:pt x="0" y="30"/>
                  </a:lnTo>
                  <a:lnTo>
                    <a:pt x="0" y="30"/>
                  </a:lnTo>
                  <a:lnTo>
                    <a:pt x="0" y="30"/>
                  </a:lnTo>
                  <a:lnTo>
                    <a:pt x="0" y="33"/>
                  </a:lnTo>
                  <a:lnTo>
                    <a:pt x="3" y="33"/>
                  </a:lnTo>
                  <a:lnTo>
                    <a:pt x="3" y="37"/>
                  </a:lnTo>
                  <a:lnTo>
                    <a:pt x="3" y="37"/>
                  </a:lnTo>
                  <a:lnTo>
                    <a:pt x="7" y="37"/>
                  </a:lnTo>
                  <a:lnTo>
                    <a:pt x="11" y="37"/>
                  </a:lnTo>
                  <a:lnTo>
                    <a:pt x="11" y="37"/>
                  </a:lnTo>
                  <a:lnTo>
                    <a:pt x="15" y="37"/>
                  </a:lnTo>
                  <a:lnTo>
                    <a:pt x="18" y="37"/>
                  </a:lnTo>
                  <a:lnTo>
                    <a:pt x="18" y="37"/>
                  </a:lnTo>
                  <a:lnTo>
                    <a:pt x="22" y="41"/>
                  </a:lnTo>
                  <a:lnTo>
                    <a:pt x="29" y="37"/>
                  </a:lnTo>
                  <a:lnTo>
                    <a:pt x="33" y="37"/>
                  </a:lnTo>
                  <a:lnTo>
                    <a:pt x="40" y="37"/>
                  </a:lnTo>
                  <a:lnTo>
                    <a:pt x="40" y="41"/>
                  </a:lnTo>
                  <a:lnTo>
                    <a:pt x="48" y="44"/>
                  </a:lnTo>
                  <a:lnTo>
                    <a:pt x="59" y="44"/>
                  </a:lnTo>
                  <a:lnTo>
                    <a:pt x="63" y="44"/>
                  </a:lnTo>
                  <a:lnTo>
                    <a:pt x="66" y="48"/>
                  </a:lnTo>
                  <a:lnTo>
                    <a:pt x="66" y="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59">
              <a:extLst>
                <a:ext uri="{FF2B5EF4-FFF2-40B4-BE49-F238E27FC236}">
                  <a16:creationId xmlns:a16="http://schemas.microsoft.com/office/drawing/2014/main" id="{611AE047-228A-47F1-B24E-11CEB6B6FE41}"/>
                </a:ext>
              </a:extLst>
            </p:cNvPr>
            <p:cNvSpPr>
              <a:spLocks/>
            </p:cNvSpPr>
            <p:nvPr/>
          </p:nvSpPr>
          <p:spPr bwMode="auto">
            <a:xfrm>
              <a:off x="4555494" y="1997415"/>
              <a:ext cx="194282" cy="147963"/>
            </a:xfrm>
            <a:custGeom>
              <a:avLst/>
              <a:gdLst>
                <a:gd name="T0" fmla="*/ 92 w 151"/>
                <a:gd name="T1" fmla="*/ 115 h 115"/>
                <a:gd name="T2" fmla="*/ 96 w 151"/>
                <a:gd name="T3" fmla="*/ 111 h 115"/>
                <a:gd name="T4" fmla="*/ 100 w 151"/>
                <a:gd name="T5" fmla="*/ 111 h 115"/>
                <a:gd name="T6" fmla="*/ 107 w 151"/>
                <a:gd name="T7" fmla="*/ 111 h 115"/>
                <a:gd name="T8" fmla="*/ 111 w 151"/>
                <a:gd name="T9" fmla="*/ 111 h 115"/>
                <a:gd name="T10" fmla="*/ 118 w 151"/>
                <a:gd name="T11" fmla="*/ 111 h 115"/>
                <a:gd name="T12" fmla="*/ 129 w 151"/>
                <a:gd name="T13" fmla="*/ 115 h 115"/>
                <a:gd name="T14" fmla="*/ 133 w 151"/>
                <a:gd name="T15" fmla="*/ 111 h 115"/>
                <a:gd name="T16" fmla="*/ 144 w 151"/>
                <a:gd name="T17" fmla="*/ 97 h 115"/>
                <a:gd name="T18" fmla="*/ 148 w 151"/>
                <a:gd name="T19" fmla="*/ 89 h 115"/>
                <a:gd name="T20" fmla="*/ 151 w 151"/>
                <a:gd name="T21" fmla="*/ 85 h 115"/>
                <a:gd name="T22" fmla="*/ 148 w 151"/>
                <a:gd name="T23" fmla="*/ 82 h 115"/>
                <a:gd name="T24" fmla="*/ 148 w 151"/>
                <a:gd name="T25" fmla="*/ 78 h 115"/>
                <a:gd name="T26" fmla="*/ 144 w 151"/>
                <a:gd name="T27" fmla="*/ 71 h 115"/>
                <a:gd name="T28" fmla="*/ 144 w 151"/>
                <a:gd name="T29" fmla="*/ 59 h 115"/>
                <a:gd name="T30" fmla="*/ 137 w 151"/>
                <a:gd name="T31" fmla="*/ 52 h 115"/>
                <a:gd name="T32" fmla="*/ 144 w 151"/>
                <a:gd name="T33" fmla="*/ 45 h 115"/>
                <a:gd name="T34" fmla="*/ 140 w 151"/>
                <a:gd name="T35" fmla="*/ 34 h 115"/>
                <a:gd name="T36" fmla="*/ 140 w 151"/>
                <a:gd name="T37" fmla="*/ 30 h 115"/>
                <a:gd name="T38" fmla="*/ 133 w 151"/>
                <a:gd name="T39" fmla="*/ 19 h 115"/>
                <a:gd name="T40" fmla="*/ 133 w 151"/>
                <a:gd name="T41" fmla="*/ 8 h 115"/>
                <a:gd name="T42" fmla="*/ 126 w 151"/>
                <a:gd name="T43" fmla="*/ 4 h 115"/>
                <a:gd name="T44" fmla="*/ 85 w 151"/>
                <a:gd name="T45" fmla="*/ 8 h 115"/>
                <a:gd name="T46" fmla="*/ 77 w 151"/>
                <a:gd name="T47" fmla="*/ 11 h 115"/>
                <a:gd name="T48" fmla="*/ 70 w 151"/>
                <a:gd name="T49" fmla="*/ 11 h 115"/>
                <a:gd name="T50" fmla="*/ 77 w 151"/>
                <a:gd name="T51" fmla="*/ 4 h 115"/>
                <a:gd name="T52" fmla="*/ 74 w 151"/>
                <a:gd name="T53" fmla="*/ 8 h 115"/>
                <a:gd name="T54" fmla="*/ 63 w 151"/>
                <a:gd name="T55" fmla="*/ 8 h 115"/>
                <a:gd name="T56" fmla="*/ 59 w 151"/>
                <a:gd name="T57" fmla="*/ 4 h 115"/>
                <a:gd name="T58" fmla="*/ 66 w 151"/>
                <a:gd name="T59" fmla="*/ 4 h 115"/>
                <a:gd name="T60" fmla="*/ 63 w 151"/>
                <a:gd name="T61" fmla="*/ 0 h 115"/>
                <a:gd name="T62" fmla="*/ 48 w 151"/>
                <a:gd name="T63" fmla="*/ 4 h 115"/>
                <a:gd name="T64" fmla="*/ 37 w 151"/>
                <a:gd name="T65" fmla="*/ 4 h 115"/>
                <a:gd name="T66" fmla="*/ 29 w 151"/>
                <a:gd name="T67" fmla="*/ 8 h 115"/>
                <a:gd name="T68" fmla="*/ 26 w 151"/>
                <a:gd name="T69" fmla="*/ 15 h 115"/>
                <a:gd name="T70" fmla="*/ 14 w 151"/>
                <a:gd name="T71" fmla="*/ 19 h 115"/>
                <a:gd name="T72" fmla="*/ 7 w 151"/>
                <a:gd name="T73" fmla="*/ 22 h 115"/>
                <a:gd name="T74" fmla="*/ 3 w 151"/>
                <a:gd name="T75" fmla="*/ 26 h 115"/>
                <a:gd name="T76" fmla="*/ 3 w 151"/>
                <a:gd name="T77" fmla="*/ 26 h 115"/>
                <a:gd name="T78" fmla="*/ 3 w 151"/>
                <a:gd name="T79" fmla="*/ 37 h 115"/>
                <a:gd name="T80" fmla="*/ 0 w 151"/>
                <a:gd name="T81" fmla="*/ 41 h 115"/>
                <a:gd name="T82" fmla="*/ 3 w 151"/>
                <a:gd name="T83" fmla="*/ 52 h 115"/>
                <a:gd name="T84" fmla="*/ 7 w 151"/>
                <a:gd name="T85" fmla="*/ 56 h 115"/>
                <a:gd name="T86" fmla="*/ 7 w 151"/>
                <a:gd name="T87" fmla="*/ 59 h 115"/>
                <a:gd name="T88" fmla="*/ 11 w 151"/>
                <a:gd name="T89" fmla="*/ 67 h 115"/>
                <a:gd name="T90" fmla="*/ 14 w 151"/>
                <a:gd name="T91" fmla="*/ 78 h 115"/>
                <a:gd name="T92" fmla="*/ 14 w 151"/>
                <a:gd name="T93" fmla="*/ 82 h 115"/>
                <a:gd name="T94" fmla="*/ 18 w 151"/>
                <a:gd name="T95" fmla="*/ 82 h 115"/>
                <a:gd name="T96" fmla="*/ 26 w 151"/>
                <a:gd name="T97" fmla="*/ 82 h 115"/>
                <a:gd name="T98" fmla="*/ 29 w 151"/>
                <a:gd name="T99" fmla="*/ 85 h 115"/>
                <a:gd name="T100" fmla="*/ 33 w 151"/>
                <a:gd name="T101" fmla="*/ 89 h 115"/>
                <a:gd name="T102" fmla="*/ 33 w 151"/>
                <a:gd name="T103" fmla="*/ 93 h 115"/>
                <a:gd name="T104" fmla="*/ 37 w 151"/>
                <a:gd name="T105" fmla="*/ 97 h 115"/>
                <a:gd name="T106" fmla="*/ 40 w 151"/>
                <a:gd name="T107" fmla="*/ 97 h 115"/>
                <a:gd name="T108" fmla="*/ 37 w 151"/>
                <a:gd name="T109" fmla="*/ 89 h 115"/>
                <a:gd name="T110" fmla="*/ 48 w 151"/>
                <a:gd name="T111" fmla="*/ 93 h 115"/>
                <a:gd name="T112" fmla="*/ 51 w 151"/>
                <a:gd name="T113" fmla="*/ 97 h 115"/>
                <a:gd name="T114" fmla="*/ 59 w 151"/>
                <a:gd name="T115" fmla="*/ 97 h 115"/>
                <a:gd name="T116" fmla="*/ 74 w 151"/>
                <a:gd name="T117" fmla="*/ 104 h 115"/>
                <a:gd name="T118" fmla="*/ 81 w 151"/>
                <a:gd name="T119" fmla="*/ 111 h 115"/>
                <a:gd name="T120" fmla="*/ 89 w 151"/>
                <a:gd name="T121" fmla="*/ 108 h 115"/>
                <a:gd name="T122" fmla="*/ 89 w 151"/>
                <a:gd name="T123"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15">
                  <a:moveTo>
                    <a:pt x="89" y="115"/>
                  </a:moveTo>
                  <a:lnTo>
                    <a:pt x="92" y="115"/>
                  </a:lnTo>
                  <a:lnTo>
                    <a:pt x="96" y="115"/>
                  </a:lnTo>
                  <a:lnTo>
                    <a:pt x="96" y="111"/>
                  </a:lnTo>
                  <a:lnTo>
                    <a:pt x="100" y="111"/>
                  </a:lnTo>
                  <a:lnTo>
                    <a:pt x="100" y="111"/>
                  </a:lnTo>
                  <a:lnTo>
                    <a:pt x="107" y="111"/>
                  </a:lnTo>
                  <a:lnTo>
                    <a:pt x="107" y="111"/>
                  </a:lnTo>
                  <a:lnTo>
                    <a:pt x="111" y="111"/>
                  </a:lnTo>
                  <a:lnTo>
                    <a:pt x="111" y="111"/>
                  </a:lnTo>
                  <a:lnTo>
                    <a:pt x="114" y="111"/>
                  </a:lnTo>
                  <a:lnTo>
                    <a:pt x="118" y="111"/>
                  </a:lnTo>
                  <a:lnTo>
                    <a:pt x="122" y="111"/>
                  </a:lnTo>
                  <a:lnTo>
                    <a:pt x="129" y="115"/>
                  </a:lnTo>
                  <a:lnTo>
                    <a:pt x="133" y="115"/>
                  </a:lnTo>
                  <a:lnTo>
                    <a:pt x="133" y="111"/>
                  </a:lnTo>
                  <a:lnTo>
                    <a:pt x="133" y="108"/>
                  </a:lnTo>
                  <a:lnTo>
                    <a:pt x="144" y="97"/>
                  </a:lnTo>
                  <a:lnTo>
                    <a:pt x="144" y="93"/>
                  </a:lnTo>
                  <a:lnTo>
                    <a:pt x="148" y="89"/>
                  </a:lnTo>
                  <a:lnTo>
                    <a:pt x="151" y="89"/>
                  </a:lnTo>
                  <a:lnTo>
                    <a:pt x="151" y="85"/>
                  </a:lnTo>
                  <a:lnTo>
                    <a:pt x="148" y="82"/>
                  </a:lnTo>
                  <a:lnTo>
                    <a:pt x="148" y="82"/>
                  </a:lnTo>
                  <a:lnTo>
                    <a:pt x="151" y="78"/>
                  </a:lnTo>
                  <a:lnTo>
                    <a:pt x="148" y="78"/>
                  </a:lnTo>
                  <a:lnTo>
                    <a:pt x="144" y="74"/>
                  </a:lnTo>
                  <a:lnTo>
                    <a:pt x="144" y="71"/>
                  </a:lnTo>
                  <a:lnTo>
                    <a:pt x="144" y="63"/>
                  </a:lnTo>
                  <a:lnTo>
                    <a:pt x="144" y="59"/>
                  </a:lnTo>
                  <a:lnTo>
                    <a:pt x="140" y="56"/>
                  </a:lnTo>
                  <a:lnTo>
                    <a:pt x="137" y="52"/>
                  </a:lnTo>
                  <a:lnTo>
                    <a:pt x="140" y="48"/>
                  </a:lnTo>
                  <a:lnTo>
                    <a:pt x="144" y="45"/>
                  </a:lnTo>
                  <a:lnTo>
                    <a:pt x="144" y="37"/>
                  </a:lnTo>
                  <a:lnTo>
                    <a:pt x="140" y="34"/>
                  </a:lnTo>
                  <a:lnTo>
                    <a:pt x="140" y="30"/>
                  </a:lnTo>
                  <a:lnTo>
                    <a:pt x="140" y="30"/>
                  </a:lnTo>
                  <a:lnTo>
                    <a:pt x="137" y="22"/>
                  </a:lnTo>
                  <a:lnTo>
                    <a:pt x="133" y="19"/>
                  </a:lnTo>
                  <a:lnTo>
                    <a:pt x="133" y="15"/>
                  </a:lnTo>
                  <a:lnTo>
                    <a:pt x="133" y="8"/>
                  </a:lnTo>
                  <a:lnTo>
                    <a:pt x="129" y="8"/>
                  </a:lnTo>
                  <a:lnTo>
                    <a:pt x="126" y="4"/>
                  </a:lnTo>
                  <a:lnTo>
                    <a:pt x="103" y="8"/>
                  </a:lnTo>
                  <a:lnTo>
                    <a:pt x="85" y="8"/>
                  </a:lnTo>
                  <a:lnTo>
                    <a:pt x="81" y="8"/>
                  </a:lnTo>
                  <a:lnTo>
                    <a:pt x="77" y="11"/>
                  </a:lnTo>
                  <a:lnTo>
                    <a:pt x="70" y="11"/>
                  </a:lnTo>
                  <a:lnTo>
                    <a:pt x="70" y="11"/>
                  </a:lnTo>
                  <a:lnTo>
                    <a:pt x="74" y="8"/>
                  </a:lnTo>
                  <a:lnTo>
                    <a:pt x="77" y="4"/>
                  </a:lnTo>
                  <a:lnTo>
                    <a:pt x="77" y="4"/>
                  </a:lnTo>
                  <a:lnTo>
                    <a:pt x="74" y="8"/>
                  </a:lnTo>
                  <a:lnTo>
                    <a:pt x="66" y="11"/>
                  </a:lnTo>
                  <a:lnTo>
                    <a:pt x="63" y="8"/>
                  </a:lnTo>
                  <a:lnTo>
                    <a:pt x="59" y="4"/>
                  </a:lnTo>
                  <a:lnTo>
                    <a:pt x="59" y="4"/>
                  </a:lnTo>
                  <a:lnTo>
                    <a:pt x="63" y="4"/>
                  </a:lnTo>
                  <a:lnTo>
                    <a:pt x="66" y="4"/>
                  </a:lnTo>
                  <a:lnTo>
                    <a:pt x="66" y="4"/>
                  </a:lnTo>
                  <a:lnTo>
                    <a:pt x="63" y="0"/>
                  </a:lnTo>
                  <a:lnTo>
                    <a:pt x="51" y="0"/>
                  </a:lnTo>
                  <a:lnTo>
                    <a:pt x="48" y="4"/>
                  </a:lnTo>
                  <a:lnTo>
                    <a:pt x="40" y="4"/>
                  </a:lnTo>
                  <a:lnTo>
                    <a:pt x="37" y="4"/>
                  </a:lnTo>
                  <a:lnTo>
                    <a:pt x="33" y="8"/>
                  </a:lnTo>
                  <a:lnTo>
                    <a:pt x="29" y="8"/>
                  </a:lnTo>
                  <a:lnTo>
                    <a:pt x="26" y="11"/>
                  </a:lnTo>
                  <a:lnTo>
                    <a:pt x="26" y="15"/>
                  </a:lnTo>
                  <a:lnTo>
                    <a:pt x="22" y="15"/>
                  </a:lnTo>
                  <a:lnTo>
                    <a:pt x="14" y="19"/>
                  </a:lnTo>
                  <a:lnTo>
                    <a:pt x="7" y="19"/>
                  </a:lnTo>
                  <a:lnTo>
                    <a:pt x="7" y="22"/>
                  </a:lnTo>
                  <a:lnTo>
                    <a:pt x="7" y="26"/>
                  </a:lnTo>
                  <a:lnTo>
                    <a:pt x="3" y="26"/>
                  </a:lnTo>
                  <a:lnTo>
                    <a:pt x="3" y="26"/>
                  </a:lnTo>
                  <a:lnTo>
                    <a:pt x="3" y="26"/>
                  </a:lnTo>
                  <a:lnTo>
                    <a:pt x="3" y="34"/>
                  </a:lnTo>
                  <a:lnTo>
                    <a:pt x="3" y="37"/>
                  </a:lnTo>
                  <a:lnTo>
                    <a:pt x="0" y="41"/>
                  </a:lnTo>
                  <a:lnTo>
                    <a:pt x="0" y="41"/>
                  </a:lnTo>
                  <a:lnTo>
                    <a:pt x="3" y="48"/>
                  </a:lnTo>
                  <a:lnTo>
                    <a:pt x="3" y="52"/>
                  </a:lnTo>
                  <a:lnTo>
                    <a:pt x="7" y="52"/>
                  </a:lnTo>
                  <a:lnTo>
                    <a:pt x="7" y="56"/>
                  </a:lnTo>
                  <a:lnTo>
                    <a:pt x="7" y="59"/>
                  </a:lnTo>
                  <a:lnTo>
                    <a:pt x="7" y="59"/>
                  </a:lnTo>
                  <a:lnTo>
                    <a:pt x="11" y="67"/>
                  </a:lnTo>
                  <a:lnTo>
                    <a:pt x="11" y="67"/>
                  </a:lnTo>
                  <a:lnTo>
                    <a:pt x="14" y="71"/>
                  </a:lnTo>
                  <a:lnTo>
                    <a:pt x="14" y="78"/>
                  </a:lnTo>
                  <a:lnTo>
                    <a:pt x="14" y="82"/>
                  </a:lnTo>
                  <a:lnTo>
                    <a:pt x="14" y="82"/>
                  </a:lnTo>
                  <a:lnTo>
                    <a:pt x="14" y="82"/>
                  </a:lnTo>
                  <a:lnTo>
                    <a:pt x="18" y="82"/>
                  </a:lnTo>
                  <a:lnTo>
                    <a:pt x="22" y="82"/>
                  </a:lnTo>
                  <a:lnTo>
                    <a:pt x="26" y="82"/>
                  </a:lnTo>
                  <a:lnTo>
                    <a:pt x="26" y="82"/>
                  </a:lnTo>
                  <a:lnTo>
                    <a:pt x="29" y="85"/>
                  </a:lnTo>
                  <a:lnTo>
                    <a:pt x="33" y="85"/>
                  </a:lnTo>
                  <a:lnTo>
                    <a:pt x="33" y="89"/>
                  </a:lnTo>
                  <a:lnTo>
                    <a:pt x="33" y="89"/>
                  </a:lnTo>
                  <a:lnTo>
                    <a:pt x="33" y="93"/>
                  </a:lnTo>
                  <a:lnTo>
                    <a:pt x="37" y="93"/>
                  </a:lnTo>
                  <a:lnTo>
                    <a:pt x="37" y="97"/>
                  </a:lnTo>
                  <a:lnTo>
                    <a:pt x="37" y="97"/>
                  </a:lnTo>
                  <a:lnTo>
                    <a:pt x="40" y="97"/>
                  </a:lnTo>
                  <a:lnTo>
                    <a:pt x="40" y="97"/>
                  </a:lnTo>
                  <a:lnTo>
                    <a:pt x="37" y="89"/>
                  </a:lnTo>
                  <a:lnTo>
                    <a:pt x="40" y="89"/>
                  </a:lnTo>
                  <a:lnTo>
                    <a:pt x="48" y="93"/>
                  </a:lnTo>
                  <a:lnTo>
                    <a:pt x="51" y="93"/>
                  </a:lnTo>
                  <a:lnTo>
                    <a:pt x="51" y="97"/>
                  </a:lnTo>
                  <a:lnTo>
                    <a:pt x="55" y="97"/>
                  </a:lnTo>
                  <a:lnTo>
                    <a:pt x="59" y="97"/>
                  </a:lnTo>
                  <a:lnTo>
                    <a:pt x="66" y="97"/>
                  </a:lnTo>
                  <a:lnTo>
                    <a:pt x="74" y="104"/>
                  </a:lnTo>
                  <a:lnTo>
                    <a:pt x="77" y="111"/>
                  </a:lnTo>
                  <a:lnTo>
                    <a:pt x="81" y="111"/>
                  </a:lnTo>
                  <a:lnTo>
                    <a:pt x="81" y="108"/>
                  </a:lnTo>
                  <a:lnTo>
                    <a:pt x="89" y="108"/>
                  </a:lnTo>
                  <a:lnTo>
                    <a:pt x="89" y="111"/>
                  </a:lnTo>
                  <a:lnTo>
                    <a:pt x="89" y="1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60">
              <a:extLst>
                <a:ext uri="{FF2B5EF4-FFF2-40B4-BE49-F238E27FC236}">
                  <a16:creationId xmlns:a16="http://schemas.microsoft.com/office/drawing/2014/main" id="{021B999F-E926-47F4-9218-A0C09942EDBE}"/>
                </a:ext>
              </a:extLst>
            </p:cNvPr>
            <p:cNvSpPr>
              <a:spLocks/>
            </p:cNvSpPr>
            <p:nvPr/>
          </p:nvSpPr>
          <p:spPr bwMode="auto">
            <a:xfrm>
              <a:off x="4516895" y="2097772"/>
              <a:ext cx="153109" cy="61758"/>
            </a:xfrm>
            <a:custGeom>
              <a:avLst/>
              <a:gdLst>
                <a:gd name="T0" fmla="*/ 44 w 119"/>
                <a:gd name="T1" fmla="*/ 4 h 48"/>
                <a:gd name="T2" fmla="*/ 48 w 119"/>
                <a:gd name="T3" fmla="*/ 4 h 48"/>
                <a:gd name="T4" fmla="*/ 56 w 119"/>
                <a:gd name="T5" fmla="*/ 4 h 48"/>
                <a:gd name="T6" fmla="*/ 59 w 119"/>
                <a:gd name="T7" fmla="*/ 7 h 48"/>
                <a:gd name="T8" fmla="*/ 63 w 119"/>
                <a:gd name="T9" fmla="*/ 11 h 48"/>
                <a:gd name="T10" fmla="*/ 63 w 119"/>
                <a:gd name="T11" fmla="*/ 15 h 48"/>
                <a:gd name="T12" fmla="*/ 67 w 119"/>
                <a:gd name="T13" fmla="*/ 19 h 48"/>
                <a:gd name="T14" fmla="*/ 70 w 119"/>
                <a:gd name="T15" fmla="*/ 19 h 48"/>
                <a:gd name="T16" fmla="*/ 67 w 119"/>
                <a:gd name="T17" fmla="*/ 11 h 48"/>
                <a:gd name="T18" fmla="*/ 78 w 119"/>
                <a:gd name="T19" fmla="*/ 15 h 48"/>
                <a:gd name="T20" fmla="*/ 81 w 119"/>
                <a:gd name="T21" fmla="*/ 19 h 48"/>
                <a:gd name="T22" fmla="*/ 89 w 119"/>
                <a:gd name="T23" fmla="*/ 19 h 48"/>
                <a:gd name="T24" fmla="*/ 104 w 119"/>
                <a:gd name="T25" fmla="*/ 26 h 48"/>
                <a:gd name="T26" fmla="*/ 111 w 119"/>
                <a:gd name="T27" fmla="*/ 33 h 48"/>
                <a:gd name="T28" fmla="*/ 119 w 119"/>
                <a:gd name="T29" fmla="*/ 30 h 48"/>
                <a:gd name="T30" fmla="*/ 119 w 119"/>
                <a:gd name="T31" fmla="*/ 37 h 48"/>
                <a:gd name="T32" fmla="*/ 107 w 119"/>
                <a:gd name="T33" fmla="*/ 37 h 48"/>
                <a:gd name="T34" fmla="*/ 100 w 119"/>
                <a:gd name="T35" fmla="*/ 45 h 48"/>
                <a:gd name="T36" fmla="*/ 89 w 119"/>
                <a:gd name="T37" fmla="*/ 45 h 48"/>
                <a:gd name="T38" fmla="*/ 81 w 119"/>
                <a:gd name="T39" fmla="*/ 45 h 48"/>
                <a:gd name="T40" fmla="*/ 70 w 119"/>
                <a:gd name="T41" fmla="*/ 45 h 48"/>
                <a:gd name="T42" fmla="*/ 63 w 119"/>
                <a:gd name="T43" fmla="*/ 45 h 48"/>
                <a:gd name="T44" fmla="*/ 56 w 119"/>
                <a:gd name="T45" fmla="*/ 41 h 48"/>
                <a:gd name="T46" fmla="*/ 48 w 119"/>
                <a:gd name="T47" fmla="*/ 41 h 48"/>
                <a:gd name="T48" fmla="*/ 44 w 119"/>
                <a:gd name="T49" fmla="*/ 45 h 48"/>
                <a:gd name="T50" fmla="*/ 37 w 119"/>
                <a:gd name="T51" fmla="*/ 48 h 48"/>
                <a:gd name="T52" fmla="*/ 30 w 119"/>
                <a:gd name="T53" fmla="*/ 45 h 48"/>
                <a:gd name="T54" fmla="*/ 26 w 119"/>
                <a:gd name="T55" fmla="*/ 45 h 48"/>
                <a:gd name="T56" fmla="*/ 19 w 119"/>
                <a:gd name="T57" fmla="*/ 37 h 48"/>
                <a:gd name="T58" fmla="*/ 7 w 119"/>
                <a:gd name="T59" fmla="*/ 30 h 48"/>
                <a:gd name="T60" fmla="*/ 7 w 119"/>
                <a:gd name="T61" fmla="*/ 26 h 48"/>
                <a:gd name="T62" fmla="*/ 0 w 119"/>
                <a:gd name="T63" fmla="*/ 19 h 48"/>
                <a:gd name="T64" fmla="*/ 0 w 119"/>
                <a:gd name="T65" fmla="*/ 15 h 48"/>
                <a:gd name="T66" fmla="*/ 4 w 119"/>
                <a:gd name="T67" fmla="*/ 15 h 48"/>
                <a:gd name="T68" fmla="*/ 15 w 119"/>
                <a:gd name="T69" fmla="*/ 11 h 48"/>
                <a:gd name="T70" fmla="*/ 22 w 119"/>
                <a:gd name="T71" fmla="*/ 7 h 48"/>
                <a:gd name="T72" fmla="*/ 30 w 119"/>
                <a:gd name="T73" fmla="*/ 7 h 48"/>
                <a:gd name="T74" fmla="*/ 33 w 119"/>
                <a:gd name="T75" fmla="*/ 4 h 48"/>
                <a:gd name="T76" fmla="*/ 37 w 119"/>
                <a:gd name="T77" fmla="*/ 4 h 48"/>
                <a:gd name="T78" fmla="*/ 41 w 119"/>
                <a:gd name="T7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48">
                  <a:moveTo>
                    <a:pt x="44" y="4"/>
                  </a:moveTo>
                  <a:lnTo>
                    <a:pt x="44" y="4"/>
                  </a:lnTo>
                  <a:lnTo>
                    <a:pt x="44" y="4"/>
                  </a:lnTo>
                  <a:lnTo>
                    <a:pt x="48" y="4"/>
                  </a:lnTo>
                  <a:lnTo>
                    <a:pt x="52" y="4"/>
                  </a:lnTo>
                  <a:lnTo>
                    <a:pt x="56" y="4"/>
                  </a:lnTo>
                  <a:lnTo>
                    <a:pt x="56" y="4"/>
                  </a:lnTo>
                  <a:lnTo>
                    <a:pt x="59" y="7"/>
                  </a:lnTo>
                  <a:lnTo>
                    <a:pt x="63" y="7"/>
                  </a:lnTo>
                  <a:lnTo>
                    <a:pt x="63" y="11"/>
                  </a:lnTo>
                  <a:lnTo>
                    <a:pt x="63" y="11"/>
                  </a:lnTo>
                  <a:lnTo>
                    <a:pt x="63" y="15"/>
                  </a:lnTo>
                  <a:lnTo>
                    <a:pt x="67" y="15"/>
                  </a:lnTo>
                  <a:lnTo>
                    <a:pt x="67" y="19"/>
                  </a:lnTo>
                  <a:lnTo>
                    <a:pt x="67" y="19"/>
                  </a:lnTo>
                  <a:lnTo>
                    <a:pt x="70" y="19"/>
                  </a:lnTo>
                  <a:lnTo>
                    <a:pt x="70" y="19"/>
                  </a:lnTo>
                  <a:lnTo>
                    <a:pt x="67" y="11"/>
                  </a:lnTo>
                  <a:lnTo>
                    <a:pt x="70" y="11"/>
                  </a:lnTo>
                  <a:lnTo>
                    <a:pt x="78" y="15"/>
                  </a:lnTo>
                  <a:lnTo>
                    <a:pt x="81" y="15"/>
                  </a:lnTo>
                  <a:lnTo>
                    <a:pt x="81" y="19"/>
                  </a:lnTo>
                  <a:lnTo>
                    <a:pt x="85" y="19"/>
                  </a:lnTo>
                  <a:lnTo>
                    <a:pt x="89" y="19"/>
                  </a:lnTo>
                  <a:lnTo>
                    <a:pt x="96" y="19"/>
                  </a:lnTo>
                  <a:lnTo>
                    <a:pt x="104" y="26"/>
                  </a:lnTo>
                  <a:lnTo>
                    <a:pt x="107" y="33"/>
                  </a:lnTo>
                  <a:lnTo>
                    <a:pt x="111" y="33"/>
                  </a:lnTo>
                  <a:lnTo>
                    <a:pt x="111" y="30"/>
                  </a:lnTo>
                  <a:lnTo>
                    <a:pt x="119" y="30"/>
                  </a:lnTo>
                  <a:lnTo>
                    <a:pt x="119" y="33"/>
                  </a:lnTo>
                  <a:lnTo>
                    <a:pt x="119" y="37"/>
                  </a:lnTo>
                  <a:lnTo>
                    <a:pt x="111" y="37"/>
                  </a:lnTo>
                  <a:lnTo>
                    <a:pt x="107" y="37"/>
                  </a:lnTo>
                  <a:lnTo>
                    <a:pt x="104" y="41"/>
                  </a:lnTo>
                  <a:lnTo>
                    <a:pt x="100" y="45"/>
                  </a:lnTo>
                  <a:lnTo>
                    <a:pt x="93" y="45"/>
                  </a:lnTo>
                  <a:lnTo>
                    <a:pt x="89" y="45"/>
                  </a:lnTo>
                  <a:lnTo>
                    <a:pt x="85" y="45"/>
                  </a:lnTo>
                  <a:lnTo>
                    <a:pt x="81" y="45"/>
                  </a:lnTo>
                  <a:lnTo>
                    <a:pt x="78" y="48"/>
                  </a:lnTo>
                  <a:lnTo>
                    <a:pt x="70" y="45"/>
                  </a:lnTo>
                  <a:lnTo>
                    <a:pt x="70" y="45"/>
                  </a:lnTo>
                  <a:lnTo>
                    <a:pt x="63" y="45"/>
                  </a:lnTo>
                  <a:lnTo>
                    <a:pt x="59" y="45"/>
                  </a:lnTo>
                  <a:lnTo>
                    <a:pt x="56" y="41"/>
                  </a:lnTo>
                  <a:lnTo>
                    <a:pt x="48" y="41"/>
                  </a:lnTo>
                  <a:lnTo>
                    <a:pt x="48" y="41"/>
                  </a:lnTo>
                  <a:lnTo>
                    <a:pt x="44" y="45"/>
                  </a:lnTo>
                  <a:lnTo>
                    <a:pt x="44" y="45"/>
                  </a:lnTo>
                  <a:lnTo>
                    <a:pt x="44" y="48"/>
                  </a:lnTo>
                  <a:lnTo>
                    <a:pt x="37" y="48"/>
                  </a:lnTo>
                  <a:lnTo>
                    <a:pt x="37" y="48"/>
                  </a:lnTo>
                  <a:lnTo>
                    <a:pt x="30" y="45"/>
                  </a:lnTo>
                  <a:lnTo>
                    <a:pt x="26" y="45"/>
                  </a:lnTo>
                  <a:lnTo>
                    <a:pt x="26" y="45"/>
                  </a:lnTo>
                  <a:lnTo>
                    <a:pt x="19" y="37"/>
                  </a:lnTo>
                  <a:lnTo>
                    <a:pt x="19" y="37"/>
                  </a:lnTo>
                  <a:lnTo>
                    <a:pt x="11" y="33"/>
                  </a:lnTo>
                  <a:lnTo>
                    <a:pt x="7" y="30"/>
                  </a:lnTo>
                  <a:lnTo>
                    <a:pt x="7" y="30"/>
                  </a:lnTo>
                  <a:lnTo>
                    <a:pt x="7" y="26"/>
                  </a:lnTo>
                  <a:lnTo>
                    <a:pt x="4" y="19"/>
                  </a:lnTo>
                  <a:lnTo>
                    <a:pt x="0" y="19"/>
                  </a:lnTo>
                  <a:lnTo>
                    <a:pt x="0" y="15"/>
                  </a:lnTo>
                  <a:lnTo>
                    <a:pt x="0" y="15"/>
                  </a:lnTo>
                  <a:lnTo>
                    <a:pt x="4" y="15"/>
                  </a:lnTo>
                  <a:lnTo>
                    <a:pt x="4" y="15"/>
                  </a:lnTo>
                  <a:lnTo>
                    <a:pt x="11" y="11"/>
                  </a:lnTo>
                  <a:lnTo>
                    <a:pt x="15" y="11"/>
                  </a:lnTo>
                  <a:lnTo>
                    <a:pt x="19" y="7"/>
                  </a:lnTo>
                  <a:lnTo>
                    <a:pt x="22" y="7"/>
                  </a:lnTo>
                  <a:lnTo>
                    <a:pt x="22" y="7"/>
                  </a:lnTo>
                  <a:lnTo>
                    <a:pt x="30" y="7"/>
                  </a:lnTo>
                  <a:lnTo>
                    <a:pt x="30" y="7"/>
                  </a:lnTo>
                  <a:lnTo>
                    <a:pt x="33" y="4"/>
                  </a:lnTo>
                  <a:lnTo>
                    <a:pt x="33" y="4"/>
                  </a:lnTo>
                  <a:lnTo>
                    <a:pt x="37" y="4"/>
                  </a:lnTo>
                  <a:lnTo>
                    <a:pt x="41" y="0"/>
                  </a:lnTo>
                  <a:lnTo>
                    <a:pt x="41" y="4"/>
                  </a:lnTo>
                  <a:lnTo>
                    <a:pt x="44"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61">
              <a:extLst>
                <a:ext uri="{FF2B5EF4-FFF2-40B4-BE49-F238E27FC236}">
                  <a16:creationId xmlns:a16="http://schemas.microsoft.com/office/drawing/2014/main" id="{5180C9B4-2BEA-4021-A4F7-79F5457FE2B7}"/>
                </a:ext>
              </a:extLst>
            </p:cNvPr>
            <p:cNvSpPr>
              <a:spLocks/>
            </p:cNvSpPr>
            <p:nvPr/>
          </p:nvSpPr>
          <p:spPr bwMode="auto">
            <a:xfrm>
              <a:off x="4397236" y="1997415"/>
              <a:ext cx="176269" cy="191708"/>
            </a:xfrm>
            <a:custGeom>
              <a:avLst/>
              <a:gdLst>
                <a:gd name="T0" fmla="*/ 49 w 137"/>
                <a:gd name="T1" fmla="*/ 4 h 149"/>
                <a:gd name="T2" fmla="*/ 56 w 137"/>
                <a:gd name="T3" fmla="*/ 8 h 149"/>
                <a:gd name="T4" fmla="*/ 60 w 137"/>
                <a:gd name="T5" fmla="*/ 15 h 149"/>
                <a:gd name="T6" fmla="*/ 67 w 137"/>
                <a:gd name="T7" fmla="*/ 11 h 149"/>
                <a:gd name="T8" fmla="*/ 75 w 137"/>
                <a:gd name="T9" fmla="*/ 15 h 149"/>
                <a:gd name="T10" fmla="*/ 67 w 137"/>
                <a:gd name="T11" fmla="*/ 19 h 149"/>
                <a:gd name="T12" fmla="*/ 78 w 137"/>
                <a:gd name="T13" fmla="*/ 22 h 149"/>
                <a:gd name="T14" fmla="*/ 89 w 137"/>
                <a:gd name="T15" fmla="*/ 15 h 149"/>
                <a:gd name="T16" fmla="*/ 97 w 137"/>
                <a:gd name="T17" fmla="*/ 11 h 149"/>
                <a:gd name="T18" fmla="*/ 93 w 137"/>
                <a:gd name="T19" fmla="*/ 15 h 149"/>
                <a:gd name="T20" fmla="*/ 100 w 137"/>
                <a:gd name="T21" fmla="*/ 15 h 149"/>
                <a:gd name="T22" fmla="*/ 112 w 137"/>
                <a:gd name="T23" fmla="*/ 19 h 149"/>
                <a:gd name="T24" fmla="*/ 119 w 137"/>
                <a:gd name="T25" fmla="*/ 26 h 149"/>
                <a:gd name="T26" fmla="*/ 126 w 137"/>
                <a:gd name="T27" fmla="*/ 34 h 149"/>
                <a:gd name="T28" fmla="*/ 126 w 137"/>
                <a:gd name="T29" fmla="*/ 48 h 149"/>
                <a:gd name="T30" fmla="*/ 130 w 137"/>
                <a:gd name="T31" fmla="*/ 59 h 149"/>
                <a:gd name="T32" fmla="*/ 137 w 137"/>
                <a:gd name="T33" fmla="*/ 71 h 149"/>
                <a:gd name="T34" fmla="*/ 130 w 137"/>
                <a:gd name="T35" fmla="*/ 82 h 149"/>
                <a:gd name="T36" fmla="*/ 123 w 137"/>
                <a:gd name="T37" fmla="*/ 85 h 149"/>
                <a:gd name="T38" fmla="*/ 108 w 137"/>
                <a:gd name="T39" fmla="*/ 89 h 149"/>
                <a:gd name="T40" fmla="*/ 93 w 137"/>
                <a:gd name="T41" fmla="*/ 93 h 149"/>
                <a:gd name="T42" fmla="*/ 100 w 137"/>
                <a:gd name="T43" fmla="*/ 104 h 149"/>
                <a:gd name="T44" fmla="*/ 112 w 137"/>
                <a:gd name="T45" fmla="*/ 115 h 149"/>
                <a:gd name="T46" fmla="*/ 119 w 137"/>
                <a:gd name="T47" fmla="*/ 130 h 149"/>
                <a:gd name="T48" fmla="*/ 108 w 137"/>
                <a:gd name="T49" fmla="*/ 137 h 149"/>
                <a:gd name="T50" fmla="*/ 108 w 137"/>
                <a:gd name="T51" fmla="*/ 145 h 149"/>
                <a:gd name="T52" fmla="*/ 97 w 137"/>
                <a:gd name="T53" fmla="*/ 145 h 149"/>
                <a:gd name="T54" fmla="*/ 82 w 137"/>
                <a:gd name="T55" fmla="*/ 149 h 149"/>
                <a:gd name="T56" fmla="*/ 71 w 137"/>
                <a:gd name="T57" fmla="*/ 149 h 149"/>
                <a:gd name="T58" fmla="*/ 60 w 137"/>
                <a:gd name="T59" fmla="*/ 149 h 149"/>
                <a:gd name="T60" fmla="*/ 52 w 137"/>
                <a:gd name="T61" fmla="*/ 145 h 149"/>
                <a:gd name="T62" fmla="*/ 45 w 137"/>
                <a:gd name="T63" fmla="*/ 141 h 149"/>
                <a:gd name="T64" fmla="*/ 37 w 137"/>
                <a:gd name="T65" fmla="*/ 145 h 149"/>
                <a:gd name="T66" fmla="*/ 30 w 137"/>
                <a:gd name="T67" fmla="*/ 141 h 149"/>
                <a:gd name="T68" fmla="*/ 30 w 137"/>
                <a:gd name="T69" fmla="*/ 130 h 149"/>
                <a:gd name="T70" fmla="*/ 34 w 137"/>
                <a:gd name="T71" fmla="*/ 119 h 149"/>
                <a:gd name="T72" fmla="*/ 19 w 137"/>
                <a:gd name="T73" fmla="*/ 115 h 149"/>
                <a:gd name="T74" fmla="*/ 12 w 137"/>
                <a:gd name="T75" fmla="*/ 111 h 149"/>
                <a:gd name="T76" fmla="*/ 8 w 137"/>
                <a:gd name="T77" fmla="*/ 104 h 149"/>
                <a:gd name="T78" fmla="*/ 4 w 137"/>
                <a:gd name="T79" fmla="*/ 93 h 149"/>
                <a:gd name="T80" fmla="*/ 0 w 137"/>
                <a:gd name="T81" fmla="*/ 82 h 149"/>
                <a:gd name="T82" fmla="*/ 0 w 137"/>
                <a:gd name="T83" fmla="*/ 71 h 149"/>
                <a:gd name="T84" fmla="*/ 15 w 137"/>
                <a:gd name="T85" fmla="*/ 63 h 149"/>
                <a:gd name="T86" fmla="*/ 19 w 137"/>
                <a:gd name="T87" fmla="*/ 56 h 149"/>
                <a:gd name="T88" fmla="*/ 12 w 137"/>
                <a:gd name="T89" fmla="*/ 48 h 149"/>
                <a:gd name="T90" fmla="*/ 19 w 137"/>
                <a:gd name="T91" fmla="*/ 45 h 149"/>
                <a:gd name="T92" fmla="*/ 23 w 137"/>
                <a:gd name="T93" fmla="*/ 37 h 149"/>
                <a:gd name="T94" fmla="*/ 15 w 137"/>
                <a:gd name="T95" fmla="*/ 34 h 149"/>
                <a:gd name="T96" fmla="*/ 30 w 137"/>
                <a:gd name="T97" fmla="*/ 30 h 149"/>
                <a:gd name="T98" fmla="*/ 34 w 137"/>
                <a:gd name="T99" fmla="*/ 30 h 149"/>
                <a:gd name="T100" fmla="*/ 37 w 137"/>
                <a:gd name="T101" fmla="*/ 34 h 149"/>
                <a:gd name="T102" fmla="*/ 37 w 137"/>
                <a:gd name="T103" fmla="*/ 30 h 149"/>
                <a:gd name="T104" fmla="*/ 49 w 137"/>
                <a:gd name="T105" fmla="*/ 26 h 149"/>
                <a:gd name="T106" fmla="*/ 49 w 137"/>
                <a:gd name="T107" fmla="*/ 22 h 149"/>
                <a:gd name="T108" fmla="*/ 45 w 137"/>
                <a:gd name="T109" fmla="*/ 19 h 149"/>
                <a:gd name="T110" fmla="*/ 41 w 137"/>
                <a:gd name="T111" fmla="*/ 11 h 149"/>
                <a:gd name="T112" fmla="*/ 41 w 137"/>
                <a:gd name="T113" fmla="*/ 4 h 149"/>
                <a:gd name="T114" fmla="*/ 37 w 137"/>
                <a:gd name="T11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49">
                  <a:moveTo>
                    <a:pt x="37" y="0"/>
                  </a:moveTo>
                  <a:lnTo>
                    <a:pt x="41" y="0"/>
                  </a:lnTo>
                  <a:lnTo>
                    <a:pt x="49" y="4"/>
                  </a:lnTo>
                  <a:lnTo>
                    <a:pt x="49" y="4"/>
                  </a:lnTo>
                  <a:lnTo>
                    <a:pt x="52" y="4"/>
                  </a:lnTo>
                  <a:lnTo>
                    <a:pt x="56" y="4"/>
                  </a:lnTo>
                  <a:lnTo>
                    <a:pt x="60" y="8"/>
                  </a:lnTo>
                  <a:lnTo>
                    <a:pt x="56" y="8"/>
                  </a:lnTo>
                  <a:lnTo>
                    <a:pt x="56" y="11"/>
                  </a:lnTo>
                  <a:lnTo>
                    <a:pt x="56" y="11"/>
                  </a:lnTo>
                  <a:lnTo>
                    <a:pt x="60" y="11"/>
                  </a:lnTo>
                  <a:lnTo>
                    <a:pt x="60" y="15"/>
                  </a:lnTo>
                  <a:lnTo>
                    <a:pt x="63" y="15"/>
                  </a:lnTo>
                  <a:lnTo>
                    <a:pt x="63" y="11"/>
                  </a:lnTo>
                  <a:lnTo>
                    <a:pt x="67" y="11"/>
                  </a:lnTo>
                  <a:lnTo>
                    <a:pt x="67" y="11"/>
                  </a:lnTo>
                  <a:lnTo>
                    <a:pt x="71" y="15"/>
                  </a:lnTo>
                  <a:lnTo>
                    <a:pt x="71" y="15"/>
                  </a:lnTo>
                  <a:lnTo>
                    <a:pt x="75" y="11"/>
                  </a:lnTo>
                  <a:lnTo>
                    <a:pt x="75" y="15"/>
                  </a:lnTo>
                  <a:lnTo>
                    <a:pt x="75" y="15"/>
                  </a:lnTo>
                  <a:lnTo>
                    <a:pt x="75" y="19"/>
                  </a:lnTo>
                  <a:lnTo>
                    <a:pt x="71" y="19"/>
                  </a:lnTo>
                  <a:lnTo>
                    <a:pt x="67" y="19"/>
                  </a:lnTo>
                  <a:lnTo>
                    <a:pt x="71" y="22"/>
                  </a:lnTo>
                  <a:lnTo>
                    <a:pt x="75" y="19"/>
                  </a:lnTo>
                  <a:lnTo>
                    <a:pt x="78" y="22"/>
                  </a:lnTo>
                  <a:lnTo>
                    <a:pt x="78" y="22"/>
                  </a:lnTo>
                  <a:lnTo>
                    <a:pt x="82" y="22"/>
                  </a:lnTo>
                  <a:lnTo>
                    <a:pt x="82" y="19"/>
                  </a:lnTo>
                  <a:lnTo>
                    <a:pt x="86" y="19"/>
                  </a:lnTo>
                  <a:lnTo>
                    <a:pt x="89" y="15"/>
                  </a:lnTo>
                  <a:lnTo>
                    <a:pt x="89" y="15"/>
                  </a:lnTo>
                  <a:lnTo>
                    <a:pt x="93" y="15"/>
                  </a:lnTo>
                  <a:lnTo>
                    <a:pt x="93" y="11"/>
                  </a:lnTo>
                  <a:lnTo>
                    <a:pt x="97" y="11"/>
                  </a:lnTo>
                  <a:lnTo>
                    <a:pt x="100" y="11"/>
                  </a:lnTo>
                  <a:lnTo>
                    <a:pt x="97" y="11"/>
                  </a:lnTo>
                  <a:lnTo>
                    <a:pt x="97" y="15"/>
                  </a:lnTo>
                  <a:lnTo>
                    <a:pt x="93" y="15"/>
                  </a:lnTo>
                  <a:lnTo>
                    <a:pt x="93" y="15"/>
                  </a:lnTo>
                  <a:lnTo>
                    <a:pt x="93" y="15"/>
                  </a:lnTo>
                  <a:lnTo>
                    <a:pt x="97" y="15"/>
                  </a:lnTo>
                  <a:lnTo>
                    <a:pt x="100" y="15"/>
                  </a:lnTo>
                  <a:lnTo>
                    <a:pt x="104" y="11"/>
                  </a:lnTo>
                  <a:lnTo>
                    <a:pt x="104" y="15"/>
                  </a:lnTo>
                  <a:lnTo>
                    <a:pt x="108" y="15"/>
                  </a:lnTo>
                  <a:lnTo>
                    <a:pt x="112" y="19"/>
                  </a:lnTo>
                  <a:lnTo>
                    <a:pt x="115" y="19"/>
                  </a:lnTo>
                  <a:lnTo>
                    <a:pt x="115" y="22"/>
                  </a:lnTo>
                  <a:lnTo>
                    <a:pt x="115" y="22"/>
                  </a:lnTo>
                  <a:lnTo>
                    <a:pt x="119" y="26"/>
                  </a:lnTo>
                  <a:lnTo>
                    <a:pt x="123" y="26"/>
                  </a:lnTo>
                  <a:lnTo>
                    <a:pt x="123" y="26"/>
                  </a:lnTo>
                  <a:lnTo>
                    <a:pt x="126" y="26"/>
                  </a:lnTo>
                  <a:lnTo>
                    <a:pt x="126" y="34"/>
                  </a:lnTo>
                  <a:lnTo>
                    <a:pt x="126" y="37"/>
                  </a:lnTo>
                  <a:lnTo>
                    <a:pt x="123" y="41"/>
                  </a:lnTo>
                  <a:lnTo>
                    <a:pt x="123" y="41"/>
                  </a:lnTo>
                  <a:lnTo>
                    <a:pt x="126" y="48"/>
                  </a:lnTo>
                  <a:lnTo>
                    <a:pt x="126" y="52"/>
                  </a:lnTo>
                  <a:lnTo>
                    <a:pt x="130" y="52"/>
                  </a:lnTo>
                  <a:lnTo>
                    <a:pt x="130" y="56"/>
                  </a:lnTo>
                  <a:lnTo>
                    <a:pt x="130" y="59"/>
                  </a:lnTo>
                  <a:lnTo>
                    <a:pt x="130" y="59"/>
                  </a:lnTo>
                  <a:lnTo>
                    <a:pt x="134" y="67"/>
                  </a:lnTo>
                  <a:lnTo>
                    <a:pt x="134" y="67"/>
                  </a:lnTo>
                  <a:lnTo>
                    <a:pt x="137" y="71"/>
                  </a:lnTo>
                  <a:lnTo>
                    <a:pt x="137" y="78"/>
                  </a:lnTo>
                  <a:lnTo>
                    <a:pt x="134" y="82"/>
                  </a:lnTo>
                  <a:lnTo>
                    <a:pt x="134" y="78"/>
                  </a:lnTo>
                  <a:lnTo>
                    <a:pt x="130" y="82"/>
                  </a:lnTo>
                  <a:lnTo>
                    <a:pt x="126" y="82"/>
                  </a:lnTo>
                  <a:lnTo>
                    <a:pt x="126" y="82"/>
                  </a:lnTo>
                  <a:lnTo>
                    <a:pt x="123" y="85"/>
                  </a:lnTo>
                  <a:lnTo>
                    <a:pt x="123" y="85"/>
                  </a:lnTo>
                  <a:lnTo>
                    <a:pt x="115" y="85"/>
                  </a:lnTo>
                  <a:lnTo>
                    <a:pt x="115" y="85"/>
                  </a:lnTo>
                  <a:lnTo>
                    <a:pt x="112" y="85"/>
                  </a:lnTo>
                  <a:lnTo>
                    <a:pt x="108" y="89"/>
                  </a:lnTo>
                  <a:lnTo>
                    <a:pt x="104" y="89"/>
                  </a:lnTo>
                  <a:lnTo>
                    <a:pt x="97" y="93"/>
                  </a:lnTo>
                  <a:lnTo>
                    <a:pt x="97" y="93"/>
                  </a:lnTo>
                  <a:lnTo>
                    <a:pt x="93" y="93"/>
                  </a:lnTo>
                  <a:lnTo>
                    <a:pt x="93" y="93"/>
                  </a:lnTo>
                  <a:lnTo>
                    <a:pt x="93" y="97"/>
                  </a:lnTo>
                  <a:lnTo>
                    <a:pt x="97" y="97"/>
                  </a:lnTo>
                  <a:lnTo>
                    <a:pt x="100" y="104"/>
                  </a:lnTo>
                  <a:lnTo>
                    <a:pt x="100" y="108"/>
                  </a:lnTo>
                  <a:lnTo>
                    <a:pt x="100" y="108"/>
                  </a:lnTo>
                  <a:lnTo>
                    <a:pt x="104" y="111"/>
                  </a:lnTo>
                  <a:lnTo>
                    <a:pt x="112" y="115"/>
                  </a:lnTo>
                  <a:lnTo>
                    <a:pt x="112" y="115"/>
                  </a:lnTo>
                  <a:lnTo>
                    <a:pt x="119" y="123"/>
                  </a:lnTo>
                  <a:lnTo>
                    <a:pt x="119" y="126"/>
                  </a:lnTo>
                  <a:lnTo>
                    <a:pt x="119" y="130"/>
                  </a:lnTo>
                  <a:lnTo>
                    <a:pt x="115" y="130"/>
                  </a:lnTo>
                  <a:lnTo>
                    <a:pt x="115" y="130"/>
                  </a:lnTo>
                  <a:lnTo>
                    <a:pt x="112" y="134"/>
                  </a:lnTo>
                  <a:lnTo>
                    <a:pt x="108" y="137"/>
                  </a:lnTo>
                  <a:lnTo>
                    <a:pt x="108" y="141"/>
                  </a:lnTo>
                  <a:lnTo>
                    <a:pt x="112" y="141"/>
                  </a:lnTo>
                  <a:lnTo>
                    <a:pt x="112" y="145"/>
                  </a:lnTo>
                  <a:lnTo>
                    <a:pt x="108" y="145"/>
                  </a:lnTo>
                  <a:lnTo>
                    <a:pt x="104" y="145"/>
                  </a:lnTo>
                  <a:lnTo>
                    <a:pt x="100" y="145"/>
                  </a:lnTo>
                  <a:lnTo>
                    <a:pt x="97" y="145"/>
                  </a:lnTo>
                  <a:lnTo>
                    <a:pt x="97" y="145"/>
                  </a:lnTo>
                  <a:lnTo>
                    <a:pt x="89" y="149"/>
                  </a:lnTo>
                  <a:lnTo>
                    <a:pt x="89" y="149"/>
                  </a:lnTo>
                  <a:lnTo>
                    <a:pt x="86" y="149"/>
                  </a:lnTo>
                  <a:lnTo>
                    <a:pt x="82" y="149"/>
                  </a:lnTo>
                  <a:lnTo>
                    <a:pt x="78" y="145"/>
                  </a:lnTo>
                  <a:lnTo>
                    <a:pt x="75" y="145"/>
                  </a:lnTo>
                  <a:lnTo>
                    <a:pt x="71" y="145"/>
                  </a:lnTo>
                  <a:lnTo>
                    <a:pt x="71" y="149"/>
                  </a:lnTo>
                  <a:lnTo>
                    <a:pt x="71" y="149"/>
                  </a:lnTo>
                  <a:lnTo>
                    <a:pt x="67" y="149"/>
                  </a:lnTo>
                  <a:lnTo>
                    <a:pt x="63" y="145"/>
                  </a:lnTo>
                  <a:lnTo>
                    <a:pt x="60" y="149"/>
                  </a:lnTo>
                  <a:lnTo>
                    <a:pt x="60" y="149"/>
                  </a:lnTo>
                  <a:lnTo>
                    <a:pt x="60" y="149"/>
                  </a:lnTo>
                  <a:lnTo>
                    <a:pt x="56" y="149"/>
                  </a:lnTo>
                  <a:lnTo>
                    <a:pt x="52" y="145"/>
                  </a:lnTo>
                  <a:lnTo>
                    <a:pt x="49" y="145"/>
                  </a:lnTo>
                  <a:lnTo>
                    <a:pt x="49" y="145"/>
                  </a:lnTo>
                  <a:lnTo>
                    <a:pt x="45" y="145"/>
                  </a:lnTo>
                  <a:lnTo>
                    <a:pt x="45" y="141"/>
                  </a:lnTo>
                  <a:lnTo>
                    <a:pt x="41" y="141"/>
                  </a:lnTo>
                  <a:lnTo>
                    <a:pt x="41" y="145"/>
                  </a:lnTo>
                  <a:lnTo>
                    <a:pt x="41" y="145"/>
                  </a:lnTo>
                  <a:lnTo>
                    <a:pt x="37" y="145"/>
                  </a:lnTo>
                  <a:lnTo>
                    <a:pt x="34" y="145"/>
                  </a:lnTo>
                  <a:lnTo>
                    <a:pt x="30" y="145"/>
                  </a:lnTo>
                  <a:lnTo>
                    <a:pt x="30" y="145"/>
                  </a:lnTo>
                  <a:lnTo>
                    <a:pt x="30" y="141"/>
                  </a:lnTo>
                  <a:lnTo>
                    <a:pt x="26" y="141"/>
                  </a:lnTo>
                  <a:lnTo>
                    <a:pt x="26" y="137"/>
                  </a:lnTo>
                  <a:lnTo>
                    <a:pt x="30" y="130"/>
                  </a:lnTo>
                  <a:lnTo>
                    <a:pt x="30" y="130"/>
                  </a:lnTo>
                  <a:lnTo>
                    <a:pt x="30" y="126"/>
                  </a:lnTo>
                  <a:lnTo>
                    <a:pt x="34" y="123"/>
                  </a:lnTo>
                  <a:lnTo>
                    <a:pt x="37" y="119"/>
                  </a:lnTo>
                  <a:lnTo>
                    <a:pt x="34" y="119"/>
                  </a:lnTo>
                  <a:lnTo>
                    <a:pt x="30" y="119"/>
                  </a:lnTo>
                  <a:lnTo>
                    <a:pt x="26" y="115"/>
                  </a:lnTo>
                  <a:lnTo>
                    <a:pt x="23" y="119"/>
                  </a:lnTo>
                  <a:lnTo>
                    <a:pt x="19" y="115"/>
                  </a:lnTo>
                  <a:lnTo>
                    <a:pt x="19" y="115"/>
                  </a:lnTo>
                  <a:lnTo>
                    <a:pt x="15" y="119"/>
                  </a:lnTo>
                  <a:lnTo>
                    <a:pt x="12" y="115"/>
                  </a:lnTo>
                  <a:lnTo>
                    <a:pt x="12" y="111"/>
                  </a:lnTo>
                  <a:lnTo>
                    <a:pt x="8" y="111"/>
                  </a:lnTo>
                  <a:lnTo>
                    <a:pt x="8" y="111"/>
                  </a:lnTo>
                  <a:lnTo>
                    <a:pt x="8" y="108"/>
                  </a:lnTo>
                  <a:lnTo>
                    <a:pt x="8" y="104"/>
                  </a:lnTo>
                  <a:lnTo>
                    <a:pt x="8" y="100"/>
                  </a:lnTo>
                  <a:lnTo>
                    <a:pt x="4" y="97"/>
                  </a:lnTo>
                  <a:lnTo>
                    <a:pt x="0" y="97"/>
                  </a:lnTo>
                  <a:lnTo>
                    <a:pt x="4" y="93"/>
                  </a:lnTo>
                  <a:lnTo>
                    <a:pt x="0" y="89"/>
                  </a:lnTo>
                  <a:lnTo>
                    <a:pt x="0" y="89"/>
                  </a:lnTo>
                  <a:lnTo>
                    <a:pt x="0" y="85"/>
                  </a:lnTo>
                  <a:lnTo>
                    <a:pt x="0" y="82"/>
                  </a:lnTo>
                  <a:lnTo>
                    <a:pt x="0" y="82"/>
                  </a:lnTo>
                  <a:lnTo>
                    <a:pt x="0" y="78"/>
                  </a:lnTo>
                  <a:lnTo>
                    <a:pt x="4" y="74"/>
                  </a:lnTo>
                  <a:lnTo>
                    <a:pt x="0" y="71"/>
                  </a:lnTo>
                  <a:lnTo>
                    <a:pt x="4" y="67"/>
                  </a:lnTo>
                  <a:lnTo>
                    <a:pt x="4" y="63"/>
                  </a:lnTo>
                  <a:lnTo>
                    <a:pt x="12" y="63"/>
                  </a:lnTo>
                  <a:lnTo>
                    <a:pt x="15" y="63"/>
                  </a:lnTo>
                  <a:lnTo>
                    <a:pt x="15" y="63"/>
                  </a:lnTo>
                  <a:lnTo>
                    <a:pt x="15" y="59"/>
                  </a:lnTo>
                  <a:lnTo>
                    <a:pt x="15" y="59"/>
                  </a:lnTo>
                  <a:lnTo>
                    <a:pt x="19" y="56"/>
                  </a:lnTo>
                  <a:lnTo>
                    <a:pt x="19" y="52"/>
                  </a:lnTo>
                  <a:lnTo>
                    <a:pt x="15" y="52"/>
                  </a:lnTo>
                  <a:lnTo>
                    <a:pt x="12" y="52"/>
                  </a:lnTo>
                  <a:lnTo>
                    <a:pt x="12" y="48"/>
                  </a:lnTo>
                  <a:lnTo>
                    <a:pt x="15" y="48"/>
                  </a:lnTo>
                  <a:lnTo>
                    <a:pt x="19" y="48"/>
                  </a:lnTo>
                  <a:lnTo>
                    <a:pt x="19" y="48"/>
                  </a:lnTo>
                  <a:lnTo>
                    <a:pt x="19" y="45"/>
                  </a:lnTo>
                  <a:lnTo>
                    <a:pt x="19" y="41"/>
                  </a:lnTo>
                  <a:lnTo>
                    <a:pt x="23" y="41"/>
                  </a:lnTo>
                  <a:lnTo>
                    <a:pt x="23" y="37"/>
                  </a:lnTo>
                  <a:lnTo>
                    <a:pt x="23" y="37"/>
                  </a:lnTo>
                  <a:lnTo>
                    <a:pt x="23" y="37"/>
                  </a:lnTo>
                  <a:lnTo>
                    <a:pt x="23" y="37"/>
                  </a:lnTo>
                  <a:lnTo>
                    <a:pt x="19" y="34"/>
                  </a:lnTo>
                  <a:lnTo>
                    <a:pt x="15" y="34"/>
                  </a:lnTo>
                  <a:lnTo>
                    <a:pt x="15" y="30"/>
                  </a:lnTo>
                  <a:lnTo>
                    <a:pt x="23" y="26"/>
                  </a:lnTo>
                  <a:lnTo>
                    <a:pt x="26" y="26"/>
                  </a:lnTo>
                  <a:lnTo>
                    <a:pt x="30" y="30"/>
                  </a:lnTo>
                  <a:lnTo>
                    <a:pt x="30" y="34"/>
                  </a:lnTo>
                  <a:lnTo>
                    <a:pt x="34" y="37"/>
                  </a:lnTo>
                  <a:lnTo>
                    <a:pt x="34" y="34"/>
                  </a:lnTo>
                  <a:lnTo>
                    <a:pt x="34" y="30"/>
                  </a:lnTo>
                  <a:lnTo>
                    <a:pt x="34" y="30"/>
                  </a:lnTo>
                  <a:lnTo>
                    <a:pt x="34" y="30"/>
                  </a:lnTo>
                  <a:lnTo>
                    <a:pt x="37" y="30"/>
                  </a:lnTo>
                  <a:lnTo>
                    <a:pt x="37" y="34"/>
                  </a:lnTo>
                  <a:lnTo>
                    <a:pt x="41" y="37"/>
                  </a:lnTo>
                  <a:lnTo>
                    <a:pt x="37" y="34"/>
                  </a:lnTo>
                  <a:lnTo>
                    <a:pt x="37" y="30"/>
                  </a:lnTo>
                  <a:lnTo>
                    <a:pt x="37" y="30"/>
                  </a:lnTo>
                  <a:lnTo>
                    <a:pt x="41" y="26"/>
                  </a:lnTo>
                  <a:lnTo>
                    <a:pt x="41" y="26"/>
                  </a:lnTo>
                  <a:lnTo>
                    <a:pt x="45" y="26"/>
                  </a:lnTo>
                  <a:lnTo>
                    <a:pt x="49" y="26"/>
                  </a:lnTo>
                  <a:lnTo>
                    <a:pt x="52" y="30"/>
                  </a:lnTo>
                  <a:lnTo>
                    <a:pt x="60" y="30"/>
                  </a:lnTo>
                  <a:lnTo>
                    <a:pt x="52" y="30"/>
                  </a:lnTo>
                  <a:lnTo>
                    <a:pt x="49" y="22"/>
                  </a:lnTo>
                  <a:lnTo>
                    <a:pt x="45" y="22"/>
                  </a:lnTo>
                  <a:lnTo>
                    <a:pt x="41" y="22"/>
                  </a:lnTo>
                  <a:lnTo>
                    <a:pt x="41" y="19"/>
                  </a:lnTo>
                  <a:lnTo>
                    <a:pt x="45" y="19"/>
                  </a:lnTo>
                  <a:lnTo>
                    <a:pt x="41" y="15"/>
                  </a:lnTo>
                  <a:lnTo>
                    <a:pt x="41" y="11"/>
                  </a:lnTo>
                  <a:lnTo>
                    <a:pt x="41" y="15"/>
                  </a:lnTo>
                  <a:lnTo>
                    <a:pt x="41" y="11"/>
                  </a:lnTo>
                  <a:lnTo>
                    <a:pt x="41" y="11"/>
                  </a:lnTo>
                  <a:lnTo>
                    <a:pt x="45" y="11"/>
                  </a:lnTo>
                  <a:lnTo>
                    <a:pt x="41" y="8"/>
                  </a:lnTo>
                  <a:lnTo>
                    <a:pt x="41" y="4"/>
                  </a:lnTo>
                  <a:lnTo>
                    <a:pt x="41" y="4"/>
                  </a:lnTo>
                  <a:lnTo>
                    <a:pt x="37" y="4"/>
                  </a:lnTo>
                  <a:lnTo>
                    <a:pt x="37" y="0"/>
                  </a:lnTo>
                  <a:lnTo>
                    <a:pt x="37"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62">
              <a:extLst>
                <a:ext uri="{FF2B5EF4-FFF2-40B4-BE49-F238E27FC236}">
                  <a16:creationId xmlns:a16="http://schemas.microsoft.com/office/drawing/2014/main" id="{16B46714-F792-4F5B-8F06-76AE8462BBC9}"/>
                </a:ext>
              </a:extLst>
            </p:cNvPr>
            <p:cNvSpPr>
              <a:spLocks/>
            </p:cNvSpPr>
            <p:nvPr/>
          </p:nvSpPr>
          <p:spPr bwMode="auto">
            <a:xfrm>
              <a:off x="4474435" y="2192983"/>
              <a:ext cx="3860" cy="5147"/>
            </a:xfrm>
            <a:custGeom>
              <a:avLst/>
              <a:gdLst>
                <a:gd name="T0" fmla="*/ 0 w 3"/>
                <a:gd name="T1" fmla="*/ 0 h 4"/>
                <a:gd name="T2" fmla="*/ 3 w 3"/>
                <a:gd name="T3" fmla="*/ 0 h 4"/>
                <a:gd name="T4" fmla="*/ 3 w 3"/>
                <a:gd name="T5" fmla="*/ 4 h 4"/>
                <a:gd name="T6" fmla="*/ 0 w 3"/>
                <a:gd name="T7" fmla="*/ 4 h 4"/>
                <a:gd name="T8" fmla="*/ 0 w 3"/>
                <a:gd name="T9" fmla="*/ 0 h 4"/>
                <a:gd name="T10" fmla="*/ 0 w 3"/>
                <a:gd name="T11" fmla="*/ 0 h 4"/>
                <a:gd name="T12" fmla="*/ 0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0"/>
                  </a:moveTo>
                  <a:lnTo>
                    <a:pt x="3" y="0"/>
                  </a:lnTo>
                  <a:lnTo>
                    <a:pt x="3" y="4"/>
                  </a:lnTo>
                  <a:lnTo>
                    <a:pt x="0" y="4"/>
                  </a:lnTo>
                  <a:lnTo>
                    <a:pt x="0" y="0"/>
                  </a:lnTo>
                  <a:lnTo>
                    <a:pt x="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63">
              <a:extLst>
                <a:ext uri="{FF2B5EF4-FFF2-40B4-BE49-F238E27FC236}">
                  <a16:creationId xmlns:a16="http://schemas.microsoft.com/office/drawing/2014/main" id="{239DB59A-7927-4249-9791-04F51AE89264}"/>
                </a:ext>
              </a:extLst>
            </p:cNvPr>
            <p:cNvSpPr>
              <a:spLocks/>
            </p:cNvSpPr>
            <p:nvPr/>
          </p:nvSpPr>
          <p:spPr bwMode="auto">
            <a:xfrm>
              <a:off x="4402385" y="2178830"/>
              <a:ext cx="95211" cy="47606"/>
            </a:xfrm>
            <a:custGeom>
              <a:avLst/>
              <a:gdLst>
                <a:gd name="T0" fmla="*/ 30 w 74"/>
                <a:gd name="T1" fmla="*/ 4 h 37"/>
                <a:gd name="T2" fmla="*/ 37 w 74"/>
                <a:gd name="T3" fmla="*/ 4 h 37"/>
                <a:gd name="T4" fmla="*/ 37 w 74"/>
                <a:gd name="T5" fmla="*/ 0 h 37"/>
                <a:gd name="T6" fmla="*/ 41 w 74"/>
                <a:gd name="T7" fmla="*/ 4 h 37"/>
                <a:gd name="T8" fmla="*/ 45 w 74"/>
                <a:gd name="T9" fmla="*/ 4 h 37"/>
                <a:gd name="T10" fmla="*/ 52 w 74"/>
                <a:gd name="T11" fmla="*/ 8 h 37"/>
                <a:gd name="T12" fmla="*/ 56 w 74"/>
                <a:gd name="T13" fmla="*/ 11 h 37"/>
                <a:gd name="T14" fmla="*/ 56 w 74"/>
                <a:gd name="T15" fmla="*/ 15 h 37"/>
                <a:gd name="T16" fmla="*/ 63 w 74"/>
                <a:gd name="T17" fmla="*/ 15 h 37"/>
                <a:gd name="T18" fmla="*/ 67 w 74"/>
                <a:gd name="T19" fmla="*/ 15 h 37"/>
                <a:gd name="T20" fmla="*/ 74 w 74"/>
                <a:gd name="T21" fmla="*/ 15 h 37"/>
                <a:gd name="T22" fmla="*/ 71 w 74"/>
                <a:gd name="T23" fmla="*/ 26 h 37"/>
                <a:gd name="T24" fmla="*/ 63 w 74"/>
                <a:gd name="T25" fmla="*/ 33 h 37"/>
                <a:gd name="T26" fmla="*/ 59 w 74"/>
                <a:gd name="T27" fmla="*/ 30 h 37"/>
                <a:gd name="T28" fmla="*/ 52 w 74"/>
                <a:gd name="T29" fmla="*/ 33 h 37"/>
                <a:gd name="T30" fmla="*/ 45 w 74"/>
                <a:gd name="T31" fmla="*/ 33 h 37"/>
                <a:gd name="T32" fmla="*/ 41 w 74"/>
                <a:gd name="T33" fmla="*/ 30 h 37"/>
                <a:gd name="T34" fmla="*/ 33 w 74"/>
                <a:gd name="T35" fmla="*/ 37 h 37"/>
                <a:gd name="T36" fmla="*/ 22 w 74"/>
                <a:gd name="T37" fmla="*/ 37 h 37"/>
                <a:gd name="T38" fmla="*/ 19 w 74"/>
                <a:gd name="T39" fmla="*/ 33 h 37"/>
                <a:gd name="T40" fmla="*/ 15 w 74"/>
                <a:gd name="T41" fmla="*/ 30 h 37"/>
                <a:gd name="T42" fmla="*/ 8 w 74"/>
                <a:gd name="T43" fmla="*/ 26 h 37"/>
                <a:gd name="T44" fmla="*/ 8 w 74"/>
                <a:gd name="T45" fmla="*/ 33 h 37"/>
                <a:gd name="T46" fmla="*/ 0 w 74"/>
                <a:gd name="T47" fmla="*/ 33 h 37"/>
                <a:gd name="T48" fmla="*/ 0 w 74"/>
                <a:gd name="T49" fmla="*/ 30 h 37"/>
                <a:gd name="T50" fmla="*/ 4 w 74"/>
                <a:gd name="T51" fmla="*/ 26 h 37"/>
                <a:gd name="T52" fmla="*/ 8 w 74"/>
                <a:gd name="T53" fmla="*/ 15 h 37"/>
                <a:gd name="T54" fmla="*/ 15 w 74"/>
                <a:gd name="T55" fmla="*/ 11 h 37"/>
                <a:gd name="T56" fmla="*/ 15 w 74"/>
                <a:gd name="T57" fmla="*/ 8 h 37"/>
                <a:gd name="T58" fmla="*/ 15 w 74"/>
                <a:gd name="T59" fmla="*/ 4 h 37"/>
                <a:gd name="T60" fmla="*/ 19 w 74"/>
                <a:gd name="T61" fmla="*/ 8 h 37"/>
                <a:gd name="T62" fmla="*/ 26 w 74"/>
                <a:gd name="T6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37">
                  <a:moveTo>
                    <a:pt x="26" y="4"/>
                  </a:moveTo>
                  <a:lnTo>
                    <a:pt x="30" y="4"/>
                  </a:lnTo>
                  <a:lnTo>
                    <a:pt x="33" y="4"/>
                  </a:lnTo>
                  <a:lnTo>
                    <a:pt x="37" y="4"/>
                  </a:lnTo>
                  <a:lnTo>
                    <a:pt x="37" y="4"/>
                  </a:lnTo>
                  <a:lnTo>
                    <a:pt x="37" y="0"/>
                  </a:lnTo>
                  <a:lnTo>
                    <a:pt x="41" y="0"/>
                  </a:lnTo>
                  <a:lnTo>
                    <a:pt x="41" y="4"/>
                  </a:lnTo>
                  <a:lnTo>
                    <a:pt x="45" y="4"/>
                  </a:lnTo>
                  <a:lnTo>
                    <a:pt x="45" y="4"/>
                  </a:lnTo>
                  <a:lnTo>
                    <a:pt x="48" y="4"/>
                  </a:lnTo>
                  <a:lnTo>
                    <a:pt x="52" y="8"/>
                  </a:lnTo>
                  <a:lnTo>
                    <a:pt x="56" y="8"/>
                  </a:lnTo>
                  <a:lnTo>
                    <a:pt x="56" y="11"/>
                  </a:lnTo>
                  <a:lnTo>
                    <a:pt x="56" y="11"/>
                  </a:lnTo>
                  <a:lnTo>
                    <a:pt x="56" y="15"/>
                  </a:lnTo>
                  <a:lnTo>
                    <a:pt x="59" y="15"/>
                  </a:lnTo>
                  <a:lnTo>
                    <a:pt x="63" y="15"/>
                  </a:lnTo>
                  <a:lnTo>
                    <a:pt x="67" y="15"/>
                  </a:lnTo>
                  <a:lnTo>
                    <a:pt x="67" y="15"/>
                  </a:lnTo>
                  <a:lnTo>
                    <a:pt x="71" y="15"/>
                  </a:lnTo>
                  <a:lnTo>
                    <a:pt x="74" y="15"/>
                  </a:lnTo>
                  <a:lnTo>
                    <a:pt x="71" y="19"/>
                  </a:lnTo>
                  <a:lnTo>
                    <a:pt x="71" y="26"/>
                  </a:lnTo>
                  <a:lnTo>
                    <a:pt x="63" y="26"/>
                  </a:lnTo>
                  <a:lnTo>
                    <a:pt x="63" y="33"/>
                  </a:lnTo>
                  <a:lnTo>
                    <a:pt x="59" y="30"/>
                  </a:lnTo>
                  <a:lnTo>
                    <a:pt x="59" y="30"/>
                  </a:lnTo>
                  <a:lnTo>
                    <a:pt x="52" y="30"/>
                  </a:lnTo>
                  <a:lnTo>
                    <a:pt x="52" y="33"/>
                  </a:lnTo>
                  <a:lnTo>
                    <a:pt x="48" y="37"/>
                  </a:lnTo>
                  <a:lnTo>
                    <a:pt x="45" y="33"/>
                  </a:lnTo>
                  <a:lnTo>
                    <a:pt x="41" y="33"/>
                  </a:lnTo>
                  <a:lnTo>
                    <a:pt x="41" y="30"/>
                  </a:lnTo>
                  <a:lnTo>
                    <a:pt x="37" y="26"/>
                  </a:lnTo>
                  <a:lnTo>
                    <a:pt x="33" y="37"/>
                  </a:lnTo>
                  <a:lnTo>
                    <a:pt x="26" y="33"/>
                  </a:lnTo>
                  <a:lnTo>
                    <a:pt x="22" y="37"/>
                  </a:lnTo>
                  <a:lnTo>
                    <a:pt x="19" y="37"/>
                  </a:lnTo>
                  <a:lnTo>
                    <a:pt x="19" y="33"/>
                  </a:lnTo>
                  <a:lnTo>
                    <a:pt x="15" y="33"/>
                  </a:lnTo>
                  <a:lnTo>
                    <a:pt x="15" y="30"/>
                  </a:lnTo>
                  <a:lnTo>
                    <a:pt x="11" y="26"/>
                  </a:lnTo>
                  <a:lnTo>
                    <a:pt x="8" y="26"/>
                  </a:lnTo>
                  <a:lnTo>
                    <a:pt x="4" y="30"/>
                  </a:lnTo>
                  <a:lnTo>
                    <a:pt x="8" y="33"/>
                  </a:lnTo>
                  <a:lnTo>
                    <a:pt x="4" y="33"/>
                  </a:lnTo>
                  <a:lnTo>
                    <a:pt x="0" y="33"/>
                  </a:lnTo>
                  <a:lnTo>
                    <a:pt x="0" y="30"/>
                  </a:lnTo>
                  <a:lnTo>
                    <a:pt x="0" y="30"/>
                  </a:lnTo>
                  <a:lnTo>
                    <a:pt x="4" y="30"/>
                  </a:lnTo>
                  <a:lnTo>
                    <a:pt x="4" y="26"/>
                  </a:lnTo>
                  <a:lnTo>
                    <a:pt x="4" y="22"/>
                  </a:lnTo>
                  <a:lnTo>
                    <a:pt x="8" y="15"/>
                  </a:lnTo>
                  <a:lnTo>
                    <a:pt x="11" y="15"/>
                  </a:lnTo>
                  <a:lnTo>
                    <a:pt x="15" y="11"/>
                  </a:lnTo>
                  <a:lnTo>
                    <a:pt x="15" y="11"/>
                  </a:lnTo>
                  <a:lnTo>
                    <a:pt x="15" y="8"/>
                  </a:lnTo>
                  <a:lnTo>
                    <a:pt x="11" y="8"/>
                  </a:lnTo>
                  <a:lnTo>
                    <a:pt x="15" y="4"/>
                  </a:lnTo>
                  <a:lnTo>
                    <a:pt x="19" y="4"/>
                  </a:lnTo>
                  <a:lnTo>
                    <a:pt x="19" y="8"/>
                  </a:lnTo>
                  <a:lnTo>
                    <a:pt x="22" y="8"/>
                  </a:lnTo>
                  <a:lnTo>
                    <a:pt x="26"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64">
              <a:extLst>
                <a:ext uri="{FF2B5EF4-FFF2-40B4-BE49-F238E27FC236}">
                  <a16:creationId xmlns:a16="http://schemas.microsoft.com/office/drawing/2014/main" id="{C1D39690-5CC6-4AB6-B9A0-11A37CC5BAFF}"/>
                </a:ext>
              </a:extLst>
            </p:cNvPr>
            <p:cNvSpPr>
              <a:spLocks noEditPoints="1"/>
            </p:cNvSpPr>
            <p:nvPr/>
          </p:nvSpPr>
          <p:spPr bwMode="auto">
            <a:xfrm>
              <a:off x="4349632" y="2041160"/>
              <a:ext cx="77198" cy="61758"/>
            </a:xfrm>
            <a:custGeom>
              <a:avLst/>
              <a:gdLst>
                <a:gd name="T0" fmla="*/ 37 w 60"/>
                <a:gd name="T1" fmla="*/ 44 h 48"/>
                <a:gd name="T2" fmla="*/ 37 w 60"/>
                <a:gd name="T3" fmla="*/ 37 h 48"/>
                <a:gd name="T4" fmla="*/ 41 w 60"/>
                <a:gd name="T5" fmla="*/ 29 h 48"/>
                <a:gd name="T6" fmla="*/ 52 w 60"/>
                <a:gd name="T7" fmla="*/ 29 h 48"/>
                <a:gd name="T8" fmla="*/ 52 w 60"/>
                <a:gd name="T9" fmla="*/ 25 h 48"/>
                <a:gd name="T10" fmla="*/ 56 w 60"/>
                <a:gd name="T11" fmla="*/ 22 h 48"/>
                <a:gd name="T12" fmla="*/ 52 w 60"/>
                <a:gd name="T13" fmla="*/ 18 h 48"/>
                <a:gd name="T14" fmla="*/ 49 w 60"/>
                <a:gd name="T15" fmla="*/ 14 h 48"/>
                <a:gd name="T16" fmla="*/ 56 w 60"/>
                <a:gd name="T17" fmla="*/ 14 h 48"/>
                <a:gd name="T18" fmla="*/ 56 w 60"/>
                <a:gd name="T19" fmla="*/ 11 h 48"/>
                <a:gd name="T20" fmla="*/ 60 w 60"/>
                <a:gd name="T21" fmla="*/ 7 h 48"/>
                <a:gd name="T22" fmla="*/ 60 w 60"/>
                <a:gd name="T23" fmla="*/ 3 h 48"/>
                <a:gd name="T24" fmla="*/ 52 w 60"/>
                <a:gd name="T25" fmla="*/ 0 h 48"/>
                <a:gd name="T26" fmla="*/ 45 w 60"/>
                <a:gd name="T27" fmla="*/ 0 h 48"/>
                <a:gd name="T28" fmla="*/ 37 w 60"/>
                <a:gd name="T29" fmla="*/ 0 h 48"/>
                <a:gd name="T30" fmla="*/ 34 w 60"/>
                <a:gd name="T31" fmla="*/ 3 h 48"/>
                <a:gd name="T32" fmla="*/ 23 w 60"/>
                <a:gd name="T33" fmla="*/ 11 h 48"/>
                <a:gd name="T34" fmla="*/ 19 w 60"/>
                <a:gd name="T35" fmla="*/ 11 h 48"/>
                <a:gd name="T36" fmla="*/ 15 w 60"/>
                <a:gd name="T37" fmla="*/ 14 h 48"/>
                <a:gd name="T38" fmla="*/ 15 w 60"/>
                <a:gd name="T39" fmla="*/ 22 h 48"/>
                <a:gd name="T40" fmla="*/ 12 w 60"/>
                <a:gd name="T41" fmla="*/ 25 h 48"/>
                <a:gd name="T42" fmla="*/ 12 w 60"/>
                <a:gd name="T43" fmla="*/ 29 h 48"/>
                <a:gd name="T44" fmla="*/ 19 w 60"/>
                <a:gd name="T45" fmla="*/ 33 h 48"/>
                <a:gd name="T46" fmla="*/ 12 w 60"/>
                <a:gd name="T47" fmla="*/ 37 h 48"/>
                <a:gd name="T48" fmla="*/ 12 w 60"/>
                <a:gd name="T49" fmla="*/ 37 h 48"/>
                <a:gd name="T50" fmla="*/ 15 w 60"/>
                <a:gd name="T51" fmla="*/ 40 h 48"/>
                <a:gd name="T52" fmla="*/ 8 w 60"/>
                <a:gd name="T53" fmla="*/ 37 h 48"/>
                <a:gd name="T54" fmla="*/ 4 w 60"/>
                <a:gd name="T55" fmla="*/ 37 h 48"/>
                <a:gd name="T56" fmla="*/ 8 w 60"/>
                <a:gd name="T57" fmla="*/ 40 h 48"/>
                <a:gd name="T58" fmla="*/ 12 w 60"/>
                <a:gd name="T59" fmla="*/ 40 h 48"/>
                <a:gd name="T60" fmla="*/ 12 w 60"/>
                <a:gd name="T61" fmla="*/ 40 h 48"/>
                <a:gd name="T62" fmla="*/ 4 w 60"/>
                <a:gd name="T63" fmla="*/ 40 h 48"/>
                <a:gd name="T64" fmla="*/ 0 w 60"/>
                <a:gd name="T65" fmla="*/ 40 h 48"/>
                <a:gd name="T66" fmla="*/ 4 w 60"/>
                <a:gd name="T67" fmla="*/ 44 h 48"/>
                <a:gd name="T68" fmla="*/ 8 w 60"/>
                <a:gd name="T69" fmla="*/ 44 h 48"/>
                <a:gd name="T70" fmla="*/ 12 w 60"/>
                <a:gd name="T71" fmla="*/ 44 h 48"/>
                <a:gd name="T72" fmla="*/ 15 w 60"/>
                <a:gd name="T73" fmla="*/ 40 h 48"/>
                <a:gd name="T74" fmla="*/ 23 w 60"/>
                <a:gd name="T75" fmla="*/ 40 h 48"/>
                <a:gd name="T76" fmla="*/ 26 w 60"/>
                <a:gd name="T77" fmla="*/ 40 h 48"/>
                <a:gd name="T78" fmla="*/ 34 w 60"/>
                <a:gd name="T79" fmla="*/ 44 h 48"/>
                <a:gd name="T80" fmla="*/ 34 w 60"/>
                <a:gd name="T81" fmla="*/ 48 h 48"/>
                <a:gd name="T82" fmla="*/ 37 w 60"/>
                <a:gd name="T83" fmla="*/ 48 h 48"/>
                <a:gd name="T84" fmla="*/ 8 w 60"/>
                <a:gd name="T85" fmla="*/ 33 h 48"/>
                <a:gd name="T86" fmla="*/ 8 w 60"/>
                <a:gd name="T87" fmla="*/ 37 h 48"/>
                <a:gd name="T88" fmla="*/ 4 w 60"/>
                <a:gd name="T89" fmla="*/ 37 h 48"/>
                <a:gd name="T90" fmla="*/ 8 w 60"/>
                <a:gd name="T91" fmla="*/ 33 h 48"/>
                <a:gd name="T92" fmla="*/ 12 w 60"/>
                <a:gd name="T93" fmla="*/ 33 h 48"/>
                <a:gd name="T94" fmla="*/ 12 w 60"/>
                <a:gd name="T95" fmla="*/ 33 h 48"/>
                <a:gd name="T96" fmla="*/ 8 w 60"/>
                <a:gd name="T97"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 h="48">
                  <a:moveTo>
                    <a:pt x="37" y="48"/>
                  </a:moveTo>
                  <a:lnTo>
                    <a:pt x="37" y="44"/>
                  </a:lnTo>
                  <a:lnTo>
                    <a:pt x="41" y="40"/>
                  </a:lnTo>
                  <a:lnTo>
                    <a:pt x="37" y="37"/>
                  </a:lnTo>
                  <a:lnTo>
                    <a:pt x="41" y="33"/>
                  </a:lnTo>
                  <a:lnTo>
                    <a:pt x="41" y="29"/>
                  </a:lnTo>
                  <a:lnTo>
                    <a:pt x="49" y="29"/>
                  </a:lnTo>
                  <a:lnTo>
                    <a:pt x="52" y="29"/>
                  </a:lnTo>
                  <a:lnTo>
                    <a:pt x="52" y="29"/>
                  </a:lnTo>
                  <a:lnTo>
                    <a:pt x="52" y="25"/>
                  </a:lnTo>
                  <a:lnTo>
                    <a:pt x="52" y="25"/>
                  </a:lnTo>
                  <a:lnTo>
                    <a:pt x="56" y="22"/>
                  </a:lnTo>
                  <a:lnTo>
                    <a:pt x="56" y="18"/>
                  </a:lnTo>
                  <a:lnTo>
                    <a:pt x="52" y="18"/>
                  </a:lnTo>
                  <a:lnTo>
                    <a:pt x="49" y="18"/>
                  </a:lnTo>
                  <a:lnTo>
                    <a:pt x="49" y="14"/>
                  </a:lnTo>
                  <a:lnTo>
                    <a:pt x="52" y="14"/>
                  </a:lnTo>
                  <a:lnTo>
                    <a:pt x="56" y="14"/>
                  </a:lnTo>
                  <a:lnTo>
                    <a:pt x="56" y="14"/>
                  </a:lnTo>
                  <a:lnTo>
                    <a:pt x="56" y="11"/>
                  </a:lnTo>
                  <a:lnTo>
                    <a:pt x="56" y="7"/>
                  </a:lnTo>
                  <a:lnTo>
                    <a:pt x="60" y="7"/>
                  </a:lnTo>
                  <a:lnTo>
                    <a:pt x="60" y="3"/>
                  </a:lnTo>
                  <a:lnTo>
                    <a:pt x="60" y="3"/>
                  </a:lnTo>
                  <a:lnTo>
                    <a:pt x="56" y="3"/>
                  </a:lnTo>
                  <a:lnTo>
                    <a:pt x="52" y="0"/>
                  </a:lnTo>
                  <a:lnTo>
                    <a:pt x="49" y="0"/>
                  </a:lnTo>
                  <a:lnTo>
                    <a:pt x="45" y="0"/>
                  </a:lnTo>
                  <a:lnTo>
                    <a:pt x="41" y="3"/>
                  </a:lnTo>
                  <a:lnTo>
                    <a:pt x="37" y="0"/>
                  </a:lnTo>
                  <a:lnTo>
                    <a:pt x="37" y="3"/>
                  </a:lnTo>
                  <a:lnTo>
                    <a:pt x="34" y="3"/>
                  </a:lnTo>
                  <a:lnTo>
                    <a:pt x="30" y="7"/>
                  </a:lnTo>
                  <a:lnTo>
                    <a:pt x="23" y="11"/>
                  </a:lnTo>
                  <a:lnTo>
                    <a:pt x="23" y="7"/>
                  </a:lnTo>
                  <a:lnTo>
                    <a:pt x="19" y="11"/>
                  </a:lnTo>
                  <a:lnTo>
                    <a:pt x="19" y="14"/>
                  </a:lnTo>
                  <a:lnTo>
                    <a:pt x="15" y="14"/>
                  </a:lnTo>
                  <a:lnTo>
                    <a:pt x="15" y="18"/>
                  </a:lnTo>
                  <a:lnTo>
                    <a:pt x="15" y="22"/>
                  </a:lnTo>
                  <a:lnTo>
                    <a:pt x="15" y="25"/>
                  </a:lnTo>
                  <a:lnTo>
                    <a:pt x="12" y="25"/>
                  </a:lnTo>
                  <a:lnTo>
                    <a:pt x="12" y="29"/>
                  </a:lnTo>
                  <a:lnTo>
                    <a:pt x="12" y="29"/>
                  </a:lnTo>
                  <a:lnTo>
                    <a:pt x="15" y="33"/>
                  </a:lnTo>
                  <a:lnTo>
                    <a:pt x="19" y="33"/>
                  </a:lnTo>
                  <a:lnTo>
                    <a:pt x="15" y="33"/>
                  </a:lnTo>
                  <a:lnTo>
                    <a:pt x="12" y="37"/>
                  </a:lnTo>
                  <a:lnTo>
                    <a:pt x="12" y="37"/>
                  </a:lnTo>
                  <a:lnTo>
                    <a:pt x="12" y="37"/>
                  </a:lnTo>
                  <a:lnTo>
                    <a:pt x="15" y="37"/>
                  </a:lnTo>
                  <a:lnTo>
                    <a:pt x="15" y="40"/>
                  </a:lnTo>
                  <a:lnTo>
                    <a:pt x="12" y="40"/>
                  </a:lnTo>
                  <a:lnTo>
                    <a:pt x="8" y="37"/>
                  </a:lnTo>
                  <a:lnTo>
                    <a:pt x="4" y="37"/>
                  </a:lnTo>
                  <a:lnTo>
                    <a:pt x="4" y="37"/>
                  </a:lnTo>
                  <a:lnTo>
                    <a:pt x="4" y="37"/>
                  </a:lnTo>
                  <a:lnTo>
                    <a:pt x="8" y="40"/>
                  </a:lnTo>
                  <a:lnTo>
                    <a:pt x="8" y="40"/>
                  </a:lnTo>
                  <a:lnTo>
                    <a:pt x="12" y="40"/>
                  </a:lnTo>
                  <a:lnTo>
                    <a:pt x="12" y="40"/>
                  </a:lnTo>
                  <a:lnTo>
                    <a:pt x="12" y="40"/>
                  </a:lnTo>
                  <a:lnTo>
                    <a:pt x="8" y="40"/>
                  </a:lnTo>
                  <a:lnTo>
                    <a:pt x="4" y="40"/>
                  </a:lnTo>
                  <a:lnTo>
                    <a:pt x="0" y="40"/>
                  </a:lnTo>
                  <a:lnTo>
                    <a:pt x="0" y="40"/>
                  </a:lnTo>
                  <a:lnTo>
                    <a:pt x="4" y="40"/>
                  </a:lnTo>
                  <a:lnTo>
                    <a:pt x="4" y="44"/>
                  </a:lnTo>
                  <a:lnTo>
                    <a:pt x="8" y="44"/>
                  </a:lnTo>
                  <a:lnTo>
                    <a:pt x="8" y="44"/>
                  </a:lnTo>
                  <a:lnTo>
                    <a:pt x="12" y="44"/>
                  </a:lnTo>
                  <a:lnTo>
                    <a:pt x="12" y="44"/>
                  </a:lnTo>
                  <a:lnTo>
                    <a:pt x="15" y="40"/>
                  </a:lnTo>
                  <a:lnTo>
                    <a:pt x="15" y="40"/>
                  </a:lnTo>
                  <a:lnTo>
                    <a:pt x="15" y="40"/>
                  </a:lnTo>
                  <a:lnTo>
                    <a:pt x="23" y="40"/>
                  </a:lnTo>
                  <a:lnTo>
                    <a:pt x="23" y="40"/>
                  </a:lnTo>
                  <a:lnTo>
                    <a:pt x="26" y="40"/>
                  </a:lnTo>
                  <a:lnTo>
                    <a:pt x="30" y="44"/>
                  </a:lnTo>
                  <a:lnTo>
                    <a:pt x="34" y="44"/>
                  </a:lnTo>
                  <a:lnTo>
                    <a:pt x="34" y="44"/>
                  </a:lnTo>
                  <a:lnTo>
                    <a:pt x="34" y="48"/>
                  </a:lnTo>
                  <a:lnTo>
                    <a:pt x="37" y="48"/>
                  </a:lnTo>
                  <a:lnTo>
                    <a:pt x="37" y="48"/>
                  </a:lnTo>
                  <a:close/>
                  <a:moveTo>
                    <a:pt x="4" y="37"/>
                  </a:moveTo>
                  <a:lnTo>
                    <a:pt x="8" y="33"/>
                  </a:lnTo>
                  <a:lnTo>
                    <a:pt x="12" y="37"/>
                  </a:lnTo>
                  <a:lnTo>
                    <a:pt x="8" y="37"/>
                  </a:lnTo>
                  <a:lnTo>
                    <a:pt x="8" y="37"/>
                  </a:lnTo>
                  <a:lnTo>
                    <a:pt x="4" y="37"/>
                  </a:lnTo>
                  <a:lnTo>
                    <a:pt x="4" y="37"/>
                  </a:lnTo>
                  <a:close/>
                  <a:moveTo>
                    <a:pt x="8" y="33"/>
                  </a:moveTo>
                  <a:lnTo>
                    <a:pt x="8" y="33"/>
                  </a:lnTo>
                  <a:lnTo>
                    <a:pt x="12" y="33"/>
                  </a:lnTo>
                  <a:lnTo>
                    <a:pt x="12" y="33"/>
                  </a:lnTo>
                  <a:lnTo>
                    <a:pt x="12" y="33"/>
                  </a:lnTo>
                  <a:lnTo>
                    <a:pt x="12" y="33"/>
                  </a:lnTo>
                  <a:lnTo>
                    <a:pt x="8" y="33"/>
                  </a:lnTo>
                  <a:lnTo>
                    <a:pt x="8" y="3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65">
              <a:extLst>
                <a:ext uri="{FF2B5EF4-FFF2-40B4-BE49-F238E27FC236}">
                  <a16:creationId xmlns:a16="http://schemas.microsoft.com/office/drawing/2014/main" id="{4633F9D1-C102-4289-B041-393979AA51E1}"/>
                </a:ext>
              </a:extLst>
            </p:cNvPr>
            <p:cNvSpPr>
              <a:spLocks/>
            </p:cNvSpPr>
            <p:nvPr/>
          </p:nvSpPr>
          <p:spPr bwMode="auto">
            <a:xfrm>
              <a:off x="4345771" y="2092626"/>
              <a:ext cx="56612" cy="43745"/>
            </a:xfrm>
            <a:custGeom>
              <a:avLst/>
              <a:gdLst>
                <a:gd name="T0" fmla="*/ 40 w 44"/>
                <a:gd name="T1" fmla="*/ 23 h 34"/>
                <a:gd name="T2" fmla="*/ 44 w 44"/>
                <a:gd name="T3" fmla="*/ 19 h 34"/>
                <a:gd name="T4" fmla="*/ 40 w 44"/>
                <a:gd name="T5" fmla="*/ 15 h 34"/>
                <a:gd name="T6" fmla="*/ 40 w 44"/>
                <a:gd name="T7" fmla="*/ 15 h 34"/>
                <a:gd name="T8" fmla="*/ 40 w 44"/>
                <a:gd name="T9" fmla="*/ 11 h 34"/>
                <a:gd name="T10" fmla="*/ 40 w 44"/>
                <a:gd name="T11" fmla="*/ 8 h 34"/>
                <a:gd name="T12" fmla="*/ 37 w 44"/>
                <a:gd name="T13" fmla="*/ 8 h 34"/>
                <a:gd name="T14" fmla="*/ 37 w 44"/>
                <a:gd name="T15" fmla="*/ 4 h 34"/>
                <a:gd name="T16" fmla="*/ 37 w 44"/>
                <a:gd name="T17" fmla="*/ 4 h 34"/>
                <a:gd name="T18" fmla="*/ 33 w 44"/>
                <a:gd name="T19" fmla="*/ 4 h 34"/>
                <a:gd name="T20" fmla="*/ 29 w 44"/>
                <a:gd name="T21" fmla="*/ 0 h 34"/>
                <a:gd name="T22" fmla="*/ 26 w 44"/>
                <a:gd name="T23" fmla="*/ 0 h 34"/>
                <a:gd name="T24" fmla="*/ 26 w 44"/>
                <a:gd name="T25" fmla="*/ 0 h 34"/>
                <a:gd name="T26" fmla="*/ 18 w 44"/>
                <a:gd name="T27" fmla="*/ 0 h 34"/>
                <a:gd name="T28" fmla="*/ 18 w 44"/>
                <a:gd name="T29" fmla="*/ 0 h 34"/>
                <a:gd name="T30" fmla="*/ 18 w 44"/>
                <a:gd name="T31" fmla="*/ 0 h 34"/>
                <a:gd name="T32" fmla="*/ 15 w 44"/>
                <a:gd name="T33" fmla="*/ 4 h 34"/>
                <a:gd name="T34" fmla="*/ 15 w 44"/>
                <a:gd name="T35" fmla="*/ 4 h 34"/>
                <a:gd name="T36" fmla="*/ 11 w 44"/>
                <a:gd name="T37" fmla="*/ 4 h 34"/>
                <a:gd name="T38" fmla="*/ 11 w 44"/>
                <a:gd name="T39" fmla="*/ 4 h 34"/>
                <a:gd name="T40" fmla="*/ 7 w 44"/>
                <a:gd name="T41" fmla="*/ 4 h 34"/>
                <a:gd name="T42" fmla="*/ 7 w 44"/>
                <a:gd name="T43" fmla="*/ 0 h 34"/>
                <a:gd name="T44" fmla="*/ 3 w 44"/>
                <a:gd name="T45" fmla="*/ 0 h 34"/>
                <a:gd name="T46" fmla="*/ 0 w 44"/>
                <a:gd name="T47" fmla="*/ 4 h 34"/>
                <a:gd name="T48" fmla="*/ 0 w 44"/>
                <a:gd name="T49" fmla="*/ 8 h 34"/>
                <a:gd name="T50" fmla="*/ 0 w 44"/>
                <a:gd name="T51" fmla="*/ 8 h 34"/>
                <a:gd name="T52" fmla="*/ 0 w 44"/>
                <a:gd name="T53" fmla="*/ 11 h 34"/>
                <a:gd name="T54" fmla="*/ 3 w 44"/>
                <a:gd name="T55" fmla="*/ 15 h 34"/>
                <a:gd name="T56" fmla="*/ 3 w 44"/>
                <a:gd name="T57" fmla="*/ 15 h 34"/>
                <a:gd name="T58" fmla="*/ 11 w 44"/>
                <a:gd name="T59" fmla="*/ 19 h 34"/>
                <a:gd name="T60" fmla="*/ 11 w 44"/>
                <a:gd name="T61" fmla="*/ 19 h 34"/>
                <a:gd name="T62" fmla="*/ 15 w 44"/>
                <a:gd name="T63" fmla="*/ 23 h 34"/>
                <a:gd name="T64" fmla="*/ 15 w 44"/>
                <a:gd name="T65" fmla="*/ 23 h 34"/>
                <a:gd name="T66" fmla="*/ 15 w 44"/>
                <a:gd name="T67" fmla="*/ 26 h 34"/>
                <a:gd name="T68" fmla="*/ 18 w 44"/>
                <a:gd name="T69" fmla="*/ 26 h 34"/>
                <a:gd name="T70" fmla="*/ 22 w 44"/>
                <a:gd name="T71" fmla="*/ 26 h 34"/>
                <a:gd name="T72" fmla="*/ 22 w 44"/>
                <a:gd name="T73" fmla="*/ 26 h 34"/>
                <a:gd name="T74" fmla="*/ 26 w 44"/>
                <a:gd name="T75" fmla="*/ 26 h 34"/>
                <a:gd name="T76" fmla="*/ 26 w 44"/>
                <a:gd name="T77" fmla="*/ 30 h 34"/>
                <a:gd name="T78" fmla="*/ 29 w 44"/>
                <a:gd name="T79" fmla="*/ 34 h 34"/>
                <a:gd name="T80" fmla="*/ 33 w 44"/>
                <a:gd name="T81" fmla="*/ 34 h 34"/>
                <a:gd name="T82" fmla="*/ 37 w 44"/>
                <a:gd name="T83" fmla="*/ 34 h 34"/>
                <a:gd name="T84" fmla="*/ 37 w 44"/>
                <a:gd name="T85" fmla="*/ 34 h 34"/>
                <a:gd name="T86" fmla="*/ 40 w 44"/>
                <a:gd name="T87" fmla="*/ 34 h 34"/>
                <a:gd name="T88" fmla="*/ 40 w 44"/>
                <a:gd name="T89" fmla="*/ 34 h 34"/>
                <a:gd name="T90" fmla="*/ 40 w 44"/>
                <a:gd name="T91" fmla="*/ 30 h 34"/>
                <a:gd name="T92" fmla="*/ 40 w 44"/>
                <a:gd name="T93" fmla="*/ 30 h 34"/>
                <a:gd name="T94" fmla="*/ 37 w 44"/>
                <a:gd name="T95" fmla="*/ 26 h 34"/>
                <a:gd name="T96" fmla="*/ 40 w 44"/>
                <a:gd name="T97" fmla="*/ 26 h 34"/>
                <a:gd name="T98" fmla="*/ 40 w 44"/>
                <a:gd name="T99" fmla="*/ 23 h 34"/>
                <a:gd name="T100" fmla="*/ 40 w 44"/>
                <a:gd name="T10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 h="34">
                  <a:moveTo>
                    <a:pt x="40" y="23"/>
                  </a:moveTo>
                  <a:lnTo>
                    <a:pt x="44" y="19"/>
                  </a:lnTo>
                  <a:lnTo>
                    <a:pt x="40" y="15"/>
                  </a:lnTo>
                  <a:lnTo>
                    <a:pt x="40" y="15"/>
                  </a:lnTo>
                  <a:lnTo>
                    <a:pt x="40" y="11"/>
                  </a:lnTo>
                  <a:lnTo>
                    <a:pt x="40" y="8"/>
                  </a:lnTo>
                  <a:lnTo>
                    <a:pt x="37" y="8"/>
                  </a:lnTo>
                  <a:lnTo>
                    <a:pt x="37" y="4"/>
                  </a:lnTo>
                  <a:lnTo>
                    <a:pt x="37" y="4"/>
                  </a:lnTo>
                  <a:lnTo>
                    <a:pt x="33" y="4"/>
                  </a:lnTo>
                  <a:lnTo>
                    <a:pt x="29" y="0"/>
                  </a:lnTo>
                  <a:lnTo>
                    <a:pt x="26" y="0"/>
                  </a:lnTo>
                  <a:lnTo>
                    <a:pt x="26" y="0"/>
                  </a:lnTo>
                  <a:lnTo>
                    <a:pt x="18" y="0"/>
                  </a:lnTo>
                  <a:lnTo>
                    <a:pt x="18" y="0"/>
                  </a:lnTo>
                  <a:lnTo>
                    <a:pt x="18" y="0"/>
                  </a:lnTo>
                  <a:lnTo>
                    <a:pt x="15" y="4"/>
                  </a:lnTo>
                  <a:lnTo>
                    <a:pt x="15" y="4"/>
                  </a:lnTo>
                  <a:lnTo>
                    <a:pt x="11" y="4"/>
                  </a:lnTo>
                  <a:lnTo>
                    <a:pt x="11" y="4"/>
                  </a:lnTo>
                  <a:lnTo>
                    <a:pt x="7" y="4"/>
                  </a:lnTo>
                  <a:lnTo>
                    <a:pt x="7" y="0"/>
                  </a:lnTo>
                  <a:lnTo>
                    <a:pt x="3" y="0"/>
                  </a:lnTo>
                  <a:lnTo>
                    <a:pt x="0" y="4"/>
                  </a:lnTo>
                  <a:lnTo>
                    <a:pt x="0" y="8"/>
                  </a:lnTo>
                  <a:lnTo>
                    <a:pt x="0" y="8"/>
                  </a:lnTo>
                  <a:lnTo>
                    <a:pt x="0" y="11"/>
                  </a:lnTo>
                  <a:lnTo>
                    <a:pt x="3" y="15"/>
                  </a:lnTo>
                  <a:lnTo>
                    <a:pt x="3" y="15"/>
                  </a:lnTo>
                  <a:lnTo>
                    <a:pt x="11" y="19"/>
                  </a:lnTo>
                  <a:lnTo>
                    <a:pt x="11" y="19"/>
                  </a:lnTo>
                  <a:lnTo>
                    <a:pt x="15" y="23"/>
                  </a:lnTo>
                  <a:lnTo>
                    <a:pt x="15" y="23"/>
                  </a:lnTo>
                  <a:lnTo>
                    <a:pt x="15" y="26"/>
                  </a:lnTo>
                  <a:lnTo>
                    <a:pt x="18" y="26"/>
                  </a:lnTo>
                  <a:lnTo>
                    <a:pt x="22" y="26"/>
                  </a:lnTo>
                  <a:lnTo>
                    <a:pt x="22" y="26"/>
                  </a:lnTo>
                  <a:lnTo>
                    <a:pt x="26" y="26"/>
                  </a:lnTo>
                  <a:lnTo>
                    <a:pt x="26" y="30"/>
                  </a:lnTo>
                  <a:lnTo>
                    <a:pt x="29" y="34"/>
                  </a:lnTo>
                  <a:lnTo>
                    <a:pt x="33" y="34"/>
                  </a:lnTo>
                  <a:lnTo>
                    <a:pt x="37" y="34"/>
                  </a:lnTo>
                  <a:lnTo>
                    <a:pt x="37" y="34"/>
                  </a:lnTo>
                  <a:lnTo>
                    <a:pt x="40" y="34"/>
                  </a:lnTo>
                  <a:lnTo>
                    <a:pt x="40" y="34"/>
                  </a:lnTo>
                  <a:lnTo>
                    <a:pt x="40" y="30"/>
                  </a:lnTo>
                  <a:lnTo>
                    <a:pt x="40" y="30"/>
                  </a:lnTo>
                  <a:lnTo>
                    <a:pt x="37" y="26"/>
                  </a:lnTo>
                  <a:lnTo>
                    <a:pt x="40" y="26"/>
                  </a:lnTo>
                  <a:lnTo>
                    <a:pt x="40" y="23"/>
                  </a:lnTo>
                  <a:lnTo>
                    <a:pt x="40" y="2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66">
              <a:extLst>
                <a:ext uri="{FF2B5EF4-FFF2-40B4-BE49-F238E27FC236}">
                  <a16:creationId xmlns:a16="http://schemas.microsoft.com/office/drawing/2014/main" id="{1463A027-5AB5-45BF-94FE-7D735DCD7E27}"/>
                </a:ext>
              </a:extLst>
            </p:cNvPr>
            <p:cNvSpPr>
              <a:spLocks/>
            </p:cNvSpPr>
            <p:nvPr/>
          </p:nvSpPr>
          <p:spPr bwMode="auto">
            <a:xfrm>
              <a:off x="4393379" y="2122218"/>
              <a:ext cx="14153" cy="18013"/>
            </a:xfrm>
            <a:custGeom>
              <a:avLst/>
              <a:gdLst>
                <a:gd name="T0" fmla="*/ 3 w 11"/>
                <a:gd name="T1" fmla="*/ 11 h 14"/>
                <a:gd name="T2" fmla="*/ 3 w 11"/>
                <a:gd name="T3" fmla="*/ 11 h 14"/>
                <a:gd name="T4" fmla="*/ 3 w 11"/>
                <a:gd name="T5" fmla="*/ 7 h 14"/>
                <a:gd name="T6" fmla="*/ 3 w 11"/>
                <a:gd name="T7" fmla="*/ 7 h 14"/>
                <a:gd name="T8" fmla="*/ 0 w 11"/>
                <a:gd name="T9" fmla="*/ 3 h 14"/>
                <a:gd name="T10" fmla="*/ 3 w 11"/>
                <a:gd name="T11" fmla="*/ 3 h 14"/>
                <a:gd name="T12" fmla="*/ 3 w 11"/>
                <a:gd name="T13" fmla="*/ 0 h 14"/>
                <a:gd name="T14" fmla="*/ 7 w 11"/>
                <a:gd name="T15" fmla="*/ 0 h 14"/>
                <a:gd name="T16" fmla="*/ 11 w 11"/>
                <a:gd name="T17" fmla="*/ 3 h 14"/>
                <a:gd name="T18" fmla="*/ 11 w 11"/>
                <a:gd name="T19" fmla="*/ 7 h 14"/>
                <a:gd name="T20" fmla="*/ 11 w 11"/>
                <a:gd name="T21" fmla="*/ 11 h 14"/>
                <a:gd name="T22" fmla="*/ 11 w 11"/>
                <a:gd name="T23" fmla="*/ 14 h 14"/>
                <a:gd name="T24" fmla="*/ 11 w 11"/>
                <a:gd name="T25" fmla="*/ 14 h 14"/>
                <a:gd name="T26" fmla="*/ 7 w 11"/>
                <a:gd name="T27" fmla="*/ 14 h 14"/>
                <a:gd name="T28" fmla="*/ 3 w 11"/>
                <a:gd name="T29" fmla="*/ 11 h 14"/>
                <a:gd name="T30" fmla="*/ 3 w 11"/>
                <a:gd name="T31"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14">
                  <a:moveTo>
                    <a:pt x="3" y="11"/>
                  </a:moveTo>
                  <a:lnTo>
                    <a:pt x="3" y="11"/>
                  </a:lnTo>
                  <a:lnTo>
                    <a:pt x="3" y="7"/>
                  </a:lnTo>
                  <a:lnTo>
                    <a:pt x="3" y="7"/>
                  </a:lnTo>
                  <a:lnTo>
                    <a:pt x="0" y="3"/>
                  </a:lnTo>
                  <a:lnTo>
                    <a:pt x="3" y="3"/>
                  </a:lnTo>
                  <a:lnTo>
                    <a:pt x="3" y="0"/>
                  </a:lnTo>
                  <a:lnTo>
                    <a:pt x="7" y="0"/>
                  </a:lnTo>
                  <a:lnTo>
                    <a:pt x="11" y="3"/>
                  </a:lnTo>
                  <a:lnTo>
                    <a:pt x="11" y="7"/>
                  </a:lnTo>
                  <a:lnTo>
                    <a:pt x="11" y="11"/>
                  </a:lnTo>
                  <a:lnTo>
                    <a:pt x="11" y="14"/>
                  </a:lnTo>
                  <a:lnTo>
                    <a:pt x="11" y="14"/>
                  </a:lnTo>
                  <a:lnTo>
                    <a:pt x="7" y="14"/>
                  </a:lnTo>
                  <a:lnTo>
                    <a:pt x="3" y="11"/>
                  </a:lnTo>
                  <a:lnTo>
                    <a:pt x="3"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67">
              <a:extLst>
                <a:ext uri="{FF2B5EF4-FFF2-40B4-BE49-F238E27FC236}">
                  <a16:creationId xmlns:a16="http://schemas.microsoft.com/office/drawing/2014/main" id="{5F4D1DF9-014E-429C-9397-443BD0F19FED}"/>
                </a:ext>
              </a:extLst>
            </p:cNvPr>
            <p:cNvSpPr>
              <a:spLocks noEditPoints="1"/>
            </p:cNvSpPr>
            <p:nvPr/>
          </p:nvSpPr>
          <p:spPr bwMode="auto">
            <a:xfrm>
              <a:off x="4159212" y="1782548"/>
              <a:ext cx="14153" cy="33452"/>
            </a:xfrm>
            <a:custGeom>
              <a:avLst/>
              <a:gdLst>
                <a:gd name="T0" fmla="*/ 2 w 3"/>
                <a:gd name="T1" fmla="*/ 5 h 7"/>
                <a:gd name="T2" fmla="*/ 2 w 3"/>
                <a:gd name="T3" fmla="*/ 7 h 7"/>
                <a:gd name="T4" fmla="*/ 2 w 3"/>
                <a:gd name="T5" fmla="*/ 6 h 7"/>
                <a:gd name="T6" fmla="*/ 2 w 3"/>
                <a:gd name="T7" fmla="*/ 5 h 7"/>
                <a:gd name="T8" fmla="*/ 2 w 3"/>
                <a:gd name="T9" fmla="*/ 5 h 7"/>
                <a:gd name="T10" fmla="*/ 2 w 3"/>
                <a:gd name="T11" fmla="*/ 3 h 7"/>
                <a:gd name="T12" fmla="*/ 2 w 3"/>
                <a:gd name="T13" fmla="*/ 4 h 7"/>
                <a:gd name="T14" fmla="*/ 2 w 3"/>
                <a:gd name="T15" fmla="*/ 4 h 7"/>
                <a:gd name="T16" fmla="*/ 2 w 3"/>
                <a:gd name="T17" fmla="*/ 4 h 7"/>
                <a:gd name="T18" fmla="*/ 2 w 3"/>
                <a:gd name="T19" fmla="*/ 3 h 7"/>
                <a:gd name="T20" fmla="*/ 0 w 3"/>
                <a:gd name="T21" fmla="*/ 1 h 7"/>
                <a:gd name="T22" fmla="*/ 0 w 3"/>
                <a:gd name="T23" fmla="*/ 2 h 7"/>
                <a:gd name="T24" fmla="*/ 1 w 3"/>
                <a:gd name="T25" fmla="*/ 2 h 7"/>
                <a:gd name="T26" fmla="*/ 0 w 3"/>
                <a:gd name="T27" fmla="*/ 1 h 7"/>
                <a:gd name="T28" fmla="*/ 3 w 3"/>
                <a:gd name="T29" fmla="*/ 0 h 7"/>
                <a:gd name="T30" fmla="*/ 3 w 3"/>
                <a:gd name="T31" fmla="*/ 1 h 7"/>
                <a:gd name="T32" fmla="*/ 3 w 3"/>
                <a:gd name="T33" fmla="*/ 0 h 7"/>
                <a:gd name="T34" fmla="*/ 3 w 3"/>
                <a:gd name="T35" fmla="*/ 0 h 7"/>
                <a:gd name="T36" fmla="*/ 1 w 3"/>
                <a:gd name="T37" fmla="*/ 0 h 7"/>
                <a:gd name="T38" fmla="*/ 2 w 3"/>
                <a:gd name="T39" fmla="*/ 0 h 7"/>
                <a:gd name="T40" fmla="*/ 3 w 3"/>
                <a:gd name="T41" fmla="*/ 1 h 7"/>
                <a:gd name="T42" fmla="*/ 3 w 3"/>
                <a:gd name="T43" fmla="*/ 1 h 7"/>
                <a:gd name="T44" fmla="*/ 2 w 3"/>
                <a:gd name="T45" fmla="*/ 1 h 7"/>
                <a:gd name="T46" fmla="*/ 1 w 3"/>
                <a:gd name="T47" fmla="*/ 0 h 7"/>
                <a:gd name="T48" fmla="*/ 1 w 3"/>
                <a:gd name="T49" fmla="*/ 0 h 7"/>
                <a:gd name="T50" fmla="*/ 2 w 3"/>
                <a:gd name="T51" fmla="*/ 2 h 7"/>
                <a:gd name="T52" fmla="*/ 3 w 3"/>
                <a:gd name="T53" fmla="*/ 3 h 7"/>
                <a:gd name="T54" fmla="*/ 2 w 3"/>
                <a:gd name="T55" fmla="*/ 3 h 7"/>
                <a:gd name="T56" fmla="*/ 1 w 3"/>
                <a:gd name="T57" fmla="*/ 2 h 7"/>
                <a:gd name="T58" fmla="*/ 1 w 3"/>
                <a:gd name="T59" fmla="*/ 1 h 7"/>
                <a:gd name="T60" fmla="*/ 1 w 3"/>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 h="7">
                  <a:moveTo>
                    <a:pt x="2" y="5"/>
                  </a:moveTo>
                  <a:cubicBezTo>
                    <a:pt x="2" y="7"/>
                    <a:pt x="2" y="7"/>
                    <a:pt x="2" y="7"/>
                  </a:cubicBezTo>
                  <a:cubicBezTo>
                    <a:pt x="2" y="6"/>
                    <a:pt x="2" y="6"/>
                    <a:pt x="2" y="6"/>
                  </a:cubicBezTo>
                  <a:cubicBezTo>
                    <a:pt x="2" y="5"/>
                    <a:pt x="2" y="5"/>
                    <a:pt x="2" y="5"/>
                  </a:cubicBezTo>
                  <a:cubicBezTo>
                    <a:pt x="2" y="5"/>
                    <a:pt x="2" y="5"/>
                    <a:pt x="2" y="5"/>
                  </a:cubicBezTo>
                  <a:close/>
                  <a:moveTo>
                    <a:pt x="2" y="3"/>
                  </a:moveTo>
                  <a:cubicBezTo>
                    <a:pt x="2" y="4"/>
                    <a:pt x="2" y="4"/>
                    <a:pt x="2" y="4"/>
                  </a:cubicBezTo>
                  <a:cubicBezTo>
                    <a:pt x="2" y="4"/>
                    <a:pt x="2" y="4"/>
                    <a:pt x="2" y="4"/>
                  </a:cubicBezTo>
                  <a:cubicBezTo>
                    <a:pt x="2" y="4"/>
                    <a:pt x="2" y="4"/>
                    <a:pt x="2" y="4"/>
                  </a:cubicBezTo>
                  <a:cubicBezTo>
                    <a:pt x="2" y="3"/>
                    <a:pt x="2" y="3"/>
                    <a:pt x="2" y="3"/>
                  </a:cubicBezTo>
                  <a:close/>
                  <a:moveTo>
                    <a:pt x="0" y="1"/>
                  </a:moveTo>
                  <a:cubicBezTo>
                    <a:pt x="0" y="2"/>
                    <a:pt x="0" y="2"/>
                    <a:pt x="0" y="2"/>
                  </a:cubicBezTo>
                  <a:cubicBezTo>
                    <a:pt x="1" y="2"/>
                    <a:pt x="1" y="2"/>
                    <a:pt x="1" y="2"/>
                  </a:cubicBezTo>
                  <a:cubicBezTo>
                    <a:pt x="0" y="1"/>
                    <a:pt x="0" y="1"/>
                    <a:pt x="0" y="1"/>
                  </a:cubicBezTo>
                  <a:close/>
                  <a:moveTo>
                    <a:pt x="3" y="0"/>
                  </a:moveTo>
                  <a:cubicBezTo>
                    <a:pt x="3" y="1"/>
                    <a:pt x="3" y="1"/>
                    <a:pt x="3" y="1"/>
                  </a:cubicBezTo>
                  <a:cubicBezTo>
                    <a:pt x="3" y="0"/>
                    <a:pt x="3" y="0"/>
                    <a:pt x="3" y="0"/>
                  </a:cubicBezTo>
                  <a:cubicBezTo>
                    <a:pt x="3" y="0"/>
                    <a:pt x="3" y="0"/>
                    <a:pt x="3" y="0"/>
                  </a:cubicBezTo>
                  <a:close/>
                  <a:moveTo>
                    <a:pt x="1" y="0"/>
                  </a:moveTo>
                  <a:cubicBezTo>
                    <a:pt x="1" y="0"/>
                    <a:pt x="2" y="0"/>
                    <a:pt x="2" y="0"/>
                  </a:cubicBezTo>
                  <a:cubicBezTo>
                    <a:pt x="3" y="1"/>
                    <a:pt x="3" y="1"/>
                    <a:pt x="3" y="1"/>
                  </a:cubicBezTo>
                  <a:cubicBezTo>
                    <a:pt x="3" y="1"/>
                    <a:pt x="3" y="1"/>
                    <a:pt x="3" y="1"/>
                  </a:cubicBezTo>
                  <a:cubicBezTo>
                    <a:pt x="2" y="1"/>
                    <a:pt x="2" y="1"/>
                    <a:pt x="2" y="1"/>
                  </a:cubicBezTo>
                  <a:cubicBezTo>
                    <a:pt x="1" y="0"/>
                    <a:pt x="1" y="0"/>
                    <a:pt x="1" y="0"/>
                  </a:cubicBezTo>
                  <a:close/>
                  <a:moveTo>
                    <a:pt x="1" y="0"/>
                  </a:moveTo>
                  <a:cubicBezTo>
                    <a:pt x="2" y="2"/>
                    <a:pt x="2" y="2"/>
                    <a:pt x="2" y="2"/>
                  </a:cubicBezTo>
                  <a:cubicBezTo>
                    <a:pt x="3" y="3"/>
                    <a:pt x="3" y="3"/>
                    <a:pt x="3" y="3"/>
                  </a:cubicBezTo>
                  <a:cubicBezTo>
                    <a:pt x="2" y="3"/>
                    <a:pt x="2" y="3"/>
                    <a:pt x="2" y="3"/>
                  </a:cubicBezTo>
                  <a:cubicBezTo>
                    <a:pt x="1" y="2"/>
                    <a:pt x="1" y="2"/>
                    <a:pt x="1" y="2"/>
                  </a:cubicBezTo>
                  <a:cubicBezTo>
                    <a:pt x="1" y="1"/>
                    <a:pt x="1" y="1"/>
                    <a:pt x="1" y="1"/>
                  </a:cubicBezTo>
                  <a:lnTo>
                    <a:pt x="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68">
              <a:extLst>
                <a:ext uri="{FF2B5EF4-FFF2-40B4-BE49-F238E27FC236}">
                  <a16:creationId xmlns:a16="http://schemas.microsoft.com/office/drawing/2014/main" id="{275FA5E7-0718-42D8-8C8E-A5B681DB2F85}"/>
                </a:ext>
              </a:extLst>
            </p:cNvPr>
            <p:cNvSpPr>
              <a:spLocks/>
            </p:cNvSpPr>
            <p:nvPr/>
          </p:nvSpPr>
          <p:spPr bwMode="auto">
            <a:xfrm>
              <a:off x="4092307" y="1988409"/>
              <a:ext cx="86205" cy="100357"/>
            </a:xfrm>
            <a:custGeom>
              <a:avLst/>
              <a:gdLst>
                <a:gd name="T0" fmla="*/ 30 w 67"/>
                <a:gd name="T1" fmla="*/ 74 h 78"/>
                <a:gd name="T2" fmla="*/ 34 w 67"/>
                <a:gd name="T3" fmla="*/ 70 h 78"/>
                <a:gd name="T4" fmla="*/ 41 w 67"/>
                <a:gd name="T5" fmla="*/ 70 h 78"/>
                <a:gd name="T6" fmla="*/ 52 w 67"/>
                <a:gd name="T7" fmla="*/ 66 h 78"/>
                <a:gd name="T8" fmla="*/ 56 w 67"/>
                <a:gd name="T9" fmla="*/ 63 h 78"/>
                <a:gd name="T10" fmla="*/ 60 w 67"/>
                <a:gd name="T11" fmla="*/ 59 h 78"/>
                <a:gd name="T12" fmla="*/ 63 w 67"/>
                <a:gd name="T13" fmla="*/ 55 h 78"/>
                <a:gd name="T14" fmla="*/ 67 w 67"/>
                <a:gd name="T15" fmla="*/ 41 h 78"/>
                <a:gd name="T16" fmla="*/ 67 w 67"/>
                <a:gd name="T17" fmla="*/ 37 h 78"/>
                <a:gd name="T18" fmla="*/ 63 w 67"/>
                <a:gd name="T19" fmla="*/ 29 h 78"/>
                <a:gd name="T20" fmla="*/ 63 w 67"/>
                <a:gd name="T21" fmla="*/ 26 h 78"/>
                <a:gd name="T22" fmla="*/ 52 w 67"/>
                <a:gd name="T23" fmla="*/ 18 h 78"/>
                <a:gd name="T24" fmla="*/ 45 w 67"/>
                <a:gd name="T25" fmla="*/ 22 h 78"/>
                <a:gd name="T26" fmla="*/ 45 w 67"/>
                <a:gd name="T27" fmla="*/ 11 h 78"/>
                <a:gd name="T28" fmla="*/ 52 w 67"/>
                <a:gd name="T29" fmla="*/ 3 h 78"/>
                <a:gd name="T30" fmla="*/ 56 w 67"/>
                <a:gd name="T31" fmla="*/ 0 h 78"/>
                <a:gd name="T32" fmla="*/ 52 w 67"/>
                <a:gd name="T33" fmla="*/ 0 h 78"/>
                <a:gd name="T34" fmla="*/ 45 w 67"/>
                <a:gd name="T35" fmla="*/ 7 h 78"/>
                <a:gd name="T36" fmla="*/ 45 w 67"/>
                <a:gd name="T37" fmla="*/ 0 h 78"/>
                <a:gd name="T38" fmla="*/ 41 w 67"/>
                <a:gd name="T39" fmla="*/ 3 h 78"/>
                <a:gd name="T40" fmla="*/ 38 w 67"/>
                <a:gd name="T41" fmla="*/ 3 h 78"/>
                <a:gd name="T42" fmla="*/ 38 w 67"/>
                <a:gd name="T43" fmla="*/ 7 h 78"/>
                <a:gd name="T44" fmla="*/ 34 w 67"/>
                <a:gd name="T45" fmla="*/ 11 h 78"/>
                <a:gd name="T46" fmla="*/ 34 w 67"/>
                <a:gd name="T47" fmla="*/ 15 h 78"/>
                <a:gd name="T48" fmla="*/ 38 w 67"/>
                <a:gd name="T49" fmla="*/ 15 h 78"/>
                <a:gd name="T50" fmla="*/ 34 w 67"/>
                <a:gd name="T51" fmla="*/ 18 h 78"/>
                <a:gd name="T52" fmla="*/ 23 w 67"/>
                <a:gd name="T53" fmla="*/ 22 h 78"/>
                <a:gd name="T54" fmla="*/ 15 w 67"/>
                <a:gd name="T55" fmla="*/ 18 h 78"/>
                <a:gd name="T56" fmla="*/ 12 w 67"/>
                <a:gd name="T57" fmla="*/ 22 h 78"/>
                <a:gd name="T58" fmla="*/ 15 w 67"/>
                <a:gd name="T59" fmla="*/ 26 h 78"/>
                <a:gd name="T60" fmla="*/ 8 w 67"/>
                <a:gd name="T61" fmla="*/ 26 h 78"/>
                <a:gd name="T62" fmla="*/ 15 w 67"/>
                <a:gd name="T63" fmla="*/ 29 h 78"/>
                <a:gd name="T64" fmla="*/ 15 w 67"/>
                <a:gd name="T65" fmla="*/ 33 h 78"/>
                <a:gd name="T66" fmla="*/ 8 w 67"/>
                <a:gd name="T67" fmla="*/ 37 h 78"/>
                <a:gd name="T68" fmla="*/ 12 w 67"/>
                <a:gd name="T69" fmla="*/ 37 h 78"/>
                <a:gd name="T70" fmla="*/ 26 w 67"/>
                <a:gd name="T71" fmla="*/ 41 h 78"/>
                <a:gd name="T72" fmla="*/ 15 w 67"/>
                <a:gd name="T73" fmla="*/ 48 h 78"/>
                <a:gd name="T74" fmla="*/ 12 w 67"/>
                <a:gd name="T75" fmla="*/ 55 h 78"/>
                <a:gd name="T76" fmla="*/ 19 w 67"/>
                <a:gd name="T77" fmla="*/ 55 h 78"/>
                <a:gd name="T78" fmla="*/ 23 w 67"/>
                <a:gd name="T79" fmla="*/ 52 h 78"/>
                <a:gd name="T80" fmla="*/ 15 w 67"/>
                <a:gd name="T81" fmla="*/ 55 h 78"/>
                <a:gd name="T82" fmla="*/ 12 w 67"/>
                <a:gd name="T83" fmla="*/ 59 h 78"/>
                <a:gd name="T84" fmla="*/ 8 w 67"/>
                <a:gd name="T85" fmla="*/ 63 h 78"/>
                <a:gd name="T86" fmla="*/ 4 w 67"/>
                <a:gd name="T87" fmla="*/ 59 h 78"/>
                <a:gd name="T88" fmla="*/ 12 w 67"/>
                <a:gd name="T89" fmla="*/ 63 h 78"/>
                <a:gd name="T90" fmla="*/ 4 w 67"/>
                <a:gd name="T91" fmla="*/ 70 h 78"/>
                <a:gd name="T92" fmla="*/ 12 w 67"/>
                <a:gd name="T93" fmla="*/ 70 h 78"/>
                <a:gd name="T94" fmla="*/ 8 w 67"/>
                <a:gd name="T95" fmla="*/ 74 h 78"/>
                <a:gd name="T96" fmla="*/ 12 w 67"/>
                <a:gd name="T97" fmla="*/ 74 h 78"/>
                <a:gd name="T98" fmla="*/ 15 w 67"/>
                <a:gd name="T9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 h="78">
                  <a:moveTo>
                    <a:pt x="19" y="78"/>
                  </a:moveTo>
                  <a:lnTo>
                    <a:pt x="23" y="78"/>
                  </a:lnTo>
                  <a:lnTo>
                    <a:pt x="30" y="74"/>
                  </a:lnTo>
                  <a:lnTo>
                    <a:pt x="34" y="74"/>
                  </a:lnTo>
                  <a:lnTo>
                    <a:pt x="30" y="70"/>
                  </a:lnTo>
                  <a:lnTo>
                    <a:pt x="34" y="70"/>
                  </a:lnTo>
                  <a:lnTo>
                    <a:pt x="34" y="70"/>
                  </a:lnTo>
                  <a:lnTo>
                    <a:pt x="38" y="70"/>
                  </a:lnTo>
                  <a:lnTo>
                    <a:pt x="41" y="70"/>
                  </a:lnTo>
                  <a:lnTo>
                    <a:pt x="41" y="70"/>
                  </a:lnTo>
                  <a:lnTo>
                    <a:pt x="41" y="66"/>
                  </a:lnTo>
                  <a:lnTo>
                    <a:pt x="52" y="66"/>
                  </a:lnTo>
                  <a:lnTo>
                    <a:pt x="52" y="63"/>
                  </a:lnTo>
                  <a:lnTo>
                    <a:pt x="52" y="66"/>
                  </a:lnTo>
                  <a:lnTo>
                    <a:pt x="56" y="63"/>
                  </a:lnTo>
                  <a:lnTo>
                    <a:pt x="56" y="63"/>
                  </a:lnTo>
                  <a:lnTo>
                    <a:pt x="63" y="63"/>
                  </a:lnTo>
                  <a:lnTo>
                    <a:pt x="60" y="59"/>
                  </a:lnTo>
                  <a:lnTo>
                    <a:pt x="60" y="59"/>
                  </a:lnTo>
                  <a:lnTo>
                    <a:pt x="63" y="55"/>
                  </a:lnTo>
                  <a:lnTo>
                    <a:pt x="63" y="55"/>
                  </a:lnTo>
                  <a:lnTo>
                    <a:pt x="67" y="52"/>
                  </a:lnTo>
                  <a:lnTo>
                    <a:pt x="67" y="48"/>
                  </a:lnTo>
                  <a:lnTo>
                    <a:pt x="67" y="41"/>
                  </a:lnTo>
                  <a:lnTo>
                    <a:pt x="63" y="41"/>
                  </a:lnTo>
                  <a:lnTo>
                    <a:pt x="67" y="41"/>
                  </a:lnTo>
                  <a:lnTo>
                    <a:pt x="67" y="37"/>
                  </a:lnTo>
                  <a:lnTo>
                    <a:pt x="63" y="33"/>
                  </a:lnTo>
                  <a:lnTo>
                    <a:pt x="63" y="29"/>
                  </a:lnTo>
                  <a:lnTo>
                    <a:pt x="63" y="29"/>
                  </a:lnTo>
                  <a:lnTo>
                    <a:pt x="63" y="26"/>
                  </a:lnTo>
                  <a:lnTo>
                    <a:pt x="67" y="29"/>
                  </a:lnTo>
                  <a:lnTo>
                    <a:pt x="63" y="26"/>
                  </a:lnTo>
                  <a:lnTo>
                    <a:pt x="60" y="26"/>
                  </a:lnTo>
                  <a:lnTo>
                    <a:pt x="56" y="18"/>
                  </a:lnTo>
                  <a:lnTo>
                    <a:pt x="52" y="18"/>
                  </a:lnTo>
                  <a:lnTo>
                    <a:pt x="49" y="18"/>
                  </a:lnTo>
                  <a:lnTo>
                    <a:pt x="49" y="22"/>
                  </a:lnTo>
                  <a:lnTo>
                    <a:pt x="45" y="22"/>
                  </a:lnTo>
                  <a:lnTo>
                    <a:pt x="41" y="18"/>
                  </a:lnTo>
                  <a:lnTo>
                    <a:pt x="45" y="11"/>
                  </a:lnTo>
                  <a:lnTo>
                    <a:pt x="45" y="11"/>
                  </a:lnTo>
                  <a:lnTo>
                    <a:pt x="49" y="7"/>
                  </a:lnTo>
                  <a:lnTo>
                    <a:pt x="49" y="7"/>
                  </a:lnTo>
                  <a:lnTo>
                    <a:pt x="52" y="3"/>
                  </a:lnTo>
                  <a:lnTo>
                    <a:pt x="49" y="7"/>
                  </a:lnTo>
                  <a:lnTo>
                    <a:pt x="52" y="3"/>
                  </a:lnTo>
                  <a:lnTo>
                    <a:pt x="56" y="0"/>
                  </a:lnTo>
                  <a:lnTo>
                    <a:pt x="52" y="0"/>
                  </a:lnTo>
                  <a:lnTo>
                    <a:pt x="49" y="0"/>
                  </a:lnTo>
                  <a:lnTo>
                    <a:pt x="52" y="0"/>
                  </a:lnTo>
                  <a:lnTo>
                    <a:pt x="49" y="0"/>
                  </a:lnTo>
                  <a:lnTo>
                    <a:pt x="49" y="3"/>
                  </a:lnTo>
                  <a:lnTo>
                    <a:pt x="45" y="7"/>
                  </a:lnTo>
                  <a:lnTo>
                    <a:pt x="45" y="3"/>
                  </a:lnTo>
                  <a:lnTo>
                    <a:pt x="49" y="3"/>
                  </a:lnTo>
                  <a:lnTo>
                    <a:pt x="45" y="0"/>
                  </a:lnTo>
                  <a:lnTo>
                    <a:pt x="45" y="0"/>
                  </a:lnTo>
                  <a:lnTo>
                    <a:pt x="45" y="3"/>
                  </a:lnTo>
                  <a:lnTo>
                    <a:pt x="41" y="3"/>
                  </a:lnTo>
                  <a:lnTo>
                    <a:pt x="41" y="0"/>
                  </a:lnTo>
                  <a:lnTo>
                    <a:pt x="38" y="3"/>
                  </a:lnTo>
                  <a:lnTo>
                    <a:pt x="38" y="3"/>
                  </a:lnTo>
                  <a:lnTo>
                    <a:pt x="34" y="3"/>
                  </a:lnTo>
                  <a:lnTo>
                    <a:pt x="34" y="7"/>
                  </a:lnTo>
                  <a:lnTo>
                    <a:pt x="38" y="7"/>
                  </a:lnTo>
                  <a:lnTo>
                    <a:pt x="38" y="7"/>
                  </a:lnTo>
                  <a:lnTo>
                    <a:pt x="34" y="7"/>
                  </a:lnTo>
                  <a:lnTo>
                    <a:pt x="34" y="11"/>
                  </a:lnTo>
                  <a:lnTo>
                    <a:pt x="30" y="11"/>
                  </a:lnTo>
                  <a:lnTo>
                    <a:pt x="30" y="15"/>
                  </a:lnTo>
                  <a:lnTo>
                    <a:pt x="34" y="15"/>
                  </a:lnTo>
                  <a:lnTo>
                    <a:pt x="34" y="15"/>
                  </a:lnTo>
                  <a:lnTo>
                    <a:pt x="38" y="15"/>
                  </a:lnTo>
                  <a:lnTo>
                    <a:pt x="38" y="15"/>
                  </a:lnTo>
                  <a:lnTo>
                    <a:pt x="34" y="18"/>
                  </a:lnTo>
                  <a:lnTo>
                    <a:pt x="30" y="18"/>
                  </a:lnTo>
                  <a:lnTo>
                    <a:pt x="34" y="18"/>
                  </a:lnTo>
                  <a:lnTo>
                    <a:pt x="26" y="22"/>
                  </a:lnTo>
                  <a:lnTo>
                    <a:pt x="26" y="18"/>
                  </a:lnTo>
                  <a:lnTo>
                    <a:pt x="23" y="22"/>
                  </a:lnTo>
                  <a:lnTo>
                    <a:pt x="23" y="18"/>
                  </a:lnTo>
                  <a:lnTo>
                    <a:pt x="15" y="18"/>
                  </a:lnTo>
                  <a:lnTo>
                    <a:pt x="15" y="18"/>
                  </a:lnTo>
                  <a:lnTo>
                    <a:pt x="12" y="18"/>
                  </a:lnTo>
                  <a:lnTo>
                    <a:pt x="12" y="22"/>
                  </a:lnTo>
                  <a:lnTo>
                    <a:pt x="12" y="22"/>
                  </a:lnTo>
                  <a:lnTo>
                    <a:pt x="12" y="22"/>
                  </a:lnTo>
                  <a:lnTo>
                    <a:pt x="12" y="22"/>
                  </a:lnTo>
                  <a:lnTo>
                    <a:pt x="15" y="26"/>
                  </a:lnTo>
                  <a:lnTo>
                    <a:pt x="12" y="26"/>
                  </a:lnTo>
                  <a:lnTo>
                    <a:pt x="12" y="26"/>
                  </a:lnTo>
                  <a:lnTo>
                    <a:pt x="8" y="26"/>
                  </a:lnTo>
                  <a:lnTo>
                    <a:pt x="12" y="26"/>
                  </a:lnTo>
                  <a:lnTo>
                    <a:pt x="15" y="26"/>
                  </a:lnTo>
                  <a:lnTo>
                    <a:pt x="15" y="29"/>
                  </a:lnTo>
                  <a:lnTo>
                    <a:pt x="12" y="29"/>
                  </a:lnTo>
                  <a:lnTo>
                    <a:pt x="12" y="33"/>
                  </a:lnTo>
                  <a:lnTo>
                    <a:pt x="15" y="33"/>
                  </a:lnTo>
                  <a:lnTo>
                    <a:pt x="8" y="33"/>
                  </a:lnTo>
                  <a:lnTo>
                    <a:pt x="12" y="37"/>
                  </a:lnTo>
                  <a:lnTo>
                    <a:pt x="8" y="37"/>
                  </a:lnTo>
                  <a:lnTo>
                    <a:pt x="12" y="37"/>
                  </a:lnTo>
                  <a:lnTo>
                    <a:pt x="12" y="37"/>
                  </a:lnTo>
                  <a:lnTo>
                    <a:pt x="12" y="37"/>
                  </a:lnTo>
                  <a:lnTo>
                    <a:pt x="15" y="37"/>
                  </a:lnTo>
                  <a:lnTo>
                    <a:pt x="15" y="41"/>
                  </a:lnTo>
                  <a:lnTo>
                    <a:pt x="26" y="41"/>
                  </a:lnTo>
                  <a:lnTo>
                    <a:pt x="23" y="44"/>
                  </a:lnTo>
                  <a:lnTo>
                    <a:pt x="19" y="44"/>
                  </a:lnTo>
                  <a:lnTo>
                    <a:pt x="15" y="48"/>
                  </a:lnTo>
                  <a:lnTo>
                    <a:pt x="19" y="48"/>
                  </a:lnTo>
                  <a:lnTo>
                    <a:pt x="15" y="52"/>
                  </a:lnTo>
                  <a:lnTo>
                    <a:pt x="12" y="55"/>
                  </a:lnTo>
                  <a:lnTo>
                    <a:pt x="12" y="55"/>
                  </a:lnTo>
                  <a:lnTo>
                    <a:pt x="15" y="52"/>
                  </a:lnTo>
                  <a:lnTo>
                    <a:pt x="19" y="55"/>
                  </a:lnTo>
                  <a:lnTo>
                    <a:pt x="23" y="55"/>
                  </a:lnTo>
                  <a:lnTo>
                    <a:pt x="23" y="52"/>
                  </a:lnTo>
                  <a:lnTo>
                    <a:pt x="23" y="52"/>
                  </a:lnTo>
                  <a:lnTo>
                    <a:pt x="26" y="52"/>
                  </a:lnTo>
                  <a:lnTo>
                    <a:pt x="19" y="55"/>
                  </a:lnTo>
                  <a:lnTo>
                    <a:pt x="15" y="55"/>
                  </a:lnTo>
                  <a:lnTo>
                    <a:pt x="12" y="55"/>
                  </a:lnTo>
                  <a:lnTo>
                    <a:pt x="12" y="59"/>
                  </a:lnTo>
                  <a:lnTo>
                    <a:pt x="12" y="59"/>
                  </a:lnTo>
                  <a:lnTo>
                    <a:pt x="12" y="59"/>
                  </a:lnTo>
                  <a:lnTo>
                    <a:pt x="12" y="63"/>
                  </a:lnTo>
                  <a:lnTo>
                    <a:pt x="8" y="63"/>
                  </a:lnTo>
                  <a:lnTo>
                    <a:pt x="8" y="59"/>
                  </a:lnTo>
                  <a:lnTo>
                    <a:pt x="4" y="59"/>
                  </a:lnTo>
                  <a:lnTo>
                    <a:pt x="4" y="59"/>
                  </a:lnTo>
                  <a:lnTo>
                    <a:pt x="0" y="63"/>
                  </a:lnTo>
                  <a:lnTo>
                    <a:pt x="0" y="63"/>
                  </a:lnTo>
                  <a:lnTo>
                    <a:pt x="12" y="63"/>
                  </a:lnTo>
                  <a:lnTo>
                    <a:pt x="8" y="66"/>
                  </a:lnTo>
                  <a:lnTo>
                    <a:pt x="4" y="66"/>
                  </a:lnTo>
                  <a:lnTo>
                    <a:pt x="4" y="70"/>
                  </a:lnTo>
                  <a:lnTo>
                    <a:pt x="4" y="70"/>
                  </a:lnTo>
                  <a:lnTo>
                    <a:pt x="4" y="70"/>
                  </a:lnTo>
                  <a:lnTo>
                    <a:pt x="12" y="70"/>
                  </a:lnTo>
                  <a:lnTo>
                    <a:pt x="8" y="74"/>
                  </a:lnTo>
                  <a:lnTo>
                    <a:pt x="4" y="74"/>
                  </a:lnTo>
                  <a:lnTo>
                    <a:pt x="8" y="74"/>
                  </a:lnTo>
                  <a:lnTo>
                    <a:pt x="15" y="70"/>
                  </a:lnTo>
                  <a:lnTo>
                    <a:pt x="15" y="74"/>
                  </a:lnTo>
                  <a:lnTo>
                    <a:pt x="12" y="74"/>
                  </a:lnTo>
                  <a:lnTo>
                    <a:pt x="12" y="74"/>
                  </a:lnTo>
                  <a:lnTo>
                    <a:pt x="12" y="78"/>
                  </a:lnTo>
                  <a:lnTo>
                    <a:pt x="15" y="74"/>
                  </a:lnTo>
                  <a:lnTo>
                    <a:pt x="19" y="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69">
              <a:extLst>
                <a:ext uri="{FF2B5EF4-FFF2-40B4-BE49-F238E27FC236}">
                  <a16:creationId xmlns:a16="http://schemas.microsoft.com/office/drawing/2014/main" id="{DB3A3E75-2865-4CE4-BF0D-FB6E863BF7D4}"/>
                </a:ext>
              </a:extLst>
            </p:cNvPr>
            <p:cNvSpPr>
              <a:spLocks noEditPoints="1"/>
            </p:cNvSpPr>
            <p:nvPr/>
          </p:nvSpPr>
          <p:spPr bwMode="auto">
            <a:xfrm>
              <a:off x="4145057" y="1830153"/>
              <a:ext cx="181415" cy="301072"/>
            </a:xfrm>
            <a:custGeom>
              <a:avLst/>
              <a:gdLst>
                <a:gd name="T0" fmla="*/ 1 w 38"/>
                <a:gd name="T1" fmla="*/ 36 h 63"/>
                <a:gd name="T2" fmla="*/ 9 w 38"/>
                <a:gd name="T3" fmla="*/ 36 h 63"/>
                <a:gd name="T4" fmla="*/ 8 w 38"/>
                <a:gd name="T5" fmla="*/ 40 h 63"/>
                <a:gd name="T6" fmla="*/ 27 w 38"/>
                <a:gd name="T7" fmla="*/ 0 h 63"/>
                <a:gd name="T8" fmla="*/ 26 w 38"/>
                <a:gd name="T9" fmla="*/ 1 h 63"/>
                <a:gd name="T10" fmla="*/ 25 w 38"/>
                <a:gd name="T11" fmla="*/ 2 h 63"/>
                <a:gd name="T12" fmla="*/ 35 w 38"/>
                <a:gd name="T13" fmla="*/ 54 h 63"/>
                <a:gd name="T14" fmla="*/ 25 w 38"/>
                <a:gd name="T15" fmla="*/ 59 h 63"/>
                <a:gd name="T16" fmla="*/ 4 w 38"/>
                <a:gd name="T17" fmla="*/ 26 h 63"/>
                <a:gd name="T18" fmla="*/ 6 w 38"/>
                <a:gd name="T19" fmla="*/ 23 h 63"/>
                <a:gd name="T20" fmla="*/ 18 w 38"/>
                <a:gd name="T21" fmla="*/ 12 h 63"/>
                <a:gd name="T22" fmla="*/ 17 w 38"/>
                <a:gd name="T23" fmla="*/ 14 h 63"/>
                <a:gd name="T24" fmla="*/ 7 w 38"/>
                <a:gd name="T25" fmla="*/ 16 h 63"/>
                <a:gd name="T26" fmla="*/ 5 w 38"/>
                <a:gd name="T27" fmla="*/ 18 h 63"/>
                <a:gd name="T28" fmla="*/ 3 w 38"/>
                <a:gd name="T29" fmla="*/ 21 h 63"/>
                <a:gd name="T30" fmla="*/ 3 w 38"/>
                <a:gd name="T31" fmla="*/ 22 h 63"/>
                <a:gd name="T32" fmla="*/ 6 w 38"/>
                <a:gd name="T33" fmla="*/ 22 h 63"/>
                <a:gd name="T34" fmla="*/ 7 w 38"/>
                <a:gd name="T35" fmla="*/ 22 h 63"/>
                <a:gd name="T36" fmla="*/ 8 w 38"/>
                <a:gd name="T37" fmla="*/ 26 h 63"/>
                <a:gd name="T38" fmla="*/ 8 w 38"/>
                <a:gd name="T39" fmla="*/ 30 h 63"/>
                <a:gd name="T40" fmla="*/ 11 w 38"/>
                <a:gd name="T41" fmla="*/ 33 h 63"/>
                <a:gd name="T42" fmla="*/ 12 w 38"/>
                <a:gd name="T43" fmla="*/ 40 h 63"/>
                <a:gd name="T44" fmla="*/ 11 w 38"/>
                <a:gd name="T45" fmla="*/ 62 h 63"/>
                <a:gd name="T46" fmla="*/ 17 w 38"/>
                <a:gd name="T47" fmla="*/ 62 h 63"/>
                <a:gd name="T48" fmla="*/ 22 w 38"/>
                <a:gd name="T49" fmla="*/ 59 h 63"/>
                <a:gd name="T50" fmla="*/ 28 w 38"/>
                <a:gd name="T51" fmla="*/ 59 h 63"/>
                <a:gd name="T52" fmla="*/ 35 w 38"/>
                <a:gd name="T53" fmla="*/ 57 h 63"/>
                <a:gd name="T54" fmla="*/ 34 w 38"/>
                <a:gd name="T55" fmla="*/ 54 h 63"/>
                <a:gd name="T56" fmla="*/ 35 w 38"/>
                <a:gd name="T57" fmla="*/ 52 h 63"/>
                <a:gd name="T58" fmla="*/ 37 w 38"/>
                <a:gd name="T59" fmla="*/ 51 h 63"/>
                <a:gd name="T60" fmla="*/ 31 w 38"/>
                <a:gd name="T61" fmla="*/ 46 h 63"/>
                <a:gd name="T62" fmla="*/ 28 w 38"/>
                <a:gd name="T63" fmla="*/ 42 h 63"/>
                <a:gd name="T64" fmla="*/ 29 w 38"/>
                <a:gd name="T65" fmla="*/ 39 h 63"/>
                <a:gd name="T66" fmla="*/ 23 w 38"/>
                <a:gd name="T67" fmla="*/ 32 h 63"/>
                <a:gd name="T68" fmla="*/ 16 w 38"/>
                <a:gd name="T69" fmla="*/ 29 h 63"/>
                <a:gd name="T70" fmla="*/ 17 w 38"/>
                <a:gd name="T71" fmla="*/ 27 h 63"/>
                <a:gd name="T72" fmla="*/ 22 w 38"/>
                <a:gd name="T73" fmla="*/ 22 h 63"/>
                <a:gd name="T74" fmla="*/ 16 w 38"/>
                <a:gd name="T75" fmla="*/ 20 h 63"/>
                <a:gd name="T76" fmla="*/ 15 w 38"/>
                <a:gd name="T77" fmla="*/ 18 h 63"/>
                <a:gd name="T78" fmla="*/ 15 w 38"/>
                <a:gd name="T79" fmla="*/ 15 h 63"/>
                <a:gd name="T80" fmla="*/ 11 w 38"/>
                <a:gd name="T81" fmla="*/ 15 h 63"/>
                <a:gd name="T82" fmla="*/ 10 w 38"/>
                <a:gd name="T83" fmla="*/ 19 h 63"/>
                <a:gd name="T84" fmla="*/ 9 w 38"/>
                <a:gd name="T85" fmla="*/ 21 h 63"/>
                <a:gd name="T86" fmla="*/ 9 w 38"/>
                <a:gd name="T87" fmla="*/ 22 h 63"/>
                <a:gd name="T88" fmla="*/ 8 w 38"/>
                <a:gd name="T89" fmla="*/ 25 h 63"/>
                <a:gd name="T90" fmla="*/ 9 w 38"/>
                <a:gd name="T91" fmla="*/ 26 h 63"/>
                <a:gd name="T92" fmla="*/ 9 w 38"/>
                <a:gd name="T93" fmla="*/ 30 h 63"/>
                <a:gd name="T94" fmla="*/ 10 w 38"/>
                <a:gd name="T95" fmla="*/ 31 h 63"/>
                <a:gd name="T96" fmla="*/ 12 w 38"/>
                <a:gd name="T97" fmla="*/ 28 h 63"/>
                <a:gd name="T98" fmla="*/ 11 w 38"/>
                <a:gd name="T99" fmla="*/ 35 h 63"/>
                <a:gd name="T100" fmla="*/ 15 w 38"/>
                <a:gd name="T101" fmla="*/ 36 h 63"/>
                <a:gd name="T102" fmla="*/ 19 w 38"/>
                <a:gd name="T103" fmla="*/ 39 h 63"/>
                <a:gd name="T104" fmla="*/ 19 w 38"/>
                <a:gd name="T105" fmla="*/ 44 h 63"/>
                <a:gd name="T106" fmla="*/ 12 w 38"/>
                <a:gd name="T107" fmla="*/ 47 h 63"/>
                <a:gd name="T108" fmla="*/ 13 w 38"/>
                <a:gd name="T109" fmla="*/ 51 h 63"/>
                <a:gd name="T110" fmla="*/ 11 w 38"/>
                <a:gd name="T111" fmla="*/ 54 h 63"/>
                <a:gd name="T112" fmla="*/ 16 w 38"/>
                <a:gd name="T113" fmla="*/ 55 h 63"/>
                <a:gd name="T114" fmla="*/ 18 w 38"/>
                <a:gd name="T115" fmla="*/ 56 h 63"/>
                <a:gd name="T116" fmla="*/ 11 w 38"/>
                <a:gd name="T117" fmla="*/ 60 h 63"/>
                <a:gd name="T118" fmla="*/ 10 w 38"/>
                <a:gd name="T1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63">
                  <a:moveTo>
                    <a:pt x="7" y="41"/>
                  </a:moveTo>
                  <a:cubicBezTo>
                    <a:pt x="6" y="40"/>
                    <a:pt x="6" y="40"/>
                    <a:pt x="6" y="40"/>
                  </a:cubicBezTo>
                  <a:cubicBezTo>
                    <a:pt x="5" y="40"/>
                    <a:pt x="5" y="40"/>
                    <a:pt x="5" y="40"/>
                  </a:cubicBezTo>
                  <a:cubicBezTo>
                    <a:pt x="4" y="38"/>
                    <a:pt x="4" y="38"/>
                    <a:pt x="4" y="38"/>
                  </a:cubicBezTo>
                  <a:cubicBezTo>
                    <a:pt x="3" y="38"/>
                    <a:pt x="3" y="38"/>
                    <a:pt x="3" y="38"/>
                  </a:cubicBezTo>
                  <a:cubicBezTo>
                    <a:pt x="2" y="38"/>
                    <a:pt x="2" y="38"/>
                    <a:pt x="2" y="38"/>
                  </a:cubicBezTo>
                  <a:cubicBezTo>
                    <a:pt x="2" y="39"/>
                    <a:pt x="2" y="39"/>
                    <a:pt x="2" y="39"/>
                  </a:cubicBezTo>
                  <a:cubicBezTo>
                    <a:pt x="1" y="39"/>
                    <a:pt x="1" y="39"/>
                    <a:pt x="1" y="39"/>
                  </a:cubicBezTo>
                  <a:cubicBezTo>
                    <a:pt x="0" y="38"/>
                    <a:pt x="0" y="38"/>
                    <a:pt x="0" y="38"/>
                  </a:cubicBezTo>
                  <a:cubicBezTo>
                    <a:pt x="1" y="36"/>
                    <a:pt x="1" y="36"/>
                    <a:pt x="1" y="36"/>
                  </a:cubicBezTo>
                  <a:cubicBezTo>
                    <a:pt x="1" y="36"/>
                    <a:pt x="1" y="36"/>
                    <a:pt x="1" y="36"/>
                  </a:cubicBezTo>
                  <a:cubicBezTo>
                    <a:pt x="2" y="35"/>
                    <a:pt x="2" y="35"/>
                    <a:pt x="2" y="35"/>
                  </a:cubicBezTo>
                  <a:cubicBezTo>
                    <a:pt x="2" y="35"/>
                    <a:pt x="2" y="35"/>
                    <a:pt x="2" y="35"/>
                  </a:cubicBezTo>
                  <a:cubicBezTo>
                    <a:pt x="3" y="34"/>
                    <a:pt x="3" y="34"/>
                    <a:pt x="3" y="34"/>
                  </a:cubicBezTo>
                  <a:cubicBezTo>
                    <a:pt x="4" y="34"/>
                    <a:pt x="4" y="34"/>
                    <a:pt x="4" y="34"/>
                  </a:cubicBezTo>
                  <a:cubicBezTo>
                    <a:pt x="4" y="34"/>
                    <a:pt x="4" y="34"/>
                    <a:pt x="4" y="34"/>
                  </a:cubicBezTo>
                  <a:cubicBezTo>
                    <a:pt x="4" y="34"/>
                    <a:pt x="4" y="34"/>
                    <a:pt x="4" y="34"/>
                  </a:cubicBezTo>
                  <a:cubicBezTo>
                    <a:pt x="5" y="33"/>
                    <a:pt x="5" y="33"/>
                    <a:pt x="5" y="33"/>
                  </a:cubicBezTo>
                  <a:cubicBezTo>
                    <a:pt x="6" y="34"/>
                    <a:pt x="6" y="34"/>
                    <a:pt x="6" y="34"/>
                  </a:cubicBezTo>
                  <a:cubicBezTo>
                    <a:pt x="7" y="34"/>
                    <a:pt x="7" y="34"/>
                    <a:pt x="7" y="34"/>
                  </a:cubicBezTo>
                  <a:cubicBezTo>
                    <a:pt x="7" y="35"/>
                    <a:pt x="7" y="35"/>
                    <a:pt x="7" y="35"/>
                  </a:cubicBezTo>
                  <a:cubicBezTo>
                    <a:pt x="9" y="36"/>
                    <a:pt x="9" y="36"/>
                    <a:pt x="9" y="36"/>
                  </a:cubicBezTo>
                  <a:cubicBezTo>
                    <a:pt x="8" y="37"/>
                    <a:pt x="8" y="37"/>
                    <a:pt x="8" y="37"/>
                  </a:cubicBezTo>
                  <a:cubicBezTo>
                    <a:pt x="9" y="37"/>
                    <a:pt x="9" y="37"/>
                    <a:pt x="9" y="37"/>
                  </a:cubicBezTo>
                  <a:cubicBezTo>
                    <a:pt x="9" y="39"/>
                    <a:pt x="9" y="39"/>
                    <a:pt x="9" y="39"/>
                  </a:cubicBezTo>
                  <a:cubicBezTo>
                    <a:pt x="9" y="37"/>
                    <a:pt x="9" y="37"/>
                    <a:pt x="9" y="37"/>
                  </a:cubicBezTo>
                  <a:cubicBezTo>
                    <a:pt x="8" y="37"/>
                    <a:pt x="8" y="37"/>
                    <a:pt x="8" y="37"/>
                  </a:cubicBezTo>
                  <a:cubicBezTo>
                    <a:pt x="9" y="38"/>
                    <a:pt x="9" y="38"/>
                    <a:pt x="9" y="38"/>
                  </a:cubicBezTo>
                  <a:cubicBezTo>
                    <a:pt x="8" y="38"/>
                    <a:pt x="8" y="38"/>
                    <a:pt x="8" y="38"/>
                  </a:cubicBezTo>
                  <a:cubicBezTo>
                    <a:pt x="9" y="38"/>
                    <a:pt x="9" y="38"/>
                    <a:pt x="9" y="38"/>
                  </a:cubicBezTo>
                  <a:cubicBezTo>
                    <a:pt x="9" y="39"/>
                    <a:pt x="9" y="39"/>
                    <a:pt x="9" y="39"/>
                  </a:cubicBezTo>
                  <a:cubicBezTo>
                    <a:pt x="8" y="39"/>
                    <a:pt x="8" y="39"/>
                    <a:pt x="8" y="39"/>
                  </a:cubicBezTo>
                  <a:cubicBezTo>
                    <a:pt x="8" y="40"/>
                    <a:pt x="8" y="40"/>
                    <a:pt x="8" y="40"/>
                  </a:cubicBezTo>
                  <a:cubicBezTo>
                    <a:pt x="7" y="40"/>
                    <a:pt x="7" y="40"/>
                    <a:pt x="7" y="40"/>
                  </a:cubicBezTo>
                  <a:cubicBezTo>
                    <a:pt x="7" y="40"/>
                    <a:pt x="7" y="40"/>
                    <a:pt x="7" y="40"/>
                  </a:cubicBezTo>
                  <a:cubicBezTo>
                    <a:pt x="7" y="41"/>
                    <a:pt x="7" y="41"/>
                    <a:pt x="7" y="41"/>
                  </a:cubicBezTo>
                  <a:cubicBezTo>
                    <a:pt x="7" y="41"/>
                    <a:pt x="7" y="41"/>
                    <a:pt x="7" y="41"/>
                  </a:cubicBezTo>
                  <a:close/>
                  <a:moveTo>
                    <a:pt x="25" y="5"/>
                  </a:moveTo>
                  <a:cubicBezTo>
                    <a:pt x="25" y="5"/>
                    <a:pt x="25" y="5"/>
                    <a:pt x="25" y="5"/>
                  </a:cubicBezTo>
                  <a:cubicBezTo>
                    <a:pt x="26" y="5"/>
                    <a:pt x="26" y="5"/>
                    <a:pt x="26" y="5"/>
                  </a:cubicBezTo>
                  <a:cubicBezTo>
                    <a:pt x="25" y="5"/>
                    <a:pt x="25" y="5"/>
                    <a:pt x="25" y="5"/>
                  </a:cubicBezTo>
                  <a:close/>
                  <a:moveTo>
                    <a:pt x="27" y="1"/>
                  </a:moveTo>
                  <a:cubicBezTo>
                    <a:pt x="27" y="0"/>
                    <a:pt x="27" y="0"/>
                    <a:pt x="27" y="0"/>
                  </a:cubicBezTo>
                  <a:cubicBezTo>
                    <a:pt x="27" y="0"/>
                    <a:pt x="27" y="0"/>
                    <a:pt x="27" y="0"/>
                  </a:cubicBezTo>
                  <a:cubicBezTo>
                    <a:pt x="27" y="1"/>
                    <a:pt x="27" y="1"/>
                    <a:pt x="27" y="1"/>
                  </a:cubicBezTo>
                  <a:close/>
                  <a:moveTo>
                    <a:pt x="25" y="2"/>
                  </a:moveTo>
                  <a:cubicBezTo>
                    <a:pt x="25" y="1"/>
                    <a:pt x="25" y="1"/>
                    <a:pt x="25" y="1"/>
                  </a:cubicBezTo>
                  <a:cubicBezTo>
                    <a:pt x="24" y="2"/>
                    <a:pt x="24" y="2"/>
                    <a:pt x="24" y="2"/>
                  </a:cubicBezTo>
                  <a:cubicBezTo>
                    <a:pt x="24" y="2"/>
                    <a:pt x="24" y="2"/>
                    <a:pt x="24" y="2"/>
                  </a:cubicBezTo>
                  <a:cubicBezTo>
                    <a:pt x="24" y="2"/>
                    <a:pt x="25" y="2"/>
                    <a:pt x="25" y="2"/>
                  </a:cubicBezTo>
                  <a:close/>
                  <a:moveTo>
                    <a:pt x="26" y="2"/>
                  </a:moveTo>
                  <a:cubicBezTo>
                    <a:pt x="25" y="1"/>
                    <a:pt x="25" y="1"/>
                    <a:pt x="25" y="1"/>
                  </a:cubicBezTo>
                  <a:cubicBezTo>
                    <a:pt x="26" y="1"/>
                    <a:pt x="26" y="1"/>
                    <a:pt x="26" y="1"/>
                  </a:cubicBezTo>
                  <a:cubicBezTo>
                    <a:pt x="26" y="0"/>
                    <a:pt x="26" y="0"/>
                    <a:pt x="26" y="0"/>
                  </a:cubicBezTo>
                  <a:cubicBezTo>
                    <a:pt x="26" y="1"/>
                    <a:pt x="26" y="1"/>
                    <a:pt x="26" y="1"/>
                  </a:cubicBezTo>
                  <a:cubicBezTo>
                    <a:pt x="26" y="2"/>
                    <a:pt x="26" y="2"/>
                    <a:pt x="26" y="2"/>
                  </a:cubicBezTo>
                  <a:cubicBezTo>
                    <a:pt x="26" y="2"/>
                    <a:pt x="26" y="2"/>
                    <a:pt x="26" y="2"/>
                  </a:cubicBezTo>
                  <a:close/>
                  <a:moveTo>
                    <a:pt x="25" y="4"/>
                  </a:moveTo>
                  <a:cubicBezTo>
                    <a:pt x="25" y="4"/>
                    <a:pt x="25" y="4"/>
                    <a:pt x="25" y="4"/>
                  </a:cubicBezTo>
                  <a:cubicBezTo>
                    <a:pt x="24" y="4"/>
                    <a:pt x="24" y="4"/>
                    <a:pt x="24" y="4"/>
                  </a:cubicBezTo>
                  <a:cubicBezTo>
                    <a:pt x="24" y="3"/>
                    <a:pt x="24" y="3"/>
                    <a:pt x="24" y="3"/>
                  </a:cubicBezTo>
                  <a:cubicBezTo>
                    <a:pt x="24" y="3"/>
                    <a:pt x="24" y="3"/>
                    <a:pt x="24" y="3"/>
                  </a:cubicBezTo>
                  <a:cubicBezTo>
                    <a:pt x="25" y="3"/>
                    <a:pt x="25" y="3"/>
                    <a:pt x="25" y="3"/>
                  </a:cubicBezTo>
                  <a:cubicBezTo>
                    <a:pt x="25" y="3"/>
                    <a:pt x="25" y="3"/>
                    <a:pt x="25" y="3"/>
                  </a:cubicBezTo>
                  <a:cubicBezTo>
                    <a:pt x="25" y="2"/>
                    <a:pt x="25" y="2"/>
                    <a:pt x="25" y="2"/>
                  </a:cubicBezTo>
                  <a:cubicBezTo>
                    <a:pt x="25" y="2"/>
                    <a:pt x="25" y="2"/>
                    <a:pt x="25" y="2"/>
                  </a:cubicBezTo>
                  <a:cubicBezTo>
                    <a:pt x="26" y="2"/>
                    <a:pt x="26" y="2"/>
                    <a:pt x="26" y="2"/>
                  </a:cubicBezTo>
                  <a:cubicBezTo>
                    <a:pt x="26" y="3"/>
                    <a:pt x="26" y="3"/>
                    <a:pt x="26" y="3"/>
                  </a:cubicBezTo>
                  <a:cubicBezTo>
                    <a:pt x="26" y="3"/>
                    <a:pt x="26" y="3"/>
                    <a:pt x="26" y="3"/>
                  </a:cubicBezTo>
                  <a:cubicBezTo>
                    <a:pt x="26" y="3"/>
                    <a:pt x="26" y="3"/>
                    <a:pt x="26" y="3"/>
                  </a:cubicBezTo>
                  <a:cubicBezTo>
                    <a:pt x="26" y="4"/>
                    <a:pt x="26" y="4"/>
                    <a:pt x="26" y="4"/>
                  </a:cubicBezTo>
                  <a:cubicBezTo>
                    <a:pt x="26" y="4"/>
                    <a:pt x="26" y="4"/>
                    <a:pt x="26" y="4"/>
                  </a:cubicBezTo>
                  <a:cubicBezTo>
                    <a:pt x="25" y="4"/>
                    <a:pt x="25" y="4"/>
                    <a:pt x="25" y="4"/>
                  </a:cubicBezTo>
                  <a:close/>
                  <a:moveTo>
                    <a:pt x="34" y="55"/>
                  </a:moveTo>
                  <a:cubicBezTo>
                    <a:pt x="35" y="55"/>
                    <a:pt x="35" y="55"/>
                    <a:pt x="35" y="55"/>
                  </a:cubicBezTo>
                  <a:cubicBezTo>
                    <a:pt x="35" y="55"/>
                    <a:pt x="35" y="55"/>
                    <a:pt x="35" y="55"/>
                  </a:cubicBezTo>
                  <a:cubicBezTo>
                    <a:pt x="35" y="54"/>
                    <a:pt x="35" y="54"/>
                    <a:pt x="35" y="54"/>
                  </a:cubicBezTo>
                  <a:cubicBezTo>
                    <a:pt x="34" y="54"/>
                    <a:pt x="34" y="54"/>
                    <a:pt x="34" y="54"/>
                  </a:cubicBezTo>
                  <a:cubicBezTo>
                    <a:pt x="34" y="55"/>
                    <a:pt x="34" y="55"/>
                    <a:pt x="34" y="55"/>
                  </a:cubicBezTo>
                  <a:close/>
                  <a:moveTo>
                    <a:pt x="25" y="59"/>
                  </a:moveTo>
                  <a:cubicBezTo>
                    <a:pt x="26" y="59"/>
                    <a:pt x="26" y="59"/>
                    <a:pt x="26" y="59"/>
                  </a:cubicBezTo>
                  <a:cubicBezTo>
                    <a:pt x="27" y="59"/>
                    <a:pt x="27" y="59"/>
                    <a:pt x="27" y="59"/>
                  </a:cubicBezTo>
                  <a:cubicBezTo>
                    <a:pt x="27" y="59"/>
                    <a:pt x="27" y="59"/>
                    <a:pt x="27" y="59"/>
                  </a:cubicBezTo>
                  <a:cubicBezTo>
                    <a:pt x="27" y="59"/>
                    <a:pt x="27" y="59"/>
                    <a:pt x="27" y="59"/>
                  </a:cubicBezTo>
                  <a:cubicBezTo>
                    <a:pt x="27" y="60"/>
                    <a:pt x="27" y="60"/>
                    <a:pt x="27" y="60"/>
                  </a:cubicBezTo>
                  <a:cubicBezTo>
                    <a:pt x="26" y="60"/>
                    <a:pt x="26" y="60"/>
                    <a:pt x="26" y="60"/>
                  </a:cubicBezTo>
                  <a:cubicBezTo>
                    <a:pt x="26" y="59"/>
                    <a:pt x="26" y="59"/>
                    <a:pt x="26" y="59"/>
                  </a:cubicBezTo>
                  <a:cubicBezTo>
                    <a:pt x="25" y="59"/>
                    <a:pt x="25" y="59"/>
                    <a:pt x="25" y="59"/>
                  </a:cubicBezTo>
                  <a:close/>
                  <a:moveTo>
                    <a:pt x="11" y="30"/>
                  </a:moveTo>
                  <a:cubicBezTo>
                    <a:pt x="11" y="30"/>
                    <a:pt x="11" y="30"/>
                    <a:pt x="11" y="30"/>
                  </a:cubicBezTo>
                  <a:cubicBezTo>
                    <a:pt x="11" y="31"/>
                    <a:pt x="11" y="31"/>
                    <a:pt x="11" y="31"/>
                  </a:cubicBezTo>
                  <a:cubicBezTo>
                    <a:pt x="11" y="30"/>
                    <a:pt x="11" y="30"/>
                    <a:pt x="11" y="30"/>
                  </a:cubicBezTo>
                  <a:cubicBezTo>
                    <a:pt x="11" y="30"/>
                    <a:pt x="11" y="30"/>
                    <a:pt x="11" y="30"/>
                  </a:cubicBezTo>
                  <a:close/>
                  <a:moveTo>
                    <a:pt x="7" y="29"/>
                  </a:moveTo>
                  <a:cubicBezTo>
                    <a:pt x="7" y="29"/>
                    <a:pt x="7" y="29"/>
                    <a:pt x="7" y="29"/>
                  </a:cubicBezTo>
                  <a:cubicBezTo>
                    <a:pt x="7" y="29"/>
                    <a:pt x="7" y="29"/>
                    <a:pt x="7" y="29"/>
                  </a:cubicBezTo>
                  <a:cubicBezTo>
                    <a:pt x="7" y="29"/>
                    <a:pt x="7" y="29"/>
                    <a:pt x="7" y="29"/>
                  </a:cubicBezTo>
                  <a:close/>
                  <a:moveTo>
                    <a:pt x="4" y="27"/>
                  </a:moveTo>
                  <a:cubicBezTo>
                    <a:pt x="4" y="26"/>
                    <a:pt x="4" y="26"/>
                    <a:pt x="4" y="26"/>
                  </a:cubicBezTo>
                  <a:cubicBezTo>
                    <a:pt x="5" y="26"/>
                    <a:pt x="5" y="26"/>
                    <a:pt x="5" y="26"/>
                  </a:cubicBezTo>
                  <a:cubicBezTo>
                    <a:pt x="4" y="27"/>
                    <a:pt x="4" y="27"/>
                    <a:pt x="4" y="27"/>
                  </a:cubicBezTo>
                  <a:close/>
                  <a:moveTo>
                    <a:pt x="5" y="26"/>
                  </a:moveTo>
                  <a:cubicBezTo>
                    <a:pt x="6" y="25"/>
                    <a:pt x="6" y="25"/>
                    <a:pt x="6" y="25"/>
                  </a:cubicBezTo>
                  <a:cubicBezTo>
                    <a:pt x="6" y="26"/>
                    <a:pt x="6" y="26"/>
                    <a:pt x="6" y="26"/>
                  </a:cubicBezTo>
                  <a:cubicBezTo>
                    <a:pt x="5" y="26"/>
                    <a:pt x="5" y="26"/>
                    <a:pt x="5" y="26"/>
                  </a:cubicBezTo>
                  <a:close/>
                  <a:moveTo>
                    <a:pt x="7" y="24"/>
                  </a:moveTo>
                  <a:cubicBezTo>
                    <a:pt x="7" y="24"/>
                    <a:pt x="7" y="24"/>
                    <a:pt x="7" y="24"/>
                  </a:cubicBezTo>
                  <a:cubicBezTo>
                    <a:pt x="7" y="24"/>
                    <a:pt x="7" y="24"/>
                    <a:pt x="7" y="24"/>
                  </a:cubicBezTo>
                  <a:cubicBezTo>
                    <a:pt x="7" y="24"/>
                    <a:pt x="7" y="24"/>
                    <a:pt x="7" y="24"/>
                  </a:cubicBezTo>
                  <a:close/>
                  <a:moveTo>
                    <a:pt x="6" y="23"/>
                  </a:moveTo>
                  <a:cubicBezTo>
                    <a:pt x="6" y="24"/>
                    <a:pt x="6" y="24"/>
                    <a:pt x="6" y="24"/>
                  </a:cubicBezTo>
                  <a:cubicBezTo>
                    <a:pt x="7" y="24"/>
                    <a:pt x="7" y="24"/>
                    <a:pt x="7" y="24"/>
                  </a:cubicBezTo>
                  <a:cubicBezTo>
                    <a:pt x="7" y="23"/>
                    <a:pt x="7" y="23"/>
                    <a:pt x="7" y="23"/>
                  </a:cubicBezTo>
                  <a:cubicBezTo>
                    <a:pt x="6" y="23"/>
                    <a:pt x="6" y="23"/>
                    <a:pt x="6" y="23"/>
                  </a:cubicBezTo>
                  <a:close/>
                  <a:moveTo>
                    <a:pt x="18" y="12"/>
                  </a:moveTo>
                  <a:cubicBezTo>
                    <a:pt x="18" y="12"/>
                    <a:pt x="18" y="12"/>
                    <a:pt x="18" y="12"/>
                  </a:cubicBezTo>
                  <a:cubicBezTo>
                    <a:pt x="18" y="11"/>
                    <a:pt x="18" y="11"/>
                    <a:pt x="18" y="11"/>
                  </a:cubicBezTo>
                  <a:cubicBezTo>
                    <a:pt x="18" y="12"/>
                    <a:pt x="18" y="12"/>
                    <a:pt x="18" y="12"/>
                  </a:cubicBezTo>
                  <a:close/>
                  <a:moveTo>
                    <a:pt x="17" y="12"/>
                  </a:moveTo>
                  <a:cubicBezTo>
                    <a:pt x="17" y="12"/>
                    <a:pt x="17" y="12"/>
                    <a:pt x="17" y="12"/>
                  </a:cubicBezTo>
                  <a:cubicBezTo>
                    <a:pt x="18" y="12"/>
                    <a:pt x="18" y="12"/>
                    <a:pt x="18" y="12"/>
                  </a:cubicBezTo>
                  <a:cubicBezTo>
                    <a:pt x="18" y="13"/>
                    <a:pt x="18" y="13"/>
                    <a:pt x="18" y="13"/>
                  </a:cubicBezTo>
                  <a:cubicBezTo>
                    <a:pt x="19" y="12"/>
                    <a:pt x="19" y="12"/>
                    <a:pt x="19" y="12"/>
                  </a:cubicBezTo>
                  <a:cubicBezTo>
                    <a:pt x="18" y="13"/>
                    <a:pt x="18" y="13"/>
                    <a:pt x="18" y="13"/>
                  </a:cubicBezTo>
                  <a:cubicBezTo>
                    <a:pt x="18" y="13"/>
                    <a:pt x="18" y="13"/>
                    <a:pt x="18" y="13"/>
                  </a:cubicBezTo>
                  <a:cubicBezTo>
                    <a:pt x="17" y="13"/>
                    <a:pt x="17" y="13"/>
                    <a:pt x="17" y="13"/>
                  </a:cubicBezTo>
                  <a:cubicBezTo>
                    <a:pt x="17" y="12"/>
                    <a:pt x="17" y="12"/>
                    <a:pt x="17" y="12"/>
                  </a:cubicBezTo>
                  <a:cubicBezTo>
                    <a:pt x="17" y="13"/>
                    <a:pt x="17" y="13"/>
                    <a:pt x="17" y="13"/>
                  </a:cubicBezTo>
                  <a:cubicBezTo>
                    <a:pt x="17" y="13"/>
                    <a:pt x="17" y="13"/>
                    <a:pt x="17" y="13"/>
                  </a:cubicBezTo>
                  <a:cubicBezTo>
                    <a:pt x="17" y="12"/>
                    <a:pt x="17" y="12"/>
                    <a:pt x="17" y="12"/>
                  </a:cubicBezTo>
                  <a:close/>
                  <a:moveTo>
                    <a:pt x="17" y="13"/>
                  </a:moveTo>
                  <a:cubicBezTo>
                    <a:pt x="17" y="14"/>
                    <a:pt x="17" y="14"/>
                    <a:pt x="17" y="14"/>
                  </a:cubicBezTo>
                  <a:cubicBezTo>
                    <a:pt x="17" y="13"/>
                    <a:pt x="17" y="13"/>
                    <a:pt x="17" y="13"/>
                  </a:cubicBezTo>
                  <a:cubicBezTo>
                    <a:pt x="17" y="13"/>
                    <a:pt x="17" y="13"/>
                    <a:pt x="17" y="13"/>
                  </a:cubicBezTo>
                  <a:cubicBezTo>
                    <a:pt x="17" y="13"/>
                    <a:pt x="17" y="13"/>
                    <a:pt x="17" y="13"/>
                  </a:cubicBezTo>
                  <a:close/>
                  <a:moveTo>
                    <a:pt x="4" y="18"/>
                  </a:moveTo>
                  <a:cubicBezTo>
                    <a:pt x="4" y="18"/>
                    <a:pt x="4" y="18"/>
                    <a:pt x="4" y="18"/>
                  </a:cubicBezTo>
                  <a:cubicBezTo>
                    <a:pt x="4" y="17"/>
                    <a:pt x="4" y="17"/>
                    <a:pt x="4" y="17"/>
                  </a:cubicBezTo>
                  <a:cubicBezTo>
                    <a:pt x="4" y="17"/>
                    <a:pt x="4" y="17"/>
                    <a:pt x="4" y="17"/>
                  </a:cubicBezTo>
                  <a:cubicBezTo>
                    <a:pt x="5" y="17"/>
                    <a:pt x="5" y="17"/>
                    <a:pt x="5" y="17"/>
                  </a:cubicBezTo>
                  <a:cubicBezTo>
                    <a:pt x="5" y="16"/>
                    <a:pt x="5" y="16"/>
                    <a:pt x="5" y="16"/>
                  </a:cubicBezTo>
                  <a:cubicBezTo>
                    <a:pt x="7" y="15"/>
                    <a:pt x="7" y="15"/>
                    <a:pt x="7" y="15"/>
                  </a:cubicBezTo>
                  <a:cubicBezTo>
                    <a:pt x="7" y="16"/>
                    <a:pt x="7" y="16"/>
                    <a:pt x="7" y="16"/>
                  </a:cubicBezTo>
                  <a:cubicBezTo>
                    <a:pt x="6" y="17"/>
                    <a:pt x="6" y="17"/>
                    <a:pt x="6" y="17"/>
                  </a:cubicBezTo>
                  <a:cubicBezTo>
                    <a:pt x="6" y="17"/>
                    <a:pt x="6" y="17"/>
                    <a:pt x="6" y="17"/>
                  </a:cubicBezTo>
                  <a:cubicBezTo>
                    <a:pt x="6" y="18"/>
                    <a:pt x="6" y="18"/>
                    <a:pt x="6" y="18"/>
                  </a:cubicBezTo>
                  <a:cubicBezTo>
                    <a:pt x="6" y="18"/>
                    <a:pt x="6" y="18"/>
                    <a:pt x="6" y="18"/>
                  </a:cubicBezTo>
                  <a:cubicBezTo>
                    <a:pt x="5" y="18"/>
                    <a:pt x="5" y="18"/>
                    <a:pt x="5" y="18"/>
                  </a:cubicBezTo>
                  <a:cubicBezTo>
                    <a:pt x="4" y="18"/>
                    <a:pt x="4" y="18"/>
                    <a:pt x="4" y="18"/>
                  </a:cubicBezTo>
                  <a:cubicBezTo>
                    <a:pt x="4" y="18"/>
                    <a:pt x="4" y="18"/>
                    <a:pt x="4" y="18"/>
                  </a:cubicBezTo>
                  <a:close/>
                  <a:moveTo>
                    <a:pt x="4" y="19"/>
                  </a:moveTo>
                  <a:cubicBezTo>
                    <a:pt x="4" y="19"/>
                    <a:pt x="4" y="19"/>
                    <a:pt x="4" y="19"/>
                  </a:cubicBezTo>
                  <a:cubicBezTo>
                    <a:pt x="5" y="19"/>
                    <a:pt x="5" y="19"/>
                    <a:pt x="5" y="19"/>
                  </a:cubicBezTo>
                  <a:cubicBezTo>
                    <a:pt x="5" y="18"/>
                    <a:pt x="5" y="18"/>
                    <a:pt x="5" y="18"/>
                  </a:cubicBezTo>
                  <a:cubicBezTo>
                    <a:pt x="4" y="19"/>
                    <a:pt x="4" y="19"/>
                    <a:pt x="4" y="19"/>
                  </a:cubicBezTo>
                  <a:cubicBezTo>
                    <a:pt x="4" y="19"/>
                    <a:pt x="4" y="19"/>
                    <a:pt x="4" y="19"/>
                  </a:cubicBezTo>
                  <a:cubicBezTo>
                    <a:pt x="4" y="19"/>
                    <a:pt x="4" y="19"/>
                    <a:pt x="4" y="19"/>
                  </a:cubicBezTo>
                  <a:close/>
                  <a:moveTo>
                    <a:pt x="4" y="20"/>
                  </a:moveTo>
                  <a:cubicBezTo>
                    <a:pt x="3" y="21"/>
                    <a:pt x="3" y="21"/>
                    <a:pt x="3" y="21"/>
                  </a:cubicBezTo>
                  <a:cubicBezTo>
                    <a:pt x="2" y="20"/>
                    <a:pt x="2" y="20"/>
                    <a:pt x="2" y="20"/>
                  </a:cubicBezTo>
                  <a:cubicBezTo>
                    <a:pt x="3" y="20"/>
                    <a:pt x="3" y="20"/>
                    <a:pt x="3" y="20"/>
                  </a:cubicBezTo>
                  <a:cubicBezTo>
                    <a:pt x="4" y="20"/>
                    <a:pt x="4" y="20"/>
                    <a:pt x="4" y="20"/>
                  </a:cubicBezTo>
                  <a:cubicBezTo>
                    <a:pt x="4" y="20"/>
                    <a:pt x="4" y="20"/>
                    <a:pt x="4" y="20"/>
                  </a:cubicBezTo>
                  <a:close/>
                  <a:moveTo>
                    <a:pt x="3" y="21"/>
                  </a:moveTo>
                  <a:cubicBezTo>
                    <a:pt x="3" y="21"/>
                    <a:pt x="3" y="21"/>
                    <a:pt x="3" y="21"/>
                  </a:cubicBezTo>
                  <a:cubicBezTo>
                    <a:pt x="3" y="21"/>
                    <a:pt x="3" y="21"/>
                    <a:pt x="3" y="21"/>
                  </a:cubicBezTo>
                  <a:cubicBezTo>
                    <a:pt x="4" y="21"/>
                    <a:pt x="4" y="21"/>
                    <a:pt x="4" y="21"/>
                  </a:cubicBezTo>
                  <a:cubicBezTo>
                    <a:pt x="3" y="21"/>
                    <a:pt x="3" y="21"/>
                    <a:pt x="3" y="21"/>
                  </a:cubicBezTo>
                  <a:close/>
                  <a:moveTo>
                    <a:pt x="2" y="23"/>
                  </a:moveTo>
                  <a:cubicBezTo>
                    <a:pt x="3" y="24"/>
                    <a:pt x="3" y="24"/>
                    <a:pt x="3" y="24"/>
                  </a:cubicBezTo>
                  <a:cubicBezTo>
                    <a:pt x="2" y="24"/>
                    <a:pt x="2" y="24"/>
                    <a:pt x="2" y="24"/>
                  </a:cubicBezTo>
                  <a:cubicBezTo>
                    <a:pt x="2" y="24"/>
                    <a:pt x="2" y="24"/>
                    <a:pt x="2" y="24"/>
                  </a:cubicBezTo>
                  <a:cubicBezTo>
                    <a:pt x="2" y="23"/>
                    <a:pt x="2" y="23"/>
                    <a:pt x="2" y="23"/>
                  </a:cubicBezTo>
                  <a:close/>
                  <a:moveTo>
                    <a:pt x="3" y="23"/>
                  </a:moveTo>
                  <a:cubicBezTo>
                    <a:pt x="3" y="22"/>
                    <a:pt x="3" y="22"/>
                    <a:pt x="3" y="22"/>
                  </a:cubicBezTo>
                  <a:cubicBezTo>
                    <a:pt x="3" y="22"/>
                    <a:pt x="3" y="22"/>
                    <a:pt x="3" y="22"/>
                  </a:cubicBezTo>
                  <a:cubicBezTo>
                    <a:pt x="3" y="21"/>
                    <a:pt x="3" y="21"/>
                    <a:pt x="3" y="21"/>
                  </a:cubicBezTo>
                  <a:cubicBezTo>
                    <a:pt x="3" y="21"/>
                    <a:pt x="3" y="21"/>
                    <a:pt x="3" y="21"/>
                  </a:cubicBezTo>
                  <a:cubicBezTo>
                    <a:pt x="3" y="22"/>
                    <a:pt x="3" y="22"/>
                    <a:pt x="3" y="22"/>
                  </a:cubicBezTo>
                  <a:cubicBezTo>
                    <a:pt x="3" y="22"/>
                    <a:pt x="3" y="22"/>
                    <a:pt x="3" y="22"/>
                  </a:cubicBezTo>
                  <a:cubicBezTo>
                    <a:pt x="3" y="23"/>
                    <a:pt x="3" y="23"/>
                    <a:pt x="3" y="23"/>
                  </a:cubicBezTo>
                  <a:cubicBezTo>
                    <a:pt x="3" y="23"/>
                    <a:pt x="3" y="23"/>
                    <a:pt x="3" y="23"/>
                  </a:cubicBezTo>
                  <a:close/>
                  <a:moveTo>
                    <a:pt x="8" y="23"/>
                  </a:moveTo>
                  <a:cubicBezTo>
                    <a:pt x="8" y="23"/>
                    <a:pt x="8" y="23"/>
                    <a:pt x="8" y="23"/>
                  </a:cubicBezTo>
                  <a:cubicBezTo>
                    <a:pt x="7" y="23"/>
                    <a:pt x="7" y="23"/>
                    <a:pt x="7" y="23"/>
                  </a:cubicBezTo>
                  <a:cubicBezTo>
                    <a:pt x="6" y="22"/>
                    <a:pt x="6" y="22"/>
                    <a:pt x="6" y="22"/>
                  </a:cubicBezTo>
                  <a:cubicBezTo>
                    <a:pt x="6" y="22"/>
                    <a:pt x="6" y="22"/>
                    <a:pt x="6" y="22"/>
                  </a:cubicBezTo>
                  <a:cubicBezTo>
                    <a:pt x="6" y="21"/>
                    <a:pt x="6" y="21"/>
                    <a:pt x="6" y="21"/>
                  </a:cubicBezTo>
                  <a:cubicBezTo>
                    <a:pt x="6" y="22"/>
                    <a:pt x="6" y="22"/>
                    <a:pt x="6" y="22"/>
                  </a:cubicBezTo>
                  <a:cubicBezTo>
                    <a:pt x="5" y="21"/>
                    <a:pt x="5" y="21"/>
                    <a:pt x="5" y="21"/>
                  </a:cubicBezTo>
                  <a:cubicBezTo>
                    <a:pt x="5" y="21"/>
                    <a:pt x="5" y="21"/>
                    <a:pt x="5" y="21"/>
                  </a:cubicBezTo>
                  <a:cubicBezTo>
                    <a:pt x="6" y="21"/>
                    <a:pt x="6" y="21"/>
                    <a:pt x="6" y="21"/>
                  </a:cubicBezTo>
                  <a:cubicBezTo>
                    <a:pt x="5" y="20"/>
                    <a:pt x="5" y="20"/>
                    <a:pt x="5" y="20"/>
                  </a:cubicBezTo>
                  <a:cubicBezTo>
                    <a:pt x="6" y="21"/>
                    <a:pt x="6" y="21"/>
                    <a:pt x="6" y="21"/>
                  </a:cubicBezTo>
                  <a:cubicBezTo>
                    <a:pt x="6" y="20"/>
                    <a:pt x="6" y="20"/>
                    <a:pt x="6" y="20"/>
                  </a:cubicBezTo>
                  <a:cubicBezTo>
                    <a:pt x="7" y="20"/>
                    <a:pt x="7" y="20"/>
                    <a:pt x="7" y="20"/>
                  </a:cubicBezTo>
                  <a:cubicBezTo>
                    <a:pt x="7" y="20"/>
                    <a:pt x="7" y="20"/>
                    <a:pt x="7" y="20"/>
                  </a:cubicBezTo>
                  <a:cubicBezTo>
                    <a:pt x="7" y="22"/>
                    <a:pt x="7" y="22"/>
                    <a:pt x="7" y="22"/>
                  </a:cubicBezTo>
                  <a:cubicBezTo>
                    <a:pt x="8" y="22"/>
                    <a:pt x="8" y="22"/>
                    <a:pt x="8" y="22"/>
                  </a:cubicBezTo>
                  <a:cubicBezTo>
                    <a:pt x="9" y="22"/>
                    <a:pt x="9" y="22"/>
                    <a:pt x="9" y="22"/>
                  </a:cubicBezTo>
                  <a:cubicBezTo>
                    <a:pt x="9" y="22"/>
                    <a:pt x="9" y="22"/>
                    <a:pt x="9" y="22"/>
                  </a:cubicBezTo>
                  <a:cubicBezTo>
                    <a:pt x="8" y="23"/>
                    <a:pt x="8" y="23"/>
                    <a:pt x="8" y="23"/>
                  </a:cubicBezTo>
                  <a:cubicBezTo>
                    <a:pt x="8" y="23"/>
                    <a:pt x="8" y="23"/>
                    <a:pt x="8" y="23"/>
                  </a:cubicBezTo>
                  <a:cubicBezTo>
                    <a:pt x="8" y="23"/>
                    <a:pt x="8" y="23"/>
                    <a:pt x="8" y="23"/>
                  </a:cubicBezTo>
                  <a:close/>
                  <a:moveTo>
                    <a:pt x="6" y="28"/>
                  </a:moveTo>
                  <a:cubicBezTo>
                    <a:pt x="8" y="27"/>
                    <a:pt x="8" y="27"/>
                    <a:pt x="8" y="27"/>
                  </a:cubicBezTo>
                  <a:cubicBezTo>
                    <a:pt x="8" y="28"/>
                    <a:pt x="8" y="28"/>
                    <a:pt x="8" y="28"/>
                  </a:cubicBezTo>
                  <a:cubicBezTo>
                    <a:pt x="9" y="27"/>
                    <a:pt x="9" y="27"/>
                    <a:pt x="9" y="27"/>
                  </a:cubicBezTo>
                  <a:cubicBezTo>
                    <a:pt x="8" y="26"/>
                    <a:pt x="8" y="26"/>
                    <a:pt x="8" y="26"/>
                  </a:cubicBezTo>
                  <a:cubicBezTo>
                    <a:pt x="8" y="26"/>
                    <a:pt x="8" y="26"/>
                    <a:pt x="8" y="26"/>
                  </a:cubicBezTo>
                  <a:cubicBezTo>
                    <a:pt x="7" y="26"/>
                    <a:pt x="7" y="26"/>
                    <a:pt x="7" y="26"/>
                  </a:cubicBezTo>
                  <a:cubicBezTo>
                    <a:pt x="6" y="26"/>
                    <a:pt x="6" y="26"/>
                    <a:pt x="6" y="26"/>
                  </a:cubicBezTo>
                  <a:cubicBezTo>
                    <a:pt x="7" y="27"/>
                    <a:pt x="7" y="27"/>
                    <a:pt x="7" y="27"/>
                  </a:cubicBezTo>
                  <a:cubicBezTo>
                    <a:pt x="7" y="27"/>
                    <a:pt x="7" y="27"/>
                    <a:pt x="7" y="27"/>
                  </a:cubicBezTo>
                  <a:cubicBezTo>
                    <a:pt x="7" y="27"/>
                    <a:pt x="7" y="27"/>
                    <a:pt x="7" y="27"/>
                  </a:cubicBezTo>
                  <a:cubicBezTo>
                    <a:pt x="6" y="28"/>
                    <a:pt x="6" y="28"/>
                    <a:pt x="6" y="28"/>
                  </a:cubicBezTo>
                  <a:close/>
                  <a:moveTo>
                    <a:pt x="7" y="30"/>
                  </a:moveTo>
                  <a:cubicBezTo>
                    <a:pt x="7" y="30"/>
                    <a:pt x="7" y="30"/>
                    <a:pt x="7" y="30"/>
                  </a:cubicBezTo>
                  <a:cubicBezTo>
                    <a:pt x="9" y="28"/>
                    <a:pt x="9" y="28"/>
                    <a:pt x="9" y="28"/>
                  </a:cubicBezTo>
                  <a:cubicBezTo>
                    <a:pt x="8" y="30"/>
                    <a:pt x="8" y="30"/>
                    <a:pt x="8" y="30"/>
                  </a:cubicBezTo>
                  <a:cubicBezTo>
                    <a:pt x="7" y="30"/>
                    <a:pt x="7" y="30"/>
                    <a:pt x="7" y="30"/>
                  </a:cubicBezTo>
                  <a:close/>
                  <a:moveTo>
                    <a:pt x="6" y="31"/>
                  </a:moveTo>
                  <a:cubicBezTo>
                    <a:pt x="7" y="31"/>
                    <a:pt x="7" y="31"/>
                    <a:pt x="7" y="31"/>
                  </a:cubicBezTo>
                  <a:cubicBezTo>
                    <a:pt x="7" y="30"/>
                    <a:pt x="7" y="30"/>
                    <a:pt x="7" y="30"/>
                  </a:cubicBezTo>
                  <a:cubicBezTo>
                    <a:pt x="6" y="30"/>
                    <a:pt x="6" y="30"/>
                    <a:pt x="6" y="30"/>
                  </a:cubicBezTo>
                  <a:cubicBezTo>
                    <a:pt x="6" y="31"/>
                    <a:pt x="6" y="31"/>
                    <a:pt x="6" y="31"/>
                  </a:cubicBezTo>
                  <a:cubicBezTo>
                    <a:pt x="6" y="31"/>
                    <a:pt x="6" y="31"/>
                    <a:pt x="6" y="31"/>
                  </a:cubicBezTo>
                  <a:cubicBezTo>
                    <a:pt x="6" y="31"/>
                    <a:pt x="6" y="31"/>
                    <a:pt x="6" y="31"/>
                  </a:cubicBezTo>
                  <a:close/>
                  <a:moveTo>
                    <a:pt x="10" y="31"/>
                  </a:moveTo>
                  <a:cubicBezTo>
                    <a:pt x="10" y="33"/>
                    <a:pt x="10" y="33"/>
                    <a:pt x="10" y="33"/>
                  </a:cubicBezTo>
                  <a:cubicBezTo>
                    <a:pt x="11" y="33"/>
                    <a:pt x="11" y="33"/>
                    <a:pt x="11" y="33"/>
                  </a:cubicBezTo>
                  <a:cubicBezTo>
                    <a:pt x="11" y="32"/>
                    <a:pt x="11" y="32"/>
                    <a:pt x="11" y="32"/>
                  </a:cubicBezTo>
                  <a:cubicBezTo>
                    <a:pt x="10" y="31"/>
                    <a:pt x="10" y="31"/>
                    <a:pt x="10" y="31"/>
                  </a:cubicBezTo>
                  <a:cubicBezTo>
                    <a:pt x="10" y="31"/>
                    <a:pt x="10" y="31"/>
                    <a:pt x="10" y="31"/>
                  </a:cubicBezTo>
                  <a:close/>
                  <a:moveTo>
                    <a:pt x="13" y="45"/>
                  </a:moveTo>
                  <a:cubicBezTo>
                    <a:pt x="14" y="45"/>
                    <a:pt x="14" y="45"/>
                    <a:pt x="14" y="45"/>
                  </a:cubicBezTo>
                  <a:cubicBezTo>
                    <a:pt x="15" y="44"/>
                    <a:pt x="15" y="44"/>
                    <a:pt x="15" y="44"/>
                  </a:cubicBezTo>
                  <a:cubicBezTo>
                    <a:pt x="14" y="44"/>
                    <a:pt x="14" y="44"/>
                    <a:pt x="14" y="44"/>
                  </a:cubicBezTo>
                  <a:cubicBezTo>
                    <a:pt x="14" y="44"/>
                    <a:pt x="14" y="44"/>
                    <a:pt x="14" y="44"/>
                  </a:cubicBezTo>
                  <a:cubicBezTo>
                    <a:pt x="13" y="44"/>
                    <a:pt x="13" y="44"/>
                    <a:pt x="13" y="44"/>
                  </a:cubicBezTo>
                  <a:cubicBezTo>
                    <a:pt x="13" y="44"/>
                    <a:pt x="13" y="45"/>
                    <a:pt x="13" y="45"/>
                  </a:cubicBezTo>
                  <a:close/>
                  <a:moveTo>
                    <a:pt x="12" y="40"/>
                  </a:moveTo>
                  <a:cubicBezTo>
                    <a:pt x="12" y="39"/>
                    <a:pt x="12" y="39"/>
                    <a:pt x="12" y="39"/>
                  </a:cubicBezTo>
                  <a:cubicBezTo>
                    <a:pt x="13" y="38"/>
                    <a:pt x="13" y="38"/>
                    <a:pt x="13" y="38"/>
                  </a:cubicBezTo>
                  <a:cubicBezTo>
                    <a:pt x="13" y="39"/>
                    <a:pt x="13" y="39"/>
                    <a:pt x="13" y="39"/>
                  </a:cubicBezTo>
                  <a:cubicBezTo>
                    <a:pt x="13" y="39"/>
                    <a:pt x="13" y="39"/>
                    <a:pt x="13" y="39"/>
                  </a:cubicBezTo>
                  <a:cubicBezTo>
                    <a:pt x="12" y="40"/>
                    <a:pt x="12" y="40"/>
                    <a:pt x="12" y="40"/>
                  </a:cubicBezTo>
                  <a:cubicBezTo>
                    <a:pt x="12" y="40"/>
                    <a:pt x="12" y="40"/>
                    <a:pt x="12" y="40"/>
                  </a:cubicBezTo>
                  <a:close/>
                  <a:moveTo>
                    <a:pt x="10" y="63"/>
                  </a:moveTo>
                  <a:cubicBezTo>
                    <a:pt x="11" y="63"/>
                    <a:pt x="11" y="63"/>
                    <a:pt x="11" y="63"/>
                  </a:cubicBezTo>
                  <a:cubicBezTo>
                    <a:pt x="10" y="62"/>
                    <a:pt x="10" y="62"/>
                    <a:pt x="10" y="62"/>
                  </a:cubicBezTo>
                  <a:cubicBezTo>
                    <a:pt x="11" y="62"/>
                    <a:pt x="11" y="62"/>
                    <a:pt x="11" y="62"/>
                  </a:cubicBezTo>
                  <a:cubicBezTo>
                    <a:pt x="11" y="62"/>
                    <a:pt x="11" y="62"/>
                    <a:pt x="11" y="62"/>
                  </a:cubicBezTo>
                  <a:cubicBezTo>
                    <a:pt x="11" y="62"/>
                    <a:pt x="11" y="62"/>
                    <a:pt x="11" y="62"/>
                  </a:cubicBezTo>
                  <a:cubicBezTo>
                    <a:pt x="12" y="62"/>
                    <a:pt x="12" y="62"/>
                    <a:pt x="12" y="62"/>
                  </a:cubicBezTo>
                  <a:cubicBezTo>
                    <a:pt x="12" y="61"/>
                    <a:pt x="12" y="61"/>
                    <a:pt x="12" y="61"/>
                  </a:cubicBezTo>
                  <a:cubicBezTo>
                    <a:pt x="13" y="61"/>
                    <a:pt x="13" y="61"/>
                    <a:pt x="13" y="61"/>
                  </a:cubicBezTo>
                  <a:cubicBezTo>
                    <a:pt x="14" y="61"/>
                    <a:pt x="14" y="61"/>
                    <a:pt x="14" y="61"/>
                  </a:cubicBezTo>
                  <a:cubicBezTo>
                    <a:pt x="14" y="61"/>
                    <a:pt x="14" y="61"/>
                    <a:pt x="14" y="61"/>
                  </a:cubicBezTo>
                  <a:cubicBezTo>
                    <a:pt x="14" y="61"/>
                    <a:pt x="14" y="61"/>
                    <a:pt x="14" y="61"/>
                  </a:cubicBezTo>
                  <a:cubicBezTo>
                    <a:pt x="15" y="61"/>
                    <a:pt x="15" y="61"/>
                    <a:pt x="15" y="61"/>
                  </a:cubicBezTo>
                  <a:cubicBezTo>
                    <a:pt x="15" y="61"/>
                    <a:pt x="15" y="61"/>
                    <a:pt x="15" y="61"/>
                  </a:cubicBezTo>
                  <a:cubicBezTo>
                    <a:pt x="16" y="62"/>
                    <a:pt x="16" y="62"/>
                    <a:pt x="16" y="62"/>
                  </a:cubicBezTo>
                  <a:cubicBezTo>
                    <a:pt x="17" y="62"/>
                    <a:pt x="17" y="62"/>
                    <a:pt x="17" y="62"/>
                  </a:cubicBezTo>
                  <a:cubicBezTo>
                    <a:pt x="16" y="61"/>
                    <a:pt x="16" y="61"/>
                    <a:pt x="16" y="61"/>
                  </a:cubicBezTo>
                  <a:cubicBezTo>
                    <a:pt x="17" y="61"/>
                    <a:pt x="17" y="61"/>
                    <a:pt x="17" y="61"/>
                  </a:cubicBezTo>
                  <a:cubicBezTo>
                    <a:pt x="17" y="61"/>
                    <a:pt x="17" y="61"/>
                    <a:pt x="17" y="61"/>
                  </a:cubicBezTo>
                  <a:cubicBezTo>
                    <a:pt x="17" y="60"/>
                    <a:pt x="17" y="60"/>
                    <a:pt x="17" y="60"/>
                  </a:cubicBezTo>
                  <a:cubicBezTo>
                    <a:pt x="17" y="60"/>
                    <a:pt x="17" y="60"/>
                    <a:pt x="17" y="60"/>
                  </a:cubicBezTo>
                  <a:cubicBezTo>
                    <a:pt x="18" y="59"/>
                    <a:pt x="18" y="59"/>
                    <a:pt x="18" y="59"/>
                  </a:cubicBezTo>
                  <a:cubicBezTo>
                    <a:pt x="18" y="59"/>
                    <a:pt x="18" y="59"/>
                    <a:pt x="18" y="59"/>
                  </a:cubicBezTo>
                  <a:cubicBezTo>
                    <a:pt x="20" y="59"/>
                    <a:pt x="20" y="59"/>
                    <a:pt x="20" y="59"/>
                  </a:cubicBezTo>
                  <a:cubicBezTo>
                    <a:pt x="20" y="59"/>
                    <a:pt x="20" y="59"/>
                    <a:pt x="20" y="59"/>
                  </a:cubicBezTo>
                  <a:cubicBezTo>
                    <a:pt x="21" y="60"/>
                    <a:pt x="21" y="60"/>
                    <a:pt x="21" y="60"/>
                  </a:cubicBezTo>
                  <a:cubicBezTo>
                    <a:pt x="22" y="59"/>
                    <a:pt x="22" y="59"/>
                    <a:pt x="22" y="59"/>
                  </a:cubicBezTo>
                  <a:cubicBezTo>
                    <a:pt x="23" y="59"/>
                    <a:pt x="23" y="59"/>
                    <a:pt x="23" y="59"/>
                  </a:cubicBezTo>
                  <a:cubicBezTo>
                    <a:pt x="23" y="60"/>
                    <a:pt x="23" y="60"/>
                    <a:pt x="23" y="60"/>
                  </a:cubicBezTo>
                  <a:cubicBezTo>
                    <a:pt x="24" y="59"/>
                    <a:pt x="24" y="59"/>
                    <a:pt x="24" y="59"/>
                  </a:cubicBezTo>
                  <a:cubicBezTo>
                    <a:pt x="25" y="59"/>
                    <a:pt x="25" y="59"/>
                    <a:pt x="25" y="59"/>
                  </a:cubicBezTo>
                  <a:cubicBezTo>
                    <a:pt x="25" y="59"/>
                    <a:pt x="25" y="59"/>
                    <a:pt x="25" y="59"/>
                  </a:cubicBezTo>
                  <a:cubicBezTo>
                    <a:pt x="26" y="58"/>
                    <a:pt x="26" y="58"/>
                    <a:pt x="26" y="58"/>
                  </a:cubicBezTo>
                  <a:cubicBezTo>
                    <a:pt x="27" y="58"/>
                    <a:pt x="27" y="58"/>
                    <a:pt x="27" y="58"/>
                  </a:cubicBezTo>
                  <a:cubicBezTo>
                    <a:pt x="27" y="58"/>
                    <a:pt x="27" y="58"/>
                    <a:pt x="27" y="58"/>
                  </a:cubicBezTo>
                  <a:cubicBezTo>
                    <a:pt x="28" y="58"/>
                    <a:pt x="28" y="58"/>
                    <a:pt x="28" y="58"/>
                  </a:cubicBezTo>
                  <a:cubicBezTo>
                    <a:pt x="28" y="58"/>
                    <a:pt x="28" y="58"/>
                    <a:pt x="28" y="58"/>
                  </a:cubicBezTo>
                  <a:cubicBezTo>
                    <a:pt x="28" y="59"/>
                    <a:pt x="28" y="59"/>
                    <a:pt x="28" y="59"/>
                  </a:cubicBezTo>
                  <a:cubicBezTo>
                    <a:pt x="29" y="58"/>
                    <a:pt x="29" y="58"/>
                    <a:pt x="29" y="58"/>
                  </a:cubicBezTo>
                  <a:cubicBezTo>
                    <a:pt x="30" y="58"/>
                    <a:pt x="30" y="58"/>
                    <a:pt x="30" y="58"/>
                  </a:cubicBezTo>
                  <a:cubicBezTo>
                    <a:pt x="31" y="58"/>
                    <a:pt x="31" y="58"/>
                    <a:pt x="31" y="58"/>
                  </a:cubicBezTo>
                  <a:cubicBezTo>
                    <a:pt x="32" y="58"/>
                    <a:pt x="32" y="58"/>
                    <a:pt x="32" y="58"/>
                  </a:cubicBezTo>
                  <a:cubicBezTo>
                    <a:pt x="33" y="58"/>
                    <a:pt x="33" y="58"/>
                    <a:pt x="33" y="58"/>
                  </a:cubicBezTo>
                  <a:cubicBezTo>
                    <a:pt x="33" y="58"/>
                    <a:pt x="33" y="58"/>
                    <a:pt x="33" y="58"/>
                  </a:cubicBezTo>
                  <a:cubicBezTo>
                    <a:pt x="34" y="58"/>
                    <a:pt x="34" y="58"/>
                    <a:pt x="34" y="58"/>
                  </a:cubicBezTo>
                  <a:cubicBezTo>
                    <a:pt x="35" y="57"/>
                    <a:pt x="35" y="57"/>
                    <a:pt x="35" y="57"/>
                  </a:cubicBezTo>
                  <a:cubicBezTo>
                    <a:pt x="35" y="57"/>
                    <a:pt x="35" y="57"/>
                    <a:pt x="35" y="57"/>
                  </a:cubicBezTo>
                  <a:cubicBezTo>
                    <a:pt x="35" y="57"/>
                    <a:pt x="35" y="57"/>
                    <a:pt x="35" y="57"/>
                  </a:cubicBezTo>
                  <a:cubicBezTo>
                    <a:pt x="35" y="57"/>
                    <a:pt x="35" y="57"/>
                    <a:pt x="35" y="57"/>
                  </a:cubicBezTo>
                  <a:cubicBezTo>
                    <a:pt x="36" y="56"/>
                    <a:pt x="36" y="56"/>
                    <a:pt x="36" y="56"/>
                  </a:cubicBezTo>
                  <a:cubicBezTo>
                    <a:pt x="37" y="56"/>
                    <a:pt x="37" y="56"/>
                    <a:pt x="37" y="56"/>
                  </a:cubicBezTo>
                  <a:cubicBezTo>
                    <a:pt x="37" y="55"/>
                    <a:pt x="37" y="55"/>
                    <a:pt x="37" y="55"/>
                  </a:cubicBezTo>
                  <a:cubicBezTo>
                    <a:pt x="37" y="55"/>
                    <a:pt x="37" y="55"/>
                    <a:pt x="37" y="55"/>
                  </a:cubicBezTo>
                  <a:cubicBezTo>
                    <a:pt x="37" y="55"/>
                    <a:pt x="37" y="55"/>
                    <a:pt x="37" y="55"/>
                  </a:cubicBezTo>
                  <a:cubicBezTo>
                    <a:pt x="36" y="55"/>
                    <a:pt x="36" y="55"/>
                    <a:pt x="36" y="55"/>
                  </a:cubicBezTo>
                  <a:cubicBezTo>
                    <a:pt x="35" y="55"/>
                    <a:pt x="35" y="55"/>
                    <a:pt x="35" y="55"/>
                  </a:cubicBezTo>
                  <a:cubicBezTo>
                    <a:pt x="35" y="55"/>
                    <a:pt x="35" y="55"/>
                    <a:pt x="35" y="55"/>
                  </a:cubicBezTo>
                  <a:cubicBezTo>
                    <a:pt x="34" y="55"/>
                    <a:pt x="34" y="55"/>
                    <a:pt x="34" y="55"/>
                  </a:cubicBezTo>
                  <a:cubicBezTo>
                    <a:pt x="34" y="55"/>
                    <a:pt x="34" y="55"/>
                    <a:pt x="34" y="55"/>
                  </a:cubicBezTo>
                  <a:cubicBezTo>
                    <a:pt x="34" y="54"/>
                    <a:pt x="34" y="54"/>
                    <a:pt x="34" y="54"/>
                  </a:cubicBezTo>
                  <a:cubicBezTo>
                    <a:pt x="34" y="54"/>
                    <a:pt x="34" y="54"/>
                    <a:pt x="34" y="54"/>
                  </a:cubicBezTo>
                  <a:cubicBezTo>
                    <a:pt x="34" y="54"/>
                    <a:pt x="34" y="54"/>
                    <a:pt x="34" y="54"/>
                  </a:cubicBezTo>
                  <a:cubicBezTo>
                    <a:pt x="33" y="54"/>
                    <a:pt x="33" y="54"/>
                    <a:pt x="33" y="54"/>
                  </a:cubicBezTo>
                  <a:cubicBezTo>
                    <a:pt x="33" y="54"/>
                    <a:pt x="33" y="54"/>
                    <a:pt x="33" y="54"/>
                  </a:cubicBezTo>
                  <a:cubicBezTo>
                    <a:pt x="34" y="54"/>
                    <a:pt x="34" y="54"/>
                    <a:pt x="34" y="54"/>
                  </a:cubicBezTo>
                  <a:cubicBezTo>
                    <a:pt x="34" y="54"/>
                    <a:pt x="34" y="54"/>
                    <a:pt x="34" y="54"/>
                  </a:cubicBezTo>
                  <a:cubicBezTo>
                    <a:pt x="35" y="54"/>
                    <a:pt x="35" y="54"/>
                    <a:pt x="35" y="54"/>
                  </a:cubicBezTo>
                  <a:cubicBezTo>
                    <a:pt x="35" y="53"/>
                    <a:pt x="35" y="53"/>
                    <a:pt x="35" y="53"/>
                  </a:cubicBezTo>
                  <a:cubicBezTo>
                    <a:pt x="34" y="53"/>
                    <a:pt x="34" y="53"/>
                    <a:pt x="34" y="53"/>
                  </a:cubicBezTo>
                  <a:cubicBezTo>
                    <a:pt x="35" y="53"/>
                    <a:pt x="35" y="53"/>
                    <a:pt x="35" y="53"/>
                  </a:cubicBezTo>
                  <a:cubicBezTo>
                    <a:pt x="35" y="52"/>
                    <a:pt x="35" y="52"/>
                    <a:pt x="35" y="52"/>
                  </a:cubicBezTo>
                  <a:cubicBezTo>
                    <a:pt x="35" y="53"/>
                    <a:pt x="35" y="53"/>
                    <a:pt x="35" y="53"/>
                  </a:cubicBezTo>
                  <a:cubicBezTo>
                    <a:pt x="36" y="52"/>
                    <a:pt x="36" y="52"/>
                    <a:pt x="36" y="52"/>
                  </a:cubicBezTo>
                  <a:cubicBezTo>
                    <a:pt x="36" y="52"/>
                    <a:pt x="36" y="52"/>
                    <a:pt x="36" y="52"/>
                  </a:cubicBezTo>
                  <a:cubicBezTo>
                    <a:pt x="36" y="52"/>
                    <a:pt x="36" y="52"/>
                    <a:pt x="36" y="52"/>
                  </a:cubicBezTo>
                  <a:cubicBezTo>
                    <a:pt x="36" y="51"/>
                    <a:pt x="36" y="51"/>
                    <a:pt x="36" y="51"/>
                  </a:cubicBezTo>
                  <a:cubicBezTo>
                    <a:pt x="35" y="51"/>
                    <a:pt x="35" y="51"/>
                    <a:pt x="35" y="51"/>
                  </a:cubicBezTo>
                  <a:cubicBezTo>
                    <a:pt x="36" y="51"/>
                    <a:pt x="36" y="51"/>
                    <a:pt x="36" y="51"/>
                  </a:cubicBezTo>
                  <a:cubicBezTo>
                    <a:pt x="36" y="51"/>
                    <a:pt x="36" y="51"/>
                    <a:pt x="36" y="51"/>
                  </a:cubicBezTo>
                  <a:cubicBezTo>
                    <a:pt x="36" y="51"/>
                    <a:pt x="36" y="51"/>
                    <a:pt x="36" y="51"/>
                  </a:cubicBezTo>
                  <a:cubicBezTo>
                    <a:pt x="37" y="51"/>
                    <a:pt x="37" y="51"/>
                    <a:pt x="37" y="51"/>
                  </a:cubicBezTo>
                  <a:cubicBezTo>
                    <a:pt x="37" y="51"/>
                    <a:pt x="37" y="51"/>
                    <a:pt x="37" y="51"/>
                  </a:cubicBezTo>
                  <a:cubicBezTo>
                    <a:pt x="37" y="49"/>
                    <a:pt x="37" y="49"/>
                    <a:pt x="37" y="49"/>
                  </a:cubicBezTo>
                  <a:cubicBezTo>
                    <a:pt x="38" y="48"/>
                    <a:pt x="38" y="48"/>
                    <a:pt x="38" y="48"/>
                  </a:cubicBezTo>
                  <a:cubicBezTo>
                    <a:pt x="37" y="48"/>
                    <a:pt x="37" y="48"/>
                    <a:pt x="37" y="48"/>
                  </a:cubicBezTo>
                  <a:cubicBezTo>
                    <a:pt x="37" y="47"/>
                    <a:pt x="37" y="47"/>
                    <a:pt x="37" y="47"/>
                  </a:cubicBezTo>
                  <a:cubicBezTo>
                    <a:pt x="36" y="46"/>
                    <a:pt x="36" y="46"/>
                    <a:pt x="36" y="46"/>
                  </a:cubicBezTo>
                  <a:cubicBezTo>
                    <a:pt x="34" y="46"/>
                    <a:pt x="34" y="46"/>
                    <a:pt x="34" y="46"/>
                  </a:cubicBezTo>
                  <a:cubicBezTo>
                    <a:pt x="32" y="46"/>
                    <a:pt x="32" y="46"/>
                    <a:pt x="32" y="46"/>
                  </a:cubicBezTo>
                  <a:cubicBezTo>
                    <a:pt x="32" y="47"/>
                    <a:pt x="32" y="47"/>
                    <a:pt x="32" y="47"/>
                  </a:cubicBezTo>
                  <a:cubicBezTo>
                    <a:pt x="32" y="47"/>
                    <a:pt x="32" y="47"/>
                    <a:pt x="32" y="47"/>
                  </a:cubicBezTo>
                  <a:cubicBezTo>
                    <a:pt x="31" y="47"/>
                    <a:pt x="31" y="47"/>
                    <a:pt x="31" y="47"/>
                  </a:cubicBezTo>
                  <a:cubicBezTo>
                    <a:pt x="31" y="46"/>
                    <a:pt x="31" y="46"/>
                    <a:pt x="31" y="46"/>
                  </a:cubicBezTo>
                  <a:cubicBezTo>
                    <a:pt x="32" y="45"/>
                    <a:pt x="32" y="45"/>
                    <a:pt x="32" y="45"/>
                  </a:cubicBezTo>
                  <a:cubicBezTo>
                    <a:pt x="32" y="44"/>
                    <a:pt x="32" y="44"/>
                    <a:pt x="32" y="44"/>
                  </a:cubicBezTo>
                  <a:cubicBezTo>
                    <a:pt x="31" y="43"/>
                    <a:pt x="31" y="43"/>
                    <a:pt x="31" y="43"/>
                  </a:cubicBezTo>
                  <a:cubicBezTo>
                    <a:pt x="30" y="43"/>
                    <a:pt x="30" y="43"/>
                    <a:pt x="30" y="43"/>
                  </a:cubicBezTo>
                  <a:cubicBezTo>
                    <a:pt x="30" y="42"/>
                    <a:pt x="30" y="42"/>
                    <a:pt x="30" y="42"/>
                  </a:cubicBezTo>
                  <a:cubicBezTo>
                    <a:pt x="29" y="42"/>
                    <a:pt x="29" y="42"/>
                    <a:pt x="29" y="42"/>
                  </a:cubicBezTo>
                  <a:cubicBezTo>
                    <a:pt x="29" y="42"/>
                    <a:pt x="29" y="42"/>
                    <a:pt x="29" y="42"/>
                  </a:cubicBezTo>
                  <a:cubicBezTo>
                    <a:pt x="28" y="42"/>
                    <a:pt x="28" y="42"/>
                    <a:pt x="28" y="42"/>
                  </a:cubicBezTo>
                  <a:cubicBezTo>
                    <a:pt x="28" y="42"/>
                    <a:pt x="28" y="42"/>
                    <a:pt x="28" y="42"/>
                  </a:cubicBezTo>
                  <a:cubicBezTo>
                    <a:pt x="28" y="42"/>
                    <a:pt x="28" y="42"/>
                    <a:pt x="28" y="42"/>
                  </a:cubicBezTo>
                  <a:cubicBezTo>
                    <a:pt x="28" y="42"/>
                    <a:pt x="28" y="42"/>
                    <a:pt x="28" y="42"/>
                  </a:cubicBezTo>
                  <a:cubicBezTo>
                    <a:pt x="29" y="42"/>
                    <a:pt x="29" y="42"/>
                    <a:pt x="29" y="42"/>
                  </a:cubicBezTo>
                  <a:cubicBezTo>
                    <a:pt x="29" y="42"/>
                    <a:pt x="29" y="42"/>
                    <a:pt x="29" y="42"/>
                  </a:cubicBezTo>
                  <a:cubicBezTo>
                    <a:pt x="30" y="42"/>
                    <a:pt x="30" y="42"/>
                    <a:pt x="30" y="42"/>
                  </a:cubicBezTo>
                  <a:cubicBezTo>
                    <a:pt x="30" y="42"/>
                    <a:pt x="30" y="42"/>
                    <a:pt x="30" y="42"/>
                  </a:cubicBezTo>
                  <a:cubicBezTo>
                    <a:pt x="30" y="42"/>
                    <a:pt x="30" y="42"/>
                    <a:pt x="30" y="42"/>
                  </a:cubicBezTo>
                  <a:cubicBezTo>
                    <a:pt x="31" y="42"/>
                    <a:pt x="31" y="42"/>
                    <a:pt x="31" y="42"/>
                  </a:cubicBezTo>
                  <a:cubicBezTo>
                    <a:pt x="30" y="41"/>
                    <a:pt x="30" y="41"/>
                    <a:pt x="30" y="41"/>
                  </a:cubicBezTo>
                  <a:cubicBezTo>
                    <a:pt x="29" y="40"/>
                    <a:pt x="29" y="40"/>
                    <a:pt x="29" y="40"/>
                  </a:cubicBezTo>
                  <a:cubicBezTo>
                    <a:pt x="29" y="40"/>
                    <a:pt x="29" y="40"/>
                    <a:pt x="29" y="40"/>
                  </a:cubicBezTo>
                  <a:cubicBezTo>
                    <a:pt x="30" y="40"/>
                    <a:pt x="30" y="40"/>
                    <a:pt x="30" y="40"/>
                  </a:cubicBezTo>
                  <a:cubicBezTo>
                    <a:pt x="29" y="39"/>
                    <a:pt x="29" y="39"/>
                    <a:pt x="29" y="39"/>
                  </a:cubicBezTo>
                  <a:cubicBezTo>
                    <a:pt x="29" y="39"/>
                    <a:pt x="29" y="39"/>
                    <a:pt x="29" y="39"/>
                  </a:cubicBezTo>
                  <a:cubicBezTo>
                    <a:pt x="29" y="39"/>
                    <a:pt x="29" y="39"/>
                    <a:pt x="29" y="39"/>
                  </a:cubicBezTo>
                  <a:cubicBezTo>
                    <a:pt x="28" y="38"/>
                    <a:pt x="28" y="38"/>
                    <a:pt x="28" y="38"/>
                  </a:cubicBezTo>
                  <a:cubicBezTo>
                    <a:pt x="27" y="37"/>
                    <a:pt x="27" y="37"/>
                    <a:pt x="27" y="37"/>
                  </a:cubicBezTo>
                  <a:cubicBezTo>
                    <a:pt x="25" y="37"/>
                    <a:pt x="25" y="37"/>
                    <a:pt x="25" y="37"/>
                  </a:cubicBezTo>
                  <a:cubicBezTo>
                    <a:pt x="25" y="36"/>
                    <a:pt x="25" y="36"/>
                    <a:pt x="25" y="36"/>
                  </a:cubicBezTo>
                  <a:cubicBezTo>
                    <a:pt x="25" y="36"/>
                    <a:pt x="25" y="36"/>
                    <a:pt x="25" y="36"/>
                  </a:cubicBezTo>
                  <a:cubicBezTo>
                    <a:pt x="25" y="35"/>
                    <a:pt x="25" y="35"/>
                    <a:pt x="25" y="35"/>
                  </a:cubicBezTo>
                  <a:cubicBezTo>
                    <a:pt x="24" y="34"/>
                    <a:pt x="24" y="34"/>
                    <a:pt x="24" y="34"/>
                  </a:cubicBezTo>
                  <a:cubicBezTo>
                    <a:pt x="24" y="32"/>
                    <a:pt x="24" y="32"/>
                    <a:pt x="24" y="32"/>
                  </a:cubicBezTo>
                  <a:cubicBezTo>
                    <a:pt x="23" y="32"/>
                    <a:pt x="23" y="32"/>
                    <a:pt x="23" y="32"/>
                  </a:cubicBezTo>
                  <a:cubicBezTo>
                    <a:pt x="23" y="32"/>
                    <a:pt x="23" y="32"/>
                    <a:pt x="23" y="32"/>
                  </a:cubicBezTo>
                  <a:cubicBezTo>
                    <a:pt x="22" y="30"/>
                    <a:pt x="22" y="30"/>
                    <a:pt x="22" y="30"/>
                  </a:cubicBezTo>
                  <a:cubicBezTo>
                    <a:pt x="21" y="30"/>
                    <a:pt x="21" y="30"/>
                    <a:pt x="21" y="30"/>
                  </a:cubicBezTo>
                  <a:cubicBezTo>
                    <a:pt x="20" y="29"/>
                    <a:pt x="20" y="29"/>
                    <a:pt x="20" y="29"/>
                  </a:cubicBezTo>
                  <a:cubicBezTo>
                    <a:pt x="19" y="29"/>
                    <a:pt x="19" y="29"/>
                    <a:pt x="19" y="29"/>
                  </a:cubicBezTo>
                  <a:cubicBezTo>
                    <a:pt x="19" y="29"/>
                    <a:pt x="19" y="29"/>
                    <a:pt x="19" y="29"/>
                  </a:cubicBezTo>
                  <a:cubicBezTo>
                    <a:pt x="18" y="30"/>
                    <a:pt x="18" y="30"/>
                    <a:pt x="18" y="30"/>
                  </a:cubicBezTo>
                  <a:cubicBezTo>
                    <a:pt x="17" y="29"/>
                    <a:pt x="17" y="29"/>
                    <a:pt x="17" y="29"/>
                  </a:cubicBezTo>
                  <a:cubicBezTo>
                    <a:pt x="17" y="29"/>
                    <a:pt x="17" y="29"/>
                    <a:pt x="17" y="29"/>
                  </a:cubicBezTo>
                  <a:cubicBezTo>
                    <a:pt x="16" y="29"/>
                    <a:pt x="16" y="29"/>
                    <a:pt x="16" y="29"/>
                  </a:cubicBezTo>
                  <a:cubicBezTo>
                    <a:pt x="16" y="29"/>
                    <a:pt x="16" y="29"/>
                    <a:pt x="16" y="29"/>
                  </a:cubicBezTo>
                  <a:cubicBezTo>
                    <a:pt x="16" y="29"/>
                    <a:pt x="16" y="29"/>
                    <a:pt x="16" y="29"/>
                  </a:cubicBezTo>
                  <a:cubicBezTo>
                    <a:pt x="17" y="29"/>
                    <a:pt x="17" y="29"/>
                    <a:pt x="17" y="29"/>
                  </a:cubicBezTo>
                  <a:cubicBezTo>
                    <a:pt x="18" y="29"/>
                    <a:pt x="18" y="29"/>
                    <a:pt x="18" y="29"/>
                  </a:cubicBezTo>
                  <a:cubicBezTo>
                    <a:pt x="18" y="28"/>
                    <a:pt x="18" y="28"/>
                    <a:pt x="18" y="28"/>
                  </a:cubicBezTo>
                  <a:cubicBezTo>
                    <a:pt x="19" y="28"/>
                    <a:pt x="19" y="28"/>
                    <a:pt x="19" y="28"/>
                  </a:cubicBezTo>
                  <a:cubicBezTo>
                    <a:pt x="20" y="28"/>
                    <a:pt x="20" y="28"/>
                    <a:pt x="20" y="28"/>
                  </a:cubicBezTo>
                  <a:cubicBezTo>
                    <a:pt x="19" y="27"/>
                    <a:pt x="19" y="27"/>
                    <a:pt x="19" y="27"/>
                  </a:cubicBezTo>
                  <a:cubicBezTo>
                    <a:pt x="19" y="27"/>
                    <a:pt x="19" y="27"/>
                    <a:pt x="19" y="27"/>
                  </a:cubicBezTo>
                  <a:cubicBezTo>
                    <a:pt x="19" y="27"/>
                    <a:pt x="19" y="27"/>
                    <a:pt x="19" y="27"/>
                  </a:cubicBezTo>
                  <a:cubicBezTo>
                    <a:pt x="18" y="27"/>
                    <a:pt x="18" y="27"/>
                    <a:pt x="18" y="27"/>
                  </a:cubicBezTo>
                  <a:cubicBezTo>
                    <a:pt x="17" y="27"/>
                    <a:pt x="17" y="27"/>
                    <a:pt x="17" y="27"/>
                  </a:cubicBezTo>
                  <a:cubicBezTo>
                    <a:pt x="18" y="27"/>
                    <a:pt x="18" y="27"/>
                    <a:pt x="18" y="27"/>
                  </a:cubicBezTo>
                  <a:cubicBezTo>
                    <a:pt x="19" y="27"/>
                    <a:pt x="19" y="27"/>
                    <a:pt x="19" y="27"/>
                  </a:cubicBezTo>
                  <a:cubicBezTo>
                    <a:pt x="20" y="26"/>
                    <a:pt x="20" y="26"/>
                    <a:pt x="20" y="26"/>
                  </a:cubicBezTo>
                  <a:cubicBezTo>
                    <a:pt x="20" y="26"/>
                    <a:pt x="20" y="26"/>
                    <a:pt x="20" y="26"/>
                  </a:cubicBezTo>
                  <a:cubicBezTo>
                    <a:pt x="20" y="25"/>
                    <a:pt x="20" y="25"/>
                    <a:pt x="20" y="25"/>
                  </a:cubicBezTo>
                  <a:cubicBezTo>
                    <a:pt x="21" y="24"/>
                    <a:pt x="21" y="24"/>
                    <a:pt x="21" y="24"/>
                  </a:cubicBezTo>
                  <a:cubicBezTo>
                    <a:pt x="21" y="24"/>
                    <a:pt x="21" y="24"/>
                    <a:pt x="21" y="24"/>
                  </a:cubicBezTo>
                  <a:cubicBezTo>
                    <a:pt x="21" y="24"/>
                    <a:pt x="21" y="24"/>
                    <a:pt x="21" y="24"/>
                  </a:cubicBezTo>
                  <a:cubicBezTo>
                    <a:pt x="22" y="23"/>
                    <a:pt x="22" y="23"/>
                    <a:pt x="22" y="23"/>
                  </a:cubicBezTo>
                  <a:cubicBezTo>
                    <a:pt x="21" y="23"/>
                    <a:pt x="21" y="23"/>
                    <a:pt x="21" y="23"/>
                  </a:cubicBezTo>
                  <a:cubicBezTo>
                    <a:pt x="22" y="22"/>
                    <a:pt x="22" y="22"/>
                    <a:pt x="22" y="22"/>
                  </a:cubicBezTo>
                  <a:cubicBezTo>
                    <a:pt x="23" y="21"/>
                    <a:pt x="23" y="21"/>
                    <a:pt x="23" y="21"/>
                  </a:cubicBezTo>
                  <a:cubicBezTo>
                    <a:pt x="23" y="21"/>
                    <a:pt x="23" y="21"/>
                    <a:pt x="23" y="21"/>
                  </a:cubicBezTo>
                  <a:cubicBezTo>
                    <a:pt x="22" y="20"/>
                    <a:pt x="22" y="20"/>
                    <a:pt x="22" y="20"/>
                  </a:cubicBezTo>
                  <a:cubicBezTo>
                    <a:pt x="21" y="20"/>
                    <a:pt x="21" y="20"/>
                    <a:pt x="21" y="20"/>
                  </a:cubicBezTo>
                  <a:cubicBezTo>
                    <a:pt x="20" y="20"/>
                    <a:pt x="20" y="20"/>
                    <a:pt x="20" y="20"/>
                  </a:cubicBezTo>
                  <a:cubicBezTo>
                    <a:pt x="18" y="20"/>
                    <a:pt x="18" y="20"/>
                    <a:pt x="18" y="20"/>
                  </a:cubicBezTo>
                  <a:cubicBezTo>
                    <a:pt x="18" y="20"/>
                    <a:pt x="18" y="20"/>
                    <a:pt x="18" y="20"/>
                  </a:cubicBezTo>
                  <a:cubicBezTo>
                    <a:pt x="18" y="20"/>
                    <a:pt x="18" y="20"/>
                    <a:pt x="18" y="20"/>
                  </a:cubicBezTo>
                  <a:cubicBezTo>
                    <a:pt x="17" y="20"/>
                    <a:pt x="17" y="20"/>
                    <a:pt x="17" y="20"/>
                  </a:cubicBezTo>
                  <a:cubicBezTo>
                    <a:pt x="16" y="20"/>
                    <a:pt x="16" y="20"/>
                    <a:pt x="16" y="20"/>
                  </a:cubicBezTo>
                  <a:cubicBezTo>
                    <a:pt x="16" y="20"/>
                    <a:pt x="16" y="20"/>
                    <a:pt x="16" y="20"/>
                  </a:cubicBezTo>
                  <a:cubicBezTo>
                    <a:pt x="16" y="20"/>
                    <a:pt x="16" y="20"/>
                    <a:pt x="16" y="20"/>
                  </a:cubicBezTo>
                  <a:cubicBezTo>
                    <a:pt x="15" y="21"/>
                    <a:pt x="15" y="21"/>
                    <a:pt x="15" y="21"/>
                  </a:cubicBezTo>
                  <a:cubicBezTo>
                    <a:pt x="15" y="21"/>
                    <a:pt x="15" y="21"/>
                    <a:pt x="15" y="21"/>
                  </a:cubicBezTo>
                  <a:cubicBezTo>
                    <a:pt x="14" y="21"/>
                    <a:pt x="14" y="21"/>
                    <a:pt x="14" y="21"/>
                  </a:cubicBezTo>
                  <a:cubicBezTo>
                    <a:pt x="14" y="21"/>
                    <a:pt x="14" y="21"/>
                    <a:pt x="14" y="21"/>
                  </a:cubicBezTo>
                  <a:cubicBezTo>
                    <a:pt x="15" y="20"/>
                    <a:pt x="15" y="20"/>
                    <a:pt x="15" y="20"/>
                  </a:cubicBezTo>
                  <a:cubicBezTo>
                    <a:pt x="15" y="19"/>
                    <a:pt x="15" y="19"/>
                    <a:pt x="15" y="19"/>
                  </a:cubicBezTo>
                  <a:cubicBezTo>
                    <a:pt x="15" y="19"/>
                    <a:pt x="15" y="19"/>
                    <a:pt x="15" y="19"/>
                  </a:cubicBezTo>
                  <a:cubicBezTo>
                    <a:pt x="14" y="19"/>
                    <a:pt x="14" y="19"/>
                    <a:pt x="14" y="19"/>
                  </a:cubicBezTo>
                  <a:cubicBezTo>
                    <a:pt x="15" y="19"/>
                    <a:pt x="15" y="19"/>
                    <a:pt x="15" y="19"/>
                  </a:cubicBezTo>
                  <a:cubicBezTo>
                    <a:pt x="15" y="18"/>
                    <a:pt x="15" y="18"/>
                    <a:pt x="15" y="18"/>
                  </a:cubicBezTo>
                  <a:cubicBezTo>
                    <a:pt x="17" y="17"/>
                    <a:pt x="17" y="17"/>
                    <a:pt x="17" y="17"/>
                  </a:cubicBezTo>
                  <a:cubicBezTo>
                    <a:pt x="17" y="16"/>
                    <a:pt x="17" y="16"/>
                    <a:pt x="17" y="16"/>
                  </a:cubicBezTo>
                  <a:cubicBezTo>
                    <a:pt x="18" y="16"/>
                    <a:pt x="18" y="16"/>
                    <a:pt x="18" y="16"/>
                  </a:cubicBezTo>
                  <a:cubicBezTo>
                    <a:pt x="18" y="16"/>
                    <a:pt x="18" y="16"/>
                    <a:pt x="18" y="16"/>
                  </a:cubicBezTo>
                  <a:cubicBezTo>
                    <a:pt x="18" y="15"/>
                    <a:pt x="18" y="15"/>
                    <a:pt x="18" y="15"/>
                  </a:cubicBezTo>
                  <a:cubicBezTo>
                    <a:pt x="18" y="15"/>
                    <a:pt x="18" y="15"/>
                    <a:pt x="18" y="15"/>
                  </a:cubicBezTo>
                  <a:cubicBezTo>
                    <a:pt x="18" y="14"/>
                    <a:pt x="18" y="14"/>
                    <a:pt x="18" y="14"/>
                  </a:cubicBezTo>
                  <a:cubicBezTo>
                    <a:pt x="17" y="14"/>
                    <a:pt x="17" y="14"/>
                    <a:pt x="17" y="14"/>
                  </a:cubicBezTo>
                  <a:cubicBezTo>
                    <a:pt x="17" y="15"/>
                    <a:pt x="17" y="15"/>
                    <a:pt x="17" y="15"/>
                  </a:cubicBezTo>
                  <a:cubicBezTo>
                    <a:pt x="16" y="15"/>
                    <a:pt x="16" y="15"/>
                    <a:pt x="16" y="15"/>
                  </a:cubicBezTo>
                  <a:cubicBezTo>
                    <a:pt x="15" y="15"/>
                    <a:pt x="15" y="15"/>
                    <a:pt x="15" y="15"/>
                  </a:cubicBezTo>
                  <a:cubicBezTo>
                    <a:pt x="14" y="15"/>
                    <a:pt x="14" y="15"/>
                    <a:pt x="14" y="15"/>
                  </a:cubicBezTo>
                  <a:cubicBezTo>
                    <a:pt x="14" y="15"/>
                    <a:pt x="14" y="15"/>
                    <a:pt x="14" y="15"/>
                  </a:cubicBezTo>
                  <a:cubicBezTo>
                    <a:pt x="13" y="15"/>
                    <a:pt x="13" y="15"/>
                    <a:pt x="13" y="15"/>
                  </a:cubicBezTo>
                  <a:cubicBezTo>
                    <a:pt x="13" y="15"/>
                    <a:pt x="13" y="15"/>
                    <a:pt x="13" y="15"/>
                  </a:cubicBezTo>
                  <a:cubicBezTo>
                    <a:pt x="13" y="15"/>
                    <a:pt x="13" y="15"/>
                    <a:pt x="13" y="15"/>
                  </a:cubicBezTo>
                  <a:cubicBezTo>
                    <a:pt x="13" y="15"/>
                    <a:pt x="13" y="15"/>
                    <a:pt x="13" y="15"/>
                  </a:cubicBezTo>
                  <a:cubicBezTo>
                    <a:pt x="12" y="16"/>
                    <a:pt x="12" y="16"/>
                    <a:pt x="12" y="16"/>
                  </a:cubicBezTo>
                  <a:cubicBezTo>
                    <a:pt x="12" y="15"/>
                    <a:pt x="12" y="15"/>
                    <a:pt x="12" y="15"/>
                  </a:cubicBezTo>
                  <a:cubicBezTo>
                    <a:pt x="11" y="15"/>
                    <a:pt x="11" y="15"/>
                    <a:pt x="11" y="15"/>
                  </a:cubicBezTo>
                  <a:cubicBezTo>
                    <a:pt x="11" y="15"/>
                    <a:pt x="11" y="15"/>
                    <a:pt x="11" y="15"/>
                  </a:cubicBezTo>
                  <a:cubicBezTo>
                    <a:pt x="11" y="15"/>
                    <a:pt x="11" y="15"/>
                    <a:pt x="11" y="15"/>
                  </a:cubicBezTo>
                  <a:cubicBezTo>
                    <a:pt x="11" y="16"/>
                    <a:pt x="11" y="16"/>
                    <a:pt x="11" y="16"/>
                  </a:cubicBezTo>
                  <a:cubicBezTo>
                    <a:pt x="11" y="16"/>
                    <a:pt x="11" y="16"/>
                    <a:pt x="11" y="16"/>
                  </a:cubicBezTo>
                  <a:cubicBezTo>
                    <a:pt x="11" y="17"/>
                    <a:pt x="11" y="17"/>
                    <a:pt x="11" y="17"/>
                  </a:cubicBezTo>
                  <a:cubicBezTo>
                    <a:pt x="10" y="17"/>
                    <a:pt x="10" y="17"/>
                    <a:pt x="10" y="17"/>
                  </a:cubicBezTo>
                  <a:cubicBezTo>
                    <a:pt x="10" y="17"/>
                    <a:pt x="10" y="17"/>
                    <a:pt x="10" y="17"/>
                  </a:cubicBezTo>
                  <a:cubicBezTo>
                    <a:pt x="10" y="18"/>
                    <a:pt x="10" y="18"/>
                    <a:pt x="10" y="18"/>
                  </a:cubicBezTo>
                  <a:cubicBezTo>
                    <a:pt x="10" y="18"/>
                    <a:pt x="10" y="18"/>
                    <a:pt x="10" y="18"/>
                  </a:cubicBezTo>
                  <a:cubicBezTo>
                    <a:pt x="11" y="19"/>
                    <a:pt x="11" y="19"/>
                    <a:pt x="11" y="19"/>
                  </a:cubicBezTo>
                  <a:cubicBezTo>
                    <a:pt x="11" y="19"/>
                    <a:pt x="11" y="19"/>
                    <a:pt x="11" y="19"/>
                  </a:cubicBezTo>
                  <a:cubicBezTo>
                    <a:pt x="10" y="19"/>
                    <a:pt x="10" y="19"/>
                    <a:pt x="10" y="19"/>
                  </a:cubicBezTo>
                  <a:cubicBezTo>
                    <a:pt x="10" y="19"/>
                    <a:pt x="10" y="19"/>
                    <a:pt x="10" y="19"/>
                  </a:cubicBezTo>
                  <a:cubicBezTo>
                    <a:pt x="9" y="18"/>
                    <a:pt x="9" y="18"/>
                    <a:pt x="9" y="18"/>
                  </a:cubicBezTo>
                  <a:cubicBezTo>
                    <a:pt x="9" y="19"/>
                    <a:pt x="9" y="19"/>
                    <a:pt x="9" y="19"/>
                  </a:cubicBezTo>
                  <a:cubicBezTo>
                    <a:pt x="9" y="19"/>
                    <a:pt x="9" y="19"/>
                    <a:pt x="9" y="19"/>
                  </a:cubicBezTo>
                  <a:cubicBezTo>
                    <a:pt x="9" y="19"/>
                    <a:pt x="9" y="19"/>
                    <a:pt x="9" y="19"/>
                  </a:cubicBezTo>
                  <a:cubicBezTo>
                    <a:pt x="9" y="19"/>
                    <a:pt x="9" y="19"/>
                    <a:pt x="9" y="19"/>
                  </a:cubicBezTo>
                  <a:cubicBezTo>
                    <a:pt x="8" y="19"/>
                    <a:pt x="8" y="19"/>
                    <a:pt x="8" y="19"/>
                  </a:cubicBezTo>
                  <a:cubicBezTo>
                    <a:pt x="9" y="20"/>
                    <a:pt x="9" y="20"/>
                    <a:pt x="9" y="20"/>
                  </a:cubicBezTo>
                  <a:cubicBezTo>
                    <a:pt x="8" y="20"/>
                    <a:pt x="8" y="20"/>
                    <a:pt x="8" y="20"/>
                  </a:cubicBezTo>
                  <a:cubicBezTo>
                    <a:pt x="9" y="21"/>
                    <a:pt x="9" y="21"/>
                    <a:pt x="9" y="21"/>
                  </a:cubicBezTo>
                  <a:cubicBezTo>
                    <a:pt x="9" y="21"/>
                    <a:pt x="9" y="21"/>
                    <a:pt x="9" y="21"/>
                  </a:cubicBezTo>
                  <a:cubicBezTo>
                    <a:pt x="9" y="21"/>
                    <a:pt x="9" y="21"/>
                    <a:pt x="9" y="21"/>
                  </a:cubicBezTo>
                  <a:cubicBezTo>
                    <a:pt x="8" y="21"/>
                    <a:pt x="8" y="21"/>
                    <a:pt x="8" y="21"/>
                  </a:cubicBezTo>
                  <a:cubicBezTo>
                    <a:pt x="8" y="21"/>
                    <a:pt x="8" y="21"/>
                    <a:pt x="8" y="21"/>
                  </a:cubicBezTo>
                  <a:cubicBezTo>
                    <a:pt x="8" y="22"/>
                    <a:pt x="8" y="22"/>
                    <a:pt x="8" y="22"/>
                  </a:cubicBezTo>
                  <a:cubicBezTo>
                    <a:pt x="9" y="22"/>
                    <a:pt x="9" y="22"/>
                    <a:pt x="9" y="22"/>
                  </a:cubicBezTo>
                  <a:cubicBezTo>
                    <a:pt x="9" y="22"/>
                    <a:pt x="9" y="22"/>
                    <a:pt x="9" y="22"/>
                  </a:cubicBezTo>
                  <a:cubicBezTo>
                    <a:pt x="9" y="22"/>
                    <a:pt x="9" y="22"/>
                    <a:pt x="9" y="22"/>
                  </a:cubicBezTo>
                  <a:cubicBezTo>
                    <a:pt x="9" y="22"/>
                    <a:pt x="9" y="22"/>
                    <a:pt x="9" y="22"/>
                  </a:cubicBezTo>
                  <a:cubicBezTo>
                    <a:pt x="10" y="22"/>
                    <a:pt x="10" y="22"/>
                    <a:pt x="10" y="22"/>
                  </a:cubicBezTo>
                  <a:cubicBezTo>
                    <a:pt x="9" y="22"/>
                    <a:pt x="9" y="22"/>
                    <a:pt x="9" y="22"/>
                  </a:cubicBezTo>
                  <a:cubicBezTo>
                    <a:pt x="10" y="22"/>
                    <a:pt x="10" y="22"/>
                    <a:pt x="10" y="22"/>
                  </a:cubicBezTo>
                  <a:cubicBezTo>
                    <a:pt x="9" y="22"/>
                    <a:pt x="9" y="22"/>
                    <a:pt x="9" y="22"/>
                  </a:cubicBezTo>
                  <a:cubicBezTo>
                    <a:pt x="9" y="22"/>
                    <a:pt x="9" y="22"/>
                    <a:pt x="9" y="22"/>
                  </a:cubicBezTo>
                  <a:cubicBezTo>
                    <a:pt x="9" y="23"/>
                    <a:pt x="9" y="23"/>
                    <a:pt x="9" y="23"/>
                  </a:cubicBezTo>
                  <a:cubicBezTo>
                    <a:pt x="9" y="23"/>
                    <a:pt x="9" y="23"/>
                    <a:pt x="9" y="23"/>
                  </a:cubicBezTo>
                  <a:cubicBezTo>
                    <a:pt x="9" y="23"/>
                    <a:pt x="9" y="23"/>
                    <a:pt x="9" y="23"/>
                  </a:cubicBezTo>
                  <a:cubicBezTo>
                    <a:pt x="8" y="23"/>
                    <a:pt x="8" y="23"/>
                    <a:pt x="8" y="23"/>
                  </a:cubicBezTo>
                  <a:cubicBezTo>
                    <a:pt x="9" y="24"/>
                    <a:pt x="9" y="24"/>
                    <a:pt x="9" y="24"/>
                  </a:cubicBezTo>
                  <a:cubicBezTo>
                    <a:pt x="9" y="24"/>
                    <a:pt x="9" y="24"/>
                    <a:pt x="9"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7" y="25"/>
                    <a:pt x="7" y="25"/>
                    <a:pt x="7" y="25"/>
                  </a:cubicBezTo>
                  <a:cubicBezTo>
                    <a:pt x="7" y="25"/>
                    <a:pt x="7" y="25"/>
                    <a:pt x="7" y="25"/>
                  </a:cubicBezTo>
                  <a:cubicBezTo>
                    <a:pt x="7" y="25"/>
                    <a:pt x="7" y="25"/>
                    <a:pt x="7" y="25"/>
                  </a:cubicBezTo>
                  <a:cubicBezTo>
                    <a:pt x="8" y="25"/>
                    <a:pt x="8" y="25"/>
                    <a:pt x="8" y="25"/>
                  </a:cubicBezTo>
                  <a:cubicBezTo>
                    <a:pt x="8" y="25"/>
                    <a:pt x="8" y="25"/>
                    <a:pt x="8" y="25"/>
                  </a:cubicBezTo>
                  <a:cubicBezTo>
                    <a:pt x="8" y="26"/>
                    <a:pt x="8" y="26"/>
                    <a:pt x="8" y="26"/>
                  </a:cubicBezTo>
                  <a:cubicBezTo>
                    <a:pt x="8" y="26"/>
                    <a:pt x="8" y="26"/>
                    <a:pt x="8" y="26"/>
                  </a:cubicBezTo>
                  <a:cubicBezTo>
                    <a:pt x="8" y="26"/>
                    <a:pt x="8" y="26"/>
                    <a:pt x="8" y="26"/>
                  </a:cubicBezTo>
                  <a:cubicBezTo>
                    <a:pt x="8" y="26"/>
                    <a:pt x="8" y="26"/>
                    <a:pt x="8" y="26"/>
                  </a:cubicBezTo>
                  <a:cubicBezTo>
                    <a:pt x="9" y="26"/>
                    <a:pt x="9" y="26"/>
                    <a:pt x="9" y="26"/>
                  </a:cubicBezTo>
                  <a:cubicBezTo>
                    <a:pt x="11" y="25"/>
                    <a:pt x="11" y="25"/>
                    <a:pt x="11" y="25"/>
                  </a:cubicBezTo>
                  <a:cubicBezTo>
                    <a:pt x="10" y="25"/>
                    <a:pt x="10" y="25"/>
                    <a:pt x="10" y="25"/>
                  </a:cubicBezTo>
                  <a:cubicBezTo>
                    <a:pt x="11" y="25"/>
                    <a:pt x="11" y="25"/>
                    <a:pt x="11" y="25"/>
                  </a:cubicBezTo>
                  <a:cubicBezTo>
                    <a:pt x="10" y="26"/>
                    <a:pt x="10" y="26"/>
                    <a:pt x="10" y="26"/>
                  </a:cubicBezTo>
                  <a:cubicBezTo>
                    <a:pt x="10" y="27"/>
                    <a:pt x="10" y="27"/>
                    <a:pt x="10" y="27"/>
                  </a:cubicBezTo>
                  <a:cubicBezTo>
                    <a:pt x="10" y="27"/>
                    <a:pt x="10" y="27"/>
                    <a:pt x="10" y="27"/>
                  </a:cubicBezTo>
                  <a:cubicBezTo>
                    <a:pt x="9" y="28"/>
                    <a:pt x="9" y="28"/>
                    <a:pt x="9" y="28"/>
                  </a:cubicBezTo>
                  <a:cubicBezTo>
                    <a:pt x="9" y="28"/>
                    <a:pt x="9" y="28"/>
                    <a:pt x="9" y="28"/>
                  </a:cubicBezTo>
                  <a:cubicBezTo>
                    <a:pt x="9" y="29"/>
                    <a:pt x="9" y="29"/>
                    <a:pt x="9" y="29"/>
                  </a:cubicBezTo>
                  <a:cubicBezTo>
                    <a:pt x="9" y="30"/>
                    <a:pt x="9" y="30"/>
                    <a:pt x="9" y="30"/>
                  </a:cubicBezTo>
                  <a:cubicBezTo>
                    <a:pt x="9" y="30"/>
                    <a:pt x="9" y="30"/>
                    <a:pt x="9" y="30"/>
                  </a:cubicBezTo>
                  <a:cubicBezTo>
                    <a:pt x="9" y="31"/>
                    <a:pt x="9" y="31"/>
                    <a:pt x="9" y="31"/>
                  </a:cubicBezTo>
                  <a:cubicBezTo>
                    <a:pt x="9" y="30"/>
                    <a:pt x="9" y="30"/>
                    <a:pt x="9" y="30"/>
                  </a:cubicBezTo>
                  <a:cubicBezTo>
                    <a:pt x="9" y="31"/>
                    <a:pt x="9" y="31"/>
                    <a:pt x="9" y="31"/>
                  </a:cubicBezTo>
                  <a:cubicBezTo>
                    <a:pt x="9" y="32"/>
                    <a:pt x="9" y="32"/>
                    <a:pt x="9" y="32"/>
                  </a:cubicBezTo>
                  <a:cubicBezTo>
                    <a:pt x="8" y="33"/>
                    <a:pt x="8" y="33"/>
                    <a:pt x="8" y="33"/>
                  </a:cubicBezTo>
                  <a:cubicBezTo>
                    <a:pt x="8" y="33"/>
                    <a:pt x="8" y="33"/>
                    <a:pt x="8" y="33"/>
                  </a:cubicBezTo>
                  <a:cubicBezTo>
                    <a:pt x="9" y="33"/>
                    <a:pt x="9" y="33"/>
                    <a:pt x="9" y="33"/>
                  </a:cubicBezTo>
                  <a:cubicBezTo>
                    <a:pt x="9" y="32"/>
                    <a:pt x="9" y="32"/>
                    <a:pt x="9" y="32"/>
                  </a:cubicBezTo>
                  <a:cubicBezTo>
                    <a:pt x="9" y="32"/>
                    <a:pt x="9" y="32"/>
                    <a:pt x="9" y="32"/>
                  </a:cubicBezTo>
                  <a:cubicBezTo>
                    <a:pt x="9" y="31"/>
                    <a:pt x="9" y="31"/>
                    <a:pt x="9" y="31"/>
                  </a:cubicBezTo>
                  <a:cubicBezTo>
                    <a:pt x="10" y="31"/>
                    <a:pt x="10" y="31"/>
                    <a:pt x="10" y="31"/>
                  </a:cubicBezTo>
                  <a:cubicBezTo>
                    <a:pt x="9" y="29"/>
                    <a:pt x="9" y="29"/>
                    <a:pt x="9" y="29"/>
                  </a:cubicBezTo>
                  <a:cubicBezTo>
                    <a:pt x="10" y="29"/>
                    <a:pt x="10" y="29"/>
                    <a:pt x="10" y="29"/>
                  </a:cubicBezTo>
                  <a:cubicBezTo>
                    <a:pt x="11" y="28"/>
                    <a:pt x="11" y="28"/>
                    <a:pt x="11" y="28"/>
                  </a:cubicBezTo>
                  <a:cubicBezTo>
                    <a:pt x="10" y="29"/>
                    <a:pt x="10" y="29"/>
                    <a:pt x="10" y="29"/>
                  </a:cubicBezTo>
                  <a:cubicBezTo>
                    <a:pt x="10" y="30"/>
                    <a:pt x="10" y="30"/>
                    <a:pt x="10" y="30"/>
                  </a:cubicBezTo>
                  <a:cubicBezTo>
                    <a:pt x="10" y="30"/>
                    <a:pt x="10" y="30"/>
                    <a:pt x="10" y="30"/>
                  </a:cubicBezTo>
                  <a:cubicBezTo>
                    <a:pt x="10" y="30"/>
                    <a:pt x="10" y="30"/>
                    <a:pt x="10" y="30"/>
                  </a:cubicBezTo>
                  <a:cubicBezTo>
                    <a:pt x="11" y="29"/>
                    <a:pt x="11" y="29"/>
                    <a:pt x="11" y="29"/>
                  </a:cubicBezTo>
                  <a:cubicBezTo>
                    <a:pt x="11" y="30"/>
                    <a:pt x="11" y="30"/>
                    <a:pt x="11" y="30"/>
                  </a:cubicBezTo>
                  <a:cubicBezTo>
                    <a:pt x="12" y="29"/>
                    <a:pt x="12" y="29"/>
                    <a:pt x="12" y="29"/>
                  </a:cubicBezTo>
                  <a:cubicBezTo>
                    <a:pt x="12" y="28"/>
                    <a:pt x="12" y="28"/>
                    <a:pt x="12" y="28"/>
                  </a:cubicBezTo>
                  <a:cubicBezTo>
                    <a:pt x="12" y="28"/>
                    <a:pt x="12" y="28"/>
                    <a:pt x="12" y="28"/>
                  </a:cubicBezTo>
                  <a:cubicBezTo>
                    <a:pt x="12" y="29"/>
                    <a:pt x="12" y="29"/>
                    <a:pt x="12" y="29"/>
                  </a:cubicBezTo>
                  <a:cubicBezTo>
                    <a:pt x="13" y="30"/>
                    <a:pt x="13" y="30"/>
                    <a:pt x="13" y="30"/>
                  </a:cubicBezTo>
                  <a:cubicBezTo>
                    <a:pt x="12" y="30"/>
                    <a:pt x="12" y="30"/>
                    <a:pt x="12" y="30"/>
                  </a:cubicBezTo>
                  <a:cubicBezTo>
                    <a:pt x="12" y="31"/>
                    <a:pt x="12" y="31"/>
                    <a:pt x="12" y="31"/>
                  </a:cubicBezTo>
                  <a:cubicBezTo>
                    <a:pt x="12" y="31"/>
                    <a:pt x="12" y="31"/>
                    <a:pt x="12" y="31"/>
                  </a:cubicBezTo>
                  <a:cubicBezTo>
                    <a:pt x="12" y="31"/>
                    <a:pt x="12" y="31"/>
                    <a:pt x="12" y="31"/>
                  </a:cubicBezTo>
                  <a:cubicBezTo>
                    <a:pt x="13" y="32"/>
                    <a:pt x="13" y="32"/>
                    <a:pt x="13" y="32"/>
                  </a:cubicBezTo>
                  <a:cubicBezTo>
                    <a:pt x="12" y="33"/>
                    <a:pt x="12" y="33"/>
                    <a:pt x="12" y="33"/>
                  </a:cubicBezTo>
                  <a:cubicBezTo>
                    <a:pt x="11" y="35"/>
                    <a:pt x="11" y="35"/>
                    <a:pt x="11" y="35"/>
                  </a:cubicBezTo>
                  <a:cubicBezTo>
                    <a:pt x="11" y="35"/>
                    <a:pt x="11" y="35"/>
                    <a:pt x="11" y="35"/>
                  </a:cubicBezTo>
                  <a:cubicBezTo>
                    <a:pt x="11" y="35"/>
                    <a:pt x="11" y="35"/>
                    <a:pt x="11" y="35"/>
                  </a:cubicBezTo>
                  <a:cubicBezTo>
                    <a:pt x="11" y="36"/>
                    <a:pt x="11" y="36"/>
                    <a:pt x="11" y="36"/>
                  </a:cubicBezTo>
                  <a:cubicBezTo>
                    <a:pt x="12" y="37"/>
                    <a:pt x="12" y="37"/>
                    <a:pt x="12" y="37"/>
                  </a:cubicBezTo>
                  <a:cubicBezTo>
                    <a:pt x="11" y="36"/>
                    <a:pt x="11" y="36"/>
                    <a:pt x="11" y="36"/>
                  </a:cubicBezTo>
                  <a:cubicBezTo>
                    <a:pt x="12" y="36"/>
                    <a:pt x="12" y="36"/>
                    <a:pt x="12" y="36"/>
                  </a:cubicBezTo>
                  <a:cubicBezTo>
                    <a:pt x="13" y="37"/>
                    <a:pt x="13" y="37"/>
                    <a:pt x="13" y="37"/>
                  </a:cubicBezTo>
                  <a:cubicBezTo>
                    <a:pt x="13" y="36"/>
                    <a:pt x="13" y="36"/>
                    <a:pt x="13" y="36"/>
                  </a:cubicBezTo>
                  <a:cubicBezTo>
                    <a:pt x="13" y="35"/>
                    <a:pt x="13" y="35"/>
                    <a:pt x="13" y="35"/>
                  </a:cubicBezTo>
                  <a:cubicBezTo>
                    <a:pt x="13" y="35"/>
                    <a:pt x="13" y="35"/>
                    <a:pt x="13" y="35"/>
                  </a:cubicBezTo>
                  <a:cubicBezTo>
                    <a:pt x="14" y="36"/>
                    <a:pt x="14" y="36"/>
                    <a:pt x="14" y="36"/>
                  </a:cubicBezTo>
                  <a:cubicBezTo>
                    <a:pt x="15" y="36"/>
                    <a:pt x="15" y="36"/>
                    <a:pt x="15" y="36"/>
                  </a:cubicBezTo>
                  <a:cubicBezTo>
                    <a:pt x="15" y="36"/>
                    <a:pt x="15" y="36"/>
                    <a:pt x="15" y="36"/>
                  </a:cubicBezTo>
                  <a:cubicBezTo>
                    <a:pt x="16" y="36"/>
                    <a:pt x="16" y="36"/>
                    <a:pt x="16" y="36"/>
                  </a:cubicBezTo>
                  <a:cubicBezTo>
                    <a:pt x="16" y="35"/>
                    <a:pt x="16" y="35"/>
                    <a:pt x="16" y="35"/>
                  </a:cubicBezTo>
                  <a:cubicBezTo>
                    <a:pt x="19" y="35"/>
                    <a:pt x="19" y="35"/>
                    <a:pt x="19" y="35"/>
                  </a:cubicBezTo>
                  <a:cubicBezTo>
                    <a:pt x="17" y="35"/>
                    <a:pt x="17" y="35"/>
                    <a:pt x="17" y="35"/>
                  </a:cubicBezTo>
                  <a:cubicBezTo>
                    <a:pt x="16" y="38"/>
                    <a:pt x="16" y="38"/>
                    <a:pt x="16" y="38"/>
                  </a:cubicBezTo>
                  <a:cubicBezTo>
                    <a:pt x="17" y="39"/>
                    <a:pt x="17" y="39"/>
                    <a:pt x="17" y="39"/>
                  </a:cubicBezTo>
                  <a:cubicBezTo>
                    <a:pt x="18" y="39"/>
                    <a:pt x="18" y="39"/>
                    <a:pt x="18" y="39"/>
                  </a:cubicBezTo>
                  <a:cubicBezTo>
                    <a:pt x="18" y="40"/>
                    <a:pt x="18" y="40"/>
                    <a:pt x="18" y="40"/>
                  </a:cubicBezTo>
                  <a:cubicBezTo>
                    <a:pt x="19" y="39"/>
                    <a:pt x="19" y="39"/>
                    <a:pt x="19" y="39"/>
                  </a:cubicBezTo>
                  <a:cubicBezTo>
                    <a:pt x="19" y="39"/>
                    <a:pt x="19" y="39"/>
                    <a:pt x="19" y="39"/>
                  </a:cubicBezTo>
                  <a:cubicBezTo>
                    <a:pt x="19" y="40"/>
                    <a:pt x="19" y="40"/>
                    <a:pt x="19" y="40"/>
                  </a:cubicBezTo>
                  <a:cubicBezTo>
                    <a:pt x="19" y="41"/>
                    <a:pt x="19" y="41"/>
                    <a:pt x="19" y="41"/>
                  </a:cubicBezTo>
                  <a:cubicBezTo>
                    <a:pt x="19" y="41"/>
                    <a:pt x="19" y="41"/>
                    <a:pt x="19" y="41"/>
                  </a:cubicBezTo>
                  <a:cubicBezTo>
                    <a:pt x="19" y="42"/>
                    <a:pt x="19" y="42"/>
                    <a:pt x="19" y="42"/>
                  </a:cubicBezTo>
                  <a:cubicBezTo>
                    <a:pt x="18" y="43"/>
                    <a:pt x="18" y="43"/>
                    <a:pt x="18" y="43"/>
                  </a:cubicBezTo>
                  <a:cubicBezTo>
                    <a:pt x="19" y="44"/>
                    <a:pt x="19" y="44"/>
                    <a:pt x="19" y="44"/>
                  </a:cubicBezTo>
                  <a:cubicBezTo>
                    <a:pt x="19" y="44"/>
                    <a:pt x="19" y="44"/>
                    <a:pt x="19" y="44"/>
                  </a:cubicBezTo>
                  <a:cubicBezTo>
                    <a:pt x="20" y="44"/>
                    <a:pt x="20" y="44"/>
                    <a:pt x="20" y="44"/>
                  </a:cubicBezTo>
                  <a:cubicBezTo>
                    <a:pt x="20" y="44"/>
                    <a:pt x="20" y="44"/>
                    <a:pt x="20" y="44"/>
                  </a:cubicBezTo>
                  <a:cubicBezTo>
                    <a:pt x="19" y="44"/>
                    <a:pt x="19" y="44"/>
                    <a:pt x="19" y="44"/>
                  </a:cubicBezTo>
                  <a:cubicBezTo>
                    <a:pt x="19" y="44"/>
                    <a:pt x="19" y="44"/>
                    <a:pt x="19" y="44"/>
                  </a:cubicBezTo>
                  <a:cubicBezTo>
                    <a:pt x="18" y="44"/>
                    <a:pt x="18" y="44"/>
                    <a:pt x="18" y="44"/>
                  </a:cubicBezTo>
                  <a:cubicBezTo>
                    <a:pt x="18" y="45"/>
                    <a:pt x="18" y="45"/>
                    <a:pt x="18" y="45"/>
                  </a:cubicBezTo>
                  <a:cubicBezTo>
                    <a:pt x="19" y="45"/>
                    <a:pt x="19" y="45"/>
                    <a:pt x="19" y="45"/>
                  </a:cubicBezTo>
                  <a:cubicBezTo>
                    <a:pt x="18" y="45"/>
                    <a:pt x="18" y="45"/>
                    <a:pt x="18" y="45"/>
                  </a:cubicBezTo>
                  <a:cubicBezTo>
                    <a:pt x="18" y="44"/>
                    <a:pt x="18" y="44"/>
                    <a:pt x="18" y="44"/>
                  </a:cubicBezTo>
                  <a:cubicBezTo>
                    <a:pt x="16" y="45"/>
                    <a:pt x="16" y="45"/>
                    <a:pt x="16" y="45"/>
                  </a:cubicBezTo>
                  <a:cubicBezTo>
                    <a:pt x="16" y="45"/>
                    <a:pt x="16" y="45"/>
                    <a:pt x="16" y="45"/>
                  </a:cubicBezTo>
                  <a:cubicBezTo>
                    <a:pt x="14" y="45"/>
                    <a:pt x="14" y="45"/>
                    <a:pt x="14" y="45"/>
                  </a:cubicBezTo>
                  <a:cubicBezTo>
                    <a:pt x="13" y="46"/>
                    <a:pt x="13" y="46"/>
                    <a:pt x="13" y="46"/>
                  </a:cubicBezTo>
                  <a:cubicBezTo>
                    <a:pt x="12" y="47"/>
                    <a:pt x="12" y="47"/>
                    <a:pt x="12" y="47"/>
                  </a:cubicBezTo>
                  <a:cubicBezTo>
                    <a:pt x="12" y="47"/>
                    <a:pt x="12" y="47"/>
                    <a:pt x="12" y="47"/>
                  </a:cubicBezTo>
                  <a:cubicBezTo>
                    <a:pt x="13" y="47"/>
                    <a:pt x="13" y="47"/>
                    <a:pt x="13" y="47"/>
                  </a:cubicBezTo>
                  <a:cubicBezTo>
                    <a:pt x="13" y="47"/>
                    <a:pt x="13" y="47"/>
                    <a:pt x="13" y="47"/>
                  </a:cubicBezTo>
                  <a:cubicBezTo>
                    <a:pt x="13" y="47"/>
                    <a:pt x="13" y="47"/>
                    <a:pt x="13" y="47"/>
                  </a:cubicBezTo>
                  <a:cubicBezTo>
                    <a:pt x="15" y="47"/>
                    <a:pt x="15" y="47"/>
                    <a:pt x="15" y="47"/>
                  </a:cubicBezTo>
                  <a:cubicBezTo>
                    <a:pt x="14" y="47"/>
                    <a:pt x="14" y="47"/>
                    <a:pt x="14" y="47"/>
                  </a:cubicBezTo>
                  <a:cubicBezTo>
                    <a:pt x="15" y="48"/>
                    <a:pt x="15" y="48"/>
                    <a:pt x="15" y="48"/>
                  </a:cubicBezTo>
                  <a:cubicBezTo>
                    <a:pt x="14" y="48"/>
                    <a:pt x="14" y="48"/>
                    <a:pt x="14" y="48"/>
                  </a:cubicBezTo>
                  <a:cubicBezTo>
                    <a:pt x="15" y="49"/>
                    <a:pt x="15" y="49"/>
                    <a:pt x="15" y="49"/>
                  </a:cubicBezTo>
                  <a:cubicBezTo>
                    <a:pt x="15" y="49"/>
                    <a:pt x="15" y="49"/>
                    <a:pt x="15" y="49"/>
                  </a:cubicBezTo>
                  <a:cubicBezTo>
                    <a:pt x="14" y="50"/>
                    <a:pt x="14" y="50"/>
                    <a:pt x="14" y="50"/>
                  </a:cubicBezTo>
                  <a:cubicBezTo>
                    <a:pt x="13" y="51"/>
                    <a:pt x="13" y="51"/>
                    <a:pt x="13" y="51"/>
                  </a:cubicBezTo>
                  <a:cubicBezTo>
                    <a:pt x="13" y="51"/>
                    <a:pt x="13" y="51"/>
                    <a:pt x="13" y="51"/>
                  </a:cubicBezTo>
                  <a:cubicBezTo>
                    <a:pt x="12" y="51"/>
                    <a:pt x="12" y="51"/>
                    <a:pt x="12" y="51"/>
                  </a:cubicBezTo>
                  <a:cubicBezTo>
                    <a:pt x="11" y="52"/>
                    <a:pt x="11" y="52"/>
                    <a:pt x="11" y="52"/>
                  </a:cubicBezTo>
                  <a:cubicBezTo>
                    <a:pt x="11" y="52"/>
                    <a:pt x="11" y="52"/>
                    <a:pt x="11" y="52"/>
                  </a:cubicBezTo>
                  <a:cubicBezTo>
                    <a:pt x="10" y="52"/>
                    <a:pt x="10" y="52"/>
                    <a:pt x="10" y="52"/>
                  </a:cubicBezTo>
                  <a:cubicBezTo>
                    <a:pt x="10" y="52"/>
                    <a:pt x="10" y="52"/>
                    <a:pt x="10" y="52"/>
                  </a:cubicBezTo>
                  <a:cubicBezTo>
                    <a:pt x="11" y="53"/>
                    <a:pt x="11" y="53"/>
                    <a:pt x="11" y="53"/>
                  </a:cubicBezTo>
                  <a:cubicBezTo>
                    <a:pt x="10" y="53"/>
                    <a:pt x="10" y="53"/>
                    <a:pt x="10" y="53"/>
                  </a:cubicBezTo>
                  <a:cubicBezTo>
                    <a:pt x="11" y="53"/>
                    <a:pt x="11" y="53"/>
                    <a:pt x="11" y="53"/>
                  </a:cubicBezTo>
                  <a:cubicBezTo>
                    <a:pt x="11" y="54"/>
                    <a:pt x="11" y="54"/>
                    <a:pt x="11" y="54"/>
                  </a:cubicBezTo>
                  <a:cubicBezTo>
                    <a:pt x="11" y="54"/>
                    <a:pt x="11" y="54"/>
                    <a:pt x="11" y="54"/>
                  </a:cubicBezTo>
                  <a:cubicBezTo>
                    <a:pt x="12" y="54"/>
                    <a:pt x="12" y="54"/>
                    <a:pt x="12" y="54"/>
                  </a:cubicBezTo>
                  <a:cubicBezTo>
                    <a:pt x="12" y="53"/>
                    <a:pt x="12" y="53"/>
                    <a:pt x="12" y="53"/>
                  </a:cubicBezTo>
                  <a:cubicBezTo>
                    <a:pt x="14" y="53"/>
                    <a:pt x="14" y="53"/>
                    <a:pt x="14" y="53"/>
                  </a:cubicBezTo>
                  <a:cubicBezTo>
                    <a:pt x="14" y="53"/>
                    <a:pt x="14" y="53"/>
                    <a:pt x="14" y="53"/>
                  </a:cubicBezTo>
                  <a:cubicBezTo>
                    <a:pt x="15" y="54"/>
                    <a:pt x="15" y="54"/>
                    <a:pt x="15" y="54"/>
                  </a:cubicBezTo>
                  <a:cubicBezTo>
                    <a:pt x="14" y="54"/>
                    <a:pt x="14" y="54"/>
                    <a:pt x="14" y="54"/>
                  </a:cubicBezTo>
                  <a:cubicBezTo>
                    <a:pt x="14" y="54"/>
                    <a:pt x="14" y="54"/>
                    <a:pt x="14" y="54"/>
                  </a:cubicBezTo>
                  <a:cubicBezTo>
                    <a:pt x="15" y="54"/>
                    <a:pt x="15" y="54"/>
                    <a:pt x="15" y="54"/>
                  </a:cubicBezTo>
                  <a:cubicBezTo>
                    <a:pt x="15" y="54"/>
                    <a:pt x="15" y="54"/>
                    <a:pt x="15" y="54"/>
                  </a:cubicBezTo>
                  <a:cubicBezTo>
                    <a:pt x="16" y="54"/>
                    <a:pt x="16" y="54"/>
                    <a:pt x="16" y="54"/>
                  </a:cubicBezTo>
                  <a:cubicBezTo>
                    <a:pt x="16" y="55"/>
                    <a:pt x="16" y="55"/>
                    <a:pt x="16" y="55"/>
                  </a:cubicBezTo>
                  <a:cubicBezTo>
                    <a:pt x="17" y="55"/>
                    <a:pt x="17" y="55"/>
                    <a:pt x="17" y="55"/>
                  </a:cubicBezTo>
                  <a:cubicBezTo>
                    <a:pt x="18" y="55"/>
                    <a:pt x="18" y="55"/>
                    <a:pt x="18" y="55"/>
                  </a:cubicBezTo>
                  <a:cubicBezTo>
                    <a:pt x="19" y="55"/>
                    <a:pt x="19" y="55"/>
                    <a:pt x="19" y="55"/>
                  </a:cubicBezTo>
                  <a:cubicBezTo>
                    <a:pt x="19" y="54"/>
                    <a:pt x="19" y="54"/>
                    <a:pt x="19" y="54"/>
                  </a:cubicBezTo>
                  <a:cubicBezTo>
                    <a:pt x="20" y="54"/>
                    <a:pt x="20" y="54"/>
                    <a:pt x="20" y="54"/>
                  </a:cubicBezTo>
                  <a:cubicBezTo>
                    <a:pt x="21" y="54"/>
                    <a:pt x="21" y="54"/>
                    <a:pt x="21" y="54"/>
                  </a:cubicBezTo>
                  <a:cubicBezTo>
                    <a:pt x="21" y="53"/>
                    <a:pt x="21" y="53"/>
                    <a:pt x="21" y="53"/>
                  </a:cubicBezTo>
                  <a:cubicBezTo>
                    <a:pt x="20" y="54"/>
                    <a:pt x="20" y="54"/>
                    <a:pt x="20" y="54"/>
                  </a:cubicBezTo>
                  <a:cubicBezTo>
                    <a:pt x="19" y="55"/>
                    <a:pt x="19" y="55"/>
                    <a:pt x="19" y="55"/>
                  </a:cubicBezTo>
                  <a:cubicBezTo>
                    <a:pt x="19" y="56"/>
                    <a:pt x="19" y="56"/>
                    <a:pt x="19" y="56"/>
                  </a:cubicBezTo>
                  <a:cubicBezTo>
                    <a:pt x="18" y="56"/>
                    <a:pt x="18" y="56"/>
                    <a:pt x="18" y="56"/>
                  </a:cubicBezTo>
                  <a:cubicBezTo>
                    <a:pt x="18" y="57"/>
                    <a:pt x="18" y="57"/>
                    <a:pt x="18" y="57"/>
                  </a:cubicBezTo>
                  <a:cubicBezTo>
                    <a:pt x="17" y="56"/>
                    <a:pt x="17" y="56"/>
                    <a:pt x="17" y="56"/>
                  </a:cubicBezTo>
                  <a:cubicBezTo>
                    <a:pt x="15" y="56"/>
                    <a:pt x="15" y="56"/>
                    <a:pt x="15" y="56"/>
                  </a:cubicBezTo>
                  <a:cubicBezTo>
                    <a:pt x="14" y="56"/>
                    <a:pt x="14" y="56"/>
                    <a:pt x="14" y="56"/>
                  </a:cubicBezTo>
                  <a:cubicBezTo>
                    <a:pt x="14" y="57"/>
                    <a:pt x="14" y="57"/>
                    <a:pt x="14" y="57"/>
                  </a:cubicBezTo>
                  <a:cubicBezTo>
                    <a:pt x="14" y="57"/>
                    <a:pt x="14" y="57"/>
                    <a:pt x="14" y="57"/>
                  </a:cubicBezTo>
                  <a:cubicBezTo>
                    <a:pt x="13" y="57"/>
                    <a:pt x="13" y="57"/>
                    <a:pt x="13" y="57"/>
                  </a:cubicBezTo>
                  <a:cubicBezTo>
                    <a:pt x="13" y="59"/>
                    <a:pt x="13" y="59"/>
                    <a:pt x="13" y="59"/>
                  </a:cubicBezTo>
                  <a:cubicBezTo>
                    <a:pt x="12" y="59"/>
                    <a:pt x="12" y="59"/>
                    <a:pt x="12" y="59"/>
                  </a:cubicBezTo>
                  <a:cubicBezTo>
                    <a:pt x="12" y="60"/>
                    <a:pt x="12" y="60"/>
                    <a:pt x="12" y="60"/>
                  </a:cubicBezTo>
                  <a:cubicBezTo>
                    <a:pt x="11" y="60"/>
                    <a:pt x="11" y="60"/>
                    <a:pt x="11" y="60"/>
                  </a:cubicBezTo>
                  <a:cubicBezTo>
                    <a:pt x="11" y="61"/>
                    <a:pt x="11" y="61"/>
                    <a:pt x="11" y="61"/>
                  </a:cubicBezTo>
                  <a:cubicBezTo>
                    <a:pt x="10" y="61"/>
                    <a:pt x="10" y="61"/>
                    <a:pt x="10" y="61"/>
                  </a:cubicBezTo>
                  <a:cubicBezTo>
                    <a:pt x="10" y="61"/>
                    <a:pt x="10" y="61"/>
                    <a:pt x="10" y="61"/>
                  </a:cubicBezTo>
                  <a:cubicBezTo>
                    <a:pt x="9" y="62"/>
                    <a:pt x="9" y="62"/>
                    <a:pt x="9" y="62"/>
                  </a:cubicBezTo>
                  <a:cubicBezTo>
                    <a:pt x="9" y="62"/>
                    <a:pt x="9" y="62"/>
                    <a:pt x="9" y="62"/>
                  </a:cubicBezTo>
                  <a:cubicBezTo>
                    <a:pt x="8" y="62"/>
                    <a:pt x="8" y="62"/>
                    <a:pt x="8" y="62"/>
                  </a:cubicBezTo>
                  <a:cubicBezTo>
                    <a:pt x="8" y="63"/>
                    <a:pt x="8" y="63"/>
                    <a:pt x="8" y="63"/>
                  </a:cubicBezTo>
                  <a:cubicBezTo>
                    <a:pt x="9" y="63"/>
                    <a:pt x="9" y="63"/>
                    <a:pt x="9" y="63"/>
                  </a:cubicBezTo>
                  <a:cubicBezTo>
                    <a:pt x="9" y="62"/>
                    <a:pt x="9" y="62"/>
                    <a:pt x="9" y="62"/>
                  </a:cubicBezTo>
                  <a:cubicBezTo>
                    <a:pt x="10" y="62"/>
                    <a:pt x="10" y="62"/>
                    <a:pt x="10" y="62"/>
                  </a:cubicBezTo>
                  <a:lnTo>
                    <a:pt x="10" y="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70">
              <a:extLst>
                <a:ext uri="{FF2B5EF4-FFF2-40B4-BE49-F238E27FC236}">
                  <a16:creationId xmlns:a16="http://schemas.microsoft.com/office/drawing/2014/main" id="{870CB74F-6E45-436D-812A-7B26538F2F72}"/>
                </a:ext>
              </a:extLst>
            </p:cNvPr>
            <p:cNvSpPr>
              <a:spLocks noEditPoints="1"/>
            </p:cNvSpPr>
            <p:nvPr/>
          </p:nvSpPr>
          <p:spPr bwMode="auto">
            <a:xfrm>
              <a:off x="4202957" y="2102919"/>
              <a:ext cx="275339" cy="229020"/>
            </a:xfrm>
            <a:custGeom>
              <a:avLst/>
              <a:gdLst>
                <a:gd name="T0" fmla="*/ 166 w 214"/>
                <a:gd name="T1" fmla="*/ 85 h 178"/>
                <a:gd name="T2" fmla="*/ 155 w 214"/>
                <a:gd name="T3" fmla="*/ 92 h 178"/>
                <a:gd name="T4" fmla="*/ 159 w 214"/>
                <a:gd name="T5" fmla="*/ 81 h 178"/>
                <a:gd name="T6" fmla="*/ 170 w 214"/>
                <a:gd name="T7" fmla="*/ 67 h 178"/>
                <a:gd name="T8" fmla="*/ 177 w 214"/>
                <a:gd name="T9" fmla="*/ 67 h 178"/>
                <a:gd name="T10" fmla="*/ 181 w 214"/>
                <a:gd name="T11" fmla="*/ 48 h 178"/>
                <a:gd name="T12" fmla="*/ 185 w 214"/>
                <a:gd name="T13" fmla="*/ 37 h 178"/>
                <a:gd name="T14" fmla="*/ 170 w 214"/>
                <a:gd name="T15" fmla="*/ 33 h 178"/>
                <a:gd name="T16" fmla="*/ 159 w 214"/>
                <a:gd name="T17" fmla="*/ 29 h 178"/>
                <a:gd name="T18" fmla="*/ 144 w 214"/>
                <a:gd name="T19" fmla="*/ 26 h 178"/>
                <a:gd name="T20" fmla="*/ 133 w 214"/>
                <a:gd name="T21" fmla="*/ 18 h 178"/>
                <a:gd name="T22" fmla="*/ 122 w 214"/>
                <a:gd name="T23" fmla="*/ 11 h 178"/>
                <a:gd name="T24" fmla="*/ 111 w 214"/>
                <a:gd name="T25" fmla="*/ 0 h 178"/>
                <a:gd name="T26" fmla="*/ 96 w 214"/>
                <a:gd name="T27" fmla="*/ 3 h 178"/>
                <a:gd name="T28" fmla="*/ 92 w 214"/>
                <a:gd name="T29" fmla="*/ 18 h 178"/>
                <a:gd name="T30" fmla="*/ 70 w 214"/>
                <a:gd name="T31" fmla="*/ 26 h 178"/>
                <a:gd name="T32" fmla="*/ 63 w 214"/>
                <a:gd name="T33" fmla="*/ 33 h 178"/>
                <a:gd name="T34" fmla="*/ 55 w 214"/>
                <a:gd name="T35" fmla="*/ 26 h 178"/>
                <a:gd name="T36" fmla="*/ 44 w 214"/>
                <a:gd name="T37" fmla="*/ 29 h 178"/>
                <a:gd name="T38" fmla="*/ 48 w 214"/>
                <a:gd name="T39" fmla="*/ 41 h 178"/>
                <a:gd name="T40" fmla="*/ 40 w 214"/>
                <a:gd name="T41" fmla="*/ 44 h 178"/>
                <a:gd name="T42" fmla="*/ 26 w 214"/>
                <a:gd name="T43" fmla="*/ 41 h 178"/>
                <a:gd name="T44" fmla="*/ 11 w 214"/>
                <a:gd name="T45" fmla="*/ 44 h 178"/>
                <a:gd name="T46" fmla="*/ 0 w 214"/>
                <a:gd name="T47" fmla="*/ 52 h 178"/>
                <a:gd name="T48" fmla="*/ 3 w 214"/>
                <a:gd name="T49" fmla="*/ 52 h 178"/>
                <a:gd name="T50" fmla="*/ 3 w 214"/>
                <a:gd name="T51" fmla="*/ 55 h 178"/>
                <a:gd name="T52" fmla="*/ 7 w 214"/>
                <a:gd name="T53" fmla="*/ 63 h 178"/>
                <a:gd name="T54" fmla="*/ 22 w 214"/>
                <a:gd name="T55" fmla="*/ 63 h 178"/>
                <a:gd name="T56" fmla="*/ 29 w 214"/>
                <a:gd name="T57" fmla="*/ 67 h 178"/>
                <a:gd name="T58" fmla="*/ 37 w 214"/>
                <a:gd name="T59" fmla="*/ 70 h 178"/>
                <a:gd name="T60" fmla="*/ 44 w 214"/>
                <a:gd name="T61" fmla="*/ 70 h 178"/>
                <a:gd name="T62" fmla="*/ 40 w 214"/>
                <a:gd name="T63" fmla="*/ 81 h 178"/>
                <a:gd name="T64" fmla="*/ 55 w 214"/>
                <a:gd name="T65" fmla="*/ 89 h 178"/>
                <a:gd name="T66" fmla="*/ 51 w 214"/>
                <a:gd name="T67" fmla="*/ 100 h 178"/>
                <a:gd name="T68" fmla="*/ 59 w 214"/>
                <a:gd name="T69" fmla="*/ 104 h 178"/>
                <a:gd name="T70" fmla="*/ 55 w 214"/>
                <a:gd name="T71" fmla="*/ 118 h 178"/>
                <a:gd name="T72" fmla="*/ 48 w 214"/>
                <a:gd name="T73" fmla="*/ 141 h 178"/>
                <a:gd name="T74" fmla="*/ 55 w 214"/>
                <a:gd name="T75" fmla="*/ 148 h 178"/>
                <a:gd name="T76" fmla="*/ 77 w 214"/>
                <a:gd name="T77" fmla="*/ 156 h 178"/>
                <a:gd name="T78" fmla="*/ 96 w 214"/>
                <a:gd name="T79" fmla="*/ 156 h 178"/>
                <a:gd name="T80" fmla="*/ 114 w 214"/>
                <a:gd name="T81" fmla="*/ 159 h 178"/>
                <a:gd name="T82" fmla="*/ 126 w 214"/>
                <a:gd name="T83" fmla="*/ 137 h 178"/>
                <a:gd name="T84" fmla="*/ 140 w 214"/>
                <a:gd name="T85" fmla="*/ 141 h 178"/>
                <a:gd name="T86" fmla="*/ 166 w 214"/>
                <a:gd name="T87" fmla="*/ 148 h 178"/>
                <a:gd name="T88" fmla="*/ 181 w 214"/>
                <a:gd name="T89" fmla="*/ 133 h 178"/>
                <a:gd name="T90" fmla="*/ 170 w 214"/>
                <a:gd name="T91" fmla="*/ 115 h 178"/>
                <a:gd name="T92" fmla="*/ 170 w 214"/>
                <a:gd name="T93" fmla="*/ 100 h 178"/>
                <a:gd name="T94" fmla="*/ 207 w 214"/>
                <a:gd name="T95" fmla="*/ 178 h 178"/>
                <a:gd name="T96" fmla="*/ 203 w 214"/>
                <a:gd name="T97" fmla="*/ 170 h 178"/>
                <a:gd name="T98" fmla="*/ 200 w 214"/>
                <a:gd name="T99" fmla="*/ 167 h 178"/>
                <a:gd name="T100" fmla="*/ 200 w 214"/>
                <a:gd name="T101" fmla="*/ 159 h 178"/>
                <a:gd name="T102" fmla="*/ 207 w 214"/>
                <a:gd name="T103" fmla="*/ 156 h 178"/>
                <a:gd name="T104" fmla="*/ 211 w 214"/>
                <a:gd name="T105" fmla="*/ 148 h 178"/>
                <a:gd name="T106" fmla="*/ 211 w 214"/>
                <a:gd name="T107" fmla="*/ 17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4" h="178">
                  <a:moveTo>
                    <a:pt x="174" y="96"/>
                  </a:moveTo>
                  <a:lnTo>
                    <a:pt x="174" y="92"/>
                  </a:lnTo>
                  <a:lnTo>
                    <a:pt x="170" y="92"/>
                  </a:lnTo>
                  <a:lnTo>
                    <a:pt x="170" y="89"/>
                  </a:lnTo>
                  <a:lnTo>
                    <a:pt x="166" y="85"/>
                  </a:lnTo>
                  <a:lnTo>
                    <a:pt x="163" y="85"/>
                  </a:lnTo>
                  <a:lnTo>
                    <a:pt x="159" y="89"/>
                  </a:lnTo>
                  <a:lnTo>
                    <a:pt x="163" y="92"/>
                  </a:lnTo>
                  <a:lnTo>
                    <a:pt x="159" y="92"/>
                  </a:lnTo>
                  <a:lnTo>
                    <a:pt x="155" y="92"/>
                  </a:lnTo>
                  <a:lnTo>
                    <a:pt x="155" y="89"/>
                  </a:lnTo>
                  <a:lnTo>
                    <a:pt x="155" y="89"/>
                  </a:lnTo>
                  <a:lnTo>
                    <a:pt x="159" y="89"/>
                  </a:lnTo>
                  <a:lnTo>
                    <a:pt x="159" y="85"/>
                  </a:lnTo>
                  <a:lnTo>
                    <a:pt x="159" y="81"/>
                  </a:lnTo>
                  <a:lnTo>
                    <a:pt x="163" y="74"/>
                  </a:lnTo>
                  <a:lnTo>
                    <a:pt x="166" y="74"/>
                  </a:lnTo>
                  <a:lnTo>
                    <a:pt x="170" y="70"/>
                  </a:lnTo>
                  <a:lnTo>
                    <a:pt x="170" y="70"/>
                  </a:lnTo>
                  <a:lnTo>
                    <a:pt x="170" y="67"/>
                  </a:lnTo>
                  <a:lnTo>
                    <a:pt x="166" y="67"/>
                  </a:lnTo>
                  <a:lnTo>
                    <a:pt x="170" y="63"/>
                  </a:lnTo>
                  <a:lnTo>
                    <a:pt x="174" y="63"/>
                  </a:lnTo>
                  <a:lnTo>
                    <a:pt x="174" y="67"/>
                  </a:lnTo>
                  <a:lnTo>
                    <a:pt x="177" y="67"/>
                  </a:lnTo>
                  <a:lnTo>
                    <a:pt x="181" y="63"/>
                  </a:lnTo>
                  <a:lnTo>
                    <a:pt x="181" y="59"/>
                  </a:lnTo>
                  <a:lnTo>
                    <a:pt x="177" y="59"/>
                  </a:lnTo>
                  <a:lnTo>
                    <a:pt x="177" y="55"/>
                  </a:lnTo>
                  <a:lnTo>
                    <a:pt x="181" y="48"/>
                  </a:lnTo>
                  <a:lnTo>
                    <a:pt x="181" y="48"/>
                  </a:lnTo>
                  <a:lnTo>
                    <a:pt x="181" y="44"/>
                  </a:lnTo>
                  <a:lnTo>
                    <a:pt x="185" y="41"/>
                  </a:lnTo>
                  <a:lnTo>
                    <a:pt x="188" y="37"/>
                  </a:lnTo>
                  <a:lnTo>
                    <a:pt x="185" y="37"/>
                  </a:lnTo>
                  <a:lnTo>
                    <a:pt x="181" y="37"/>
                  </a:lnTo>
                  <a:lnTo>
                    <a:pt x="177" y="33"/>
                  </a:lnTo>
                  <a:lnTo>
                    <a:pt x="174" y="37"/>
                  </a:lnTo>
                  <a:lnTo>
                    <a:pt x="170" y="33"/>
                  </a:lnTo>
                  <a:lnTo>
                    <a:pt x="170" y="33"/>
                  </a:lnTo>
                  <a:lnTo>
                    <a:pt x="166" y="37"/>
                  </a:lnTo>
                  <a:lnTo>
                    <a:pt x="163" y="33"/>
                  </a:lnTo>
                  <a:lnTo>
                    <a:pt x="163" y="29"/>
                  </a:lnTo>
                  <a:lnTo>
                    <a:pt x="159" y="29"/>
                  </a:lnTo>
                  <a:lnTo>
                    <a:pt x="159" y="29"/>
                  </a:lnTo>
                  <a:lnTo>
                    <a:pt x="155" y="29"/>
                  </a:lnTo>
                  <a:lnTo>
                    <a:pt x="151" y="26"/>
                  </a:lnTo>
                  <a:lnTo>
                    <a:pt x="148" y="26"/>
                  </a:lnTo>
                  <a:lnTo>
                    <a:pt x="148" y="26"/>
                  </a:lnTo>
                  <a:lnTo>
                    <a:pt x="144" y="26"/>
                  </a:lnTo>
                  <a:lnTo>
                    <a:pt x="140" y="26"/>
                  </a:lnTo>
                  <a:lnTo>
                    <a:pt x="137" y="22"/>
                  </a:lnTo>
                  <a:lnTo>
                    <a:pt x="137" y="18"/>
                  </a:lnTo>
                  <a:lnTo>
                    <a:pt x="133" y="18"/>
                  </a:lnTo>
                  <a:lnTo>
                    <a:pt x="133" y="18"/>
                  </a:lnTo>
                  <a:lnTo>
                    <a:pt x="129" y="18"/>
                  </a:lnTo>
                  <a:lnTo>
                    <a:pt x="126" y="18"/>
                  </a:lnTo>
                  <a:lnTo>
                    <a:pt x="126" y="15"/>
                  </a:lnTo>
                  <a:lnTo>
                    <a:pt x="126" y="15"/>
                  </a:lnTo>
                  <a:lnTo>
                    <a:pt x="122" y="11"/>
                  </a:lnTo>
                  <a:lnTo>
                    <a:pt x="122" y="11"/>
                  </a:lnTo>
                  <a:lnTo>
                    <a:pt x="114" y="7"/>
                  </a:lnTo>
                  <a:lnTo>
                    <a:pt x="114" y="7"/>
                  </a:lnTo>
                  <a:lnTo>
                    <a:pt x="111" y="3"/>
                  </a:lnTo>
                  <a:lnTo>
                    <a:pt x="111" y="0"/>
                  </a:lnTo>
                  <a:lnTo>
                    <a:pt x="111" y="0"/>
                  </a:lnTo>
                  <a:lnTo>
                    <a:pt x="107" y="0"/>
                  </a:lnTo>
                  <a:lnTo>
                    <a:pt x="103" y="0"/>
                  </a:lnTo>
                  <a:lnTo>
                    <a:pt x="100" y="0"/>
                  </a:lnTo>
                  <a:lnTo>
                    <a:pt x="96" y="3"/>
                  </a:lnTo>
                  <a:lnTo>
                    <a:pt x="96" y="3"/>
                  </a:lnTo>
                  <a:lnTo>
                    <a:pt x="96" y="7"/>
                  </a:lnTo>
                  <a:lnTo>
                    <a:pt x="96" y="15"/>
                  </a:lnTo>
                  <a:lnTo>
                    <a:pt x="92" y="18"/>
                  </a:lnTo>
                  <a:lnTo>
                    <a:pt x="92" y="18"/>
                  </a:lnTo>
                  <a:lnTo>
                    <a:pt x="85" y="22"/>
                  </a:lnTo>
                  <a:lnTo>
                    <a:pt x="81" y="22"/>
                  </a:lnTo>
                  <a:lnTo>
                    <a:pt x="81" y="22"/>
                  </a:lnTo>
                  <a:lnTo>
                    <a:pt x="74" y="22"/>
                  </a:lnTo>
                  <a:lnTo>
                    <a:pt x="70" y="26"/>
                  </a:lnTo>
                  <a:lnTo>
                    <a:pt x="74" y="29"/>
                  </a:lnTo>
                  <a:lnTo>
                    <a:pt x="77" y="29"/>
                  </a:lnTo>
                  <a:lnTo>
                    <a:pt x="74" y="33"/>
                  </a:lnTo>
                  <a:lnTo>
                    <a:pt x="66" y="33"/>
                  </a:lnTo>
                  <a:lnTo>
                    <a:pt x="63" y="33"/>
                  </a:lnTo>
                  <a:lnTo>
                    <a:pt x="59" y="29"/>
                  </a:lnTo>
                  <a:lnTo>
                    <a:pt x="55" y="33"/>
                  </a:lnTo>
                  <a:lnTo>
                    <a:pt x="55" y="29"/>
                  </a:lnTo>
                  <a:lnTo>
                    <a:pt x="51" y="29"/>
                  </a:lnTo>
                  <a:lnTo>
                    <a:pt x="55" y="26"/>
                  </a:lnTo>
                  <a:lnTo>
                    <a:pt x="51" y="26"/>
                  </a:lnTo>
                  <a:lnTo>
                    <a:pt x="48" y="26"/>
                  </a:lnTo>
                  <a:lnTo>
                    <a:pt x="44" y="26"/>
                  </a:lnTo>
                  <a:lnTo>
                    <a:pt x="44" y="26"/>
                  </a:lnTo>
                  <a:lnTo>
                    <a:pt x="44" y="29"/>
                  </a:lnTo>
                  <a:lnTo>
                    <a:pt x="44" y="29"/>
                  </a:lnTo>
                  <a:lnTo>
                    <a:pt x="48" y="33"/>
                  </a:lnTo>
                  <a:lnTo>
                    <a:pt x="48" y="37"/>
                  </a:lnTo>
                  <a:lnTo>
                    <a:pt x="48" y="37"/>
                  </a:lnTo>
                  <a:lnTo>
                    <a:pt x="48" y="41"/>
                  </a:lnTo>
                  <a:lnTo>
                    <a:pt x="48" y="41"/>
                  </a:lnTo>
                  <a:lnTo>
                    <a:pt x="51" y="44"/>
                  </a:lnTo>
                  <a:lnTo>
                    <a:pt x="44" y="44"/>
                  </a:lnTo>
                  <a:lnTo>
                    <a:pt x="40" y="44"/>
                  </a:lnTo>
                  <a:lnTo>
                    <a:pt x="40" y="44"/>
                  </a:lnTo>
                  <a:lnTo>
                    <a:pt x="37" y="44"/>
                  </a:lnTo>
                  <a:lnTo>
                    <a:pt x="37" y="44"/>
                  </a:lnTo>
                  <a:lnTo>
                    <a:pt x="33" y="48"/>
                  </a:lnTo>
                  <a:lnTo>
                    <a:pt x="26" y="41"/>
                  </a:lnTo>
                  <a:lnTo>
                    <a:pt x="26" y="41"/>
                  </a:lnTo>
                  <a:lnTo>
                    <a:pt x="22" y="41"/>
                  </a:lnTo>
                  <a:lnTo>
                    <a:pt x="18" y="44"/>
                  </a:lnTo>
                  <a:lnTo>
                    <a:pt x="14" y="44"/>
                  </a:lnTo>
                  <a:lnTo>
                    <a:pt x="14" y="44"/>
                  </a:lnTo>
                  <a:lnTo>
                    <a:pt x="11" y="44"/>
                  </a:lnTo>
                  <a:lnTo>
                    <a:pt x="11" y="44"/>
                  </a:lnTo>
                  <a:lnTo>
                    <a:pt x="7" y="44"/>
                  </a:lnTo>
                  <a:lnTo>
                    <a:pt x="3" y="44"/>
                  </a:lnTo>
                  <a:lnTo>
                    <a:pt x="0" y="48"/>
                  </a:lnTo>
                  <a:lnTo>
                    <a:pt x="0" y="52"/>
                  </a:lnTo>
                  <a:lnTo>
                    <a:pt x="3" y="48"/>
                  </a:lnTo>
                  <a:lnTo>
                    <a:pt x="7" y="52"/>
                  </a:lnTo>
                  <a:lnTo>
                    <a:pt x="7" y="52"/>
                  </a:lnTo>
                  <a:lnTo>
                    <a:pt x="3" y="52"/>
                  </a:lnTo>
                  <a:lnTo>
                    <a:pt x="3" y="52"/>
                  </a:lnTo>
                  <a:lnTo>
                    <a:pt x="3" y="52"/>
                  </a:lnTo>
                  <a:lnTo>
                    <a:pt x="3" y="52"/>
                  </a:lnTo>
                  <a:lnTo>
                    <a:pt x="7" y="52"/>
                  </a:lnTo>
                  <a:lnTo>
                    <a:pt x="7" y="55"/>
                  </a:lnTo>
                  <a:lnTo>
                    <a:pt x="3" y="55"/>
                  </a:lnTo>
                  <a:lnTo>
                    <a:pt x="3" y="55"/>
                  </a:lnTo>
                  <a:lnTo>
                    <a:pt x="3" y="55"/>
                  </a:lnTo>
                  <a:lnTo>
                    <a:pt x="3" y="55"/>
                  </a:lnTo>
                  <a:lnTo>
                    <a:pt x="7" y="59"/>
                  </a:lnTo>
                  <a:lnTo>
                    <a:pt x="7" y="63"/>
                  </a:lnTo>
                  <a:lnTo>
                    <a:pt x="11" y="59"/>
                  </a:lnTo>
                  <a:lnTo>
                    <a:pt x="11" y="59"/>
                  </a:lnTo>
                  <a:lnTo>
                    <a:pt x="14" y="59"/>
                  </a:lnTo>
                  <a:lnTo>
                    <a:pt x="18" y="63"/>
                  </a:lnTo>
                  <a:lnTo>
                    <a:pt x="22" y="63"/>
                  </a:lnTo>
                  <a:lnTo>
                    <a:pt x="22" y="63"/>
                  </a:lnTo>
                  <a:lnTo>
                    <a:pt x="26" y="67"/>
                  </a:lnTo>
                  <a:lnTo>
                    <a:pt x="29" y="63"/>
                  </a:lnTo>
                  <a:lnTo>
                    <a:pt x="29" y="63"/>
                  </a:lnTo>
                  <a:lnTo>
                    <a:pt x="29" y="67"/>
                  </a:lnTo>
                  <a:lnTo>
                    <a:pt x="29" y="67"/>
                  </a:lnTo>
                  <a:lnTo>
                    <a:pt x="33" y="67"/>
                  </a:lnTo>
                  <a:lnTo>
                    <a:pt x="33" y="67"/>
                  </a:lnTo>
                  <a:lnTo>
                    <a:pt x="33" y="70"/>
                  </a:lnTo>
                  <a:lnTo>
                    <a:pt x="37" y="70"/>
                  </a:lnTo>
                  <a:lnTo>
                    <a:pt x="37" y="70"/>
                  </a:lnTo>
                  <a:lnTo>
                    <a:pt x="40" y="70"/>
                  </a:lnTo>
                  <a:lnTo>
                    <a:pt x="44" y="70"/>
                  </a:lnTo>
                  <a:lnTo>
                    <a:pt x="44" y="74"/>
                  </a:lnTo>
                  <a:lnTo>
                    <a:pt x="44" y="70"/>
                  </a:lnTo>
                  <a:lnTo>
                    <a:pt x="40" y="70"/>
                  </a:lnTo>
                  <a:lnTo>
                    <a:pt x="37" y="74"/>
                  </a:lnTo>
                  <a:lnTo>
                    <a:pt x="40" y="74"/>
                  </a:lnTo>
                  <a:lnTo>
                    <a:pt x="40" y="78"/>
                  </a:lnTo>
                  <a:lnTo>
                    <a:pt x="40" y="81"/>
                  </a:lnTo>
                  <a:lnTo>
                    <a:pt x="40" y="81"/>
                  </a:lnTo>
                  <a:lnTo>
                    <a:pt x="40" y="81"/>
                  </a:lnTo>
                  <a:lnTo>
                    <a:pt x="48" y="85"/>
                  </a:lnTo>
                  <a:lnTo>
                    <a:pt x="51" y="89"/>
                  </a:lnTo>
                  <a:lnTo>
                    <a:pt x="55" y="89"/>
                  </a:lnTo>
                  <a:lnTo>
                    <a:pt x="55" y="92"/>
                  </a:lnTo>
                  <a:lnTo>
                    <a:pt x="55" y="92"/>
                  </a:lnTo>
                  <a:lnTo>
                    <a:pt x="55" y="96"/>
                  </a:lnTo>
                  <a:lnTo>
                    <a:pt x="55" y="96"/>
                  </a:lnTo>
                  <a:lnTo>
                    <a:pt x="51" y="100"/>
                  </a:lnTo>
                  <a:lnTo>
                    <a:pt x="55" y="100"/>
                  </a:lnTo>
                  <a:lnTo>
                    <a:pt x="59" y="104"/>
                  </a:lnTo>
                  <a:lnTo>
                    <a:pt x="63" y="111"/>
                  </a:lnTo>
                  <a:lnTo>
                    <a:pt x="59" y="107"/>
                  </a:lnTo>
                  <a:lnTo>
                    <a:pt x="59" y="104"/>
                  </a:lnTo>
                  <a:lnTo>
                    <a:pt x="55" y="104"/>
                  </a:lnTo>
                  <a:lnTo>
                    <a:pt x="55" y="104"/>
                  </a:lnTo>
                  <a:lnTo>
                    <a:pt x="51" y="111"/>
                  </a:lnTo>
                  <a:lnTo>
                    <a:pt x="51" y="118"/>
                  </a:lnTo>
                  <a:lnTo>
                    <a:pt x="55" y="118"/>
                  </a:lnTo>
                  <a:lnTo>
                    <a:pt x="51" y="118"/>
                  </a:lnTo>
                  <a:lnTo>
                    <a:pt x="51" y="130"/>
                  </a:lnTo>
                  <a:lnTo>
                    <a:pt x="48" y="141"/>
                  </a:lnTo>
                  <a:lnTo>
                    <a:pt x="44" y="141"/>
                  </a:lnTo>
                  <a:lnTo>
                    <a:pt x="48" y="141"/>
                  </a:lnTo>
                  <a:lnTo>
                    <a:pt x="48" y="144"/>
                  </a:lnTo>
                  <a:lnTo>
                    <a:pt x="51" y="144"/>
                  </a:lnTo>
                  <a:lnTo>
                    <a:pt x="51" y="148"/>
                  </a:lnTo>
                  <a:lnTo>
                    <a:pt x="51" y="148"/>
                  </a:lnTo>
                  <a:lnTo>
                    <a:pt x="55" y="148"/>
                  </a:lnTo>
                  <a:lnTo>
                    <a:pt x="63" y="152"/>
                  </a:lnTo>
                  <a:lnTo>
                    <a:pt x="66" y="156"/>
                  </a:lnTo>
                  <a:lnTo>
                    <a:pt x="70" y="152"/>
                  </a:lnTo>
                  <a:lnTo>
                    <a:pt x="74" y="156"/>
                  </a:lnTo>
                  <a:lnTo>
                    <a:pt x="77" y="156"/>
                  </a:lnTo>
                  <a:lnTo>
                    <a:pt x="77" y="156"/>
                  </a:lnTo>
                  <a:lnTo>
                    <a:pt x="81" y="156"/>
                  </a:lnTo>
                  <a:lnTo>
                    <a:pt x="89" y="156"/>
                  </a:lnTo>
                  <a:lnTo>
                    <a:pt x="92" y="156"/>
                  </a:lnTo>
                  <a:lnTo>
                    <a:pt x="96" y="156"/>
                  </a:lnTo>
                  <a:lnTo>
                    <a:pt x="100" y="156"/>
                  </a:lnTo>
                  <a:lnTo>
                    <a:pt x="107" y="156"/>
                  </a:lnTo>
                  <a:lnTo>
                    <a:pt x="114" y="159"/>
                  </a:lnTo>
                  <a:lnTo>
                    <a:pt x="118" y="159"/>
                  </a:lnTo>
                  <a:lnTo>
                    <a:pt x="114" y="159"/>
                  </a:lnTo>
                  <a:lnTo>
                    <a:pt x="114" y="156"/>
                  </a:lnTo>
                  <a:lnTo>
                    <a:pt x="114" y="148"/>
                  </a:lnTo>
                  <a:lnTo>
                    <a:pt x="118" y="148"/>
                  </a:lnTo>
                  <a:lnTo>
                    <a:pt x="122" y="144"/>
                  </a:lnTo>
                  <a:lnTo>
                    <a:pt x="126" y="137"/>
                  </a:lnTo>
                  <a:lnTo>
                    <a:pt x="129" y="137"/>
                  </a:lnTo>
                  <a:lnTo>
                    <a:pt x="129" y="141"/>
                  </a:lnTo>
                  <a:lnTo>
                    <a:pt x="133" y="141"/>
                  </a:lnTo>
                  <a:lnTo>
                    <a:pt x="137" y="141"/>
                  </a:lnTo>
                  <a:lnTo>
                    <a:pt x="140" y="141"/>
                  </a:lnTo>
                  <a:lnTo>
                    <a:pt x="144" y="141"/>
                  </a:lnTo>
                  <a:lnTo>
                    <a:pt x="144" y="141"/>
                  </a:lnTo>
                  <a:lnTo>
                    <a:pt x="155" y="144"/>
                  </a:lnTo>
                  <a:lnTo>
                    <a:pt x="159" y="148"/>
                  </a:lnTo>
                  <a:lnTo>
                    <a:pt x="166" y="148"/>
                  </a:lnTo>
                  <a:lnTo>
                    <a:pt x="166" y="144"/>
                  </a:lnTo>
                  <a:lnTo>
                    <a:pt x="166" y="144"/>
                  </a:lnTo>
                  <a:lnTo>
                    <a:pt x="170" y="141"/>
                  </a:lnTo>
                  <a:lnTo>
                    <a:pt x="181" y="133"/>
                  </a:lnTo>
                  <a:lnTo>
                    <a:pt x="181" y="133"/>
                  </a:lnTo>
                  <a:lnTo>
                    <a:pt x="181" y="130"/>
                  </a:lnTo>
                  <a:lnTo>
                    <a:pt x="181" y="126"/>
                  </a:lnTo>
                  <a:lnTo>
                    <a:pt x="177" y="126"/>
                  </a:lnTo>
                  <a:lnTo>
                    <a:pt x="174" y="122"/>
                  </a:lnTo>
                  <a:lnTo>
                    <a:pt x="170" y="115"/>
                  </a:lnTo>
                  <a:lnTo>
                    <a:pt x="166" y="111"/>
                  </a:lnTo>
                  <a:lnTo>
                    <a:pt x="170" y="111"/>
                  </a:lnTo>
                  <a:lnTo>
                    <a:pt x="174" y="107"/>
                  </a:lnTo>
                  <a:lnTo>
                    <a:pt x="174" y="104"/>
                  </a:lnTo>
                  <a:lnTo>
                    <a:pt x="170" y="100"/>
                  </a:lnTo>
                  <a:lnTo>
                    <a:pt x="170" y="96"/>
                  </a:lnTo>
                  <a:lnTo>
                    <a:pt x="174" y="96"/>
                  </a:lnTo>
                  <a:lnTo>
                    <a:pt x="174" y="96"/>
                  </a:lnTo>
                  <a:lnTo>
                    <a:pt x="174" y="96"/>
                  </a:lnTo>
                  <a:close/>
                  <a:moveTo>
                    <a:pt x="207" y="178"/>
                  </a:moveTo>
                  <a:lnTo>
                    <a:pt x="203" y="178"/>
                  </a:lnTo>
                  <a:lnTo>
                    <a:pt x="200" y="174"/>
                  </a:lnTo>
                  <a:lnTo>
                    <a:pt x="203" y="174"/>
                  </a:lnTo>
                  <a:lnTo>
                    <a:pt x="203" y="174"/>
                  </a:lnTo>
                  <a:lnTo>
                    <a:pt x="203" y="170"/>
                  </a:lnTo>
                  <a:lnTo>
                    <a:pt x="200" y="170"/>
                  </a:lnTo>
                  <a:lnTo>
                    <a:pt x="203" y="170"/>
                  </a:lnTo>
                  <a:lnTo>
                    <a:pt x="200" y="170"/>
                  </a:lnTo>
                  <a:lnTo>
                    <a:pt x="200" y="167"/>
                  </a:lnTo>
                  <a:lnTo>
                    <a:pt x="200" y="167"/>
                  </a:lnTo>
                  <a:lnTo>
                    <a:pt x="200" y="167"/>
                  </a:lnTo>
                  <a:lnTo>
                    <a:pt x="196" y="163"/>
                  </a:lnTo>
                  <a:lnTo>
                    <a:pt x="196" y="163"/>
                  </a:lnTo>
                  <a:lnTo>
                    <a:pt x="200" y="163"/>
                  </a:lnTo>
                  <a:lnTo>
                    <a:pt x="200" y="159"/>
                  </a:lnTo>
                  <a:lnTo>
                    <a:pt x="196" y="159"/>
                  </a:lnTo>
                  <a:lnTo>
                    <a:pt x="200" y="156"/>
                  </a:lnTo>
                  <a:lnTo>
                    <a:pt x="203" y="156"/>
                  </a:lnTo>
                  <a:lnTo>
                    <a:pt x="207" y="152"/>
                  </a:lnTo>
                  <a:lnTo>
                    <a:pt x="207" y="156"/>
                  </a:lnTo>
                  <a:lnTo>
                    <a:pt x="211" y="156"/>
                  </a:lnTo>
                  <a:lnTo>
                    <a:pt x="211" y="152"/>
                  </a:lnTo>
                  <a:lnTo>
                    <a:pt x="211" y="148"/>
                  </a:lnTo>
                  <a:lnTo>
                    <a:pt x="211" y="148"/>
                  </a:lnTo>
                  <a:lnTo>
                    <a:pt x="211" y="148"/>
                  </a:lnTo>
                  <a:lnTo>
                    <a:pt x="211" y="152"/>
                  </a:lnTo>
                  <a:lnTo>
                    <a:pt x="211" y="156"/>
                  </a:lnTo>
                  <a:lnTo>
                    <a:pt x="214" y="163"/>
                  </a:lnTo>
                  <a:lnTo>
                    <a:pt x="211" y="167"/>
                  </a:lnTo>
                  <a:lnTo>
                    <a:pt x="211" y="170"/>
                  </a:lnTo>
                  <a:lnTo>
                    <a:pt x="211" y="178"/>
                  </a:lnTo>
                  <a:lnTo>
                    <a:pt x="207" y="1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71">
              <a:extLst>
                <a:ext uri="{FF2B5EF4-FFF2-40B4-BE49-F238E27FC236}">
                  <a16:creationId xmlns:a16="http://schemas.microsoft.com/office/drawing/2014/main" id="{5E5A1980-0D09-436F-B13F-BE35E336B646}"/>
                </a:ext>
              </a:extLst>
            </p:cNvPr>
            <p:cNvSpPr>
              <a:spLocks/>
            </p:cNvSpPr>
            <p:nvPr/>
          </p:nvSpPr>
          <p:spPr bwMode="auto">
            <a:xfrm>
              <a:off x="4578652" y="2455456"/>
              <a:ext cx="10293" cy="10293"/>
            </a:xfrm>
            <a:custGeom>
              <a:avLst/>
              <a:gdLst>
                <a:gd name="T0" fmla="*/ 0 w 8"/>
                <a:gd name="T1" fmla="*/ 0 h 8"/>
                <a:gd name="T2" fmla="*/ 0 w 8"/>
                <a:gd name="T3" fmla="*/ 4 h 8"/>
                <a:gd name="T4" fmla="*/ 4 w 8"/>
                <a:gd name="T5" fmla="*/ 8 h 8"/>
                <a:gd name="T6" fmla="*/ 8 w 8"/>
                <a:gd name="T7" fmla="*/ 4 h 8"/>
                <a:gd name="T8" fmla="*/ 8 w 8"/>
                <a:gd name="T9" fmla="*/ 4 h 8"/>
                <a:gd name="T10" fmla="*/ 0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0" y="0"/>
                  </a:moveTo>
                  <a:lnTo>
                    <a:pt x="0" y="4"/>
                  </a:lnTo>
                  <a:lnTo>
                    <a:pt x="4" y="8"/>
                  </a:lnTo>
                  <a:lnTo>
                    <a:pt x="8" y="4"/>
                  </a:lnTo>
                  <a:lnTo>
                    <a:pt x="8" y="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72">
              <a:extLst>
                <a:ext uri="{FF2B5EF4-FFF2-40B4-BE49-F238E27FC236}">
                  <a16:creationId xmlns:a16="http://schemas.microsoft.com/office/drawing/2014/main" id="{EC15051D-804A-44D3-8818-B9C169AF20E0}"/>
                </a:ext>
              </a:extLst>
            </p:cNvPr>
            <p:cNvSpPr>
              <a:spLocks noEditPoints="1"/>
            </p:cNvSpPr>
            <p:nvPr/>
          </p:nvSpPr>
          <p:spPr bwMode="auto">
            <a:xfrm>
              <a:off x="4416536" y="2198129"/>
              <a:ext cx="243174" cy="243174"/>
            </a:xfrm>
            <a:custGeom>
              <a:avLst/>
              <a:gdLst>
                <a:gd name="T0" fmla="*/ 8 w 189"/>
                <a:gd name="T1" fmla="*/ 48 h 189"/>
                <a:gd name="T2" fmla="*/ 8 w 189"/>
                <a:gd name="T3" fmla="*/ 30 h 189"/>
                <a:gd name="T4" fmla="*/ 15 w 189"/>
                <a:gd name="T5" fmla="*/ 18 h 189"/>
                <a:gd name="T6" fmla="*/ 34 w 189"/>
                <a:gd name="T7" fmla="*/ 18 h 189"/>
                <a:gd name="T8" fmla="*/ 48 w 189"/>
                <a:gd name="T9" fmla="*/ 15 h 189"/>
                <a:gd name="T10" fmla="*/ 63 w 189"/>
                <a:gd name="T11" fmla="*/ 0 h 189"/>
                <a:gd name="T12" fmla="*/ 85 w 189"/>
                <a:gd name="T13" fmla="*/ 4 h 189"/>
                <a:gd name="T14" fmla="*/ 108 w 189"/>
                <a:gd name="T15" fmla="*/ 15 h 189"/>
                <a:gd name="T16" fmla="*/ 100 w 189"/>
                <a:gd name="T17" fmla="*/ 26 h 189"/>
                <a:gd name="T18" fmla="*/ 85 w 189"/>
                <a:gd name="T19" fmla="*/ 33 h 189"/>
                <a:gd name="T20" fmla="*/ 89 w 189"/>
                <a:gd name="T21" fmla="*/ 48 h 189"/>
                <a:gd name="T22" fmla="*/ 104 w 189"/>
                <a:gd name="T23" fmla="*/ 63 h 189"/>
                <a:gd name="T24" fmla="*/ 119 w 189"/>
                <a:gd name="T25" fmla="*/ 82 h 189"/>
                <a:gd name="T26" fmla="*/ 134 w 189"/>
                <a:gd name="T27" fmla="*/ 93 h 189"/>
                <a:gd name="T28" fmla="*/ 152 w 189"/>
                <a:gd name="T29" fmla="*/ 96 h 189"/>
                <a:gd name="T30" fmla="*/ 152 w 189"/>
                <a:gd name="T31" fmla="*/ 104 h 189"/>
                <a:gd name="T32" fmla="*/ 185 w 189"/>
                <a:gd name="T33" fmla="*/ 119 h 189"/>
                <a:gd name="T34" fmla="*/ 185 w 189"/>
                <a:gd name="T35" fmla="*/ 130 h 189"/>
                <a:gd name="T36" fmla="*/ 178 w 189"/>
                <a:gd name="T37" fmla="*/ 126 h 189"/>
                <a:gd name="T38" fmla="*/ 167 w 189"/>
                <a:gd name="T39" fmla="*/ 119 h 189"/>
                <a:gd name="T40" fmla="*/ 163 w 189"/>
                <a:gd name="T41" fmla="*/ 130 h 189"/>
                <a:gd name="T42" fmla="*/ 163 w 189"/>
                <a:gd name="T43" fmla="*/ 137 h 189"/>
                <a:gd name="T44" fmla="*/ 167 w 189"/>
                <a:gd name="T45" fmla="*/ 148 h 189"/>
                <a:gd name="T46" fmla="*/ 156 w 189"/>
                <a:gd name="T47" fmla="*/ 167 h 189"/>
                <a:gd name="T48" fmla="*/ 145 w 189"/>
                <a:gd name="T49" fmla="*/ 163 h 189"/>
                <a:gd name="T50" fmla="*/ 152 w 189"/>
                <a:gd name="T51" fmla="*/ 152 h 189"/>
                <a:gd name="T52" fmla="*/ 152 w 189"/>
                <a:gd name="T53" fmla="*/ 141 h 189"/>
                <a:gd name="T54" fmla="*/ 145 w 189"/>
                <a:gd name="T55" fmla="*/ 130 h 189"/>
                <a:gd name="T56" fmla="*/ 134 w 189"/>
                <a:gd name="T57" fmla="*/ 122 h 189"/>
                <a:gd name="T58" fmla="*/ 126 w 189"/>
                <a:gd name="T59" fmla="*/ 115 h 189"/>
                <a:gd name="T60" fmla="*/ 111 w 189"/>
                <a:gd name="T61" fmla="*/ 108 h 189"/>
                <a:gd name="T62" fmla="*/ 100 w 189"/>
                <a:gd name="T63" fmla="*/ 104 h 189"/>
                <a:gd name="T64" fmla="*/ 82 w 189"/>
                <a:gd name="T65" fmla="*/ 89 h 189"/>
                <a:gd name="T66" fmla="*/ 67 w 189"/>
                <a:gd name="T67" fmla="*/ 74 h 189"/>
                <a:gd name="T68" fmla="*/ 56 w 189"/>
                <a:gd name="T69" fmla="*/ 59 h 189"/>
                <a:gd name="T70" fmla="*/ 45 w 189"/>
                <a:gd name="T71" fmla="*/ 52 h 189"/>
                <a:gd name="T72" fmla="*/ 15 w 189"/>
                <a:gd name="T73" fmla="*/ 59 h 189"/>
                <a:gd name="T74" fmla="*/ 30 w 189"/>
                <a:gd name="T75" fmla="*/ 108 h 189"/>
                <a:gd name="T76" fmla="*/ 26 w 189"/>
                <a:gd name="T77" fmla="*/ 111 h 189"/>
                <a:gd name="T78" fmla="*/ 71 w 189"/>
                <a:gd name="T79" fmla="*/ 85 h 189"/>
                <a:gd name="T80" fmla="*/ 63 w 189"/>
                <a:gd name="T81" fmla="*/ 78 h 189"/>
                <a:gd name="T82" fmla="*/ 56 w 189"/>
                <a:gd name="T83" fmla="*/ 78 h 189"/>
                <a:gd name="T84" fmla="*/ 41 w 189"/>
                <a:gd name="T85" fmla="*/ 145 h 189"/>
                <a:gd name="T86" fmla="*/ 52 w 189"/>
                <a:gd name="T87" fmla="*/ 145 h 189"/>
                <a:gd name="T88" fmla="*/ 48 w 189"/>
                <a:gd name="T89" fmla="*/ 122 h 189"/>
                <a:gd name="T90" fmla="*/ 45 w 189"/>
                <a:gd name="T91" fmla="*/ 108 h 189"/>
                <a:gd name="T92" fmla="*/ 30 w 189"/>
                <a:gd name="T93" fmla="*/ 115 h 189"/>
                <a:gd name="T94" fmla="*/ 30 w 189"/>
                <a:gd name="T95" fmla="*/ 122 h 189"/>
                <a:gd name="T96" fmla="*/ 34 w 189"/>
                <a:gd name="T97" fmla="*/ 130 h 189"/>
                <a:gd name="T98" fmla="*/ 34 w 189"/>
                <a:gd name="T99" fmla="*/ 148 h 189"/>
                <a:gd name="T100" fmla="*/ 141 w 189"/>
                <a:gd name="T101" fmla="*/ 185 h 189"/>
                <a:gd name="T102" fmla="*/ 145 w 189"/>
                <a:gd name="T103" fmla="*/ 163 h 189"/>
                <a:gd name="T104" fmla="*/ 130 w 189"/>
                <a:gd name="T105" fmla="*/ 167 h 189"/>
                <a:gd name="T106" fmla="*/ 104 w 189"/>
                <a:gd name="T107" fmla="*/ 163 h 189"/>
                <a:gd name="T108" fmla="*/ 100 w 189"/>
                <a:gd name="T109" fmla="*/ 174 h 189"/>
                <a:gd name="T110" fmla="*/ 122 w 189"/>
                <a:gd name="T111" fmla="*/ 185 h 189"/>
                <a:gd name="T112" fmla="*/ 141 w 189"/>
                <a:gd name="T11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89">
                  <a:moveTo>
                    <a:pt x="15" y="59"/>
                  </a:moveTo>
                  <a:lnTo>
                    <a:pt x="15" y="56"/>
                  </a:lnTo>
                  <a:lnTo>
                    <a:pt x="15" y="52"/>
                  </a:lnTo>
                  <a:lnTo>
                    <a:pt x="11" y="52"/>
                  </a:lnTo>
                  <a:lnTo>
                    <a:pt x="8" y="48"/>
                  </a:lnTo>
                  <a:lnTo>
                    <a:pt x="4" y="41"/>
                  </a:lnTo>
                  <a:lnTo>
                    <a:pt x="0" y="37"/>
                  </a:lnTo>
                  <a:lnTo>
                    <a:pt x="4" y="37"/>
                  </a:lnTo>
                  <a:lnTo>
                    <a:pt x="8" y="33"/>
                  </a:lnTo>
                  <a:lnTo>
                    <a:pt x="8" y="30"/>
                  </a:lnTo>
                  <a:lnTo>
                    <a:pt x="4" y="26"/>
                  </a:lnTo>
                  <a:lnTo>
                    <a:pt x="4" y="22"/>
                  </a:lnTo>
                  <a:lnTo>
                    <a:pt x="8" y="22"/>
                  </a:lnTo>
                  <a:lnTo>
                    <a:pt x="11" y="22"/>
                  </a:lnTo>
                  <a:lnTo>
                    <a:pt x="15" y="18"/>
                  </a:lnTo>
                  <a:lnTo>
                    <a:pt x="22" y="22"/>
                  </a:lnTo>
                  <a:lnTo>
                    <a:pt x="26" y="11"/>
                  </a:lnTo>
                  <a:lnTo>
                    <a:pt x="30" y="15"/>
                  </a:lnTo>
                  <a:lnTo>
                    <a:pt x="30" y="18"/>
                  </a:lnTo>
                  <a:lnTo>
                    <a:pt x="34" y="18"/>
                  </a:lnTo>
                  <a:lnTo>
                    <a:pt x="37" y="22"/>
                  </a:lnTo>
                  <a:lnTo>
                    <a:pt x="41" y="18"/>
                  </a:lnTo>
                  <a:lnTo>
                    <a:pt x="41" y="15"/>
                  </a:lnTo>
                  <a:lnTo>
                    <a:pt x="48" y="15"/>
                  </a:lnTo>
                  <a:lnTo>
                    <a:pt x="48" y="15"/>
                  </a:lnTo>
                  <a:lnTo>
                    <a:pt x="52" y="18"/>
                  </a:lnTo>
                  <a:lnTo>
                    <a:pt x="52" y="11"/>
                  </a:lnTo>
                  <a:lnTo>
                    <a:pt x="60" y="11"/>
                  </a:lnTo>
                  <a:lnTo>
                    <a:pt x="60" y="4"/>
                  </a:lnTo>
                  <a:lnTo>
                    <a:pt x="63" y="0"/>
                  </a:lnTo>
                  <a:lnTo>
                    <a:pt x="67" y="4"/>
                  </a:lnTo>
                  <a:lnTo>
                    <a:pt x="74" y="0"/>
                  </a:lnTo>
                  <a:lnTo>
                    <a:pt x="78" y="0"/>
                  </a:lnTo>
                  <a:lnTo>
                    <a:pt x="85" y="0"/>
                  </a:lnTo>
                  <a:lnTo>
                    <a:pt x="85" y="4"/>
                  </a:lnTo>
                  <a:lnTo>
                    <a:pt x="93" y="7"/>
                  </a:lnTo>
                  <a:lnTo>
                    <a:pt x="104" y="7"/>
                  </a:lnTo>
                  <a:lnTo>
                    <a:pt x="108" y="7"/>
                  </a:lnTo>
                  <a:lnTo>
                    <a:pt x="111" y="11"/>
                  </a:lnTo>
                  <a:lnTo>
                    <a:pt x="108" y="15"/>
                  </a:lnTo>
                  <a:lnTo>
                    <a:pt x="108" y="18"/>
                  </a:lnTo>
                  <a:lnTo>
                    <a:pt x="104" y="22"/>
                  </a:lnTo>
                  <a:lnTo>
                    <a:pt x="108" y="26"/>
                  </a:lnTo>
                  <a:lnTo>
                    <a:pt x="104" y="26"/>
                  </a:lnTo>
                  <a:lnTo>
                    <a:pt x="100" y="26"/>
                  </a:lnTo>
                  <a:lnTo>
                    <a:pt x="97" y="30"/>
                  </a:lnTo>
                  <a:lnTo>
                    <a:pt x="93" y="30"/>
                  </a:lnTo>
                  <a:lnTo>
                    <a:pt x="93" y="30"/>
                  </a:lnTo>
                  <a:lnTo>
                    <a:pt x="89" y="30"/>
                  </a:lnTo>
                  <a:lnTo>
                    <a:pt x="85" y="33"/>
                  </a:lnTo>
                  <a:lnTo>
                    <a:pt x="89" y="37"/>
                  </a:lnTo>
                  <a:lnTo>
                    <a:pt x="89" y="41"/>
                  </a:lnTo>
                  <a:lnTo>
                    <a:pt x="89" y="41"/>
                  </a:lnTo>
                  <a:lnTo>
                    <a:pt x="85" y="44"/>
                  </a:lnTo>
                  <a:lnTo>
                    <a:pt x="89" y="48"/>
                  </a:lnTo>
                  <a:lnTo>
                    <a:pt x="89" y="52"/>
                  </a:lnTo>
                  <a:lnTo>
                    <a:pt x="89" y="52"/>
                  </a:lnTo>
                  <a:lnTo>
                    <a:pt x="97" y="56"/>
                  </a:lnTo>
                  <a:lnTo>
                    <a:pt x="100" y="59"/>
                  </a:lnTo>
                  <a:lnTo>
                    <a:pt x="104" y="63"/>
                  </a:lnTo>
                  <a:lnTo>
                    <a:pt x="115" y="70"/>
                  </a:lnTo>
                  <a:lnTo>
                    <a:pt x="115" y="74"/>
                  </a:lnTo>
                  <a:lnTo>
                    <a:pt x="115" y="74"/>
                  </a:lnTo>
                  <a:lnTo>
                    <a:pt x="115" y="78"/>
                  </a:lnTo>
                  <a:lnTo>
                    <a:pt x="119" y="82"/>
                  </a:lnTo>
                  <a:lnTo>
                    <a:pt x="122" y="82"/>
                  </a:lnTo>
                  <a:lnTo>
                    <a:pt x="122" y="85"/>
                  </a:lnTo>
                  <a:lnTo>
                    <a:pt x="130" y="89"/>
                  </a:lnTo>
                  <a:lnTo>
                    <a:pt x="130" y="93"/>
                  </a:lnTo>
                  <a:lnTo>
                    <a:pt x="134" y="93"/>
                  </a:lnTo>
                  <a:lnTo>
                    <a:pt x="137" y="93"/>
                  </a:lnTo>
                  <a:lnTo>
                    <a:pt x="141" y="93"/>
                  </a:lnTo>
                  <a:lnTo>
                    <a:pt x="145" y="93"/>
                  </a:lnTo>
                  <a:lnTo>
                    <a:pt x="148" y="93"/>
                  </a:lnTo>
                  <a:lnTo>
                    <a:pt x="152" y="96"/>
                  </a:lnTo>
                  <a:lnTo>
                    <a:pt x="152" y="96"/>
                  </a:lnTo>
                  <a:lnTo>
                    <a:pt x="148" y="100"/>
                  </a:lnTo>
                  <a:lnTo>
                    <a:pt x="148" y="100"/>
                  </a:lnTo>
                  <a:lnTo>
                    <a:pt x="148" y="104"/>
                  </a:lnTo>
                  <a:lnTo>
                    <a:pt x="152" y="104"/>
                  </a:lnTo>
                  <a:lnTo>
                    <a:pt x="159" y="104"/>
                  </a:lnTo>
                  <a:lnTo>
                    <a:pt x="171" y="111"/>
                  </a:lnTo>
                  <a:lnTo>
                    <a:pt x="174" y="115"/>
                  </a:lnTo>
                  <a:lnTo>
                    <a:pt x="178" y="119"/>
                  </a:lnTo>
                  <a:lnTo>
                    <a:pt x="185" y="119"/>
                  </a:lnTo>
                  <a:lnTo>
                    <a:pt x="185" y="122"/>
                  </a:lnTo>
                  <a:lnTo>
                    <a:pt x="189" y="122"/>
                  </a:lnTo>
                  <a:lnTo>
                    <a:pt x="189" y="126"/>
                  </a:lnTo>
                  <a:lnTo>
                    <a:pt x="185" y="130"/>
                  </a:lnTo>
                  <a:lnTo>
                    <a:pt x="185" y="130"/>
                  </a:lnTo>
                  <a:lnTo>
                    <a:pt x="185" y="130"/>
                  </a:lnTo>
                  <a:lnTo>
                    <a:pt x="185" y="133"/>
                  </a:lnTo>
                  <a:lnTo>
                    <a:pt x="182" y="130"/>
                  </a:lnTo>
                  <a:lnTo>
                    <a:pt x="182" y="130"/>
                  </a:lnTo>
                  <a:lnTo>
                    <a:pt x="178" y="126"/>
                  </a:lnTo>
                  <a:lnTo>
                    <a:pt x="178" y="122"/>
                  </a:lnTo>
                  <a:lnTo>
                    <a:pt x="178" y="122"/>
                  </a:lnTo>
                  <a:lnTo>
                    <a:pt x="174" y="122"/>
                  </a:lnTo>
                  <a:lnTo>
                    <a:pt x="171" y="122"/>
                  </a:lnTo>
                  <a:lnTo>
                    <a:pt x="167" y="119"/>
                  </a:lnTo>
                  <a:lnTo>
                    <a:pt x="167" y="119"/>
                  </a:lnTo>
                  <a:lnTo>
                    <a:pt x="163" y="122"/>
                  </a:lnTo>
                  <a:lnTo>
                    <a:pt x="163" y="126"/>
                  </a:lnTo>
                  <a:lnTo>
                    <a:pt x="163" y="126"/>
                  </a:lnTo>
                  <a:lnTo>
                    <a:pt x="163" y="130"/>
                  </a:lnTo>
                  <a:lnTo>
                    <a:pt x="159" y="130"/>
                  </a:lnTo>
                  <a:lnTo>
                    <a:pt x="159" y="133"/>
                  </a:lnTo>
                  <a:lnTo>
                    <a:pt x="159" y="133"/>
                  </a:lnTo>
                  <a:lnTo>
                    <a:pt x="159" y="137"/>
                  </a:lnTo>
                  <a:lnTo>
                    <a:pt x="163" y="137"/>
                  </a:lnTo>
                  <a:lnTo>
                    <a:pt x="167" y="141"/>
                  </a:lnTo>
                  <a:lnTo>
                    <a:pt x="167" y="141"/>
                  </a:lnTo>
                  <a:lnTo>
                    <a:pt x="167" y="145"/>
                  </a:lnTo>
                  <a:lnTo>
                    <a:pt x="167" y="148"/>
                  </a:lnTo>
                  <a:lnTo>
                    <a:pt x="167" y="148"/>
                  </a:lnTo>
                  <a:lnTo>
                    <a:pt x="163" y="148"/>
                  </a:lnTo>
                  <a:lnTo>
                    <a:pt x="163" y="152"/>
                  </a:lnTo>
                  <a:lnTo>
                    <a:pt x="163" y="159"/>
                  </a:lnTo>
                  <a:lnTo>
                    <a:pt x="156" y="163"/>
                  </a:lnTo>
                  <a:lnTo>
                    <a:pt x="156" y="167"/>
                  </a:lnTo>
                  <a:lnTo>
                    <a:pt x="156" y="167"/>
                  </a:lnTo>
                  <a:lnTo>
                    <a:pt x="148" y="167"/>
                  </a:lnTo>
                  <a:lnTo>
                    <a:pt x="145" y="167"/>
                  </a:lnTo>
                  <a:lnTo>
                    <a:pt x="145" y="163"/>
                  </a:lnTo>
                  <a:lnTo>
                    <a:pt x="145" y="163"/>
                  </a:lnTo>
                  <a:lnTo>
                    <a:pt x="148" y="159"/>
                  </a:lnTo>
                  <a:lnTo>
                    <a:pt x="152" y="159"/>
                  </a:lnTo>
                  <a:lnTo>
                    <a:pt x="152" y="156"/>
                  </a:lnTo>
                  <a:lnTo>
                    <a:pt x="152" y="152"/>
                  </a:lnTo>
                  <a:lnTo>
                    <a:pt x="152" y="152"/>
                  </a:lnTo>
                  <a:lnTo>
                    <a:pt x="152" y="152"/>
                  </a:lnTo>
                  <a:lnTo>
                    <a:pt x="156" y="152"/>
                  </a:lnTo>
                  <a:lnTo>
                    <a:pt x="156" y="148"/>
                  </a:lnTo>
                  <a:lnTo>
                    <a:pt x="152" y="145"/>
                  </a:lnTo>
                  <a:lnTo>
                    <a:pt x="152" y="141"/>
                  </a:lnTo>
                  <a:lnTo>
                    <a:pt x="148" y="137"/>
                  </a:lnTo>
                  <a:lnTo>
                    <a:pt x="148" y="133"/>
                  </a:lnTo>
                  <a:lnTo>
                    <a:pt x="148" y="130"/>
                  </a:lnTo>
                  <a:lnTo>
                    <a:pt x="145" y="126"/>
                  </a:lnTo>
                  <a:lnTo>
                    <a:pt x="145" y="130"/>
                  </a:lnTo>
                  <a:lnTo>
                    <a:pt x="137" y="126"/>
                  </a:lnTo>
                  <a:lnTo>
                    <a:pt x="137" y="126"/>
                  </a:lnTo>
                  <a:lnTo>
                    <a:pt x="134" y="126"/>
                  </a:lnTo>
                  <a:lnTo>
                    <a:pt x="134" y="122"/>
                  </a:lnTo>
                  <a:lnTo>
                    <a:pt x="134" y="122"/>
                  </a:lnTo>
                  <a:lnTo>
                    <a:pt x="134" y="119"/>
                  </a:lnTo>
                  <a:lnTo>
                    <a:pt x="130" y="119"/>
                  </a:lnTo>
                  <a:lnTo>
                    <a:pt x="130" y="119"/>
                  </a:lnTo>
                  <a:lnTo>
                    <a:pt x="126" y="119"/>
                  </a:lnTo>
                  <a:lnTo>
                    <a:pt x="126" y="115"/>
                  </a:lnTo>
                  <a:lnTo>
                    <a:pt x="122" y="115"/>
                  </a:lnTo>
                  <a:lnTo>
                    <a:pt x="122" y="115"/>
                  </a:lnTo>
                  <a:lnTo>
                    <a:pt x="119" y="115"/>
                  </a:lnTo>
                  <a:lnTo>
                    <a:pt x="115" y="108"/>
                  </a:lnTo>
                  <a:lnTo>
                    <a:pt x="111" y="108"/>
                  </a:lnTo>
                  <a:lnTo>
                    <a:pt x="108" y="108"/>
                  </a:lnTo>
                  <a:lnTo>
                    <a:pt x="108" y="108"/>
                  </a:lnTo>
                  <a:lnTo>
                    <a:pt x="104" y="108"/>
                  </a:lnTo>
                  <a:lnTo>
                    <a:pt x="104" y="104"/>
                  </a:lnTo>
                  <a:lnTo>
                    <a:pt x="100" y="104"/>
                  </a:lnTo>
                  <a:lnTo>
                    <a:pt x="97" y="104"/>
                  </a:lnTo>
                  <a:lnTo>
                    <a:pt x="93" y="100"/>
                  </a:lnTo>
                  <a:lnTo>
                    <a:pt x="85" y="93"/>
                  </a:lnTo>
                  <a:lnTo>
                    <a:pt x="82" y="89"/>
                  </a:lnTo>
                  <a:lnTo>
                    <a:pt x="82" y="89"/>
                  </a:lnTo>
                  <a:lnTo>
                    <a:pt x="78" y="85"/>
                  </a:lnTo>
                  <a:lnTo>
                    <a:pt x="74" y="85"/>
                  </a:lnTo>
                  <a:lnTo>
                    <a:pt x="74" y="82"/>
                  </a:lnTo>
                  <a:lnTo>
                    <a:pt x="71" y="78"/>
                  </a:lnTo>
                  <a:lnTo>
                    <a:pt x="67" y="74"/>
                  </a:lnTo>
                  <a:lnTo>
                    <a:pt x="63" y="74"/>
                  </a:lnTo>
                  <a:lnTo>
                    <a:pt x="63" y="70"/>
                  </a:lnTo>
                  <a:lnTo>
                    <a:pt x="60" y="67"/>
                  </a:lnTo>
                  <a:lnTo>
                    <a:pt x="60" y="67"/>
                  </a:lnTo>
                  <a:lnTo>
                    <a:pt x="56" y="59"/>
                  </a:lnTo>
                  <a:lnTo>
                    <a:pt x="56" y="59"/>
                  </a:lnTo>
                  <a:lnTo>
                    <a:pt x="56" y="56"/>
                  </a:lnTo>
                  <a:lnTo>
                    <a:pt x="52" y="56"/>
                  </a:lnTo>
                  <a:lnTo>
                    <a:pt x="48" y="52"/>
                  </a:lnTo>
                  <a:lnTo>
                    <a:pt x="45" y="52"/>
                  </a:lnTo>
                  <a:lnTo>
                    <a:pt x="34" y="48"/>
                  </a:lnTo>
                  <a:lnTo>
                    <a:pt x="26" y="52"/>
                  </a:lnTo>
                  <a:lnTo>
                    <a:pt x="26" y="56"/>
                  </a:lnTo>
                  <a:lnTo>
                    <a:pt x="22" y="59"/>
                  </a:lnTo>
                  <a:lnTo>
                    <a:pt x="15" y="59"/>
                  </a:lnTo>
                  <a:lnTo>
                    <a:pt x="15" y="59"/>
                  </a:lnTo>
                  <a:close/>
                  <a:moveTo>
                    <a:pt x="26" y="111"/>
                  </a:moveTo>
                  <a:lnTo>
                    <a:pt x="30" y="111"/>
                  </a:lnTo>
                  <a:lnTo>
                    <a:pt x="30" y="108"/>
                  </a:lnTo>
                  <a:lnTo>
                    <a:pt x="30" y="108"/>
                  </a:lnTo>
                  <a:lnTo>
                    <a:pt x="30" y="108"/>
                  </a:lnTo>
                  <a:lnTo>
                    <a:pt x="30" y="108"/>
                  </a:lnTo>
                  <a:lnTo>
                    <a:pt x="26" y="108"/>
                  </a:lnTo>
                  <a:lnTo>
                    <a:pt x="26" y="111"/>
                  </a:lnTo>
                  <a:lnTo>
                    <a:pt x="26" y="111"/>
                  </a:lnTo>
                  <a:close/>
                  <a:moveTo>
                    <a:pt x="71" y="85"/>
                  </a:moveTo>
                  <a:lnTo>
                    <a:pt x="71" y="85"/>
                  </a:lnTo>
                  <a:lnTo>
                    <a:pt x="71" y="85"/>
                  </a:lnTo>
                  <a:lnTo>
                    <a:pt x="71" y="85"/>
                  </a:lnTo>
                  <a:lnTo>
                    <a:pt x="71" y="85"/>
                  </a:lnTo>
                  <a:close/>
                  <a:moveTo>
                    <a:pt x="56" y="78"/>
                  </a:moveTo>
                  <a:lnTo>
                    <a:pt x="56" y="78"/>
                  </a:lnTo>
                  <a:lnTo>
                    <a:pt x="56" y="78"/>
                  </a:lnTo>
                  <a:lnTo>
                    <a:pt x="60" y="78"/>
                  </a:lnTo>
                  <a:lnTo>
                    <a:pt x="63" y="78"/>
                  </a:lnTo>
                  <a:lnTo>
                    <a:pt x="63" y="78"/>
                  </a:lnTo>
                  <a:lnTo>
                    <a:pt x="60" y="74"/>
                  </a:lnTo>
                  <a:lnTo>
                    <a:pt x="60" y="78"/>
                  </a:lnTo>
                  <a:lnTo>
                    <a:pt x="56" y="78"/>
                  </a:lnTo>
                  <a:lnTo>
                    <a:pt x="56" y="78"/>
                  </a:lnTo>
                  <a:close/>
                  <a:moveTo>
                    <a:pt x="37" y="152"/>
                  </a:moveTo>
                  <a:lnTo>
                    <a:pt x="37" y="148"/>
                  </a:lnTo>
                  <a:lnTo>
                    <a:pt x="37" y="152"/>
                  </a:lnTo>
                  <a:lnTo>
                    <a:pt x="41" y="148"/>
                  </a:lnTo>
                  <a:lnTo>
                    <a:pt x="41" y="145"/>
                  </a:lnTo>
                  <a:lnTo>
                    <a:pt x="41" y="145"/>
                  </a:lnTo>
                  <a:lnTo>
                    <a:pt x="45" y="145"/>
                  </a:lnTo>
                  <a:lnTo>
                    <a:pt x="48" y="145"/>
                  </a:lnTo>
                  <a:lnTo>
                    <a:pt x="48" y="145"/>
                  </a:lnTo>
                  <a:lnTo>
                    <a:pt x="52" y="145"/>
                  </a:lnTo>
                  <a:lnTo>
                    <a:pt x="52" y="137"/>
                  </a:lnTo>
                  <a:lnTo>
                    <a:pt x="52" y="137"/>
                  </a:lnTo>
                  <a:lnTo>
                    <a:pt x="48" y="130"/>
                  </a:lnTo>
                  <a:lnTo>
                    <a:pt x="52" y="126"/>
                  </a:lnTo>
                  <a:lnTo>
                    <a:pt x="48" y="122"/>
                  </a:lnTo>
                  <a:lnTo>
                    <a:pt x="52" y="119"/>
                  </a:lnTo>
                  <a:lnTo>
                    <a:pt x="52" y="119"/>
                  </a:lnTo>
                  <a:lnTo>
                    <a:pt x="52" y="115"/>
                  </a:lnTo>
                  <a:lnTo>
                    <a:pt x="48" y="111"/>
                  </a:lnTo>
                  <a:lnTo>
                    <a:pt x="45" y="108"/>
                  </a:lnTo>
                  <a:lnTo>
                    <a:pt x="45" y="108"/>
                  </a:lnTo>
                  <a:lnTo>
                    <a:pt x="41" y="108"/>
                  </a:lnTo>
                  <a:lnTo>
                    <a:pt x="41" y="108"/>
                  </a:lnTo>
                  <a:lnTo>
                    <a:pt x="34" y="115"/>
                  </a:lnTo>
                  <a:lnTo>
                    <a:pt x="30" y="115"/>
                  </a:lnTo>
                  <a:lnTo>
                    <a:pt x="26" y="111"/>
                  </a:lnTo>
                  <a:lnTo>
                    <a:pt x="26" y="115"/>
                  </a:lnTo>
                  <a:lnTo>
                    <a:pt x="26" y="119"/>
                  </a:lnTo>
                  <a:lnTo>
                    <a:pt x="30" y="119"/>
                  </a:lnTo>
                  <a:lnTo>
                    <a:pt x="30" y="122"/>
                  </a:lnTo>
                  <a:lnTo>
                    <a:pt x="34" y="122"/>
                  </a:lnTo>
                  <a:lnTo>
                    <a:pt x="34" y="126"/>
                  </a:lnTo>
                  <a:lnTo>
                    <a:pt x="30" y="130"/>
                  </a:lnTo>
                  <a:lnTo>
                    <a:pt x="30" y="130"/>
                  </a:lnTo>
                  <a:lnTo>
                    <a:pt x="34" y="130"/>
                  </a:lnTo>
                  <a:lnTo>
                    <a:pt x="34" y="133"/>
                  </a:lnTo>
                  <a:lnTo>
                    <a:pt x="34" y="133"/>
                  </a:lnTo>
                  <a:lnTo>
                    <a:pt x="30" y="141"/>
                  </a:lnTo>
                  <a:lnTo>
                    <a:pt x="30" y="141"/>
                  </a:lnTo>
                  <a:lnTo>
                    <a:pt x="34" y="148"/>
                  </a:lnTo>
                  <a:lnTo>
                    <a:pt x="37" y="152"/>
                  </a:lnTo>
                  <a:lnTo>
                    <a:pt x="37" y="152"/>
                  </a:lnTo>
                  <a:close/>
                  <a:moveTo>
                    <a:pt x="141" y="189"/>
                  </a:moveTo>
                  <a:lnTo>
                    <a:pt x="141" y="185"/>
                  </a:lnTo>
                  <a:lnTo>
                    <a:pt x="141" y="185"/>
                  </a:lnTo>
                  <a:lnTo>
                    <a:pt x="141" y="182"/>
                  </a:lnTo>
                  <a:lnTo>
                    <a:pt x="137" y="178"/>
                  </a:lnTo>
                  <a:lnTo>
                    <a:pt x="141" y="171"/>
                  </a:lnTo>
                  <a:lnTo>
                    <a:pt x="145" y="167"/>
                  </a:lnTo>
                  <a:lnTo>
                    <a:pt x="145" y="163"/>
                  </a:lnTo>
                  <a:lnTo>
                    <a:pt x="141" y="159"/>
                  </a:lnTo>
                  <a:lnTo>
                    <a:pt x="137" y="163"/>
                  </a:lnTo>
                  <a:lnTo>
                    <a:pt x="137" y="163"/>
                  </a:lnTo>
                  <a:lnTo>
                    <a:pt x="134" y="163"/>
                  </a:lnTo>
                  <a:lnTo>
                    <a:pt x="130" y="167"/>
                  </a:lnTo>
                  <a:lnTo>
                    <a:pt x="122" y="167"/>
                  </a:lnTo>
                  <a:lnTo>
                    <a:pt x="115" y="167"/>
                  </a:lnTo>
                  <a:lnTo>
                    <a:pt x="111" y="167"/>
                  </a:lnTo>
                  <a:lnTo>
                    <a:pt x="108" y="163"/>
                  </a:lnTo>
                  <a:lnTo>
                    <a:pt x="104" y="163"/>
                  </a:lnTo>
                  <a:lnTo>
                    <a:pt x="104" y="167"/>
                  </a:lnTo>
                  <a:lnTo>
                    <a:pt x="100" y="163"/>
                  </a:lnTo>
                  <a:lnTo>
                    <a:pt x="97" y="167"/>
                  </a:lnTo>
                  <a:lnTo>
                    <a:pt x="97" y="171"/>
                  </a:lnTo>
                  <a:lnTo>
                    <a:pt x="100" y="174"/>
                  </a:lnTo>
                  <a:lnTo>
                    <a:pt x="104" y="174"/>
                  </a:lnTo>
                  <a:lnTo>
                    <a:pt x="111" y="178"/>
                  </a:lnTo>
                  <a:lnTo>
                    <a:pt x="111" y="178"/>
                  </a:lnTo>
                  <a:lnTo>
                    <a:pt x="115" y="182"/>
                  </a:lnTo>
                  <a:lnTo>
                    <a:pt x="122" y="185"/>
                  </a:lnTo>
                  <a:lnTo>
                    <a:pt x="126" y="182"/>
                  </a:lnTo>
                  <a:lnTo>
                    <a:pt x="130" y="185"/>
                  </a:lnTo>
                  <a:lnTo>
                    <a:pt x="130" y="185"/>
                  </a:lnTo>
                  <a:lnTo>
                    <a:pt x="137" y="189"/>
                  </a:lnTo>
                  <a:lnTo>
                    <a:pt x="141" y="18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73">
              <a:extLst>
                <a:ext uri="{FF2B5EF4-FFF2-40B4-BE49-F238E27FC236}">
                  <a16:creationId xmlns:a16="http://schemas.microsoft.com/office/drawing/2014/main" id="{A3305379-FAFA-4387-9B19-8E8E4CE576E1}"/>
                </a:ext>
              </a:extLst>
            </p:cNvPr>
            <p:cNvSpPr>
              <a:spLocks noEditPoints="1"/>
            </p:cNvSpPr>
            <p:nvPr/>
          </p:nvSpPr>
          <p:spPr bwMode="auto">
            <a:xfrm>
              <a:off x="4111604" y="2274041"/>
              <a:ext cx="262473" cy="181415"/>
            </a:xfrm>
            <a:custGeom>
              <a:avLst/>
              <a:gdLst>
                <a:gd name="T0" fmla="*/ 32 w 55"/>
                <a:gd name="T1" fmla="*/ 3 h 38"/>
                <a:gd name="T2" fmla="*/ 33 w 55"/>
                <a:gd name="T3" fmla="*/ 4 h 38"/>
                <a:gd name="T4" fmla="*/ 37 w 55"/>
                <a:gd name="T5" fmla="*/ 6 h 38"/>
                <a:gd name="T6" fmla="*/ 40 w 55"/>
                <a:gd name="T7" fmla="*/ 6 h 38"/>
                <a:gd name="T8" fmla="*/ 43 w 55"/>
                <a:gd name="T9" fmla="*/ 6 h 38"/>
                <a:gd name="T10" fmla="*/ 46 w 55"/>
                <a:gd name="T11" fmla="*/ 6 h 38"/>
                <a:gd name="T12" fmla="*/ 51 w 55"/>
                <a:gd name="T13" fmla="*/ 7 h 38"/>
                <a:gd name="T14" fmla="*/ 50 w 55"/>
                <a:gd name="T15" fmla="*/ 9 h 38"/>
                <a:gd name="T16" fmla="*/ 48 w 55"/>
                <a:gd name="T17" fmla="*/ 12 h 38"/>
                <a:gd name="T18" fmla="*/ 44 w 55"/>
                <a:gd name="T19" fmla="*/ 13 h 38"/>
                <a:gd name="T20" fmla="*/ 42 w 55"/>
                <a:gd name="T21" fmla="*/ 15 h 38"/>
                <a:gd name="T22" fmla="*/ 41 w 55"/>
                <a:gd name="T23" fmla="*/ 16 h 38"/>
                <a:gd name="T24" fmla="*/ 40 w 55"/>
                <a:gd name="T25" fmla="*/ 18 h 38"/>
                <a:gd name="T26" fmla="*/ 37 w 55"/>
                <a:gd name="T27" fmla="*/ 21 h 38"/>
                <a:gd name="T28" fmla="*/ 38 w 55"/>
                <a:gd name="T29" fmla="*/ 24 h 38"/>
                <a:gd name="T30" fmla="*/ 37 w 55"/>
                <a:gd name="T31" fmla="*/ 26 h 38"/>
                <a:gd name="T32" fmla="*/ 35 w 55"/>
                <a:gd name="T33" fmla="*/ 30 h 38"/>
                <a:gd name="T34" fmla="*/ 34 w 55"/>
                <a:gd name="T35" fmla="*/ 31 h 38"/>
                <a:gd name="T36" fmla="*/ 30 w 55"/>
                <a:gd name="T37" fmla="*/ 34 h 38"/>
                <a:gd name="T38" fmla="*/ 28 w 55"/>
                <a:gd name="T39" fmla="*/ 34 h 38"/>
                <a:gd name="T40" fmla="*/ 26 w 55"/>
                <a:gd name="T41" fmla="*/ 34 h 38"/>
                <a:gd name="T42" fmla="*/ 22 w 55"/>
                <a:gd name="T43" fmla="*/ 34 h 38"/>
                <a:gd name="T44" fmla="*/ 19 w 55"/>
                <a:gd name="T45" fmla="*/ 36 h 38"/>
                <a:gd name="T46" fmla="*/ 16 w 55"/>
                <a:gd name="T47" fmla="*/ 37 h 38"/>
                <a:gd name="T48" fmla="*/ 12 w 55"/>
                <a:gd name="T49" fmla="*/ 36 h 38"/>
                <a:gd name="T50" fmla="*/ 10 w 55"/>
                <a:gd name="T51" fmla="*/ 32 h 38"/>
                <a:gd name="T52" fmla="*/ 8 w 55"/>
                <a:gd name="T53" fmla="*/ 31 h 38"/>
                <a:gd name="T54" fmla="*/ 9 w 55"/>
                <a:gd name="T55" fmla="*/ 28 h 38"/>
                <a:gd name="T56" fmla="*/ 8 w 55"/>
                <a:gd name="T57" fmla="*/ 26 h 38"/>
                <a:gd name="T58" fmla="*/ 8 w 55"/>
                <a:gd name="T59" fmla="*/ 22 h 38"/>
                <a:gd name="T60" fmla="*/ 9 w 55"/>
                <a:gd name="T61" fmla="*/ 20 h 38"/>
                <a:gd name="T62" fmla="*/ 10 w 55"/>
                <a:gd name="T63" fmla="*/ 17 h 38"/>
                <a:gd name="T64" fmla="*/ 12 w 55"/>
                <a:gd name="T65" fmla="*/ 12 h 38"/>
                <a:gd name="T66" fmla="*/ 12 w 55"/>
                <a:gd name="T67" fmla="*/ 10 h 38"/>
                <a:gd name="T68" fmla="*/ 9 w 55"/>
                <a:gd name="T69" fmla="*/ 10 h 38"/>
                <a:gd name="T70" fmla="*/ 4 w 55"/>
                <a:gd name="T71" fmla="*/ 9 h 38"/>
                <a:gd name="T72" fmla="*/ 2 w 55"/>
                <a:gd name="T73" fmla="*/ 9 h 38"/>
                <a:gd name="T74" fmla="*/ 2 w 55"/>
                <a:gd name="T75" fmla="*/ 7 h 38"/>
                <a:gd name="T76" fmla="*/ 2 w 55"/>
                <a:gd name="T77" fmla="*/ 6 h 38"/>
                <a:gd name="T78" fmla="*/ 2 w 55"/>
                <a:gd name="T79" fmla="*/ 5 h 38"/>
                <a:gd name="T80" fmla="*/ 1 w 55"/>
                <a:gd name="T81" fmla="*/ 5 h 38"/>
                <a:gd name="T82" fmla="*/ 2 w 55"/>
                <a:gd name="T83" fmla="*/ 2 h 38"/>
                <a:gd name="T84" fmla="*/ 5 w 55"/>
                <a:gd name="T85" fmla="*/ 2 h 38"/>
                <a:gd name="T86" fmla="*/ 6 w 55"/>
                <a:gd name="T87" fmla="*/ 0 h 38"/>
                <a:gd name="T88" fmla="*/ 8 w 55"/>
                <a:gd name="T89" fmla="*/ 0 h 38"/>
                <a:gd name="T90" fmla="*/ 11 w 55"/>
                <a:gd name="T91" fmla="*/ 1 h 38"/>
                <a:gd name="T92" fmla="*/ 14 w 55"/>
                <a:gd name="T93" fmla="*/ 1 h 38"/>
                <a:gd name="T94" fmla="*/ 19 w 55"/>
                <a:gd name="T95" fmla="*/ 2 h 38"/>
                <a:gd name="T96" fmla="*/ 24 w 55"/>
                <a:gd name="T97" fmla="*/ 2 h 38"/>
                <a:gd name="T98" fmla="*/ 27 w 55"/>
                <a:gd name="T99" fmla="*/ 2 h 38"/>
                <a:gd name="T100" fmla="*/ 30 w 55"/>
                <a:gd name="T101" fmla="*/ 2 h 38"/>
                <a:gd name="T102" fmla="*/ 53 w 55"/>
                <a:gd name="T103" fmla="*/ 20 h 38"/>
                <a:gd name="T104" fmla="*/ 55 w 55"/>
                <a:gd name="T105" fmla="*/ 20 h 38"/>
                <a:gd name="T106" fmla="*/ 53 w 55"/>
                <a:gd name="T107" fmla="*/ 20 h 38"/>
                <a:gd name="T108" fmla="*/ 52 w 55"/>
                <a:gd name="T109" fmla="*/ 20 h 38"/>
                <a:gd name="T110" fmla="*/ 49 w 55"/>
                <a:gd name="T111" fmla="*/ 21 h 38"/>
                <a:gd name="T112" fmla="*/ 50 w 55"/>
                <a:gd name="T113" fmla="*/ 22 h 38"/>
                <a:gd name="T114" fmla="*/ 46 w 55"/>
                <a:gd name="T115" fmla="*/ 24 h 38"/>
                <a:gd name="T116" fmla="*/ 44 w 55"/>
                <a:gd name="T117"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38">
                  <a:moveTo>
                    <a:pt x="31" y="2"/>
                  </a:moveTo>
                  <a:cubicBezTo>
                    <a:pt x="32" y="2"/>
                    <a:pt x="32" y="2"/>
                    <a:pt x="32" y="2"/>
                  </a:cubicBezTo>
                  <a:cubicBezTo>
                    <a:pt x="32" y="3"/>
                    <a:pt x="32" y="3"/>
                    <a:pt x="32" y="3"/>
                  </a:cubicBezTo>
                  <a:cubicBezTo>
                    <a:pt x="33" y="3"/>
                    <a:pt x="33" y="3"/>
                    <a:pt x="33" y="3"/>
                  </a:cubicBezTo>
                  <a:cubicBezTo>
                    <a:pt x="33" y="4"/>
                    <a:pt x="33" y="4"/>
                    <a:pt x="33" y="4"/>
                  </a:cubicBezTo>
                  <a:cubicBezTo>
                    <a:pt x="33" y="4"/>
                    <a:pt x="33" y="4"/>
                    <a:pt x="33" y="4"/>
                  </a:cubicBezTo>
                  <a:cubicBezTo>
                    <a:pt x="34" y="4"/>
                    <a:pt x="34" y="4"/>
                    <a:pt x="34" y="4"/>
                  </a:cubicBezTo>
                  <a:cubicBezTo>
                    <a:pt x="36" y="5"/>
                    <a:pt x="36" y="5"/>
                    <a:pt x="36" y="5"/>
                  </a:cubicBezTo>
                  <a:cubicBezTo>
                    <a:pt x="37" y="6"/>
                    <a:pt x="37" y="6"/>
                    <a:pt x="37" y="6"/>
                  </a:cubicBezTo>
                  <a:cubicBezTo>
                    <a:pt x="38" y="5"/>
                    <a:pt x="38" y="5"/>
                    <a:pt x="38" y="5"/>
                  </a:cubicBezTo>
                  <a:cubicBezTo>
                    <a:pt x="39" y="6"/>
                    <a:pt x="39" y="6"/>
                    <a:pt x="39" y="6"/>
                  </a:cubicBezTo>
                  <a:cubicBezTo>
                    <a:pt x="40" y="6"/>
                    <a:pt x="40" y="6"/>
                    <a:pt x="40" y="6"/>
                  </a:cubicBezTo>
                  <a:cubicBezTo>
                    <a:pt x="40" y="6"/>
                    <a:pt x="40" y="6"/>
                    <a:pt x="40" y="6"/>
                  </a:cubicBezTo>
                  <a:cubicBezTo>
                    <a:pt x="41" y="6"/>
                    <a:pt x="41" y="6"/>
                    <a:pt x="41" y="6"/>
                  </a:cubicBezTo>
                  <a:cubicBezTo>
                    <a:pt x="43" y="6"/>
                    <a:pt x="43" y="6"/>
                    <a:pt x="43" y="6"/>
                  </a:cubicBezTo>
                  <a:cubicBezTo>
                    <a:pt x="44" y="6"/>
                    <a:pt x="44" y="6"/>
                    <a:pt x="44" y="6"/>
                  </a:cubicBezTo>
                  <a:cubicBezTo>
                    <a:pt x="45" y="6"/>
                    <a:pt x="45" y="6"/>
                    <a:pt x="45" y="6"/>
                  </a:cubicBezTo>
                  <a:cubicBezTo>
                    <a:pt x="46" y="6"/>
                    <a:pt x="46" y="6"/>
                    <a:pt x="46" y="6"/>
                  </a:cubicBezTo>
                  <a:cubicBezTo>
                    <a:pt x="48" y="6"/>
                    <a:pt x="48" y="6"/>
                    <a:pt x="48" y="6"/>
                  </a:cubicBezTo>
                  <a:cubicBezTo>
                    <a:pt x="50" y="7"/>
                    <a:pt x="50" y="7"/>
                    <a:pt x="50" y="7"/>
                  </a:cubicBezTo>
                  <a:cubicBezTo>
                    <a:pt x="51" y="7"/>
                    <a:pt x="51" y="7"/>
                    <a:pt x="51" y="7"/>
                  </a:cubicBezTo>
                  <a:cubicBezTo>
                    <a:pt x="51" y="8"/>
                    <a:pt x="51" y="8"/>
                    <a:pt x="51" y="8"/>
                  </a:cubicBezTo>
                  <a:cubicBezTo>
                    <a:pt x="50" y="8"/>
                    <a:pt x="50" y="8"/>
                    <a:pt x="50" y="8"/>
                  </a:cubicBezTo>
                  <a:cubicBezTo>
                    <a:pt x="50" y="9"/>
                    <a:pt x="50" y="9"/>
                    <a:pt x="50" y="9"/>
                  </a:cubicBezTo>
                  <a:cubicBezTo>
                    <a:pt x="50" y="10"/>
                    <a:pt x="50" y="10"/>
                    <a:pt x="50" y="10"/>
                  </a:cubicBezTo>
                  <a:cubicBezTo>
                    <a:pt x="50" y="11"/>
                    <a:pt x="50" y="11"/>
                    <a:pt x="50" y="11"/>
                  </a:cubicBezTo>
                  <a:cubicBezTo>
                    <a:pt x="48" y="12"/>
                    <a:pt x="48" y="12"/>
                    <a:pt x="48" y="12"/>
                  </a:cubicBezTo>
                  <a:cubicBezTo>
                    <a:pt x="48" y="12"/>
                    <a:pt x="47" y="13"/>
                    <a:pt x="47" y="13"/>
                  </a:cubicBezTo>
                  <a:cubicBezTo>
                    <a:pt x="47" y="13"/>
                    <a:pt x="46" y="13"/>
                    <a:pt x="46" y="13"/>
                  </a:cubicBezTo>
                  <a:cubicBezTo>
                    <a:pt x="44" y="13"/>
                    <a:pt x="44" y="13"/>
                    <a:pt x="44" y="13"/>
                  </a:cubicBezTo>
                  <a:cubicBezTo>
                    <a:pt x="43" y="14"/>
                    <a:pt x="43" y="14"/>
                    <a:pt x="43" y="14"/>
                  </a:cubicBezTo>
                  <a:cubicBezTo>
                    <a:pt x="42" y="15"/>
                    <a:pt x="42" y="15"/>
                    <a:pt x="42" y="15"/>
                  </a:cubicBezTo>
                  <a:cubicBezTo>
                    <a:pt x="42" y="15"/>
                    <a:pt x="42" y="15"/>
                    <a:pt x="42" y="15"/>
                  </a:cubicBezTo>
                  <a:cubicBezTo>
                    <a:pt x="42" y="16"/>
                    <a:pt x="42" y="16"/>
                    <a:pt x="42" y="16"/>
                  </a:cubicBezTo>
                  <a:cubicBezTo>
                    <a:pt x="42" y="16"/>
                    <a:pt x="42" y="16"/>
                    <a:pt x="42" y="16"/>
                  </a:cubicBezTo>
                  <a:cubicBezTo>
                    <a:pt x="41" y="16"/>
                    <a:pt x="41" y="16"/>
                    <a:pt x="41" y="16"/>
                  </a:cubicBezTo>
                  <a:cubicBezTo>
                    <a:pt x="42" y="16"/>
                    <a:pt x="42" y="16"/>
                    <a:pt x="42" y="16"/>
                  </a:cubicBezTo>
                  <a:cubicBezTo>
                    <a:pt x="41" y="16"/>
                    <a:pt x="41" y="16"/>
                    <a:pt x="41" y="16"/>
                  </a:cubicBezTo>
                  <a:cubicBezTo>
                    <a:pt x="40" y="18"/>
                    <a:pt x="40" y="18"/>
                    <a:pt x="40" y="18"/>
                  </a:cubicBezTo>
                  <a:cubicBezTo>
                    <a:pt x="39" y="18"/>
                    <a:pt x="39" y="18"/>
                    <a:pt x="39" y="18"/>
                  </a:cubicBezTo>
                  <a:cubicBezTo>
                    <a:pt x="37" y="21"/>
                    <a:pt x="37" y="21"/>
                    <a:pt x="37" y="21"/>
                  </a:cubicBezTo>
                  <a:cubicBezTo>
                    <a:pt x="37" y="21"/>
                    <a:pt x="37" y="21"/>
                    <a:pt x="37" y="21"/>
                  </a:cubicBezTo>
                  <a:cubicBezTo>
                    <a:pt x="37" y="23"/>
                    <a:pt x="37" y="23"/>
                    <a:pt x="37" y="23"/>
                  </a:cubicBezTo>
                  <a:cubicBezTo>
                    <a:pt x="38" y="23"/>
                    <a:pt x="38" y="23"/>
                    <a:pt x="38" y="23"/>
                  </a:cubicBezTo>
                  <a:cubicBezTo>
                    <a:pt x="38" y="24"/>
                    <a:pt x="38" y="24"/>
                    <a:pt x="38" y="24"/>
                  </a:cubicBezTo>
                  <a:cubicBezTo>
                    <a:pt x="39" y="25"/>
                    <a:pt x="39" y="25"/>
                    <a:pt x="39" y="25"/>
                  </a:cubicBezTo>
                  <a:cubicBezTo>
                    <a:pt x="38" y="26"/>
                    <a:pt x="38" y="26"/>
                    <a:pt x="38" y="26"/>
                  </a:cubicBezTo>
                  <a:cubicBezTo>
                    <a:pt x="37" y="26"/>
                    <a:pt x="37" y="26"/>
                    <a:pt x="37" y="26"/>
                  </a:cubicBezTo>
                  <a:cubicBezTo>
                    <a:pt x="37" y="27"/>
                    <a:pt x="37" y="27"/>
                    <a:pt x="37" y="27"/>
                  </a:cubicBezTo>
                  <a:cubicBezTo>
                    <a:pt x="36" y="29"/>
                    <a:pt x="36" y="29"/>
                    <a:pt x="36" y="29"/>
                  </a:cubicBezTo>
                  <a:cubicBezTo>
                    <a:pt x="35" y="30"/>
                    <a:pt x="35" y="30"/>
                    <a:pt x="35" y="30"/>
                  </a:cubicBezTo>
                  <a:cubicBezTo>
                    <a:pt x="36" y="30"/>
                    <a:pt x="36" y="30"/>
                    <a:pt x="36" y="30"/>
                  </a:cubicBezTo>
                  <a:cubicBezTo>
                    <a:pt x="35" y="31"/>
                    <a:pt x="35" y="31"/>
                    <a:pt x="35" y="31"/>
                  </a:cubicBezTo>
                  <a:cubicBezTo>
                    <a:pt x="34" y="31"/>
                    <a:pt x="34" y="31"/>
                    <a:pt x="34" y="31"/>
                  </a:cubicBezTo>
                  <a:cubicBezTo>
                    <a:pt x="31" y="32"/>
                    <a:pt x="31" y="32"/>
                    <a:pt x="31" y="32"/>
                  </a:cubicBezTo>
                  <a:cubicBezTo>
                    <a:pt x="31" y="33"/>
                    <a:pt x="31" y="33"/>
                    <a:pt x="31" y="33"/>
                  </a:cubicBezTo>
                  <a:cubicBezTo>
                    <a:pt x="30" y="34"/>
                    <a:pt x="30" y="34"/>
                    <a:pt x="30" y="34"/>
                  </a:cubicBezTo>
                  <a:cubicBezTo>
                    <a:pt x="29" y="34"/>
                    <a:pt x="29" y="34"/>
                    <a:pt x="29" y="34"/>
                  </a:cubicBezTo>
                  <a:cubicBezTo>
                    <a:pt x="28" y="33"/>
                    <a:pt x="28" y="33"/>
                    <a:pt x="28" y="33"/>
                  </a:cubicBezTo>
                  <a:cubicBezTo>
                    <a:pt x="28" y="34"/>
                    <a:pt x="28" y="34"/>
                    <a:pt x="28" y="34"/>
                  </a:cubicBezTo>
                  <a:cubicBezTo>
                    <a:pt x="27" y="35"/>
                    <a:pt x="27" y="35"/>
                    <a:pt x="27" y="35"/>
                  </a:cubicBezTo>
                  <a:cubicBezTo>
                    <a:pt x="27" y="34"/>
                    <a:pt x="27" y="34"/>
                    <a:pt x="27" y="34"/>
                  </a:cubicBezTo>
                  <a:cubicBezTo>
                    <a:pt x="26" y="34"/>
                    <a:pt x="26" y="34"/>
                    <a:pt x="26" y="34"/>
                  </a:cubicBezTo>
                  <a:cubicBezTo>
                    <a:pt x="25" y="34"/>
                    <a:pt x="25" y="34"/>
                    <a:pt x="25" y="34"/>
                  </a:cubicBezTo>
                  <a:cubicBezTo>
                    <a:pt x="24" y="34"/>
                    <a:pt x="24" y="34"/>
                    <a:pt x="24" y="34"/>
                  </a:cubicBezTo>
                  <a:cubicBezTo>
                    <a:pt x="22" y="34"/>
                    <a:pt x="22" y="34"/>
                    <a:pt x="22" y="34"/>
                  </a:cubicBezTo>
                  <a:cubicBezTo>
                    <a:pt x="22" y="34"/>
                    <a:pt x="22" y="34"/>
                    <a:pt x="22" y="34"/>
                  </a:cubicBezTo>
                  <a:cubicBezTo>
                    <a:pt x="20" y="34"/>
                    <a:pt x="20" y="34"/>
                    <a:pt x="20" y="34"/>
                  </a:cubicBezTo>
                  <a:cubicBezTo>
                    <a:pt x="19" y="36"/>
                    <a:pt x="19" y="36"/>
                    <a:pt x="19" y="36"/>
                  </a:cubicBezTo>
                  <a:cubicBezTo>
                    <a:pt x="17" y="36"/>
                    <a:pt x="17" y="36"/>
                    <a:pt x="17" y="36"/>
                  </a:cubicBezTo>
                  <a:cubicBezTo>
                    <a:pt x="16" y="36"/>
                    <a:pt x="16" y="36"/>
                    <a:pt x="16" y="36"/>
                  </a:cubicBezTo>
                  <a:cubicBezTo>
                    <a:pt x="16" y="37"/>
                    <a:pt x="16" y="37"/>
                    <a:pt x="16" y="37"/>
                  </a:cubicBezTo>
                  <a:cubicBezTo>
                    <a:pt x="15" y="38"/>
                    <a:pt x="15" y="38"/>
                    <a:pt x="15" y="38"/>
                  </a:cubicBezTo>
                  <a:cubicBezTo>
                    <a:pt x="14" y="37"/>
                    <a:pt x="14" y="37"/>
                    <a:pt x="14" y="37"/>
                  </a:cubicBezTo>
                  <a:cubicBezTo>
                    <a:pt x="12" y="36"/>
                    <a:pt x="12" y="36"/>
                    <a:pt x="12" y="36"/>
                  </a:cubicBezTo>
                  <a:cubicBezTo>
                    <a:pt x="11" y="34"/>
                    <a:pt x="11" y="34"/>
                    <a:pt x="11" y="34"/>
                  </a:cubicBezTo>
                  <a:cubicBezTo>
                    <a:pt x="12" y="34"/>
                    <a:pt x="12" y="34"/>
                    <a:pt x="12" y="34"/>
                  </a:cubicBezTo>
                  <a:cubicBezTo>
                    <a:pt x="10" y="32"/>
                    <a:pt x="10" y="32"/>
                    <a:pt x="10" y="32"/>
                  </a:cubicBezTo>
                  <a:cubicBezTo>
                    <a:pt x="8" y="32"/>
                    <a:pt x="8" y="32"/>
                    <a:pt x="8" y="32"/>
                  </a:cubicBezTo>
                  <a:cubicBezTo>
                    <a:pt x="8" y="32"/>
                    <a:pt x="8" y="32"/>
                    <a:pt x="8" y="32"/>
                  </a:cubicBezTo>
                  <a:cubicBezTo>
                    <a:pt x="8" y="31"/>
                    <a:pt x="8" y="31"/>
                    <a:pt x="8" y="31"/>
                  </a:cubicBezTo>
                  <a:cubicBezTo>
                    <a:pt x="7" y="30"/>
                    <a:pt x="7" y="30"/>
                    <a:pt x="7" y="30"/>
                  </a:cubicBezTo>
                  <a:cubicBezTo>
                    <a:pt x="8" y="29"/>
                    <a:pt x="8" y="29"/>
                    <a:pt x="8" y="29"/>
                  </a:cubicBezTo>
                  <a:cubicBezTo>
                    <a:pt x="9" y="28"/>
                    <a:pt x="9" y="28"/>
                    <a:pt x="9" y="28"/>
                  </a:cubicBezTo>
                  <a:cubicBezTo>
                    <a:pt x="9" y="27"/>
                    <a:pt x="9" y="27"/>
                    <a:pt x="9" y="27"/>
                  </a:cubicBezTo>
                  <a:cubicBezTo>
                    <a:pt x="8" y="27"/>
                    <a:pt x="8" y="27"/>
                    <a:pt x="8" y="27"/>
                  </a:cubicBezTo>
                  <a:cubicBezTo>
                    <a:pt x="8" y="26"/>
                    <a:pt x="8" y="26"/>
                    <a:pt x="8" y="26"/>
                  </a:cubicBezTo>
                  <a:cubicBezTo>
                    <a:pt x="9" y="24"/>
                    <a:pt x="9" y="24"/>
                    <a:pt x="9" y="24"/>
                  </a:cubicBezTo>
                  <a:cubicBezTo>
                    <a:pt x="9" y="23"/>
                    <a:pt x="9" y="23"/>
                    <a:pt x="9" y="23"/>
                  </a:cubicBezTo>
                  <a:cubicBezTo>
                    <a:pt x="8" y="22"/>
                    <a:pt x="8" y="22"/>
                    <a:pt x="8" y="22"/>
                  </a:cubicBezTo>
                  <a:cubicBezTo>
                    <a:pt x="7" y="20"/>
                    <a:pt x="7" y="20"/>
                    <a:pt x="7" y="20"/>
                  </a:cubicBezTo>
                  <a:cubicBezTo>
                    <a:pt x="8" y="20"/>
                    <a:pt x="8" y="20"/>
                    <a:pt x="8" y="20"/>
                  </a:cubicBezTo>
                  <a:cubicBezTo>
                    <a:pt x="9" y="20"/>
                    <a:pt x="9" y="20"/>
                    <a:pt x="9" y="20"/>
                  </a:cubicBezTo>
                  <a:cubicBezTo>
                    <a:pt x="10" y="19"/>
                    <a:pt x="10" y="19"/>
                    <a:pt x="10" y="19"/>
                  </a:cubicBezTo>
                  <a:cubicBezTo>
                    <a:pt x="9" y="18"/>
                    <a:pt x="9" y="18"/>
                    <a:pt x="9" y="18"/>
                  </a:cubicBezTo>
                  <a:cubicBezTo>
                    <a:pt x="10" y="17"/>
                    <a:pt x="10" y="17"/>
                    <a:pt x="10" y="17"/>
                  </a:cubicBezTo>
                  <a:cubicBezTo>
                    <a:pt x="10" y="15"/>
                    <a:pt x="10" y="15"/>
                    <a:pt x="10" y="15"/>
                  </a:cubicBezTo>
                  <a:cubicBezTo>
                    <a:pt x="10" y="14"/>
                    <a:pt x="10" y="14"/>
                    <a:pt x="10" y="14"/>
                  </a:cubicBezTo>
                  <a:cubicBezTo>
                    <a:pt x="12" y="12"/>
                    <a:pt x="12" y="12"/>
                    <a:pt x="12" y="12"/>
                  </a:cubicBezTo>
                  <a:cubicBezTo>
                    <a:pt x="12" y="12"/>
                    <a:pt x="12" y="12"/>
                    <a:pt x="12" y="12"/>
                  </a:cubicBezTo>
                  <a:cubicBezTo>
                    <a:pt x="13" y="11"/>
                    <a:pt x="13" y="11"/>
                    <a:pt x="13" y="11"/>
                  </a:cubicBezTo>
                  <a:cubicBezTo>
                    <a:pt x="12" y="10"/>
                    <a:pt x="12" y="10"/>
                    <a:pt x="12" y="10"/>
                  </a:cubicBezTo>
                  <a:cubicBezTo>
                    <a:pt x="12" y="9"/>
                    <a:pt x="12" y="9"/>
                    <a:pt x="12" y="9"/>
                  </a:cubicBezTo>
                  <a:cubicBezTo>
                    <a:pt x="9" y="9"/>
                    <a:pt x="9" y="9"/>
                    <a:pt x="9" y="9"/>
                  </a:cubicBezTo>
                  <a:cubicBezTo>
                    <a:pt x="9" y="10"/>
                    <a:pt x="9" y="10"/>
                    <a:pt x="9" y="10"/>
                  </a:cubicBezTo>
                  <a:cubicBezTo>
                    <a:pt x="6" y="9"/>
                    <a:pt x="6" y="9"/>
                    <a:pt x="6" y="9"/>
                  </a:cubicBezTo>
                  <a:cubicBezTo>
                    <a:pt x="5" y="10"/>
                    <a:pt x="5" y="10"/>
                    <a:pt x="5" y="10"/>
                  </a:cubicBezTo>
                  <a:cubicBezTo>
                    <a:pt x="4" y="9"/>
                    <a:pt x="4" y="9"/>
                    <a:pt x="4" y="9"/>
                  </a:cubicBezTo>
                  <a:cubicBezTo>
                    <a:pt x="4" y="9"/>
                    <a:pt x="4" y="9"/>
                    <a:pt x="4" y="9"/>
                  </a:cubicBezTo>
                  <a:cubicBezTo>
                    <a:pt x="4" y="8"/>
                    <a:pt x="4" y="8"/>
                    <a:pt x="4" y="8"/>
                  </a:cubicBezTo>
                  <a:cubicBezTo>
                    <a:pt x="2" y="9"/>
                    <a:pt x="2" y="9"/>
                    <a:pt x="2" y="9"/>
                  </a:cubicBezTo>
                  <a:cubicBezTo>
                    <a:pt x="2" y="8"/>
                    <a:pt x="2" y="8"/>
                    <a:pt x="2" y="8"/>
                  </a:cubicBezTo>
                  <a:cubicBezTo>
                    <a:pt x="3" y="8"/>
                    <a:pt x="3" y="8"/>
                    <a:pt x="3" y="8"/>
                  </a:cubicBezTo>
                  <a:cubicBezTo>
                    <a:pt x="2" y="7"/>
                    <a:pt x="2" y="7"/>
                    <a:pt x="2" y="7"/>
                  </a:cubicBezTo>
                  <a:cubicBezTo>
                    <a:pt x="3" y="7"/>
                    <a:pt x="3" y="7"/>
                    <a:pt x="3" y="7"/>
                  </a:cubicBezTo>
                  <a:cubicBezTo>
                    <a:pt x="2" y="7"/>
                    <a:pt x="2" y="7"/>
                    <a:pt x="2" y="7"/>
                  </a:cubicBezTo>
                  <a:cubicBezTo>
                    <a:pt x="2" y="6"/>
                    <a:pt x="2" y="6"/>
                    <a:pt x="2" y="6"/>
                  </a:cubicBezTo>
                  <a:cubicBezTo>
                    <a:pt x="2" y="6"/>
                    <a:pt x="2" y="6"/>
                    <a:pt x="2" y="6"/>
                  </a:cubicBezTo>
                  <a:cubicBezTo>
                    <a:pt x="1" y="6"/>
                    <a:pt x="1" y="6"/>
                    <a:pt x="1" y="6"/>
                  </a:cubicBezTo>
                  <a:cubicBezTo>
                    <a:pt x="2" y="5"/>
                    <a:pt x="2" y="5"/>
                    <a:pt x="2" y="5"/>
                  </a:cubicBezTo>
                  <a:cubicBezTo>
                    <a:pt x="1" y="5"/>
                    <a:pt x="1" y="5"/>
                    <a:pt x="1" y="5"/>
                  </a:cubicBezTo>
                  <a:cubicBezTo>
                    <a:pt x="1" y="5"/>
                    <a:pt x="1" y="5"/>
                    <a:pt x="1" y="5"/>
                  </a:cubicBezTo>
                  <a:cubicBezTo>
                    <a:pt x="1" y="5"/>
                    <a:pt x="1" y="5"/>
                    <a:pt x="1" y="5"/>
                  </a:cubicBezTo>
                  <a:cubicBezTo>
                    <a:pt x="0" y="4"/>
                    <a:pt x="0" y="4"/>
                    <a:pt x="0" y="4"/>
                  </a:cubicBezTo>
                  <a:cubicBezTo>
                    <a:pt x="1" y="3"/>
                    <a:pt x="1" y="3"/>
                    <a:pt x="1" y="3"/>
                  </a:cubicBezTo>
                  <a:cubicBezTo>
                    <a:pt x="2" y="2"/>
                    <a:pt x="2" y="2"/>
                    <a:pt x="2" y="2"/>
                  </a:cubicBezTo>
                  <a:cubicBezTo>
                    <a:pt x="3" y="3"/>
                    <a:pt x="3" y="3"/>
                    <a:pt x="3" y="3"/>
                  </a:cubicBezTo>
                  <a:cubicBezTo>
                    <a:pt x="4" y="3"/>
                    <a:pt x="4" y="3"/>
                    <a:pt x="4" y="3"/>
                  </a:cubicBezTo>
                  <a:cubicBezTo>
                    <a:pt x="5" y="2"/>
                    <a:pt x="5" y="2"/>
                    <a:pt x="5" y="2"/>
                  </a:cubicBezTo>
                  <a:cubicBezTo>
                    <a:pt x="5" y="2"/>
                    <a:pt x="5" y="2"/>
                    <a:pt x="5" y="2"/>
                  </a:cubicBezTo>
                  <a:cubicBezTo>
                    <a:pt x="4" y="1"/>
                    <a:pt x="4" y="1"/>
                    <a:pt x="4" y="1"/>
                  </a:cubicBezTo>
                  <a:cubicBezTo>
                    <a:pt x="6" y="0"/>
                    <a:pt x="6" y="0"/>
                    <a:pt x="6" y="0"/>
                  </a:cubicBezTo>
                  <a:cubicBezTo>
                    <a:pt x="6" y="1"/>
                    <a:pt x="6" y="1"/>
                    <a:pt x="6" y="1"/>
                  </a:cubicBezTo>
                  <a:cubicBezTo>
                    <a:pt x="7" y="0"/>
                    <a:pt x="7" y="0"/>
                    <a:pt x="7" y="0"/>
                  </a:cubicBezTo>
                  <a:cubicBezTo>
                    <a:pt x="8" y="0"/>
                    <a:pt x="8" y="0"/>
                    <a:pt x="8" y="0"/>
                  </a:cubicBezTo>
                  <a:cubicBezTo>
                    <a:pt x="9" y="2"/>
                    <a:pt x="9" y="2"/>
                    <a:pt x="9" y="2"/>
                  </a:cubicBezTo>
                  <a:cubicBezTo>
                    <a:pt x="10" y="1"/>
                    <a:pt x="10" y="1"/>
                    <a:pt x="10" y="1"/>
                  </a:cubicBezTo>
                  <a:cubicBezTo>
                    <a:pt x="11" y="1"/>
                    <a:pt x="11" y="1"/>
                    <a:pt x="11" y="1"/>
                  </a:cubicBezTo>
                  <a:cubicBezTo>
                    <a:pt x="12" y="1"/>
                    <a:pt x="12" y="1"/>
                    <a:pt x="12" y="1"/>
                  </a:cubicBezTo>
                  <a:cubicBezTo>
                    <a:pt x="13" y="1"/>
                    <a:pt x="13" y="1"/>
                    <a:pt x="13" y="1"/>
                  </a:cubicBezTo>
                  <a:cubicBezTo>
                    <a:pt x="14" y="1"/>
                    <a:pt x="14" y="1"/>
                    <a:pt x="14" y="1"/>
                  </a:cubicBezTo>
                  <a:cubicBezTo>
                    <a:pt x="15" y="1"/>
                    <a:pt x="15" y="1"/>
                    <a:pt x="15" y="1"/>
                  </a:cubicBezTo>
                  <a:cubicBezTo>
                    <a:pt x="16" y="1"/>
                    <a:pt x="16" y="1"/>
                    <a:pt x="16" y="1"/>
                  </a:cubicBezTo>
                  <a:cubicBezTo>
                    <a:pt x="19" y="2"/>
                    <a:pt x="19" y="2"/>
                    <a:pt x="19" y="2"/>
                  </a:cubicBezTo>
                  <a:cubicBezTo>
                    <a:pt x="20" y="2"/>
                    <a:pt x="20" y="2"/>
                    <a:pt x="20" y="2"/>
                  </a:cubicBezTo>
                  <a:cubicBezTo>
                    <a:pt x="22" y="1"/>
                    <a:pt x="22" y="1"/>
                    <a:pt x="22" y="1"/>
                  </a:cubicBezTo>
                  <a:cubicBezTo>
                    <a:pt x="24" y="2"/>
                    <a:pt x="24" y="2"/>
                    <a:pt x="24" y="2"/>
                  </a:cubicBezTo>
                  <a:cubicBezTo>
                    <a:pt x="24" y="2"/>
                    <a:pt x="24" y="2"/>
                    <a:pt x="24" y="2"/>
                  </a:cubicBezTo>
                  <a:cubicBezTo>
                    <a:pt x="26" y="2"/>
                    <a:pt x="26" y="2"/>
                    <a:pt x="26" y="2"/>
                  </a:cubicBezTo>
                  <a:cubicBezTo>
                    <a:pt x="27" y="2"/>
                    <a:pt x="27" y="2"/>
                    <a:pt x="27" y="2"/>
                  </a:cubicBezTo>
                  <a:cubicBezTo>
                    <a:pt x="28" y="2"/>
                    <a:pt x="28" y="2"/>
                    <a:pt x="28" y="2"/>
                  </a:cubicBezTo>
                  <a:cubicBezTo>
                    <a:pt x="30" y="3"/>
                    <a:pt x="30" y="3"/>
                    <a:pt x="30" y="3"/>
                  </a:cubicBezTo>
                  <a:cubicBezTo>
                    <a:pt x="30" y="2"/>
                    <a:pt x="30" y="2"/>
                    <a:pt x="30" y="2"/>
                  </a:cubicBezTo>
                  <a:cubicBezTo>
                    <a:pt x="31" y="2"/>
                    <a:pt x="31" y="2"/>
                    <a:pt x="31" y="2"/>
                  </a:cubicBezTo>
                  <a:cubicBezTo>
                    <a:pt x="31" y="2"/>
                    <a:pt x="31" y="2"/>
                    <a:pt x="31" y="2"/>
                  </a:cubicBezTo>
                  <a:close/>
                  <a:moveTo>
                    <a:pt x="53" y="20"/>
                  </a:moveTo>
                  <a:cubicBezTo>
                    <a:pt x="54" y="20"/>
                    <a:pt x="54" y="20"/>
                    <a:pt x="54" y="20"/>
                  </a:cubicBezTo>
                  <a:cubicBezTo>
                    <a:pt x="55" y="20"/>
                    <a:pt x="55" y="20"/>
                    <a:pt x="55" y="20"/>
                  </a:cubicBezTo>
                  <a:cubicBezTo>
                    <a:pt x="55" y="20"/>
                    <a:pt x="55" y="20"/>
                    <a:pt x="55" y="20"/>
                  </a:cubicBezTo>
                  <a:cubicBezTo>
                    <a:pt x="54" y="19"/>
                    <a:pt x="54" y="19"/>
                    <a:pt x="54" y="19"/>
                  </a:cubicBezTo>
                  <a:cubicBezTo>
                    <a:pt x="53" y="19"/>
                    <a:pt x="53" y="19"/>
                    <a:pt x="53" y="19"/>
                  </a:cubicBezTo>
                  <a:cubicBezTo>
                    <a:pt x="53" y="20"/>
                    <a:pt x="53" y="20"/>
                    <a:pt x="53" y="20"/>
                  </a:cubicBezTo>
                  <a:close/>
                  <a:moveTo>
                    <a:pt x="50" y="22"/>
                  </a:moveTo>
                  <a:cubicBezTo>
                    <a:pt x="51" y="21"/>
                    <a:pt x="51" y="21"/>
                    <a:pt x="51" y="21"/>
                  </a:cubicBezTo>
                  <a:cubicBezTo>
                    <a:pt x="52" y="20"/>
                    <a:pt x="52" y="20"/>
                    <a:pt x="52" y="20"/>
                  </a:cubicBezTo>
                  <a:cubicBezTo>
                    <a:pt x="51" y="20"/>
                    <a:pt x="51" y="20"/>
                    <a:pt x="51" y="20"/>
                  </a:cubicBezTo>
                  <a:cubicBezTo>
                    <a:pt x="50" y="20"/>
                    <a:pt x="50" y="20"/>
                    <a:pt x="50" y="20"/>
                  </a:cubicBezTo>
                  <a:cubicBezTo>
                    <a:pt x="49" y="21"/>
                    <a:pt x="49" y="21"/>
                    <a:pt x="49" y="21"/>
                  </a:cubicBezTo>
                  <a:cubicBezTo>
                    <a:pt x="49" y="22"/>
                    <a:pt x="49" y="22"/>
                    <a:pt x="49" y="22"/>
                  </a:cubicBezTo>
                  <a:cubicBezTo>
                    <a:pt x="49" y="22"/>
                    <a:pt x="49" y="22"/>
                    <a:pt x="49" y="22"/>
                  </a:cubicBezTo>
                  <a:cubicBezTo>
                    <a:pt x="50" y="22"/>
                    <a:pt x="50" y="22"/>
                    <a:pt x="50" y="22"/>
                  </a:cubicBezTo>
                  <a:close/>
                  <a:moveTo>
                    <a:pt x="45" y="25"/>
                  </a:moveTo>
                  <a:cubicBezTo>
                    <a:pt x="45" y="24"/>
                    <a:pt x="45" y="24"/>
                    <a:pt x="45" y="24"/>
                  </a:cubicBezTo>
                  <a:cubicBezTo>
                    <a:pt x="46" y="24"/>
                    <a:pt x="46" y="24"/>
                    <a:pt x="46" y="24"/>
                  </a:cubicBezTo>
                  <a:cubicBezTo>
                    <a:pt x="45" y="23"/>
                    <a:pt x="45" y="23"/>
                    <a:pt x="45" y="23"/>
                  </a:cubicBezTo>
                  <a:cubicBezTo>
                    <a:pt x="44" y="24"/>
                    <a:pt x="44" y="24"/>
                    <a:pt x="44" y="24"/>
                  </a:cubicBezTo>
                  <a:cubicBezTo>
                    <a:pt x="44" y="24"/>
                    <a:pt x="44" y="24"/>
                    <a:pt x="44" y="24"/>
                  </a:cubicBezTo>
                  <a:lnTo>
                    <a:pt x="45" y="2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74">
              <a:extLst>
                <a:ext uri="{FF2B5EF4-FFF2-40B4-BE49-F238E27FC236}">
                  <a16:creationId xmlns:a16="http://schemas.microsoft.com/office/drawing/2014/main" id="{92E1C711-1941-4079-A527-C21DFEBC4048}"/>
                </a:ext>
              </a:extLst>
            </p:cNvPr>
            <p:cNvSpPr>
              <a:spLocks/>
            </p:cNvSpPr>
            <p:nvPr/>
          </p:nvSpPr>
          <p:spPr bwMode="auto">
            <a:xfrm>
              <a:off x="4107747" y="2312640"/>
              <a:ext cx="65619" cy="119657"/>
            </a:xfrm>
            <a:custGeom>
              <a:avLst/>
              <a:gdLst>
                <a:gd name="T0" fmla="*/ 33 w 51"/>
                <a:gd name="T1" fmla="*/ 85 h 93"/>
                <a:gd name="T2" fmla="*/ 33 w 51"/>
                <a:gd name="T3" fmla="*/ 78 h 93"/>
                <a:gd name="T4" fmla="*/ 37 w 51"/>
                <a:gd name="T5" fmla="*/ 70 h 93"/>
                <a:gd name="T6" fmla="*/ 33 w 51"/>
                <a:gd name="T7" fmla="*/ 67 h 93"/>
                <a:gd name="T8" fmla="*/ 37 w 51"/>
                <a:gd name="T9" fmla="*/ 56 h 93"/>
                <a:gd name="T10" fmla="*/ 29 w 51"/>
                <a:gd name="T11" fmla="*/ 44 h 93"/>
                <a:gd name="T12" fmla="*/ 37 w 51"/>
                <a:gd name="T13" fmla="*/ 44 h 93"/>
                <a:gd name="T14" fmla="*/ 37 w 51"/>
                <a:gd name="T15" fmla="*/ 37 h 93"/>
                <a:gd name="T16" fmla="*/ 40 w 51"/>
                <a:gd name="T17" fmla="*/ 26 h 93"/>
                <a:gd name="T18" fmla="*/ 48 w 51"/>
                <a:gd name="T19" fmla="*/ 15 h 93"/>
                <a:gd name="T20" fmla="*/ 51 w 51"/>
                <a:gd name="T21" fmla="*/ 11 h 93"/>
                <a:gd name="T22" fmla="*/ 48 w 51"/>
                <a:gd name="T23" fmla="*/ 4 h 93"/>
                <a:gd name="T24" fmla="*/ 37 w 51"/>
                <a:gd name="T25" fmla="*/ 7 h 93"/>
                <a:gd name="T26" fmla="*/ 22 w 51"/>
                <a:gd name="T27" fmla="*/ 7 h 93"/>
                <a:gd name="T28" fmla="*/ 18 w 51"/>
                <a:gd name="T29" fmla="*/ 4 h 93"/>
                <a:gd name="T30" fmla="*/ 11 w 51"/>
                <a:gd name="T31" fmla="*/ 4 h 93"/>
                <a:gd name="T32" fmla="*/ 11 w 51"/>
                <a:gd name="T33" fmla="*/ 11 h 93"/>
                <a:gd name="T34" fmla="*/ 11 w 51"/>
                <a:gd name="T35" fmla="*/ 22 h 93"/>
                <a:gd name="T36" fmla="*/ 14 w 51"/>
                <a:gd name="T37" fmla="*/ 26 h 93"/>
                <a:gd name="T38" fmla="*/ 11 w 51"/>
                <a:gd name="T39" fmla="*/ 33 h 93"/>
                <a:gd name="T40" fmla="*/ 7 w 51"/>
                <a:gd name="T41" fmla="*/ 44 h 93"/>
                <a:gd name="T42" fmla="*/ 0 w 51"/>
                <a:gd name="T43" fmla="*/ 52 h 93"/>
                <a:gd name="T44" fmla="*/ 0 w 51"/>
                <a:gd name="T45" fmla="*/ 63 h 93"/>
                <a:gd name="T46" fmla="*/ 3 w 51"/>
                <a:gd name="T47" fmla="*/ 59 h 93"/>
                <a:gd name="T48" fmla="*/ 7 w 51"/>
                <a:gd name="T49" fmla="*/ 59 h 93"/>
                <a:gd name="T50" fmla="*/ 3 w 51"/>
                <a:gd name="T51" fmla="*/ 63 h 93"/>
                <a:gd name="T52" fmla="*/ 3 w 51"/>
                <a:gd name="T53" fmla="*/ 70 h 93"/>
                <a:gd name="T54" fmla="*/ 11 w 51"/>
                <a:gd name="T55" fmla="*/ 67 h 93"/>
                <a:gd name="T56" fmla="*/ 11 w 51"/>
                <a:gd name="T57" fmla="*/ 74 h 93"/>
                <a:gd name="T58" fmla="*/ 7 w 51"/>
                <a:gd name="T59" fmla="*/ 85 h 93"/>
                <a:gd name="T60" fmla="*/ 7 w 51"/>
                <a:gd name="T61" fmla="*/ 93 h 93"/>
                <a:gd name="T62" fmla="*/ 11 w 51"/>
                <a:gd name="T63" fmla="*/ 89 h 93"/>
                <a:gd name="T64" fmla="*/ 22 w 51"/>
                <a:gd name="T65" fmla="*/ 93 h 93"/>
                <a:gd name="T66" fmla="*/ 33 w 51"/>
                <a:gd name="T67" fmla="*/ 89 h 93"/>
                <a:gd name="T68" fmla="*/ 33 w 51"/>
                <a:gd name="T69" fmla="*/ 8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93">
                  <a:moveTo>
                    <a:pt x="33" y="89"/>
                  </a:moveTo>
                  <a:lnTo>
                    <a:pt x="33" y="85"/>
                  </a:lnTo>
                  <a:lnTo>
                    <a:pt x="29" y="82"/>
                  </a:lnTo>
                  <a:lnTo>
                    <a:pt x="33" y="78"/>
                  </a:lnTo>
                  <a:lnTo>
                    <a:pt x="37" y="74"/>
                  </a:lnTo>
                  <a:lnTo>
                    <a:pt x="37" y="70"/>
                  </a:lnTo>
                  <a:lnTo>
                    <a:pt x="33" y="70"/>
                  </a:lnTo>
                  <a:lnTo>
                    <a:pt x="33" y="67"/>
                  </a:lnTo>
                  <a:lnTo>
                    <a:pt x="37" y="59"/>
                  </a:lnTo>
                  <a:lnTo>
                    <a:pt x="37" y="56"/>
                  </a:lnTo>
                  <a:lnTo>
                    <a:pt x="33" y="52"/>
                  </a:lnTo>
                  <a:lnTo>
                    <a:pt x="29" y="44"/>
                  </a:lnTo>
                  <a:lnTo>
                    <a:pt x="33" y="44"/>
                  </a:lnTo>
                  <a:lnTo>
                    <a:pt x="37" y="44"/>
                  </a:lnTo>
                  <a:lnTo>
                    <a:pt x="40" y="41"/>
                  </a:lnTo>
                  <a:lnTo>
                    <a:pt x="37" y="37"/>
                  </a:lnTo>
                  <a:lnTo>
                    <a:pt x="40" y="33"/>
                  </a:lnTo>
                  <a:lnTo>
                    <a:pt x="40" y="26"/>
                  </a:lnTo>
                  <a:lnTo>
                    <a:pt x="40" y="22"/>
                  </a:lnTo>
                  <a:lnTo>
                    <a:pt x="48" y="15"/>
                  </a:lnTo>
                  <a:lnTo>
                    <a:pt x="48" y="15"/>
                  </a:lnTo>
                  <a:lnTo>
                    <a:pt x="51" y="11"/>
                  </a:lnTo>
                  <a:lnTo>
                    <a:pt x="48" y="7"/>
                  </a:lnTo>
                  <a:lnTo>
                    <a:pt x="48" y="4"/>
                  </a:lnTo>
                  <a:lnTo>
                    <a:pt x="37" y="4"/>
                  </a:lnTo>
                  <a:lnTo>
                    <a:pt x="37" y="7"/>
                  </a:lnTo>
                  <a:lnTo>
                    <a:pt x="26" y="4"/>
                  </a:lnTo>
                  <a:lnTo>
                    <a:pt x="22" y="7"/>
                  </a:lnTo>
                  <a:lnTo>
                    <a:pt x="18" y="4"/>
                  </a:lnTo>
                  <a:lnTo>
                    <a:pt x="18" y="4"/>
                  </a:lnTo>
                  <a:lnTo>
                    <a:pt x="18" y="0"/>
                  </a:lnTo>
                  <a:lnTo>
                    <a:pt x="11" y="4"/>
                  </a:lnTo>
                  <a:lnTo>
                    <a:pt x="11" y="4"/>
                  </a:lnTo>
                  <a:lnTo>
                    <a:pt x="11" y="11"/>
                  </a:lnTo>
                  <a:lnTo>
                    <a:pt x="11" y="19"/>
                  </a:lnTo>
                  <a:lnTo>
                    <a:pt x="11" y="22"/>
                  </a:lnTo>
                  <a:lnTo>
                    <a:pt x="11" y="26"/>
                  </a:lnTo>
                  <a:lnTo>
                    <a:pt x="14" y="26"/>
                  </a:lnTo>
                  <a:lnTo>
                    <a:pt x="11" y="30"/>
                  </a:lnTo>
                  <a:lnTo>
                    <a:pt x="11" y="33"/>
                  </a:lnTo>
                  <a:lnTo>
                    <a:pt x="11" y="37"/>
                  </a:lnTo>
                  <a:lnTo>
                    <a:pt x="7" y="44"/>
                  </a:lnTo>
                  <a:lnTo>
                    <a:pt x="7" y="44"/>
                  </a:lnTo>
                  <a:lnTo>
                    <a:pt x="0" y="52"/>
                  </a:lnTo>
                  <a:lnTo>
                    <a:pt x="0" y="59"/>
                  </a:lnTo>
                  <a:lnTo>
                    <a:pt x="0" y="63"/>
                  </a:lnTo>
                  <a:lnTo>
                    <a:pt x="3" y="63"/>
                  </a:lnTo>
                  <a:lnTo>
                    <a:pt x="3" y="59"/>
                  </a:lnTo>
                  <a:lnTo>
                    <a:pt x="7" y="59"/>
                  </a:lnTo>
                  <a:lnTo>
                    <a:pt x="7" y="59"/>
                  </a:lnTo>
                  <a:lnTo>
                    <a:pt x="7" y="63"/>
                  </a:lnTo>
                  <a:lnTo>
                    <a:pt x="3" y="63"/>
                  </a:lnTo>
                  <a:lnTo>
                    <a:pt x="3" y="67"/>
                  </a:lnTo>
                  <a:lnTo>
                    <a:pt x="3" y="70"/>
                  </a:lnTo>
                  <a:lnTo>
                    <a:pt x="7" y="67"/>
                  </a:lnTo>
                  <a:lnTo>
                    <a:pt x="11" y="67"/>
                  </a:lnTo>
                  <a:lnTo>
                    <a:pt x="11" y="70"/>
                  </a:lnTo>
                  <a:lnTo>
                    <a:pt x="11" y="74"/>
                  </a:lnTo>
                  <a:lnTo>
                    <a:pt x="7" y="78"/>
                  </a:lnTo>
                  <a:lnTo>
                    <a:pt x="7" y="85"/>
                  </a:lnTo>
                  <a:lnTo>
                    <a:pt x="7" y="89"/>
                  </a:lnTo>
                  <a:lnTo>
                    <a:pt x="7" y="93"/>
                  </a:lnTo>
                  <a:lnTo>
                    <a:pt x="7" y="93"/>
                  </a:lnTo>
                  <a:lnTo>
                    <a:pt x="11" y="89"/>
                  </a:lnTo>
                  <a:lnTo>
                    <a:pt x="18" y="93"/>
                  </a:lnTo>
                  <a:lnTo>
                    <a:pt x="22" y="93"/>
                  </a:lnTo>
                  <a:lnTo>
                    <a:pt x="26" y="93"/>
                  </a:lnTo>
                  <a:lnTo>
                    <a:pt x="33" y="89"/>
                  </a:lnTo>
                  <a:lnTo>
                    <a:pt x="33" y="89"/>
                  </a:lnTo>
                  <a:lnTo>
                    <a:pt x="33" y="8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75">
              <a:extLst>
                <a:ext uri="{FF2B5EF4-FFF2-40B4-BE49-F238E27FC236}">
                  <a16:creationId xmlns:a16="http://schemas.microsoft.com/office/drawing/2014/main" id="{93D2F9E8-94D6-43E3-95F4-181690495472}"/>
                </a:ext>
              </a:extLst>
            </p:cNvPr>
            <p:cNvSpPr>
              <a:spLocks noEditPoints="1"/>
            </p:cNvSpPr>
            <p:nvPr/>
          </p:nvSpPr>
          <p:spPr bwMode="auto">
            <a:xfrm>
              <a:off x="4684156" y="2317785"/>
              <a:ext cx="180128" cy="162115"/>
            </a:xfrm>
            <a:custGeom>
              <a:avLst/>
              <a:gdLst>
                <a:gd name="T0" fmla="*/ 23 w 38"/>
                <a:gd name="T1" fmla="*/ 3 h 34"/>
                <a:gd name="T2" fmla="*/ 15 w 38"/>
                <a:gd name="T3" fmla="*/ 3 h 34"/>
                <a:gd name="T4" fmla="*/ 6 w 38"/>
                <a:gd name="T5" fmla="*/ 6 h 34"/>
                <a:gd name="T6" fmla="*/ 4 w 38"/>
                <a:gd name="T7" fmla="*/ 14 h 34"/>
                <a:gd name="T8" fmla="*/ 10 w 38"/>
                <a:gd name="T9" fmla="*/ 18 h 34"/>
                <a:gd name="T10" fmla="*/ 14 w 38"/>
                <a:gd name="T11" fmla="*/ 20 h 34"/>
                <a:gd name="T12" fmla="*/ 7 w 38"/>
                <a:gd name="T13" fmla="*/ 20 h 34"/>
                <a:gd name="T14" fmla="*/ 11 w 38"/>
                <a:gd name="T15" fmla="*/ 26 h 34"/>
                <a:gd name="T16" fmla="*/ 13 w 38"/>
                <a:gd name="T17" fmla="*/ 26 h 34"/>
                <a:gd name="T18" fmla="*/ 14 w 38"/>
                <a:gd name="T19" fmla="*/ 22 h 34"/>
                <a:gd name="T20" fmla="*/ 17 w 38"/>
                <a:gd name="T21" fmla="*/ 22 h 34"/>
                <a:gd name="T22" fmla="*/ 18 w 38"/>
                <a:gd name="T23" fmla="*/ 21 h 34"/>
                <a:gd name="T24" fmla="*/ 15 w 38"/>
                <a:gd name="T25" fmla="*/ 16 h 34"/>
                <a:gd name="T26" fmla="*/ 14 w 38"/>
                <a:gd name="T27" fmla="*/ 13 h 34"/>
                <a:gd name="T28" fmla="*/ 14 w 38"/>
                <a:gd name="T29" fmla="*/ 11 h 34"/>
                <a:gd name="T30" fmla="*/ 13 w 38"/>
                <a:gd name="T31" fmla="*/ 7 h 34"/>
                <a:gd name="T32" fmla="*/ 17 w 38"/>
                <a:gd name="T33" fmla="*/ 9 h 34"/>
                <a:gd name="T34" fmla="*/ 20 w 38"/>
                <a:gd name="T35" fmla="*/ 8 h 34"/>
                <a:gd name="T36" fmla="*/ 21 w 38"/>
                <a:gd name="T37" fmla="*/ 5 h 34"/>
                <a:gd name="T38" fmla="*/ 28 w 38"/>
                <a:gd name="T39" fmla="*/ 4 h 34"/>
                <a:gd name="T40" fmla="*/ 18 w 38"/>
                <a:gd name="T41" fmla="*/ 32 h 34"/>
                <a:gd name="T42" fmla="*/ 24 w 38"/>
                <a:gd name="T43" fmla="*/ 34 h 34"/>
                <a:gd name="T44" fmla="*/ 30 w 38"/>
                <a:gd name="T45" fmla="*/ 32 h 34"/>
                <a:gd name="T46" fmla="*/ 26 w 38"/>
                <a:gd name="T47" fmla="*/ 31 h 34"/>
                <a:gd name="T48" fmla="*/ 20 w 38"/>
                <a:gd name="T49" fmla="*/ 30 h 34"/>
                <a:gd name="T50" fmla="*/ 19 w 38"/>
                <a:gd name="T51" fmla="*/ 31 h 34"/>
                <a:gd name="T52" fmla="*/ 0 w 38"/>
                <a:gd name="T53" fmla="*/ 12 h 34"/>
                <a:gd name="T54" fmla="*/ 5 w 38"/>
                <a:gd name="T55" fmla="*/ 16 h 34"/>
                <a:gd name="T56" fmla="*/ 5 w 38"/>
                <a:gd name="T57" fmla="*/ 18 h 34"/>
                <a:gd name="T58" fmla="*/ 4 w 38"/>
                <a:gd name="T59" fmla="*/ 19 h 34"/>
                <a:gd name="T60" fmla="*/ 6 w 38"/>
                <a:gd name="T61" fmla="*/ 21 h 34"/>
                <a:gd name="T62" fmla="*/ 34 w 38"/>
                <a:gd name="T63" fmla="*/ 29 h 34"/>
                <a:gd name="T64" fmla="*/ 34 w 38"/>
                <a:gd name="T65" fmla="*/ 32 h 34"/>
                <a:gd name="T66" fmla="*/ 38 w 38"/>
                <a:gd name="T67" fmla="*/ 27 h 34"/>
                <a:gd name="T68" fmla="*/ 36 w 38"/>
                <a:gd name="T69" fmla="*/ 29 h 34"/>
                <a:gd name="T70" fmla="*/ 30 w 38"/>
                <a:gd name="T71" fmla="*/ 21 h 34"/>
                <a:gd name="T72" fmla="*/ 30 w 38"/>
                <a:gd name="T73" fmla="*/ 21 h 34"/>
                <a:gd name="T74" fmla="*/ 27 w 38"/>
                <a:gd name="T75" fmla="*/ 18 h 34"/>
                <a:gd name="T76" fmla="*/ 26 w 38"/>
                <a:gd name="T77" fmla="*/ 14 h 34"/>
                <a:gd name="T78" fmla="*/ 29 w 38"/>
                <a:gd name="T79" fmla="*/ 15 h 34"/>
                <a:gd name="T80" fmla="*/ 27 w 38"/>
                <a:gd name="T81" fmla="*/ 15 h 34"/>
                <a:gd name="T82" fmla="*/ 23 w 38"/>
                <a:gd name="T83" fmla="*/ 9 h 34"/>
                <a:gd name="T84" fmla="*/ 23 w 38"/>
                <a:gd name="T85" fmla="*/ 10 h 34"/>
                <a:gd name="T86" fmla="*/ 20 w 38"/>
                <a:gd name="T87" fmla="*/ 7 h 34"/>
                <a:gd name="T88" fmla="*/ 16 w 38"/>
                <a:gd name="T89" fmla="*/ 14 h 34"/>
                <a:gd name="T90" fmla="*/ 22 w 38"/>
                <a:gd name="T91" fmla="*/ 16 h 34"/>
                <a:gd name="T92" fmla="*/ 28 w 38"/>
                <a:gd name="T93" fmla="*/ 22 h 34"/>
                <a:gd name="T94" fmla="*/ 21 w 38"/>
                <a:gd name="T95" fmla="*/ 24 h 34"/>
                <a:gd name="T96" fmla="*/ 21 w 38"/>
                <a:gd name="T97" fmla="*/ 22 h 34"/>
                <a:gd name="T98" fmla="*/ 26 w 38"/>
                <a:gd name="T99" fmla="*/ 25 h 34"/>
                <a:gd name="T100" fmla="*/ 26 w 38"/>
                <a:gd name="T101" fmla="*/ 23 h 34"/>
                <a:gd name="T102" fmla="*/ 22 w 38"/>
                <a:gd name="T103" fmla="*/ 20 h 34"/>
                <a:gd name="T104" fmla="*/ 14 w 38"/>
                <a:gd name="T105" fmla="*/ 15 h 34"/>
                <a:gd name="T106" fmla="*/ 20 w 38"/>
                <a:gd name="T107" fmla="*/ 18 h 34"/>
                <a:gd name="T108" fmla="*/ 20 w 38"/>
                <a:gd name="T109" fmla="*/ 20 h 34"/>
                <a:gd name="T110" fmla="*/ 17 w 38"/>
                <a:gd name="T111" fmla="*/ 17 h 34"/>
                <a:gd name="T112" fmla="*/ 15 w 38"/>
                <a:gd name="T113" fmla="*/ 27 h 34"/>
                <a:gd name="T114" fmla="*/ 15 w 38"/>
                <a:gd name="T115"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 h="34">
                  <a:moveTo>
                    <a:pt x="28" y="0"/>
                  </a:moveTo>
                  <a:cubicBezTo>
                    <a:pt x="28" y="0"/>
                    <a:pt x="28" y="0"/>
                    <a:pt x="28" y="0"/>
                  </a:cubicBezTo>
                  <a:cubicBezTo>
                    <a:pt x="27" y="1"/>
                    <a:pt x="27" y="1"/>
                    <a:pt x="27" y="1"/>
                  </a:cubicBezTo>
                  <a:cubicBezTo>
                    <a:pt x="27" y="2"/>
                    <a:pt x="27" y="2"/>
                    <a:pt x="27" y="2"/>
                  </a:cubicBezTo>
                  <a:cubicBezTo>
                    <a:pt x="27" y="3"/>
                    <a:pt x="27" y="3"/>
                    <a:pt x="27" y="3"/>
                  </a:cubicBezTo>
                  <a:cubicBezTo>
                    <a:pt x="27" y="3"/>
                    <a:pt x="27" y="3"/>
                    <a:pt x="27" y="3"/>
                  </a:cubicBezTo>
                  <a:cubicBezTo>
                    <a:pt x="25" y="3"/>
                    <a:pt x="25" y="3"/>
                    <a:pt x="25" y="3"/>
                  </a:cubicBezTo>
                  <a:cubicBezTo>
                    <a:pt x="24" y="3"/>
                    <a:pt x="24" y="3"/>
                    <a:pt x="24" y="3"/>
                  </a:cubicBezTo>
                  <a:cubicBezTo>
                    <a:pt x="23" y="3"/>
                    <a:pt x="23" y="3"/>
                    <a:pt x="23" y="3"/>
                  </a:cubicBezTo>
                  <a:cubicBezTo>
                    <a:pt x="22" y="3"/>
                    <a:pt x="22" y="3"/>
                    <a:pt x="22" y="3"/>
                  </a:cubicBezTo>
                  <a:cubicBezTo>
                    <a:pt x="22" y="3"/>
                    <a:pt x="22" y="3"/>
                    <a:pt x="22" y="3"/>
                  </a:cubicBezTo>
                  <a:cubicBezTo>
                    <a:pt x="21" y="3"/>
                    <a:pt x="21" y="3"/>
                    <a:pt x="21" y="3"/>
                  </a:cubicBezTo>
                  <a:cubicBezTo>
                    <a:pt x="21" y="3"/>
                    <a:pt x="21" y="3"/>
                    <a:pt x="21" y="3"/>
                  </a:cubicBezTo>
                  <a:cubicBezTo>
                    <a:pt x="19" y="3"/>
                    <a:pt x="19" y="3"/>
                    <a:pt x="19" y="3"/>
                  </a:cubicBezTo>
                  <a:cubicBezTo>
                    <a:pt x="18" y="2"/>
                    <a:pt x="18" y="2"/>
                    <a:pt x="18" y="2"/>
                  </a:cubicBezTo>
                  <a:cubicBezTo>
                    <a:pt x="18" y="3"/>
                    <a:pt x="18" y="3"/>
                    <a:pt x="18" y="3"/>
                  </a:cubicBezTo>
                  <a:cubicBezTo>
                    <a:pt x="16" y="3"/>
                    <a:pt x="16" y="3"/>
                    <a:pt x="16" y="3"/>
                  </a:cubicBezTo>
                  <a:cubicBezTo>
                    <a:pt x="15" y="3"/>
                    <a:pt x="15" y="3"/>
                    <a:pt x="15" y="3"/>
                  </a:cubicBezTo>
                  <a:cubicBezTo>
                    <a:pt x="15" y="3"/>
                    <a:pt x="15" y="3"/>
                    <a:pt x="15" y="3"/>
                  </a:cubicBezTo>
                  <a:cubicBezTo>
                    <a:pt x="14" y="4"/>
                    <a:pt x="14" y="4"/>
                    <a:pt x="14" y="4"/>
                  </a:cubicBezTo>
                  <a:cubicBezTo>
                    <a:pt x="13" y="4"/>
                    <a:pt x="13" y="4"/>
                    <a:pt x="13" y="4"/>
                  </a:cubicBezTo>
                  <a:cubicBezTo>
                    <a:pt x="12" y="4"/>
                    <a:pt x="12" y="4"/>
                    <a:pt x="12" y="4"/>
                  </a:cubicBezTo>
                  <a:cubicBezTo>
                    <a:pt x="10" y="4"/>
                    <a:pt x="10" y="4"/>
                    <a:pt x="10" y="4"/>
                  </a:cubicBezTo>
                  <a:cubicBezTo>
                    <a:pt x="9" y="5"/>
                    <a:pt x="9" y="5"/>
                    <a:pt x="9" y="5"/>
                  </a:cubicBezTo>
                  <a:cubicBezTo>
                    <a:pt x="9" y="5"/>
                    <a:pt x="9" y="5"/>
                    <a:pt x="9" y="5"/>
                  </a:cubicBezTo>
                  <a:cubicBezTo>
                    <a:pt x="8" y="5"/>
                    <a:pt x="8" y="5"/>
                    <a:pt x="8" y="5"/>
                  </a:cubicBezTo>
                  <a:cubicBezTo>
                    <a:pt x="6" y="6"/>
                    <a:pt x="6" y="6"/>
                    <a:pt x="6" y="6"/>
                  </a:cubicBezTo>
                  <a:cubicBezTo>
                    <a:pt x="6" y="7"/>
                    <a:pt x="6" y="7"/>
                    <a:pt x="6" y="7"/>
                  </a:cubicBezTo>
                  <a:cubicBezTo>
                    <a:pt x="5" y="9"/>
                    <a:pt x="5" y="9"/>
                    <a:pt x="5" y="9"/>
                  </a:cubicBezTo>
                  <a:cubicBezTo>
                    <a:pt x="3" y="9"/>
                    <a:pt x="3" y="9"/>
                    <a:pt x="3" y="9"/>
                  </a:cubicBezTo>
                  <a:cubicBezTo>
                    <a:pt x="3" y="10"/>
                    <a:pt x="3" y="10"/>
                    <a:pt x="3" y="10"/>
                  </a:cubicBezTo>
                  <a:cubicBezTo>
                    <a:pt x="3" y="11"/>
                    <a:pt x="3" y="11"/>
                    <a:pt x="3" y="11"/>
                  </a:cubicBezTo>
                  <a:cubicBezTo>
                    <a:pt x="2" y="11"/>
                    <a:pt x="2" y="11"/>
                    <a:pt x="2" y="11"/>
                  </a:cubicBezTo>
                  <a:cubicBezTo>
                    <a:pt x="2" y="12"/>
                    <a:pt x="2" y="12"/>
                    <a:pt x="2" y="12"/>
                  </a:cubicBezTo>
                  <a:cubicBezTo>
                    <a:pt x="2" y="13"/>
                    <a:pt x="2" y="13"/>
                    <a:pt x="2" y="13"/>
                  </a:cubicBezTo>
                  <a:cubicBezTo>
                    <a:pt x="4" y="14"/>
                    <a:pt x="4" y="14"/>
                    <a:pt x="4" y="14"/>
                  </a:cubicBezTo>
                  <a:cubicBezTo>
                    <a:pt x="5" y="15"/>
                    <a:pt x="5" y="15"/>
                    <a:pt x="5" y="15"/>
                  </a:cubicBezTo>
                  <a:cubicBezTo>
                    <a:pt x="5" y="15"/>
                    <a:pt x="5" y="15"/>
                    <a:pt x="5" y="15"/>
                  </a:cubicBezTo>
                  <a:cubicBezTo>
                    <a:pt x="5" y="15"/>
                    <a:pt x="5" y="15"/>
                    <a:pt x="5" y="15"/>
                  </a:cubicBezTo>
                  <a:cubicBezTo>
                    <a:pt x="6" y="17"/>
                    <a:pt x="6" y="17"/>
                    <a:pt x="6" y="17"/>
                  </a:cubicBezTo>
                  <a:cubicBezTo>
                    <a:pt x="7" y="18"/>
                    <a:pt x="7" y="18"/>
                    <a:pt x="7" y="18"/>
                  </a:cubicBezTo>
                  <a:cubicBezTo>
                    <a:pt x="7" y="18"/>
                    <a:pt x="7" y="18"/>
                    <a:pt x="7" y="18"/>
                  </a:cubicBezTo>
                  <a:cubicBezTo>
                    <a:pt x="8" y="18"/>
                    <a:pt x="8" y="18"/>
                    <a:pt x="8" y="18"/>
                  </a:cubicBezTo>
                  <a:cubicBezTo>
                    <a:pt x="9" y="18"/>
                    <a:pt x="9" y="18"/>
                    <a:pt x="9" y="18"/>
                  </a:cubicBezTo>
                  <a:cubicBezTo>
                    <a:pt x="10" y="18"/>
                    <a:pt x="10" y="18"/>
                    <a:pt x="10" y="18"/>
                  </a:cubicBezTo>
                  <a:cubicBezTo>
                    <a:pt x="10" y="18"/>
                    <a:pt x="10" y="18"/>
                    <a:pt x="10" y="18"/>
                  </a:cubicBezTo>
                  <a:cubicBezTo>
                    <a:pt x="11" y="18"/>
                    <a:pt x="11" y="18"/>
                    <a:pt x="11" y="18"/>
                  </a:cubicBezTo>
                  <a:cubicBezTo>
                    <a:pt x="12" y="18"/>
                    <a:pt x="12" y="18"/>
                    <a:pt x="12" y="18"/>
                  </a:cubicBezTo>
                  <a:cubicBezTo>
                    <a:pt x="13" y="18"/>
                    <a:pt x="13" y="18"/>
                    <a:pt x="13" y="18"/>
                  </a:cubicBezTo>
                  <a:cubicBezTo>
                    <a:pt x="13" y="19"/>
                    <a:pt x="13" y="19"/>
                    <a:pt x="13" y="19"/>
                  </a:cubicBezTo>
                  <a:cubicBezTo>
                    <a:pt x="13" y="19"/>
                    <a:pt x="13" y="19"/>
                    <a:pt x="13" y="19"/>
                  </a:cubicBezTo>
                  <a:cubicBezTo>
                    <a:pt x="14" y="19"/>
                    <a:pt x="14" y="19"/>
                    <a:pt x="14" y="19"/>
                  </a:cubicBezTo>
                  <a:cubicBezTo>
                    <a:pt x="15" y="19"/>
                    <a:pt x="15" y="19"/>
                    <a:pt x="15" y="19"/>
                  </a:cubicBezTo>
                  <a:cubicBezTo>
                    <a:pt x="14" y="20"/>
                    <a:pt x="14" y="20"/>
                    <a:pt x="14" y="20"/>
                  </a:cubicBezTo>
                  <a:cubicBezTo>
                    <a:pt x="14" y="20"/>
                    <a:pt x="14" y="20"/>
                    <a:pt x="14" y="20"/>
                  </a:cubicBezTo>
                  <a:cubicBezTo>
                    <a:pt x="13" y="20"/>
                    <a:pt x="13" y="20"/>
                    <a:pt x="13" y="20"/>
                  </a:cubicBezTo>
                  <a:cubicBezTo>
                    <a:pt x="12" y="19"/>
                    <a:pt x="12" y="19"/>
                    <a:pt x="12" y="19"/>
                  </a:cubicBezTo>
                  <a:cubicBezTo>
                    <a:pt x="10" y="18"/>
                    <a:pt x="10" y="18"/>
                    <a:pt x="10" y="18"/>
                  </a:cubicBezTo>
                  <a:cubicBezTo>
                    <a:pt x="10" y="19"/>
                    <a:pt x="10" y="19"/>
                    <a:pt x="10" y="19"/>
                  </a:cubicBezTo>
                  <a:cubicBezTo>
                    <a:pt x="9" y="19"/>
                    <a:pt x="9" y="19"/>
                    <a:pt x="9" y="19"/>
                  </a:cubicBezTo>
                  <a:cubicBezTo>
                    <a:pt x="8" y="19"/>
                    <a:pt x="8" y="19"/>
                    <a:pt x="8" y="19"/>
                  </a:cubicBezTo>
                  <a:cubicBezTo>
                    <a:pt x="7" y="19"/>
                    <a:pt x="7" y="19"/>
                    <a:pt x="7" y="19"/>
                  </a:cubicBezTo>
                  <a:cubicBezTo>
                    <a:pt x="7" y="20"/>
                    <a:pt x="7" y="20"/>
                    <a:pt x="7" y="20"/>
                  </a:cubicBezTo>
                  <a:cubicBezTo>
                    <a:pt x="7" y="20"/>
                    <a:pt x="7" y="20"/>
                    <a:pt x="7" y="20"/>
                  </a:cubicBezTo>
                  <a:cubicBezTo>
                    <a:pt x="8" y="21"/>
                    <a:pt x="8" y="21"/>
                    <a:pt x="8" y="21"/>
                  </a:cubicBezTo>
                  <a:cubicBezTo>
                    <a:pt x="9" y="22"/>
                    <a:pt x="9" y="22"/>
                    <a:pt x="9" y="22"/>
                  </a:cubicBezTo>
                  <a:cubicBezTo>
                    <a:pt x="10" y="22"/>
                    <a:pt x="10" y="22"/>
                    <a:pt x="10" y="22"/>
                  </a:cubicBezTo>
                  <a:cubicBezTo>
                    <a:pt x="10" y="23"/>
                    <a:pt x="10" y="23"/>
                    <a:pt x="10" y="23"/>
                  </a:cubicBezTo>
                  <a:cubicBezTo>
                    <a:pt x="9" y="23"/>
                    <a:pt x="9" y="23"/>
                    <a:pt x="9" y="23"/>
                  </a:cubicBezTo>
                  <a:cubicBezTo>
                    <a:pt x="9" y="24"/>
                    <a:pt x="9" y="24"/>
                    <a:pt x="9" y="24"/>
                  </a:cubicBezTo>
                  <a:cubicBezTo>
                    <a:pt x="10" y="25"/>
                    <a:pt x="10" y="25"/>
                    <a:pt x="10" y="25"/>
                  </a:cubicBezTo>
                  <a:cubicBezTo>
                    <a:pt x="11" y="26"/>
                    <a:pt x="11" y="26"/>
                    <a:pt x="11" y="26"/>
                  </a:cubicBezTo>
                  <a:cubicBezTo>
                    <a:pt x="11" y="25"/>
                    <a:pt x="11" y="25"/>
                    <a:pt x="11" y="25"/>
                  </a:cubicBezTo>
                  <a:cubicBezTo>
                    <a:pt x="11" y="25"/>
                    <a:pt x="11" y="25"/>
                    <a:pt x="11" y="25"/>
                  </a:cubicBezTo>
                  <a:cubicBezTo>
                    <a:pt x="11" y="24"/>
                    <a:pt x="11" y="24"/>
                    <a:pt x="11" y="24"/>
                  </a:cubicBezTo>
                  <a:cubicBezTo>
                    <a:pt x="11" y="25"/>
                    <a:pt x="11" y="25"/>
                    <a:pt x="11" y="25"/>
                  </a:cubicBezTo>
                  <a:cubicBezTo>
                    <a:pt x="13" y="25"/>
                    <a:pt x="13" y="25"/>
                    <a:pt x="13" y="25"/>
                  </a:cubicBezTo>
                  <a:cubicBezTo>
                    <a:pt x="13" y="26"/>
                    <a:pt x="13" y="26"/>
                    <a:pt x="13" y="26"/>
                  </a:cubicBezTo>
                  <a:cubicBezTo>
                    <a:pt x="13" y="27"/>
                    <a:pt x="13" y="27"/>
                    <a:pt x="13" y="27"/>
                  </a:cubicBezTo>
                  <a:cubicBezTo>
                    <a:pt x="13" y="27"/>
                    <a:pt x="13" y="27"/>
                    <a:pt x="13" y="27"/>
                  </a:cubicBezTo>
                  <a:cubicBezTo>
                    <a:pt x="13" y="26"/>
                    <a:pt x="13" y="26"/>
                    <a:pt x="13" y="26"/>
                  </a:cubicBezTo>
                  <a:cubicBezTo>
                    <a:pt x="14" y="25"/>
                    <a:pt x="14" y="25"/>
                    <a:pt x="14" y="25"/>
                  </a:cubicBezTo>
                  <a:cubicBezTo>
                    <a:pt x="14" y="25"/>
                    <a:pt x="14" y="25"/>
                    <a:pt x="14" y="25"/>
                  </a:cubicBezTo>
                  <a:cubicBezTo>
                    <a:pt x="15" y="26"/>
                    <a:pt x="15" y="26"/>
                    <a:pt x="15" y="26"/>
                  </a:cubicBezTo>
                  <a:cubicBezTo>
                    <a:pt x="16" y="27"/>
                    <a:pt x="16" y="27"/>
                    <a:pt x="16" y="27"/>
                  </a:cubicBezTo>
                  <a:cubicBezTo>
                    <a:pt x="15" y="26"/>
                    <a:pt x="15" y="26"/>
                    <a:pt x="15" y="26"/>
                  </a:cubicBezTo>
                  <a:cubicBezTo>
                    <a:pt x="16" y="25"/>
                    <a:pt x="16" y="25"/>
                    <a:pt x="16" y="25"/>
                  </a:cubicBezTo>
                  <a:cubicBezTo>
                    <a:pt x="15" y="25"/>
                    <a:pt x="15" y="25"/>
                    <a:pt x="15" y="25"/>
                  </a:cubicBezTo>
                  <a:cubicBezTo>
                    <a:pt x="14" y="23"/>
                    <a:pt x="14" y="23"/>
                    <a:pt x="14" y="23"/>
                  </a:cubicBezTo>
                  <a:cubicBezTo>
                    <a:pt x="14" y="22"/>
                    <a:pt x="14" y="22"/>
                    <a:pt x="14" y="22"/>
                  </a:cubicBezTo>
                  <a:cubicBezTo>
                    <a:pt x="14" y="22"/>
                    <a:pt x="14" y="22"/>
                    <a:pt x="14" y="22"/>
                  </a:cubicBezTo>
                  <a:cubicBezTo>
                    <a:pt x="14" y="22"/>
                    <a:pt x="14" y="22"/>
                    <a:pt x="14" y="22"/>
                  </a:cubicBezTo>
                  <a:cubicBezTo>
                    <a:pt x="15" y="23"/>
                    <a:pt x="15" y="23"/>
                    <a:pt x="15" y="23"/>
                  </a:cubicBezTo>
                  <a:cubicBezTo>
                    <a:pt x="15" y="23"/>
                    <a:pt x="15" y="23"/>
                    <a:pt x="15" y="23"/>
                  </a:cubicBezTo>
                  <a:cubicBezTo>
                    <a:pt x="15" y="23"/>
                    <a:pt x="15" y="23"/>
                    <a:pt x="15" y="23"/>
                  </a:cubicBezTo>
                  <a:cubicBezTo>
                    <a:pt x="16" y="23"/>
                    <a:pt x="16" y="23"/>
                    <a:pt x="16" y="23"/>
                  </a:cubicBezTo>
                  <a:cubicBezTo>
                    <a:pt x="17" y="23"/>
                    <a:pt x="17" y="23"/>
                    <a:pt x="17" y="23"/>
                  </a:cubicBezTo>
                  <a:cubicBezTo>
                    <a:pt x="17" y="23"/>
                    <a:pt x="17" y="23"/>
                    <a:pt x="17" y="23"/>
                  </a:cubicBezTo>
                  <a:cubicBezTo>
                    <a:pt x="17" y="22"/>
                    <a:pt x="17" y="22"/>
                    <a:pt x="17" y="22"/>
                  </a:cubicBezTo>
                  <a:cubicBezTo>
                    <a:pt x="17" y="22"/>
                    <a:pt x="17" y="22"/>
                    <a:pt x="17" y="22"/>
                  </a:cubicBezTo>
                  <a:cubicBezTo>
                    <a:pt x="16" y="22"/>
                    <a:pt x="16" y="22"/>
                    <a:pt x="16" y="22"/>
                  </a:cubicBezTo>
                  <a:cubicBezTo>
                    <a:pt x="15" y="22"/>
                    <a:pt x="15" y="22"/>
                    <a:pt x="15" y="22"/>
                  </a:cubicBezTo>
                  <a:cubicBezTo>
                    <a:pt x="15" y="21"/>
                    <a:pt x="15" y="21"/>
                    <a:pt x="15" y="21"/>
                  </a:cubicBezTo>
                  <a:cubicBezTo>
                    <a:pt x="15" y="21"/>
                    <a:pt x="15" y="21"/>
                    <a:pt x="15" y="21"/>
                  </a:cubicBezTo>
                  <a:cubicBezTo>
                    <a:pt x="15" y="20"/>
                    <a:pt x="15" y="20"/>
                    <a:pt x="15" y="20"/>
                  </a:cubicBezTo>
                  <a:cubicBezTo>
                    <a:pt x="16" y="20"/>
                    <a:pt x="16" y="20"/>
                    <a:pt x="16" y="20"/>
                  </a:cubicBezTo>
                  <a:cubicBezTo>
                    <a:pt x="17" y="20"/>
                    <a:pt x="17" y="20"/>
                    <a:pt x="17" y="20"/>
                  </a:cubicBezTo>
                  <a:cubicBezTo>
                    <a:pt x="18" y="21"/>
                    <a:pt x="18" y="21"/>
                    <a:pt x="18" y="21"/>
                  </a:cubicBezTo>
                  <a:cubicBezTo>
                    <a:pt x="18" y="21"/>
                    <a:pt x="18" y="21"/>
                    <a:pt x="18" y="21"/>
                  </a:cubicBezTo>
                  <a:cubicBezTo>
                    <a:pt x="19" y="21"/>
                    <a:pt x="19" y="21"/>
                    <a:pt x="19" y="21"/>
                  </a:cubicBezTo>
                  <a:cubicBezTo>
                    <a:pt x="19" y="21"/>
                    <a:pt x="19" y="21"/>
                    <a:pt x="19" y="21"/>
                  </a:cubicBezTo>
                  <a:cubicBezTo>
                    <a:pt x="18" y="20"/>
                    <a:pt x="18" y="20"/>
                    <a:pt x="18" y="20"/>
                  </a:cubicBezTo>
                  <a:cubicBezTo>
                    <a:pt x="19" y="19"/>
                    <a:pt x="19" y="19"/>
                    <a:pt x="19" y="19"/>
                  </a:cubicBezTo>
                  <a:cubicBezTo>
                    <a:pt x="18" y="18"/>
                    <a:pt x="18" y="18"/>
                    <a:pt x="18" y="18"/>
                  </a:cubicBezTo>
                  <a:cubicBezTo>
                    <a:pt x="16" y="17"/>
                    <a:pt x="16" y="17"/>
                    <a:pt x="16" y="17"/>
                  </a:cubicBezTo>
                  <a:cubicBezTo>
                    <a:pt x="16" y="17"/>
                    <a:pt x="16" y="17"/>
                    <a:pt x="16" y="17"/>
                  </a:cubicBezTo>
                  <a:cubicBezTo>
                    <a:pt x="15" y="16"/>
                    <a:pt x="15" y="16"/>
                    <a:pt x="15" y="16"/>
                  </a:cubicBezTo>
                  <a:cubicBezTo>
                    <a:pt x="15" y="17"/>
                    <a:pt x="15" y="17"/>
                    <a:pt x="15" y="17"/>
                  </a:cubicBezTo>
                  <a:cubicBezTo>
                    <a:pt x="14" y="16"/>
                    <a:pt x="14" y="16"/>
                    <a:pt x="14" y="16"/>
                  </a:cubicBezTo>
                  <a:cubicBezTo>
                    <a:pt x="13" y="16"/>
                    <a:pt x="13" y="16"/>
                    <a:pt x="13" y="16"/>
                  </a:cubicBezTo>
                  <a:cubicBezTo>
                    <a:pt x="13" y="15"/>
                    <a:pt x="13" y="15"/>
                    <a:pt x="13" y="15"/>
                  </a:cubicBezTo>
                  <a:cubicBezTo>
                    <a:pt x="14" y="15"/>
                    <a:pt x="14" y="15"/>
                    <a:pt x="14" y="15"/>
                  </a:cubicBezTo>
                  <a:cubicBezTo>
                    <a:pt x="14" y="15"/>
                    <a:pt x="14" y="15"/>
                    <a:pt x="14" y="15"/>
                  </a:cubicBezTo>
                  <a:cubicBezTo>
                    <a:pt x="14" y="14"/>
                    <a:pt x="14" y="14"/>
                    <a:pt x="14" y="14"/>
                  </a:cubicBezTo>
                  <a:cubicBezTo>
                    <a:pt x="13" y="14"/>
                    <a:pt x="13" y="14"/>
                    <a:pt x="13" y="14"/>
                  </a:cubicBezTo>
                  <a:cubicBezTo>
                    <a:pt x="14" y="13"/>
                    <a:pt x="14" y="13"/>
                    <a:pt x="14" y="13"/>
                  </a:cubicBezTo>
                  <a:cubicBezTo>
                    <a:pt x="14" y="13"/>
                    <a:pt x="14" y="13"/>
                    <a:pt x="14" y="13"/>
                  </a:cubicBezTo>
                  <a:cubicBezTo>
                    <a:pt x="14" y="13"/>
                    <a:pt x="14" y="13"/>
                    <a:pt x="14" y="13"/>
                  </a:cubicBezTo>
                  <a:cubicBezTo>
                    <a:pt x="15" y="14"/>
                    <a:pt x="15" y="14"/>
                    <a:pt x="15" y="14"/>
                  </a:cubicBezTo>
                  <a:cubicBezTo>
                    <a:pt x="15" y="14"/>
                    <a:pt x="15" y="14"/>
                    <a:pt x="15" y="14"/>
                  </a:cubicBezTo>
                  <a:cubicBezTo>
                    <a:pt x="15" y="14"/>
                    <a:pt x="15" y="14"/>
                    <a:pt x="15" y="14"/>
                  </a:cubicBezTo>
                  <a:cubicBezTo>
                    <a:pt x="15" y="14"/>
                    <a:pt x="15" y="14"/>
                    <a:pt x="15" y="14"/>
                  </a:cubicBezTo>
                  <a:cubicBezTo>
                    <a:pt x="15" y="13"/>
                    <a:pt x="15" y="13"/>
                    <a:pt x="15" y="13"/>
                  </a:cubicBezTo>
                  <a:cubicBezTo>
                    <a:pt x="15" y="13"/>
                    <a:pt x="15" y="13"/>
                    <a:pt x="15" y="13"/>
                  </a:cubicBezTo>
                  <a:cubicBezTo>
                    <a:pt x="14" y="11"/>
                    <a:pt x="14" y="11"/>
                    <a:pt x="14" y="11"/>
                  </a:cubicBezTo>
                  <a:cubicBezTo>
                    <a:pt x="13" y="11"/>
                    <a:pt x="13" y="11"/>
                    <a:pt x="13" y="11"/>
                  </a:cubicBezTo>
                  <a:cubicBezTo>
                    <a:pt x="13" y="10"/>
                    <a:pt x="13" y="10"/>
                    <a:pt x="13" y="10"/>
                  </a:cubicBezTo>
                  <a:cubicBezTo>
                    <a:pt x="12" y="10"/>
                    <a:pt x="12" y="10"/>
                    <a:pt x="12" y="10"/>
                  </a:cubicBezTo>
                  <a:cubicBezTo>
                    <a:pt x="12" y="9"/>
                    <a:pt x="12" y="9"/>
                    <a:pt x="12" y="9"/>
                  </a:cubicBezTo>
                  <a:cubicBezTo>
                    <a:pt x="12" y="8"/>
                    <a:pt x="12" y="8"/>
                    <a:pt x="12" y="8"/>
                  </a:cubicBezTo>
                  <a:cubicBezTo>
                    <a:pt x="13" y="7"/>
                    <a:pt x="13" y="7"/>
                    <a:pt x="13" y="7"/>
                  </a:cubicBezTo>
                  <a:cubicBezTo>
                    <a:pt x="14" y="7"/>
                    <a:pt x="14" y="7"/>
                    <a:pt x="14" y="7"/>
                  </a:cubicBezTo>
                  <a:cubicBezTo>
                    <a:pt x="14" y="7"/>
                    <a:pt x="14" y="7"/>
                    <a:pt x="14" y="7"/>
                  </a:cubicBezTo>
                  <a:cubicBezTo>
                    <a:pt x="13" y="7"/>
                    <a:pt x="13" y="7"/>
                    <a:pt x="13" y="7"/>
                  </a:cubicBezTo>
                  <a:cubicBezTo>
                    <a:pt x="13" y="8"/>
                    <a:pt x="13" y="8"/>
                    <a:pt x="13" y="8"/>
                  </a:cubicBezTo>
                  <a:cubicBezTo>
                    <a:pt x="15" y="8"/>
                    <a:pt x="15" y="8"/>
                    <a:pt x="15" y="8"/>
                  </a:cubicBezTo>
                  <a:cubicBezTo>
                    <a:pt x="15" y="9"/>
                    <a:pt x="15" y="9"/>
                    <a:pt x="15" y="9"/>
                  </a:cubicBezTo>
                  <a:cubicBezTo>
                    <a:pt x="16" y="10"/>
                    <a:pt x="16" y="10"/>
                    <a:pt x="16" y="10"/>
                  </a:cubicBezTo>
                  <a:cubicBezTo>
                    <a:pt x="17" y="10"/>
                    <a:pt x="17" y="10"/>
                    <a:pt x="17" y="10"/>
                  </a:cubicBezTo>
                  <a:cubicBezTo>
                    <a:pt x="16" y="9"/>
                    <a:pt x="16" y="9"/>
                    <a:pt x="16" y="9"/>
                  </a:cubicBezTo>
                  <a:cubicBezTo>
                    <a:pt x="16" y="9"/>
                    <a:pt x="16" y="9"/>
                    <a:pt x="16" y="9"/>
                  </a:cubicBezTo>
                  <a:cubicBezTo>
                    <a:pt x="16" y="8"/>
                    <a:pt x="16" y="8"/>
                    <a:pt x="16" y="8"/>
                  </a:cubicBezTo>
                  <a:cubicBezTo>
                    <a:pt x="17" y="9"/>
                    <a:pt x="17" y="9"/>
                    <a:pt x="17" y="9"/>
                  </a:cubicBezTo>
                  <a:cubicBezTo>
                    <a:pt x="17" y="9"/>
                    <a:pt x="17" y="9"/>
                    <a:pt x="17" y="9"/>
                  </a:cubicBezTo>
                  <a:cubicBezTo>
                    <a:pt x="18" y="10"/>
                    <a:pt x="18" y="10"/>
                    <a:pt x="18" y="10"/>
                  </a:cubicBezTo>
                  <a:cubicBezTo>
                    <a:pt x="18" y="9"/>
                    <a:pt x="18" y="9"/>
                    <a:pt x="18" y="9"/>
                  </a:cubicBezTo>
                  <a:cubicBezTo>
                    <a:pt x="18" y="9"/>
                    <a:pt x="18" y="9"/>
                    <a:pt x="18" y="9"/>
                  </a:cubicBezTo>
                  <a:cubicBezTo>
                    <a:pt x="17" y="8"/>
                    <a:pt x="17" y="8"/>
                    <a:pt x="17" y="8"/>
                  </a:cubicBezTo>
                  <a:cubicBezTo>
                    <a:pt x="17" y="8"/>
                    <a:pt x="17" y="8"/>
                    <a:pt x="17" y="8"/>
                  </a:cubicBezTo>
                  <a:cubicBezTo>
                    <a:pt x="19" y="8"/>
                    <a:pt x="19" y="8"/>
                    <a:pt x="19" y="8"/>
                  </a:cubicBezTo>
                  <a:cubicBezTo>
                    <a:pt x="19" y="9"/>
                    <a:pt x="19" y="9"/>
                    <a:pt x="19" y="9"/>
                  </a:cubicBezTo>
                  <a:cubicBezTo>
                    <a:pt x="20" y="8"/>
                    <a:pt x="20" y="8"/>
                    <a:pt x="20" y="8"/>
                  </a:cubicBezTo>
                  <a:cubicBezTo>
                    <a:pt x="19" y="8"/>
                    <a:pt x="19" y="8"/>
                    <a:pt x="19" y="8"/>
                  </a:cubicBezTo>
                  <a:cubicBezTo>
                    <a:pt x="18" y="7"/>
                    <a:pt x="18" y="7"/>
                    <a:pt x="18" y="7"/>
                  </a:cubicBezTo>
                  <a:cubicBezTo>
                    <a:pt x="17" y="7"/>
                    <a:pt x="17" y="7"/>
                    <a:pt x="17" y="7"/>
                  </a:cubicBezTo>
                  <a:cubicBezTo>
                    <a:pt x="17" y="6"/>
                    <a:pt x="17" y="6"/>
                    <a:pt x="17" y="6"/>
                  </a:cubicBezTo>
                  <a:cubicBezTo>
                    <a:pt x="18" y="6"/>
                    <a:pt x="18" y="6"/>
                    <a:pt x="18" y="6"/>
                  </a:cubicBezTo>
                  <a:cubicBezTo>
                    <a:pt x="19" y="6"/>
                    <a:pt x="19" y="6"/>
                    <a:pt x="19" y="6"/>
                  </a:cubicBezTo>
                  <a:cubicBezTo>
                    <a:pt x="19" y="5"/>
                    <a:pt x="19" y="5"/>
                    <a:pt x="19" y="5"/>
                  </a:cubicBezTo>
                  <a:cubicBezTo>
                    <a:pt x="20" y="5"/>
                    <a:pt x="20" y="5"/>
                    <a:pt x="20" y="5"/>
                  </a:cubicBezTo>
                  <a:cubicBezTo>
                    <a:pt x="21" y="5"/>
                    <a:pt x="21" y="5"/>
                    <a:pt x="21" y="5"/>
                  </a:cubicBezTo>
                  <a:cubicBezTo>
                    <a:pt x="22" y="5"/>
                    <a:pt x="22" y="5"/>
                    <a:pt x="22" y="5"/>
                  </a:cubicBezTo>
                  <a:cubicBezTo>
                    <a:pt x="22" y="5"/>
                    <a:pt x="22" y="5"/>
                    <a:pt x="22" y="5"/>
                  </a:cubicBezTo>
                  <a:cubicBezTo>
                    <a:pt x="22" y="4"/>
                    <a:pt x="22" y="4"/>
                    <a:pt x="22" y="4"/>
                  </a:cubicBezTo>
                  <a:cubicBezTo>
                    <a:pt x="23" y="4"/>
                    <a:pt x="23" y="4"/>
                    <a:pt x="23" y="4"/>
                  </a:cubicBezTo>
                  <a:cubicBezTo>
                    <a:pt x="23" y="5"/>
                    <a:pt x="23" y="5"/>
                    <a:pt x="23" y="5"/>
                  </a:cubicBezTo>
                  <a:cubicBezTo>
                    <a:pt x="25" y="5"/>
                    <a:pt x="25" y="5"/>
                    <a:pt x="25" y="5"/>
                  </a:cubicBezTo>
                  <a:cubicBezTo>
                    <a:pt x="27" y="5"/>
                    <a:pt x="27" y="5"/>
                    <a:pt x="27" y="5"/>
                  </a:cubicBezTo>
                  <a:cubicBezTo>
                    <a:pt x="28" y="5"/>
                    <a:pt x="28" y="5"/>
                    <a:pt x="28" y="5"/>
                  </a:cubicBezTo>
                  <a:cubicBezTo>
                    <a:pt x="28" y="4"/>
                    <a:pt x="28" y="4"/>
                    <a:pt x="28" y="4"/>
                  </a:cubicBezTo>
                  <a:cubicBezTo>
                    <a:pt x="28" y="3"/>
                    <a:pt x="28" y="3"/>
                    <a:pt x="28" y="3"/>
                  </a:cubicBezTo>
                  <a:cubicBezTo>
                    <a:pt x="29" y="3"/>
                    <a:pt x="29" y="3"/>
                    <a:pt x="29" y="3"/>
                  </a:cubicBezTo>
                  <a:cubicBezTo>
                    <a:pt x="29" y="2"/>
                    <a:pt x="29" y="2"/>
                    <a:pt x="29" y="2"/>
                  </a:cubicBezTo>
                  <a:cubicBezTo>
                    <a:pt x="28" y="1"/>
                    <a:pt x="28" y="1"/>
                    <a:pt x="28" y="1"/>
                  </a:cubicBezTo>
                  <a:cubicBezTo>
                    <a:pt x="28" y="0"/>
                    <a:pt x="28" y="0"/>
                    <a:pt x="28" y="0"/>
                  </a:cubicBezTo>
                  <a:close/>
                  <a:moveTo>
                    <a:pt x="18" y="31"/>
                  </a:moveTo>
                  <a:cubicBezTo>
                    <a:pt x="18" y="31"/>
                    <a:pt x="18" y="31"/>
                    <a:pt x="18" y="31"/>
                  </a:cubicBezTo>
                  <a:cubicBezTo>
                    <a:pt x="18" y="31"/>
                    <a:pt x="18" y="31"/>
                    <a:pt x="18" y="31"/>
                  </a:cubicBezTo>
                  <a:cubicBezTo>
                    <a:pt x="18" y="32"/>
                    <a:pt x="18" y="32"/>
                    <a:pt x="18" y="32"/>
                  </a:cubicBezTo>
                  <a:cubicBezTo>
                    <a:pt x="18" y="33"/>
                    <a:pt x="18" y="33"/>
                    <a:pt x="18" y="33"/>
                  </a:cubicBezTo>
                  <a:cubicBezTo>
                    <a:pt x="19" y="33"/>
                    <a:pt x="19" y="33"/>
                    <a:pt x="19" y="33"/>
                  </a:cubicBezTo>
                  <a:cubicBezTo>
                    <a:pt x="20" y="33"/>
                    <a:pt x="20" y="33"/>
                    <a:pt x="20" y="33"/>
                  </a:cubicBezTo>
                  <a:cubicBezTo>
                    <a:pt x="21" y="33"/>
                    <a:pt x="21" y="33"/>
                    <a:pt x="21" y="33"/>
                  </a:cubicBezTo>
                  <a:cubicBezTo>
                    <a:pt x="21" y="33"/>
                    <a:pt x="21" y="33"/>
                    <a:pt x="21" y="33"/>
                  </a:cubicBezTo>
                  <a:cubicBezTo>
                    <a:pt x="22" y="33"/>
                    <a:pt x="22" y="33"/>
                    <a:pt x="22" y="33"/>
                  </a:cubicBezTo>
                  <a:cubicBezTo>
                    <a:pt x="23" y="33"/>
                    <a:pt x="23" y="33"/>
                    <a:pt x="23" y="33"/>
                  </a:cubicBezTo>
                  <a:cubicBezTo>
                    <a:pt x="23" y="34"/>
                    <a:pt x="23" y="34"/>
                    <a:pt x="23" y="34"/>
                  </a:cubicBezTo>
                  <a:cubicBezTo>
                    <a:pt x="24" y="34"/>
                    <a:pt x="24" y="34"/>
                    <a:pt x="24" y="34"/>
                  </a:cubicBezTo>
                  <a:cubicBezTo>
                    <a:pt x="25" y="33"/>
                    <a:pt x="25" y="33"/>
                    <a:pt x="25" y="33"/>
                  </a:cubicBezTo>
                  <a:cubicBezTo>
                    <a:pt x="26" y="33"/>
                    <a:pt x="26" y="33"/>
                    <a:pt x="26" y="33"/>
                  </a:cubicBezTo>
                  <a:cubicBezTo>
                    <a:pt x="28" y="33"/>
                    <a:pt x="28" y="33"/>
                    <a:pt x="28" y="33"/>
                  </a:cubicBezTo>
                  <a:cubicBezTo>
                    <a:pt x="29" y="33"/>
                    <a:pt x="29" y="33"/>
                    <a:pt x="29" y="33"/>
                  </a:cubicBezTo>
                  <a:cubicBezTo>
                    <a:pt x="30" y="33"/>
                    <a:pt x="30" y="33"/>
                    <a:pt x="30" y="33"/>
                  </a:cubicBezTo>
                  <a:cubicBezTo>
                    <a:pt x="30" y="32"/>
                    <a:pt x="30" y="32"/>
                    <a:pt x="30" y="32"/>
                  </a:cubicBezTo>
                  <a:cubicBezTo>
                    <a:pt x="30" y="32"/>
                    <a:pt x="30" y="32"/>
                    <a:pt x="30" y="32"/>
                  </a:cubicBezTo>
                  <a:cubicBezTo>
                    <a:pt x="30" y="31"/>
                    <a:pt x="30" y="31"/>
                    <a:pt x="30" y="31"/>
                  </a:cubicBezTo>
                  <a:cubicBezTo>
                    <a:pt x="30" y="32"/>
                    <a:pt x="30" y="32"/>
                    <a:pt x="30" y="32"/>
                  </a:cubicBezTo>
                  <a:cubicBezTo>
                    <a:pt x="30" y="32"/>
                    <a:pt x="30" y="32"/>
                    <a:pt x="30" y="32"/>
                  </a:cubicBezTo>
                  <a:cubicBezTo>
                    <a:pt x="29" y="33"/>
                    <a:pt x="29" y="33"/>
                    <a:pt x="29" y="33"/>
                  </a:cubicBezTo>
                  <a:cubicBezTo>
                    <a:pt x="29" y="32"/>
                    <a:pt x="29" y="32"/>
                    <a:pt x="29" y="32"/>
                  </a:cubicBezTo>
                  <a:cubicBezTo>
                    <a:pt x="28" y="32"/>
                    <a:pt x="28" y="32"/>
                    <a:pt x="28" y="32"/>
                  </a:cubicBezTo>
                  <a:cubicBezTo>
                    <a:pt x="28" y="32"/>
                    <a:pt x="28" y="32"/>
                    <a:pt x="28" y="32"/>
                  </a:cubicBezTo>
                  <a:cubicBezTo>
                    <a:pt x="28" y="32"/>
                    <a:pt x="28" y="32"/>
                    <a:pt x="28" y="32"/>
                  </a:cubicBezTo>
                  <a:cubicBezTo>
                    <a:pt x="28" y="32"/>
                    <a:pt x="28" y="32"/>
                    <a:pt x="28" y="32"/>
                  </a:cubicBezTo>
                  <a:cubicBezTo>
                    <a:pt x="27" y="32"/>
                    <a:pt x="27" y="32"/>
                    <a:pt x="27" y="32"/>
                  </a:cubicBezTo>
                  <a:cubicBezTo>
                    <a:pt x="26" y="31"/>
                    <a:pt x="26" y="31"/>
                    <a:pt x="26" y="31"/>
                  </a:cubicBezTo>
                  <a:cubicBezTo>
                    <a:pt x="25" y="31"/>
                    <a:pt x="25" y="31"/>
                    <a:pt x="25" y="31"/>
                  </a:cubicBezTo>
                  <a:cubicBezTo>
                    <a:pt x="24" y="31"/>
                    <a:pt x="24" y="31"/>
                    <a:pt x="24" y="31"/>
                  </a:cubicBezTo>
                  <a:cubicBezTo>
                    <a:pt x="23" y="32"/>
                    <a:pt x="23" y="32"/>
                    <a:pt x="23" y="32"/>
                  </a:cubicBezTo>
                  <a:cubicBezTo>
                    <a:pt x="22" y="32"/>
                    <a:pt x="22" y="32"/>
                    <a:pt x="22" y="32"/>
                  </a:cubicBezTo>
                  <a:cubicBezTo>
                    <a:pt x="21" y="32"/>
                    <a:pt x="21" y="32"/>
                    <a:pt x="21" y="32"/>
                  </a:cubicBezTo>
                  <a:cubicBezTo>
                    <a:pt x="21" y="31"/>
                    <a:pt x="21" y="31"/>
                    <a:pt x="21" y="31"/>
                  </a:cubicBezTo>
                  <a:cubicBezTo>
                    <a:pt x="20" y="31"/>
                    <a:pt x="20" y="31"/>
                    <a:pt x="20" y="31"/>
                  </a:cubicBezTo>
                  <a:cubicBezTo>
                    <a:pt x="21" y="31"/>
                    <a:pt x="21" y="31"/>
                    <a:pt x="21" y="31"/>
                  </a:cubicBezTo>
                  <a:cubicBezTo>
                    <a:pt x="20" y="30"/>
                    <a:pt x="20" y="30"/>
                    <a:pt x="20" y="30"/>
                  </a:cubicBezTo>
                  <a:cubicBezTo>
                    <a:pt x="20" y="31"/>
                    <a:pt x="20" y="31"/>
                    <a:pt x="20" y="31"/>
                  </a:cubicBezTo>
                  <a:cubicBezTo>
                    <a:pt x="20" y="31"/>
                    <a:pt x="20" y="31"/>
                    <a:pt x="20" y="31"/>
                  </a:cubicBezTo>
                  <a:cubicBezTo>
                    <a:pt x="20" y="31"/>
                    <a:pt x="20" y="31"/>
                    <a:pt x="20" y="31"/>
                  </a:cubicBezTo>
                  <a:cubicBezTo>
                    <a:pt x="20" y="31"/>
                    <a:pt x="20" y="31"/>
                    <a:pt x="20" y="31"/>
                  </a:cubicBezTo>
                  <a:cubicBezTo>
                    <a:pt x="19" y="31"/>
                    <a:pt x="19" y="31"/>
                    <a:pt x="19" y="31"/>
                  </a:cubicBezTo>
                  <a:cubicBezTo>
                    <a:pt x="19" y="31"/>
                    <a:pt x="19" y="31"/>
                    <a:pt x="19" y="31"/>
                  </a:cubicBezTo>
                  <a:cubicBezTo>
                    <a:pt x="19" y="30"/>
                    <a:pt x="19" y="30"/>
                    <a:pt x="19" y="30"/>
                  </a:cubicBezTo>
                  <a:cubicBezTo>
                    <a:pt x="19" y="31"/>
                    <a:pt x="19" y="31"/>
                    <a:pt x="19" y="31"/>
                  </a:cubicBezTo>
                  <a:cubicBezTo>
                    <a:pt x="19" y="31"/>
                    <a:pt x="19" y="31"/>
                    <a:pt x="19" y="31"/>
                  </a:cubicBezTo>
                  <a:cubicBezTo>
                    <a:pt x="18" y="31"/>
                    <a:pt x="18" y="31"/>
                    <a:pt x="18" y="31"/>
                  </a:cubicBezTo>
                  <a:close/>
                  <a:moveTo>
                    <a:pt x="1" y="11"/>
                  </a:moveTo>
                  <a:cubicBezTo>
                    <a:pt x="1" y="12"/>
                    <a:pt x="1" y="12"/>
                    <a:pt x="1" y="12"/>
                  </a:cubicBezTo>
                  <a:cubicBezTo>
                    <a:pt x="1" y="12"/>
                    <a:pt x="1" y="12"/>
                    <a:pt x="1" y="12"/>
                  </a:cubicBezTo>
                  <a:cubicBezTo>
                    <a:pt x="2" y="13"/>
                    <a:pt x="2" y="13"/>
                    <a:pt x="2" y="13"/>
                  </a:cubicBezTo>
                  <a:cubicBezTo>
                    <a:pt x="2" y="13"/>
                    <a:pt x="2" y="13"/>
                    <a:pt x="2" y="13"/>
                  </a:cubicBezTo>
                  <a:cubicBezTo>
                    <a:pt x="2" y="13"/>
                    <a:pt x="2" y="13"/>
                    <a:pt x="2" y="13"/>
                  </a:cubicBezTo>
                  <a:cubicBezTo>
                    <a:pt x="1" y="13"/>
                    <a:pt x="1" y="13"/>
                    <a:pt x="1" y="13"/>
                  </a:cubicBezTo>
                  <a:cubicBezTo>
                    <a:pt x="0" y="12"/>
                    <a:pt x="0" y="12"/>
                    <a:pt x="0" y="12"/>
                  </a:cubicBezTo>
                  <a:cubicBezTo>
                    <a:pt x="0" y="12"/>
                    <a:pt x="0" y="12"/>
                    <a:pt x="0" y="12"/>
                  </a:cubicBezTo>
                  <a:cubicBezTo>
                    <a:pt x="0" y="12"/>
                    <a:pt x="0" y="12"/>
                    <a:pt x="0" y="12"/>
                  </a:cubicBezTo>
                  <a:cubicBezTo>
                    <a:pt x="0" y="11"/>
                    <a:pt x="0" y="11"/>
                    <a:pt x="0" y="11"/>
                  </a:cubicBezTo>
                  <a:cubicBezTo>
                    <a:pt x="0" y="11"/>
                    <a:pt x="0" y="11"/>
                    <a:pt x="0" y="11"/>
                  </a:cubicBezTo>
                  <a:cubicBezTo>
                    <a:pt x="1" y="11"/>
                    <a:pt x="1" y="11"/>
                    <a:pt x="1" y="11"/>
                  </a:cubicBezTo>
                  <a:close/>
                  <a:moveTo>
                    <a:pt x="4" y="17"/>
                  </a:moveTo>
                  <a:cubicBezTo>
                    <a:pt x="4" y="17"/>
                    <a:pt x="4" y="17"/>
                    <a:pt x="4" y="17"/>
                  </a:cubicBezTo>
                  <a:cubicBezTo>
                    <a:pt x="5" y="16"/>
                    <a:pt x="5" y="16"/>
                    <a:pt x="5" y="16"/>
                  </a:cubicBezTo>
                  <a:cubicBezTo>
                    <a:pt x="5" y="16"/>
                    <a:pt x="5" y="16"/>
                    <a:pt x="5" y="16"/>
                  </a:cubicBezTo>
                  <a:cubicBezTo>
                    <a:pt x="5" y="17"/>
                    <a:pt x="5" y="17"/>
                    <a:pt x="5" y="17"/>
                  </a:cubicBezTo>
                  <a:cubicBezTo>
                    <a:pt x="5" y="17"/>
                    <a:pt x="5" y="17"/>
                    <a:pt x="5" y="17"/>
                  </a:cubicBezTo>
                  <a:cubicBezTo>
                    <a:pt x="4" y="17"/>
                    <a:pt x="4" y="17"/>
                    <a:pt x="4" y="17"/>
                  </a:cubicBezTo>
                  <a:cubicBezTo>
                    <a:pt x="4" y="17"/>
                    <a:pt x="4" y="17"/>
                    <a:pt x="4" y="17"/>
                  </a:cubicBezTo>
                  <a:close/>
                  <a:moveTo>
                    <a:pt x="4" y="18"/>
                  </a:moveTo>
                  <a:cubicBezTo>
                    <a:pt x="4" y="17"/>
                    <a:pt x="4" y="17"/>
                    <a:pt x="4" y="17"/>
                  </a:cubicBezTo>
                  <a:cubicBezTo>
                    <a:pt x="5" y="18"/>
                    <a:pt x="5" y="18"/>
                    <a:pt x="5" y="18"/>
                  </a:cubicBezTo>
                  <a:cubicBezTo>
                    <a:pt x="5" y="18"/>
                    <a:pt x="5" y="18"/>
                    <a:pt x="5" y="18"/>
                  </a:cubicBezTo>
                  <a:cubicBezTo>
                    <a:pt x="5" y="18"/>
                    <a:pt x="5" y="18"/>
                    <a:pt x="5" y="18"/>
                  </a:cubicBezTo>
                  <a:cubicBezTo>
                    <a:pt x="5" y="19"/>
                    <a:pt x="5" y="19"/>
                    <a:pt x="5" y="19"/>
                  </a:cubicBezTo>
                  <a:cubicBezTo>
                    <a:pt x="5" y="19"/>
                    <a:pt x="5" y="19"/>
                    <a:pt x="5" y="19"/>
                  </a:cubicBezTo>
                  <a:cubicBezTo>
                    <a:pt x="6" y="19"/>
                    <a:pt x="6" y="19"/>
                    <a:pt x="6" y="19"/>
                  </a:cubicBezTo>
                  <a:cubicBezTo>
                    <a:pt x="5" y="20"/>
                    <a:pt x="5" y="20"/>
                    <a:pt x="5" y="20"/>
                  </a:cubicBezTo>
                  <a:cubicBezTo>
                    <a:pt x="5" y="19"/>
                    <a:pt x="5" y="19"/>
                    <a:pt x="5"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3" y="19"/>
                    <a:pt x="3" y="19"/>
                    <a:pt x="3" y="19"/>
                  </a:cubicBezTo>
                  <a:cubicBezTo>
                    <a:pt x="3" y="18"/>
                    <a:pt x="3" y="18"/>
                    <a:pt x="3" y="18"/>
                  </a:cubicBezTo>
                  <a:cubicBezTo>
                    <a:pt x="4" y="18"/>
                    <a:pt x="4" y="18"/>
                    <a:pt x="4" y="18"/>
                  </a:cubicBezTo>
                  <a:cubicBezTo>
                    <a:pt x="4" y="18"/>
                    <a:pt x="4" y="18"/>
                    <a:pt x="4" y="18"/>
                  </a:cubicBezTo>
                  <a:close/>
                  <a:moveTo>
                    <a:pt x="6" y="21"/>
                  </a:moveTo>
                  <a:cubicBezTo>
                    <a:pt x="6" y="21"/>
                    <a:pt x="6" y="21"/>
                    <a:pt x="6" y="21"/>
                  </a:cubicBezTo>
                  <a:cubicBezTo>
                    <a:pt x="6" y="21"/>
                    <a:pt x="6" y="21"/>
                    <a:pt x="6" y="21"/>
                  </a:cubicBezTo>
                  <a:cubicBezTo>
                    <a:pt x="6" y="21"/>
                    <a:pt x="6" y="21"/>
                    <a:pt x="6" y="21"/>
                  </a:cubicBezTo>
                  <a:cubicBezTo>
                    <a:pt x="5" y="21"/>
                    <a:pt x="5" y="21"/>
                    <a:pt x="5" y="21"/>
                  </a:cubicBezTo>
                  <a:cubicBezTo>
                    <a:pt x="4" y="21"/>
                    <a:pt x="4" y="21"/>
                    <a:pt x="4" y="21"/>
                  </a:cubicBezTo>
                  <a:cubicBezTo>
                    <a:pt x="5" y="20"/>
                    <a:pt x="5" y="20"/>
                    <a:pt x="5" y="20"/>
                  </a:cubicBezTo>
                  <a:cubicBezTo>
                    <a:pt x="5" y="20"/>
                    <a:pt x="5" y="20"/>
                    <a:pt x="5" y="20"/>
                  </a:cubicBezTo>
                  <a:cubicBezTo>
                    <a:pt x="5" y="20"/>
                    <a:pt x="5" y="20"/>
                    <a:pt x="5" y="20"/>
                  </a:cubicBezTo>
                  <a:cubicBezTo>
                    <a:pt x="6" y="21"/>
                    <a:pt x="6" y="21"/>
                    <a:pt x="6" y="21"/>
                  </a:cubicBezTo>
                  <a:close/>
                  <a:moveTo>
                    <a:pt x="33" y="30"/>
                  </a:moveTo>
                  <a:cubicBezTo>
                    <a:pt x="33" y="30"/>
                    <a:pt x="33" y="30"/>
                    <a:pt x="33" y="30"/>
                  </a:cubicBezTo>
                  <a:cubicBezTo>
                    <a:pt x="34" y="29"/>
                    <a:pt x="34" y="29"/>
                    <a:pt x="34" y="29"/>
                  </a:cubicBezTo>
                  <a:cubicBezTo>
                    <a:pt x="34" y="30"/>
                    <a:pt x="34" y="30"/>
                    <a:pt x="34" y="30"/>
                  </a:cubicBezTo>
                  <a:cubicBezTo>
                    <a:pt x="33" y="30"/>
                    <a:pt x="33" y="30"/>
                    <a:pt x="33" y="30"/>
                  </a:cubicBezTo>
                  <a:close/>
                  <a:moveTo>
                    <a:pt x="33" y="32"/>
                  </a:moveTo>
                  <a:cubicBezTo>
                    <a:pt x="33" y="31"/>
                    <a:pt x="33" y="31"/>
                    <a:pt x="33" y="31"/>
                  </a:cubicBezTo>
                  <a:cubicBezTo>
                    <a:pt x="33" y="30"/>
                    <a:pt x="33" y="30"/>
                    <a:pt x="33" y="30"/>
                  </a:cubicBezTo>
                  <a:cubicBezTo>
                    <a:pt x="33" y="30"/>
                    <a:pt x="33" y="30"/>
                    <a:pt x="33" y="30"/>
                  </a:cubicBezTo>
                  <a:cubicBezTo>
                    <a:pt x="33" y="30"/>
                    <a:pt x="33" y="30"/>
                    <a:pt x="33" y="30"/>
                  </a:cubicBezTo>
                  <a:cubicBezTo>
                    <a:pt x="34" y="31"/>
                    <a:pt x="34" y="31"/>
                    <a:pt x="34" y="31"/>
                  </a:cubicBezTo>
                  <a:cubicBezTo>
                    <a:pt x="34" y="32"/>
                    <a:pt x="34" y="32"/>
                    <a:pt x="34" y="32"/>
                  </a:cubicBezTo>
                  <a:cubicBezTo>
                    <a:pt x="33" y="32"/>
                    <a:pt x="33" y="32"/>
                    <a:pt x="33" y="32"/>
                  </a:cubicBezTo>
                  <a:close/>
                  <a:moveTo>
                    <a:pt x="36" y="29"/>
                  </a:moveTo>
                  <a:cubicBezTo>
                    <a:pt x="35" y="29"/>
                    <a:pt x="35" y="29"/>
                    <a:pt x="35" y="29"/>
                  </a:cubicBezTo>
                  <a:cubicBezTo>
                    <a:pt x="36" y="29"/>
                    <a:pt x="36" y="29"/>
                    <a:pt x="36" y="29"/>
                  </a:cubicBezTo>
                  <a:cubicBezTo>
                    <a:pt x="35" y="29"/>
                    <a:pt x="35" y="29"/>
                    <a:pt x="35" y="29"/>
                  </a:cubicBezTo>
                  <a:cubicBezTo>
                    <a:pt x="35" y="28"/>
                    <a:pt x="35" y="28"/>
                    <a:pt x="35" y="28"/>
                  </a:cubicBezTo>
                  <a:cubicBezTo>
                    <a:pt x="36" y="27"/>
                    <a:pt x="36" y="27"/>
                    <a:pt x="36" y="27"/>
                  </a:cubicBezTo>
                  <a:cubicBezTo>
                    <a:pt x="37" y="27"/>
                    <a:pt x="37" y="27"/>
                    <a:pt x="37" y="27"/>
                  </a:cubicBezTo>
                  <a:cubicBezTo>
                    <a:pt x="38" y="27"/>
                    <a:pt x="38" y="27"/>
                    <a:pt x="38" y="27"/>
                  </a:cubicBezTo>
                  <a:cubicBezTo>
                    <a:pt x="38" y="27"/>
                    <a:pt x="38" y="27"/>
                    <a:pt x="38" y="27"/>
                  </a:cubicBezTo>
                  <a:cubicBezTo>
                    <a:pt x="38" y="27"/>
                    <a:pt x="38" y="27"/>
                    <a:pt x="38" y="27"/>
                  </a:cubicBezTo>
                  <a:cubicBezTo>
                    <a:pt x="37" y="28"/>
                    <a:pt x="37" y="28"/>
                    <a:pt x="37" y="28"/>
                  </a:cubicBezTo>
                  <a:cubicBezTo>
                    <a:pt x="37" y="28"/>
                    <a:pt x="37" y="28"/>
                    <a:pt x="37" y="28"/>
                  </a:cubicBezTo>
                  <a:cubicBezTo>
                    <a:pt x="37" y="28"/>
                    <a:pt x="37" y="28"/>
                    <a:pt x="37" y="28"/>
                  </a:cubicBezTo>
                  <a:cubicBezTo>
                    <a:pt x="37" y="28"/>
                    <a:pt x="37" y="28"/>
                    <a:pt x="37" y="28"/>
                  </a:cubicBezTo>
                  <a:cubicBezTo>
                    <a:pt x="36" y="29"/>
                    <a:pt x="36" y="29"/>
                    <a:pt x="36" y="29"/>
                  </a:cubicBezTo>
                  <a:cubicBezTo>
                    <a:pt x="36" y="29"/>
                    <a:pt x="36" y="29"/>
                    <a:pt x="36" y="29"/>
                  </a:cubicBezTo>
                  <a:cubicBezTo>
                    <a:pt x="36" y="29"/>
                    <a:pt x="36" y="29"/>
                    <a:pt x="36" y="29"/>
                  </a:cubicBezTo>
                  <a:close/>
                  <a:moveTo>
                    <a:pt x="30" y="27"/>
                  </a:moveTo>
                  <a:cubicBezTo>
                    <a:pt x="29" y="26"/>
                    <a:pt x="29" y="26"/>
                    <a:pt x="29" y="26"/>
                  </a:cubicBezTo>
                  <a:cubicBezTo>
                    <a:pt x="29" y="26"/>
                    <a:pt x="29" y="26"/>
                    <a:pt x="29" y="26"/>
                  </a:cubicBezTo>
                  <a:cubicBezTo>
                    <a:pt x="30" y="26"/>
                    <a:pt x="30" y="26"/>
                    <a:pt x="30" y="26"/>
                  </a:cubicBezTo>
                  <a:cubicBezTo>
                    <a:pt x="30" y="26"/>
                    <a:pt x="30" y="26"/>
                    <a:pt x="30" y="26"/>
                  </a:cubicBezTo>
                  <a:cubicBezTo>
                    <a:pt x="30" y="27"/>
                    <a:pt x="30" y="27"/>
                    <a:pt x="30" y="27"/>
                  </a:cubicBezTo>
                  <a:cubicBezTo>
                    <a:pt x="30" y="27"/>
                    <a:pt x="30" y="27"/>
                    <a:pt x="30" y="27"/>
                  </a:cubicBezTo>
                  <a:close/>
                  <a:moveTo>
                    <a:pt x="30" y="21"/>
                  </a:moveTo>
                  <a:cubicBezTo>
                    <a:pt x="30" y="21"/>
                    <a:pt x="30" y="21"/>
                    <a:pt x="30" y="21"/>
                  </a:cubicBezTo>
                  <a:cubicBezTo>
                    <a:pt x="31" y="21"/>
                    <a:pt x="31" y="21"/>
                    <a:pt x="31" y="21"/>
                  </a:cubicBezTo>
                  <a:cubicBezTo>
                    <a:pt x="31" y="21"/>
                    <a:pt x="31" y="21"/>
                    <a:pt x="31" y="21"/>
                  </a:cubicBezTo>
                  <a:cubicBezTo>
                    <a:pt x="31" y="21"/>
                    <a:pt x="31" y="21"/>
                    <a:pt x="31" y="21"/>
                  </a:cubicBezTo>
                  <a:cubicBezTo>
                    <a:pt x="32" y="21"/>
                    <a:pt x="32" y="21"/>
                    <a:pt x="32" y="21"/>
                  </a:cubicBezTo>
                  <a:cubicBezTo>
                    <a:pt x="32" y="21"/>
                    <a:pt x="32" y="21"/>
                    <a:pt x="32" y="21"/>
                  </a:cubicBezTo>
                  <a:cubicBezTo>
                    <a:pt x="31" y="21"/>
                    <a:pt x="31" y="21"/>
                    <a:pt x="31" y="21"/>
                  </a:cubicBezTo>
                  <a:cubicBezTo>
                    <a:pt x="31" y="22"/>
                    <a:pt x="31" y="22"/>
                    <a:pt x="31" y="22"/>
                  </a:cubicBezTo>
                  <a:cubicBezTo>
                    <a:pt x="31" y="22"/>
                    <a:pt x="31" y="22"/>
                    <a:pt x="31" y="22"/>
                  </a:cubicBezTo>
                  <a:cubicBezTo>
                    <a:pt x="30" y="21"/>
                    <a:pt x="30" y="21"/>
                    <a:pt x="30" y="21"/>
                  </a:cubicBezTo>
                  <a:cubicBezTo>
                    <a:pt x="30" y="21"/>
                    <a:pt x="30" y="21"/>
                    <a:pt x="30" y="21"/>
                  </a:cubicBezTo>
                  <a:cubicBezTo>
                    <a:pt x="29" y="21"/>
                    <a:pt x="29" y="21"/>
                    <a:pt x="29" y="21"/>
                  </a:cubicBezTo>
                  <a:cubicBezTo>
                    <a:pt x="30" y="21"/>
                    <a:pt x="30" y="21"/>
                    <a:pt x="30" y="21"/>
                  </a:cubicBezTo>
                  <a:close/>
                  <a:moveTo>
                    <a:pt x="28" y="17"/>
                  </a:moveTo>
                  <a:cubicBezTo>
                    <a:pt x="28" y="18"/>
                    <a:pt x="28" y="18"/>
                    <a:pt x="28" y="18"/>
                  </a:cubicBezTo>
                  <a:cubicBezTo>
                    <a:pt x="28" y="18"/>
                    <a:pt x="28" y="18"/>
                    <a:pt x="28" y="18"/>
                  </a:cubicBezTo>
                  <a:cubicBezTo>
                    <a:pt x="27" y="19"/>
                    <a:pt x="27" y="19"/>
                    <a:pt x="27" y="19"/>
                  </a:cubicBezTo>
                  <a:cubicBezTo>
                    <a:pt x="27" y="18"/>
                    <a:pt x="27" y="18"/>
                    <a:pt x="27" y="18"/>
                  </a:cubicBezTo>
                  <a:cubicBezTo>
                    <a:pt x="27" y="18"/>
                    <a:pt x="27" y="18"/>
                    <a:pt x="27" y="18"/>
                  </a:cubicBezTo>
                  <a:cubicBezTo>
                    <a:pt x="27" y="18"/>
                    <a:pt x="27" y="18"/>
                    <a:pt x="27" y="18"/>
                  </a:cubicBezTo>
                  <a:cubicBezTo>
                    <a:pt x="27" y="17"/>
                    <a:pt x="27" y="17"/>
                    <a:pt x="27" y="17"/>
                  </a:cubicBezTo>
                  <a:cubicBezTo>
                    <a:pt x="27" y="17"/>
                    <a:pt x="27" y="17"/>
                    <a:pt x="27" y="17"/>
                  </a:cubicBezTo>
                  <a:cubicBezTo>
                    <a:pt x="27" y="17"/>
                    <a:pt x="27" y="17"/>
                    <a:pt x="27" y="17"/>
                  </a:cubicBezTo>
                  <a:cubicBezTo>
                    <a:pt x="27" y="16"/>
                    <a:pt x="27" y="16"/>
                    <a:pt x="27" y="16"/>
                  </a:cubicBezTo>
                  <a:cubicBezTo>
                    <a:pt x="28" y="17"/>
                    <a:pt x="28" y="17"/>
                    <a:pt x="28" y="17"/>
                  </a:cubicBezTo>
                  <a:cubicBezTo>
                    <a:pt x="28" y="17"/>
                    <a:pt x="28" y="17"/>
                    <a:pt x="28" y="17"/>
                  </a:cubicBezTo>
                  <a:close/>
                  <a:moveTo>
                    <a:pt x="27" y="15"/>
                  </a:moveTo>
                  <a:cubicBezTo>
                    <a:pt x="26" y="14"/>
                    <a:pt x="26" y="14"/>
                    <a:pt x="26" y="14"/>
                  </a:cubicBezTo>
                  <a:cubicBezTo>
                    <a:pt x="27" y="13"/>
                    <a:pt x="27" y="13"/>
                    <a:pt x="27" y="13"/>
                  </a:cubicBezTo>
                  <a:cubicBezTo>
                    <a:pt x="28" y="13"/>
                    <a:pt x="28" y="13"/>
                    <a:pt x="28" y="13"/>
                  </a:cubicBezTo>
                  <a:cubicBezTo>
                    <a:pt x="28" y="13"/>
                    <a:pt x="28" y="13"/>
                    <a:pt x="28" y="13"/>
                  </a:cubicBezTo>
                  <a:cubicBezTo>
                    <a:pt x="29" y="13"/>
                    <a:pt x="29" y="13"/>
                    <a:pt x="29" y="13"/>
                  </a:cubicBezTo>
                  <a:cubicBezTo>
                    <a:pt x="29" y="13"/>
                    <a:pt x="29" y="13"/>
                    <a:pt x="29" y="13"/>
                  </a:cubicBezTo>
                  <a:cubicBezTo>
                    <a:pt x="29" y="13"/>
                    <a:pt x="29" y="13"/>
                    <a:pt x="29" y="13"/>
                  </a:cubicBezTo>
                  <a:cubicBezTo>
                    <a:pt x="29" y="13"/>
                    <a:pt x="29" y="13"/>
                    <a:pt x="29" y="13"/>
                  </a:cubicBezTo>
                  <a:cubicBezTo>
                    <a:pt x="29" y="14"/>
                    <a:pt x="29" y="14"/>
                    <a:pt x="29" y="14"/>
                  </a:cubicBezTo>
                  <a:cubicBezTo>
                    <a:pt x="29" y="15"/>
                    <a:pt x="29" y="15"/>
                    <a:pt x="29" y="15"/>
                  </a:cubicBezTo>
                  <a:cubicBezTo>
                    <a:pt x="28" y="15"/>
                    <a:pt x="28" y="15"/>
                    <a:pt x="28" y="15"/>
                  </a:cubicBezTo>
                  <a:cubicBezTo>
                    <a:pt x="28" y="15"/>
                    <a:pt x="28" y="15"/>
                    <a:pt x="28" y="15"/>
                  </a:cubicBezTo>
                  <a:cubicBezTo>
                    <a:pt x="28" y="14"/>
                    <a:pt x="28" y="14"/>
                    <a:pt x="28" y="14"/>
                  </a:cubicBezTo>
                  <a:cubicBezTo>
                    <a:pt x="28" y="14"/>
                    <a:pt x="28" y="14"/>
                    <a:pt x="28" y="14"/>
                  </a:cubicBezTo>
                  <a:cubicBezTo>
                    <a:pt x="28" y="14"/>
                    <a:pt x="28" y="14"/>
                    <a:pt x="28" y="14"/>
                  </a:cubicBezTo>
                  <a:cubicBezTo>
                    <a:pt x="28" y="14"/>
                    <a:pt x="28" y="14"/>
                    <a:pt x="28" y="14"/>
                  </a:cubicBezTo>
                  <a:cubicBezTo>
                    <a:pt x="28" y="14"/>
                    <a:pt x="28" y="14"/>
                    <a:pt x="28" y="14"/>
                  </a:cubicBezTo>
                  <a:cubicBezTo>
                    <a:pt x="28" y="14"/>
                    <a:pt x="28" y="14"/>
                    <a:pt x="28" y="14"/>
                  </a:cubicBezTo>
                  <a:cubicBezTo>
                    <a:pt x="27" y="15"/>
                    <a:pt x="27" y="15"/>
                    <a:pt x="27" y="15"/>
                  </a:cubicBezTo>
                  <a:cubicBezTo>
                    <a:pt x="27" y="15"/>
                    <a:pt x="27" y="15"/>
                    <a:pt x="27" y="15"/>
                  </a:cubicBezTo>
                  <a:close/>
                  <a:moveTo>
                    <a:pt x="25" y="7"/>
                  </a:moveTo>
                  <a:cubicBezTo>
                    <a:pt x="25" y="7"/>
                    <a:pt x="25" y="7"/>
                    <a:pt x="25" y="7"/>
                  </a:cubicBezTo>
                  <a:cubicBezTo>
                    <a:pt x="25" y="7"/>
                    <a:pt x="25" y="7"/>
                    <a:pt x="25" y="7"/>
                  </a:cubicBezTo>
                  <a:cubicBezTo>
                    <a:pt x="26" y="7"/>
                    <a:pt x="26" y="7"/>
                    <a:pt x="26" y="7"/>
                  </a:cubicBezTo>
                  <a:cubicBezTo>
                    <a:pt x="26" y="7"/>
                    <a:pt x="26" y="7"/>
                    <a:pt x="26" y="7"/>
                  </a:cubicBezTo>
                  <a:cubicBezTo>
                    <a:pt x="25" y="8"/>
                    <a:pt x="25" y="8"/>
                    <a:pt x="25" y="8"/>
                  </a:cubicBezTo>
                  <a:cubicBezTo>
                    <a:pt x="25" y="7"/>
                    <a:pt x="25" y="7"/>
                    <a:pt x="25" y="7"/>
                  </a:cubicBezTo>
                  <a:close/>
                  <a:moveTo>
                    <a:pt x="23" y="9"/>
                  </a:moveTo>
                  <a:cubicBezTo>
                    <a:pt x="23" y="9"/>
                    <a:pt x="23" y="9"/>
                    <a:pt x="23" y="9"/>
                  </a:cubicBezTo>
                  <a:cubicBezTo>
                    <a:pt x="24" y="10"/>
                    <a:pt x="24" y="10"/>
                    <a:pt x="24" y="10"/>
                  </a:cubicBezTo>
                  <a:cubicBezTo>
                    <a:pt x="24" y="9"/>
                    <a:pt x="24" y="9"/>
                    <a:pt x="24" y="9"/>
                  </a:cubicBezTo>
                  <a:cubicBezTo>
                    <a:pt x="25" y="9"/>
                    <a:pt x="25" y="9"/>
                    <a:pt x="25" y="9"/>
                  </a:cubicBezTo>
                  <a:cubicBezTo>
                    <a:pt x="24" y="10"/>
                    <a:pt x="24" y="10"/>
                    <a:pt x="24" y="10"/>
                  </a:cubicBezTo>
                  <a:cubicBezTo>
                    <a:pt x="24" y="11"/>
                    <a:pt x="24" y="11"/>
                    <a:pt x="24" y="11"/>
                  </a:cubicBezTo>
                  <a:cubicBezTo>
                    <a:pt x="23" y="10"/>
                    <a:pt x="23" y="10"/>
                    <a:pt x="23" y="10"/>
                  </a:cubicBezTo>
                  <a:cubicBezTo>
                    <a:pt x="23" y="11"/>
                    <a:pt x="23" y="11"/>
                    <a:pt x="23" y="11"/>
                  </a:cubicBezTo>
                  <a:cubicBezTo>
                    <a:pt x="23" y="10"/>
                    <a:pt x="23" y="10"/>
                    <a:pt x="23" y="10"/>
                  </a:cubicBezTo>
                  <a:cubicBezTo>
                    <a:pt x="22" y="10"/>
                    <a:pt x="22" y="10"/>
                    <a:pt x="22" y="10"/>
                  </a:cubicBezTo>
                  <a:cubicBezTo>
                    <a:pt x="23" y="9"/>
                    <a:pt x="23" y="9"/>
                    <a:pt x="23" y="9"/>
                  </a:cubicBezTo>
                  <a:close/>
                  <a:moveTo>
                    <a:pt x="21" y="6"/>
                  </a:moveTo>
                  <a:cubicBezTo>
                    <a:pt x="21" y="6"/>
                    <a:pt x="21" y="6"/>
                    <a:pt x="21" y="6"/>
                  </a:cubicBezTo>
                  <a:cubicBezTo>
                    <a:pt x="22" y="6"/>
                    <a:pt x="22" y="6"/>
                    <a:pt x="22" y="6"/>
                  </a:cubicBezTo>
                  <a:cubicBezTo>
                    <a:pt x="22" y="6"/>
                    <a:pt x="22" y="6"/>
                    <a:pt x="22" y="6"/>
                  </a:cubicBezTo>
                  <a:cubicBezTo>
                    <a:pt x="21" y="7"/>
                    <a:pt x="21" y="7"/>
                    <a:pt x="21" y="7"/>
                  </a:cubicBezTo>
                  <a:cubicBezTo>
                    <a:pt x="21" y="7"/>
                    <a:pt x="21" y="7"/>
                    <a:pt x="21" y="7"/>
                  </a:cubicBezTo>
                  <a:cubicBezTo>
                    <a:pt x="20" y="7"/>
                    <a:pt x="20" y="7"/>
                    <a:pt x="20" y="7"/>
                  </a:cubicBezTo>
                  <a:cubicBezTo>
                    <a:pt x="21" y="6"/>
                    <a:pt x="21" y="6"/>
                    <a:pt x="21" y="6"/>
                  </a:cubicBezTo>
                  <a:close/>
                  <a:moveTo>
                    <a:pt x="17" y="14"/>
                  </a:moveTo>
                  <a:cubicBezTo>
                    <a:pt x="17" y="14"/>
                    <a:pt x="17" y="14"/>
                    <a:pt x="17" y="14"/>
                  </a:cubicBezTo>
                  <a:cubicBezTo>
                    <a:pt x="17" y="14"/>
                    <a:pt x="17" y="14"/>
                    <a:pt x="17" y="14"/>
                  </a:cubicBezTo>
                  <a:cubicBezTo>
                    <a:pt x="17" y="15"/>
                    <a:pt x="17" y="15"/>
                    <a:pt x="17" y="15"/>
                  </a:cubicBezTo>
                  <a:cubicBezTo>
                    <a:pt x="17" y="15"/>
                    <a:pt x="17" y="15"/>
                    <a:pt x="17" y="15"/>
                  </a:cubicBezTo>
                  <a:cubicBezTo>
                    <a:pt x="17" y="14"/>
                    <a:pt x="17" y="14"/>
                    <a:pt x="17" y="14"/>
                  </a:cubicBezTo>
                  <a:close/>
                  <a:moveTo>
                    <a:pt x="16" y="14"/>
                  </a:moveTo>
                  <a:cubicBezTo>
                    <a:pt x="16" y="14"/>
                    <a:pt x="16" y="14"/>
                    <a:pt x="16" y="14"/>
                  </a:cubicBezTo>
                  <a:cubicBezTo>
                    <a:pt x="16" y="14"/>
                    <a:pt x="16" y="14"/>
                    <a:pt x="16" y="14"/>
                  </a:cubicBezTo>
                  <a:cubicBezTo>
                    <a:pt x="16" y="14"/>
                    <a:pt x="16" y="14"/>
                    <a:pt x="16" y="14"/>
                  </a:cubicBezTo>
                  <a:cubicBezTo>
                    <a:pt x="16" y="14"/>
                    <a:pt x="16" y="14"/>
                    <a:pt x="16" y="14"/>
                  </a:cubicBezTo>
                  <a:close/>
                  <a:moveTo>
                    <a:pt x="21" y="15"/>
                  </a:moveTo>
                  <a:cubicBezTo>
                    <a:pt x="21" y="15"/>
                    <a:pt x="21" y="15"/>
                    <a:pt x="21" y="15"/>
                  </a:cubicBezTo>
                  <a:cubicBezTo>
                    <a:pt x="21" y="15"/>
                    <a:pt x="21" y="15"/>
                    <a:pt x="21" y="15"/>
                  </a:cubicBezTo>
                  <a:cubicBezTo>
                    <a:pt x="22" y="15"/>
                    <a:pt x="22" y="15"/>
                    <a:pt x="22" y="15"/>
                  </a:cubicBezTo>
                  <a:cubicBezTo>
                    <a:pt x="22" y="16"/>
                    <a:pt x="22" y="16"/>
                    <a:pt x="22" y="16"/>
                  </a:cubicBezTo>
                  <a:cubicBezTo>
                    <a:pt x="22" y="16"/>
                    <a:pt x="22" y="16"/>
                    <a:pt x="22" y="16"/>
                  </a:cubicBezTo>
                  <a:cubicBezTo>
                    <a:pt x="21" y="16"/>
                    <a:pt x="21" y="16"/>
                    <a:pt x="21" y="16"/>
                  </a:cubicBezTo>
                  <a:cubicBezTo>
                    <a:pt x="21" y="16"/>
                    <a:pt x="21" y="16"/>
                    <a:pt x="21" y="16"/>
                  </a:cubicBezTo>
                  <a:cubicBezTo>
                    <a:pt x="21" y="15"/>
                    <a:pt x="21" y="15"/>
                    <a:pt x="21" y="15"/>
                  </a:cubicBezTo>
                  <a:close/>
                  <a:moveTo>
                    <a:pt x="28" y="22"/>
                  </a:moveTo>
                  <a:cubicBezTo>
                    <a:pt x="28" y="22"/>
                    <a:pt x="28" y="22"/>
                    <a:pt x="28" y="22"/>
                  </a:cubicBezTo>
                  <a:cubicBezTo>
                    <a:pt x="28" y="22"/>
                    <a:pt x="28" y="22"/>
                    <a:pt x="28" y="22"/>
                  </a:cubicBezTo>
                  <a:cubicBezTo>
                    <a:pt x="29" y="22"/>
                    <a:pt x="29" y="22"/>
                    <a:pt x="29" y="22"/>
                  </a:cubicBezTo>
                  <a:cubicBezTo>
                    <a:pt x="29" y="22"/>
                    <a:pt x="29" y="22"/>
                    <a:pt x="29" y="22"/>
                  </a:cubicBezTo>
                  <a:cubicBezTo>
                    <a:pt x="28" y="22"/>
                    <a:pt x="28" y="22"/>
                    <a:pt x="28" y="22"/>
                  </a:cubicBezTo>
                  <a:close/>
                  <a:moveTo>
                    <a:pt x="21" y="27"/>
                  </a:moveTo>
                  <a:cubicBezTo>
                    <a:pt x="21" y="26"/>
                    <a:pt x="21" y="26"/>
                    <a:pt x="21" y="26"/>
                  </a:cubicBezTo>
                  <a:cubicBezTo>
                    <a:pt x="22" y="26"/>
                    <a:pt x="22" y="26"/>
                    <a:pt x="22" y="26"/>
                  </a:cubicBezTo>
                  <a:cubicBezTo>
                    <a:pt x="22" y="26"/>
                    <a:pt x="22" y="26"/>
                    <a:pt x="22" y="26"/>
                  </a:cubicBezTo>
                  <a:cubicBezTo>
                    <a:pt x="21" y="27"/>
                    <a:pt x="21" y="27"/>
                    <a:pt x="21" y="27"/>
                  </a:cubicBezTo>
                  <a:cubicBezTo>
                    <a:pt x="21" y="27"/>
                    <a:pt x="21" y="27"/>
                    <a:pt x="21" y="27"/>
                  </a:cubicBezTo>
                  <a:close/>
                  <a:moveTo>
                    <a:pt x="21" y="24"/>
                  </a:move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0" y="22"/>
                  </a:moveTo>
                  <a:cubicBezTo>
                    <a:pt x="20" y="22"/>
                    <a:pt x="20" y="22"/>
                    <a:pt x="20" y="22"/>
                  </a:cubicBezTo>
                  <a:cubicBezTo>
                    <a:pt x="21" y="22"/>
                    <a:pt x="21" y="22"/>
                    <a:pt x="21" y="22"/>
                  </a:cubicBezTo>
                  <a:cubicBezTo>
                    <a:pt x="21" y="22"/>
                    <a:pt x="21" y="22"/>
                    <a:pt x="21" y="22"/>
                  </a:cubicBezTo>
                  <a:cubicBezTo>
                    <a:pt x="20" y="22"/>
                    <a:pt x="20" y="22"/>
                    <a:pt x="20" y="22"/>
                  </a:cubicBezTo>
                  <a:close/>
                  <a:moveTo>
                    <a:pt x="24" y="25"/>
                  </a:moveTo>
                  <a:cubicBezTo>
                    <a:pt x="24" y="24"/>
                    <a:pt x="24" y="24"/>
                    <a:pt x="24" y="24"/>
                  </a:cubicBezTo>
                  <a:cubicBezTo>
                    <a:pt x="24" y="24"/>
                    <a:pt x="24" y="24"/>
                    <a:pt x="24" y="24"/>
                  </a:cubicBezTo>
                  <a:cubicBezTo>
                    <a:pt x="25" y="24"/>
                    <a:pt x="25" y="24"/>
                    <a:pt x="25" y="24"/>
                  </a:cubicBezTo>
                  <a:cubicBezTo>
                    <a:pt x="25" y="24"/>
                    <a:pt x="25" y="24"/>
                    <a:pt x="25" y="24"/>
                  </a:cubicBezTo>
                  <a:cubicBezTo>
                    <a:pt x="24" y="25"/>
                    <a:pt x="24" y="25"/>
                    <a:pt x="24" y="25"/>
                  </a:cubicBezTo>
                  <a:close/>
                  <a:moveTo>
                    <a:pt x="26" y="25"/>
                  </a:moveTo>
                  <a:cubicBezTo>
                    <a:pt x="25" y="24"/>
                    <a:pt x="25" y="24"/>
                    <a:pt x="25" y="24"/>
                  </a:cubicBezTo>
                  <a:cubicBezTo>
                    <a:pt x="26" y="24"/>
                    <a:pt x="26" y="24"/>
                    <a:pt x="26" y="24"/>
                  </a:cubicBezTo>
                  <a:cubicBezTo>
                    <a:pt x="26" y="24"/>
                    <a:pt x="26" y="24"/>
                    <a:pt x="26" y="24"/>
                  </a:cubicBezTo>
                  <a:cubicBezTo>
                    <a:pt x="26" y="24"/>
                    <a:pt x="26" y="24"/>
                    <a:pt x="26" y="24"/>
                  </a:cubicBezTo>
                  <a:cubicBezTo>
                    <a:pt x="26" y="25"/>
                    <a:pt x="26" y="25"/>
                    <a:pt x="26" y="25"/>
                  </a:cubicBezTo>
                  <a:cubicBezTo>
                    <a:pt x="26" y="25"/>
                    <a:pt x="26" y="25"/>
                    <a:pt x="26" y="25"/>
                  </a:cubicBezTo>
                  <a:close/>
                  <a:moveTo>
                    <a:pt x="25" y="23"/>
                  </a:moveTo>
                  <a:cubicBezTo>
                    <a:pt x="25" y="22"/>
                    <a:pt x="25" y="22"/>
                    <a:pt x="25" y="22"/>
                  </a:cubicBezTo>
                  <a:cubicBezTo>
                    <a:pt x="26" y="23"/>
                    <a:pt x="26" y="23"/>
                    <a:pt x="26" y="23"/>
                  </a:cubicBezTo>
                  <a:cubicBezTo>
                    <a:pt x="25" y="23"/>
                    <a:pt x="25" y="23"/>
                    <a:pt x="25" y="23"/>
                  </a:cubicBezTo>
                  <a:close/>
                  <a:moveTo>
                    <a:pt x="24" y="22"/>
                  </a:moveTo>
                  <a:cubicBezTo>
                    <a:pt x="24" y="22"/>
                    <a:pt x="24" y="22"/>
                    <a:pt x="24" y="22"/>
                  </a:cubicBezTo>
                  <a:cubicBezTo>
                    <a:pt x="25" y="22"/>
                    <a:pt x="25" y="22"/>
                    <a:pt x="25" y="22"/>
                  </a:cubicBezTo>
                  <a:cubicBezTo>
                    <a:pt x="25" y="22"/>
                    <a:pt x="25" y="22"/>
                    <a:pt x="25" y="22"/>
                  </a:cubicBezTo>
                  <a:cubicBezTo>
                    <a:pt x="24" y="22"/>
                    <a:pt x="24" y="22"/>
                    <a:pt x="24" y="22"/>
                  </a:cubicBezTo>
                  <a:cubicBezTo>
                    <a:pt x="24" y="22"/>
                    <a:pt x="24" y="22"/>
                    <a:pt x="24" y="22"/>
                  </a:cubicBezTo>
                  <a:close/>
                  <a:moveTo>
                    <a:pt x="22" y="20"/>
                  </a:moveTo>
                  <a:cubicBezTo>
                    <a:pt x="22" y="20"/>
                    <a:pt x="22" y="20"/>
                    <a:pt x="22" y="20"/>
                  </a:cubicBezTo>
                  <a:cubicBezTo>
                    <a:pt x="23" y="21"/>
                    <a:pt x="23" y="21"/>
                    <a:pt x="23" y="21"/>
                  </a:cubicBezTo>
                  <a:cubicBezTo>
                    <a:pt x="24" y="21"/>
                    <a:pt x="24" y="21"/>
                    <a:pt x="24" y="21"/>
                  </a:cubicBezTo>
                  <a:cubicBezTo>
                    <a:pt x="24" y="22"/>
                    <a:pt x="24" y="22"/>
                    <a:pt x="24" y="22"/>
                  </a:cubicBezTo>
                  <a:cubicBezTo>
                    <a:pt x="23" y="22"/>
                    <a:pt x="23" y="22"/>
                    <a:pt x="23" y="22"/>
                  </a:cubicBezTo>
                  <a:cubicBezTo>
                    <a:pt x="22" y="21"/>
                    <a:pt x="22" y="21"/>
                    <a:pt x="22" y="21"/>
                  </a:cubicBezTo>
                  <a:cubicBezTo>
                    <a:pt x="22" y="21"/>
                    <a:pt x="22" y="21"/>
                    <a:pt x="22" y="21"/>
                  </a:cubicBezTo>
                  <a:cubicBezTo>
                    <a:pt x="22" y="20"/>
                    <a:pt x="22" y="20"/>
                    <a:pt x="22" y="20"/>
                  </a:cubicBezTo>
                  <a:close/>
                  <a:moveTo>
                    <a:pt x="14" y="15"/>
                  </a:moveTo>
                  <a:cubicBezTo>
                    <a:pt x="14" y="15"/>
                    <a:pt x="14" y="15"/>
                    <a:pt x="14" y="15"/>
                  </a:cubicBezTo>
                  <a:cubicBezTo>
                    <a:pt x="16" y="15"/>
                    <a:pt x="16" y="15"/>
                    <a:pt x="16" y="15"/>
                  </a:cubicBezTo>
                  <a:cubicBezTo>
                    <a:pt x="16" y="15"/>
                    <a:pt x="16" y="15"/>
                    <a:pt x="16" y="15"/>
                  </a:cubicBezTo>
                  <a:cubicBezTo>
                    <a:pt x="17" y="16"/>
                    <a:pt x="17" y="16"/>
                    <a:pt x="17" y="16"/>
                  </a:cubicBezTo>
                  <a:cubicBezTo>
                    <a:pt x="18" y="16"/>
                    <a:pt x="18" y="16"/>
                    <a:pt x="18" y="16"/>
                  </a:cubicBezTo>
                  <a:cubicBezTo>
                    <a:pt x="18" y="16"/>
                    <a:pt x="18" y="16"/>
                    <a:pt x="18" y="16"/>
                  </a:cubicBezTo>
                  <a:cubicBezTo>
                    <a:pt x="18" y="16"/>
                    <a:pt x="18" y="16"/>
                    <a:pt x="18" y="16"/>
                  </a:cubicBezTo>
                  <a:cubicBezTo>
                    <a:pt x="18" y="16"/>
                    <a:pt x="18" y="16"/>
                    <a:pt x="18" y="16"/>
                  </a:cubicBezTo>
                  <a:cubicBezTo>
                    <a:pt x="20" y="17"/>
                    <a:pt x="20" y="17"/>
                    <a:pt x="20" y="17"/>
                  </a:cubicBezTo>
                  <a:cubicBezTo>
                    <a:pt x="20" y="18"/>
                    <a:pt x="20" y="18"/>
                    <a:pt x="20" y="18"/>
                  </a:cubicBezTo>
                  <a:cubicBezTo>
                    <a:pt x="20" y="18"/>
                    <a:pt x="20" y="18"/>
                    <a:pt x="20" y="18"/>
                  </a:cubicBezTo>
                  <a:cubicBezTo>
                    <a:pt x="20" y="18"/>
                    <a:pt x="20" y="18"/>
                    <a:pt x="20" y="18"/>
                  </a:cubicBezTo>
                  <a:cubicBezTo>
                    <a:pt x="20" y="19"/>
                    <a:pt x="20" y="19"/>
                    <a:pt x="20" y="19"/>
                  </a:cubicBezTo>
                  <a:cubicBezTo>
                    <a:pt x="21" y="19"/>
                    <a:pt x="21" y="19"/>
                    <a:pt x="21" y="19"/>
                  </a:cubicBezTo>
                  <a:cubicBezTo>
                    <a:pt x="21" y="19"/>
                    <a:pt x="21" y="19"/>
                    <a:pt x="21" y="19"/>
                  </a:cubicBezTo>
                  <a:cubicBezTo>
                    <a:pt x="22" y="19"/>
                    <a:pt x="22" y="19"/>
                    <a:pt x="22" y="19"/>
                  </a:cubicBezTo>
                  <a:cubicBezTo>
                    <a:pt x="21" y="20"/>
                    <a:pt x="21" y="20"/>
                    <a:pt x="21" y="20"/>
                  </a:cubicBezTo>
                  <a:cubicBezTo>
                    <a:pt x="21" y="20"/>
                    <a:pt x="21" y="20"/>
                    <a:pt x="21" y="20"/>
                  </a:cubicBezTo>
                  <a:cubicBezTo>
                    <a:pt x="20" y="20"/>
                    <a:pt x="20" y="20"/>
                    <a:pt x="20" y="20"/>
                  </a:cubicBezTo>
                  <a:cubicBezTo>
                    <a:pt x="20" y="20"/>
                    <a:pt x="20" y="20"/>
                    <a:pt x="20" y="20"/>
                  </a:cubicBezTo>
                  <a:cubicBezTo>
                    <a:pt x="20" y="19"/>
                    <a:pt x="20" y="19"/>
                    <a:pt x="20" y="19"/>
                  </a:cubicBezTo>
                  <a:cubicBezTo>
                    <a:pt x="20" y="19"/>
                    <a:pt x="20" y="19"/>
                    <a:pt x="20" y="19"/>
                  </a:cubicBezTo>
                  <a:cubicBezTo>
                    <a:pt x="19" y="19"/>
                    <a:pt x="19" y="19"/>
                    <a:pt x="19" y="19"/>
                  </a:cubicBezTo>
                  <a:cubicBezTo>
                    <a:pt x="19" y="18"/>
                    <a:pt x="19" y="18"/>
                    <a:pt x="19" y="18"/>
                  </a:cubicBezTo>
                  <a:cubicBezTo>
                    <a:pt x="19" y="18"/>
                    <a:pt x="19" y="18"/>
                    <a:pt x="19" y="18"/>
                  </a:cubicBezTo>
                  <a:cubicBezTo>
                    <a:pt x="18" y="18"/>
                    <a:pt x="18" y="18"/>
                    <a:pt x="18" y="18"/>
                  </a:cubicBezTo>
                  <a:cubicBezTo>
                    <a:pt x="17" y="17"/>
                    <a:pt x="17" y="17"/>
                    <a:pt x="17" y="17"/>
                  </a:cubicBezTo>
                  <a:cubicBezTo>
                    <a:pt x="17" y="17"/>
                    <a:pt x="17" y="17"/>
                    <a:pt x="17" y="17"/>
                  </a:cubicBezTo>
                  <a:cubicBezTo>
                    <a:pt x="16" y="17"/>
                    <a:pt x="16" y="17"/>
                    <a:pt x="16" y="17"/>
                  </a:cubicBezTo>
                  <a:cubicBezTo>
                    <a:pt x="16" y="16"/>
                    <a:pt x="16" y="16"/>
                    <a:pt x="16" y="16"/>
                  </a:cubicBezTo>
                  <a:cubicBezTo>
                    <a:pt x="16" y="16"/>
                    <a:pt x="16" y="16"/>
                    <a:pt x="16" y="16"/>
                  </a:cubicBezTo>
                  <a:cubicBezTo>
                    <a:pt x="15" y="16"/>
                    <a:pt x="15" y="16"/>
                    <a:pt x="15" y="16"/>
                  </a:cubicBezTo>
                  <a:cubicBezTo>
                    <a:pt x="15" y="15"/>
                    <a:pt x="15" y="15"/>
                    <a:pt x="15" y="15"/>
                  </a:cubicBezTo>
                  <a:cubicBezTo>
                    <a:pt x="14" y="15"/>
                    <a:pt x="14" y="15"/>
                    <a:pt x="14" y="15"/>
                  </a:cubicBezTo>
                  <a:cubicBezTo>
                    <a:pt x="14" y="15"/>
                    <a:pt x="14" y="15"/>
                    <a:pt x="14" y="15"/>
                  </a:cubicBezTo>
                  <a:close/>
                  <a:moveTo>
                    <a:pt x="15" y="27"/>
                  </a:moveTo>
                  <a:cubicBezTo>
                    <a:pt x="15" y="27"/>
                    <a:pt x="15" y="27"/>
                    <a:pt x="15" y="27"/>
                  </a:cubicBezTo>
                  <a:cubicBezTo>
                    <a:pt x="15" y="28"/>
                    <a:pt x="15" y="28"/>
                    <a:pt x="15" y="28"/>
                  </a:cubicBezTo>
                  <a:cubicBezTo>
                    <a:pt x="16" y="28"/>
                    <a:pt x="16" y="28"/>
                    <a:pt x="16" y="28"/>
                  </a:cubicBezTo>
                  <a:cubicBezTo>
                    <a:pt x="15" y="29"/>
                    <a:pt x="15" y="29"/>
                    <a:pt x="15" y="29"/>
                  </a:cubicBezTo>
                  <a:cubicBezTo>
                    <a:pt x="15" y="29"/>
                    <a:pt x="15" y="29"/>
                    <a:pt x="15" y="29"/>
                  </a:cubicBezTo>
                  <a:cubicBezTo>
                    <a:pt x="15" y="28"/>
                    <a:pt x="15" y="28"/>
                    <a:pt x="15" y="28"/>
                  </a:cubicBezTo>
                  <a:cubicBezTo>
                    <a:pt x="15" y="28"/>
                    <a:pt x="15" y="28"/>
                    <a:pt x="15" y="28"/>
                  </a:cubicBezTo>
                  <a:cubicBezTo>
                    <a:pt x="15" y="27"/>
                    <a:pt x="15" y="27"/>
                    <a:pt x="15" y="27"/>
                  </a:cubicBezTo>
                  <a:close/>
                  <a:moveTo>
                    <a:pt x="15" y="26"/>
                  </a:moveTo>
                  <a:cubicBezTo>
                    <a:pt x="15" y="27"/>
                    <a:pt x="15" y="27"/>
                    <a:pt x="15" y="27"/>
                  </a:cubicBezTo>
                  <a:cubicBezTo>
                    <a:pt x="15" y="27"/>
                    <a:pt x="15" y="27"/>
                    <a:pt x="15" y="27"/>
                  </a:cubicBezTo>
                  <a:lnTo>
                    <a:pt x="15"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76">
              <a:extLst>
                <a:ext uri="{FF2B5EF4-FFF2-40B4-BE49-F238E27FC236}">
                  <a16:creationId xmlns:a16="http://schemas.microsoft.com/office/drawing/2014/main" id="{D94FC779-D540-4B3E-BD43-3FD9341C13D4}"/>
                </a:ext>
              </a:extLst>
            </p:cNvPr>
            <p:cNvSpPr>
              <a:spLocks noEditPoints="1"/>
            </p:cNvSpPr>
            <p:nvPr/>
          </p:nvSpPr>
          <p:spPr bwMode="auto">
            <a:xfrm>
              <a:off x="5183368" y="2307493"/>
              <a:ext cx="119657" cy="86205"/>
            </a:xfrm>
            <a:custGeom>
              <a:avLst/>
              <a:gdLst>
                <a:gd name="T0" fmla="*/ 4 w 93"/>
                <a:gd name="T1" fmla="*/ 11 h 67"/>
                <a:gd name="T2" fmla="*/ 19 w 93"/>
                <a:gd name="T3" fmla="*/ 15 h 67"/>
                <a:gd name="T4" fmla="*/ 30 w 93"/>
                <a:gd name="T5" fmla="*/ 19 h 67"/>
                <a:gd name="T6" fmla="*/ 30 w 93"/>
                <a:gd name="T7" fmla="*/ 8 h 67"/>
                <a:gd name="T8" fmla="*/ 26 w 93"/>
                <a:gd name="T9" fmla="*/ 0 h 67"/>
                <a:gd name="T10" fmla="*/ 37 w 93"/>
                <a:gd name="T11" fmla="*/ 8 h 67"/>
                <a:gd name="T12" fmla="*/ 49 w 93"/>
                <a:gd name="T13" fmla="*/ 11 h 67"/>
                <a:gd name="T14" fmla="*/ 56 w 93"/>
                <a:gd name="T15" fmla="*/ 8 h 67"/>
                <a:gd name="T16" fmla="*/ 63 w 93"/>
                <a:gd name="T17" fmla="*/ 4 h 67"/>
                <a:gd name="T18" fmla="*/ 71 w 93"/>
                <a:gd name="T19" fmla="*/ 11 h 67"/>
                <a:gd name="T20" fmla="*/ 78 w 93"/>
                <a:gd name="T21" fmla="*/ 19 h 67"/>
                <a:gd name="T22" fmla="*/ 82 w 93"/>
                <a:gd name="T23" fmla="*/ 26 h 67"/>
                <a:gd name="T24" fmla="*/ 89 w 93"/>
                <a:gd name="T25" fmla="*/ 26 h 67"/>
                <a:gd name="T26" fmla="*/ 89 w 93"/>
                <a:gd name="T27" fmla="*/ 30 h 67"/>
                <a:gd name="T28" fmla="*/ 82 w 93"/>
                <a:gd name="T29" fmla="*/ 30 h 67"/>
                <a:gd name="T30" fmla="*/ 78 w 93"/>
                <a:gd name="T31" fmla="*/ 37 h 67"/>
                <a:gd name="T32" fmla="*/ 78 w 93"/>
                <a:gd name="T33" fmla="*/ 45 h 67"/>
                <a:gd name="T34" fmla="*/ 78 w 93"/>
                <a:gd name="T35" fmla="*/ 48 h 67"/>
                <a:gd name="T36" fmla="*/ 78 w 93"/>
                <a:gd name="T37" fmla="*/ 52 h 67"/>
                <a:gd name="T38" fmla="*/ 74 w 93"/>
                <a:gd name="T39" fmla="*/ 60 h 67"/>
                <a:gd name="T40" fmla="*/ 74 w 93"/>
                <a:gd name="T41" fmla="*/ 52 h 67"/>
                <a:gd name="T42" fmla="*/ 71 w 93"/>
                <a:gd name="T43" fmla="*/ 52 h 67"/>
                <a:gd name="T44" fmla="*/ 74 w 93"/>
                <a:gd name="T45" fmla="*/ 60 h 67"/>
                <a:gd name="T46" fmla="*/ 74 w 93"/>
                <a:gd name="T47" fmla="*/ 63 h 67"/>
                <a:gd name="T48" fmla="*/ 71 w 93"/>
                <a:gd name="T49" fmla="*/ 67 h 67"/>
                <a:gd name="T50" fmla="*/ 67 w 93"/>
                <a:gd name="T51" fmla="*/ 67 h 67"/>
                <a:gd name="T52" fmla="*/ 60 w 93"/>
                <a:gd name="T53" fmla="*/ 60 h 67"/>
                <a:gd name="T54" fmla="*/ 60 w 93"/>
                <a:gd name="T55" fmla="*/ 52 h 67"/>
                <a:gd name="T56" fmla="*/ 63 w 93"/>
                <a:gd name="T57" fmla="*/ 52 h 67"/>
                <a:gd name="T58" fmla="*/ 60 w 93"/>
                <a:gd name="T59" fmla="*/ 48 h 67"/>
                <a:gd name="T60" fmla="*/ 56 w 93"/>
                <a:gd name="T61" fmla="*/ 45 h 67"/>
                <a:gd name="T62" fmla="*/ 52 w 93"/>
                <a:gd name="T63" fmla="*/ 48 h 67"/>
                <a:gd name="T64" fmla="*/ 49 w 93"/>
                <a:gd name="T65" fmla="*/ 52 h 67"/>
                <a:gd name="T66" fmla="*/ 41 w 93"/>
                <a:gd name="T67" fmla="*/ 56 h 67"/>
                <a:gd name="T68" fmla="*/ 41 w 93"/>
                <a:gd name="T69" fmla="*/ 56 h 67"/>
                <a:gd name="T70" fmla="*/ 37 w 93"/>
                <a:gd name="T71" fmla="*/ 60 h 67"/>
                <a:gd name="T72" fmla="*/ 34 w 93"/>
                <a:gd name="T73" fmla="*/ 60 h 67"/>
                <a:gd name="T74" fmla="*/ 37 w 93"/>
                <a:gd name="T75" fmla="*/ 52 h 67"/>
                <a:gd name="T76" fmla="*/ 37 w 93"/>
                <a:gd name="T77" fmla="*/ 48 h 67"/>
                <a:gd name="T78" fmla="*/ 30 w 93"/>
                <a:gd name="T79" fmla="*/ 45 h 67"/>
                <a:gd name="T80" fmla="*/ 19 w 93"/>
                <a:gd name="T81" fmla="*/ 37 h 67"/>
                <a:gd name="T82" fmla="*/ 23 w 93"/>
                <a:gd name="T83" fmla="*/ 34 h 67"/>
                <a:gd name="T84" fmla="*/ 15 w 93"/>
                <a:gd name="T85" fmla="*/ 26 h 67"/>
                <a:gd name="T86" fmla="*/ 12 w 93"/>
                <a:gd name="T87" fmla="*/ 19 h 67"/>
                <a:gd name="T88" fmla="*/ 4 w 93"/>
                <a:gd name="T89" fmla="*/ 15 h 67"/>
                <a:gd name="T90" fmla="*/ 30 w 93"/>
                <a:gd name="T91" fmla="*/ 60 h 67"/>
                <a:gd name="T92" fmla="*/ 19 w 93"/>
                <a:gd name="T93" fmla="*/ 48 h 67"/>
                <a:gd name="T94" fmla="*/ 15 w 93"/>
                <a:gd name="T95" fmla="*/ 45 h 67"/>
                <a:gd name="T96" fmla="*/ 8 w 93"/>
                <a:gd name="T97" fmla="*/ 41 h 67"/>
                <a:gd name="T98" fmla="*/ 0 w 93"/>
                <a:gd name="T99" fmla="*/ 41 h 67"/>
                <a:gd name="T100" fmla="*/ 4 w 93"/>
                <a:gd name="T101" fmla="*/ 45 h 67"/>
                <a:gd name="T102" fmla="*/ 8 w 93"/>
                <a:gd name="T103" fmla="*/ 45 h 67"/>
                <a:gd name="T104" fmla="*/ 8 w 93"/>
                <a:gd name="T105" fmla="*/ 52 h 67"/>
                <a:gd name="T106" fmla="*/ 15 w 93"/>
                <a:gd name="T107" fmla="*/ 56 h 67"/>
                <a:gd name="T108" fmla="*/ 26 w 93"/>
                <a:gd name="T109" fmla="*/ 60 h 67"/>
                <a:gd name="T110" fmla="*/ 30 w 93"/>
                <a:gd name="T11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67">
                  <a:moveTo>
                    <a:pt x="4" y="15"/>
                  </a:moveTo>
                  <a:lnTo>
                    <a:pt x="4" y="11"/>
                  </a:lnTo>
                  <a:lnTo>
                    <a:pt x="8" y="11"/>
                  </a:lnTo>
                  <a:lnTo>
                    <a:pt x="19" y="15"/>
                  </a:lnTo>
                  <a:lnTo>
                    <a:pt x="26" y="15"/>
                  </a:lnTo>
                  <a:lnTo>
                    <a:pt x="30" y="19"/>
                  </a:lnTo>
                  <a:lnTo>
                    <a:pt x="30" y="11"/>
                  </a:lnTo>
                  <a:lnTo>
                    <a:pt x="30" y="8"/>
                  </a:lnTo>
                  <a:lnTo>
                    <a:pt x="26" y="8"/>
                  </a:lnTo>
                  <a:lnTo>
                    <a:pt x="26" y="0"/>
                  </a:lnTo>
                  <a:lnTo>
                    <a:pt x="30" y="4"/>
                  </a:lnTo>
                  <a:lnTo>
                    <a:pt x="37" y="8"/>
                  </a:lnTo>
                  <a:lnTo>
                    <a:pt x="41" y="11"/>
                  </a:lnTo>
                  <a:lnTo>
                    <a:pt x="49" y="11"/>
                  </a:lnTo>
                  <a:lnTo>
                    <a:pt x="49" y="8"/>
                  </a:lnTo>
                  <a:lnTo>
                    <a:pt x="56" y="8"/>
                  </a:lnTo>
                  <a:lnTo>
                    <a:pt x="60" y="0"/>
                  </a:lnTo>
                  <a:lnTo>
                    <a:pt x="63" y="4"/>
                  </a:lnTo>
                  <a:lnTo>
                    <a:pt x="71" y="8"/>
                  </a:lnTo>
                  <a:lnTo>
                    <a:pt x="71" y="11"/>
                  </a:lnTo>
                  <a:lnTo>
                    <a:pt x="71" y="15"/>
                  </a:lnTo>
                  <a:lnTo>
                    <a:pt x="78" y="19"/>
                  </a:lnTo>
                  <a:lnTo>
                    <a:pt x="78" y="23"/>
                  </a:lnTo>
                  <a:lnTo>
                    <a:pt x="82" y="26"/>
                  </a:lnTo>
                  <a:lnTo>
                    <a:pt x="86" y="26"/>
                  </a:lnTo>
                  <a:lnTo>
                    <a:pt x="89" y="26"/>
                  </a:lnTo>
                  <a:lnTo>
                    <a:pt x="93" y="30"/>
                  </a:lnTo>
                  <a:lnTo>
                    <a:pt x="89" y="30"/>
                  </a:lnTo>
                  <a:lnTo>
                    <a:pt x="89" y="30"/>
                  </a:lnTo>
                  <a:lnTo>
                    <a:pt x="82" y="30"/>
                  </a:lnTo>
                  <a:lnTo>
                    <a:pt x="78" y="34"/>
                  </a:lnTo>
                  <a:lnTo>
                    <a:pt x="78" y="37"/>
                  </a:lnTo>
                  <a:lnTo>
                    <a:pt x="78" y="41"/>
                  </a:lnTo>
                  <a:lnTo>
                    <a:pt x="78" y="45"/>
                  </a:lnTo>
                  <a:lnTo>
                    <a:pt x="78" y="45"/>
                  </a:lnTo>
                  <a:lnTo>
                    <a:pt x="78" y="48"/>
                  </a:lnTo>
                  <a:lnTo>
                    <a:pt x="78" y="48"/>
                  </a:lnTo>
                  <a:lnTo>
                    <a:pt x="78" y="52"/>
                  </a:lnTo>
                  <a:lnTo>
                    <a:pt x="78" y="56"/>
                  </a:lnTo>
                  <a:lnTo>
                    <a:pt x="74" y="60"/>
                  </a:lnTo>
                  <a:lnTo>
                    <a:pt x="74" y="56"/>
                  </a:lnTo>
                  <a:lnTo>
                    <a:pt x="74" y="52"/>
                  </a:lnTo>
                  <a:lnTo>
                    <a:pt x="74" y="52"/>
                  </a:lnTo>
                  <a:lnTo>
                    <a:pt x="71" y="52"/>
                  </a:lnTo>
                  <a:lnTo>
                    <a:pt x="71" y="56"/>
                  </a:lnTo>
                  <a:lnTo>
                    <a:pt x="74" y="60"/>
                  </a:lnTo>
                  <a:lnTo>
                    <a:pt x="71" y="60"/>
                  </a:lnTo>
                  <a:lnTo>
                    <a:pt x="74" y="63"/>
                  </a:lnTo>
                  <a:lnTo>
                    <a:pt x="74" y="67"/>
                  </a:lnTo>
                  <a:lnTo>
                    <a:pt x="71" y="67"/>
                  </a:lnTo>
                  <a:lnTo>
                    <a:pt x="71" y="67"/>
                  </a:lnTo>
                  <a:lnTo>
                    <a:pt x="67" y="67"/>
                  </a:lnTo>
                  <a:lnTo>
                    <a:pt x="63" y="63"/>
                  </a:lnTo>
                  <a:lnTo>
                    <a:pt x="60" y="60"/>
                  </a:lnTo>
                  <a:lnTo>
                    <a:pt x="63" y="56"/>
                  </a:lnTo>
                  <a:lnTo>
                    <a:pt x="60" y="52"/>
                  </a:lnTo>
                  <a:lnTo>
                    <a:pt x="60" y="52"/>
                  </a:lnTo>
                  <a:lnTo>
                    <a:pt x="63" y="52"/>
                  </a:lnTo>
                  <a:lnTo>
                    <a:pt x="60" y="48"/>
                  </a:lnTo>
                  <a:lnTo>
                    <a:pt x="60" y="48"/>
                  </a:lnTo>
                  <a:lnTo>
                    <a:pt x="56" y="45"/>
                  </a:lnTo>
                  <a:lnTo>
                    <a:pt x="56" y="45"/>
                  </a:lnTo>
                  <a:lnTo>
                    <a:pt x="56" y="45"/>
                  </a:lnTo>
                  <a:lnTo>
                    <a:pt x="52" y="48"/>
                  </a:lnTo>
                  <a:lnTo>
                    <a:pt x="49" y="48"/>
                  </a:lnTo>
                  <a:lnTo>
                    <a:pt x="49" y="52"/>
                  </a:lnTo>
                  <a:lnTo>
                    <a:pt x="45" y="52"/>
                  </a:lnTo>
                  <a:lnTo>
                    <a:pt x="41" y="56"/>
                  </a:lnTo>
                  <a:lnTo>
                    <a:pt x="41" y="56"/>
                  </a:lnTo>
                  <a:lnTo>
                    <a:pt x="41" y="56"/>
                  </a:lnTo>
                  <a:lnTo>
                    <a:pt x="41" y="60"/>
                  </a:lnTo>
                  <a:lnTo>
                    <a:pt x="37" y="60"/>
                  </a:lnTo>
                  <a:lnTo>
                    <a:pt x="34" y="60"/>
                  </a:lnTo>
                  <a:lnTo>
                    <a:pt x="34" y="60"/>
                  </a:lnTo>
                  <a:lnTo>
                    <a:pt x="34" y="56"/>
                  </a:lnTo>
                  <a:lnTo>
                    <a:pt x="37" y="52"/>
                  </a:lnTo>
                  <a:lnTo>
                    <a:pt x="34" y="48"/>
                  </a:lnTo>
                  <a:lnTo>
                    <a:pt x="37" y="48"/>
                  </a:lnTo>
                  <a:lnTo>
                    <a:pt x="34" y="45"/>
                  </a:lnTo>
                  <a:lnTo>
                    <a:pt x="30" y="45"/>
                  </a:lnTo>
                  <a:lnTo>
                    <a:pt x="23" y="41"/>
                  </a:lnTo>
                  <a:lnTo>
                    <a:pt x="19" y="37"/>
                  </a:lnTo>
                  <a:lnTo>
                    <a:pt x="23" y="34"/>
                  </a:lnTo>
                  <a:lnTo>
                    <a:pt x="23" y="34"/>
                  </a:lnTo>
                  <a:lnTo>
                    <a:pt x="15" y="26"/>
                  </a:lnTo>
                  <a:lnTo>
                    <a:pt x="15" y="26"/>
                  </a:lnTo>
                  <a:lnTo>
                    <a:pt x="15" y="23"/>
                  </a:lnTo>
                  <a:lnTo>
                    <a:pt x="12" y="19"/>
                  </a:lnTo>
                  <a:lnTo>
                    <a:pt x="8" y="19"/>
                  </a:lnTo>
                  <a:lnTo>
                    <a:pt x="4" y="15"/>
                  </a:lnTo>
                  <a:lnTo>
                    <a:pt x="4" y="15"/>
                  </a:lnTo>
                  <a:close/>
                  <a:moveTo>
                    <a:pt x="30" y="60"/>
                  </a:moveTo>
                  <a:lnTo>
                    <a:pt x="23" y="48"/>
                  </a:lnTo>
                  <a:lnTo>
                    <a:pt x="19" y="48"/>
                  </a:lnTo>
                  <a:lnTo>
                    <a:pt x="15" y="45"/>
                  </a:lnTo>
                  <a:lnTo>
                    <a:pt x="15" y="45"/>
                  </a:lnTo>
                  <a:lnTo>
                    <a:pt x="12" y="45"/>
                  </a:lnTo>
                  <a:lnTo>
                    <a:pt x="8" y="41"/>
                  </a:lnTo>
                  <a:lnTo>
                    <a:pt x="4" y="41"/>
                  </a:lnTo>
                  <a:lnTo>
                    <a:pt x="0" y="41"/>
                  </a:lnTo>
                  <a:lnTo>
                    <a:pt x="4" y="45"/>
                  </a:lnTo>
                  <a:lnTo>
                    <a:pt x="4" y="45"/>
                  </a:lnTo>
                  <a:lnTo>
                    <a:pt x="4" y="45"/>
                  </a:lnTo>
                  <a:lnTo>
                    <a:pt x="8" y="45"/>
                  </a:lnTo>
                  <a:lnTo>
                    <a:pt x="8" y="48"/>
                  </a:lnTo>
                  <a:lnTo>
                    <a:pt x="8" y="52"/>
                  </a:lnTo>
                  <a:lnTo>
                    <a:pt x="15" y="56"/>
                  </a:lnTo>
                  <a:lnTo>
                    <a:pt x="15" y="56"/>
                  </a:lnTo>
                  <a:lnTo>
                    <a:pt x="23" y="60"/>
                  </a:lnTo>
                  <a:lnTo>
                    <a:pt x="26" y="60"/>
                  </a:lnTo>
                  <a:lnTo>
                    <a:pt x="30" y="60"/>
                  </a:lnTo>
                  <a:lnTo>
                    <a:pt x="30" y="6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77">
              <a:extLst>
                <a:ext uri="{FF2B5EF4-FFF2-40B4-BE49-F238E27FC236}">
                  <a16:creationId xmlns:a16="http://schemas.microsoft.com/office/drawing/2014/main" id="{361995EC-8EC7-410A-9B05-668B33DDD1F5}"/>
                </a:ext>
              </a:extLst>
            </p:cNvPr>
            <p:cNvSpPr>
              <a:spLocks/>
            </p:cNvSpPr>
            <p:nvPr/>
          </p:nvSpPr>
          <p:spPr bwMode="auto">
            <a:xfrm>
              <a:off x="5179508" y="2365391"/>
              <a:ext cx="428448" cy="315225"/>
            </a:xfrm>
            <a:custGeom>
              <a:avLst/>
              <a:gdLst>
                <a:gd name="T0" fmla="*/ 11 w 333"/>
                <a:gd name="T1" fmla="*/ 3 h 245"/>
                <a:gd name="T2" fmla="*/ 29 w 333"/>
                <a:gd name="T3" fmla="*/ 15 h 245"/>
                <a:gd name="T4" fmla="*/ 40 w 333"/>
                <a:gd name="T5" fmla="*/ 15 h 245"/>
                <a:gd name="T6" fmla="*/ 48 w 333"/>
                <a:gd name="T7" fmla="*/ 7 h 245"/>
                <a:gd name="T8" fmla="*/ 59 w 333"/>
                <a:gd name="T9" fmla="*/ 0 h 245"/>
                <a:gd name="T10" fmla="*/ 63 w 333"/>
                <a:gd name="T11" fmla="*/ 7 h 245"/>
                <a:gd name="T12" fmla="*/ 70 w 333"/>
                <a:gd name="T13" fmla="*/ 22 h 245"/>
                <a:gd name="T14" fmla="*/ 77 w 333"/>
                <a:gd name="T15" fmla="*/ 26 h 245"/>
                <a:gd name="T16" fmla="*/ 85 w 333"/>
                <a:gd name="T17" fmla="*/ 37 h 245"/>
                <a:gd name="T18" fmla="*/ 103 w 333"/>
                <a:gd name="T19" fmla="*/ 41 h 245"/>
                <a:gd name="T20" fmla="*/ 126 w 333"/>
                <a:gd name="T21" fmla="*/ 52 h 245"/>
                <a:gd name="T22" fmla="*/ 163 w 333"/>
                <a:gd name="T23" fmla="*/ 48 h 245"/>
                <a:gd name="T24" fmla="*/ 174 w 333"/>
                <a:gd name="T25" fmla="*/ 37 h 245"/>
                <a:gd name="T26" fmla="*/ 192 w 333"/>
                <a:gd name="T27" fmla="*/ 22 h 245"/>
                <a:gd name="T28" fmla="*/ 211 w 333"/>
                <a:gd name="T29" fmla="*/ 22 h 245"/>
                <a:gd name="T30" fmla="*/ 237 w 333"/>
                <a:gd name="T31" fmla="*/ 29 h 245"/>
                <a:gd name="T32" fmla="*/ 251 w 333"/>
                <a:gd name="T33" fmla="*/ 37 h 245"/>
                <a:gd name="T34" fmla="*/ 277 w 333"/>
                <a:gd name="T35" fmla="*/ 55 h 245"/>
                <a:gd name="T36" fmla="*/ 281 w 333"/>
                <a:gd name="T37" fmla="*/ 70 h 245"/>
                <a:gd name="T38" fmla="*/ 281 w 333"/>
                <a:gd name="T39" fmla="*/ 78 h 245"/>
                <a:gd name="T40" fmla="*/ 274 w 333"/>
                <a:gd name="T41" fmla="*/ 89 h 245"/>
                <a:gd name="T42" fmla="*/ 281 w 333"/>
                <a:gd name="T43" fmla="*/ 100 h 245"/>
                <a:gd name="T44" fmla="*/ 281 w 333"/>
                <a:gd name="T45" fmla="*/ 126 h 245"/>
                <a:gd name="T46" fmla="*/ 300 w 333"/>
                <a:gd name="T47" fmla="*/ 144 h 245"/>
                <a:gd name="T48" fmla="*/ 300 w 333"/>
                <a:gd name="T49" fmla="*/ 182 h 245"/>
                <a:gd name="T50" fmla="*/ 318 w 333"/>
                <a:gd name="T51" fmla="*/ 189 h 245"/>
                <a:gd name="T52" fmla="*/ 326 w 333"/>
                <a:gd name="T53" fmla="*/ 204 h 245"/>
                <a:gd name="T54" fmla="*/ 333 w 333"/>
                <a:gd name="T55" fmla="*/ 219 h 245"/>
                <a:gd name="T56" fmla="*/ 311 w 333"/>
                <a:gd name="T57" fmla="*/ 222 h 245"/>
                <a:gd name="T58" fmla="*/ 311 w 333"/>
                <a:gd name="T59" fmla="*/ 241 h 245"/>
                <a:gd name="T60" fmla="*/ 296 w 333"/>
                <a:gd name="T61" fmla="*/ 241 h 245"/>
                <a:gd name="T62" fmla="*/ 289 w 333"/>
                <a:gd name="T63" fmla="*/ 241 h 245"/>
                <a:gd name="T64" fmla="*/ 263 w 333"/>
                <a:gd name="T65" fmla="*/ 237 h 245"/>
                <a:gd name="T66" fmla="*/ 248 w 333"/>
                <a:gd name="T67" fmla="*/ 233 h 245"/>
                <a:gd name="T68" fmla="*/ 233 w 333"/>
                <a:gd name="T69" fmla="*/ 222 h 245"/>
                <a:gd name="T70" fmla="*/ 226 w 333"/>
                <a:gd name="T71" fmla="*/ 211 h 245"/>
                <a:gd name="T72" fmla="*/ 207 w 333"/>
                <a:gd name="T73" fmla="*/ 211 h 245"/>
                <a:gd name="T74" fmla="*/ 185 w 333"/>
                <a:gd name="T75" fmla="*/ 215 h 245"/>
                <a:gd name="T76" fmla="*/ 166 w 333"/>
                <a:gd name="T77" fmla="*/ 211 h 245"/>
                <a:gd name="T78" fmla="*/ 159 w 333"/>
                <a:gd name="T79" fmla="*/ 204 h 245"/>
                <a:gd name="T80" fmla="*/ 140 w 333"/>
                <a:gd name="T81" fmla="*/ 200 h 245"/>
                <a:gd name="T82" fmla="*/ 126 w 333"/>
                <a:gd name="T83" fmla="*/ 185 h 245"/>
                <a:gd name="T84" fmla="*/ 126 w 333"/>
                <a:gd name="T85" fmla="*/ 182 h 245"/>
                <a:gd name="T86" fmla="*/ 114 w 333"/>
                <a:gd name="T87" fmla="*/ 163 h 245"/>
                <a:gd name="T88" fmla="*/ 100 w 333"/>
                <a:gd name="T89" fmla="*/ 163 h 245"/>
                <a:gd name="T90" fmla="*/ 96 w 333"/>
                <a:gd name="T91" fmla="*/ 159 h 245"/>
                <a:gd name="T92" fmla="*/ 92 w 333"/>
                <a:gd name="T93" fmla="*/ 163 h 245"/>
                <a:gd name="T94" fmla="*/ 85 w 333"/>
                <a:gd name="T95" fmla="*/ 159 h 245"/>
                <a:gd name="T96" fmla="*/ 74 w 333"/>
                <a:gd name="T97" fmla="*/ 141 h 245"/>
                <a:gd name="T98" fmla="*/ 66 w 333"/>
                <a:gd name="T99" fmla="*/ 122 h 245"/>
                <a:gd name="T100" fmla="*/ 44 w 333"/>
                <a:gd name="T101" fmla="*/ 115 h 245"/>
                <a:gd name="T102" fmla="*/ 40 w 333"/>
                <a:gd name="T103" fmla="*/ 104 h 245"/>
                <a:gd name="T104" fmla="*/ 33 w 333"/>
                <a:gd name="T105" fmla="*/ 96 h 245"/>
                <a:gd name="T106" fmla="*/ 37 w 333"/>
                <a:gd name="T107" fmla="*/ 81 h 245"/>
                <a:gd name="T108" fmla="*/ 40 w 333"/>
                <a:gd name="T109" fmla="*/ 70 h 245"/>
                <a:gd name="T110" fmla="*/ 40 w 333"/>
                <a:gd name="T111" fmla="*/ 67 h 245"/>
                <a:gd name="T112" fmla="*/ 26 w 333"/>
                <a:gd name="T113" fmla="*/ 63 h 245"/>
                <a:gd name="T114" fmla="*/ 18 w 333"/>
                <a:gd name="T115" fmla="*/ 52 h 245"/>
                <a:gd name="T116" fmla="*/ 11 w 333"/>
                <a:gd name="T117" fmla="*/ 41 h 245"/>
                <a:gd name="T118" fmla="*/ 7 w 333"/>
                <a:gd name="T119" fmla="*/ 22 h 245"/>
                <a:gd name="T120" fmla="*/ 0 w 333"/>
                <a:gd name="T121" fmla="*/ 7 h 245"/>
                <a:gd name="T122" fmla="*/ 7 w 333"/>
                <a:gd name="T12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3" h="245">
                  <a:moveTo>
                    <a:pt x="7" y="0"/>
                  </a:moveTo>
                  <a:lnTo>
                    <a:pt x="7" y="0"/>
                  </a:lnTo>
                  <a:lnTo>
                    <a:pt x="7" y="0"/>
                  </a:lnTo>
                  <a:lnTo>
                    <a:pt x="11" y="0"/>
                  </a:lnTo>
                  <a:lnTo>
                    <a:pt x="11" y="3"/>
                  </a:lnTo>
                  <a:lnTo>
                    <a:pt x="11" y="7"/>
                  </a:lnTo>
                  <a:lnTo>
                    <a:pt x="18" y="11"/>
                  </a:lnTo>
                  <a:lnTo>
                    <a:pt x="18" y="11"/>
                  </a:lnTo>
                  <a:lnTo>
                    <a:pt x="26" y="15"/>
                  </a:lnTo>
                  <a:lnTo>
                    <a:pt x="29" y="15"/>
                  </a:lnTo>
                  <a:lnTo>
                    <a:pt x="33" y="15"/>
                  </a:lnTo>
                  <a:lnTo>
                    <a:pt x="33" y="15"/>
                  </a:lnTo>
                  <a:lnTo>
                    <a:pt x="33" y="15"/>
                  </a:lnTo>
                  <a:lnTo>
                    <a:pt x="37" y="15"/>
                  </a:lnTo>
                  <a:lnTo>
                    <a:pt x="40" y="15"/>
                  </a:lnTo>
                  <a:lnTo>
                    <a:pt x="44" y="15"/>
                  </a:lnTo>
                  <a:lnTo>
                    <a:pt x="44" y="11"/>
                  </a:lnTo>
                  <a:lnTo>
                    <a:pt x="44" y="11"/>
                  </a:lnTo>
                  <a:lnTo>
                    <a:pt x="44" y="11"/>
                  </a:lnTo>
                  <a:lnTo>
                    <a:pt x="48" y="7"/>
                  </a:lnTo>
                  <a:lnTo>
                    <a:pt x="52" y="7"/>
                  </a:lnTo>
                  <a:lnTo>
                    <a:pt x="52" y="3"/>
                  </a:lnTo>
                  <a:lnTo>
                    <a:pt x="55" y="3"/>
                  </a:lnTo>
                  <a:lnTo>
                    <a:pt x="59" y="0"/>
                  </a:lnTo>
                  <a:lnTo>
                    <a:pt x="59" y="0"/>
                  </a:lnTo>
                  <a:lnTo>
                    <a:pt x="59" y="0"/>
                  </a:lnTo>
                  <a:lnTo>
                    <a:pt x="63" y="3"/>
                  </a:lnTo>
                  <a:lnTo>
                    <a:pt x="63" y="3"/>
                  </a:lnTo>
                  <a:lnTo>
                    <a:pt x="66" y="7"/>
                  </a:lnTo>
                  <a:lnTo>
                    <a:pt x="63" y="7"/>
                  </a:lnTo>
                  <a:lnTo>
                    <a:pt x="63" y="7"/>
                  </a:lnTo>
                  <a:lnTo>
                    <a:pt x="66" y="11"/>
                  </a:lnTo>
                  <a:lnTo>
                    <a:pt x="63" y="15"/>
                  </a:lnTo>
                  <a:lnTo>
                    <a:pt x="66" y="18"/>
                  </a:lnTo>
                  <a:lnTo>
                    <a:pt x="70" y="22"/>
                  </a:lnTo>
                  <a:lnTo>
                    <a:pt x="74" y="22"/>
                  </a:lnTo>
                  <a:lnTo>
                    <a:pt x="74" y="22"/>
                  </a:lnTo>
                  <a:lnTo>
                    <a:pt x="77" y="22"/>
                  </a:lnTo>
                  <a:lnTo>
                    <a:pt x="77" y="22"/>
                  </a:lnTo>
                  <a:lnTo>
                    <a:pt x="77" y="26"/>
                  </a:lnTo>
                  <a:lnTo>
                    <a:pt x="77" y="29"/>
                  </a:lnTo>
                  <a:lnTo>
                    <a:pt x="77" y="33"/>
                  </a:lnTo>
                  <a:lnTo>
                    <a:pt x="77" y="33"/>
                  </a:lnTo>
                  <a:lnTo>
                    <a:pt x="81" y="33"/>
                  </a:lnTo>
                  <a:lnTo>
                    <a:pt x="85" y="37"/>
                  </a:lnTo>
                  <a:lnTo>
                    <a:pt x="89" y="37"/>
                  </a:lnTo>
                  <a:lnTo>
                    <a:pt x="92" y="41"/>
                  </a:lnTo>
                  <a:lnTo>
                    <a:pt x="96" y="37"/>
                  </a:lnTo>
                  <a:lnTo>
                    <a:pt x="100" y="41"/>
                  </a:lnTo>
                  <a:lnTo>
                    <a:pt x="103" y="41"/>
                  </a:lnTo>
                  <a:lnTo>
                    <a:pt x="103" y="44"/>
                  </a:lnTo>
                  <a:lnTo>
                    <a:pt x="103" y="44"/>
                  </a:lnTo>
                  <a:lnTo>
                    <a:pt x="114" y="48"/>
                  </a:lnTo>
                  <a:lnTo>
                    <a:pt x="118" y="48"/>
                  </a:lnTo>
                  <a:lnTo>
                    <a:pt x="126" y="52"/>
                  </a:lnTo>
                  <a:lnTo>
                    <a:pt x="133" y="52"/>
                  </a:lnTo>
                  <a:lnTo>
                    <a:pt x="144" y="48"/>
                  </a:lnTo>
                  <a:lnTo>
                    <a:pt x="152" y="48"/>
                  </a:lnTo>
                  <a:lnTo>
                    <a:pt x="159" y="48"/>
                  </a:lnTo>
                  <a:lnTo>
                    <a:pt x="163" y="48"/>
                  </a:lnTo>
                  <a:lnTo>
                    <a:pt x="166" y="44"/>
                  </a:lnTo>
                  <a:lnTo>
                    <a:pt x="163" y="41"/>
                  </a:lnTo>
                  <a:lnTo>
                    <a:pt x="163" y="37"/>
                  </a:lnTo>
                  <a:lnTo>
                    <a:pt x="166" y="37"/>
                  </a:lnTo>
                  <a:lnTo>
                    <a:pt x="174" y="37"/>
                  </a:lnTo>
                  <a:lnTo>
                    <a:pt x="174" y="33"/>
                  </a:lnTo>
                  <a:lnTo>
                    <a:pt x="177" y="29"/>
                  </a:lnTo>
                  <a:lnTo>
                    <a:pt x="177" y="29"/>
                  </a:lnTo>
                  <a:lnTo>
                    <a:pt x="185" y="26"/>
                  </a:lnTo>
                  <a:lnTo>
                    <a:pt x="192" y="22"/>
                  </a:lnTo>
                  <a:lnTo>
                    <a:pt x="200" y="26"/>
                  </a:lnTo>
                  <a:lnTo>
                    <a:pt x="200" y="22"/>
                  </a:lnTo>
                  <a:lnTo>
                    <a:pt x="203" y="18"/>
                  </a:lnTo>
                  <a:lnTo>
                    <a:pt x="207" y="22"/>
                  </a:lnTo>
                  <a:lnTo>
                    <a:pt x="211" y="22"/>
                  </a:lnTo>
                  <a:lnTo>
                    <a:pt x="214" y="26"/>
                  </a:lnTo>
                  <a:lnTo>
                    <a:pt x="222" y="26"/>
                  </a:lnTo>
                  <a:lnTo>
                    <a:pt x="229" y="33"/>
                  </a:lnTo>
                  <a:lnTo>
                    <a:pt x="233" y="33"/>
                  </a:lnTo>
                  <a:lnTo>
                    <a:pt x="237" y="29"/>
                  </a:lnTo>
                  <a:lnTo>
                    <a:pt x="244" y="33"/>
                  </a:lnTo>
                  <a:lnTo>
                    <a:pt x="248" y="33"/>
                  </a:lnTo>
                  <a:lnTo>
                    <a:pt x="248" y="37"/>
                  </a:lnTo>
                  <a:lnTo>
                    <a:pt x="248" y="41"/>
                  </a:lnTo>
                  <a:lnTo>
                    <a:pt x="251" y="37"/>
                  </a:lnTo>
                  <a:lnTo>
                    <a:pt x="259" y="41"/>
                  </a:lnTo>
                  <a:lnTo>
                    <a:pt x="266" y="48"/>
                  </a:lnTo>
                  <a:lnTo>
                    <a:pt x="274" y="48"/>
                  </a:lnTo>
                  <a:lnTo>
                    <a:pt x="277" y="52"/>
                  </a:lnTo>
                  <a:lnTo>
                    <a:pt x="277" y="55"/>
                  </a:lnTo>
                  <a:lnTo>
                    <a:pt x="277" y="55"/>
                  </a:lnTo>
                  <a:lnTo>
                    <a:pt x="277" y="59"/>
                  </a:lnTo>
                  <a:lnTo>
                    <a:pt x="277" y="63"/>
                  </a:lnTo>
                  <a:lnTo>
                    <a:pt x="281" y="67"/>
                  </a:lnTo>
                  <a:lnTo>
                    <a:pt x="281" y="70"/>
                  </a:lnTo>
                  <a:lnTo>
                    <a:pt x="281" y="70"/>
                  </a:lnTo>
                  <a:lnTo>
                    <a:pt x="277" y="74"/>
                  </a:lnTo>
                  <a:lnTo>
                    <a:pt x="281" y="78"/>
                  </a:lnTo>
                  <a:lnTo>
                    <a:pt x="281" y="78"/>
                  </a:lnTo>
                  <a:lnTo>
                    <a:pt x="281" y="78"/>
                  </a:lnTo>
                  <a:lnTo>
                    <a:pt x="277" y="81"/>
                  </a:lnTo>
                  <a:lnTo>
                    <a:pt x="274" y="81"/>
                  </a:lnTo>
                  <a:lnTo>
                    <a:pt x="274" y="85"/>
                  </a:lnTo>
                  <a:lnTo>
                    <a:pt x="277" y="85"/>
                  </a:lnTo>
                  <a:lnTo>
                    <a:pt x="274" y="89"/>
                  </a:lnTo>
                  <a:lnTo>
                    <a:pt x="274" y="92"/>
                  </a:lnTo>
                  <a:lnTo>
                    <a:pt x="277" y="96"/>
                  </a:lnTo>
                  <a:lnTo>
                    <a:pt x="277" y="100"/>
                  </a:lnTo>
                  <a:lnTo>
                    <a:pt x="281" y="100"/>
                  </a:lnTo>
                  <a:lnTo>
                    <a:pt x="281" y="100"/>
                  </a:lnTo>
                  <a:lnTo>
                    <a:pt x="277" y="107"/>
                  </a:lnTo>
                  <a:lnTo>
                    <a:pt x="277" y="111"/>
                  </a:lnTo>
                  <a:lnTo>
                    <a:pt x="281" y="118"/>
                  </a:lnTo>
                  <a:lnTo>
                    <a:pt x="285" y="126"/>
                  </a:lnTo>
                  <a:lnTo>
                    <a:pt x="281" y="126"/>
                  </a:lnTo>
                  <a:lnTo>
                    <a:pt x="285" y="130"/>
                  </a:lnTo>
                  <a:lnTo>
                    <a:pt x="285" y="133"/>
                  </a:lnTo>
                  <a:lnTo>
                    <a:pt x="300" y="133"/>
                  </a:lnTo>
                  <a:lnTo>
                    <a:pt x="303" y="141"/>
                  </a:lnTo>
                  <a:lnTo>
                    <a:pt x="300" y="144"/>
                  </a:lnTo>
                  <a:lnTo>
                    <a:pt x="303" y="148"/>
                  </a:lnTo>
                  <a:lnTo>
                    <a:pt x="303" y="152"/>
                  </a:lnTo>
                  <a:lnTo>
                    <a:pt x="289" y="167"/>
                  </a:lnTo>
                  <a:lnTo>
                    <a:pt x="300" y="178"/>
                  </a:lnTo>
                  <a:lnTo>
                    <a:pt x="300" y="182"/>
                  </a:lnTo>
                  <a:lnTo>
                    <a:pt x="303" y="185"/>
                  </a:lnTo>
                  <a:lnTo>
                    <a:pt x="307" y="185"/>
                  </a:lnTo>
                  <a:lnTo>
                    <a:pt x="311" y="189"/>
                  </a:lnTo>
                  <a:lnTo>
                    <a:pt x="314" y="189"/>
                  </a:lnTo>
                  <a:lnTo>
                    <a:pt x="318" y="189"/>
                  </a:lnTo>
                  <a:lnTo>
                    <a:pt x="318" y="193"/>
                  </a:lnTo>
                  <a:lnTo>
                    <a:pt x="322" y="193"/>
                  </a:lnTo>
                  <a:lnTo>
                    <a:pt x="322" y="196"/>
                  </a:lnTo>
                  <a:lnTo>
                    <a:pt x="326" y="200"/>
                  </a:lnTo>
                  <a:lnTo>
                    <a:pt x="326" y="204"/>
                  </a:lnTo>
                  <a:lnTo>
                    <a:pt x="326" y="207"/>
                  </a:lnTo>
                  <a:lnTo>
                    <a:pt x="329" y="207"/>
                  </a:lnTo>
                  <a:lnTo>
                    <a:pt x="333" y="207"/>
                  </a:lnTo>
                  <a:lnTo>
                    <a:pt x="333" y="215"/>
                  </a:lnTo>
                  <a:lnTo>
                    <a:pt x="333" y="219"/>
                  </a:lnTo>
                  <a:lnTo>
                    <a:pt x="329" y="215"/>
                  </a:lnTo>
                  <a:lnTo>
                    <a:pt x="318" y="219"/>
                  </a:lnTo>
                  <a:lnTo>
                    <a:pt x="318" y="219"/>
                  </a:lnTo>
                  <a:lnTo>
                    <a:pt x="314" y="222"/>
                  </a:lnTo>
                  <a:lnTo>
                    <a:pt x="311" y="222"/>
                  </a:lnTo>
                  <a:lnTo>
                    <a:pt x="311" y="226"/>
                  </a:lnTo>
                  <a:lnTo>
                    <a:pt x="311" y="230"/>
                  </a:lnTo>
                  <a:lnTo>
                    <a:pt x="311" y="233"/>
                  </a:lnTo>
                  <a:lnTo>
                    <a:pt x="311" y="237"/>
                  </a:lnTo>
                  <a:lnTo>
                    <a:pt x="311" y="241"/>
                  </a:lnTo>
                  <a:lnTo>
                    <a:pt x="311" y="241"/>
                  </a:lnTo>
                  <a:lnTo>
                    <a:pt x="307" y="241"/>
                  </a:lnTo>
                  <a:lnTo>
                    <a:pt x="307" y="245"/>
                  </a:lnTo>
                  <a:lnTo>
                    <a:pt x="300" y="241"/>
                  </a:lnTo>
                  <a:lnTo>
                    <a:pt x="296" y="241"/>
                  </a:lnTo>
                  <a:lnTo>
                    <a:pt x="296" y="237"/>
                  </a:lnTo>
                  <a:lnTo>
                    <a:pt x="292" y="237"/>
                  </a:lnTo>
                  <a:lnTo>
                    <a:pt x="292" y="241"/>
                  </a:lnTo>
                  <a:lnTo>
                    <a:pt x="292" y="241"/>
                  </a:lnTo>
                  <a:lnTo>
                    <a:pt x="289" y="241"/>
                  </a:lnTo>
                  <a:lnTo>
                    <a:pt x="289" y="241"/>
                  </a:lnTo>
                  <a:lnTo>
                    <a:pt x="285" y="237"/>
                  </a:lnTo>
                  <a:lnTo>
                    <a:pt x="277" y="237"/>
                  </a:lnTo>
                  <a:lnTo>
                    <a:pt x="274" y="237"/>
                  </a:lnTo>
                  <a:lnTo>
                    <a:pt x="263" y="237"/>
                  </a:lnTo>
                  <a:lnTo>
                    <a:pt x="259" y="233"/>
                  </a:lnTo>
                  <a:lnTo>
                    <a:pt x="259" y="233"/>
                  </a:lnTo>
                  <a:lnTo>
                    <a:pt x="255" y="237"/>
                  </a:lnTo>
                  <a:lnTo>
                    <a:pt x="251" y="233"/>
                  </a:lnTo>
                  <a:lnTo>
                    <a:pt x="248" y="233"/>
                  </a:lnTo>
                  <a:lnTo>
                    <a:pt x="237" y="233"/>
                  </a:lnTo>
                  <a:lnTo>
                    <a:pt x="237" y="233"/>
                  </a:lnTo>
                  <a:lnTo>
                    <a:pt x="237" y="230"/>
                  </a:lnTo>
                  <a:lnTo>
                    <a:pt x="237" y="226"/>
                  </a:lnTo>
                  <a:lnTo>
                    <a:pt x="233" y="222"/>
                  </a:lnTo>
                  <a:lnTo>
                    <a:pt x="229" y="215"/>
                  </a:lnTo>
                  <a:lnTo>
                    <a:pt x="229" y="211"/>
                  </a:lnTo>
                  <a:lnTo>
                    <a:pt x="226" y="211"/>
                  </a:lnTo>
                  <a:lnTo>
                    <a:pt x="226" y="211"/>
                  </a:lnTo>
                  <a:lnTo>
                    <a:pt x="226" y="211"/>
                  </a:lnTo>
                  <a:lnTo>
                    <a:pt x="222" y="211"/>
                  </a:lnTo>
                  <a:lnTo>
                    <a:pt x="218" y="211"/>
                  </a:lnTo>
                  <a:lnTo>
                    <a:pt x="211" y="215"/>
                  </a:lnTo>
                  <a:lnTo>
                    <a:pt x="211" y="215"/>
                  </a:lnTo>
                  <a:lnTo>
                    <a:pt x="207" y="211"/>
                  </a:lnTo>
                  <a:lnTo>
                    <a:pt x="207" y="215"/>
                  </a:lnTo>
                  <a:lnTo>
                    <a:pt x="203" y="219"/>
                  </a:lnTo>
                  <a:lnTo>
                    <a:pt x="196" y="222"/>
                  </a:lnTo>
                  <a:lnTo>
                    <a:pt x="189" y="219"/>
                  </a:lnTo>
                  <a:lnTo>
                    <a:pt x="185" y="215"/>
                  </a:lnTo>
                  <a:lnTo>
                    <a:pt x="181" y="219"/>
                  </a:lnTo>
                  <a:lnTo>
                    <a:pt x="177" y="219"/>
                  </a:lnTo>
                  <a:lnTo>
                    <a:pt x="174" y="215"/>
                  </a:lnTo>
                  <a:lnTo>
                    <a:pt x="170" y="215"/>
                  </a:lnTo>
                  <a:lnTo>
                    <a:pt x="166" y="211"/>
                  </a:lnTo>
                  <a:lnTo>
                    <a:pt x="163" y="211"/>
                  </a:lnTo>
                  <a:lnTo>
                    <a:pt x="159" y="207"/>
                  </a:lnTo>
                  <a:lnTo>
                    <a:pt x="163" y="204"/>
                  </a:lnTo>
                  <a:lnTo>
                    <a:pt x="159" y="204"/>
                  </a:lnTo>
                  <a:lnTo>
                    <a:pt x="159" y="204"/>
                  </a:lnTo>
                  <a:lnTo>
                    <a:pt x="155" y="204"/>
                  </a:lnTo>
                  <a:lnTo>
                    <a:pt x="152" y="200"/>
                  </a:lnTo>
                  <a:lnTo>
                    <a:pt x="148" y="200"/>
                  </a:lnTo>
                  <a:lnTo>
                    <a:pt x="144" y="200"/>
                  </a:lnTo>
                  <a:lnTo>
                    <a:pt x="140" y="200"/>
                  </a:lnTo>
                  <a:lnTo>
                    <a:pt x="137" y="196"/>
                  </a:lnTo>
                  <a:lnTo>
                    <a:pt x="129" y="189"/>
                  </a:lnTo>
                  <a:lnTo>
                    <a:pt x="129" y="185"/>
                  </a:lnTo>
                  <a:lnTo>
                    <a:pt x="129" y="185"/>
                  </a:lnTo>
                  <a:lnTo>
                    <a:pt x="126" y="185"/>
                  </a:lnTo>
                  <a:lnTo>
                    <a:pt x="126" y="182"/>
                  </a:lnTo>
                  <a:lnTo>
                    <a:pt x="129" y="182"/>
                  </a:lnTo>
                  <a:lnTo>
                    <a:pt x="129" y="182"/>
                  </a:lnTo>
                  <a:lnTo>
                    <a:pt x="126" y="182"/>
                  </a:lnTo>
                  <a:lnTo>
                    <a:pt x="126" y="182"/>
                  </a:lnTo>
                  <a:lnTo>
                    <a:pt x="122" y="182"/>
                  </a:lnTo>
                  <a:lnTo>
                    <a:pt x="122" y="174"/>
                  </a:lnTo>
                  <a:lnTo>
                    <a:pt x="118" y="170"/>
                  </a:lnTo>
                  <a:lnTo>
                    <a:pt x="114" y="167"/>
                  </a:lnTo>
                  <a:lnTo>
                    <a:pt x="114" y="163"/>
                  </a:lnTo>
                  <a:lnTo>
                    <a:pt x="111" y="159"/>
                  </a:lnTo>
                  <a:lnTo>
                    <a:pt x="107" y="167"/>
                  </a:lnTo>
                  <a:lnTo>
                    <a:pt x="103" y="163"/>
                  </a:lnTo>
                  <a:lnTo>
                    <a:pt x="103" y="163"/>
                  </a:lnTo>
                  <a:lnTo>
                    <a:pt x="100" y="163"/>
                  </a:lnTo>
                  <a:lnTo>
                    <a:pt x="96" y="159"/>
                  </a:lnTo>
                  <a:lnTo>
                    <a:pt x="100" y="159"/>
                  </a:lnTo>
                  <a:lnTo>
                    <a:pt x="100" y="159"/>
                  </a:lnTo>
                  <a:lnTo>
                    <a:pt x="96" y="159"/>
                  </a:lnTo>
                  <a:lnTo>
                    <a:pt x="96" y="159"/>
                  </a:lnTo>
                  <a:lnTo>
                    <a:pt x="92" y="159"/>
                  </a:lnTo>
                  <a:lnTo>
                    <a:pt x="96" y="159"/>
                  </a:lnTo>
                  <a:lnTo>
                    <a:pt x="96" y="163"/>
                  </a:lnTo>
                  <a:lnTo>
                    <a:pt x="92" y="163"/>
                  </a:lnTo>
                  <a:lnTo>
                    <a:pt x="92" y="163"/>
                  </a:lnTo>
                  <a:lnTo>
                    <a:pt x="89" y="163"/>
                  </a:lnTo>
                  <a:lnTo>
                    <a:pt x="89" y="159"/>
                  </a:lnTo>
                  <a:lnTo>
                    <a:pt x="89" y="163"/>
                  </a:lnTo>
                  <a:lnTo>
                    <a:pt x="89" y="159"/>
                  </a:lnTo>
                  <a:lnTo>
                    <a:pt x="85" y="159"/>
                  </a:lnTo>
                  <a:lnTo>
                    <a:pt x="81" y="156"/>
                  </a:lnTo>
                  <a:lnTo>
                    <a:pt x="81" y="148"/>
                  </a:lnTo>
                  <a:lnTo>
                    <a:pt x="74" y="148"/>
                  </a:lnTo>
                  <a:lnTo>
                    <a:pt x="74" y="144"/>
                  </a:lnTo>
                  <a:lnTo>
                    <a:pt x="74" y="141"/>
                  </a:lnTo>
                  <a:lnTo>
                    <a:pt x="77" y="137"/>
                  </a:lnTo>
                  <a:lnTo>
                    <a:pt x="74" y="130"/>
                  </a:lnTo>
                  <a:lnTo>
                    <a:pt x="70" y="130"/>
                  </a:lnTo>
                  <a:lnTo>
                    <a:pt x="66" y="122"/>
                  </a:lnTo>
                  <a:lnTo>
                    <a:pt x="66" y="122"/>
                  </a:lnTo>
                  <a:lnTo>
                    <a:pt x="63" y="122"/>
                  </a:lnTo>
                  <a:lnTo>
                    <a:pt x="52" y="115"/>
                  </a:lnTo>
                  <a:lnTo>
                    <a:pt x="48" y="115"/>
                  </a:lnTo>
                  <a:lnTo>
                    <a:pt x="48" y="118"/>
                  </a:lnTo>
                  <a:lnTo>
                    <a:pt x="44" y="115"/>
                  </a:lnTo>
                  <a:lnTo>
                    <a:pt x="44" y="111"/>
                  </a:lnTo>
                  <a:lnTo>
                    <a:pt x="44" y="111"/>
                  </a:lnTo>
                  <a:lnTo>
                    <a:pt x="44" y="107"/>
                  </a:lnTo>
                  <a:lnTo>
                    <a:pt x="40" y="107"/>
                  </a:lnTo>
                  <a:lnTo>
                    <a:pt x="40" y="104"/>
                  </a:lnTo>
                  <a:lnTo>
                    <a:pt x="37" y="104"/>
                  </a:lnTo>
                  <a:lnTo>
                    <a:pt x="33" y="100"/>
                  </a:lnTo>
                  <a:lnTo>
                    <a:pt x="33" y="100"/>
                  </a:lnTo>
                  <a:lnTo>
                    <a:pt x="33" y="100"/>
                  </a:lnTo>
                  <a:lnTo>
                    <a:pt x="33" y="96"/>
                  </a:lnTo>
                  <a:lnTo>
                    <a:pt x="33" y="96"/>
                  </a:lnTo>
                  <a:lnTo>
                    <a:pt x="33" y="92"/>
                  </a:lnTo>
                  <a:lnTo>
                    <a:pt x="33" y="89"/>
                  </a:lnTo>
                  <a:lnTo>
                    <a:pt x="37" y="85"/>
                  </a:lnTo>
                  <a:lnTo>
                    <a:pt x="37" y="81"/>
                  </a:lnTo>
                  <a:lnTo>
                    <a:pt x="37" y="81"/>
                  </a:lnTo>
                  <a:lnTo>
                    <a:pt x="40" y="81"/>
                  </a:lnTo>
                  <a:lnTo>
                    <a:pt x="40" y="78"/>
                  </a:lnTo>
                  <a:lnTo>
                    <a:pt x="40" y="74"/>
                  </a:lnTo>
                  <a:lnTo>
                    <a:pt x="40" y="70"/>
                  </a:lnTo>
                  <a:lnTo>
                    <a:pt x="40" y="70"/>
                  </a:lnTo>
                  <a:lnTo>
                    <a:pt x="44" y="70"/>
                  </a:lnTo>
                  <a:lnTo>
                    <a:pt x="44" y="70"/>
                  </a:lnTo>
                  <a:lnTo>
                    <a:pt x="44" y="70"/>
                  </a:lnTo>
                  <a:lnTo>
                    <a:pt x="40" y="67"/>
                  </a:lnTo>
                  <a:lnTo>
                    <a:pt x="37" y="67"/>
                  </a:lnTo>
                  <a:lnTo>
                    <a:pt x="37" y="67"/>
                  </a:lnTo>
                  <a:lnTo>
                    <a:pt x="29" y="63"/>
                  </a:lnTo>
                  <a:lnTo>
                    <a:pt x="26" y="63"/>
                  </a:lnTo>
                  <a:lnTo>
                    <a:pt x="26" y="63"/>
                  </a:lnTo>
                  <a:lnTo>
                    <a:pt x="22" y="59"/>
                  </a:lnTo>
                  <a:lnTo>
                    <a:pt x="22" y="55"/>
                  </a:lnTo>
                  <a:lnTo>
                    <a:pt x="18" y="55"/>
                  </a:lnTo>
                  <a:lnTo>
                    <a:pt x="18" y="52"/>
                  </a:lnTo>
                  <a:lnTo>
                    <a:pt x="18" y="52"/>
                  </a:lnTo>
                  <a:lnTo>
                    <a:pt x="15" y="48"/>
                  </a:lnTo>
                  <a:lnTo>
                    <a:pt x="11" y="48"/>
                  </a:lnTo>
                  <a:lnTo>
                    <a:pt x="11" y="48"/>
                  </a:lnTo>
                  <a:lnTo>
                    <a:pt x="15" y="44"/>
                  </a:lnTo>
                  <a:lnTo>
                    <a:pt x="11" y="41"/>
                  </a:lnTo>
                  <a:lnTo>
                    <a:pt x="7" y="37"/>
                  </a:lnTo>
                  <a:lnTo>
                    <a:pt x="3" y="33"/>
                  </a:lnTo>
                  <a:lnTo>
                    <a:pt x="3" y="33"/>
                  </a:lnTo>
                  <a:lnTo>
                    <a:pt x="3" y="29"/>
                  </a:lnTo>
                  <a:lnTo>
                    <a:pt x="7" y="22"/>
                  </a:lnTo>
                  <a:lnTo>
                    <a:pt x="3" y="22"/>
                  </a:lnTo>
                  <a:lnTo>
                    <a:pt x="0" y="22"/>
                  </a:lnTo>
                  <a:lnTo>
                    <a:pt x="0" y="18"/>
                  </a:lnTo>
                  <a:lnTo>
                    <a:pt x="0" y="15"/>
                  </a:lnTo>
                  <a:lnTo>
                    <a:pt x="0" y="7"/>
                  </a:lnTo>
                  <a:lnTo>
                    <a:pt x="0" y="7"/>
                  </a:lnTo>
                  <a:lnTo>
                    <a:pt x="0" y="3"/>
                  </a:lnTo>
                  <a:lnTo>
                    <a:pt x="3" y="3"/>
                  </a:lnTo>
                  <a:lnTo>
                    <a:pt x="3" y="0"/>
                  </a:lnTo>
                  <a:lnTo>
                    <a:pt x="7" y="0"/>
                  </a:lnTo>
                  <a:lnTo>
                    <a:pt x="7"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78">
              <a:extLst>
                <a:ext uri="{FF2B5EF4-FFF2-40B4-BE49-F238E27FC236}">
                  <a16:creationId xmlns:a16="http://schemas.microsoft.com/office/drawing/2014/main" id="{8D7D1559-0FCC-4F0B-838B-7DAA33CA9A78}"/>
                </a:ext>
              </a:extLst>
            </p:cNvPr>
            <p:cNvSpPr>
              <a:spLocks/>
            </p:cNvSpPr>
            <p:nvPr/>
          </p:nvSpPr>
          <p:spPr bwMode="auto">
            <a:xfrm>
              <a:off x="5155064" y="2326793"/>
              <a:ext cx="75912" cy="57899"/>
            </a:xfrm>
            <a:custGeom>
              <a:avLst/>
              <a:gdLst>
                <a:gd name="T0" fmla="*/ 0 w 59"/>
                <a:gd name="T1" fmla="*/ 0 h 45"/>
                <a:gd name="T2" fmla="*/ 4 w 59"/>
                <a:gd name="T3" fmla="*/ 0 h 45"/>
                <a:gd name="T4" fmla="*/ 11 w 59"/>
                <a:gd name="T5" fmla="*/ 0 h 45"/>
                <a:gd name="T6" fmla="*/ 15 w 59"/>
                <a:gd name="T7" fmla="*/ 0 h 45"/>
                <a:gd name="T8" fmla="*/ 26 w 59"/>
                <a:gd name="T9" fmla="*/ 0 h 45"/>
                <a:gd name="T10" fmla="*/ 30 w 59"/>
                <a:gd name="T11" fmla="*/ 4 h 45"/>
                <a:gd name="T12" fmla="*/ 34 w 59"/>
                <a:gd name="T13" fmla="*/ 4 h 45"/>
                <a:gd name="T14" fmla="*/ 37 w 59"/>
                <a:gd name="T15" fmla="*/ 8 h 45"/>
                <a:gd name="T16" fmla="*/ 37 w 59"/>
                <a:gd name="T17" fmla="*/ 11 h 45"/>
                <a:gd name="T18" fmla="*/ 37 w 59"/>
                <a:gd name="T19" fmla="*/ 11 h 45"/>
                <a:gd name="T20" fmla="*/ 45 w 59"/>
                <a:gd name="T21" fmla="*/ 19 h 45"/>
                <a:gd name="T22" fmla="*/ 45 w 59"/>
                <a:gd name="T23" fmla="*/ 19 h 45"/>
                <a:gd name="T24" fmla="*/ 41 w 59"/>
                <a:gd name="T25" fmla="*/ 22 h 45"/>
                <a:gd name="T26" fmla="*/ 45 w 59"/>
                <a:gd name="T27" fmla="*/ 26 h 45"/>
                <a:gd name="T28" fmla="*/ 52 w 59"/>
                <a:gd name="T29" fmla="*/ 30 h 45"/>
                <a:gd name="T30" fmla="*/ 56 w 59"/>
                <a:gd name="T31" fmla="*/ 30 h 45"/>
                <a:gd name="T32" fmla="*/ 59 w 59"/>
                <a:gd name="T33" fmla="*/ 33 h 45"/>
                <a:gd name="T34" fmla="*/ 56 w 59"/>
                <a:gd name="T35" fmla="*/ 33 h 45"/>
                <a:gd name="T36" fmla="*/ 59 w 59"/>
                <a:gd name="T37" fmla="*/ 37 h 45"/>
                <a:gd name="T38" fmla="*/ 56 w 59"/>
                <a:gd name="T39" fmla="*/ 41 h 45"/>
                <a:gd name="T40" fmla="*/ 56 w 59"/>
                <a:gd name="T41" fmla="*/ 45 h 45"/>
                <a:gd name="T42" fmla="*/ 52 w 59"/>
                <a:gd name="T43" fmla="*/ 45 h 45"/>
                <a:gd name="T44" fmla="*/ 45 w 59"/>
                <a:gd name="T45" fmla="*/ 33 h 45"/>
                <a:gd name="T46" fmla="*/ 41 w 59"/>
                <a:gd name="T47" fmla="*/ 33 h 45"/>
                <a:gd name="T48" fmla="*/ 37 w 59"/>
                <a:gd name="T49" fmla="*/ 30 h 45"/>
                <a:gd name="T50" fmla="*/ 37 w 59"/>
                <a:gd name="T51" fmla="*/ 30 h 45"/>
                <a:gd name="T52" fmla="*/ 34 w 59"/>
                <a:gd name="T53" fmla="*/ 30 h 45"/>
                <a:gd name="T54" fmla="*/ 30 w 59"/>
                <a:gd name="T55" fmla="*/ 26 h 45"/>
                <a:gd name="T56" fmla="*/ 26 w 59"/>
                <a:gd name="T57" fmla="*/ 26 h 45"/>
                <a:gd name="T58" fmla="*/ 22 w 59"/>
                <a:gd name="T59" fmla="*/ 26 h 45"/>
                <a:gd name="T60" fmla="*/ 22 w 59"/>
                <a:gd name="T61" fmla="*/ 26 h 45"/>
                <a:gd name="T62" fmla="*/ 19 w 59"/>
                <a:gd name="T63" fmla="*/ 22 h 45"/>
                <a:gd name="T64" fmla="*/ 19 w 59"/>
                <a:gd name="T65" fmla="*/ 22 h 45"/>
                <a:gd name="T66" fmla="*/ 11 w 59"/>
                <a:gd name="T67" fmla="*/ 22 h 45"/>
                <a:gd name="T68" fmla="*/ 8 w 59"/>
                <a:gd name="T69" fmla="*/ 19 h 45"/>
                <a:gd name="T70" fmla="*/ 8 w 59"/>
                <a:gd name="T71" fmla="*/ 15 h 45"/>
                <a:gd name="T72" fmla="*/ 8 w 59"/>
                <a:gd name="T73" fmla="*/ 11 h 45"/>
                <a:gd name="T74" fmla="*/ 8 w 59"/>
                <a:gd name="T75" fmla="*/ 8 h 45"/>
                <a:gd name="T76" fmla="*/ 4 w 59"/>
                <a:gd name="T77" fmla="*/ 8 h 45"/>
                <a:gd name="T78" fmla="*/ 4 w 59"/>
                <a:gd name="T79" fmla="*/ 4 h 45"/>
                <a:gd name="T80" fmla="*/ 0 w 59"/>
                <a:gd name="T8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45">
                  <a:moveTo>
                    <a:pt x="0" y="0"/>
                  </a:moveTo>
                  <a:lnTo>
                    <a:pt x="4" y="0"/>
                  </a:lnTo>
                  <a:lnTo>
                    <a:pt x="11" y="0"/>
                  </a:lnTo>
                  <a:lnTo>
                    <a:pt x="15" y="0"/>
                  </a:lnTo>
                  <a:lnTo>
                    <a:pt x="26" y="0"/>
                  </a:lnTo>
                  <a:lnTo>
                    <a:pt x="30" y="4"/>
                  </a:lnTo>
                  <a:lnTo>
                    <a:pt x="34" y="4"/>
                  </a:lnTo>
                  <a:lnTo>
                    <a:pt x="37" y="8"/>
                  </a:lnTo>
                  <a:lnTo>
                    <a:pt x="37" y="11"/>
                  </a:lnTo>
                  <a:lnTo>
                    <a:pt x="37" y="11"/>
                  </a:lnTo>
                  <a:lnTo>
                    <a:pt x="45" y="19"/>
                  </a:lnTo>
                  <a:lnTo>
                    <a:pt x="45" y="19"/>
                  </a:lnTo>
                  <a:lnTo>
                    <a:pt x="41" y="22"/>
                  </a:lnTo>
                  <a:lnTo>
                    <a:pt x="45" y="26"/>
                  </a:lnTo>
                  <a:lnTo>
                    <a:pt x="52" y="30"/>
                  </a:lnTo>
                  <a:lnTo>
                    <a:pt x="56" y="30"/>
                  </a:lnTo>
                  <a:lnTo>
                    <a:pt x="59" y="33"/>
                  </a:lnTo>
                  <a:lnTo>
                    <a:pt x="56" y="33"/>
                  </a:lnTo>
                  <a:lnTo>
                    <a:pt x="59" y="37"/>
                  </a:lnTo>
                  <a:lnTo>
                    <a:pt x="56" y="41"/>
                  </a:lnTo>
                  <a:lnTo>
                    <a:pt x="56" y="45"/>
                  </a:lnTo>
                  <a:lnTo>
                    <a:pt x="52" y="45"/>
                  </a:lnTo>
                  <a:lnTo>
                    <a:pt x="45" y="33"/>
                  </a:lnTo>
                  <a:lnTo>
                    <a:pt x="41" y="33"/>
                  </a:lnTo>
                  <a:lnTo>
                    <a:pt x="37" y="30"/>
                  </a:lnTo>
                  <a:lnTo>
                    <a:pt x="37" y="30"/>
                  </a:lnTo>
                  <a:lnTo>
                    <a:pt x="34" y="30"/>
                  </a:lnTo>
                  <a:lnTo>
                    <a:pt x="30" y="26"/>
                  </a:lnTo>
                  <a:lnTo>
                    <a:pt x="26" y="26"/>
                  </a:lnTo>
                  <a:lnTo>
                    <a:pt x="22" y="26"/>
                  </a:lnTo>
                  <a:lnTo>
                    <a:pt x="22" y="26"/>
                  </a:lnTo>
                  <a:lnTo>
                    <a:pt x="19" y="22"/>
                  </a:lnTo>
                  <a:lnTo>
                    <a:pt x="19" y="22"/>
                  </a:lnTo>
                  <a:lnTo>
                    <a:pt x="11" y="22"/>
                  </a:lnTo>
                  <a:lnTo>
                    <a:pt x="8" y="19"/>
                  </a:lnTo>
                  <a:lnTo>
                    <a:pt x="8" y="15"/>
                  </a:lnTo>
                  <a:lnTo>
                    <a:pt x="8" y="11"/>
                  </a:lnTo>
                  <a:lnTo>
                    <a:pt x="8" y="8"/>
                  </a:lnTo>
                  <a:lnTo>
                    <a:pt x="4" y="8"/>
                  </a:lnTo>
                  <a:lnTo>
                    <a:pt x="4" y="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79">
              <a:extLst>
                <a:ext uri="{FF2B5EF4-FFF2-40B4-BE49-F238E27FC236}">
                  <a16:creationId xmlns:a16="http://schemas.microsoft.com/office/drawing/2014/main" id="{2A9FA75B-38D3-4987-91CA-908E3BE8347E}"/>
                </a:ext>
              </a:extLst>
            </p:cNvPr>
            <p:cNvSpPr>
              <a:spLocks noEditPoints="1"/>
            </p:cNvSpPr>
            <p:nvPr/>
          </p:nvSpPr>
          <p:spPr bwMode="auto">
            <a:xfrm>
              <a:off x="4802526" y="2312640"/>
              <a:ext cx="396282" cy="142816"/>
            </a:xfrm>
            <a:custGeom>
              <a:avLst/>
              <a:gdLst>
                <a:gd name="T0" fmla="*/ 15 w 308"/>
                <a:gd name="T1" fmla="*/ 11 h 111"/>
                <a:gd name="T2" fmla="*/ 26 w 308"/>
                <a:gd name="T3" fmla="*/ 0 h 111"/>
                <a:gd name="T4" fmla="*/ 45 w 308"/>
                <a:gd name="T5" fmla="*/ 11 h 111"/>
                <a:gd name="T6" fmla="*/ 41 w 308"/>
                <a:gd name="T7" fmla="*/ 19 h 111"/>
                <a:gd name="T8" fmla="*/ 19 w 308"/>
                <a:gd name="T9" fmla="*/ 30 h 111"/>
                <a:gd name="T10" fmla="*/ 15 w 308"/>
                <a:gd name="T11" fmla="*/ 26 h 111"/>
                <a:gd name="T12" fmla="*/ 8 w 308"/>
                <a:gd name="T13" fmla="*/ 22 h 111"/>
                <a:gd name="T14" fmla="*/ 233 w 308"/>
                <a:gd name="T15" fmla="*/ 19 h 111"/>
                <a:gd name="T16" fmla="*/ 215 w 308"/>
                <a:gd name="T17" fmla="*/ 15 h 111"/>
                <a:gd name="T18" fmla="*/ 185 w 308"/>
                <a:gd name="T19" fmla="*/ 19 h 111"/>
                <a:gd name="T20" fmla="*/ 167 w 308"/>
                <a:gd name="T21" fmla="*/ 11 h 111"/>
                <a:gd name="T22" fmla="*/ 152 w 308"/>
                <a:gd name="T23" fmla="*/ 7 h 111"/>
                <a:gd name="T24" fmla="*/ 133 w 308"/>
                <a:gd name="T25" fmla="*/ 0 h 111"/>
                <a:gd name="T26" fmla="*/ 104 w 308"/>
                <a:gd name="T27" fmla="*/ 4 h 111"/>
                <a:gd name="T28" fmla="*/ 89 w 308"/>
                <a:gd name="T29" fmla="*/ 15 h 111"/>
                <a:gd name="T30" fmla="*/ 67 w 308"/>
                <a:gd name="T31" fmla="*/ 15 h 111"/>
                <a:gd name="T32" fmla="*/ 56 w 308"/>
                <a:gd name="T33" fmla="*/ 22 h 111"/>
                <a:gd name="T34" fmla="*/ 48 w 308"/>
                <a:gd name="T35" fmla="*/ 30 h 111"/>
                <a:gd name="T36" fmla="*/ 41 w 308"/>
                <a:gd name="T37" fmla="*/ 33 h 111"/>
                <a:gd name="T38" fmla="*/ 22 w 308"/>
                <a:gd name="T39" fmla="*/ 30 h 111"/>
                <a:gd name="T40" fmla="*/ 11 w 308"/>
                <a:gd name="T41" fmla="*/ 44 h 111"/>
                <a:gd name="T42" fmla="*/ 22 w 308"/>
                <a:gd name="T43" fmla="*/ 48 h 111"/>
                <a:gd name="T44" fmla="*/ 22 w 308"/>
                <a:gd name="T45" fmla="*/ 59 h 111"/>
                <a:gd name="T46" fmla="*/ 22 w 308"/>
                <a:gd name="T47" fmla="*/ 63 h 111"/>
                <a:gd name="T48" fmla="*/ 15 w 308"/>
                <a:gd name="T49" fmla="*/ 67 h 111"/>
                <a:gd name="T50" fmla="*/ 22 w 308"/>
                <a:gd name="T51" fmla="*/ 74 h 111"/>
                <a:gd name="T52" fmla="*/ 30 w 308"/>
                <a:gd name="T53" fmla="*/ 85 h 111"/>
                <a:gd name="T54" fmla="*/ 30 w 308"/>
                <a:gd name="T55" fmla="*/ 96 h 111"/>
                <a:gd name="T56" fmla="*/ 34 w 308"/>
                <a:gd name="T57" fmla="*/ 96 h 111"/>
                <a:gd name="T58" fmla="*/ 41 w 308"/>
                <a:gd name="T59" fmla="*/ 100 h 111"/>
                <a:gd name="T60" fmla="*/ 52 w 308"/>
                <a:gd name="T61" fmla="*/ 96 h 111"/>
                <a:gd name="T62" fmla="*/ 59 w 308"/>
                <a:gd name="T63" fmla="*/ 104 h 111"/>
                <a:gd name="T64" fmla="*/ 74 w 308"/>
                <a:gd name="T65" fmla="*/ 108 h 111"/>
                <a:gd name="T66" fmla="*/ 85 w 308"/>
                <a:gd name="T67" fmla="*/ 100 h 111"/>
                <a:gd name="T68" fmla="*/ 111 w 308"/>
                <a:gd name="T69" fmla="*/ 108 h 111"/>
                <a:gd name="T70" fmla="*/ 141 w 308"/>
                <a:gd name="T71" fmla="*/ 104 h 111"/>
                <a:gd name="T72" fmla="*/ 167 w 308"/>
                <a:gd name="T73" fmla="*/ 96 h 111"/>
                <a:gd name="T74" fmla="*/ 167 w 308"/>
                <a:gd name="T75" fmla="*/ 104 h 111"/>
                <a:gd name="T76" fmla="*/ 182 w 308"/>
                <a:gd name="T77" fmla="*/ 108 h 111"/>
                <a:gd name="T78" fmla="*/ 189 w 308"/>
                <a:gd name="T79" fmla="*/ 96 h 111"/>
                <a:gd name="T80" fmla="*/ 215 w 308"/>
                <a:gd name="T81" fmla="*/ 93 h 111"/>
                <a:gd name="T82" fmla="*/ 241 w 308"/>
                <a:gd name="T83" fmla="*/ 89 h 111"/>
                <a:gd name="T84" fmla="*/ 270 w 308"/>
                <a:gd name="T85" fmla="*/ 89 h 111"/>
                <a:gd name="T86" fmla="*/ 296 w 308"/>
                <a:gd name="T87" fmla="*/ 85 h 111"/>
                <a:gd name="T88" fmla="*/ 304 w 308"/>
                <a:gd name="T89" fmla="*/ 82 h 111"/>
                <a:gd name="T90" fmla="*/ 296 w 308"/>
                <a:gd name="T91" fmla="*/ 63 h 111"/>
                <a:gd name="T92" fmla="*/ 293 w 308"/>
                <a:gd name="T93" fmla="*/ 44 h 111"/>
                <a:gd name="T94" fmla="*/ 293 w 308"/>
                <a:gd name="T95" fmla="*/ 33 h 111"/>
                <a:gd name="T96" fmla="*/ 278 w 308"/>
                <a:gd name="T97" fmla="*/ 19 h 111"/>
                <a:gd name="T98" fmla="*/ 259 w 308"/>
                <a:gd name="T99" fmla="*/ 7 h 111"/>
                <a:gd name="T100" fmla="*/ 248 w 308"/>
                <a:gd name="T101" fmla="*/ 4 h 111"/>
                <a:gd name="T102" fmla="*/ 37 w 308"/>
                <a:gd name="T103" fmla="*/ 100 h 111"/>
                <a:gd name="T104" fmla="*/ 8 w 308"/>
                <a:gd name="T105" fmla="*/ 3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8" h="111">
                  <a:moveTo>
                    <a:pt x="8" y="22"/>
                  </a:moveTo>
                  <a:lnTo>
                    <a:pt x="11" y="22"/>
                  </a:lnTo>
                  <a:lnTo>
                    <a:pt x="11" y="19"/>
                  </a:lnTo>
                  <a:lnTo>
                    <a:pt x="11" y="15"/>
                  </a:lnTo>
                  <a:lnTo>
                    <a:pt x="15" y="15"/>
                  </a:lnTo>
                  <a:lnTo>
                    <a:pt x="15" y="11"/>
                  </a:lnTo>
                  <a:lnTo>
                    <a:pt x="11" y="7"/>
                  </a:lnTo>
                  <a:lnTo>
                    <a:pt x="11" y="4"/>
                  </a:lnTo>
                  <a:lnTo>
                    <a:pt x="15" y="4"/>
                  </a:lnTo>
                  <a:lnTo>
                    <a:pt x="19" y="0"/>
                  </a:lnTo>
                  <a:lnTo>
                    <a:pt x="19" y="0"/>
                  </a:lnTo>
                  <a:lnTo>
                    <a:pt x="26" y="0"/>
                  </a:lnTo>
                  <a:lnTo>
                    <a:pt x="30" y="4"/>
                  </a:lnTo>
                  <a:lnTo>
                    <a:pt x="30" y="0"/>
                  </a:lnTo>
                  <a:lnTo>
                    <a:pt x="34" y="4"/>
                  </a:lnTo>
                  <a:lnTo>
                    <a:pt x="37" y="7"/>
                  </a:lnTo>
                  <a:lnTo>
                    <a:pt x="41" y="11"/>
                  </a:lnTo>
                  <a:lnTo>
                    <a:pt x="45" y="11"/>
                  </a:lnTo>
                  <a:lnTo>
                    <a:pt x="48" y="15"/>
                  </a:lnTo>
                  <a:lnTo>
                    <a:pt x="52" y="19"/>
                  </a:lnTo>
                  <a:lnTo>
                    <a:pt x="52" y="19"/>
                  </a:lnTo>
                  <a:lnTo>
                    <a:pt x="48" y="22"/>
                  </a:lnTo>
                  <a:lnTo>
                    <a:pt x="45" y="22"/>
                  </a:lnTo>
                  <a:lnTo>
                    <a:pt x="41" y="19"/>
                  </a:lnTo>
                  <a:lnTo>
                    <a:pt x="37" y="19"/>
                  </a:lnTo>
                  <a:lnTo>
                    <a:pt x="37" y="22"/>
                  </a:lnTo>
                  <a:lnTo>
                    <a:pt x="30" y="22"/>
                  </a:lnTo>
                  <a:lnTo>
                    <a:pt x="26" y="22"/>
                  </a:lnTo>
                  <a:lnTo>
                    <a:pt x="26" y="26"/>
                  </a:lnTo>
                  <a:lnTo>
                    <a:pt x="19" y="30"/>
                  </a:lnTo>
                  <a:lnTo>
                    <a:pt x="11" y="37"/>
                  </a:lnTo>
                  <a:lnTo>
                    <a:pt x="11" y="33"/>
                  </a:lnTo>
                  <a:lnTo>
                    <a:pt x="11" y="30"/>
                  </a:lnTo>
                  <a:lnTo>
                    <a:pt x="15" y="30"/>
                  </a:lnTo>
                  <a:lnTo>
                    <a:pt x="19" y="26"/>
                  </a:lnTo>
                  <a:lnTo>
                    <a:pt x="15" y="26"/>
                  </a:lnTo>
                  <a:lnTo>
                    <a:pt x="11" y="26"/>
                  </a:lnTo>
                  <a:lnTo>
                    <a:pt x="11" y="26"/>
                  </a:lnTo>
                  <a:lnTo>
                    <a:pt x="8" y="26"/>
                  </a:lnTo>
                  <a:lnTo>
                    <a:pt x="8" y="22"/>
                  </a:lnTo>
                  <a:lnTo>
                    <a:pt x="8" y="22"/>
                  </a:lnTo>
                  <a:lnTo>
                    <a:pt x="8" y="22"/>
                  </a:lnTo>
                  <a:close/>
                  <a:moveTo>
                    <a:pt x="248" y="4"/>
                  </a:moveTo>
                  <a:lnTo>
                    <a:pt x="245" y="7"/>
                  </a:lnTo>
                  <a:lnTo>
                    <a:pt x="245" y="11"/>
                  </a:lnTo>
                  <a:lnTo>
                    <a:pt x="241" y="11"/>
                  </a:lnTo>
                  <a:lnTo>
                    <a:pt x="233" y="15"/>
                  </a:lnTo>
                  <a:lnTo>
                    <a:pt x="233" y="19"/>
                  </a:lnTo>
                  <a:lnTo>
                    <a:pt x="230" y="19"/>
                  </a:lnTo>
                  <a:lnTo>
                    <a:pt x="226" y="19"/>
                  </a:lnTo>
                  <a:lnTo>
                    <a:pt x="219" y="19"/>
                  </a:lnTo>
                  <a:lnTo>
                    <a:pt x="219" y="15"/>
                  </a:lnTo>
                  <a:lnTo>
                    <a:pt x="215" y="15"/>
                  </a:lnTo>
                  <a:lnTo>
                    <a:pt x="215" y="15"/>
                  </a:lnTo>
                  <a:lnTo>
                    <a:pt x="211" y="15"/>
                  </a:lnTo>
                  <a:lnTo>
                    <a:pt x="204" y="19"/>
                  </a:lnTo>
                  <a:lnTo>
                    <a:pt x="196" y="19"/>
                  </a:lnTo>
                  <a:lnTo>
                    <a:pt x="193" y="19"/>
                  </a:lnTo>
                  <a:lnTo>
                    <a:pt x="189" y="15"/>
                  </a:lnTo>
                  <a:lnTo>
                    <a:pt x="185" y="19"/>
                  </a:lnTo>
                  <a:lnTo>
                    <a:pt x="182" y="15"/>
                  </a:lnTo>
                  <a:lnTo>
                    <a:pt x="178" y="15"/>
                  </a:lnTo>
                  <a:lnTo>
                    <a:pt x="171" y="11"/>
                  </a:lnTo>
                  <a:lnTo>
                    <a:pt x="171" y="11"/>
                  </a:lnTo>
                  <a:lnTo>
                    <a:pt x="167" y="11"/>
                  </a:lnTo>
                  <a:lnTo>
                    <a:pt x="167" y="11"/>
                  </a:lnTo>
                  <a:lnTo>
                    <a:pt x="163" y="7"/>
                  </a:lnTo>
                  <a:lnTo>
                    <a:pt x="163" y="4"/>
                  </a:lnTo>
                  <a:lnTo>
                    <a:pt x="159" y="4"/>
                  </a:lnTo>
                  <a:lnTo>
                    <a:pt x="159" y="4"/>
                  </a:lnTo>
                  <a:lnTo>
                    <a:pt x="152" y="7"/>
                  </a:lnTo>
                  <a:lnTo>
                    <a:pt x="152" y="7"/>
                  </a:lnTo>
                  <a:lnTo>
                    <a:pt x="152" y="7"/>
                  </a:lnTo>
                  <a:lnTo>
                    <a:pt x="145" y="4"/>
                  </a:lnTo>
                  <a:lnTo>
                    <a:pt x="145" y="0"/>
                  </a:lnTo>
                  <a:lnTo>
                    <a:pt x="145" y="0"/>
                  </a:lnTo>
                  <a:lnTo>
                    <a:pt x="141" y="0"/>
                  </a:lnTo>
                  <a:lnTo>
                    <a:pt x="133" y="0"/>
                  </a:lnTo>
                  <a:lnTo>
                    <a:pt x="133" y="0"/>
                  </a:lnTo>
                  <a:lnTo>
                    <a:pt x="130" y="0"/>
                  </a:lnTo>
                  <a:lnTo>
                    <a:pt x="119" y="0"/>
                  </a:lnTo>
                  <a:lnTo>
                    <a:pt x="115" y="0"/>
                  </a:lnTo>
                  <a:lnTo>
                    <a:pt x="108" y="4"/>
                  </a:lnTo>
                  <a:lnTo>
                    <a:pt x="104" y="4"/>
                  </a:lnTo>
                  <a:lnTo>
                    <a:pt x="100" y="4"/>
                  </a:lnTo>
                  <a:lnTo>
                    <a:pt x="96" y="7"/>
                  </a:lnTo>
                  <a:lnTo>
                    <a:pt x="96" y="7"/>
                  </a:lnTo>
                  <a:lnTo>
                    <a:pt x="93" y="11"/>
                  </a:lnTo>
                  <a:lnTo>
                    <a:pt x="89" y="11"/>
                  </a:lnTo>
                  <a:lnTo>
                    <a:pt x="89" y="15"/>
                  </a:lnTo>
                  <a:lnTo>
                    <a:pt x="89" y="15"/>
                  </a:lnTo>
                  <a:lnTo>
                    <a:pt x="89" y="19"/>
                  </a:lnTo>
                  <a:lnTo>
                    <a:pt x="82" y="19"/>
                  </a:lnTo>
                  <a:lnTo>
                    <a:pt x="74" y="15"/>
                  </a:lnTo>
                  <a:lnTo>
                    <a:pt x="71" y="15"/>
                  </a:lnTo>
                  <a:lnTo>
                    <a:pt x="67" y="15"/>
                  </a:lnTo>
                  <a:lnTo>
                    <a:pt x="63" y="15"/>
                  </a:lnTo>
                  <a:lnTo>
                    <a:pt x="59" y="19"/>
                  </a:lnTo>
                  <a:lnTo>
                    <a:pt x="56" y="15"/>
                  </a:lnTo>
                  <a:lnTo>
                    <a:pt x="52" y="19"/>
                  </a:lnTo>
                  <a:lnTo>
                    <a:pt x="52" y="19"/>
                  </a:lnTo>
                  <a:lnTo>
                    <a:pt x="56" y="22"/>
                  </a:lnTo>
                  <a:lnTo>
                    <a:pt x="59" y="22"/>
                  </a:lnTo>
                  <a:lnTo>
                    <a:pt x="63" y="26"/>
                  </a:lnTo>
                  <a:lnTo>
                    <a:pt x="63" y="26"/>
                  </a:lnTo>
                  <a:lnTo>
                    <a:pt x="56" y="26"/>
                  </a:lnTo>
                  <a:lnTo>
                    <a:pt x="52" y="26"/>
                  </a:lnTo>
                  <a:lnTo>
                    <a:pt x="48" y="30"/>
                  </a:lnTo>
                  <a:lnTo>
                    <a:pt x="48" y="33"/>
                  </a:lnTo>
                  <a:lnTo>
                    <a:pt x="52" y="30"/>
                  </a:lnTo>
                  <a:lnTo>
                    <a:pt x="56" y="33"/>
                  </a:lnTo>
                  <a:lnTo>
                    <a:pt x="52" y="33"/>
                  </a:lnTo>
                  <a:lnTo>
                    <a:pt x="45" y="33"/>
                  </a:lnTo>
                  <a:lnTo>
                    <a:pt x="41" y="33"/>
                  </a:lnTo>
                  <a:lnTo>
                    <a:pt x="37" y="33"/>
                  </a:lnTo>
                  <a:lnTo>
                    <a:pt x="34" y="30"/>
                  </a:lnTo>
                  <a:lnTo>
                    <a:pt x="34" y="30"/>
                  </a:lnTo>
                  <a:lnTo>
                    <a:pt x="30" y="33"/>
                  </a:lnTo>
                  <a:lnTo>
                    <a:pt x="26" y="33"/>
                  </a:lnTo>
                  <a:lnTo>
                    <a:pt x="22" y="30"/>
                  </a:lnTo>
                  <a:lnTo>
                    <a:pt x="19" y="30"/>
                  </a:lnTo>
                  <a:lnTo>
                    <a:pt x="11" y="37"/>
                  </a:lnTo>
                  <a:lnTo>
                    <a:pt x="11" y="37"/>
                  </a:lnTo>
                  <a:lnTo>
                    <a:pt x="11" y="41"/>
                  </a:lnTo>
                  <a:lnTo>
                    <a:pt x="11" y="44"/>
                  </a:lnTo>
                  <a:lnTo>
                    <a:pt x="11" y="44"/>
                  </a:lnTo>
                  <a:lnTo>
                    <a:pt x="11" y="48"/>
                  </a:lnTo>
                  <a:lnTo>
                    <a:pt x="11" y="48"/>
                  </a:lnTo>
                  <a:lnTo>
                    <a:pt x="15" y="48"/>
                  </a:lnTo>
                  <a:lnTo>
                    <a:pt x="15" y="48"/>
                  </a:lnTo>
                  <a:lnTo>
                    <a:pt x="19" y="48"/>
                  </a:lnTo>
                  <a:lnTo>
                    <a:pt x="22" y="48"/>
                  </a:lnTo>
                  <a:lnTo>
                    <a:pt x="19" y="52"/>
                  </a:lnTo>
                  <a:lnTo>
                    <a:pt x="19" y="52"/>
                  </a:lnTo>
                  <a:lnTo>
                    <a:pt x="22" y="56"/>
                  </a:lnTo>
                  <a:lnTo>
                    <a:pt x="22" y="59"/>
                  </a:lnTo>
                  <a:lnTo>
                    <a:pt x="22" y="59"/>
                  </a:lnTo>
                  <a:lnTo>
                    <a:pt x="22" y="59"/>
                  </a:lnTo>
                  <a:lnTo>
                    <a:pt x="26" y="59"/>
                  </a:lnTo>
                  <a:lnTo>
                    <a:pt x="26" y="59"/>
                  </a:lnTo>
                  <a:lnTo>
                    <a:pt x="22" y="59"/>
                  </a:lnTo>
                  <a:lnTo>
                    <a:pt x="19" y="63"/>
                  </a:lnTo>
                  <a:lnTo>
                    <a:pt x="22" y="63"/>
                  </a:lnTo>
                  <a:lnTo>
                    <a:pt x="22" y="63"/>
                  </a:lnTo>
                  <a:lnTo>
                    <a:pt x="22" y="67"/>
                  </a:lnTo>
                  <a:lnTo>
                    <a:pt x="19" y="67"/>
                  </a:lnTo>
                  <a:lnTo>
                    <a:pt x="19" y="67"/>
                  </a:lnTo>
                  <a:lnTo>
                    <a:pt x="15" y="63"/>
                  </a:lnTo>
                  <a:lnTo>
                    <a:pt x="15" y="63"/>
                  </a:lnTo>
                  <a:lnTo>
                    <a:pt x="15" y="67"/>
                  </a:lnTo>
                  <a:lnTo>
                    <a:pt x="15" y="70"/>
                  </a:lnTo>
                  <a:lnTo>
                    <a:pt x="15" y="70"/>
                  </a:lnTo>
                  <a:lnTo>
                    <a:pt x="15" y="74"/>
                  </a:lnTo>
                  <a:lnTo>
                    <a:pt x="19" y="74"/>
                  </a:lnTo>
                  <a:lnTo>
                    <a:pt x="19" y="74"/>
                  </a:lnTo>
                  <a:lnTo>
                    <a:pt x="22" y="74"/>
                  </a:lnTo>
                  <a:lnTo>
                    <a:pt x="22" y="74"/>
                  </a:lnTo>
                  <a:lnTo>
                    <a:pt x="26" y="78"/>
                  </a:lnTo>
                  <a:lnTo>
                    <a:pt x="30" y="82"/>
                  </a:lnTo>
                  <a:lnTo>
                    <a:pt x="26" y="82"/>
                  </a:lnTo>
                  <a:lnTo>
                    <a:pt x="26" y="85"/>
                  </a:lnTo>
                  <a:lnTo>
                    <a:pt x="30" y="85"/>
                  </a:lnTo>
                  <a:lnTo>
                    <a:pt x="30" y="85"/>
                  </a:lnTo>
                  <a:lnTo>
                    <a:pt x="34" y="89"/>
                  </a:lnTo>
                  <a:lnTo>
                    <a:pt x="34" y="93"/>
                  </a:lnTo>
                  <a:lnTo>
                    <a:pt x="30" y="93"/>
                  </a:lnTo>
                  <a:lnTo>
                    <a:pt x="30" y="93"/>
                  </a:lnTo>
                  <a:lnTo>
                    <a:pt x="30" y="96"/>
                  </a:lnTo>
                  <a:lnTo>
                    <a:pt x="37" y="93"/>
                  </a:lnTo>
                  <a:lnTo>
                    <a:pt x="45" y="93"/>
                  </a:lnTo>
                  <a:lnTo>
                    <a:pt x="45" y="96"/>
                  </a:lnTo>
                  <a:lnTo>
                    <a:pt x="41" y="96"/>
                  </a:lnTo>
                  <a:lnTo>
                    <a:pt x="37" y="96"/>
                  </a:lnTo>
                  <a:lnTo>
                    <a:pt x="34" y="96"/>
                  </a:lnTo>
                  <a:lnTo>
                    <a:pt x="30" y="100"/>
                  </a:lnTo>
                  <a:lnTo>
                    <a:pt x="34" y="100"/>
                  </a:lnTo>
                  <a:lnTo>
                    <a:pt x="37" y="100"/>
                  </a:lnTo>
                  <a:lnTo>
                    <a:pt x="41" y="100"/>
                  </a:lnTo>
                  <a:lnTo>
                    <a:pt x="41" y="96"/>
                  </a:lnTo>
                  <a:lnTo>
                    <a:pt x="41" y="100"/>
                  </a:lnTo>
                  <a:lnTo>
                    <a:pt x="41" y="100"/>
                  </a:lnTo>
                  <a:lnTo>
                    <a:pt x="45" y="100"/>
                  </a:lnTo>
                  <a:lnTo>
                    <a:pt x="48" y="96"/>
                  </a:lnTo>
                  <a:lnTo>
                    <a:pt x="48" y="96"/>
                  </a:lnTo>
                  <a:lnTo>
                    <a:pt x="52" y="96"/>
                  </a:lnTo>
                  <a:lnTo>
                    <a:pt x="52" y="96"/>
                  </a:lnTo>
                  <a:lnTo>
                    <a:pt x="56" y="100"/>
                  </a:lnTo>
                  <a:lnTo>
                    <a:pt x="56" y="96"/>
                  </a:lnTo>
                  <a:lnTo>
                    <a:pt x="59" y="96"/>
                  </a:lnTo>
                  <a:lnTo>
                    <a:pt x="59" y="100"/>
                  </a:lnTo>
                  <a:lnTo>
                    <a:pt x="59" y="100"/>
                  </a:lnTo>
                  <a:lnTo>
                    <a:pt x="59" y="104"/>
                  </a:lnTo>
                  <a:lnTo>
                    <a:pt x="59" y="104"/>
                  </a:lnTo>
                  <a:lnTo>
                    <a:pt x="63" y="108"/>
                  </a:lnTo>
                  <a:lnTo>
                    <a:pt x="63" y="108"/>
                  </a:lnTo>
                  <a:lnTo>
                    <a:pt x="67" y="108"/>
                  </a:lnTo>
                  <a:lnTo>
                    <a:pt x="71" y="108"/>
                  </a:lnTo>
                  <a:lnTo>
                    <a:pt x="74" y="108"/>
                  </a:lnTo>
                  <a:lnTo>
                    <a:pt x="78" y="108"/>
                  </a:lnTo>
                  <a:lnTo>
                    <a:pt x="78" y="104"/>
                  </a:lnTo>
                  <a:lnTo>
                    <a:pt x="82" y="104"/>
                  </a:lnTo>
                  <a:lnTo>
                    <a:pt x="85" y="104"/>
                  </a:lnTo>
                  <a:lnTo>
                    <a:pt x="85" y="100"/>
                  </a:lnTo>
                  <a:lnTo>
                    <a:pt x="85" y="100"/>
                  </a:lnTo>
                  <a:lnTo>
                    <a:pt x="85" y="96"/>
                  </a:lnTo>
                  <a:lnTo>
                    <a:pt x="89" y="96"/>
                  </a:lnTo>
                  <a:lnTo>
                    <a:pt x="96" y="96"/>
                  </a:lnTo>
                  <a:lnTo>
                    <a:pt x="104" y="100"/>
                  </a:lnTo>
                  <a:lnTo>
                    <a:pt x="108" y="100"/>
                  </a:lnTo>
                  <a:lnTo>
                    <a:pt x="111" y="108"/>
                  </a:lnTo>
                  <a:lnTo>
                    <a:pt x="119" y="108"/>
                  </a:lnTo>
                  <a:lnTo>
                    <a:pt x="133" y="108"/>
                  </a:lnTo>
                  <a:lnTo>
                    <a:pt x="137" y="104"/>
                  </a:lnTo>
                  <a:lnTo>
                    <a:pt x="137" y="104"/>
                  </a:lnTo>
                  <a:lnTo>
                    <a:pt x="137" y="108"/>
                  </a:lnTo>
                  <a:lnTo>
                    <a:pt x="141" y="104"/>
                  </a:lnTo>
                  <a:lnTo>
                    <a:pt x="141" y="104"/>
                  </a:lnTo>
                  <a:lnTo>
                    <a:pt x="148" y="96"/>
                  </a:lnTo>
                  <a:lnTo>
                    <a:pt x="152" y="93"/>
                  </a:lnTo>
                  <a:lnTo>
                    <a:pt x="156" y="96"/>
                  </a:lnTo>
                  <a:lnTo>
                    <a:pt x="163" y="96"/>
                  </a:lnTo>
                  <a:lnTo>
                    <a:pt x="167" y="96"/>
                  </a:lnTo>
                  <a:lnTo>
                    <a:pt x="167" y="96"/>
                  </a:lnTo>
                  <a:lnTo>
                    <a:pt x="171" y="93"/>
                  </a:lnTo>
                  <a:lnTo>
                    <a:pt x="174" y="93"/>
                  </a:lnTo>
                  <a:lnTo>
                    <a:pt x="174" y="96"/>
                  </a:lnTo>
                  <a:lnTo>
                    <a:pt x="171" y="100"/>
                  </a:lnTo>
                  <a:lnTo>
                    <a:pt x="167" y="104"/>
                  </a:lnTo>
                  <a:lnTo>
                    <a:pt x="167" y="104"/>
                  </a:lnTo>
                  <a:lnTo>
                    <a:pt x="171" y="108"/>
                  </a:lnTo>
                  <a:lnTo>
                    <a:pt x="171" y="108"/>
                  </a:lnTo>
                  <a:lnTo>
                    <a:pt x="174" y="111"/>
                  </a:lnTo>
                  <a:lnTo>
                    <a:pt x="178" y="108"/>
                  </a:lnTo>
                  <a:lnTo>
                    <a:pt x="182" y="108"/>
                  </a:lnTo>
                  <a:lnTo>
                    <a:pt x="178" y="104"/>
                  </a:lnTo>
                  <a:lnTo>
                    <a:pt x="182" y="104"/>
                  </a:lnTo>
                  <a:lnTo>
                    <a:pt x="182" y="96"/>
                  </a:lnTo>
                  <a:lnTo>
                    <a:pt x="182" y="96"/>
                  </a:lnTo>
                  <a:lnTo>
                    <a:pt x="189" y="96"/>
                  </a:lnTo>
                  <a:lnTo>
                    <a:pt x="189" y="96"/>
                  </a:lnTo>
                  <a:lnTo>
                    <a:pt x="200" y="96"/>
                  </a:lnTo>
                  <a:lnTo>
                    <a:pt x="200" y="93"/>
                  </a:lnTo>
                  <a:lnTo>
                    <a:pt x="204" y="93"/>
                  </a:lnTo>
                  <a:lnTo>
                    <a:pt x="211" y="93"/>
                  </a:lnTo>
                  <a:lnTo>
                    <a:pt x="215" y="93"/>
                  </a:lnTo>
                  <a:lnTo>
                    <a:pt x="215" y="93"/>
                  </a:lnTo>
                  <a:lnTo>
                    <a:pt x="222" y="96"/>
                  </a:lnTo>
                  <a:lnTo>
                    <a:pt x="230" y="96"/>
                  </a:lnTo>
                  <a:lnTo>
                    <a:pt x="230" y="93"/>
                  </a:lnTo>
                  <a:lnTo>
                    <a:pt x="233" y="93"/>
                  </a:lnTo>
                  <a:lnTo>
                    <a:pt x="237" y="89"/>
                  </a:lnTo>
                  <a:lnTo>
                    <a:pt x="241" y="89"/>
                  </a:lnTo>
                  <a:lnTo>
                    <a:pt x="245" y="89"/>
                  </a:lnTo>
                  <a:lnTo>
                    <a:pt x="248" y="89"/>
                  </a:lnTo>
                  <a:lnTo>
                    <a:pt x="256" y="89"/>
                  </a:lnTo>
                  <a:lnTo>
                    <a:pt x="263" y="85"/>
                  </a:lnTo>
                  <a:lnTo>
                    <a:pt x="267" y="85"/>
                  </a:lnTo>
                  <a:lnTo>
                    <a:pt x="270" y="89"/>
                  </a:lnTo>
                  <a:lnTo>
                    <a:pt x="274" y="85"/>
                  </a:lnTo>
                  <a:lnTo>
                    <a:pt x="278" y="85"/>
                  </a:lnTo>
                  <a:lnTo>
                    <a:pt x="282" y="82"/>
                  </a:lnTo>
                  <a:lnTo>
                    <a:pt x="285" y="82"/>
                  </a:lnTo>
                  <a:lnTo>
                    <a:pt x="293" y="85"/>
                  </a:lnTo>
                  <a:lnTo>
                    <a:pt x="296" y="85"/>
                  </a:lnTo>
                  <a:lnTo>
                    <a:pt x="300" y="85"/>
                  </a:lnTo>
                  <a:lnTo>
                    <a:pt x="300" y="89"/>
                  </a:lnTo>
                  <a:lnTo>
                    <a:pt x="300" y="89"/>
                  </a:lnTo>
                  <a:lnTo>
                    <a:pt x="304" y="89"/>
                  </a:lnTo>
                  <a:lnTo>
                    <a:pt x="308" y="85"/>
                  </a:lnTo>
                  <a:lnTo>
                    <a:pt x="304" y="82"/>
                  </a:lnTo>
                  <a:lnTo>
                    <a:pt x="300" y="78"/>
                  </a:lnTo>
                  <a:lnTo>
                    <a:pt x="296" y="74"/>
                  </a:lnTo>
                  <a:lnTo>
                    <a:pt x="296" y="74"/>
                  </a:lnTo>
                  <a:lnTo>
                    <a:pt x="296" y="70"/>
                  </a:lnTo>
                  <a:lnTo>
                    <a:pt x="300" y="63"/>
                  </a:lnTo>
                  <a:lnTo>
                    <a:pt x="296" y="63"/>
                  </a:lnTo>
                  <a:lnTo>
                    <a:pt x="293" y="63"/>
                  </a:lnTo>
                  <a:lnTo>
                    <a:pt x="293" y="59"/>
                  </a:lnTo>
                  <a:lnTo>
                    <a:pt x="293" y="56"/>
                  </a:lnTo>
                  <a:lnTo>
                    <a:pt x="293" y="48"/>
                  </a:lnTo>
                  <a:lnTo>
                    <a:pt x="293" y="48"/>
                  </a:lnTo>
                  <a:lnTo>
                    <a:pt x="293" y="44"/>
                  </a:lnTo>
                  <a:lnTo>
                    <a:pt x="296" y="44"/>
                  </a:lnTo>
                  <a:lnTo>
                    <a:pt x="296" y="41"/>
                  </a:lnTo>
                  <a:lnTo>
                    <a:pt x="300" y="41"/>
                  </a:lnTo>
                  <a:lnTo>
                    <a:pt x="296" y="37"/>
                  </a:lnTo>
                  <a:lnTo>
                    <a:pt x="293" y="33"/>
                  </a:lnTo>
                  <a:lnTo>
                    <a:pt x="293" y="33"/>
                  </a:lnTo>
                  <a:lnTo>
                    <a:pt x="285" y="33"/>
                  </a:lnTo>
                  <a:lnTo>
                    <a:pt x="282" y="30"/>
                  </a:lnTo>
                  <a:lnTo>
                    <a:pt x="282" y="26"/>
                  </a:lnTo>
                  <a:lnTo>
                    <a:pt x="282" y="22"/>
                  </a:lnTo>
                  <a:lnTo>
                    <a:pt x="282" y="19"/>
                  </a:lnTo>
                  <a:lnTo>
                    <a:pt x="278" y="19"/>
                  </a:lnTo>
                  <a:lnTo>
                    <a:pt x="278" y="15"/>
                  </a:lnTo>
                  <a:lnTo>
                    <a:pt x="274" y="11"/>
                  </a:lnTo>
                  <a:lnTo>
                    <a:pt x="270" y="11"/>
                  </a:lnTo>
                  <a:lnTo>
                    <a:pt x="263" y="7"/>
                  </a:lnTo>
                  <a:lnTo>
                    <a:pt x="263" y="7"/>
                  </a:lnTo>
                  <a:lnTo>
                    <a:pt x="259" y="7"/>
                  </a:lnTo>
                  <a:lnTo>
                    <a:pt x="256" y="7"/>
                  </a:lnTo>
                  <a:lnTo>
                    <a:pt x="252" y="7"/>
                  </a:lnTo>
                  <a:lnTo>
                    <a:pt x="252" y="7"/>
                  </a:lnTo>
                  <a:lnTo>
                    <a:pt x="248" y="7"/>
                  </a:lnTo>
                  <a:lnTo>
                    <a:pt x="248" y="4"/>
                  </a:lnTo>
                  <a:lnTo>
                    <a:pt x="248" y="4"/>
                  </a:lnTo>
                  <a:lnTo>
                    <a:pt x="248" y="4"/>
                  </a:lnTo>
                  <a:close/>
                  <a:moveTo>
                    <a:pt x="37" y="100"/>
                  </a:moveTo>
                  <a:lnTo>
                    <a:pt x="37" y="100"/>
                  </a:lnTo>
                  <a:lnTo>
                    <a:pt x="41" y="100"/>
                  </a:lnTo>
                  <a:lnTo>
                    <a:pt x="41" y="100"/>
                  </a:lnTo>
                  <a:lnTo>
                    <a:pt x="37" y="100"/>
                  </a:lnTo>
                  <a:lnTo>
                    <a:pt x="37" y="100"/>
                  </a:lnTo>
                  <a:lnTo>
                    <a:pt x="37" y="100"/>
                  </a:lnTo>
                  <a:close/>
                  <a:moveTo>
                    <a:pt x="0" y="33"/>
                  </a:moveTo>
                  <a:lnTo>
                    <a:pt x="4" y="37"/>
                  </a:lnTo>
                  <a:lnTo>
                    <a:pt x="8" y="33"/>
                  </a:lnTo>
                  <a:lnTo>
                    <a:pt x="8" y="33"/>
                  </a:lnTo>
                  <a:lnTo>
                    <a:pt x="8" y="33"/>
                  </a:lnTo>
                  <a:lnTo>
                    <a:pt x="4" y="33"/>
                  </a:lnTo>
                  <a:lnTo>
                    <a:pt x="0" y="33"/>
                  </a:lnTo>
                  <a:lnTo>
                    <a:pt x="0" y="3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80">
              <a:extLst>
                <a:ext uri="{FF2B5EF4-FFF2-40B4-BE49-F238E27FC236}">
                  <a16:creationId xmlns:a16="http://schemas.microsoft.com/office/drawing/2014/main" id="{2991EFB6-98FF-4213-9121-81288D18EE16}"/>
                </a:ext>
              </a:extLst>
            </p:cNvPr>
            <p:cNvSpPr>
              <a:spLocks/>
            </p:cNvSpPr>
            <p:nvPr/>
          </p:nvSpPr>
          <p:spPr bwMode="auto">
            <a:xfrm>
              <a:off x="5088158" y="2418143"/>
              <a:ext cx="205861" cy="181415"/>
            </a:xfrm>
            <a:custGeom>
              <a:avLst/>
              <a:gdLst>
                <a:gd name="T0" fmla="*/ 160 w 160"/>
                <a:gd name="T1" fmla="*/ 118 h 141"/>
                <a:gd name="T2" fmla="*/ 152 w 160"/>
                <a:gd name="T3" fmla="*/ 115 h 141"/>
                <a:gd name="T4" fmla="*/ 145 w 160"/>
                <a:gd name="T5" fmla="*/ 107 h 141"/>
                <a:gd name="T6" fmla="*/ 145 w 160"/>
                <a:gd name="T7" fmla="*/ 100 h 141"/>
                <a:gd name="T8" fmla="*/ 145 w 160"/>
                <a:gd name="T9" fmla="*/ 89 h 141"/>
                <a:gd name="T10" fmla="*/ 137 w 160"/>
                <a:gd name="T11" fmla="*/ 81 h 141"/>
                <a:gd name="T12" fmla="*/ 134 w 160"/>
                <a:gd name="T13" fmla="*/ 81 h 141"/>
                <a:gd name="T14" fmla="*/ 119 w 160"/>
                <a:gd name="T15" fmla="*/ 74 h 141"/>
                <a:gd name="T16" fmla="*/ 115 w 160"/>
                <a:gd name="T17" fmla="*/ 74 h 141"/>
                <a:gd name="T18" fmla="*/ 115 w 160"/>
                <a:gd name="T19" fmla="*/ 70 h 141"/>
                <a:gd name="T20" fmla="*/ 111 w 160"/>
                <a:gd name="T21" fmla="*/ 66 h 141"/>
                <a:gd name="T22" fmla="*/ 108 w 160"/>
                <a:gd name="T23" fmla="*/ 63 h 141"/>
                <a:gd name="T24" fmla="*/ 104 w 160"/>
                <a:gd name="T25" fmla="*/ 59 h 141"/>
                <a:gd name="T26" fmla="*/ 104 w 160"/>
                <a:gd name="T27" fmla="*/ 55 h 141"/>
                <a:gd name="T28" fmla="*/ 104 w 160"/>
                <a:gd name="T29" fmla="*/ 51 h 141"/>
                <a:gd name="T30" fmla="*/ 108 w 160"/>
                <a:gd name="T31" fmla="*/ 44 h 141"/>
                <a:gd name="T32" fmla="*/ 108 w 160"/>
                <a:gd name="T33" fmla="*/ 40 h 141"/>
                <a:gd name="T34" fmla="*/ 111 w 160"/>
                <a:gd name="T35" fmla="*/ 37 h 141"/>
                <a:gd name="T36" fmla="*/ 111 w 160"/>
                <a:gd name="T37" fmla="*/ 29 h 141"/>
                <a:gd name="T38" fmla="*/ 115 w 160"/>
                <a:gd name="T39" fmla="*/ 29 h 141"/>
                <a:gd name="T40" fmla="*/ 115 w 160"/>
                <a:gd name="T41" fmla="*/ 29 h 141"/>
                <a:gd name="T42" fmla="*/ 108 w 160"/>
                <a:gd name="T43" fmla="*/ 26 h 141"/>
                <a:gd name="T44" fmla="*/ 100 w 160"/>
                <a:gd name="T45" fmla="*/ 22 h 141"/>
                <a:gd name="T46" fmla="*/ 97 w 160"/>
                <a:gd name="T47" fmla="*/ 22 h 141"/>
                <a:gd name="T48" fmla="*/ 93 w 160"/>
                <a:gd name="T49" fmla="*/ 14 h 141"/>
                <a:gd name="T50" fmla="*/ 89 w 160"/>
                <a:gd name="T51" fmla="*/ 11 h 141"/>
                <a:gd name="T52" fmla="*/ 86 w 160"/>
                <a:gd name="T53" fmla="*/ 7 h 141"/>
                <a:gd name="T54" fmla="*/ 78 w 160"/>
                <a:gd name="T55" fmla="*/ 7 h 141"/>
                <a:gd name="T56" fmla="*/ 78 w 160"/>
                <a:gd name="T57" fmla="*/ 3 h 141"/>
                <a:gd name="T58" fmla="*/ 71 w 160"/>
                <a:gd name="T59" fmla="*/ 3 h 141"/>
                <a:gd name="T60" fmla="*/ 60 w 160"/>
                <a:gd name="T61" fmla="*/ 0 h 141"/>
                <a:gd name="T62" fmla="*/ 52 w 160"/>
                <a:gd name="T63" fmla="*/ 3 h 141"/>
                <a:gd name="T64" fmla="*/ 48 w 160"/>
                <a:gd name="T65" fmla="*/ 7 h 141"/>
                <a:gd name="T66" fmla="*/ 45 w 160"/>
                <a:gd name="T67" fmla="*/ 11 h 141"/>
                <a:gd name="T68" fmla="*/ 34 w 160"/>
                <a:gd name="T69" fmla="*/ 14 h 141"/>
                <a:gd name="T70" fmla="*/ 34 w 160"/>
                <a:gd name="T71" fmla="*/ 22 h 141"/>
                <a:gd name="T72" fmla="*/ 34 w 160"/>
                <a:gd name="T73" fmla="*/ 33 h 141"/>
                <a:gd name="T74" fmla="*/ 34 w 160"/>
                <a:gd name="T75" fmla="*/ 40 h 141"/>
                <a:gd name="T76" fmla="*/ 30 w 160"/>
                <a:gd name="T77" fmla="*/ 48 h 141"/>
                <a:gd name="T78" fmla="*/ 0 w 160"/>
                <a:gd name="T79" fmla="*/ 70 h 141"/>
                <a:gd name="T80" fmla="*/ 0 w 160"/>
                <a:gd name="T81" fmla="*/ 70 h 141"/>
                <a:gd name="T82" fmla="*/ 23 w 160"/>
                <a:gd name="T83" fmla="*/ 92 h 141"/>
                <a:gd name="T84" fmla="*/ 130 w 160"/>
                <a:gd name="T85" fmla="*/ 141 h 141"/>
                <a:gd name="T86" fmla="*/ 137 w 160"/>
                <a:gd name="T87" fmla="*/ 126 h 141"/>
                <a:gd name="T88" fmla="*/ 152 w 160"/>
                <a:gd name="T89" fmla="*/ 126 h 141"/>
                <a:gd name="T90" fmla="*/ 156 w 160"/>
                <a:gd name="T91" fmla="*/ 126 h 141"/>
                <a:gd name="T92" fmla="*/ 160 w 160"/>
                <a:gd name="T93" fmla="*/ 1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141">
                  <a:moveTo>
                    <a:pt x="160" y="122"/>
                  </a:moveTo>
                  <a:lnTo>
                    <a:pt x="160" y="118"/>
                  </a:lnTo>
                  <a:lnTo>
                    <a:pt x="156" y="118"/>
                  </a:lnTo>
                  <a:lnTo>
                    <a:pt x="152" y="115"/>
                  </a:lnTo>
                  <a:lnTo>
                    <a:pt x="152" y="107"/>
                  </a:lnTo>
                  <a:lnTo>
                    <a:pt x="145" y="107"/>
                  </a:lnTo>
                  <a:lnTo>
                    <a:pt x="145" y="103"/>
                  </a:lnTo>
                  <a:lnTo>
                    <a:pt x="145" y="100"/>
                  </a:lnTo>
                  <a:lnTo>
                    <a:pt x="148" y="96"/>
                  </a:lnTo>
                  <a:lnTo>
                    <a:pt x="145" y="89"/>
                  </a:lnTo>
                  <a:lnTo>
                    <a:pt x="141" y="89"/>
                  </a:lnTo>
                  <a:lnTo>
                    <a:pt x="137" y="81"/>
                  </a:lnTo>
                  <a:lnTo>
                    <a:pt x="137" y="81"/>
                  </a:lnTo>
                  <a:lnTo>
                    <a:pt x="134" y="81"/>
                  </a:lnTo>
                  <a:lnTo>
                    <a:pt x="123" y="74"/>
                  </a:lnTo>
                  <a:lnTo>
                    <a:pt x="119" y="74"/>
                  </a:lnTo>
                  <a:lnTo>
                    <a:pt x="119" y="77"/>
                  </a:lnTo>
                  <a:lnTo>
                    <a:pt x="115" y="74"/>
                  </a:lnTo>
                  <a:lnTo>
                    <a:pt x="115" y="70"/>
                  </a:lnTo>
                  <a:lnTo>
                    <a:pt x="115" y="70"/>
                  </a:lnTo>
                  <a:lnTo>
                    <a:pt x="115" y="66"/>
                  </a:lnTo>
                  <a:lnTo>
                    <a:pt x="111" y="66"/>
                  </a:lnTo>
                  <a:lnTo>
                    <a:pt x="111" y="63"/>
                  </a:lnTo>
                  <a:lnTo>
                    <a:pt x="108" y="63"/>
                  </a:lnTo>
                  <a:lnTo>
                    <a:pt x="104" y="59"/>
                  </a:lnTo>
                  <a:lnTo>
                    <a:pt x="104" y="59"/>
                  </a:lnTo>
                  <a:lnTo>
                    <a:pt x="104" y="59"/>
                  </a:lnTo>
                  <a:lnTo>
                    <a:pt x="104" y="55"/>
                  </a:lnTo>
                  <a:lnTo>
                    <a:pt x="104" y="55"/>
                  </a:lnTo>
                  <a:lnTo>
                    <a:pt x="104" y="51"/>
                  </a:lnTo>
                  <a:lnTo>
                    <a:pt x="104" y="48"/>
                  </a:lnTo>
                  <a:lnTo>
                    <a:pt x="108" y="44"/>
                  </a:lnTo>
                  <a:lnTo>
                    <a:pt x="108" y="40"/>
                  </a:lnTo>
                  <a:lnTo>
                    <a:pt x="108" y="40"/>
                  </a:lnTo>
                  <a:lnTo>
                    <a:pt x="111" y="40"/>
                  </a:lnTo>
                  <a:lnTo>
                    <a:pt x="111" y="37"/>
                  </a:lnTo>
                  <a:lnTo>
                    <a:pt x="111" y="33"/>
                  </a:lnTo>
                  <a:lnTo>
                    <a:pt x="111" y="29"/>
                  </a:lnTo>
                  <a:lnTo>
                    <a:pt x="111" y="29"/>
                  </a:lnTo>
                  <a:lnTo>
                    <a:pt x="115" y="29"/>
                  </a:lnTo>
                  <a:lnTo>
                    <a:pt x="115" y="29"/>
                  </a:lnTo>
                  <a:lnTo>
                    <a:pt x="115" y="29"/>
                  </a:lnTo>
                  <a:lnTo>
                    <a:pt x="111" y="26"/>
                  </a:lnTo>
                  <a:lnTo>
                    <a:pt x="108" y="26"/>
                  </a:lnTo>
                  <a:lnTo>
                    <a:pt x="108" y="26"/>
                  </a:lnTo>
                  <a:lnTo>
                    <a:pt x="100" y="22"/>
                  </a:lnTo>
                  <a:lnTo>
                    <a:pt x="97" y="22"/>
                  </a:lnTo>
                  <a:lnTo>
                    <a:pt x="97" y="22"/>
                  </a:lnTo>
                  <a:lnTo>
                    <a:pt x="93" y="18"/>
                  </a:lnTo>
                  <a:lnTo>
                    <a:pt x="93" y="14"/>
                  </a:lnTo>
                  <a:lnTo>
                    <a:pt x="89" y="14"/>
                  </a:lnTo>
                  <a:lnTo>
                    <a:pt x="89" y="11"/>
                  </a:lnTo>
                  <a:lnTo>
                    <a:pt x="89" y="11"/>
                  </a:lnTo>
                  <a:lnTo>
                    <a:pt x="86" y="7"/>
                  </a:lnTo>
                  <a:lnTo>
                    <a:pt x="82" y="7"/>
                  </a:lnTo>
                  <a:lnTo>
                    <a:pt x="78" y="7"/>
                  </a:lnTo>
                  <a:lnTo>
                    <a:pt x="78" y="7"/>
                  </a:lnTo>
                  <a:lnTo>
                    <a:pt x="78" y="3"/>
                  </a:lnTo>
                  <a:lnTo>
                    <a:pt x="74" y="3"/>
                  </a:lnTo>
                  <a:lnTo>
                    <a:pt x="71" y="3"/>
                  </a:lnTo>
                  <a:lnTo>
                    <a:pt x="63" y="0"/>
                  </a:lnTo>
                  <a:lnTo>
                    <a:pt x="60" y="0"/>
                  </a:lnTo>
                  <a:lnTo>
                    <a:pt x="56" y="3"/>
                  </a:lnTo>
                  <a:lnTo>
                    <a:pt x="52" y="3"/>
                  </a:lnTo>
                  <a:lnTo>
                    <a:pt x="48" y="7"/>
                  </a:lnTo>
                  <a:lnTo>
                    <a:pt x="48" y="7"/>
                  </a:lnTo>
                  <a:lnTo>
                    <a:pt x="45" y="11"/>
                  </a:lnTo>
                  <a:lnTo>
                    <a:pt x="45" y="11"/>
                  </a:lnTo>
                  <a:lnTo>
                    <a:pt x="41" y="11"/>
                  </a:lnTo>
                  <a:lnTo>
                    <a:pt x="34" y="14"/>
                  </a:lnTo>
                  <a:lnTo>
                    <a:pt x="34" y="18"/>
                  </a:lnTo>
                  <a:lnTo>
                    <a:pt x="34" y="22"/>
                  </a:lnTo>
                  <a:lnTo>
                    <a:pt x="34" y="29"/>
                  </a:lnTo>
                  <a:lnTo>
                    <a:pt x="34" y="33"/>
                  </a:lnTo>
                  <a:lnTo>
                    <a:pt x="34" y="40"/>
                  </a:lnTo>
                  <a:lnTo>
                    <a:pt x="34" y="40"/>
                  </a:lnTo>
                  <a:lnTo>
                    <a:pt x="34" y="44"/>
                  </a:lnTo>
                  <a:lnTo>
                    <a:pt x="30" y="48"/>
                  </a:lnTo>
                  <a:lnTo>
                    <a:pt x="30" y="51"/>
                  </a:lnTo>
                  <a:lnTo>
                    <a:pt x="0" y="70"/>
                  </a:lnTo>
                  <a:lnTo>
                    <a:pt x="0" y="70"/>
                  </a:lnTo>
                  <a:lnTo>
                    <a:pt x="0" y="70"/>
                  </a:lnTo>
                  <a:lnTo>
                    <a:pt x="8" y="89"/>
                  </a:lnTo>
                  <a:lnTo>
                    <a:pt x="23" y="92"/>
                  </a:lnTo>
                  <a:lnTo>
                    <a:pt x="100" y="141"/>
                  </a:lnTo>
                  <a:lnTo>
                    <a:pt x="130" y="141"/>
                  </a:lnTo>
                  <a:lnTo>
                    <a:pt x="134" y="133"/>
                  </a:lnTo>
                  <a:lnTo>
                    <a:pt x="137" y="126"/>
                  </a:lnTo>
                  <a:lnTo>
                    <a:pt x="145" y="122"/>
                  </a:lnTo>
                  <a:lnTo>
                    <a:pt x="152" y="126"/>
                  </a:lnTo>
                  <a:lnTo>
                    <a:pt x="156" y="126"/>
                  </a:lnTo>
                  <a:lnTo>
                    <a:pt x="156" y="126"/>
                  </a:lnTo>
                  <a:lnTo>
                    <a:pt x="156" y="122"/>
                  </a:lnTo>
                  <a:lnTo>
                    <a:pt x="160" y="12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81">
              <a:extLst>
                <a:ext uri="{FF2B5EF4-FFF2-40B4-BE49-F238E27FC236}">
                  <a16:creationId xmlns:a16="http://schemas.microsoft.com/office/drawing/2014/main" id="{EBA31288-5B6E-4C55-989C-3EB590369E1E}"/>
                </a:ext>
              </a:extLst>
            </p:cNvPr>
            <p:cNvSpPr>
              <a:spLocks/>
            </p:cNvSpPr>
            <p:nvPr/>
          </p:nvSpPr>
          <p:spPr bwMode="auto">
            <a:xfrm>
              <a:off x="5255421" y="2575112"/>
              <a:ext cx="38599" cy="33452"/>
            </a:xfrm>
            <a:custGeom>
              <a:avLst/>
              <a:gdLst>
                <a:gd name="T0" fmla="*/ 0 w 30"/>
                <a:gd name="T1" fmla="*/ 19 h 26"/>
                <a:gd name="T2" fmla="*/ 4 w 30"/>
                <a:gd name="T3" fmla="*/ 11 h 26"/>
                <a:gd name="T4" fmla="*/ 7 w 30"/>
                <a:gd name="T5" fmla="*/ 4 h 26"/>
                <a:gd name="T6" fmla="*/ 15 w 30"/>
                <a:gd name="T7" fmla="*/ 0 h 26"/>
                <a:gd name="T8" fmla="*/ 22 w 30"/>
                <a:gd name="T9" fmla="*/ 4 h 26"/>
                <a:gd name="T10" fmla="*/ 26 w 30"/>
                <a:gd name="T11" fmla="*/ 4 h 26"/>
                <a:gd name="T12" fmla="*/ 26 w 30"/>
                <a:gd name="T13" fmla="*/ 4 h 26"/>
                <a:gd name="T14" fmla="*/ 26 w 30"/>
                <a:gd name="T15" fmla="*/ 4 h 26"/>
                <a:gd name="T16" fmla="*/ 26 w 30"/>
                <a:gd name="T17" fmla="*/ 11 h 26"/>
                <a:gd name="T18" fmla="*/ 18 w 30"/>
                <a:gd name="T19" fmla="*/ 11 h 26"/>
                <a:gd name="T20" fmla="*/ 26 w 30"/>
                <a:gd name="T21" fmla="*/ 15 h 26"/>
                <a:gd name="T22" fmla="*/ 26 w 30"/>
                <a:gd name="T23" fmla="*/ 15 h 26"/>
                <a:gd name="T24" fmla="*/ 26 w 30"/>
                <a:gd name="T25" fmla="*/ 15 h 26"/>
                <a:gd name="T26" fmla="*/ 26 w 30"/>
                <a:gd name="T27" fmla="*/ 19 h 26"/>
                <a:gd name="T28" fmla="*/ 30 w 30"/>
                <a:gd name="T29" fmla="*/ 22 h 26"/>
                <a:gd name="T30" fmla="*/ 26 w 30"/>
                <a:gd name="T31" fmla="*/ 22 h 26"/>
                <a:gd name="T32" fmla="*/ 26 w 30"/>
                <a:gd name="T33" fmla="*/ 22 h 26"/>
                <a:gd name="T34" fmla="*/ 30 w 30"/>
                <a:gd name="T35" fmla="*/ 22 h 26"/>
                <a:gd name="T36" fmla="*/ 18 w 30"/>
                <a:gd name="T37" fmla="*/ 26 h 26"/>
                <a:gd name="T38" fmla="*/ 18 w 30"/>
                <a:gd name="T39" fmla="*/ 22 h 26"/>
                <a:gd name="T40" fmla="*/ 4 w 30"/>
                <a:gd name="T41" fmla="*/ 19 h 26"/>
                <a:gd name="T42" fmla="*/ 0 w 30"/>
                <a:gd name="T43"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26">
                  <a:moveTo>
                    <a:pt x="0" y="19"/>
                  </a:moveTo>
                  <a:lnTo>
                    <a:pt x="4" y="11"/>
                  </a:lnTo>
                  <a:lnTo>
                    <a:pt x="7" y="4"/>
                  </a:lnTo>
                  <a:lnTo>
                    <a:pt x="15" y="0"/>
                  </a:lnTo>
                  <a:lnTo>
                    <a:pt x="22" y="4"/>
                  </a:lnTo>
                  <a:lnTo>
                    <a:pt x="26" y="4"/>
                  </a:lnTo>
                  <a:lnTo>
                    <a:pt x="26" y="4"/>
                  </a:lnTo>
                  <a:lnTo>
                    <a:pt x="26" y="4"/>
                  </a:lnTo>
                  <a:lnTo>
                    <a:pt x="26" y="11"/>
                  </a:lnTo>
                  <a:lnTo>
                    <a:pt x="18" y="11"/>
                  </a:lnTo>
                  <a:lnTo>
                    <a:pt x="26" y="15"/>
                  </a:lnTo>
                  <a:lnTo>
                    <a:pt x="26" y="15"/>
                  </a:lnTo>
                  <a:lnTo>
                    <a:pt x="26" y="15"/>
                  </a:lnTo>
                  <a:lnTo>
                    <a:pt x="26" y="19"/>
                  </a:lnTo>
                  <a:lnTo>
                    <a:pt x="30" y="22"/>
                  </a:lnTo>
                  <a:lnTo>
                    <a:pt x="26" y="22"/>
                  </a:lnTo>
                  <a:lnTo>
                    <a:pt x="26" y="22"/>
                  </a:lnTo>
                  <a:lnTo>
                    <a:pt x="30" y="22"/>
                  </a:lnTo>
                  <a:lnTo>
                    <a:pt x="18" y="26"/>
                  </a:lnTo>
                  <a:lnTo>
                    <a:pt x="18" y="22"/>
                  </a:lnTo>
                  <a:lnTo>
                    <a:pt x="4" y="19"/>
                  </a:lnTo>
                  <a:lnTo>
                    <a:pt x="0"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82">
              <a:extLst>
                <a:ext uri="{FF2B5EF4-FFF2-40B4-BE49-F238E27FC236}">
                  <a16:creationId xmlns:a16="http://schemas.microsoft.com/office/drawing/2014/main" id="{76AF92BF-8A2F-4650-98A4-41807CC11A2B}"/>
                </a:ext>
              </a:extLst>
            </p:cNvPr>
            <p:cNvSpPr>
              <a:spLocks/>
            </p:cNvSpPr>
            <p:nvPr/>
          </p:nvSpPr>
          <p:spPr bwMode="auto">
            <a:xfrm>
              <a:off x="4950488" y="2460603"/>
              <a:ext cx="47606" cy="23159"/>
            </a:xfrm>
            <a:custGeom>
              <a:avLst/>
              <a:gdLst>
                <a:gd name="T0" fmla="*/ 4 w 37"/>
                <a:gd name="T1" fmla="*/ 18 h 18"/>
                <a:gd name="T2" fmla="*/ 0 w 37"/>
                <a:gd name="T3" fmla="*/ 15 h 18"/>
                <a:gd name="T4" fmla="*/ 0 w 37"/>
                <a:gd name="T5" fmla="*/ 15 h 18"/>
                <a:gd name="T6" fmla="*/ 0 w 37"/>
                <a:gd name="T7" fmla="*/ 11 h 18"/>
                <a:gd name="T8" fmla="*/ 0 w 37"/>
                <a:gd name="T9" fmla="*/ 11 h 18"/>
                <a:gd name="T10" fmla="*/ 4 w 37"/>
                <a:gd name="T11" fmla="*/ 7 h 18"/>
                <a:gd name="T12" fmla="*/ 7 w 37"/>
                <a:gd name="T13" fmla="*/ 7 h 18"/>
                <a:gd name="T14" fmla="*/ 7 w 37"/>
                <a:gd name="T15" fmla="*/ 7 h 18"/>
                <a:gd name="T16" fmla="*/ 7 w 37"/>
                <a:gd name="T17" fmla="*/ 7 h 18"/>
                <a:gd name="T18" fmla="*/ 11 w 37"/>
                <a:gd name="T19" fmla="*/ 4 h 18"/>
                <a:gd name="T20" fmla="*/ 11 w 37"/>
                <a:gd name="T21" fmla="*/ 4 h 18"/>
                <a:gd name="T22" fmla="*/ 15 w 37"/>
                <a:gd name="T23" fmla="*/ 7 h 18"/>
                <a:gd name="T24" fmla="*/ 18 w 37"/>
                <a:gd name="T25" fmla="*/ 7 h 18"/>
                <a:gd name="T26" fmla="*/ 26 w 37"/>
                <a:gd name="T27" fmla="*/ 4 h 18"/>
                <a:gd name="T28" fmla="*/ 33 w 37"/>
                <a:gd name="T29" fmla="*/ 0 h 18"/>
                <a:gd name="T30" fmla="*/ 33 w 37"/>
                <a:gd name="T31" fmla="*/ 0 h 18"/>
                <a:gd name="T32" fmla="*/ 37 w 37"/>
                <a:gd name="T33" fmla="*/ 0 h 18"/>
                <a:gd name="T34" fmla="*/ 33 w 37"/>
                <a:gd name="T35" fmla="*/ 4 h 18"/>
                <a:gd name="T36" fmla="*/ 30 w 37"/>
                <a:gd name="T37" fmla="*/ 4 h 18"/>
                <a:gd name="T38" fmla="*/ 26 w 37"/>
                <a:gd name="T39" fmla="*/ 7 h 18"/>
                <a:gd name="T40" fmla="*/ 26 w 37"/>
                <a:gd name="T41" fmla="*/ 11 h 18"/>
                <a:gd name="T42" fmla="*/ 26 w 37"/>
                <a:gd name="T43" fmla="*/ 15 h 18"/>
                <a:gd name="T44" fmla="*/ 22 w 37"/>
                <a:gd name="T45" fmla="*/ 15 h 18"/>
                <a:gd name="T46" fmla="*/ 18 w 37"/>
                <a:gd name="T47" fmla="*/ 15 h 18"/>
                <a:gd name="T48" fmla="*/ 18 w 37"/>
                <a:gd name="T49" fmla="*/ 18 h 18"/>
                <a:gd name="T50" fmla="*/ 15 w 37"/>
                <a:gd name="T51" fmla="*/ 18 h 18"/>
                <a:gd name="T52" fmla="*/ 11 w 37"/>
                <a:gd name="T53" fmla="*/ 18 h 18"/>
                <a:gd name="T54" fmla="*/ 11 w 37"/>
                <a:gd name="T55" fmla="*/ 18 h 18"/>
                <a:gd name="T56" fmla="*/ 4 w 37"/>
                <a:gd name="T5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8">
                  <a:moveTo>
                    <a:pt x="4" y="18"/>
                  </a:moveTo>
                  <a:lnTo>
                    <a:pt x="0" y="15"/>
                  </a:lnTo>
                  <a:lnTo>
                    <a:pt x="0" y="15"/>
                  </a:lnTo>
                  <a:lnTo>
                    <a:pt x="0" y="11"/>
                  </a:lnTo>
                  <a:lnTo>
                    <a:pt x="0" y="11"/>
                  </a:lnTo>
                  <a:lnTo>
                    <a:pt x="4" y="7"/>
                  </a:lnTo>
                  <a:lnTo>
                    <a:pt x="7" y="7"/>
                  </a:lnTo>
                  <a:lnTo>
                    <a:pt x="7" y="7"/>
                  </a:lnTo>
                  <a:lnTo>
                    <a:pt x="7" y="7"/>
                  </a:lnTo>
                  <a:lnTo>
                    <a:pt x="11" y="4"/>
                  </a:lnTo>
                  <a:lnTo>
                    <a:pt x="11" y="4"/>
                  </a:lnTo>
                  <a:lnTo>
                    <a:pt x="15" y="7"/>
                  </a:lnTo>
                  <a:lnTo>
                    <a:pt x="18" y="7"/>
                  </a:lnTo>
                  <a:lnTo>
                    <a:pt x="26" y="4"/>
                  </a:lnTo>
                  <a:lnTo>
                    <a:pt x="33" y="0"/>
                  </a:lnTo>
                  <a:lnTo>
                    <a:pt x="33" y="0"/>
                  </a:lnTo>
                  <a:lnTo>
                    <a:pt x="37" y="0"/>
                  </a:lnTo>
                  <a:lnTo>
                    <a:pt x="33" y="4"/>
                  </a:lnTo>
                  <a:lnTo>
                    <a:pt x="30" y="4"/>
                  </a:lnTo>
                  <a:lnTo>
                    <a:pt x="26" y="7"/>
                  </a:lnTo>
                  <a:lnTo>
                    <a:pt x="26" y="11"/>
                  </a:lnTo>
                  <a:lnTo>
                    <a:pt x="26" y="15"/>
                  </a:lnTo>
                  <a:lnTo>
                    <a:pt x="22" y="15"/>
                  </a:lnTo>
                  <a:lnTo>
                    <a:pt x="18" y="15"/>
                  </a:lnTo>
                  <a:lnTo>
                    <a:pt x="18" y="18"/>
                  </a:lnTo>
                  <a:lnTo>
                    <a:pt x="15" y="18"/>
                  </a:lnTo>
                  <a:lnTo>
                    <a:pt x="11" y="18"/>
                  </a:lnTo>
                  <a:lnTo>
                    <a:pt x="11" y="18"/>
                  </a:lnTo>
                  <a:lnTo>
                    <a:pt x="4"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83">
              <a:extLst>
                <a:ext uri="{FF2B5EF4-FFF2-40B4-BE49-F238E27FC236}">
                  <a16:creationId xmlns:a16="http://schemas.microsoft.com/office/drawing/2014/main" id="{E5995104-97A7-4ACF-9DF3-5EB76814BAC3}"/>
                </a:ext>
              </a:extLst>
            </p:cNvPr>
            <p:cNvSpPr>
              <a:spLocks/>
            </p:cNvSpPr>
            <p:nvPr/>
          </p:nvSpPr>
          <p:spPr bwMode="auto">
            <a:xfrm>
              <a:off x="5017394" y="2422004"/>
              <a:ext cx="132523" cy="110650"/>
            </a:xfrm>
            <a:custGeom>
              <a:avLst/>
              <a:gdLst>
                <a:gd name="T0" fmla="*/ 85 w 103"/>
                <a:gd name="T1" fmla="*/ 48 h 86"/>
                <a:gd name="T2" fmla="*/ 89 w 103"/>
                <a:gd name="T3" fmla="*/ 41 h 86"/>
                <a:gd name="T4" fmla="*/ 89 w 103"/>
                <a:gd name="T5" fmla="*/ 37 h 86"/>
                <a:gd name="T6" fmla="*/ 89 w 103"/>
                <a:gd name="T7" fmla="*/ 26 h 86"/>
                <a:gd name="T8" fmla="*/ 89 w 103"/>
                <a:gd name="T9" fmla="*/ 15 h 86"/>
                <a:gd name="T10" fmla="*/ 96 w 103"/>
                <a:gd name="T11" fmla="*/ 8 h 86"/>
                <a:gd name="T12" fmla="*/ 100 w 103"/>
                <a:gd name="T13" fmla="*/ 8 h 86"/>
                <a:gd name="T14" fmla="*/ 100 w 103"/>
                <a:gd name="T15" fmla="*/ 0 h 86"/>
                <a:gd name="T16" fmla="*/ 89 w 103"/>
                <a:gd name="T17" fmla="*/ 4 h 86"/>
                <a:gd name="T18" fmla="*/ 78 w 103"/>
                <a:gd name="T19" fmla="*/ 4 h 86"/>
                <a:gd name="T20" fmla="*/ 70 w 103"/>
                <a:gd name="T21" fmla="*/ 4 h 86"/>
                <a:gd name="T22" fmla="*/ 63 w 103"/>
                <a:gd name="T23" fmla="*/ 8 h 86"/>
                <a:gd name="T24" fmla="*/ 55 w 103"/>
                <a:gd name="T25" fmla="*/ 11 h 86"/>
                <a:gd name="T26" fmla="*/ 48 w 103"/>
                <a:gd name="T27" fmla="*/ 8 h 86"/>
                <a:gd name="T28" fmla="*/ 37 w 103"/>
                <a:gd name="T29" fmla="*/ 8 h 86"/>
                <a:gd name="T30" fmla="*/ 33 w 103"/>
                <a:gd name="T31" fmla="*/ 11 h 86"/>
                <a:gd name="T32" fmla="*/ 22 w 103"/>
                <a:gd name="T33" fmla="*/ 11 h 86"/>
                <a:gd name="T34" fmla="*/ 15 w 103"/>
                <a:gd name="T35" fmla="*/ 11 h 86"/>
                <a:gd name="T36" fmla="*/ 11 w 103"/>
                <a:gd name="T37" fmla="*/ 19 h 86"/>
                <a:gd name="T38" fmla="*/ 11 w 103"/>
                <a:gd name="T39" fmla="*/ 23 h 86"/>
                <a:gd name="T40" fmla="*/ 4 w 103"/>
                <a:gd name="T41" fmla="*/ 23 h 86"/>
                <a:gd name="T42" fmla="*/ 0 w 103"/>
                <a:gd name="T43" fmla="*/ 26 h 86"/>
                <a:gd name="T44" fmla="*/ 4 w 103"/>
                <a:gd name="T45" fmla="*/ 34 h 86"/>
                <a:gd name="T46" fmla="*/ 4 w 103"/>
                <a:gd name="T47" fmla="*/ 41 h 86"/>
                <a:gd name="T48" fmla="*/ 11 w 103"/>
                <a:gd name="T49" fmla="*/ 48 h 86"/>
                <a:gd name="T50" fmla="*/ 15 w 103"/>
                <a:gd name="T51" fmla="*/ 52 h 86"/>
                <a:gd name="T52" fmla="*/ 15 w 103"/>
                <a:gd name="T53" fmla="*/ 60 h 86"/>
                <a:gd name="T54" fmla="*/ 15 w 103"/>
                <a:gd name="T55" fmla="*/ 60 h 86"/>
                <a:gd name="T56" fmla="*/ 7 w 103"/>
                <a:gd name="T57" fmla="*/ 63 h 86"/>
                <a:gd name="T58" fmla="*/ 7 w 103"/>
                <a:gd name="T59" fmla="*/ 67 h 86"/>
                <a:gd name="T60" fmla="*/ 7 w 103"/>
                <a:gd name="T61" fmla="*/ 71 h 86"/>
                <a:gd name="T62" fmla="*/ 7 w 103"/>
                <a:gd name="T63" fmla="*/ 78 h 86"/>
                <a:gd name="T64" fmla="*/ 15 w 103"/>
                <a:gd name="T65" fmla="*/ 82 h 86"/>
                <a:gd name="T66" fmla="*/ 18 w 103"/>
                <a:gd name="T67" fmla="*/ 86 h 86"/>
                <a:gd name="T68" fmla="*/ 55 w 103"/>
                <a:gd name="T69"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 h="86">
                  <a:moveTo>
                    <a:pt x="55" y="67"/>
                  </a:moveTo>
                  <a:lnTo>
                    <a:pt x="85" y="48"/>
                  </a:lnTo>
                  <a:lnTo>
                    <a:pt x="85" y="45"/>
                  </a:lnTo>
                  <a:lnTo>
                    <a:pt x="89" y="41"/>
                  </a:lnTo>
                  <a:lnTo>
                    <a:pt x="89" y="37"/>
                  </a:lnTo>
                  <a:lnTo>
                    <a:pt x="89" y="37"/>
                  </a:lnTo>
                  <a:lnTo>
                    <a:pt x="89" y="30"/>
                  </a:lnTo>
                  <a:lnTo>
                    <a:pt x="89" y="26"/>
                  </a:lnTo>
                  <a:lnTo>
                    <a:pt x="89" y="19"/>
                  </a:lnTo>
                  <a:lnTo>
                    <a:pt x="89" y="15"/>
                  </a:lnTo>
                  <a:lnTo>
                    <a:pt x="89" y="11"/>
                  </a:lnTo>
                  <a:lnTo>
                    <a:pt x="96" y="8"/>
                  </a:lnTo>
                  <a:lnTo>
                    <a:pt x="100" y="8"/>
                  </a:lnTo>
                  <a:lnTo>
                    <a:pt x="100" y="8"/>
                  </a:lnTo>
                  <a:lnTo>
                    <a:pt x="103" y="4"/>
                  </a:lnTo>
                  <a:lnTo>
                    <a:pt x="100" y="0"/>
                  </a:lnTo>
                  <a:lnTo>
                    <a:pt x="96" y="0"/>
                  </a:lnTo>
                  <a:lnTo>
                    <a:pt x="89" y="4"/>
                  </a:lnTo>
                  <a:lnTo>
                    <a:pt x="81" y="4"/>
                  </a:lnTo>
                  <a:lnTo>
                    <a:pt x="78" y="4"/>
                  </a:lnTo>
                  <a:lnTo>
                    <a:pt x="74" y="4"/>
                  </a:lnTo>
                  <a:lnTo>
                    <a:pt x="70" y="4"/>
                  </a:lnTo>
                  <a:lnTo>
                    <a:pt x="66" y="8"/>
                  </a:lnTo>
                  <a:lnTo>
                    <a:pt x="63" y="8"/>
                  </a:lnTo>
                  <a:lnTo>
                    <a:pt x="63" y="11"/>
                  </a:lnTo>
                  <a:lnTo>
                    <a:pt x="55" y="11"/>
                  </a:lnTo>
                  <a:lnTo>
                    <a:pt x="48" y="8"/>
                  </a:lnTo>
                  <a:lnTo>
                    <a:pt x="48" y="8"/>
                  </a:lnTo>
                  <a:lnTo>
                    <a:pt x="44" y="8"/>
                  </a:lnTo>
                  <a:lnTo>
                    <a:pt x="37" y="8"/>
                  </a:lnTo>
                  <a:lnTo>
                    <a:pt x="33" y="8"/>
                  </a:lnTo>
                  <a:lnTo>
                    <a:pt x="33" y="11"/>
                  </a:lnTo>
                  <a:lnTo>
                    <a:pt x="22" y="11"/>
                  </a:lnTo>
                  <a:lnTo>
                    <a:pt x="22" y="11"/>
                  </a:lnTo>
                  <a:lnTo>
                    <a:pt x="15" y="11"/>
                  </a:lnTo>
                  <a:lnTo>
                    <a:pt x="15" y="11"/>
                  </a:lnTo>
                  <a:lnTo>
                    <a:pt x="15" y="19"/>
                  </a:lnTo>
                  <a:lnTo>
                    <a:pt x="11" y="19"/>
                  </a:lnTo>
                  <a:lnTo>
                    <a:pt x="15" y="23"/>
                  </a:lnTo>
                  <a:lnTo>
                    <a:pt x="11" y="23"/>
                  </a:lnTo>
                  <a:lnTo>
                    <a:pt x="7" y="26"/>
                  </a:lnTo>
                  <a:lnTo>
                    <a:pt x="4" y="23"/>
                  </a:lnTo>
                  <a:lnTo>
                    <a:pt x="4" y="26"/>
                  </a:lnTo>
                  <a:lnTo>
                    <a:pt x="0" y="26"/>
                  </a:lnTo>
                  <a:lnTo>
                    <a:pt x="0" y="30"/>
                  </a:lnTo>
                  <a:lnTo>
                    <a:pt x="4" y="34"/>
                  </a:lnTo>
                  <a:lnTo>
                    <a:pt x="7" y="37"/>
                  </a:lnTo>
                  <a:lnTo>
                    <a:pt x="4" y="41"/>
                  </a:lnTo>
                  <a:lnTo>
                    <a:pt x="4" y="48"/>
                  </a:lnTo>
                  <a:lnTo>
                    <a:pt x="11" y="48"/>
                  </a:lnTo>
                  <a:lnTo>
                    <a:pt x="11" y="52"/>
                  </a:lnTo>
                  <a:lnTo>
                    <a:pt x="15" y="52"/>
                  </a:lnTo>
                  <a:lnTo>
                    <a:pt x="15" y="56"/>
                  </a:lnTo>
                  <a:lnTo>
                    <a:pt x="15" y="60"/>
                  </a:lnTo>
                  <a:lnTo>
                    <a:pt x="15" y="60"/>
                  </a:lnTo>
                  <a:lnTo>
                    <a:pt x="15" y="60"/>
                  </a:lnTo>
                  <a:lnTo>
                    <a:pt x="11" y="60"/>
                  </a:lnTo>
                  <a:lnTo>
                    <a:pt x="7" y="63"/>
                  </a:lnTo>
                  <a:lnTo>
                    <a:pt x="7" y="67"/>
                  </a:lnTo>
                  <a:lnTo>
                    <a:pt x="7" y="67"/>
                  </a:lnTo>
                  <a:lnTo>
                    <a:pt x="7" y="71"/>
                  </a:lnTo>
                  <a:lnTo>
                    <a:pt x="7" y="71"/>
                  </a:lnTo>
                  <a:lnTo>
                    <a:pt x="11" y="78"/>
                  </a:lnTo>
                  <a:lnTo>
                    <a:pt x="7" y="78"/>
                  </a:lnTo>
                  <a:lnTo>
                    <a:pt x="11" y="78"/>
                  </a:lnTo>
                  <a:lnTo>
                    <a:pt x="15" y="82"/>
                  </a:lnTo>
                  <a:lnTo>
                    <a:pt x="18" y="86"/>
                  </a:lnTo>
                  <a:lnTo>
                    <a:pt x="18" y="86"/>
                  </a:lnTo>
                  <a:lnTo>
                    <a:pt x="22" y="86"/>
                  </a:lnTo>
                  <a:lnTo>
                    <a:pt x="55" y="67"/>
                  </a:lnTo>
                  <a:lnTo>
                    <a:pt x="55" y="6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84">
              <a:extLst>
                <a:ext uri="{FF2B5EF4-FFF2-40B4-BE49-F238E27FC236}">
                  <a16:creationId xmlns:a16="http://schemas.microsoft.com/office/drawing/2014/main" id="{E010BE68-3C01-480F-A5AE-D79E84DF8A2D}"/>
                </a:ext>
              </a:extLst>
            </p:cNvPr>
            <p:cNvSpPr>
              <a:spLocks/>
            </p:cNvSpPr>
            <p:nvPr/>
          </p:nvSpPr>
          <p:spPr bwMode="auto">
            <a:xfrm>
              <a:off x="4992949" y="2508208"/>
              <a:ext cx="33452" cy="86205"/>
            </a:xfrm>
            <a:custGeom>
              <a:avLst/>
              <a:gdLst>
                <a:gd name="T0" fmla="*/ 15 w 26"/>
                <a:gd name="T1" fmla="*/ 67 h 67"/>
                <a:gd name="T2" fmla="*/ 19 w 26"/>
                <a:gd name="T3" fmla="*/ 63 h 67"/>
                <a:gd name="T4" fmla="*/ 19 w 26"/>
                <a:gd name="T5" fmla="*/ 63 h 67"/>
                <a:gd name="T6" fmla="*/ 19 w 26"/>
                <a:gd name="T7" fmla="*/ 63 h 67"/>
                <a:gd name="T8" fmla="*/ 19 w 26"/>
                <a:gd name="T9" fmla="*/ 59 h 67"/>
                <a:gd name="T10" fmla="*/ 19 w 26"/>
                <a:gd name="T11" fmla="*/ 56 h 67"/>
                <a:gd name="T12" fmla="*/ 19 w 26"/>
                <a:gd name="T13" fmla="*/ 52 h 67"/>
                <a:gd name="T14" fmla="*/ 19 w 26"/>
                <a:gd name="T15" fmla="*/ 48 h 67"/>
                <a:gd name="T16" fmla="*/ 23 w 26"/>
                <a:gd name="T17" fmla="*/ 48 h 67"/>
                <a:gd name="T18" fmla="*/ 23 w 26"/>
                <a:gd name="T19" fmla="*/ 45 h 67"/>
                <a:gd name="T20" fmla="*/ 23 w 26"/>
                <a:gd name="T21" fmla="*/ 41 h 67"/>
                <a:gd name="T22" fmla="*/ 23 w 26"/>
                <a:gd name="T23" fmla="*/ 41 h 67"/>
                <a:gd name="T24" fmla="*/ 23 w 26"/>
                <a:gd name="T25" fmla="*/ 33 h 67"/>
                <a:gd name="T26" fmla="*/ 23 w 26"/>
                <a:gd name="T27" fmla="*/ 33 h 67"/>
                <a:gd name="T28" fmla="*/ 19 w 26"/>
                <a:gd name="T29" fmla="*/ 33 h 67"/>
                <a:gd name="T30" fmla="*/ 15 w 26"/>
                <a:gd name="T31" fmla="*/ 33 h 67"/>
                <a:gd name="T32" fmla="*/ 15 w 26"/>
                <a:gd name="T33" fmla="*/ 33 h 67"/>
                <a:gd name="T34" fmla="*/ 15 w 26"/>
                <a:gd name="T35" fmla="*/ 30 h 67"/>
                <a:gd name="T36" fmla="*/ 15 w 26"/>
                <a:gd name="T37" fmla="*/ 22 h 67"/>
                <a:gd name="T38" fmla="*/ 15 w 26"/>
                <a:gd name="T39" fmla="*/ 19 h 67"/>
                <a:gd name="T40" fmla="*/ 15 w 26"/>
                <a:gd name="T41" fmla="*/ 15 h 67"/>
                <a:gd name="T42" fmla="*/ 19 w 26"/>
                <a:gd name="T43" fmla="*/ 15 h 67"/>
                <a:gd name="T44" fmla="*/ 19 w 26"/>
                <a:gd name="T45" fmla="*/ 19 h 67"/>
                <a:gd name="T46" fmla="*/ 23 w 26"/>
                <a:gd name="T47" fmla="*/ 19 h 67"/>
                <a:gd name="T48" fmla="*/ 23 w 26"/>
                <a:gd name="T49" fmla="*/ 19 h 67"/>
                <a:gd name="T50" fmla="*/ 23 w 26"/>
                <a:gd name="T51" fmla="*/ 15 h 67"/>
                <a:gd name="T52" fmla="*/ 23 w 26"/>
                <a:gd name="T53" fmla="*/ 15 h 67"/>
                <a:gd name="T54" fmla="*/ 23 w 26"/>
                <a:gd name="T55" fmla="*/ 15 h 67"/>
                <a:gd name="T56" fmla="*/ 23 w 26"/>
                <a:gd name="T57" fmla="*/ 11 h 67"/>
                <a:gd name="T58" fmla="*/ 23 w 26"/>
                <a:gd name="T59" fmla="*/ 7 h 67"/>
                <a:gd name="T60" fmla="*/ 23 w 26"/>
                <a:gd name="T61" fmla="*/ 4 h 67"/>
                <a:gd name="T62" fmla="*/ 26 w 26"/>
                <a:gd name="T63" fmla="*/ 0 h 67"/>
                <a:gd name="T64" fmla="*/ 23 w 26"/>
                <a:gd name="T65" fmla="*/ 0 h 67"/>
                <a:gd name="T66" fmla="*/ 23 w 26"/>
                <a:gd name="T67" fmla="*/ 4 h 67"/>
                <a:gd name="T68" fmla="*/ 15 w 26"/>
                <a:gd name="T69" fmla="*/ 4 h 67"/>
                <a:gd name="T70" fmla="*/ 15 w 26"/>
                <a:gd name="T71" fmla="*/ 4 h 67"/>
                <a:gd name="T72" fmla="*/ 11 w 26"/>
                <a:gd name="T73" fmla="*/ 7 h 67"/>
                <a:gd name="T74" fmla="*/ 8 w 26"/>
                <a:gd name="T75" fmla="*/ 19 h 67"/>
                <a:gd name="T76" fmla="*/ 4 w 26"/>
                <a:gd name="T77" fmla="*/ 26 h 67"/>
                <a:gd name="T78" fmla="*/ 0 w 26"/>
                <a:gd name="T79" fmla="*/ 33 h 67"/>
                <a:gd name="T80" fmla="*/ 0 w 26"/>
                <a:gd name="T81" fmla="*/ 33 h 67"/>
                <a:gd name="T82" fmla="*/ 4 w 26"/>
                <a:gd name="T83" fmla="*/ 37 h 67"/>
                <a:gd name="T84" fmla="*/ 8 w 26"/>
                <a:gd name="T85" fmla="*/ 45 h 67"/>
                <a:gd name="T86" fmla="*/ 11 w 26"/>
                <a:gd name="T87" fmla="*/ 52 h 67"/>
                <a:gd name="T88" fmla="*/ 15 w 26"/>
                <a:gd name="T89" fmla="*/ 59 h 67"/>
                <a:gd name="T90" fmla="*/ 11 w 26"/>
                <a:gd name="T91" fmla="*/ 63 h 67"/>
                <a:gd name="T92" fmla="*/ 15 w 26"/>
                <a:gd name="T9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 h="67">
                  <a:moveTo>
                    <a:pt x="15" y="67"/>
                  </a:moveTo>
                  <a:lnTo>
                    <a:pt x="19" y="63"/>
                  </a:lnTo>
                  <a:lnTo>
                    <a:pt x="19" y="63"/>
                  </a:lnTo>
                  <a:lnTo>
                    <a:pt x="19" y="63"/>
                  </a:lnTo>
                  <a:lnTo>
                    <a:pt x="19" y="59"/>
                  </a:lnTo>
                  <a:lnTo>
                    <a:pt x="19" y="56"/>
                  </a:lnTo>
                  <a:lnTo>
                    <a:pt x="19" y="52"/>
                  </a:lnTo>
                  <a:lnTo>
                    <a:pt x="19" y="48"/>
                  </a:lnTo>
                  <a:lnTo>
                    <a:pt x="23" y="48"/>
                  </a:lnTo>
                  <a:lnTo>
                    <a:pt x="23" y="45"/>
                  </a:lnTo>
                  <a:lnTo>
                    <a:pt x="23" y="41"/>
                  </a:lnTo>
                  <a:lnTo>
                    <a:pt x="23" y="41"/>
                  </a:lnTo>
                  <a:lnTo>
                    <a:pt x="23" y="33"/>
                  </a:lnTo>
                  <a:lnTo>
                    <a:pt x="23" y="33"/>
                  </a:lnTo>
                  <a:lnTo>
                    <a:pt x="19" y="33"/>
                  </a:lnTo>
                  <a:lnTo>
                    <a:pt x="15" y="33"/>
                  </a:lnTo>
                  <a:lnTo>
                    <a:pt x="15" y="33"/>
                  </a:lnTo>
                  <a:lnTo>
                    <a:pt x="15" y="30"/>
                  </a:lnTo>
                  <a:lnTo>
                    <a:pt x="15" y="22"/>
                  </a:lnTo>
                  <a:lnTo>
                    <a:pt x="15" y="19"/>
                  </a:lnTo>
                  <a:lnTo>
                    <a:pt x="15" y="15"/>
                  </a:lnTo>
                  <a:lnTo>
                    <a:pt x="19" y="15"/>
                  </a:lnTo>
                  <a:lnTo>
                    <a:pt x="19" y="19"/>
                  </a:lnTo>
                  <a:lnTo>
                    <a:pt x="23" y="19"/>
                  </a:lnTo>
                  <a:lnTo>
                    <a:pt x="23" y="19"/>
                  </a:lnTo>
                  <a:lnTo>
                    <a:pt x="23" y="15"/>
                  </a:lnTo>
                  <a:lnTo>
                    <a:pt x="23" y="15"/>
                  </a:lnTo>
                  <a:lnTo>
                    <a:pt x="23" y="15"/>
                  </a:lnTo>
                  <a:lnTo>
                    <a:pt x="23" y="11"/>
                  </a:lnTo>
                  <a:lnTo>
                    <a:pt x="23" y="7"/>
                  </a:lnTo>
                  <a:lnTo>
                    <a:pt x="23" y="4"/>
                  </a:lnTo>
                  <a:lnTo>
                    <a:pt x="26" y="0"/>
                  </a:lnTo>
                  <a:lnTo>
                    <a:pt x="23" y="0"/>
                  </a:lnTo>
                  <a:lnTo>
                    <a:pt x="23" y="4"/>
                  </a:lnTo>
                  <a:lnTo>
                    <a:pt x="15" y="4"/>
                  </a:lnTo>
                  <a:lnTo>
                    <a:pt x="15" y="4"/>
                  </a:lnTo>
                  <a:lnTo>
                    <a:pt x="11" y="7"/>
                  </a:lnTo>
                  <a:lnTo>
                    <a:pt x="8" y="19"/>
                  </a:lnTo>
                  <a:lnTo>
                    <a:pt x="4" y="26"/>
                  </a:lnTo>
                  <a:lnTo>
                    <a:pt x="0" y="33"/>
                  </a:lnTo>
                  <a:lnTo>
                    <a:pt x="0" y="33"/>
                  </a:lnTo>
                  <a:lnTo>
                    <a:pt x="4" y="37"/>
                  </a:lnTo>
                  <a:lnTo>
                    <a:pt x="8" y="45"/>
                  </a:lnTo>
                  <a:lnTo>
                    <a:pt x="11" y="52"/>
                  </a:lnTo>
                  <a:lnTo>
                    <a:pt x="15" y="59"/>
                  </a:lnTo>
                  <a:lnTo>
                    <a:pt x="11" y="63"/>
                  </a:lnTo>
                  <a:lnTo>
                    <a:pt x="15" y="6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85">
              <a:extLst>
                <a:ext uri="{FF2B5EF4-FFF2-40B4-BE49-F238E27FC236}">
                  <a16:creationId xmlns:a16="http://schemas.microsoft.com/office/drawing/2014/main" id="{7D33ACD3-8999-4A36-BBB4-3AA017CFB6D6}"/>
                </a:ext>
              </a:extLst>
            </p:cNvPr>
            <p:cNvSpPr>
              <a:spLocks/>
            </p:cNvSpPr>
            <p:nvPr/>
          </p:nvSpPr>
          <p:spPr bwMode="auto">
            <a:xfrm>
              <a:off x="5022541" y="2508208"/>
              <a:ext cx="9007" cy="19300"/>
            </a:xfrm>
            <a:custGeom>
              <a:avLst/>
              <a:gdLst>
                <a:gd name="T0" fmla="*/ 0 w 7"/>
                <a:gd name="T1" fmla="*/ 15 h 15"/>
                <a:gd name="T2" fmla="*/ 0 w 7"/>
                <a:gd name="T3" fmla="*/ 15 h 15"/>
                <a:gd name="T4" fmla="*/ 0 w 7"/>
                <a:gd name="T5" fmla="*/ 11 h 15"/>
                <a:gd name="T6" fmla="*/ 0 w 7"/>
                <a:gd name="T7" fmla="*/ 7 h 15"/>
                <a:gd name="T8" fmla="*/ 0 w 7"/>
                <a:gd name="T9" fmla="*/ 4 h 15"/>
                <a:gd name="T10" fmla="*/ 3 w 7"/>
                <a:gd name="T11" fmla="*/ 0 h 15"/>
                <a:gd name="T12" fmla="*/ 3 w 7"/>
                <a:gd name="T13" fmla="*/ 0 h 15"/>
                <a:gd name="T14" fmla="*/ 3 w 7"/>
                <a:gd name="T15" fmla="*/ 4 h 15"/>
                <a:gd name="T16" fmla="*/ 3 w 7"/>
                <a:gd name="T17" fmla="*/ 4 h 15"/>
                <a:gd name="T18" fmla="*/ 7 w 7"/>
                <a:gd name="T19" fmla="*/ 11 h 15"/>
                <a:gd name="T20" fmla="*/ 3 w 7"/>
                <a:gd name="T21" fmla="*/ 11 h 15"/>
                <a:gd name="T22" fmla="*/ 3 w 7"/>
                <a:gd name="T23" fmla="*/ 11 h 15"/>
                <a:gd name="T24" fmla="*/ 3 w 7"/>
                <a:gd name="T25" fmla="*/ 15 h 15"/>
                <a:gd name="T26" fmla="*/ 0 w 7"/>
                <a:gd name="T27" fmla="*/ 15 h 15"/>
                <a:gd name="T28" fmla="*/ 0 w 7"/>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5">
                  <a:moveTo>
                    <a:pt x="0" y="15"/>
                  </a:moveTo>
                  <a:lnTo>
                    <a:pt x="0" y="15"/>
                  </a:lnTo>
                  <a:lnTo>
                    <a:pt x="0" y="11"/>
                  </a:lnTo>
                  <a:lnTo>
                    <a:pt x="0" y="7"/>
                  </a:lnTo>
                  <a:lnTo>
                    <a:pt x="0" y="4"/>
                  </a:lnTo>
                  <a:lnTo>
                    <a:pt x="3" y="0"/>
                  </a:lnTo>
                  <a:lnTo>
                    <a:pt x="3" y="0"/>
                  </a:lnTo>
                  <a:lnTo>
                    <a:pt x="3" y="4"/>
                  </a:lnTo>
                  <a:lnTo>
                    <a:pt x="3" y="4"/>
                  </a:lnTo>
                  <a:lnTo>
                    <a:pt x="7" y="11"/>
                  </a:lnTo>
                  <a:lnTo>
                    <a:pt x="3" y="11"/>
                  </a:lnTo>
                  <a:lnTo>
                    <a:pt x="3" y="11"/>
                  </a:lnTo>
                  <a:lnTo>
                    <a:pt x="3" y="15"/>
                  </a:lnTo>
                  <a:lnTo>
                    <a:pt x="0" y="15"/>
                  </a:lnTo>
                  <a:lnTo>
                    <a:pt x="0" y="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86">
              <a:extLst>
                <a:ext uri="{FF2B5EF4-FFF2-40B4-BE49-F238E27FC236}">
                  <a16:creationId xmlns:a16="http://schemas.microsoft.com/office/drawing/2014/main" id="{5D94C067-585E-4ED0-B64F-B814A4506CD1}"/>
                </a:ext>
              </a:extLst>
            </p:cNvPr>
            <p:cNvSpPr>
              <a:spLocks/>
            </p:cNvSpPr>
            <p:nvPr/>
          </p:nvSpPr>
          <p:spPr bwMode="auto">
            <a:xfrm>
              <a:off x="5012246" y="2527507"/>
              <a:ext cx="10293" cy="23159"/>
            </a:xfrm>
            <a:custGeom>
              <a:avLst/>
              <a:gdLst>
                <a:gd name="T0" fmla="*/ 8 w 8"/>
                <a:gd name="T1" fmla="*/ 18 h 18"/>
                <a:gd name="T2" fmla="*/ 4 w 8"/>
                <a:gd name="T3" fmla="*/ 18 h 18"/>
                <a:gd name="T4" fmla="*/ 0 w 8"/>
                <a:gd name="T5" fmla="*/ 18 h 18"/>
                <a:gd name="T6" fmla="*/ 0 w 8"/>
                <a:gd name="T7" fmla="*/ 18 h 18"/>
                <a:gd name="T8" fmla="*/ 0 w 8"/>
                <a:gd name="T9" fmla="*/ 15 h 18"/>
                <a:gd name="T10" fmla="*/ 0 w 8"/>
                <a:gd name="T11" fmla="*/ 7 h 18"/>
                <a:gd name="T12" fmla="*/ 0 w 8"/>
                <a:gd name="T13" fmla="*/ 4 h 18"/>
                <a:gd name="T14" fmla="*/ 0 w 8"/>
                <a:gd name="T15" fmla="*/ 0 h 18"/>
                <a:gd name="T16" fmla="*/ 4 w 8"/>
                <a:gd name="T17" fmla="*/ 0 h 18"/>
                <a:gd name="T18" fmla="*/ 4 w 8"/>
                <a:gd name="T19" fmla="*/ 4 h 18"/>
                <a:gd name="T20" fmla="*/ 8 w 8"/>
                <a:gd name="T21" fmla="*/ 4 h 18"/>
                <a:gd name="T22" fmla="*/ 8 w 8"/>
                <a:gd name="T23" fmla="*/ 4 h 18"/>
                <a:gd name="T24" fmla="*/ 8 w 8"/>
                <a:gd name="T25" fmla="*/ 4 h 18"/>
                <a:gd name="T26" fmla="*/ 8 w 8"/>
                <a:gd name="T27" fmla="*/ 4 h 18"/>
                <a:gd name="T28" fmla="*/ 8 w 8"/>
                <a:gd name="T29" fmla="*/ 7 h 18"/>
                <a:gd name="T30" fmla="*/ 8 w 8"/>
                <a:gd name="T31" fmla="*/ 11 h 18"/>
                <a:gd name="T32" fmla="*/ 8 w 8"/>
                <a:gd name="T33" fmla="*/ 11 h 18"/>
                <a:gd name="T34" fmla="*/ 8 w 8"/>
                <a:gd name="T35" fmla="*/ 18 h 18"/>
                <a:gd name="T36" fmla="*/ 8 w 8"/>
                <a:gd name="T3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8">
                  <a:moveTo>
                    <a:pt x="8" y="18"/>
                  </a:moveTo>
                  <a:lnTo>
                    <a:pt x="4" y="18"/>
                  </a:lnTo>
                  <a:lnTo>
                    <a:pt x="0" y="18"/>
                  </a:lnTo>
                  <a:lnTo>
                    <a:pt x="0" y="18"/>
                  </a:lnTo>
                  <a:lnTo>
                    <a:pt x="0" y="15"/>
                  </a:lnTo>
                  <a:lnTo>
                    <a:pt x="0" y="7"/>
                  </a:lnTo>
                  <a:lnTo>
                    <a:pt x="0" y="4"/>
                  </a:lnTo>
                  <a:lnTo>
                    <a:pt x="0" y="0"/>
                  </a:lnTo>
                  <a:lnTo>
                    <a:pt x="4" y="0"/>
                  </a:lnTo>
                  <a:lnTo>
                    <a:pt x="4" y="4"/>
                  </a:lnTo>
                  <a:lnTo>
                    <a:pt x="8" y="4"/>
                  </a:lnTo>
                  <a:lnTo>
                    <a:pt x="8" y="4"/>
                  </a:lnTo>
                  <a:lnTo>
                    <a:pt x="8" y="4"/>
                  </a:lnTo>
                  <a:lnTo>
                    <a:pt x="8" y="4"/>
                  </a:lnTo>
                  <a:lnTo>
                    <a:pt x="8" y="7"/>
                  </a:lnTo>
                  <a:lnTo>
                    <a:pt x="8" y="11"/>
                  </a:lnTo>
                  <a:lnTo>
                    <a:pt x="8" y="11"/>
                  </a:lnTo>
                  <a:lnTo>
                    <a:pt x="8" y="18"/>
                  </a:lnTo>
                  <a:lnTo>
                    <a:pt x="8"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87">
              <a:extLst>
                <a:ext uri="{FF2B5EF4-FFF2-40B4-BE49-F238E27FC236}">
                  <a16:creationId xmlns:a16="http://schemas.microsoft.com/office/drawing/2014/main" id="{15941FD9-6DB3-4420-BA88-F5C9C5E9120D}"/>
                </a:ext>
              </a:extLst>
            </p:cNvPr>
            <p:cNvSpPr>
              <a:spLocks/>
            </p:cNvSpPr>
            <p:nvPr/>
          </p:nvSpPr>
          <p:spPr bwMode="auto">
            <a:xfrm>
              <a:off x="5012248" y="2483762"/>
              <a:ext cx="24446" cy="29593"/>
            </a:xfrm>
            <a:custGeom>
              <a:avLst/>
              <a:gdLst>
                <a:gd name="T0" fmla="*/ 0 w 19"/>
                <a:gd name="T1" fmla="*/ 23 h 23"/>
                <a:gd name="T2" fmla="*/ 0 w 19"/>
                <a:gd name="T3" fmla="*/ 23 h 23"/>
                <a:gd name="T4" fmla="*/ 8 w 19"/>
                <a:gd name="T5" fmla="*/ 23 h 23"/>
                <a:gd name="T6" fmla="*/ 8 w 19"/>
                <a:gd name="T7" fmla="*/ 19 h 23"/>
                <a:gd name="T8" fmla="*/ 11 w 19"/>
                <a:gd name="T9" fmla="*/ 19 h 23"/>
                <a:gd name="T10" fmla="*/ 11 w 19"/>
                <a:gd name="T11" fmla="*/ 15 h 23"/>
                <a:gd name="T12" fmla="*/ 15 w 19"/>
                <a:gd name="T13" fmla="*/ 12 h 23"/>
                <a:gd name="T14" fmla="*/ 19 w 19"/>
                <a:gd name="T15" fmla="*/ 12 h 23"/>
                <a:gd name="T16" fmla="*/ 19 w 19"/>
                <a:gd name="T17" fmla="*/ 12 h 23"/>
                <a:gd name="T18" fmla="*/ 19 w 19"/>
                <a:gd name="T19" fmla="*/ 12 h 23"/>
                <a:gd name="T20" fmla="*/ 19 w 19"/>
                <a:gd name="T21" fmla="*/ 8 h 23"/>
                <a:gd name="T22" fmla="*/ 19 w 19"/>
                <a:gd name="T23" fmla="*/ 4 h 23"/>
                <a:gd name="T24" fmla="*/ 15 w 19"/>
                <a:gd name="T25" fmla="*/ 4 h 23"/>
                <a:gd name="T26" fmla="*/ 15 w 19"/>
                <a:gd name="T27" fmla="*/ 0 h 23"/>
                <a:gd name="T28" fmla="*/ 8 w 19"/>
                <a:gd name="T29" fmla="*/ 0 h 23"/>
                <a:gd name="T30" fmla="*/ 8 w 19"/>
                <a:gd name="T31" fmla="*/ 0 h 23"/>
                <a:gd name="T32" fmla="*/ 8 w 19"/>
                <a:gd name="T33" fmla="*/ 0 h 23"/>
                <a:gd name="T34" fmla="*/ 4 w 19"/>
                <a:gd name="T35" fmla="*/ 12 h 23"/>
                <a:gd name="T36" fmla="*/ 4 w 19"/>
                <a:gd name="T37" fmla="*/ 15 h 23"/>
                <a:gd name="T38" fmla="*/ 0 w 19"/>
                <a:gd name="T39" fmla="*/ 19 h 23"/>
                <a:gd name="T40" fmla="*/ 0 w 19"/>
                <a:gd name="T41" fmla="*/ 23 h 23"/>
                <a:gd name="T42" fmla="*/ 0 w 19"/>
                <a:gd name="T4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23">
                  <a:moveTo>
                    <a:pt x="0" y="23"/>
                  </a:moveTo>
                  <a:lnTo>
                    <a:pt x="0" y="23"/>
                  </a:lnTo>
                  <a:lnTo>
                    <a:pt x="8" y="23"/>
                  </a:lnTo>
                  <a:lnTo>
                    <a:pt x="8" y="19"/>
                  </a:lnTo>
                  <a:lnTo>
                    <a:pt x="11" y="19"/>
                  </a:lnTo>
                  <a:lnTo>
                    <a:pt x="11" y="15"/>
                  </a:lnTo>
                  <a:lnTo>
                    <a:pt x="15" y="12"/>
                  </a:lnTo>
                  <a:lnTo>
                    <a:pt x="19" y="12"/>
                  </a:lnTo>
                  <a:lnTo>
                    <a:pt x="19" y="12"/>
                  </a:lnTo>
                  <a:lnTo>
                    <a:pt x="19" y="12"/>
                  </a:lnTo>
                  <a:lnTo>
                    <a:pt x="19" y="8"/>
                  </a:lnTo>
                  <a:lnTo>
                    <a:pt x="19" y="4"/>
                  </a:lnTo>
                  <a:lnTo>
                    <a:pt x="15" y="4"/>
                  </a:lnTo>
                  <a:lnTo>
                    <a:pt x="15" y="0"/>
                  </a:lnTo>
                  <a:lnTo>
                    <a:pt x="8" y="0"/>
                  </a:lnTo>
                  <a:lnTo>
                    <a:pt x="8" y="0"/>
                  </a:lnTo>
                  <a:lnTo>
                    <a:pt x="8" y="0"/>
                  </a:lnTo>
                  <a:lnTo>
                    <a:pt x="4" y="12"/>
                  </a:lnTo>
                  <a:lnTo>
                    <a:pt x="4" y="15"/>
                  </a:lnTo>
                  <a:lnTo>
                    <a:pt x="0" y="19"/>
                  </a:lnTo>
                  <a:lnTo>
                    <a:pt x="0" y="23"/>
                  </a:lnTo>
                  <a:lnTo>
                    <a:pt x="0" y="2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88">
              <a:extLst>
                <a:ext uri="{FF2B5EF4-FFF2-40B4-BE49-F238E27FC236}">
                  <a16:creationId xmlns:a16="http://schemas.microsoft.com/office/drawing/2014/main" id="{0450C08D-FB8A-45D8-A00A-0F33E93395B6}"/>
                </a:ext>
              </a:extLst>
            </p:cNvPr>
            <p:cNvSpPr>
              <a:spLocks/>
            </p:cNvSpPr>
            <p:nvPr/>
          </p:nvSpPr>
          <p:spPr bwMode="auto">
            <a:xfrm>
              <a:off x="5012247" y="2508208"/>
              <a:ext cx="86205" cy="95211"/>
            </a:xfrm>
            <a:custGeom>
              <a:avLst/>
              <a:gdLst>
                <a:gd name="T0" fmla="*/ 4 w 67"/>
                <a:gd name="T1" fmla="*/ 63 h 74"/>
                <a:gd name="T2" fmla="*/ 4 w 67"/>
                <a:gd name="T3" fmla="*/ 63 h 74"/>
                <a:gd name="T4" fmla="*/ 4 w 67"/>
                <a:gd name="T5" fmla="*/ 63 h 74"/>
                <a:gd name="T6" fmla="*/ 4 w 67"/>
                <a:gd name="T7" fmla="*/ 59 h 74"/>
                <a:gd name="T8" fmla="*/ 4 w 67"/>
                <a:gd name="T9" fmla="*/ 56 h 74"/>
                <a:gd name="T10" fmla="*/ 4 w 67"/>
                <a:gd name="T11" fmla="*/ 52 h 74"/>
                <a:gd name="T12" fmla="*/ 4 w 67"/>
                <a:gd name="T13" fmla="*/ 48 h 74"/>
                <a:gd name="T14" fmla="*/ 8 w 67"/>
                <a:gd name="T15" fmla="*/ 48 h 74"/>
                <a:gd name="T16" fmla="*/ 8 w 67"/>
                <a:gd name="T17" fmla="*/ 45 h 74"/>
                <a:gd name="T18" fmla="*/ 8 w 67"/>
                <a:gd name="T19" fmla="*/ 41 h 74"/>
                <a:gd name="T20" fmla="*/ 8 w 67"/>
                <a:gd name="T21" fmla="*/ 41 h 74"/>
                <a:gd name="T22" fmla="*/ 8 w 67"/>
                <a:gd name="T23" fmla="*/ 26 h 74"/>
                <a:gd name="T24" fmla="*/ 8 w 67"/>
                <a:gd name="T25" fmla="*/ 26 h 74"/>
                <a:gd name="T26" fmla="*/ 8 w 67"/>
                <a:gd name="T27" fmla="*/ 22 h 74"/>
                <a:gd name="T28" fmla="*/ 8 w 67"/>
                <a:gd name="T29" fmla="*/ 19 h 74"/>
                <a:gd name="T30" fmla="*/ 8 w 67"/>
                <a:gd name="T31" fmla="*/ 19 h 74"/>
                <a:gd name="T32" fmla="*/ 8 w 67"/>
                <a:gd name="T33" fmla="*/ 15 h 74"/>
                <a:gd name="T34" fmla="*/ 8 w 67"/>
                <a:gd name="T35" fmla="*/ 15 h 74"/>
                <a:gd name="T36" fmla="*/ 11 w 67"/>
                <a:gd name="T37" fmla="*/ 15 h 74"/>
                <a:gd name="T38" fmla="*/ 11 w 67"/>
                <a:gd name="T39" fmla="*/ 11 h 74"/>
                <a:gd name="T40" fmla="*/ 15 w 67"/>
                <a:gd name="T41" fmla="*/ 11 h 74"/>
                <a:gd name="T42" fmla="*/ 19 w 67"/>
                <a:gd name="T43" fmla="*/ 15 h 74"/>
                <a:gd name="T44" fmla="*/ 22 w 67"/>
                <a:gd name="T45" fmla="*/ 19 h 74"/>
                <a:gd name="T46" fmla="*/ 22 w 67"/>
                <a:gd name="T47" fmla="*/ 19 h 74"/>
                <a:gd name="T48" fmla="*/ 26 w 67"/>
                <a:gd name="T49" fmla="*/ 19 h 74"/>
                <a:gd name="T50" fmla="*/ 59 w 67"/>
                <a:gd name="T51" fmla="*/ 0 h 74"/>
                <a:gd name="T52" fmla="*/ 67 w 67"/>
                <a:gd name="T53" fmla="*/ 19 h 74"/>
                <a:gd name="T54" fmla="*/ 67 w 67"/>
                <a:gd name="T55" fmla="*/ 19 h 74"/>
                <a:gd name="T56" fmla="*/ 59 w 67"/>
                <a:gd name="T57" fmla="*/ 26 h 74"/>
                <a:gd name="T58" fmla="*/ 37 w 67"/>
                <a:gd name="T59" fmla="*/ 30 h 74"/>
                <a:gd name="T60" fmla="*/ 56 w 67"/>
                <a:gd name="T61" fmla="*/ 48 h 74"/>
                <a:gd name="T62" fmla="*/ 48 w 67"/>
                <a:gd name="T63" fmla="*/ 56 h 74"/>
                <a:gd name="T64" fmla="*/ 48 w 67"/>
                <a:gd name="T65" fmla="*/ 63 h 74"/>
                <a:gd name="T66" fmla="*/ 33 w 67"/>
                <a:gd name="T67" fmla="*/ 63 h 74"/>
                <a:gd name="T68" fmla="*/ 22 w 67"/>
                <a:gd name="T69" fmla="*/ 74 h 74"/>
                <a:gd name="T70" fmla="*/ 8 w 67"/>
                <a:gd name="T71" fmla="*/ 71 h 74"/>
                <a:gd name="T72" fmla="*/ 0 w 67"/>
                <a:gd name="T73" fmla="*/ 71 h 74"/>
                <a:gd name="T74" fmla="*/ 0 w 67"/>
                <a:gd name="T75" fmla="*/ 71 h 74"/>
                <a:gd name="T76" fmla="*/ 4 w 67"/>
                <a:gd name="T77" fmla="*/ 67 h 74"/>
                <a:gd name="T78" fmla="*/ 4 w 67"/>
                <a:gd name="T79" fmla="*/ 63 h 74"/>
                <a:gd name="T80" fmla="*/ 4 w 67"/>
                <a:gd name="T81"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74">
                  <a:moveTo>
                    <a:pt x="4" y="63"/>
                  </a:moveTo>
                  <a:lnTo>
                    <a:pt x="4" y="63"/>
                  </a:lnTo>
                  <a:lnTo>
                    <a:pt x="4" y="63"/>
                  </a:lnTo>
                  <a:lnTo>
                    <a:pt x="4" y="59"/>
                  </a:lnTo>
                  <a:lnTo>
                    <a:pt x="4" y="56"/>
                  </a:lnTo>
                  <a:lnTo>
                    <a:pt x="4" y="52"/>
                  </a:lnTo>
                  <a:lnTo>
                    <a:pt x="4" y="48"/>
                  </a:lnTo>
                  <a:lnTo>
                    <a:pt x="8" y="48"/>
                  </a:lnTo>
                  <a:lnTo>
                    <a:pt x="8" y="45"/>
                  </a:lnTo>
                  <a:lnTo>
                    <a:pt x="8" y="41"/>
                  </a:lnTo>
                  <a:lnTo>
                    <a:pt x="8" y="41"/>
                  </a:lnTo>
                  <a:lnTo>
                    <a:pt x="8" y="26"/>
                  </a:lnTo>
                  <a:lnTo>
                    <a:pt x="8" y="26"/>
                  </a:lnTo>
                  <a:lnTo>
                    <a:pt x="8" y="22"/>
                  </a:lnTo>
                  <a:lnTo>
                    <a:pt x="8" y="19"/>
                  </a:lnTo>
                  <a:lnTo>
                    <a:pt x="8" y="19"/>
                  </a:lnTo>
                  <a:lnTo>
                    <a:pt x="8" y="15"/>
                  </a:lnTo>
                  <a:lnTo>
                    <a:pt x="8" y="15"/>
                  </a:lnTo>
                  <a:lnTo>
                    <a:pt x="11" y="15"/>
                  </a:lnTo>
                  <a:lnTo>
                    <a:pt x="11" y="11"/>
                  </a:lnTo>
                  <a:lnTo>
                    <a:pt x="15" y="11"/>
                  </a:lnTo>
                  <a:lnTo>
                    <a:pt x="19" y="15"/>
                  </a:lnTo>
                  <a:lnTo>
                    <a:pt x="22" y="19"/>
                  </a:lnTo>
                  <a:lnTo>
                    <a:pt x="22" y="19"/>
                  </a:lnTo>
                  <a:lnTo>
                    <a:pt x="26" y="19"/>
                  </a:lnTo>
                  <a:lnTo>
                    <a:pt x="59" y="0"/>
                  </a:lnTo>
                  <a:lnTo>
                    <a:pt x="67" y="19"/>
                  </a:lnTo>
                  <a:lnTo>
                    <a:pt x="67" y="19"/>
                  </a:lnTo>
                  <a:lnTo>
                    <a:pt x="59" y="26"/>
                  </a:lnTo>
                  <a:lnTo>
                    <a:pt x="37" y="30"/>
                  </a:lnTo>
                  <a:lnTo>
                    <a:pt x="56" y="48"/>
                  </a:lnTo>
                  <a:lnTo>
                    <a:pt x="48" y="56"/>
                  </a:lnTo>
                  <a:lnTo>
                    <a:pt x="48" y="63"/>
                  </a:lnTo>
                  <a:lnTo>
                    <a:pt x="33" y="63"/>
                  </a:lnTo>
                  <a:lnTo>
                    <a:pt x="22" y="74"/>
                  </a:lnTo>
                  <a:lnTo>
                    <a:pt x="8" y="71"/>
                  </a:lnTo>
                  <a:lnTo>
                    <a:pt x="0" y="71"/>
                  </a:lnTo>
                  <a:lnTo>
                    <a:pt x="0" y="71"/>
                  </a:lnTo>
                  <a:lnTo>
                    <a:pt x="4" y="67"/>
                  </a:lnTo>
                  <a:lnTo>
                    <a:pt x="4" y="63"/>
                  </a:lnTo>
                  <a:lnTo>
                    <a:pt x="4" y="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89">
              <a:extLst>
                <a:ext uri="{FF2B5EF4-FFF2-40B4-BE49-F238E27FC236}">
                  <a16:creationId xmlns:a16="http://schemas.microsoft.com/office/drawing/2014/main" id="{B2A2570E-F859-40E9-8CE6-306443B3E0B1}"/>
                </a:ext>
              </a:extLst>
            </p:cNvPr>
            <p:cNvSpPr>
              <a:spLocks/>
            </p:cNvSpPr>
            <p:nvPr/>
          </p:nvSpPr>
          <p:spPr bwMode="auto">
            <a:xfrm>
              <a:off x="5012246" y="2532654"/>
              <a:ext cx="438742" cy="333238"/>
            </a:xfrm>
            <a:custGeom>
              <a:avLst/>
              <a:gdLst>
                <a:gd name="T0" fmla="*/ 207 w 341"/>
                <a:gd name="T1" fmla="*/ 55 h 259"/>
                <a:gd name="T2" fmla="*/ 82 w 341"/>
                <a:gd name="T3" fmla="*/ 3 h 259"/>
                <a:gd name="T4" fmla="*/ 37 w 341"/>
                <a:gd name="T5" fmla="*/ 11 h 259"/>
                <a:gd name="T6" fmla="*/ 48 w 341"/>
                <a:gd name="T7" fmla="*/ 44 h 259"/>
                <a:gd name="T8" fmla="*/ 8 w 341"/>
                <a:gd name="T9" fmla="*/ 52 h 259"/>
                <a:gd name="T10" fmla="*/ 0 w 341"/>
                <a:gd name="T11" fmla="*/ 63 h 259"/>
                <a:gd name="T12" fmla="*/ 0 w 341"/>
                <a:gd name="T13" fmla="*/ 66 h 259"/>
                <a:gd name="T14" fmla="*/ 8 w 341"/>
                <a:gd name="T15" fmla="*/ 70 h 259"/>
                <a:gd name="T16" fmla="*/ 15 w 341"/>
                <a:gd name="T17" fmla="*/ 81 h 259"/>
                <a:gd name="T18" fmla="*/ 22 w 341"/>
                <a:gd name="T19" fmla="*/ 89 h 259"/>
                <a:gd name="T20" fmla="*/ 26 w 341"/>
                <a:gd name="T21" fmla="*/ 96 h 259"/>
                <a:gd name="T22" fmla="*/ 33 w 341"/>
                <a:gd name="T23" fmla="*/ 103 h 259"/>
                <a:gd name="T24" fmla="*/ 41 w 341"/>
                <a:gd name="T25" fmla="*/ 115 h 259"/>
                <a:gd name="T26" fmla="*/ 45 w 341"/>
                <a:gd name="T27" fmla="*/ 122 h 259"/>
                <a:gd name="T28" fmla="*/ 48 w 341"/>
                <a:gd name="T29" fmla="*/ 129 h 259"/>
                <a:gd name="T30" fmla="*/ 56 w 341"/>
                <a:gd name="T31" fmla="*/ 129 h 259"/>
                <a:gd name="T32" fmla="*/ 67 w 341"/>
                <a:gd name="T33" fmla="*/ 141 h 259"/>
                <a:gd name="T34" fmla="*/ 67 w 341"/>
                <a:gd name="T35" fmla="*/ 144 h 259"/>
                <a:gd name="T36" fmla="*/ 74 w 341"/>
                <a:gd name="T37" fmla="*/ 159 h 259"/>
                <a:gd name="T38" fmla="*/ 74 w 341"/>
                <a:gd name="T39" fmla="*/ 167 h 259"/>
                <a:gd name="T40" fmla="*/ 78 w 341"/>
                <a:gd name="T41" fmla="*/ 178 h 259"/>
                <a:gd name="T42" fmla="*/ 89 w 341"/>
                <a:gd name="T43" fmla="*/ 192 h 259"/>
                <a:gd name="T44" fmla="*/ 96 w 341"/>
                <a:gd name="T45" fmla="*/ 196 h 259"/>
                <a:gd name="T46" fmla="*/ 104 w 341"/>
                <a:gd name="T47" fmla="*/ 200 h 259"/>
                <a:gd name="T48" fmla="*/ 107 w 341"/>
                <a:gd name="T49" fmla="*/ 204 h 259"/>
                <a:gd name="T50" fmla="*/ 115 w 341"/>
                <a:gd name="T51" fmla="*/ 222 h 259"/>
                <a:gd name="T52" fmla="*/ 133 w 341"/>
                <a:gd name="T53" fmla="*/ 241 h 259"/>
                <a:gd name="T54" fmla="*/ 141 w 341"/>
                <a:gd name="T55" fmla="*/ 252 h 259"/>
                <a:gd name="T56" fmla="*/ 152 w 341"/>
                <a:gd name="T57" fmla="*/ 244 h 259"/>
                <a:gd name="T58" fmla="*/ 156 w 341"/>
                <a:gd name="T59" fmla="*/ 233 h 259"/>
                <a:gd name="T60" fmla="*/ 185 w 341"/>
                <a:gd name="T61" fmla="*/ 241 h 259"/>
                <a:gd name="T62" fmla="*/ 230 w 341"/>
                <a:gd name="T63" fmla="*/ 226 h 259"/>
                <a:gd name="T64" fmla="*/ 337 w 341"/>
                <a:gd name="T65" fmla="*/ 152 h 259"/>
                <a:gd name="T66" fmla="*/ 282 w 341"/>
                <a:gd name="T67" fmla="*/ 148 h 259"/>
                <a:gd name="T68" fmla="*/ 274 w 341"/>
                <a:gd name="T69" fmla="*/ 126 h 259"/>
                <a:gd name="T70" fmla="*/ 274 w 341"/>
                <a:gd name="T71" fmla="*/ 126 h 259"/>
                <a:gd name="T72" fmla="*/ 270 w 341"/>
                <a:gd name="T73" fmla="*/ 122 h 259"/>
                <a:gd name="T74" fmla="*/ 263 w 341"/>
                <a:gd name="T75" fmla="*/ 118 h 259"/>
                <a:gd name="T76" fmla="*/ 259 w 341"/>
                <a:gd name="T77" fmla="*/ 115 h 259"/>
                <a:gd name="T78" fmla="*/ 248 w 341"/>
                <a:gd name="T79" fmla="*/ 100 h 259"/>
                <a:gd name="T80" fmla="*/ 248 w 341"/>
                <a:gd name="T81" fmla="*/ 89 h 259"/>
                <a:gd name="T82" fmla="*/ 244 w 341"/>
                <a:gd name="T83" fmla="*/ 85 h 259"/>
                <a:gd name="T84" fmla="*/ 233 w 341"/>
                <a:gd name="T85" fmla="*/ 74 h 259"/>
                <a:gd name="T86" fmla="*/ 237 w 341"/>
                <a:gd name="T87" fmla="*/ 74 h 259"/>
                <a:gd name="T88" fmla="*/ 226 w 341"/>
                <a:gd name="T89" fmla="*/ 70 h 259"/>
                <a:gd name="T90" fmla="*/ 219 w 341"/>
                <a:gd name="T91" fmla="*/ 59 h 259"/>
                <a:gd name="T92" fmla="*/ 219 w 341"/>
                <a:gd name="T93" fmla="*/ 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1" h="259">
                  <a:moveTo>
                    <a:pt x="219" y="55"/>
                  </a:moveTo>
                  <a:lnTo>
                    <a:pt x="207" y="59"/>
                  </a:lnTo>
                  <a:lnTo>
                    <a:pt x="207" y="55"/>
                  </a:lnTo>
                  <a:lnTo>
                    <a:pt x="193" y="52"/>
                  </a:lnTo>
                  <a:lnTo>
                    <a:pt x="159" y="52"/>
                  </a:lnTo>
                  <a:lnTo>
                    <a:pt x="82" y="3"/>
                  </a:lnTo>
                  <a:lnTo>
                    <a:pt x="67" y="0"/>
                  </a:lnTo>
                  <a:lnTo>
                    <a:pt x="59" y="7"/>
                  </a:lnTo>
                  <a:lnTo>
                    <a:pt x="37" y="11"/>
                  </a:lnTo>
                  <a:lnTo>
                    <a:pt x="56" y="29"/>
                  </a:lnTo>
                  <a:lnTo>
                    <a:pt x="48" y="37"/>
                  </a:lnTo>
                  <a:lnTo>
                    <a:pt x="48" y="44"/>
                  </a:lnTo>
                  <a:lnTo>
                    <a:pt x="33" y="44"/>
                  </a:lnTo>
                  <a:lnTo>
                    <a:pt x="22" y="55"/>
                  </a:lnTo>
                  <a:lnTo>
                    <a:pt x="8" y="52"/>
                  </a:lnTo>
                  <a:lnTo>
                    <a:pt x="0" y="52"/>
                  </a:lnTo>
                  <a:lnTo>
                    <a:pt x="0" y="55"/>
                  </a:lnTo>
                  <a:lnTo>
                    <a:pt x="0" y="63"/>
                  </a:lnTo>
                  <a:lnTo>
                    <a:pt x="0" y="66"/>
                  </a:lnTo>
                  <a:lnTo>
                    <a:pt x="0" y="70"/>
                  </a:lnTo>
                  <a:lnTo>
                    <a:pt x="0" y="66"/>
                  </a:lnTo>
                  <a:lnTo>
                    <a:pt x="4" y="70"/>
                  </a:lnTo>
                  <a:lnTo>
                    <a:pt x="4" y="66"/>
                  </a:lnTo>
                  <a:lnTo>
                    <a:pt x="8" y="70"/>
                  </a:lnTo>
                  <a:lnTo>
                    <a:pt x="8" y="70"/>
                  </a:lnTo>
                  <a:lnTo>
                    <a:pt x="15" y="77"/>
                  </a:lnTo>
                  <a:lnTo>
                    <a:pt x="15" y="81"/>
                  </a:lnTo>
                  <a:lnTo>
                    <a:pt x="15" y="81"/>
                  </a:lnTo>
                  <a:lnTo>
                    <a:pt x="19" y="85"/>
                  </a:lnTo>
                  <a:lnTo>
                    <a:pt x="22" y="89"/>
                  </a:lnTo>
                  <a:lnTo>
                    <a:pt x="22" y="89"/>
                  </a:lnTo>
                  <a:lnTo>
                    <a:pt x="26" y="96"/>
                  </a:lnTo>
                  <a:lnTo>
                    <a:pt x="26" y="96"/>
                  </a:lnTo>
                  <a:lnTo>
                    <a:pt x="30" y="100"/>
                  </a:lnTo>
                  <a:lnTo>
                    <a:pt x="30" y="100"/>
                  </a:lnTo>
                  <a:lnTo>
                    <a:pt x="33" y="103"/>
                  </a:lnTo>
                  <a:lnTo>
                    <a:pt x="33" y="107"/>
                  </a:lnTo>
                  <a:lnTo>
                    <a:pt x="37" y="107"/>
                  </a:lnTo>
                  <a:lnTo>
                    <a:pt x="41" y="115"/>
                  </a:lnTo>
                  <a:lnTo>
                    <a:pt x="45" y="115"/>
                  </a:lnTo>
                  <a:lnTo>
                    <a:pt x="45" y="118"/>
                  </a:lnTo>
                  <a:lnTo>
                    <a:pt x="45" y="122"/>
                  </a:lnTo>
                  <a:lnTo>
                    <a:pt x="45" y="126"/>
                  </a:lnTo>
                  <a:lnTo>
                    <a:pt x="45" y="126"/>
                  </a:lnTo>
                  <a:lnTo>
                    <a:pt x="48" y="129"/>
                  </a:lnTo>
                  <a:lnTo>
                    <a:pt x="48" y="129"/>
                  </a:lnTo>
                  <a:lnTo>
                    <a:pt x="52" y="129"/>
                  </a:lnTo>
                  <a:lnTo>
                    <a:pt x="56" y="129"/>
                  </a:lnTo>
                  <a:lnTo>
                    <a:pt x="59" y="133"/>
                  </a:lnTo>
                  <a:lnTo>
                    <a:pt x="63" y="137"/>
                  </a:lnTo>
                  <a:lnTo>
                    <a:pt x="67" y="141"/>
                  </a:lnTo>
                  <a:lnTo>
                    <a:pt x="67" y="141"/>
                  </a:lnTo>
                  <a:lnTo>
                    <a:pt x="67" y="144"/>
                  </a:lnTo>
                  <a:lnTo>
                    <a:pt x="67" y="144"/>
                  </a:lnTo>
                  <a:lnTo>
                    <a:pt x="70" y="148"/>
                  </a:lnTo>
                  <a:lnTo>
                    <a:pt x="74" y="152"/>
                  </a:lnTo>
                  <a:lnTo>
                    <a:pt x="74" y="159"/>
                  </a:lnTo>
                  <a:lnTo>
                    <a:pt x="74" y="159"/>
                  </a:lnTo>
                  <a:lnTo>
                    <a:pt x="74" y="163"/>
                  </a:lnTo>
                  <a:lnTo>
                    <a:pt x="74" y="167"/>
                  </a:lnTo>
                  <a:lnTo>
                    <a:pt x="74" y="167"/>
                  </a:lnTo>
                  <a:lnTo>
                    <a:pt x="74" y="174"/>
                  </a:lnTo>
                  <a:lnTo>
                    <a:pt x="78" y="178"/>
                  </a:lnTo>
                  <a:lnTo>
                    <a:pt x="78" y="181"/>
                  </a:lnTo>
                  <a:lnTo>
                    <a:pt x="78" y="181"/>
                  </a:lnTo>
                  <a:lnTo>
                    <a:pt x="89" y="192"/>
                  </a:lnTo>
                  <a:lnTo>
                    <a:pt x="89" y="192"/>
                  </a:lnTo>
                  <a:lnTo>
                    <a:pt x="93" y="192"/>
                  </a:lnTo>
                  <a:lnTo>
                    <a:pt x="96" y="196"/>
                  </a:lnTo>
                  <a:lnTo>
                    <a:pt x="96" y="196"/>
                  </a:lnTo>
                  <a:lnTo>
                    <a:pt x="104" y="200"/>
                  </a:lnTo>
                  <a:lnTo>
                    <a:pt x="104" y="200"/>
                  </a:lnTo>
                  <a:lnTo>
                    <a:pt x="107" y="204"/>
                  </a:lnTo>
                  <a:lnTo>
                    <a:pt x="107" y="204"/>
                  </a:lnTo>
                  <a:lnTo>
                    <a:pt x="107" y="204"/>
                  </a:lnTo>
                  <a:lnTo>
                    <a:pt x="111" y="218"/>
                  </a:lnTo>
                  <a:lnTo>
                    <a:pt x="115" y="218"/>
                  </a:lnTo>
                  <a:lnTo>
                    <a:pt x="115" y="222"/>
                  </a:lnTo>
                  <a:lnTo>
                    <a:pt x="130" y="233"/>
                  </a:lnTo>
                  <a:lnTo>
                    <a:pt x="130" y="233"/>
                  </a:lnTo>
                  <a:lnTo>
                    <a:pt x="133" y="241"/>
                  </a:lnTo>
                  <a:lnTo>
                    <a:pt x="137" y="241"/>
                  </a:lnTo>
                  <a:lnTo>
                    <a:pt x="141" y="252"/>
                  </a:lnTo>
                  <a:lnTo>
                    <a:pt x="141" y="252"/>
                  </a:lnTo>
                  <a:lnTo>
                    <a:pt x="145" y="252"/>
                  </a:lnTo>
                  <a:lnTo>
                    <a:pt x="148" y="248"/>
                  </a:lnTo>
                  <a:lnTo>
                    <a:pt x="152" y="244"/>
                  </a:lnTo>
                  <a:lnTo>
                    <a:pt x="148" y="241"/>
                  </a:lnTo>
                  <a:lnTo>
                    <a:pt x="152" y="233"/>
                  </a:lnTo>
                  <a:lnTo>
                    <a:pt x="156" y="233"/>
                  </a:lnTo>
                  <a:lnTo>
                    <a:pt x="159" y="237"/>
                  </a:lnTo>
                  <a:lnTo>
                    <a:pt x="170" y="237"/>
                  </a:lnTo>
                  <a:lnTo>
                    <a:pt x="185" y="241"/>
                  </a:lnTo>
                  <a:lnTo>
                    <a:pt x="200" y="248"/>
                  </a:lnTo>
                  <a:lnTo>
                    <a:pt x="200" y="259"/>
                  </a:lnTo>
                  <a:lnTo>
                    <a:pt x="230" y="226"/>
                  </a:lnTo>
                  <a:lnTo>
                    <a:pt x="337" y="196"/>
                  </a:lnTo>
                  <a:lnTo>
                    <a:pt x="341" y="163"/>
                  </a:lnTo>
                  <a:lnTo>
                    <a:pt x="337" y="152"/>
                  </a:lnTo>
                  <a:lnTo>
                    <a:pt x="337" y="152"/>
                  </a:lnTo>
                  <a:lnTo>
                    <a:pt x="330" y="155"/>
                  </a:lnTo>
                  <a:lnTo>
                    <a:pt x="282" y="148"/>
                  </a:lnTo>
                  <a:lnTo>
                    <a:pt x="278" y="137"/>
                  </a:lnTo>
                  <a:lnTo>
                    <a:pt x="274" y="133"/>
                  </a:lnTo>
                  <a:lnTo>
                    <a:pt x="274" y="126"/>
                  </a:lnTo>
                  <a:lnTo>
                    <a:pt x="274" y="126"/>
                  </a:lnTo>
                  <a:lnTo>
                    <a:pt x="274" y="129"/>
                  </a:lnTo>
                  <a:lnTo>
                    <a:pt x="274" y="126"/>
                  </a:lnTo>
                  <a:lnTo>
                    <a:pt x="274" y="126"/>
                  </a:lnTo>
                  <a:lnTo>
                    <a:pt x="274" y="122"/>
                  </a:lnTo>
                  <a:lnTo>
                    <a:pt x="270" y="122"/>
                  </a:lnTo>
                  <a:lnTo>
                    <a:pt x="270" y="122"/>
                  </a:lnTo>
                  <a:lnTo>
                    <a:pt x="270" y="122"/>
                  </a:lnTo>
                  <a:lnTo>
                    <a:pt x="263" y="118"/>
                  </a:lnTo>
                  <a:lnTo>
                    <a:pt x="263" y="118"/>
                  </a:lnTo>
                  <a:lnTo>
                    <a:pt x="263" y="118"/>
                  </a:lnTo>
                  <a:lnTo>
                    <a:pt x="259" y="115"/>
                  </a:lnTo>
                  <a:lnTo>
                    <a:pt x="259" y="111"/>
                  </a:lnTo>
                  <a:lnTo>
                    <a:pt x="252" y="100"/>
                  </a:lnTo>
                  <a:lnTo>
                    <a:pt x="248" y="100"/>
                  </a:lnTo>
                  <a:lnTo>
                    <a:pt x="248" y="100"/>
                  </a:lnTo>
                  <a:lnTo>
                    <a:pt x="248" y="96"/>
                  </a:lnTo>
                  <a:lnTo>
                    <a:pt x="248" y="89"/>
                  </a:lnTo>
                  <a:lnTo>
                    <a:pt x="248" y="89"/>
                  </a:lnTo>
                  <a:lnTo>
                    <a:pt x="244" y="85"/>
                  </a:lnTo>
                  <a:lnTo>
                    <a:pt x="244" y="85"/>
                  </a:lnTo>
                  <a:lnTo>
                    <a:pt x="237" y="77"/>
                  </a:lnTo>
                  <a:lnTo>
                    <a:pt x="237" y="77"/>
                  </a:lnTo>
                  <a:lnTo>
                    <a:pt x="233" y="74"/>
                  </a:lnTo>
                  <a:lnTo>
                    <a:pt x="233" y="74"/>
                  </a:lnTo>
                  <a:lnTo>
                    <a:pt x="233" y="74"/>
                  </a:lnTo>
                  <a:lnTo>
                    <a:pt x="237" y="74"/>
                  </a:lnTo>
                  <a:lnTo>
                    <a:pt x="233" y="74"/>
                  </a:lnTo>
                  <a:lnTo>
                    <a:pt x="233" y="74"/>
                  </a:lnTo>
                  <a:lnTo>
                    <a:pt x="226" y="70"/>
                  </a:lnTo>
                  <a:lnTo>
                    <a:pt x="222" y="63"/>
                  </a:lnTo>
                  <a:lnTo>
                    <a:pt x="222" y="59"/>
                  </a:lnTo>
                  <a:lnTo>
                    <a:pt x="219" y="59"/>
                  </a:lnTo>
                  <a:lnTo>
                    <a:pt x="219" y="55"/>
                  </a:lnTo>
                  <a:lnTo>
                    <a:pt x="219" y="59"/>
                  </a:lnTo>
                  <a:lnTo>
                    <a:pt x="219" y="5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90">
              <a:extLst>
                <a:ext uri="{FF2B5EF4-FFF2-40B4-BE49-F238E27FC236}">
                  <a16:creationId xmlns:a16="http://schemas.microsoft.com/office/drawing/2014/main" id="{F2E70A20-A825-46ED-A372-55F7AE429C37}"/>
                </a:ext>
              </a:extLst>
            </p:cNvPr>
            <p:cNvSpPr>
              <a:spLocks/>
            </p:cNvSpPr>
            <p:nvPr/>
          </p:nvSpPr>
          <p:spPr bwMode="auto">
            <a:xfrm>
              <a:off x="5350632" y="2656170"/>
              <a:ext cx="14153" cy="33452"/>
            </a:xfrm>
            <a:custGeom>
              <a:avLst/>
              <a:gdLst>
                <a:gd name="T0" fmla="*/ 7 w 11"/>
                <a:gd name="T1" fmla="*/ 26 h 26"/>
                <a:gd name="T2" fmla="*/ 7 w 11"/>
                <a:gd name="T3" fmla="*/ 26 h 26"/>
                <a:gd name="T4" fmla="*/ 0 w 11"/>
                <a:gd name="T5" fmla="*/ 22 h 26"/>
                <a:gd name="T6" fmla="*/ 0 w 11"/>
                <a:gd name="T7" fmla="*/ 22 h 26"/>
                <a:gd name="T8" fmla="*/ 0 w 11"/>
                <a:gd name="T9" fmla="*/ 22 h 26"/>
                <a:gd name="T10" fmla="*/ 0 w 11"/>
                <a:gd name="T11" fmla="*/ 19 h 26"/>
                <a:gd name="T12" fmla="*/ 0 w 11"/>
                <a:gd name="T13" fmla="*/ 19 h 26"/>
                <a:gd name="T14" fmla="*/ 0 w 11"/>
                <a:gd name="T15" fmla="*/ 15 h 26"/>
                <a:gd name="T16" fmla="*/ 0 w 11"/>
                <a:gd name="T17" fmla="*/ 11 h 26"/>
                <a:gd name="T18" fmla="*/ 0 w 11"/>
                <a:gd name="T19" fmla="*/ 11 h 26"/>
                <a:gd name="T20" fmla="*/ 0 w 11"/>
                <a:gd name="T21" fmla="*/ 11 h 26"/>
                <a:gd name="T22" fmla="*/ 0 w 11"/>
                <a:gd name="T23" fmla="*/ 7 h 26"/>
                <a:gd name="T24" fmla="*/ 0 w 11"/>
                <a:gd name="T25" fmla="*/ 7 h 26"/>
                <a:gd name="T26" fmla="*/ 0 w 11"/>
                <a:gd name="T27" fmla="*/ 4 h 26"/>
                <a:gd name="T28" fmla="*/ 4 w 11"/>
                <a:gd name="T29" fmla="*/ 4 h 26"/>
                <a:gd name="T30" fmla="*/ 4 w 11"/>
                <a:gd name="T31" fmla="*/ 4 h 26"/>
                <a:gd name="T32" fmla="*/ 4 w 11"/>
                <a:gd name="T33" fmla="*/ 4 h 26"/>
                <a:gd name="T34" fmla="*/ 4 w 11"/>
                <a:gd name="T35" fmla="*/ 0 h 26"/>
                <a:gd name="T36" fmla="*/ 4 w 11"/>
                <a:gd name="T37" fmla="*/ 0 h 26"/>
                <a:gd name="T38" fmla="*/ 7 w 11"/>
                <a:gd name="T39" fmla="*/ 4 h 26"/>
                <a:gd name="T40" fmla="*/ 7 w 11"/>
                <a:gd name="T41" fmla="*/ 4 h 26"/>
                <a:gd name="T42" fmla="*/ 11 w 11"/>
                <a:gd name="T43" fmla="*/ 4 h 26"/>
                <a:gd name="T44" fmla="*/ 11 w 11"/>
                <a:gd name="T45" fmla="*/ 4 h 26"/>
                <a:gd name="T46" fmla="*/ 7 w 11"/>
                <a:gd name="T47" fmla="*/ 11 h 26"/>
                <a:gd name="T48" fmla="*/ 7 w 11"/>
                <a:gd name="T49" fmla="*/ 11 h 26"/>
                <a:gd name="T50" fmla="*/ 7 w 11"/>
                <a:gd name="T51" fmla="*/ 15 h 26"/>
                <a:gd name="T52" fmla="*/ 11 w 11"/>
                <a:gd name="T53" fmla="*/ 15 h 26"/>
                <a:gd name="T54" fmla="*/ 11 w 11"/>
                <a:gd name="T55" fmla="*/ 19 h 26"/>
                <a:gd name="T56" fmla="*/ 11 w 11"/>
                <a:gd name="T57" fmla="*/ 26 h 26"/>
                <a:gd name="T58" fmla="*/ 7 w 11"/>
                <a:gd name="T59" fmla="*/ 26 h 26"/>
                <a:gd name="T60" fmla="*/ 7 w 11"/>
                <a:gd name="T6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26">
                  <a:moveTo>
                    <a:pt x="7" y="26"/>
                  </a:moveTo>
                  <a:lnTo>
                    <a:pt x="7" y="26"/>
                  </a:lnTo>
                  <a:lnTo>
                    <a:pt x="0" y="22"/>
                  </a:lnTo>
                  <a:lnTo>
                    <a:pt x="0" y="22"/>
                  </a:lnTo>
                  <a:lnTo>
                    <a:pt x="0" y="22"/>
                  </a:lnTo>
                  <a:lnTo>
                    <a:pt x="0" y="19"/>
                  </a:lnTo>
                  <a:lnTo>
                    <a:pt x="0" y="19"/>
                  </a:lnTo>
                  <a:lnTo>
                    <a:pt x="0" y="15"/>
                  </a:lnTo>
                  <a:lnTo>
                    <a:pt x="0" y="11"/>
                  </a:lnTo>
                  <a:lnTo>
                    <a:pt x="0" y="11"/>
                  </a:lnTo>
                  <a:lnTo>
                    <a:pt x="0" y="11"/>
                  </a:lnTo>
                  <a:lnTo>
                    <a:pt x="0" y="7"/>
                  </a:lnTo>
                  <a:lnTo>
                    <a:pt x="0" y="7"/>
                  </a:lnTo>
                  <a:lnTo>
                    <a:pt x="0" y="4"/>
                  </a:lnTo>
                  <a:lnTo>
                    <a:pt x="4" y="4"/>
                  </a:lnTo>
                  <a:lnTo>
                    <a:pt x="4" y="4"/>
                  </a:lnTo>
                  <a:lnTo>
                    <a:pt x="4" y="4"/>
                  </a:lnTo>
                  <a:lnTo>
                    <a:pt x="4" y="0"/>
                  </a:lnTo>
                  <a:lnTo>
                    <a:pt x="4" y="0"/>
                  </a:lnTo>
                  <a:lnTo>
                    <a:pt x="7" y="4"/>
                  </a:lnTo>
                  <a:lnTo>
                    <a:pt x="7" y="4"/>
                  </a:lnTo>
                  <a:lnTo>
                    <a:pt x="11" y="4"/>
                  </a:lnTo>
                  <a:lnTo>
                    <a:pt x="11" y="4"/>
                  </a:lnTo>
                  <a:lnTo>
                    <a:pt x="7" y="11"/>
                  </a:lnTo>
                  <a:lnTo>
                    <a:pt x="7" y="11"/>
                  </a:lnTo>
                  <a:lnTo>
                    <a:pt x="7" y="15"/>
                  </a:lnTo>
                  <a:lnTo>
                    <a:pt x="11" y="15"/>
                  </a:lnTo>
                  <a:lnTo>
                    <a:pt x="11" y="19"/>
                  </a:lnTo>
                  <a:lnTo>
                    <a:pt x="11" y="26"/>
                  </a:lnTo>
                  <a:lnTo>
                    <a:pt x="7" y="26"/>
                  </a:lnTo>
                  <a:lnTo>
                    <a:pt x="7"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91">
              <a:extLst>
                <a:ext uri="{FF2B5EF4-FFF2-40B4-BE49-F238E27FC236}">
                  <a16:creationId xmlns:a16="http://schemas.microsoft.com/office/drawing/2014/main" id="{A7DEB9E3-F8AD-4017-AEA7-E2F67EFCD5F0}"/>
                </a:ext>
              </a:extLst>
            </p:cNvPr>
            <p:cNvSpPr>
              <a:spLocks/>
            </p:cNvSpPr>
            <p:nvPr/>
          </p:nvSpPr>
          <p:spPr bwMode="auto">
            <a:xfrm>
              <a:off x="5364785" y="2661317"/>
              <a:ext cx="105504" cy="70765"/>
            </a:xfrm>
            <a:custGeom>
              <a:avLst/>
              <a:gdLst>
                <a:gd name="T0" fmla="*/ 0 w 82"/>
                <a:gd name="T1" fmla="*/ 26 h 55"/>
                <a:gd name="T2" fmla="*/ 0 w 82"/>
                <a:gd name="T3" fmla="*/ 33 h 55"/>
                <a:gd name="T4" fmla="*/ 4 w 82"/>
                <a:gd name="T5" fmla="*/ 37 h 55"/>
                <a:gd name="T6" fmla="*/ 8 w 82"/>
                <a:gd name="T7" fmla="*/ 48 h 55"/>
                <a:gd name="T8" fmla="*/ 56 w 82"/>
                <a:gd name="T9" fmla="*/ 55 h 55"/>
                <a:gd name="T10" fmla="*/ 63 w 82"/>
                <a:gd name="T11" fmla="*/ 52 h 55"/>
                <a:gd name="T12" fmla="*/ 78 w 82"/>
                <a:gd name="T13" fmla="*/ 11 h 55"/>
                <a:gd name="T14" fmla="*/ 82 w 82"/>
                <a:gd name="T15" fmla="*/ 11 h 55"/>
                <a:gd name="T16" fmla="*/ 78 w 82"/>
                <a:gd name="T17" fmla="*/ 7 h 55"/>
                <a:gd name="T18" fmla="*/ 78 w 82"/>
                <a:gd name="T19" fmla="*/ 3 h 55"/>
                <a:gd name="T20" fmla="*/ 78 w 82"/>
                <a:gd name="T21" fmla="*/ 7 h 55"/>
                <a:gd name="T22" fmla="*/ 78 w 82"/>
                <a:gd name="T23" fmla="*/ 3 h 55"/>
                <a:gd name="T24" fmla="*/ 78 w 82"/>
                <a:gd name="T25" fmla="*/ 3 h 55"/>
                <a:gd name="T26" fmla="*/ 74 w 82"/>
                <a:gd name="T27" fmla="*/ 3 h 55"/>
                <a:gd name="T28" fmla="*/ 74 w 82"/>
                <a:gd name="T29" fmla="*/ 0 h 55"/>
                <a:gd name="T30" fmla="*/ 74 w 82"/>
                <a:gd name="T31" fmla="*/ 0 h 55"/>
                <a:gd name="T32" fmla="*/ 74 w 82"/>
                <a:gd name="T33" fmla="*/ 0 h 55"/>
                <a:gd name="T34" fmla="*/ 70 w 82"/>
                <a:gd name="T35" fmla="*/ 3 h 55"/>
                <a:gd name="T36" fmla="*/ 63 w 82"/>
                <a:gd name="T37" fmla="*/ 7 h 55"/>
                <a:gd name="T38" fmla="*/ 63 w 82"/>
                <a:gd name="T39" fmla="*/ 11 h 55"/>
                <a:gd name="T40" fmla="*/ 52 w 82"/>
                <a:gd name="T41" fmla="*/ 18 h 55"/>
                <a:gd name="T42" fmla="*/ 52 w 82"/>
                <a:gd name="T43" fmla="*/ 22 h 55"/>
                <a:gd name="T44" fmla="*/ 52 w 82"/>
                <a:gd name="T45" fmla="*/ 22 h 55"/>
                <a:gd name="T46" fmla="*/ 52 w 82"/>
                <a:gd name="T47" fmla="*/ 22 h 55"/>
                <a:gd name="T48" fmla="*/ 48 w 82"/>
                <a:gd name="T49" fmla="*/ 26 h 55"/>
                <a:gd name="T50" fmla="*/ 48 w 82"/>
                <a:gd name="T51" fmla="*/ 26 h 55"/>
                <a:gd name="T52" fmla="*/ 45 w 82"/>
                <a:gd name="T53" fmla="*/ 26 h 55"/>
                <a:gd name="T54" fmla="*/ 45 w 82"/>
                <a:gd name="T55" fmla="*/ 26 h 55"/>
                <a:gd name="T56" fmla="*/ 45 w 82"/>
                <a:gd name="T57" fmla="*/ 29 h 55"/>
                <a:gd name="T58" fmla="*/ 45 w 82"/>
                <a:gd name="T59" fmla="*/ 29 h 55"/>
                <a:gd name="T60" fmla="*/ 41 w 82"/>
                <a:gd name="T61" fmla="*/ 29 h 55"/>
                <a:gd name="T62" fmla="*/ 37 w 82"/>
                <a:gd name="T63" fmla="*/ 29 h 55"/>
                <a:gd name="T64" fmla="*/ 33 w 82"/>
                <a:gd name="T65" fmla="*/ 33 h 55"/>
                <a:gd name="T66" fmla="*/ 33 w 82"/>
                <a:gd name="T67" fmla="*/ 29 h 55"/>
                <a:gd name="T68" fmla="*/ 30 w 82"/>
                <a:gd name="T69" fmla="*/ 29 h 55"/>
                <a:gd name="T70" fmla="*/ 26 w 82"/>
                <a:gd name="T71" fmla="*/ 29 h 55"/>
                <a:gd name="T72" fmla="*/ 26 w 82"/>
                <a:gd name="T73" fmla="*/ 29 h 55"/>
                <a:gd name="T74" fmla="*/ 19 w 82"/>
                <a:gd name="T75" fmla="*/ 29 h 55"/>
                <a:gd name="T76" fmla="*/ 11 w 82"/>
                <a:gd name="T77" fmla="*/ 33 h 55"/>
                <a:gd name="T78" fmla="*/ 11 w 82"/>
                <a:gd name="T79" fmla="*/ 33 h 55"/>
                <a:gd name="T80" fmla="*/ 8 w 82"/>
                <a:gd name="T81" fmla="*/ 33 h 55"/>
                <a:gd name="T82" fmla="*/ 4 w 82"/>
                <a:gd name="T83" fmla="*/ 33 h 55"/>
                <a:gd name="T84" fmla="*/ 4 w 82"/>
                <a:gd name="T85" fmla="*/ 26 h 55"/>
                <a:gd name="T86" fmla="*/ 4 w 82"/>
                <a:gd name="T87" fmla="*/ 29 h 55"/>
                <a:gd name="T88" fmla="*/ 0 w 82"/>
                <a:gd name="T89" fmla="*/ 2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 h="55">
                  <a:moveTo>
                    <a:pt x="0" y="26"/>
                  </a:moveTo>
                  <a:lnTo>
                    <a:pt x="0" y="33"/>
                  </a:lnTo>
                  <a:lnTo>
                    <a:pt x="4" y="37"/>
                  </a:lnTo>
                  <a:lnTo>
                    <a:pt x="8" y="48"/>
                  </a:lnTo>
                  <a:lnTo>
                    <a:pt x="56" y="55"/>
                  </a:lnTo>
                  <a:lnTo>
                    <a:pt x="63" y="52"/>
                  </a:lnTo>
                  <a:lnTo>
                    <a:pt x="78" y="11"/>
                  </a:lnTo>
                  <a:lnTo>
                    <a:pt x="82" y="11"/>
                  </a:lnTo>
                  <a:lnTo>
                    <a:pt x="78" y="7"/>
                  </a:lnTo>
                  <a:lnTo>
                    <a:pt x="78" y="3"/>
                  </a:lnTo>
                  <a:lnTo>
                    <a:pt x="78" y="7"/>
                  </a:lnTo>
                  <a:lnTo>
                    <a:pt x="78" y="3"/>
                  </a:lnTo>
                  <a:lnTo>
                    <a:pt x="78" y="3"/>
                  </a:lnTo>
                  <a:lnTo>
                    <a:pt x="74" y="3"/>
                  </a:lnTo>
                  <a:lnTo>
                    <a:pt x="74" y="0"/>
                  </a:lnTo>
                  <a:lnTo>
                    <a:pt x="74" y="0"/>
                  </a:lnTo>
                  <a:lnTo>
                    <a:pt x="74" y="0"/>
                  </a:lnTo>
                  <a:lnTo>
                    <a:pt x="70" y="3"/>
                  </a:lnTo>
                  <a:lnTo>
                    <a:pt x="63" y="7"/>
                  </a:lnTo>
                  <a:lnTo>
                    <a:pt x="63" y="11"/>
                  </a:lnTo>
                  <a:lnTo>
                    <a:pt x="52" y="18"/>
                  </a:lnTo>
                  <a:lnTo>
                    <a:pt x="52" y="22"/>
                  </a:lnTo>
                  <a:lnTo>
                    <a:pt x="52" y="22"/>
                  </a:lnTo>
                  <a:lnTo>
                    <a:pt x="52" y="22"/>
                  </a:lnTo>
                  <a:lnTo>
                    <a:pt x="48" y="26"/>
                  </a:lnTo>
                  <a:lnTo>
                    <a:pt x="48" y="26"/>
                  </a:lnTo>
                  <a:lnTo>
                    <a:pt x="45" y="26"/>
                  </a:lnTo>
                  <a:lnTo>
                    <a:pt x="45" y="26"/>
                  </a:lnTo>
                  <a:lnTo>
                    <a:pt x="45" y="29"/>
                  </a:lnTo>
                  <a:lnTo>
                    <a:pt x="45" y="29"/>
                  </a:lnTo>
                  <a:lnTo>
                    <a:pt x="41" y="29"/>
                  </a:lnTo>
                  <a:lnTo>
                    <a:pt x="37" y="29"/>
                  </a:lnTo>
                  <a:lnTo>
                    <a:pt x="33" y="33"/>
                  </a:lnTo>
                  <a:lnTo>
                    <a:pt x="33" y="29"/>
                  </a:lnTo>
                  <a:lnTo>
                    <a:pt x="30" y="29"/>
                  </a:lnTo>
                  <a:lnTo>
                    <a:pt x="26" y="29"/>
                  </a:lnTo>
                  <a:lnTo>
                    <a:pt x="26" y="29"/>
                  </a:lnTo>
                  <a:lnTo>
                    <a:pt x="19" y="29"/>
                  </a:lnTo>
                  <a:lnTo>
                    <a:pt x="11" y="33"/>
                  </a:lnTo>
                  <a:lnTo>
                    <a:pt x="11" y="33"/>
                  </a:lnTo>
                  <a:lnTo>
                    <a:pt x="8" y="33"/>
                  </a:lnTo>
                  <a:lnTo>
                    <a:pt x="4" y="33"/>
                  </a:lnTo>
                  <a:lnTo>
                    <a:pt x="4" y="26"/>
                  </a:lnTo>
                  <a:lnTo>
                    <a:pt x="4" y="29"/>
                  </a:lnTo>
                  <a:lnTo>
                    <a:pt x="0"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92">
              <a:extLst>
                <a:ext uri="{FF2B5EF4-FFF2-40B4-BE49-F238E27FC236}">
                  <a16:creationId xmlns:a16="http://schemas.microsoft.com/office/drawing/2014/main" id="{81C3071C-61C2-4009-9063-59C3B5AD55BE}"/>
                </a:ext>
              </a:extLst>
            </p:cNvPr>
            <p:cNvSpPr>
              <a:spLocks noEditPoints="1"/>
            </p:cNvSpPr>
            <p:nvPr/>
          </p:nvSpPr>
          <p:spPr bwMode="auto">
            <a:xfrm>
              <a:off x="3721756" y="2388551"/>
              <a:ext cx="61758" cy="24446"/>
            </a:xfrm>
            <a:custGeom>
              <a:avLst/>
              <a:gdLst>
                <a:gd name="T0" fmla="*/ 18 w 48"/>
                <a:gd name="T1" fmla="*/ 0 h 19"/>
                <a:gd name="T2" fmla="*/ 22 w 48"/>
                <a:gd name="T3" fmla="*/ 4 h 19"/>
                <a:gd name="T4" fmla="*/ 22 w 48"/>
                <a:gd name="T5" fmla="*/ 0 h 19"/>
                <a:gd name="T6" fmla="*/ 18 w 48"/>
                <a:gd name="T7" fmla="*/ 0 h 19"/>
                <a:gd name="T8" fmla="*/ 18 w 48"/>
                <a:gd name="T9" fmla="*/ 0 h 19"/>
                <a:gd name="T10" fmla="*/ 18 w 48"/>
                <a:gd name="T11" fmla="*/ 0 h 19"/>
                <a:gd name="T12" fmla="*/ 3 w 48"/>
                <a:gd name="T13" fmla="*/ 0 h 19"/>
                <a:gd name="T14" fmla="*/ 7 w 48"/>
                <a:gd name="T15" fmla="*/ 4 h 19"/>
                <a:gd name="T16" fmla="*/ 7 w 48"/>
                <a:gd name="T17" fmla="*/ 0 h 19"/>
                <a:gd name="T18" fmla="*/ 3 w 48"/>
                <a:gd name="T19" fmla="*/ 0 h 19"/>
                <a:gd name="T20" fmla="*/ 3 w 48"/>
                <a:gd name="T21" fmla="*/ 0 h 19"/>
                <a:gd name="T22" fmla="*/ 0 w 48"/>
                <a:gd name="T23" fmla="*/ 4 h 19"/>
                <a:gd name="T24" fmla="*/ 0 w 48"/>
                <a:gd name="T25" fmla="*/ 8 h 19"/>
                <a:gd name="T26" fmla="*/ 3 w 48"/>
                <a:gd name="T27" fmla="*/ 8 h 19"/>
                <a:gd name="T28" fmla="*/ 3 w 48"/>
                <a:gd name="T29" fmla="*/ 8 h 19"/>
                <a:gd name="T30" fmla="*/ 3 w 48"/>
                <a:gd name="T31" fmla="*/ 4 h 19"/>
                <a:gd name="T32" fmla="*/ 0 w 48"/>
                <a:gd name="T33" fmla="*/ 4 h 19"/>
                <a:gd name="T34" fmla="*/ 0 w 48"/>
                <a:gd name="T35" fmla="*/ 4 h 19"/>
                <a:gd name="T36" fmla="*/ 44 w 48"/>
                <a:gd name="T37" fmla="*/ 19 h 19"/>
                <a:gd name="T38" fmla="*/ 40 w 48"/>
                <a:gd name="T39" fmla="*/ 19 h 19"/>
                <a:gd name="T40" fmla="*/ 40 w 48"/>
                <a:gd name="T41" fmla="*/ 19 h 19"/>
                <a:gd name="T42" fmla="*/ 48 w 48"/>
                <a:gd name="T43" fmla="*/ 19 h 19"/>
                <a:gd name="T44" fmla="*/ 48 w 48"/>
                <a:gd name="T45" fmla="*/ 19 h 19"/>
                <a:gd name="T46" fmla="*/ 48 w 48"/>
                <a:gd name="T47" fmla="*/ 19 h 19"/>
                <a:gd name="T48" fmla="*/ 44 w 48"/>
                <a:gd name="T4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19">
                  <a:moveTo>
                    <a:pt x="18" y="0"/>
                  </a:moveTo>
                  <a:lnTo>
                    <a:pt x="22" y="4"/>
                  </a:lnTo>
                  <a:lnTo>
                    <a:pt x="22" y="0"/>
                  </a:lnTo>
                  <a:lnTo>
                    <a:pt x="18" y="0"/>
                  </a:lnTo>
                  <a:lnTo>
                    <a:pt x="18" y="0"/>
                  </a:lnTo>
                  <a:lnTo>
                    <a:pt x="18" y="0"/>
                  </a:lnTo>
                  <a:close/>
                  <a:moveTo>
                    <a:pt x="3" y="0"/>
                  </a:moveTo>
                  <a:lnTo>
                    <a:pt x="7" y="4"/>
                  </a:lnTo>
                  <a:lnTo>
                    <a:pt x="7" y="0"/>
                  </a:lnTo>
                  <a:lnTo>
                    <a:pt x="3" y="0"/>
                  </a:lnTo>
                  <a:lnTo>
                    <a:pt x="3" y="0"/>
                  </a:lnTo>
                  <a:close/>
                  <a:moveTo>
                    <a:pt x="0" y="4"/>
                  </a:moveTo>
                  <a:lnTo>
                    <a:pt x="0" y="8"/>
                  </a:lnTo>
                  <a:lnTo>
                    <a:pt x="3" y="8"/>
                  </a:lnTo>
                  <a:lnTo>
                    <a:pt x="3" y="8"/>
                  </a:lnTo>
                  <a:lnTo>
                    <a:pt x="3" y="4"/>
                  </a:lnTo>
                  <a:lnTo>
                    <a:pt x="0" y="4"/>
                  </a:lnTo>
                  <a:lnTo>
                    <a:pt x="0" y="4"/>
                  </a:lnTo>
                  <a:close/>
                  <a:moveTo>
                    <a:pt x="44" y="19"/>
                  </a:moveTo>
                  <a:lnTo>
                    <a:pt x="40" y="19"/>
                  </a:lnTo>
                  <a:lnTo>
                    <a:pt x="40" y="19"/>
                  </a:lnTo>
                  <a:lnTo>
                    <a:pt x="48" y="19"/>
                  </a:lnTo>
                  <a:lnTo>
                    <a:pt x="48" y="19"/>
                  </a:lnTo>
                  <a:lnTo>
                    <a:pt x="48" y="19"/>
                  </a:lnTo>
                  <a:lnTo>
                    <a:pt x="44"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93">
              <a:extLst>
                <a:ext uri="{FF2B5EF4-FFF2-40B4-BE49-F238E27FC236}">
                  <a16:creationId xmlns:a16="http://schemas.microsoft.com/office/drawing/2014/main" id="{415C8E29-953B-4C4C-B55E-8B322902956B}"/>
                </a:ext>
              </a:extLst>
            </p:cNvPr>
            <p:cNvSpPr>
              <a:spLocks/>
            </p:cNvSpPr>
            <p:nvPr/>
          </p:nvSpPr>
          <p:spPr bwMode="auto">
            <a:xfrm>
              <a:off x="3945630" y="2522360"/>
              <a:ext cx="9007" cy="5147"/>
            </a:xfrm>
            <a:custGeom>
              <a:avLst/>
              <a:gdLst>
                <a:gd name="T0" fmla="*/ 1 w 2"/>
                <a:gd name="T1" fmla="*/ 1 h 1"/>
                <a:gd name="T2" fmla="*/ 1 w 2"/>
                <a:gd name="T3" fmla="*/ 1 h 1"/>
                <a:gd name="T4" fmla="*/ 0 w 2"/>
                <a:gd name="T5" fmla="*/ 0 h 1"/>
                <a:gd name="T6" fmla="*/ 2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1" y="1"/>
                    <a:pt x="1" y="1"/>
                  </a:cubicBezTo>
                  <a:cubicBezTo>
                    <a:pt x="0" y="0"/>
                    <a:pt x="0" y="0"/>
                    <a:pt x="0" y="0"/>
                  </a:cubicBezTo>
                  <a:cubicBezTo>
                    <a:pt x="2" y="0"/>
                    <a:pt x="2" y="0"/>
                    <a:pt x="2" y="0"/>
                  </a:cubicBezTo>
                  <a:cubicBezTo>
                    <a:pt x="2" y="1"/>
                    <a:pt x="2" y="1"/>
                    <a:pt x="2" y="1"/>
                  </a:cubicBezTo>
                  <a:cubicBezTo>
                    <a:pt x="2" y="1"/>
                    <a:pt x="1" y="1"/>
                    <a:pt x="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94">
              <a:extLst>
                <a:ext uri="{FF2B5EF4-FFF2-40B4-BE49-F238E27FC236}">
                  <a16:creationId xmlns:a16="http://schemas.microsoft.com/office/drawing/2014/main" id="{BF71512B-B2C6-4C8D-9E9E-10B4E15CDA1E}"/>
                </a:ext>
              </a:extLst>
            </p:cNvPr>
            <p:cNvSpPr>
              <a:spLocks noEditPoints="1"/>
            </p:cNvSpPr>
            <p:nvPr/>
          </p:nvSpPr>
          <p:spPr bwMode="auto">
            <a:xfrm>
              <a:off x="3926331" y="2603418"/>
              <a:ext cx="95211" cy="28306"/>
            </a:xfrm>
            <a:custGeom>
              <a:avLst/>
              <a:gdLst>
                <a:gd name="T0" fmla="*/ 3 w 20"/>
                <a:gd name="T1" fmla="*/ 4 h 6"/>
                <a:gd name="T2" fmla="*/ 3 w 20"/>
                <a:gd name="T3" fmla="*/ 4 h 6"/>
                <a:gd name="T4" fmla="*/ 3 w 20"/>
                <a:gd name="T5" fmla="*/ 4 h 6"/>
                <a:gd name="T6" fmla="*/ 4 w 20"/>
                <a:gd name="T7" fmla="*/ 4 h 6"/>
                <a:gd name="T8" fmla="*/ 4 w 20"/>
                <a:gd name="T9" fmla="*/ 4 h 6"/>
                <a:gd name="T10" fmla="*/ 3 w 20"/>
                <a:gd name="T11" fmla="*/ 4 h 6"/>
                <a:gd name="T12" fmla="*/ 0 w 20"/>
                <a:gd name="T13" fmla="*/ 6 h 6"/>
                <a:gd name="T14" fmla="*/ 0 w 20"/>
                <a:gd name="T15" fmla="*/ 6 h 6"/>
                <a:gd name="T16" fmla="*/ 0 w 20"/>
                <a:gd name="T17" fmla="*/ 5 h 6"/>
                <a:gd name="T18" fmla="*/ 1 w 20"/>
                <a:gd name="T19" fmla="*/ 5 h 6"/>
                <a:gd name="T20" fmla="*/ 1 w 20"/>
                <a:gd name="T21" fmla="*/ 6 h 6"/>
                <a:gd name="T22" fmla="*/ 0 w 20"/>
                <a:gd name="T23" fmla="*/ 6 h 6"/>
                <a:gd name="T24" fmla="*/ 0 w 20"/>
                <a:gd name="T25" fmla="*/ 6 h 6"/>
                <a:gd name="T26" fmla="*/ 1 w 20"/>
                <a:gd name="T27" fmla="*/ 3 h 6"/>
                <a:gd name="T28" fmla="*/ 1 w 20"/>
                <a:gd name="T29" fmla="*/ 2 h 6"/>
                <a:gd name="T30" fmla="*/ 1 w 20"/>
                <a:gd name="T31" fmla="*/ 1 h 6"/>
                <a:gd name="T32" fmla="*/ 1 w 20"/>
                <a:gd name="T33" fmla="*/ 1 h 6"/>
                <a:gd name="T34" fmla="*/ 2 w 20"/>
                <a:gd name="T35" fmla="*/ 1 h 6"/>
                <a:gd name="T36" fmla="*/ 2 w 20"/>
                <a:gd name="T37" fmla="*/ 2 h 6"/>
                <a:gd name="T38" fmla="*/ 1 w 20"/>
                <a:gd name="T39" fmla="*/ 3 h 6"/>
                <a:gd name="T40" fmla="*/ 8 w 20"/>
                <a:gd name="T41" fmla="*/ 4 h 6"/>
                <a:gd name="T42" fmla="*/ 7 w 20"/>
                <a:gd name="T43" fmla="*/ 4 h 6"/>
                <a:gd name="T44" fmla="*/ 6 w 20"/>
                <a:gd name="T45" fmla="*/ 5 h 6"/>
                <a:gd name="T46" fmla="*/ 5 w 20"/>
                <a:gd name="T47" fmla="*/ 4 h 6"/>
                <a:gd name="T48" fmla="*/ 4 w 20"/>
                <a:gd name="T49" fmla="*/ 4 h 6"/>
                <a:gd name="T50" fmla="*/ 5 w 20"/>
                <a:gd name="T51" fmla="*/ 3 h 6"/>
                <a:gd name="T52" fmla="*/ 6 w 20"/>
                <a:gd name="T53" fmla="*/ 3 h 6"/>
                <a:gd name="T54" fmla="*/ 7 w 20"/>
                <a:gd name="T55" fmla="*/ 3 h 6"/>
                <a:gd name="T56" fmla="*/ 7 w 20"/>
                <a:gd name="T57" fmla="*/ 3 h 6"/>
                <a:gd name="T58" fmla="*/ 8 w 20"/>
                <a:gd name="T59" fmla="*/ 3 h 6"/>
                <a:gd name="T60" fmla="*/ 8 w 20"/>
                <a:gd name="T61" fmla="*/ 4 h 6"/>
                <a:gd name="T62" fmla="*/ 10 w 20"/>
                <a:gd name="T63" fmla="*/ 4 h 6"/>
                <a:gd name="T64" fmla="*/ 9 w 20"/>
                <a:gd name="T65" fmla="*/ 5 h 6"/>
                <a:gd name="T66" fmla="*/ 10 w 20"/>
                <a:gd name="T67" fmla="*/ 6 h 6"/>
                <a:gd name="T68" fmla="*/ 11 w 20"/>
                <a:gd name="T69" fmla="*/ 5 h 6"/>
                <a:gd name="T70" fmla="*/ 12 w 20"/>
                <a:gd name="T71" fmla="*/ 5 h 6"/>
                <a:gd name="T72" fmla="*/ 11 w 20"/>
                <a:gd name="T73" fmla="*/ 4 h 6"/>
                <a:gd name="T74" fmla="*/ 11 w 20"/>
                <a:gd name="T75" fmla="*/ 4 h 6"/>
                <a:gd name="T76" fmla="*/ 10 w 20"/>
                <a:gd name="T77" fmla="*/ 4 h 6"/>
                <a:gd name="T78" fmla="*/ 18 w 20"/>
                <a:gd name="T79" fmla="*/ 1 h 6"/>
                <a:gd name="T80" fmla="*/ 19 w 20"/>
                <a:gd name="T81" fmla="*/ 0 h 6"/>
                <a:gd name="T82" fmla="*/ 19 w 20"/>
                <a:gd name="T83" fmla="*/ 0 h 6"/>
                <a:gd name="T84" fmla="*/ 20 w 20"/>
                <a:gd name="T85" fmla="*/ 0 h 6"/>
                <a:gd name="T86" fmla="*/ 19 w 20"/>
                <a:gd name="T87" fmla="*/ 0 h 6"/>
                <a:gd name="T88" fmla="*/ 18 w 20"/>
                <a:gd name="T89" fmla="*/ 1 h 6"/>
                <a:gd name="T90" fmla="*/ 15 w 20"/>
                <a:gd name="T91" fmla="*/ 4 h 6"/>
                <a:gd name="T92" fmla="*/ 16 w 20"/>
                <a:gd name="T93" fmla="*/ 3 h 6"/>
                <a:gd name="T94" fmla="*/ 16 w 20"/>
                <a:gd name="T95" fmla="*/ 3 h 6"/>
                <a:gd name="T96" fmla="*/ 18 w 20"/>
                <a:gd name="T97" fmla="*/ 2 h 6"/>
                <a:gd name="T98" fmla="*/ 18 w 20"/>
                <a:gd name="T99" fmla="*/ 3 h 6"/>
                <a:gd name="T100" fmla="*/ 17 w 20"/>
                <a:gd name="T101" fmla="*/ 4 h 6"/>
                <a:gd name="T102" fmla="*/ 16 w 20"/>
                <a:gd name="T103" fmla="*/ 4 h 6"/>
                <a:gd name="T104" fmla="*/ 15 w 20"/>
                <a:gd name="T10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 h="6">
                  <a:moveTo>
                    <a:pt x="3" y="4"/>
                  </a:moveTo>
                  <a:cubicBezTo>
                    <a:pt x="3" y="4"/>
                    <a:pt x="3" y="4"/>
                    <a:pt x="3" y="4"/>
                  </a:cubicBezTo>
                  <a:cubicBezTo>
                    <a:pt x="3" y="4"/>
                    <a:pt x="3" y="4"/>
                    <a:pt x="3" y="4"/>
                  </a:cubicBezTo>
                  <a:cubicBezTo>
                    <a:pt x="4" y="4"/>
                    <a:pt x="4" y="4"/>
                    <a:pt x="4" y="4"/>
                  </a:cubicBezTo>
                  <a:cubicBezTo>
                    <a:pt x="4" y="4"/>
                    <a:pt x="4" y="4"/>
                    <a:pt x="4" y="4"/>
                  </a:cubicBezTo>
                  <a:cubicBezTo>
                    <a:pt x="4" y="4"/>
                    <a:pt x="3" y="4"/>
                    <a:pt x="3" y="4"/>
                  </a:cubicBezTo>
                  <a:close/>
                  <a:moveTo>
                    <a:pt x="0" y="6"/>
                  </a:moveTo>
                  <a:cubicBezTo>
                    <a:pt x="0" y="6"/>
                    <a:pt x="0" y="6"/>
                    <a:pt x="0" y="6"/>
                  </a:cubicBezTo>
                  <a:cubicBezTo>
                    <a:pt x="0" y="5"/>
                    <a:pt x="0" y="5"/>
                    <a:pt x="0" y="5"/>
                  </a:cubicBezTo>
                  <a:cubicBezTo>
                    <a:pt x="1" y="5"/>
                    <a:pt x="1" y="5"/>
                    <a:pt x="1" y="5"/>
                  </a:cubicBezTo>
                  <a:cubicBezTo>
                    <a:pt x="1" y="6"/>
                    <a:pt x="1" y="6"/>
                    <a:pt x="1" y="6"/>
                  </a:cubicBezTo>
                  <a:cubicBezTo>
                    <a:pt x="0" y="6"/>
                    <a:pt x="0" y="6"/>
                    <a:pt x="0" y="6"/>
                  </a:cubicBezTo>
                  <a:cubicBezTo>
                    <a:pt x="0" y="6"/>
                    <a:pt x="0" y="6"/>
                    <a:pt x="0" y="6"/>
                  </a:cubicBezTo>
                  <a:close/>
                  <a:moveTo>
                    <a:pt x="1" y="3"/>
                  </a:moveTo>
                  <a:cubicBezTo>
                    <a:pt x="1" y="2"/>
                    <a:pt x="1" y="2"/>
                    <a:pt x="1" y="2"/>
                  </a:cubicBezTo>
                  <a:cubicBezTo>
                    <a:pt x="1" y="1"/>
                    <a:pt x="1" y="1"/>
                    <a:pt x="1" y="1"/>
                  </a:cubicBezTo>
                  <a:cubicBezTo>
                    <a:pt x="1" y="1"/>
                    <a:pt x="1" y="1"/>
                    <a:pt x="1" y="1"/>
                  </a:cubicBezTo>
                  <a:cubicBezTo>
                    <a:pt x="1" y="1"/>
                    <a:pt x="2" y="1"/>
                    <a:pt x="2" y="1"/>
                  </a:cubicBezTo>
                  <a:cubicBezTo>
                    <a:pt x="2" y="2"/>
                    <a:pt x="2" y="2"/>
                    <a:pt x="2" y="2"/>
                  </a:cubicBezTo>
                  <a:cubicBezTo>
                    <a:pt x="2" y="2"/>
                    <a:pt x="1" y="3"/>
                    <a:pt x="1" y="3"/>
                  </a:cubicBezTo>
                  <a:close/>
                  <a:moveTo>
                    <a:pt x="8" y="4"/>
                  </a:moveTo>
                  <a:cubicBezTo>
                    <a:pt x="7" y="4"/>
                    <a:pt x="7" y="4"/>
                    <a:pt x="7" y="4"/>
                  </a:cubicBezTo>
                  <a:cubicBezTo>
                    <a:pt x="6" y="5"/>
                    <a:pt x="6" y="5"/>
                    <a:pt x="6" y="5"/>
                  </a:cubicBezTo>
                  <a:cubicBezTo>
                    <a:pt x="5" y="4"/>
                    <a:pt x="5" y="4"/>
                    <a:pt x="5" y="4"/>
                  </a:cubicBezTo>
                  <a:cubicBezTo>
                    <a:pt x="4" y="4"/>
                    <a:pt x="4" y="4"/>
                    <a:pt x="4" y="4"/>
                  </a:cubicBezTo>
                  <a:cubicBezTo>
                    <a:pt x="5" y="3"/>
                    <a:pt x="5" y="3"/>
                    <a:pt x="5" y="3"/>
                  </a:cubicBezTo>
                  <a:cubicBezTo>
                    <a:pt x="6" y="3"/>
                    <a:pt x="6" y="3"/>
                    <a:pt x="6" y="3"/>
                  </a:cubicBezTo>
                  <a:cubicBezTo>
                    <a:pt x="7" y="3"/>
                    <a:pt x="7" y="3"/>
                    <a:pt x="7" y="3"/>
                  </a:cubicBezTo>
                  <a:cubicBezTo>
                    <a:pt x="7" y="3"/>
                    <a:pt x="7" y="3"/>
                    <a:pt x="7" y="3"/>
                  </a:cubicBezTo>
                  <a:cubicBezTo>
                    <a:pt x="8" y="3"/>
                    <a:pt x="8" y="3"/>
                    <a:pt x="8" y="3"/>
                  </a:cubicBezTo>
                  <a:cubicBezTo>
                    <a:pt x="8" y="4"/>
                    <a:pt x="8" y="4"/>
                    <a:pt x="8" y="4"/>
                  </a:cubicBezTo>
                  <a:close/>
                  <a:moveTo>
                    <a:pt x="10" y="4"/>
                  </a:moveTo>
                  <a:cubicBezTo>
                    <a:pt x="9" y="5"/>
                    <a:pt x="9" y="5"/>
                    <a:pt x="9" y="5"/>
                  </a:cubicBezTo>
                  <a:cubicBezTo>
                    <a:pt x="10" y="6"/>
                    <a:pt x="10" y="6"/>
                    <a:pt x="10" y="6"/>
                  </a:cubicBezTo>
                  <a:cubicBezTo>
                    <a:pt x="11" y="5"/>
                    <a:pt x="11" y="5"/>
                    <a:pt x="11" y="5"/>
                  </a:cubicBezTo>
                  <a:cubicBezTo>
                    <a:pt x="12" y="5"/>
                    <a:pt x="12" y="5"/>
                    <a:pt x="12" y="5"/>
                  </a:cubicBezTo>
                  <a:cubicBezTo>
                    <a:pt x="11" y="4"/>
                    <a:pt x="11" y="4"/>
                    <a:pt x="11" y="4"/>
                  </a:cubicBezTo>
                  <a:cubicBezTo>
                    <a:pt x="11" y="4"/>
                    <a:pt x="11" y="4"/>
                    <a:pt x="11" y="4"/>
                  </a:cubicBezTo>
                  <a:cubicBezTo>
                    <a:pt x="10" y="4"/>
                    <a:pt x="10" y="4"/>
                    <a:pt x="10" y="4"/>
                  </a:cubicBezTo>
                  <a:close/>
                  <a:moveTo>
                    <a:pt x="18" y="1"/>
                  </a:moveTo>
                  <a:cubicBezTo>
                    <a:pt x="19" y="0"/>
                    <a:pt x="19" y="0"/>
                    <a:pt x="19" y="0"/>
                  </a:cubicBezTo>
                  <a:cubicBezTo>
                    <a:pt x="19" y="0"/>
                    <a:pt x="19" y="0"/>
                    <a:pt x="19" y="0"/>
                  </a:cubicBezTo>
                  <a:cubicBezTo>
                    <a:pt x="20" y="0"/>
                    <a:pt x="20" y="0"/>
                    <a:pt x="20" y="0"/>
                  </a:cubicBezTo>
                  <a:cubicBezTo>
                    <a:pt x="19" y="0"/>
                    <a:pt x="19" y="0"/>
                    <a:pt x="19" y="0"/>
                  </a:cubicBezTo>
                  <a:cubicBezTo>
                    <a:pt x="18" y="1"/>
                    <a:pt x="18" y="1"/>
                    <a:pt x="18" y="1"/>
                  </a:cubicBezTo>
                  <a:close/>
                  <a:moveTo>
                    <a:pt x="15" y="4"/>
                  </a:moveTo>
                  <a:cubicBezTo>
                    <a:pt x="16" y="3"/>
                    <a:pt x="16" y="3"/>
                    <a:pt x="16" y="3"/>
                  </a:cubicBezTo>
                  <a:cubicBezTo>
                    <a:pt x="16" y="3"/>
                    <a:pt x="16" y="3"/>
                    <a:pt x="16" y="3"/>
                  </a:cubicBezTo>
                  <a:cubicBezTo>
                    <a:pt x="18" y="2"/>
                    <a:pt x="18" y="2"/>
                    <a:pt x="18" y="2"/>
                  </a:cubicBezTo>
                  <a:cubicBezTo>
                    <a:pt x="18" y="3"/>
                    <a:pt x="18" y="3"/>
                    <a:pt x="18" y="3"/>
                  </a:cubicBezTo>
                  <a:cubicBezTo>
                    <a:pt x="17" y="4"/>
                    <a:pt x="17" y="4"/>
                    <a:pt x="17" y="4"/>
                  </a:cubicBezTo>
                  <a:cubicBezTo>
                    <a:pt x="16" y="4"/>
                    <a:pt x="16" y="4"/>
                    <a:pt x="16" y="4"/>
                  </a:cubicBezTo>
                  <a:lnTo>
                    <a:pt x="15"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95">
              <a:extLst>
                <a:ext uri="{FF2B5EF4-FFF2-40B4-BE49-F238E27FC236}">
                  <a16:creationId xmlns:a16="http://schemas.microsoft.com/office/drawing/2014/main" id="{BE2CFE24-C52C-4D02-9DC8-6288829D897D}"/>
                </a:ext>
              </a:extLst>
            </p:cNvPr>
            <p:cNvSpPr>
              <a:spLocks noEditPoints="1"/>
            </p:cNvSpPr>
            <p:nvPr/>
          </p:nvSpPr>
          <p:spPr bwMode="auto">
            <a:xfrm>
              <a:off x="3769361" y="2842732"/>
              <a:ext cx="51465" cy="42459"/>
            </a:xfrm>
            <a:custGeom>
              <a:avLst/>
              <a:gdLst>
                <a:gd name="T0" fmla="*/ 1 w 11"/>
                <a:gd name="T1" fmla="*/ 1 h 9"/>
                <a:gd name="T2" fmla="*/ 2 w 11"/>
                <a:gd name="T3" fmla="*/ 0 h 9"/>
                <a:gd name="T4" fmla="*/ 1 w 11"/>
                <a:gd name="T5" fmla="*/ 0 h 9"/>
                <a:gd name="T6" fmla="*/ 1 w 11"/>
                <a:gd name="T7" fmla="*/ 0 h 9"/>
                <a:gd name="T8" fmla="*/ 0 w 11"/>
                <a:gd name="T9" fmla="*/ 0 h 9"/>
                <a:gd name="T10" fmla="*/ 0 w 11"/>
                <a:gd name="T11" fmla="*/ 0 h 9"/>
                <a:gd name="T12" fmla="*/ 0 w 11"/>
                <a:gd name="T13" fmla="*/ 0 h 9"/>
                <a:gd name="T14" fmla="*/ 1 w 11"/>
                <a:gd name="T15" fmla="*/ 1 h 9"/>
                <a:gd name="T16" fmla="*/ 2 w 11"/>
                <a:gd name="T17" fmla="*/ 1 h 9"/>
                <a:gd name="T18" fmla="*/ 2 w 11"/>
                <a:gd name="T19" fmla="*/ 1 h 9"/>
                <a:gd name="T20" fmla="*/ 2 w 11"/>
                <a:gd name="T21" fmla="*/ 0 h 9"/>
                <a:gd name="T22" fmla="*/ 2 w 11"/>
                <a:gd name="T23" fmla="*/ 0 h 9"/>
                <a:gd name="T24" fmla="*/ 2 w 11"/>
                <a:gd name="T25" fmla="*/ 1 h 9"/>
                <a:gd name="T26" fmla="*/ 2 w 11"/>
                <a:gd name="T27" fmla="*/ 1 h 9"/>
                <a:gd name="T28" fmla="*/ 5 w 11"/>
                <a:gd name="T29" fmla="*/ 2 h 9"/>
                <a:gd name="T30" fmla="*/ 5 w 11"/>
                <a:gd name="T31" fmla="*/ 2 h 9"/>
                <a:gd name="T32" fmla="*/ 5 w 11"/>
                <a:gd name="T33" fmla="*/ 2 h 9"/>
                <a:gd name="T34" fmla="*/ 4 w 11"/>
                <a:gd name="T35" fmla="*/ 2 h 9"/>
                <a:gd name="T36" fmla="*/ 4 w 11"/>
                <a:gd name="T37" fmla="*/ 2 h 9"/>
                <a:gd name="T38" fmla="*/ 5 w 11"/>
                <a:gd name="T39" fmla="*/ 2 h 9"/>
                <a:gd name="T40" fmla="*/ 5 w 11"/>
                <a:gd name="T41" fmla="*/ 2 h 9"/>
                <a:gd name="T42" fmla="*/ 5 w 11"/>
                <a:gd name="T43" fmla="*/ 2 h 9"/>
                <a:gd name="T44" fmla="*/ 5 w 11"/>
                <a:gd name="T45" fmla="*/ 2 h 9"/>
                <a:gd name="T46" fmla="*/ 7 w 11"/>
                <a:gd name="T47" fmla="*/ 2 h 9"/>
                <a:gd name="T48" fmla="*/ 6 w 11"/>
                <a:gd name="T49" fmla="*/ 2 h 9"/>
                <a:gd name="T50" fmla="*/ 6 w 11"/>
                <a:gd name="T51" fmla="*/ 2 h 9"/>
                <a:gd name="T52" fmla="*/ 6 w 11"/>
                <a:gd name="T53" fmla="*/ 2 h 9"/>
                <a:gd name="T54" fmla="*/ 7 w 11"/>
                <a:gd name="T55" fmla="*/ 2 h 9"/>
                <a:gd name="T56" fmla="*/ 11 w 11"/>
                <a:gd name="T57" fmla="*/ 2 h 9"/>
                <a:gd name="T58" fmla="*/ 10 w 11"/>
                <a:gd name="T59" fmla="*/ 1 h 9"/>
                <a:gd name="T60" fmla="*/ 11 w 11"/>
                <a:gd name="T61" fmla="*/ 1 h 9"/>
                <a:gd name="T62" fmla="*/ 11 w 11"/>
                <a:gd name="T63" fmla="*/ 1 h 9"/>
                <a:gd name="T64" fmla="*/ 11 w 11"/>
                <a:gd name="T65" fmla="*/ 2 h 9"/>
                <a:gd name="T66" fmla="*/ 10 w 11"/>
                <a:gd name="T67" fmla="*/ 4 h 9"/>
                <a:gd name="T68" fmla="*/ 10 w 11"/>
                <a:gd name="T69" fmla="*/ 4 h 9"/>
                <a:gd name="T70" fmla="*/ 10 w 11"/>
                <a:gd name="T71" fmla="*/ 3 h 9"/>
                <a:gd name="T72" fmla="*/ 11 w 11"/>
                <a:gd name="T73" fmla="*/ 4 h 9"/>
                <a:gd name="T74" fmla="*/ 11 w 11"/>
                <a:gd name="T75" fmla="*/ 4 h 9"/>
                <a:gd name="T76" fmla="*/ 11 w 11"/>
                <a:gd name="T77" fmla="*/ 4 h 9"/>
                <a:gd name="T78" fmla="*/ 10 w 11"/>
                <a:gd name="T79" fmla="*/ 4 h 9"/>
                <a:gd name="T80" fmla="*/ 9 w 11"/>
                <a:gd name="T81" fmla="*/ 8 h 9"/>
                <a:gd name="T82" fmla="*/ 9 w 11"/>
                <a:gd name="T83" fmla="*/ 8 h 9"/>
                <a:gd name="T84" fmla="*/ 9 w 11"/>
                <a:gd name="T85" fmla="*/ 7 h 9"/>
                <a:gd name="T86" fmla="*/ 10 w 11"/>
                <a:gd name="T87" fmla="*/ 8 h 9"/>
                <a:gd name="T88" fmla="*/ 9 w 11"/>
                <a:gd name="T89" fmla="*/ 8 h 9"/>
                <a:gd name="T90" fmla="*/ 7 w 11"/>
                <a:gd name="T91" fmla="*/ 9 h 9"/>
                <a:gd name="T92" fmla="*/ 7 w 11"/>
                <a:gd name="T93" fmla="*/ 8 h 9"/>
                <a:gd name="T94" fmla="*/ 7 w 11"/>
                <a:gd name="T95" fmla="*/ 7 h 9"/>
                <a:gd name="T96" fmla="*/ 7 w 11"/>
                <a:gd name="T97" fmla="*/ 8 h 9"/>
                <a:gd name="T98" fmla="*/ 8 w 11"/>
                <a:gd name="T99" fmla="*/ 9 h 9"/>
                <a:gd name="T100" fmla="*/ 8 w 11"/>
                <a:gd name="T101" fmla="*/ 9 h 9"/>
                <a:gd name="T102" fmla="*/ 7 w 11"/>
                <a:gd name="T10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9">
                  <a:moveTo>
                    <a:pt x="1" y="1"/>
                  </a:moveTo>
                  <a:cubicBezTo>
                    <a:pt x="2" y="0"/>
                    <a:pt x="2" y="0"/>
                    <a:pt x="2"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1" y="1"/>
                    <a:pt x="1" y="1"/>
                  </a:cubicBezTo>
                  <a:close/>
                  <a:moveTo>
                    <a:pt x="2" y="1"/>
                  </a:moveTo>
                  <a:cubicBezTo>
                    <a:pt x="2" y="1"/>
                    <a:pt x="2" y="1"/>
                    <a:pt x="2" y="1"/>
                  </a:cubicBezTo>
                  <a:cubicBezTo>
                    <a:pt x="2" y="0"/>
                    <a:pt x="2" y="0"/>
                    <a:pt x="2" y="0"/>
                  </a:cubicBezTo>
                  <a:cubicBezTo>
                    <a:pt x="2" y="0"/>
                    <a:pt x="2" y="0"/>
                    <a:pt x="2" y="0"/>
                  </a:cubicBezTo>
                  <a:cubicBezTo>
                    <a:pt x="2" y="1"/>
                    <a:pt x="2" y="1"/>
                    <a:pt x="2" y="1"/>
                  </a:cubicBezTo>
                  <a:cubicBezTo>
                    <a:pt x="2" y="1"/>
                    <a:pt x="2" y="1"/>
                    <a:pt x="2" y="1"/>
                  </a:cubicBezTo>
                  <a:close/>
                  <a:moveTo>
                    <a:pt x="5" y="2"/>
                  </a:moveTo>
                  <a:cubicBezTo>
                    <a:pt x="5" y="2"/>
                    <a:pt x="5" y="2"/>
                    <a:pt x="5" y="2"/>
                  </a:cubicBezTo>
                  <a:cubicBezTo>
                    <a:pt x="5" y="2"/>
                    <a:pt x="5" y="2"/>
                    <a:pt x="5" y="2"/>
                  </a:cubicBezTo>
                  <a:cubicBezTo>
                    <a:pt x="4" y="2"/>
                    <a:pt x="4" y="2"/>
                    <a:pt x="4" y="2"/>
                  </a:cubicBezTo>
                  <a:cubicBezTo>
                    <a:pt x="4" y="2"/>
                    <a:pt x="4" y="2"/>
                    <a:pt x="4" y="2"/>
                  </a:cubicBezTo>
                  <a:cubicBezTo>
                    <a:pt x="5" y="2"/>
                    <a:pt x="5" y="2"/>
                    <a:pt x="5" y="2"/>
                  </a:cubicBezTo>
                  <a:cubicBezTo>
                    <a:pt x="5" y="2"/>
                    <a:pt x="5" y="2"/>
                    <a:pt x="5" y="2"/>
                  </a:cubicBezTo>
                  <a:cubicBezTo>
                    <a:pt x="5" y="2"/>
                    <a:pt x="5" y="2"/>
                    <a:pt x="5" y="2"/>
                  </a:cubicBezTo>
                  <a:cubicBezTo>
                    <a:pt x="5" y="2"/>
                    <a:pt x="5" y="2"/>
                    <a:pt x="5" y="2"/>
                  </a:cubicBezTo>
                  <a:close/>
                  <a:moveTo>
                    <a:pt x="7" y="2"/>
                  </a:moveTo>
                  <a:cubicBezTo>
                    <a:pt x="6" y="2"/>
                    <a:pt x="6" y="2"/>
                    <a:pt x="6" y="2"/>
                  </a:cubicBezTo>
                  <a:cubicBezTo>
                    <a:pt x="6" y="2"/>
                    <a:pt x="6" y="2"/>
                    <a:pt x="6" y="2"/>
                  </a:cubicBezTo>
                  <a:cubicBezTo>
                    <a:pt x="6" y="2"/>
                    <a:pt x="6" y="2"/>
                    <a:pt x="6" y="2"/>
                  </a:cubicBezTo>
                  <a:cubicBezTo>
                    <a:pt x="7" y="2"/>
                    <a:pt x="7" y="2"/>
                    <a:pt x="7" y="2"/>
                  </a:cubicBezTo>
                  <a:close/>
                  <a:moveTo>
                    <a:pt x="11" y="2"/>
                  </a:moveTo>
                  <a:cubicBezTo>
                    <a:pt x="10" y="1"/>
                    <a:pt x="10" y="1"/>
                    <a:pt x="10" y="1"/>
                  </a:cubicBezTo>
                  <a:cubicBezTo>
                    <a:pt x="11" y="1"/>
                    <a:pt x="11" y="1"/>
                    <a:pt x="11" y="1"/>
                  </a:cubicBezTo>
                  <a:cubicBezTo>
                    <a:pt x="11" y="1"/>
                    <a:pt x="11" y="1"/>
                    <a:pt x="11" y="1"/>
                  </a:cubicBezTo>
                  <a:cubicBezTo>
                    <a:pt x="11" y="2"/>
                    <a:pt x="11" y="2"/>
                    <a:pt x="11" y="2"/>
                  </a:cubicBezTo>
                  <a:close/>
                  <a:moveTo>
                    <a:pt x="10" y="4"/>
                  </a:moveTo>
                  <a:cubicBezTo>
                    <a:pt x="10" y="4"/>
                    <a:pt x="10" y="4"/>
                    <a:pt x="10" y="4"/>
                  </a:cubicBezTo>
                  <a:cubicBezTo>
                    <a:pt x="10" y="3"/>
                    <a:pt x="10" y="3"/>
                    <a:pt x="10" y="3"/>
                  </a:cubicBezTo>
                  <a:cubicBezTo>
                    <a:pt x="11" y="4"/>
                    <a:pt x="11" y="4"/>
                    <a:pt x="11" y="4"/>
                  </a:cubicBezTo>
                  <a:cubicBezTo>
                    <a:pt x="11" y="4"/>
                    <a:pt x="11" y="4"/>
                    <a:pt x="11" y="4"/>
                  </a:cubicBezTo>
                  <a:cubicBezTo>
                    <a:pt x="11" y="4"/>
                    <a:pt x="11" y="4"/>
                    <a:pt x="11" y="4"/>
                  </a:cubicBezTo>
                  <a:cubicBezTo>
                    <a:pt x="10" y="4"/>
                    <a:pt x="10" y="4"/>
                    <a:pt x="10" y="4"/>
                  </a:cubicBezTo>
                  <a:close/>
                  <a:moveTo>
                    <a:pt x="9" y="8"/>
                  </a:moveTo>
                  <a:cubicBezTo>
                    <a:pt x="9" y="8"/>
                    <a:pt x="9" y="8"/>
                    <a:pt x="9" y="8"/>
                  </a:cubicBezTo>
                  <a:cubicBezTo>
                    <a:pt x="9" y="7"/>
                    <a:pt x="9" y="7"/>
                    <a:pt x="9" y="7"/>
                  </a:cubicBezTo>
                  <a:cubicBezTo>
                    <a:pt x="10" y="8"/>
                    <a:pt x="10" y="8"/>
                    <a:pt x="10" y="8"/>
                  </a:cubicBezTo>
                  <a:cubicBezTo>
                    <a:pt x="9" y="8"/>
                    <a:pt x="9" y="8"/>
                    <a:pt x="9" y="8"/>
                  </a:cubicBezTo>
                  <a:close/>
                  <a:moveTo>
                    <a:pt x="7" y="9"/>
                  </a:moveTo>
                  <a:cubicBezTo>
                    <a:pt x="7" y="8"/>
                    <a:pt x="7" y="8"/>
                    <a:pt x="7" y="8"/>
                  </a:cubicBezTo>
                  <a:cubicBezTo>
                    <a:pt x="7" y="7"/>
                    <a:pt x="7" y="7"/>
                    <a:pt x="7" y="7"/>
                  </a:cubicBezTo>
                  <a:cubicBezTo>
                    <a:pt x="7" y="8"/>
                    <a:pt x="7" y="8"/>
                    <a:pt x="7" y="8"/>
                  </a:cubicBezTo>
                  <a:cubicBezTo>
                    <a:pt x="8" y="9"/>
                    <a:pt x="8" y="9"/>
                    <a:pt x="8" y="9"/>
                  </a:cubicBezTo>
                  <a:cubicBezTo>
                    <a:pt x="8" y="9"/>
                    <a:pt x="8" y="9"/>
                    <a:pt x="8" y="9"/>
                  </a:cubicBezTo>
                  <a:lnTo>
                    <a:pt x="7" y="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96">
              <a:extLst>
                <a:ext uri="{FF2B5EF4-FFF2-40B4-BE49-F238E27FC236}">
                  <a16:creationId xmlns:a16="http://schemas.microsoft.com/office/drawing/2014/main" id="{6ED55F1F-6B19-4354-98DE-F833C8ED3843}"/>
                </a:ext>
              </a:extLst>
            </p:cNvPr>
            <p:cNvSpPr>
              <a:spLocks noEditPoints="1"/>
            </p:cNvSpPr>
            <p:nvPr/>
          </p:nvSpPr>
          <p:spPr bwMode="auto">
            <a:xfrm>
              <a:off x="5384084" y="2651023"/>
              <a:ext cx="162115" cy="200714"/>
            </a:xfrm>
            <a:custGeom>
              <a:avLst/>
              <a:gdLst>
                <a:gd name="T0" fmla="*/ 48 w 126"/>
                <a:gd name="T1" fmla="*/ 104 h 156"/>
                <a:gd name="T2" fmla="*/ 48 w 126"/>
                <a:gd name="T3" fmla="*/ 60 h 156"/>
                <a:gd name="T4" fmla="*/ 67 w 126"/>
                <a:gd name="T5" fmla="*/ 19 h 156"/>
                <a:gd name="T6" fmla="*/ 70 w 126"/>
                <a:gd name="T7" fmla="*/ 34 h 156"/>
                <a:gd name="T8" fmla="*/ 81 w 126"/>
                <a:gd name="T9" fmla="*/ 41 h 156"/>
                <a:gd name="T10" fmla="*/ 89 w 126"/>
                <a:gd name="T11" fmla="*/ 41 h 156"/>
                <a:gd name="T12" fmla="*/ 96 w 126"/>
                <a:gd name="T13" fmla="*/ 45 h 156"/>
                <a:gd name="T14" fmla="*/ 104 w 126"/>
                <a:gd name="T15" fmla="*/ 45 h 156"/>
                <a:gd name="T16" fmla="*/ 111 w 126"/>
                <a:gd name="T17" fmla="*/ 52 h 156"/>
                <a:gd name="T18" fmla="*/ 115 w 126"/>
                <a:gd name="T19" fmla="*/ 56 h 156"/>
                <a:gd name="T20" fmla="*/ 122 w 126"/>
                <a:gd name="T21" fmla="*/ 63 h 156"/>
                <a:gd name="T22" fmla="*/ 122 w 126"/>
                <a:gd name="T23" fmla="*/ 67 h 156"/>
                <a:gd name="T24" fmla="*/ 122 w 126"/>
                <a:gd name="T25" fmla="*/ 71 h 156"/>
                <a:gd name="T26" fmla="*/ 115 w 126"/>
                <a:gd name="T27" fmla="*/ 82 h 156"/>
                <a:gd name="T28" fmla="*/ 111 w 126"/>
                <a:gd name="T29" fmla="*/ 89 h 156"/>
                <a:gd name="T30" fmla="*/ 107 w 126"/>
                <a:gd name="T31" fmla="*/ 97 h 156"/>
                <a:gd name="T32" fmla="*/ 104 w 126"/>
                <a:gd name="T33" fmla="*/ 97 h 156"/>
                <a:gd name="T34" fmla="*/ 104 w 126"/>
                <a:gd name="T35" fmla="*/ 93 h 156"/>
                <a:gd name="T36" fmla="*/ 100 w 126"/>
                <a:gd name="T37" fmla="*/ 93 h 156"/>
                <a:gd name="T38" fmla="*/ 96 w 126"/>
                <a:gd name="T39" fmla="*/ 97 h 156"/>
                <a:gd name="T40" fmla="*/ 96 w 126"/>
                <a:gd name="T41" fmla="*/ 100 h 156"/>
                <a:gd name="T42" fmla="*/ 92 w 126"/>
                <a:gd name="T43" fmla="*/ 108 h 156"/>
                <a:gd name="T44" fmla="*/ 92 w 126"/>
                <a:gd name="T45" fmla="*/ 108 h 156"/>
                <a:gd name="T46" fmla="*/ 96 w 126"/>
                <a:gd name="T47" fmla="*/ 112 h 156"/>
                <a:gd name="T48" fmla="*/ 96 w 126"/>
                <a:gd name="T49" fmla="*/ 119 h 156"/>
                <a:gd name="T50" fmla="*/ 89 w 126"/>
                <a:gd name="T51" fmla="*/ 119 h 156"/>
                <a:gd name="T52" fmla="*/ 85 w 126"/>
                <a:gd name="T53" fmla="*/ 119 h 156"/>
                <a:gd name="T54" fmla="*/ 74 w 126"/>
                <a:gd name="T55" fmla="*/ 126 h 156"/>
                <a:gd name="T56" fmla="*/ 74 w 126"/>
                <a:gd name="T57" fmla="*/ 134 h 156"/>
                <a:gd name="T58" fmla="*/ 70 w 126"/>
                <a:gd name="T59" fmla="*/ 138 h 156"/>
                <a:gd name="T60" fmla="*/ 59 w 126"/>
                <a:gd name="T61" fmla="*/ 138 h 156"/>
                <a:gd name="T62" fmla="*/ 55 w 126"/>
                <a:gd name="T63" fmla="*/ 141 h 156"/>
                <a:gd name="T64" fmla="*/ 55 w 126"/>
                <a:gd name="T65" fmla="*/ 145 h 156"/>
                <a:gd name="T66" fmla="*/ 55 w 126"/>
                <a:gd name="T67" fmla="*/ 145 h 156"/>
                <a:gd name="T68" fmla="*/ 55 w 126"/>
                <a:gd name="T69" fmla="*/ 145 h 156"/>
                <a:gd name="T70" fmla="*/ 52 w 126"/>
                <a:gd name="T71" fmla="*/ 152 h 156"/>
                <a:gd name="T72" fmla="*/ 44 w 126"/>
                <a:gd name="T73" fmla="*/ 152 h 156"/>
                <a:gd name="T74" fmla="*/ 37 w 126"/>
                <a:gd name="T75" fmla="*/ 152 h 156"/>
                <a:gd name="T76" fmla="*/ 30 w 126"/>
                <a:gd name="T77" fmla="*/ 156 h 156"/>
                <a:gd name="T78" fmla="*/ 26 w 126"/>
                <a:gd name="T79" fmla="*/ 156 h 156"/>
                <a:gd name="T80" fmla="*/ 15 w 126"/>
                <a:gd name="T81" fmla="*/ 145 h 156"/>
                <a:gd name="T82" fmla="*/ 0 w 126"/>
                <a:gd name="T83" fmla="*/ 123 h 156"/>
                <a:gd name="T84" fmla="*/ 4 w 126"/>
                <a:gd name="T85" fmla="*/ 115 h 156"/>
                <a:gd name="T86" fmla="*/ 63 w 126"/>
                <a:gd name="T87" fmla="*/ 11 h 156"/>
                <a:gd name="T88" fmla="*/ 63 w 126"/>
                <a:gd name="T89" fmla="*/ 4 h 156"/>
                <a:gd name="T90" fmla="*/ 63 w 126"/>
                <a:gd name="T91" fmla="*/ 0 h 156"/>
                <a:gd name="T92" fmla="*/ 63 w 126"/>
                <a:gd name="T93" fmla="*/ 0 h 156"/>
                <a:gd name="T94" fmla="*/ 63 w 126"/>
                <a:gd name="T95" fmla="*/ 0 h 156"/>
                <a:gd name="T96" fmla="*/ 59 w 126"/>
                <a:gd name="T97" fmla="*/ 0 h 156"/>
                <a:gd name="T98" fmla="*/ 59 w 126"/>
                <a:gd name="T99" fmla="*/ 4 h 156"/>
                <a:gd name="T100" fmla="*/ 59 w 126"/>
                <a:gd name="T101" fmla="*/ 4 h 156"/>
                <a:gd name="T102" fmla="*/ 59 w 126"/>
                <a:gd name="T103" fmla="*/ 8 h 156"/>
                <a:gd name="T104" fmla="*/ 63 w 126"/>
                <a:gd name="T105" fmla="*/ 1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56">
                  <a:moveTo>
                    <a:pt x="4" y="115"/>
                  </a:moveTo>
                  <a:lnTo>
                    <a:pt x="48" y="104"/>
                  </a:lnTo>
                  <a:lnTo>
                    <a:pt x="52" y="71"/>
                  </a:lnTo>
                  <a:lnTo>
                    <a:pt x="48" y="60"/>
                  </a:lnTo>
                  <a:lnTo>
                    <a:pt x="63" y="19"/>
                  </a:lnTo>
                  <a:lnTo>
                    <a:pt x="67" y="19"/>
                  </a:lnTo>
                  <a:lnTo>
                    <a:pt x="67" y="26"/>
                  </a:lnTo>
                  <a:lnTo>
                    <a:pt x="70" y="34"/>
                  </a:lnTo>
                  <a:lnTo>
                    <a:pt x="70" y="37"/>
                  </a:lnTo>
                  <a:lnTo>
                    <a:pt x="81" y="41"/>
                  </a:lnTo>
                  <a:lnTo>
                    <a:pt x="85" y="45"/>
                  </a:lnTo>
                  <a:lnTo>
                    <a:pt x="89" y="41"/>
                  </a:lnTo>
                  <a:lnTo>
                    <a:pt x="89" y="41"/>
                  </a:lnTo>
                  <a:lnTo>
                    <a:pt x="96" y="45"/>
                  </a:lnTo>
                  <a:lnTo>
                    <a:pt x="100" y="45"/>
                  </a:lnTo>
                  <a:lnTo>
                    <a:pt x="104" y="45"/>
                  </a:lnTo>
                  <a:lnTo>
                    <a:pt x="107" y="49"/>
                  </a:lnTo>
                  <a:lnTo>
                    <a:pt x="111" y="52"/>
                  </a:lnTo>
                  <a:lnTo>
                    <a:pt x="111" y="56"/>
                  </a:lnTo>
                  <a:lnTo>
                    <a:pt x="115" y="56"/>
                  </a:lnTo>
                  <a:lnTo>
                    <a:pt x="118" y="63"/>
                  </a:lnTo>
                  <a:lnTo>
                    <a:pt x="122" y="63"/>
                  </a:lnTo>
                  <a:lnTo>
                    <a:pt x="126" y="63"/>
                  </a:lnTo>
                  <a:lnTo>
                    <a:pt x="122" y="67"/>
                  </a:lnTo>
                  <a:lnTo>
                    <a:pt x="122" y="71"/>
                  </a:lnTo>
                  <a:lnTo>
                    <a:pt x="122" y="71"/>
                  </a:lnTo>
                  <a:lnTo>
                    <a:pt x="122" y="75"/>
                  </a:lnTo>
                  <a:lnTo>
                    <a:pt x="115" y="82"/>
                  </a:lnTo>
                  <a:lnTo>
                    <a:pt x="111" y="86"/>
                  </a:lnTo>
                  <a:lnTo>
                    <a:pt x="111" y="89"/>
                  </a:lnTo>
                  <a:lnTo>
                    <a:pt x="107" y="89"/>
                  </a:lnTo>
                  <a:lnTo>
                    <a:pt x="107" y="97"/>
                  </a:lnTo>
                  <a:lnTo>
                    <a:pt x="104" y="97"/>
                  </a:lnTo>
                  <a:lnTo>
                    <a:pt x="104" y="97"/>
                  </a:lnTo>
                  <a:lnTo>
                    <a:pt x="104" y="93"/>
                  </a:lnTo>
                  <a:lnTo>
                    <a:pt x="104" y="93"/>
                  </a:lnTo>
                  <a:lnTo>
                    <a:pt x="104" y="93"/>
                  </a:lnTo>
                  <a:lnTo>
                    <a:pt x="100" y="93"/>
                  </a:lnTo>
                  <a:lnTo>
                    <a:pt x="100" y="97"/>
                  </a:lnTo>
                  <a:lnTo>
                    <a:pt x="96" y="97"/>
                  </a:lnTo>
                  <a:lnTo>
                    <a:pt x="100" y="97"/>
                  </a:lnTo>
                  <a:lnTo>
                    <a:pt x="96" y="100"/>
                  </a:lnTo>
                  <a:lnTo>
                    <a:pt x="92" y="104"/>
                  </a:lnTo>
                  <a:lnTo>
                    <a:pt x="92" y="108"/>
                  </a:lnTo>
                  <a:lnTo>
                    <a:pt x="92" y="108"/>
                  </a:lnTo>
                  <a:lnTo>
                    <a:pt x="92" y="108"/>
                  </a:lnTo>
                  <a:lnTo>
                    <a:pt x="96" y="112"/>
                  </a:lnTo>
                  <a:lnTo>
                    <a:pt x="96" y="112"/>
                  </a:lnTo>
                  <a:lnTo>
                    <a:pt x="96" y="119"/>
                  </a:lnTo>
                  <a:lnTo>
                    <a:pt x="96" y="119"/>
                  </a:lnTo>
                  <a:lnTo>
                    <a:pt x="96" y="119"/>
                  </a:lnTo>
                  <a:lnTo>
                    <a:pt x="89" y="119"/>
                  </a:lnTo>
                  <a:lnTo>
                    <a:pt x="89" y="123"/>
                  </a:lnTo>
                  <a:lnTo>
                    <a:pt x="85" y="119"/>
                  </a:lnTo>
                  <a:lnTo>
                    <a:pt x="81" y="123"/>
                  </a:lnTo>
                  <a:lnTo>
                    <a:pt x="74" y="126"/>
                  </a:lnTo>
                  <a:lnTo>
                    <a:pt x="74" y="134"/>
                  </a:lnTo>
                  <a:lnTo>
                    <a:pt x="74" y="134"/>
                  </a:lnTo>
                  <a:lnTo>
                    <a:pt x="70" y="138"/>
                  </a:lnTo>
                  <a:lnTo>
                    <a:pt x="70" y="138"/>
                  </a:lnTo>
                  <a:lnTo>
                    <a:pt x="63" y="138"/>
                  </a:lnTo>
                  <a:lnTo>
                    <a:pt x="59" y="138"/>
                  </a:lnTo>
                  <a:lnTo>
                    <a:pt x="59" y="138"/>
                  </a:lnTo>
                  <a:lnTo>
                    <a:pt x="55" y="141"/>
                  </a:lnTo>
                  <a:lnTo>
                    <a:pt x="55" y="141"/>
                  </a:lnTo>
                  <a:lnTo>
                    <a:pt x="55" y="145"/>
                  </a:lnTo>
                  <a:lnTo>
                    <a:pt x="55" y="145"/>
                  </a:lnTo>
                  <a:lnTo>
                    <a:pt x="55" y="145"/>
                  </a:lnTo>
                  <a:lnTo>
                    <a:pt x="55" y="145"/>
                  </a:lnTo>
                  <a:lnTo>
                    <a:pt x="55" y="145"/>
                  </a:lnTo>
                  <a:lnTo>
                    <a:pt x="52" y="152"/>
                  </a:lnTo>
                  <a:lnTo>
                    <a:pt x="52" y="152"/>
                  </a:lnTo>
                  <a:lnTo>
                    <a:pt x="48" y="149"/>
                  </a:lnTo>
                  <a:lnTo>
                    <a:pt x="44" y="152"/>
                  </a:lnTo>
                  <a:lnTo>
                    <a:pt x="41" y="152"/>
                  </a:lnTo>
                  <a:lnTo>
                    <a:pt x="37" y="152"/>
                  </a:lnTo>
                  <a:lnTo>
                    <a:pt x="33" y="152"/>
                  </a:lnTo>
                  <a:lnTo>
                    <a:pt x="30" y="156"/>
                  </a:lnTo>
                  <a:lnTo>
                    <a:pt x="26" y="156"/>
                  </a:lnTo>
                  <a:lnTo>
                    <a:pt x="26" y="156"/>
                  </a:lnTo>
                  <a:lnTo>
                    <a:pt x="22" y="156"/>
                  </a:lnTo>
                  <a:lnTo>
                    <a:pt x="15" y="145"/>
                  </a:lnTo>
                  <a:lnTo>
                    <a:pt x="15" y="141"/>
                  </a:lnTo>
                  <a:lnTo>
                    <a:pt x="0" y="123"/>
                  </a:lnTo>
                  <a:lnTo>
                    <a:pt x="4" y="115"/>
                  </a:lnTo>
                  <a:lnTo>
                    <a:pt x="4" y="115"/>
                  </a:lnTo>
                  <a:close/>
                  <a:moveTo>
                    <a:pt x="63" y="11"/>
                  </a:moveTo>
                  <a:lnTo>
                    <a:pt x="63" y="11"/>
                  </a:lnTo>
                  <a:lnTo>
                    <a:pt x="63" y="8"/>
                  </a:lnTo>
                  <a:lnTo>
                    <a:pt x="63" y="4"/>
                  </a:lnTo>
                  <a:lnTo>
                    <a:pt x="63" y="4"/>
                  </a:lnTo>
                  <a:lnTo>
                    <a:pt x="63" y="0"/>
                  </a:lnTo>
                  <a:lnTo>
                    <a:pt x="63" y="0"/>
                  </a:lnTo>
                  <a:lnTo>
                    <a:pt x="63" y="0"/>
                  </a:lnTo>
                  <a:lnTo>
                    <a:pt x="63" y="0"/>
                  </a:lnTo>
                  <a:lnTo>
                    <a:pt x="63" y="0"/>
                  </a:lnTo>
                  <a:lnTo>
                    <a:pt x="63" y="0"/>
                  </a:lnTo>
                  <a:lnTo>
                    <a:pt x="59" y="0"/>
                  </a:lnTo>
                  <a:lnTo>
                    <a:pt x="59" y="4"/>
                  </a:lnTo>
                  <a:lnTo>
                    <a:pt x="59" y="4"/>
                  </a:lnTo>
                  <a:lnTo>
                    <a:pt x="59" y="4"/>
                  </a:lnTo>
                  <a:lnTo>
                    <a:pt x="59" y="4"/>
                  </a:lnTo>
                  <a:lnTo>
                    <a:pt x="59" y="8"/>
                  </a:lnTo>
                  <a:lnTo>
                    <a:pt x="59" y="8"/>
                  </a:lnTo>
                  <a:lnTo>
                    <a:pt x="59" y="11"/>
                  </a:lnTo>
                  <a:lnTo>
                    <a:pt x="63"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97">
              <a:extLst>
                <a:ext uri="{FF2B5EF4-FFF2-40B4-BE49-F238E27FC236}">
                  <a16:creationId xmlns:a16="http://schemas.microsoft.com/office/drawing/2014/main" id="{444DFD56-ECD1-4DC4-BDCC-FED8864720C1}"/>
                </a:ext>
              </a:extLst>
            </p:cNvPr>
            <p:cNvSpPr>
              <a:spLocks noEditPoints="1"/>
            </p:cNvSpPr>
            <p:nvPr/>
          </p:nvSpPr>
          <p:spPr bwMode="auto">
            <a:xfrm>
              <a:off x="5188515" y="2798985"/>
              <a:ext cx="257326" cy="144103"/>
            </a:xfrm>
            <a:custGeom>
              <a:avLst/>
              <a:gdLst>
                <a:gd name="T0" fmla="*/ 4 w 200"/>
                <a:gd name="T1" fmla="*/ 45 h 112"/>
                <a:gd name="T2" fmla="*/ 11 w 200"/>
                <a:gd name="T3" fmla="*/ 41 h 112"/>
                <a:gd name="T4" fmla="*/ 11 w 200"/>
                <a:gd name="T5" fmla="*/ 34 h 112"/>
                <a:gd name="T6" fmla="*/ 19 w 200"/>
                <a:gd name="T7" fmla="*/ 26 h 112"/>
                <a:gd name="T8" fmla="*/ 33 w 200"/>
                <a:gd name="T9" fmla="*/ 30 h 112"/>
                <a:gd name="T10" fmla="*/ 63 w 200"/>
                <a:gd name="T11" fmla="*/ 41 h 112"/>
                <a:gd name="T12" fmla="*/ 93 w 200"/>
                <a:gd name="T13" fmla="*/ 19 h 112"/>
                <a:gd name="T14" fmla="*/ 152 w 200"/>
                <a:gd name="T15" fmla="*/ 8 h 112"/>
                <a:gd name="T16" fmla="*/ 167 w 200"/>
                <a:gd name="T17" fmla="*/ 30 h 112"/>
                <a:gd name="T18" fmla="*/ 170 w 200"/>
                <a:gd name="T19" fmla="*/ 41 h 112"/>
                <a:gd name="T20" fmla="*/ 159 w 200"/>
                <a:gd name="T21" fmla="*/ 49 h 112"/>
                <a:gd name="T22" fmla="*/ 159 w 200"/>
                <a:gd name="T23" fmla="*/ 56 h 112"/>
                <a:gd name="T24" fmla="*/ 159 w 200"/>
                <a:gd name="T25" fmla="*/ 56 h 112"/>
                <a:gd name="T26" fmla="*/ 152 w 200"/>
                <a:gd name="T27" fmla="*/ 60 h 112"/>
                <a:gd name="T28" fmla="*/ 133 w 200"/>
                <a:gd name="T29" fmla="*/ 67 h 112"/>
                <a:gd name="T30" fmla="*/ 115 w 200"/>
                <a:gd name="T31" fmla="*/ 71 h 112"/>
                <a:gd name="T32" fmla="*/ 111 w 200"/>
                <a:gd name="T33" fmla="*/ 75 h 112"/>
                <a:gd name="T34" fmla="*/ 100 w 200"/>
                <a:gd name="T35" fmla="*/ 82 h 112"/>
                <a:gd name="T36" fmla="*/ 96 w 200"/>
                <a:gd name="T37" fmla="*/ 82 h 112"/>
                <a:gd name="T38" fmla="*/ 93 w 200"/>
                <a:gd name="T39" fmla="*/ 82 h 112"/>
                <a:gd name="T40" fmla="*/ 89 w 200"/>
                <a:gd name="T41" fmla="*/ 82 h 112"/>
                <a:gd name="T42" fmla="*/ 85 w 200"/>
                <a:gd name="T43" fmla="*/ 89 h 112"/>
                <a:gd name="T44" fmla="*/ 74 w 200"/>
                <a:gd name="T45" fmla="*/ 89 h 112"/>
                <a:gd name="T46" fmla="*/ 63 w 200"/>
                <a:gd name="T47" fmla="*/ 93 h 112"/>
                <a:gd name="T48" fmla="*/ 59 w 200"/>
                <a:gd name="T49" fmla="*/ 89 h 112"/>
                <a:gd name="T50" fmla="*/ 56 w 200"/>
                <a:gd name="T51" fmla="*/ 89 h 112"/>
                <a:gd name="T52" fmla="*/ 48 w 200"/>
                <a:gd name="T53" fmla="*/ 93 h 112"/>
                <a:gd name="T54" fmla="*/ 45 w 200"/>
                <a:gd name="T55" fmla="*/ 97 h 112"/>
                <a:gd name="T56" fmla="*/ 41 w 200"/>
                <a:gd name="T57" fmla="*/ 100 h 112"/>
                <a:gd name="T58" fmla="*/ 33 w 200"/>
                <a:gd name="T59" fmla="*/ 100 h 112"/>
                <a:gd name="T60" fmla="*/ 30 w 200"/>
                <a:gd name="T61" fmla="*/ 104 h 112"/>
                <a:gd name="T62" fmla="*/ 22 w 200"/>
                <a:gd name="T63" fmla="*/ 104 h 112"/>
                <a:gd name="T64" fmla="*/ 19 w 200"/>
                <a:gd name="T65" fmla="*/ 100 h 112"/>
                <a:gd name="T66" fmla="*/ 15 w 200"/>
                <a:gd name="T67" fmla="*/ 93 h 112"/>
                <a:gd name="T68" fmla="*/ 15 w 200"/>
                <a:gd name="T69" fmla="*/ 89 h 112"/>
                <a:gd name="T70" fmla="*/ 11 w 200"/>
                <a:gd name="T71" fmla="*/ 82 h 112"/>
                <a:gd name="T72" fmla="*/ 4 w 200"/>
                <a:gd name="T73" fmla="*/ 63 h 112"/>
                <a:gd name="T74" fmla="*/ 0 w 200"/>
                <a:gd name="T75" fmla="*/ 60 h 112"/>
                <a:gd name="T76" fmla="*/ 4 w 200"/>
                <a:gd name="T77" fmla="*/ 60 h 112"/>
                <a:gd name="T78" fmla="*/ 4 w 200"/>
                <a:gd name="T79" fmla="*/ 56 h 112"/>
                <a:gd name="T80" fmla="*/ 4 w 200"/>
                <a:gd name="T81" fmla="*/ 45 h 112"/>
                <a:gd name="T82" fmla="*/ 4 w 200"/>
                <a:gd name="T83" fmla="*/ 45 h 112"/>
                <a:gd name="T84" fmla="*/ 163 w 200"/>
                <a:gd name="T85" fmla="*/ 112 h 112"/>
                <a:gd name="T86" fmla="*/ 163 w 200"/>
                <a:gd name="T87" fmla="*/ 112 h 112"/>
                <a:gd name="T88" fmla="*/ 159 w 200"/>
                <a:gd name="T89" fmla="*/ 112 h 112"/>
                <a:gd name="T90" fmla="*/ 182 w 200"/>
                <a:gd name="T91" fmla="*/ 104 h 112"/>
                <a:gd name="T92" fmla="*/ 185 w 200"/>
                <a:gd name="T93" fmla="*/ 100 h 112"/>
                <a:gd name="T94" fmla="*/ 189 w 200"/>
                <a:gd name="T95" fmla="*/ 104 h 112"/>
                <a:gd name="T96" fmla="*/ 193 w 200"/>
                <a:gd name="T97" fmla="*/ 104 h 112"/>
                <a:gd name="T98" fmla="*/ 196 w 200"/>
                <a:gd name="T99" fmla="*/ 104 h 112"/>
                <a:gd name="T100" fmla="*/ 200 w 200"/>
                <a:gd name="T101" fmla="*/ 104 h 112"/>
                <a:gd name="T102" fmla="*/ 196 w 200"/>
                <a:gd name="T103" fmla="*/ 108 h 112"/>
                <a:gd name="T104" fmla="*/ 189 w 200"/>
                <a:gd name="T105" fmla="*/ 108 h 112"/>
                <a:gd name="T106" fmla="*/ 182 w 200"/>
                <a:gd name="T107"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 h="112">
                  <a:moveTo>
                    <a:pt x="4" y="45"/>
                  </a:moveTo>
                  <a:lnTo>
                    <a:pt x="4" y="45"/>
                  </a:lnTo>
                  <a:lnTo>
                    <a:pt x="8" y="45"/>
                  </a:lnTo>
                  <a:lnTo>
                    <a:pt x="11" y="41"/>
                  </a:lnTo>
                  <a:lnTo>
                    <a:pt x="15" y="37"/>
                  </a:lnTo>
                  <a:lnTo>
                    <a:pt x="11" y="34"/>
                  </a:lnTo>
                  <a:lnTo>
                    <a:pt x="15" y="26"/>
                  </a:lnTo>
                  <a:lnTo>
                    <a:pt x="19" y="26"/>
                  </a:lnTo>
                  <a:lnTo>
                    <a:pt x="22" y="30"/>
                  </a:lnTo>
                  <a:lnTo>
                    <a:pt x="33" y="30"/>
                  </a:lnTo>
                  <a:lnTo>
                    <a:pt x="48" y="34"/>
                  </a:lnTo>
                  <a:lnTo>
                    <a:pt x="63" y="41"/>
                  </a:lnTo>
                  <a:lnTo>
                    <a:pt x="63" y="52"/>
                  </a:lnTo>
                  <a:lnTo>
                    <a:pt x="93" y="19"/>
                  </a:lnTo>
                  <a:lnTo>
                    <a:pt x="156" y="0"/>
                  </a:lnTo>
                  <a:lnTo>
                    <a:pt x="152" y="8"/>
                  </a:lnTo>
                  <a:lnTo>
                    <a:pt x="167" y="26"/>
                  </a:lnTo>
                  <a:lnTo>
                    <a:pt x="167" y="30"/>
                  </a:lnTo>
                  <a:lnTo>
                    <a:pt x="174" y="41"/>
                  </a:lnTo>
                  <a:lnTo>
                    <a:pt x="170" y="41"/>
                  </a:lnTo>
                  <a:lnTo>
                    <a:pt x="167" y="45"/>
                  </a:lnTo>
                  <a:lnTo>
                    <a:pt x="159" y="49"/>
                  </a:lnTo>
                  <a:lnTo>
                    <a:pt x="159" y="52"/>
                  </a:lnTo>
                  <a:lnTo>
                    <a:pt x="159" y="56"/>
                  </a:lnTo>
                  <a:lnTo>
                    <a:pt x="159" y="56"/>
                  </a:lnTo>
                  <a:lnTo>
                    <a:pt x="159" y="56"/>
                  </a:lnTo>
                  <a:lnTo>
                    <a:pt x="156" y="60"/>
                  </a:lnTo>
                  <a:lnTo>
                    <a:pt x="152" y="60"/>
                  </a:lnTo>
                  <a:lnTo>
                    <a:pt x="145" y="63"/>
                  </a:lnTo>
                  <a:lnTo>
                    <a:pt x="133" y="67"/>
                  </a:lnTo>
                  <a:lnTo>
                    <a:pt x="133" y="67"/>
                  </a:lnTo>
                  <a:lnTo>
                    <a:pt x="115" y="71"/>
                  </a:lnTo>
                  <a:lnTo>
                    <a:pt x="111" y="71"/>
                  </a:lnTo>
                  <a:lnTo>
                    <a:pt x="111" y="75"/>
                  </a:lnTo>
                  <a:lnTo>
                    <a:pt x="107" y="78"/>
                  </a:lnTo>
                  <a:lnTo>
                    <a:pt x="100" y="82"/>
                  </a:lnTo>
                  <a:lnTo>
                    <a:pt x="100" y="82"/>
                  </a:lnTo>
                  <a:lnTo>
                    <a:pt x="96" y="82"/>
                  </a:lnTo>
                  <a:lnTo>
                    <a:pt x="96" y="82"/>
                  </a:lnTo>
                  <a:lnTo>
                    <a:pt x="93" y="82"/>
                  </a:lnTo>
                  <a:lnTo>
                    <a:pt x="93" y="82"/>
                  </a:lnTo>
                  <a:lnTo>
                    <a:pt x="89" y="82"/>
                  </a:lnTo>
                  <a:lnTo>
                    <a:pt x="85" y="86"/>
                  </a:lnTo>
                  <a:lnTo>
                    <a:pt x="85" y="89"/>
                  </a:lnTo>
                  <a:lnTo>
                    <a:pt x="82" y="89"/>
                  </a:lnTo>
                  <a:lnTo>
                    <a:pt x="74" y="89"/>
                  </a:lnTo>
                  <a:lnTo>
                    <a:pt x="67" y="93"/>
                  </a:lnTo>
                  <a:lnTo>
                    <a:pt x="63" y="93"/>
                  </a:lnTo>
                  <a:lnTo>
                    <a:pt x="63" y="89"/>
                  </a:lnTo>
                  <a:lnTo>
                    <a:pt x="59" y="89"/>
                  </a:lnTo>
                  <a:lnTo>
                    <a:pt x="59" y="89"/>
                  </a:lnTo>
                  <a:lnTo>
                    <a:pt x="56" y="89"/>
                  </a:lnTo>
                  <a:lnTo>
                    <a:pt x="52" y="89"/>
                  </a:lnTo>
                  <a:lnTo>
                    <a:pt x="48" y="93"/>
                  </a:lnTo>
                  <a:lnTo>
                    <a:pt x="48" y="97"/>
                  </a:lnTo>
                  <a:lnTo>
                    <a:pt x="45" y="97"/>
                  </a:lnTo>
                  <a:lnTo>
                    <a:pt x="41" y="100"/>
                  </a:lnTo>
                  <a:lnTo>
                    <a:pt x="41" y="100"/>
                  </a:lnTo>
                  <a:lnTo>
                    <a:pt x="37" y="100"/>
                  </a:lnTo>
                  <a:lnTo>
                    <a:pt x="33" y="100"/>
                  </a:lnTo>
                  <a:lnTo>
                    <a:pt x="30" y="104"/>
                  </a:lnTo>
                  <a:lnTo>
                    <a:pt x="30" y="104"/>
                  </a:lnTo>
                  <a:lnTo>
                    <a:pt x="22" y="100"/>
                  </a:lnTo>
                  <a:lnTo>
                    <a:pt x="22" y="104"/>
                  </a:lnTo>
                  <a:lnTo>
                    <a:pt x="19" y="104"/>
                  </a:lnTo>
                  <a:lnTo>
                    <a:pt x="19" y="100"/>
                  </a:lnTo>
                  <a:lnTo>
                    <a:pt x="19" y="97"/>
                  </a:lnTo>
                  <a:lnTo>
                    <a:pt x="15" y="93"/>
                  </a:lnTo>
                  <a:lnTo>
                    <a:pt x="11" y="89"/>
                  </a:lnTo>
                  <a:lnTo>
                    <a:pt x="15" y="89"/>
                  </a:lnTo>
                  <a:lnTo>
                    <a:pt x="15" y="86"/>
                  </a:lnTo>
                  <a:lnTo>
                    <a:pt x="11" y="82"/>
                  </a:lnTo>
                  <a:lnTo>
                    <a:pt x="8" y="67"/>
                  </a:lnTo>
                  <a:lnTo>
                    <a:pt x="4" y="63"/>
                  </a:lnTo>
                  <a:lnTo>
                    <a:pt x="4" y="60"/>
                  </a:lnTo>
                  <a:lnTo>
                    <a:pt x="0" y="60"/>
                  </a:lnTo>
                  <a:lnTo>
                    <a:pt x="0" y="60"/>
                  </a:lnTo>
                  <a:lnTo>
                    <a:pt x="4" y="60"/>
                  </a:lnTo>
                  <a:lnTo>
                    <a:pt x="4" y="56"/>
                  </a:lnTo>
                  <a:lnTo>
                    <a:pt x="4" y="56"/>
                  </a:lnTo>
                  <a:lnTo>
                    <a:pt x="4" y="52"/>
                  </a:lnTo>
                  <a:lnTo>
                    <a:pt x="4" y="45"/>
                  </a:lnTo>
                  <a:lnTo>
                    <a:pt x="4" y="45"/>
                  </a:lnTo>
                  <a:lnTo>
                    <a:pt x="4" y="45"/>
                  </a:lnTo>
                  <a:close/>
                  <a:moveTo>
                    <a:pt x="159" y="112"/>
                  </a:moveTo>
                  <a:lnTo>
                    <a:pt x="163" y="112"/>
                  </a:lnTo>
                  <a:lnTo>
                    <a:pt x="167" y="112"/>
                  </a:lnTo>
                  <a:lnTo>
                    <a:pt x="163" y="112"/>
                  </a:lnTo>
                  <a:lnTo>
                    <a:pt x="159" y="112"/>
                  </a:lnTo>
                  <a:lnTo>
                    <a:pt x="159" y="112"/>
                  </a:lnTo>
                  <a:close/>
                  <a:moveTo>
                    <a:pt x="182" y="108"/>
                  </a:moveTo>
                  <a:lnTo>
                    <a:pt x="182" y="104"/>
                  </a:lnTo>
                  <a:lnTo>
                    <a:pt x="182" y="104"/>
                  </a:lnTo>
                  <a:lnTo>
                    <a:pt x="185" y="100"/>
                  </a:lnTo>
                  <a:lnTo>
                    <a:pt x="185" y="100"/>
                  </a:lnTo>
                  <a:lnTo>
                    <a:pt x="189" y="104"/>
                  </a:lnTo>
                  <a:lnTo>
                    <a:pt x="189" y="104"/>
                  </a:lnTo>
                  <a:lnTo>
                    <a:pt x="193" y="104"/>
                  </a:lnTo>
                  <a:lnTo>
                    <a:pt x="196" y="104"/>
                  </a:lnTo>
                  <a:lnTo>
                    <a:pt x="196" y="104"/>
                  </a:lnTo>
                  <a:lnTo>
                    <a:pt x="200" y="104"/>
                  </a:lnTo>
                  <a:lnTo>
                    <a:pt x="200" y="104"/>
                  </a:lnTo>
                  <a:lnTo>
                    <a:pt x="200" y="108"/>
                  </a:lnTo>
                  <a:lnTo>
                    <a:pt x="196" y="108"/>
                  </a:lnTo>
                  <a:lnTo>
                    <a:pt x="193" y="108"/>
                  </a:lnTo>
                  <a:lnTo>
                    <a:pt x="189" y="108"/>
                  </a:lnTo>
                  <a:lnTo>
                    <a:pt x="185" y="108"/>
                  </a:lnTo>
                  <a:lnTo>
                    <a:pt x="182" y="108"/>
                  </a:lnTo>
                  <a:lnTo>
                    <a:pt x="182" y="10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98">
              <a:extLst>
                <a:ext uri="{FF2B5EF4-FFF2-40B4-BE49-F238E27FC236}">
                  <a16:creationId xmlns:a16="http://schemas.microsoft.com/office/drawing/2014/main" id="{3803B012-9CCB-4533-91C4-F7F20CF008AA}"/>
                </a:ext>
              </a:extLst>
            </p:cNvPr>
            <p:cNvSpPr>
              <a:spLocks/>
            </p:cNvSpPr>
            <p:nvPr/>
          </p:nvSpPr>
          <p:spPr bwMode="auto">
            <a:xfrm>
              <a:off x="4802526" y="2546806"/>
              <a:ext cx="262473" cy="200714"/>
            </a:xfrm>
            <a:custGeom>
              <a:avLst/>
              <a:gdLst>
                <a:gd name="T0" fmla="*/ 163 w 204"/>
                <a:gd name="T1" fmla="*/ 29 h 156"/>
                <a:gd name="T2" fmla="*/ 152 w 204"/>
                <a:gd name="T3" fmla="*/ 7 h 156"/>
                <a:gd name="T4" fmla="*/ 145 w 204"/>
                <a:gd name="T5" fmla="*/ 7 h 156"/>
                <a:gd name="T6" fmla="*/ 122 w 204"/>
                <a:gd name="T7" fmla="*/ 7 h 156"/>
                <a:gd name="T8" fmla="*/ 119 w 204"/>
                <a:gd name="T9" fmla="*/ 11 h 156"/>
                <a:gd name="T10" fmla="*/ 111 w 204"/>
                <a:gd name="T11" fmla="*/ 7 h 156"/>
                <a:gd name="T12" fmla="*/ 111 w 204"/>
                <a:gd name="T13" fmla="*/ 3 h 156"/>
                <a:gd name="T14" fmla="*/ 100 w 204"/>
                <a:gd name="T15" fmla="*/ 0 h 156"/>
                <a:gd name="T16" fmla="*/ 100 w 204"/>
                <a:gd name="T17" fmla="*/ 3 h 156"/>
                <a:gd name="T18" fmla="*/ 93 w 204"/>
                <a:gd name="T19" fmla="*/ 3 h 156"/>
                <a:gd name="T20" fmla="*/ 93 w 204"/>
                <a:gd name="T21" fmla="*/ 3 h 156"/>
                <a:gd name="T22" fmla="*/ 89 w 204"/>
                <a:gd name="T23" fmla="*/ 3 h 156"/>
                <a:gd name="T24" fmla="*/ 82 w 204"/>
                <a:gd name="T25" fmla="*/ 7 h 156"/>
                <a:gd name="T26" fmla="*/ 71 w 204"/>
                <a:gd name="T27" fmla="*/ 11 h 156"/>
                <a:gd name="T28" fmla="*/ 56 w 204"/>
                <a:gd name="T29" fmla="*/ 7 h 156"/>
                <a:gd name="T30" fmla="*/ 45 w 204"/>
                <a:gd name="T31" fmla="*/ 7 h 156"/>
                <a:gd name="T32" fmla="*/ 34 w 204"/>
                <a:gd name="T33" fmla="*/ 3 h 156"/>
                <a:gd name="T34" fmla="*/ 4 w 204"/>
                <a:gd name="T35" fmla="*/ 0 h 156"/>
                <a:gd name="T36" fmla="*/ 4 w 204"/>
                <a:gd name="T37" fmla="*/ 3 h 156"/>
                <a:gd name="T38" fmla="*/ 4 w 204"/>
                <a:gd name="T39" fmla="*/ 18 h 156"/>
                <a:gd name="T40" fmla="*/ 0 w 204"/>
                <a:gd name="T41" fmla="*/ 29 h 156"/>
                <a:gd name="T42" fmla="*/ 204 w 204"/>
                <a:gd name="T43" fmla="*/ 156 h 156"/>
                <a:gd name="T44" fmla="*/ 196 w 204"/>
                <a:gd name="T45" fmla="*/ 152 h 156"/>
                <a:gd name="T46" fmla="*/ 193 w 204"/>
                <a:gd name="T47" fmla="*/ 144 h 156"/>
                <a:gd name="T48" fmla="*/ 182 w 204"/>
                <a:gd name="T49" fmla="*/ 141 h 156"/>
                <a:gd name="T50" fmla="*/ 178 w 204"/>
                <a:gd name="T51" fmla="*/ 126 h 156"/>
                <a:gd name="T52" fmla="*/ 178 w 204"/>
                <a:gd name="T53" fmla="*/ 126 h 156"/>
                <a:gd name="T54" fmla="*/ 182 w 204"/>
                <a:gd name="T55" fmla="*/ 122 h 156"/>
                <a:gd name="T56" fmla="*/ 178 w 204"/>
                <a:gd name="T57" fmla="*/ 118 h 156"/>
                <a:gd name="T58" fmla="*/ 167 w 204"/>
                <a:gd name="T59" fmla="*/ 104 h 156"/>
                <a:gd name="T60" fmla="*/ 152 w 204"/>
                <a:gd name="T61" fmla="*/ 85 h 156"/>
                <a:gd name="T62" fmla="*/ 152 w 204"/>
                <a:gd name="T63" fmla="*/ 74 h 156"/>
                <a:gd name="T64" fmla="*/ 145 w 204"/>
                <a:gd name="T65" fmla="*/ 66 h 156"/>
                <a:gd name="T66" fmla="*/ 145 w 204"/>
                <a:gd name="T67" fmla="*/ 59 h 156"/>
                <a:gd name="T68" fmla="*/ 126 w 204"/>
                <a:gd name="T69" fmla="*/ 44 h 156"/>
                <a:gd name="T70" fmla="*/ 122 w 204"/>
                <a:gd name="T71" fmla="*/ 33 h 156"/>
                <a:gd name="T72" fmla="*/ 126 w 204"/>
                <a:gd name="T73" fmla="*/ 29 h 156"/>
                <a:gd name="T74" fmla="*/ 130 w 204"/>
                <a:gd name="T75" fmla="*/ 37 h 156"/>
                <a:gd name="T76" fmla="*/ 137 w 204"/>
                <a:gd name="T77" fmla="*/ 44 h 156"/>
                <a:gd name="T78" fmla="*/ 141 w 204"/>
                <a:gd name="T79" fmla="*/ 52 h 156"/>
                <a:gd name="T80" fmla="*/ 156 w 204"/>
                <a:gd name="T81" fmla="*/ 63 h 156"/>
                <a:gd name="T82" fmla="*/ 159 w 204"/>
                <a:gd name="T83" fmla="*/ 55 h 156"/>
                <a:gd name="T84" fmla="*/ 159 w 204"/>
                <a:gd name="T85" fmla="*/ 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 h="156">
                  <a:moveTo>
                    <a:pt x="163" y="37"/>
                  </a:moveTo>
                  <a:lnTo>
                    <a:pt x="159" y="33"/>
                  </a:lnTo>
                  <a:lnTo>
                    <a:pt x="163" y="29"/>
                  </a:lnTo>
                  <a:lnTo>
                    <a:pt x="159" y="22"/>
                  </a:lnTo>
                  <a:lnTo>
                    <a:pt x="156" y="15"/>
                  </a:lnTo>
                  <a:lnTo>
                    <a:pt x="152" y="7"/>
                  </a:lnTo>
                  <a:lnTo>
                    <a:pt x="148" y="3"/>
                  </a:lnTo>
                  <a:lnTo>
                    <a:pt x="148" y="3"/>
                  </a:lnTo>
                  <a:lnTo>
                    <a:pt x="145" y="7"/>
                  </a:lnTo>
                  <a:lnTo>
                    <a:pt x="141" y="7"/>
                  </a:lnTo>
                  <a:lnTo>
                    <a:pt x="130" y="7"/>
                  </a:lnTo>
                  <a:lnTo>
                    <a:pt x="122" y="7"/>
                  </a:lnTo>
                  <a:lnTo>
                    <a:pt x="115" y="3"/>
                  </a:lnTo>
                  <a:lnTo>
                    <a:pt x="115" y="7"/>
                  </a:lnTo>
                  <a:lnTo>
                    <a:pt x="119" y="11"/>
                  </a:lnTo>
                  <a:lnTo>
                    <a:pt x="119" y="11"/>
                  </a:lnTo>
                  <a:lnTo>
                    <a:pt x="115" y="7"/>
                  </a:lnTo>
                  <a:lnTo>
                    <a:pt x="111" y="7"/>
                  </a:lnTo>
                  <a:lnTo>
                    <a:pt x="111" y="3"/>
                  </a:lnTo>
                  <a:lnTo>
                    <a:pt x="111" y="3"/>
                  </a:lnTo>
                  <a:lnTo>
                    <a:pt x="111" y="3"/>
                  </a:lnTo>
                  <a:lnTo>
                    <a:pt x="108" y="3"/>
                  </a:lnTo>
                  <a:lnTo>
                    <a:pt x="104" y="3"/>
                  </a:lnTo>
                  <a:lnTo>
                    <a:pt x="100" y="0"/>
                  </a:lnTo>
                  <a:lnTo>
                    <a:pt x="100" y="0"/>
                  </a:lnTo>
                  <a:lnTo>
                    <a:pt x="100" y="3"/>
                  </a:lnTo>
                  <a:lnTo>
                    <a:pt x="100" y="3"/>
                  </a:lnTo>
                  <a:lnTo>
                    <a:pt x="100" y="3"/>
                  </a:lnTo>
                  <a:lnTo>
                    <a:pt x="96" y="3"/>
                  </a:lnTo>
                  <a:lnTo>
                    <a:pt x="93" y="3"/>
                  </a:lnTo>
                  <a:lnTo>
                    <a:pt x="89" y="3"/>
                  </a:lnTo>
                  <a:lnTo>
                    <a:pt x="93" y="3"/>
                  </a:lnTo>
                  <a:lnTo>
                    <a:pt x="93" y="3"/>
                  </a:lnTo>
                  <a:lnTo>
                    <a:pt x="96" y="0"/>
                  </a:lnTo>
                  <a:lnTo>
                    <a:pt x="93" y="3"/>
                  </a:lnTo>
                  <a:lnTo>
                    <a:pt x="89" y="3"/>
                  </a:lnTo>
                  <a:lnTo>
                    <a:pt x="85" y="3"/>
                  </a:lnTo>
                  <a:lnTo>
                    <a:pt x="82" y="3"/>
                  </a:lnTo>
                  <a:lnTo>
                    <a:pt x="82" y="7"/>
                  </a:lnTo>
                  <a:lnTo>
                    <a:pt x="78" y="7"/>
                  </a:lnTo>
                  <a:lnTo>
                    <a:pt x="74" y="11"/>
                  </a:lnTo>
                  <a:lnTo>
                    <a:pt x="71" y="11"/>
                  </a:lnTo>
                  <a:lnTo>
                    <a:pt x="67" y="11"/>
                  </a:lnTo>
                  <a:lnTo>
                    <a:pt x="59" y="7"/>
                  </a:lnTo>
                  <a:lnTo>
                    <a:pt x="56" y="7"/>
                  </a:lnTo>
                  <a:lnTo>
                    <a:pt x="52" y="7"/>
                  </a:lnTo>
                  <a:lnTo>
                    <a:pt x="45" y="7"/>
                  </a:lnTo>
                  <a:lnTo>
                    <a:pt x="45" y="7"/>
                  </a:lnTo>
                  <a:lnTo>
                    <a:pt x="41" y="7"/>
                  </a:lnTo>
                  <a:lnTo>
                    <a:pt x="37" y="3"/>
                  </a:lnTo>
                  <a:lnTo>
                    <a:pt x="34" y="3"/>
                  </a:lnTo>
                  <a:lnTo>
                    <a:pt x="19" y="3"/>
                  </a:lnTo>
                  <a:lnTo>
                    <a:pt x="15" y="0"/>
                  </a:lnTo>
                  <a:lnTo>
                    <a:pt x="4" y="0"/>
                  </a:lnTo>
                  <a:lnTo>
                    <a:pt x="4" y="0"/>
                  </a:lnTo>
                  <a:lnTo>
                    <a:pt x="4" y="0"/>
                  </a:lnTo>
                  <a:lnTo>
                    <a:pt x="4" y="3"/>
                  </a:lnTo>
                  <a:lnTo>
                    <a:pt x="0" y="11"/>
                  </a:lnTo>
                  <a:lnTo>
                    <a:pt x="4" y="15"/>
                  </a:lnTo>
                  <a:lnTo>
                    <a:pt x="4" y="18"/>
                  </a:lnTo>
                  <a:lnTo>
                    <a:pt x="0" y="22"/>
                  </a:lnTo>
                  <a:lnTo>
                    <a:pt x="0" y="26"/>
                  </a:lnTo>
                  <a:lnTo>
                    <a:pt x="0" y="29"/>
                  </a:lnTo>
                  <a:lnTo>
                    <a:pt x="4" y="37"/>
                  </a:lnTo>
                  <a:lnTo>
                    <a:pt x="8" y="156"/>
                  </a:lnTo>
                  <a:lnTo>
                    <a:pt x="204" y="156"/>
                  </a:lnTo>
                  <a:lnTo>
                    <a:pt x="204" y="156"/>
                  </a:lnTo>
                  <a:lnTo>
                    <a:pt x="200" y="152"/>
                  </a:lnTo>
                  <a:lnTo>
                    <a:pt x="196" y="152"/>
                  </a:lnTo>
                  <a:lnTo>
                    <a:pt x="196" y="148"/>
                  </a:lnTo>
                  <a:lnTo>
                    <a:pt x="193" y="148"/>
                  </a:lnTo>
                  <a:lnTo>
                    <a:pt x="193" y="144"/>
                  </a:lnTo>
                  <a:lnTo>
                    <a:pt x="189" y="144"/>
                  </a:lnTo>
                  <a:lnTo>
                    <a:pt x="185" y="144"/>
                  </a:lnTo>
                  <a:lnTo>
                    <a:pt x="182" y="141"/>
                  </a:lnTo>
                  <a:lnTo>
                    <a:pt x="178" y="133"/>
                  </a:lnTo>
                  <a:lnTo>
                    <a:pt x="178" y="130"/>
                  </a:lnTo>
                  <a:lnTo>
                    <a:pt x="178" y="126"/>
                  </a:lnTo>
                  <a:lnTo>
                    <a:pt x="178" y="126"/>
                  </a:lnTo>
                  <a:lnTo>
                    <a:pt x="178" y="126"/>
                  </a:lnTo>
                  <a:lnTo>
                    <a:pt x="178" y="126"/>
                  </a:lnTo>
                  <a:lnTo>
                    <a:pt x="185" y="126"/>
                  </a:lnTo>
                  <a:lnTo>
                    <a:pt x="182" y="122"/>
                  </a:lnTo>
                  <a:lnTo>
                    <a:pt x="182" y="122"/>
                  </a:lnTo>
                  <a:lnTo>
                    <a:pt x="178" y="118"/>
                  </a:lnTo>
                  <a:lnTo>
                    <a:pt x="178" y="118"/>
                  </a:lnTo>
                  <a:lnTo>
                    <a:pt x="178" y="118"/>
                  </a:lnTo>
                  <a:lnTo>
                    <a:pt x="174" y="118"/>
                  </a:lnTo>
                  <a:lnTo>
                    <a:pt x="174" y="115"/>
                  </a:lnTo>
                  <a:lnTo>
                    <a:pt x="167" y="104"/>
                  </a:lnTo>
                  <a:lnTo>
                    <a:pt x="163" y="104"/>
                  </a:lnTo>
                  <a:lnTo>
                    <a:pt x="163" y="100"/>
                  </a:lnTo>
                  <a:lnTo>
                    <a:pt x="152" y="85"/>
                  </a:lnTo>
                  <a:lnTo>
                    <a:pt x="152" y="81"/>
                  </a:lnTo>
                  <a:lnTo>
                    <a:pt x="152" y="81"/>
                  </a:lnTo>
                  <a:lnTo>
                    <a:pt x="152" y="74"/>
                  </a:lnTo>
                  <a:lnTo>
                    <a:pt x="148" y="74"/>
                  </a:lnTo>
                  <a:lnTo>
                    <a:pt x="148" y="70"/>
                  </a:lnTo>
                  <a:lnTo>
                    <a:pt x="145" y="66"/>
                  </a:lnTo>
                  <a:lnTo>
                    <a:pt x="145" y="63"/>
                  </a:lnTo>
                  <a:lnTo>
                    <a:pt x="145" y="63"/>
                  </a:lnTo>
                  <a:lnTo>
                    <a:pt x="145" y="59"/>
                  </a:lnTo>
                  <a:lnTo>
                    <a:pt x="133" y="52"/>
                  </a:lnTo>
                  <a:lnTo>
                    <a:pt x="133" y="48"/>
                  </a:lnTo>
                  <a:lnTo>
                    <a:pt x="126" y="44"/>
                  </a:lnTo>
                  <a:lnTo>
                    <a:pt x="126" y="41"/>
                  </a:lnTo>
                  <a:lnTo>
                    <a:pt x="122" y="37"/>
                  </a:lnTo>
                  <a:lnTo>
                    <a:pt x="122" y="33"/>
                  </a:lnTo>
                  <a:lnTo>
                    <a:pt x="122" y="29"/>
                  </a:lnTo>
                  <a:lnTo>
                    <a:pt x="122" y="29"/>
                  </a:lnTo>
                  <a:lnTo>
                    <a:pt x="126" y="29"/>
                  </a:lnTo>
                  <a:lnTo>
                    <a:pt x="126" y="29"/>
                  </a:lnTo>
                  <a:lnTo>
                    <a:pt x="126" y="33"/>
                  </a:lnTo>
                  <a:lnTo>
                    <a:pt x="130" y="37"/>
                  </a:lnTo>
                  <a:lnTo>
                    <a:pt x="130" y="37"/>
                  </a:lnTo>
                  <a:lnTo>
                    <a:pt x="137" y="44"/>
                  </a:lnTo>
                  <a:lnTo>
                    <a:pt x="137" y="44"/>
                  </a:lnTo>
                  <a:lnTo>
                    <a:pt x="137" y="48"/>
                  </a:lnTo>
                  <a:lnTo>
                    <a:pt x="141" y="52"/>
                  </a:lnTo>
                  <a:lnTo>
                    <a:pt x="141" y="52"/>
                  </a:lnTo>
                  <a:lnTo>
                    <a:pt x="152" y="63"/>
                  </a:lnTo>
                  <a:lnTo>
                    <a:pt x="156" y="63"/>
                  </a:lnTo>
                  <a:lnTo>
                    <a:pt x="156" y="63"/>
                  </a:lnTo>
                  <a:lnTo>
                    <a:pt x="156" y="63"/>
                  </a:lnTo>
                  <a:lnTo>
                    <a:pt x="159" y="59"/>
                  </a:lnTo>
                  <a:lnTo>
                    <a:pt x="159" y="55"/>
                  </a:lnTo>
                  <a:lnTo>
                    <a:pt x="159" y="55"/>
                  </a:lnTo>
                  <a:lnTo>
                    <a:pt x="159" y="48"/>
                  </a:lnTo>
                  <a:lnTo>
                    <a:pt x="159" y="44"/>
                  </a:lnTo>
                  <a:lnTo>
                    <a:pt x="163" y="37"/>
                  </a:lnTo>
                  <a:lnTo>
                    <a:pt x="163" y="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99">
              <a:extLst>
                <a:ext uri="{FF2B5EF4-FFF2-40B4-BE49-F238E27FC236}">
                  <a16:creationId xmlns:a16="http://schemas.microsoft.com/office/drawing/2014/main" id="{4A514FAE-072C-4C3E-BE87-06FC27755B8E}"/>
                </a:ext>
              </a:extLst>
            </p:cNvPr>
            <p:cNvSpPr>
              <a:spLocks/>
            </p:cNvSpPr>
            <p:nvPr/>
          </p:nvSpPr>
          <p:spPr bwMode="auto">
            <a:xfrm>
              <a:off x="4754921" y="2747520"/>
              <a:ext cx="347390" cy="361544"/>
            </a:xfrm>
            <a:custGeom>
              <a:avLst/>
              <a:gdLst>
                <a:gd name="T0" fmla="*/ 241 w 270"/>
                <a:gd name="T1" fmla="*/ 3 h 281"/>
                <a:gd name="T2" fmla="*/ 245 w 270"/>
                <a:gd name="T3" fmla="*/ 11 h 281"/>
                <a:gd name="T4" fmla="*/ 245 w 270"/>
                <a:gd name="T5" fmla="*/ 11 h 281"/>
                <a:gd name="T6" fmla="*/ 248 w 270"/>
                <a:gd name="T7" fmla="*/ 37 h 281"/>
                <a:gd name="T8" fmla="*/ 263 w 270"/>
                <a:gd name="T9" fmla="*/ 55 h 281"/>
                <a:gd name="T10" fmla="*/ 270 w 270"/>
                <a:gd name="T11" fmla="*/ 63 h 281"/>
                <a:gd name="T12" fmla="*/ 256 w 270"/>
                <a:gd name="T13" fmla="*/ 70 h 281"/>
                <a:gd name="T14" fmla="*/ 248 w 270"/>
                <a:gd name="T15" fmla="*/ 74 h 281"/>
                <a:gd name="T16" fmla="*/ 248 w 270"/>
                <a:gd name="T17" fmla="*/ 85 h 281"/>
                <a:gd name="T18" fmla="*/ 241 w 270"/>
                <a:gd name="T19" fmla="*/ 103 h 281"/>
                <a:gd name="T20" fmla="*/ 241 w 270"/>
                <a:gd name="T21" fmla="*/ 118 h 281"/>
                <a:gd name="T22" fmla="*/ 233 w 270"/>
                <a:gd name="T23" fmla="*/ 140 h 281"/>
                <a:gd name="T24" fmla="*/ 226 w 270"/>
                <a:gd name="T25" fmla="*/ 152 h 281"/>
                <a:gd name="T26" fmla="*/ 211 w 270"/>
                <a:gd name="T27" fmla="*/ 170 h 281"/>
                <a:gd name="T28" fmla="*/ 208 w 270"/>
                <a:gd name="T29" fmla="*/ 185 h 281"/>
                <a:gd name="T30" fmla="*/ 200 w 270"/>
                <a:gd name="T31" fmla="*/ 207 h 281"/>
                <a:gd name="T32" fmla="*/ 189 w 270"/>
                <a:gd name="T33" fmla="*/ 207 h 281"/>
                <a:gd name="T34" fmla="*/ 189 w 270"/>
                <a:gd name="T35" fmla="*/ 218 h 281"/>
                <a:gd name="T36" fmla="*/ 204 w 270"/>
                <a:gd name="T37" fmla="*/ 222 h 281"/>
                <a:gd name="T38" fmla="*/ 211 w 270"/>
                <a:gd name="T39" fmla="*/ 233 h 281"/>
                <a:gd name="T40" fmla="*/ 222 w 270"/>
                <a:gd name="T41" fmla="*/ 248 h 281"/>
                <a:gd name="T42" fmla="*/ 208 w 270"/>
                <a:gd name="T43" fmla="*/ 267 h 281"/>
                <a:gd name="T44" fmla="*/ 200 w 270"/>
                <a:gd name="T45" fmla="*/ 274 h 281"/>
                <a:gd name="T46" fmla="*/ 182 w 270"/>
                <a:gd name="T47" fmla="*/ 278 h 281"/>
                <a:gd name="T48" fmla="*/ 174 w 270"/>
                <a:gd name="T49" fmla="*/ 281 h 281"/>
                <a:gd name="T50" fmla="*/ 159 w 270"/>
                <a:gd name="T51" fmla="*/ 278 h 281"/>
                <a:gd name="T52" fmla="*/ 152 w 270"/>
                <a:gd name="T53" fmla="*/ 281 h 281"/>
                <a:gd name="T54" fmla="*/ 145 w 270"/>
                <a:gd name="T55" fmla="*/ 278 h 281"/>
                <a:gd name="T56" fmla="*/ 137 w 270"/>
                <a:gd name="T57" fmla="*/ 270 h 281"/>
                <a:gd name="T58" fmla="*/ 126 w 270"/>
                <a:gd name="T59" fmla="*/ 263 h 281"/>
                <a:gd name="T60" fmla="*/ 119 w 270"/>
                <a:gd name="T61" fmla="*/ 267 h 281"/>
                <a:gd name="T62" fmla="*/ 108 w 270"/>
                <a:gd name="T63" fmla="*/ 270 h 281"/>
                <a:gd name="T64" fmla="*/ 96 w 270"/>
                <a:gd name="T65" fmla="*/ 263 h 281"/>
                <a:gd name="T66" fmla="*/ 89 w 270"/>
                <a:gd name="T67" fmla="*/ 255 h 281"/>
                <a:gd name="T68" fmla="*/ 78 w 270"/>
                <a:gd name="T69" fmla="*/ 244 h 281"/>
                <a:gd name="T70" fmla="*/ 74 w 270"/>
                <a:gd name="T71" fmla="*/ 237 h 281"/>
                <a:gd name="T72" fmla="*/ 63 w 270"/>
                <a:gd name="T73" fmla="*/ 226 h 281"/>
                <a:gd name="T74" fmla="*/ 56 w 270"/>
                <a:gd name="T75" fmla="*/ 222 h 281"/>
                <a:gd name="T76" fmla="*/ 52 w 270"/>
                <a:gd name="T77" fmla="*/ 215 h 281"/>
                <a:gd name="T78" fmla="*/ 37 w 270"/>
                <a:gd name="T79" fmla="*/ 207 h 281"/>
                <a:gd name="T80" fmla="*/ 33 w 270"/>
                <a:gd name="T81" fmla="*/ 204 h 281"/>
                <a:gd name="T82" fmla="*/ 26 w 270"/>
                <a:gd name="T83" fmla="*/ 192 h 281"/>
                <a:gd name="T84" fmla="*/ 19 w 270"/>
                <a:gd name="T85" fmla="*/ 174 h 281"/>
                <a:gd name="T86" fmla="*/ 15 w 270"/>
                <a:gd name="T87" fmla="*/ 166 h 281"/>
                <a:gd name="T88" fmla="*/ 8 w 270"/>
                <a:gd name="T89" fmla="*/ 155 h 281"/>
                <a:gd name="T90" fmla="*/ 8 w 270"/>
                <a:gd name="T91" fmla="*/ 144 h 281"/>
                <a:gd name="T92" fmla="*/ 0 w 270"/>
                <a:gd name="T93" fmla="*/ 140 h 281"/>
                <a:gd name="T94" fmla="*/ 4 w 270"/>
                <a:gd name="T95" fmla="*/ 126 h 281"/>
                <a:gd name="T96" fmla="*/ 8 w 270"/>
                <a:gd name="T97" fmla="*/ 115 h 281"/>
                <a:gd name="T98" fmla="*/ 15 w 270"/>
                <a:gd name="T99" fmla="*/ 100 h 281"/>
                <a:gd name="T100" fmla="*/ 33 w 270"/>
                <a:gd name="T101" fmla="*/ 96 h 281"/>
                <a:gd name="T102" fmla="*/ 45 w 270"/>
                <a:gd name="T103"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 h="281">
                  <a:moveTo>
                    <a:pt x="45" y="0"/>
                  </a:moveTo>
                  <a:lnTo>
                    <a:pt x="241" y="0"/>
                  </a:lnTo>
                  <a:lnTo>
                    <a:pt x="241" y="0"/>
                  </a:lnTo>
                  <a:lnTo>
                    <a:pt x="241" y="3"/>
                  </a:lnTo>
                  <a:lnTo>
                    <a:pt x="241" y="3"/>
                  </a:lnTo>
                  <a:lnTo>
                    <a:pt x="241" y="3"/>
                  </a:lnTo>
                  <a:lnTo>
                    <a:pt x="241" y="3"/>
                  </a:lnTo>
                  <a:lnTo>
                    <a:pt x="241" y="3"/>
                  </a:lnTo>
                  <a:lnTo>
                    <a:pt x="241" y="7"/>
                  </a:lnTo>
                  <a:lnTo>
                    <a:pt x="245" y="11"/>
                  </a:lnTo>
                  <a:lnTo>
                    <a:pt x="248" y="14"/>
                  </a:lnTo>
                  <a:lnTo>
                    <a:pt x="248" y="14"/>
                  </a:lnTo>
                  <a:lnTo>
                    <a:pt x="245" y="14"/>
                  </a:lnTo>
                  <a:lnTo>
                    <a:pt x="245" y="14"/>
                  </a:lnTo>
                  <a:lnTo>
                    <a:pt x="245" y="11"/>
                  </a:lnTo>
                  <a:lnTo>
                    <a:pt x="245" y="14"/>
                  </a:lnTo>
                  <a:lnTo>
                    <a:pt x="245" y="14"/>
                  </a:lnTo>
                  <a:lnTo>
                    <a:pt x="248" y="25"/>
                  </a:lnTo>
                  <a:lnTo>
                    <a:pt x="248" y="33"/>
                  </a:lnTo>
                  <a:lnTo>
                    <a:pt x="248" y="37"/>
                  </a:lnTo>
                  <a:lnTo>
                    <a:pt x="252" y="44"/>
                  </a:lnTo>
                  <a:lnTo>
                    <a:pt x="252" y="48"/>
                  </a:lnTo>
                  <a:lnTo>
                    <a:pt x="256" y="48"/>
                  </a:lnTo>
                  <a:lnTo>
                    <a:pt x="263" y="55"/>
                  </a:lnTo>
                  <a:lnTo>
                    <a:pt x="263" y="55"/>
                  </a:lnTo>
                  <a:lnTo>
                    <a:pt x="267" y="55"/>
                  </a:lnTo>
                  <a:lnTo>
                    <a:pt x="270" y="59"/>
                  </a:lnTo>
                  <a:lnTo>
                    <a:pt x="270" y="59"/>
                  </a:lnTo>
                  <a:lnTo>
                    <a:pt x="270" y="59"/>
                  </a:lnTo>
                  <a:lnTo>
                    <a:pt x="270" y="63"/>
                  </a:lnTo>
                  <a:lnTo>
                    <a:pt x="267" y="66"/>
                  </a:lnTo>
                  <a:lnTo>
                    <a:pt x="263" y="66"/>
                  </a:lnTo>
                  <a:lnTo>
                    <a:pt x="263" y="66"/>
                  </a:lnTo>
                  <a:lnTo>
                    <a:pt x="259" y="66"/>
                  </a:lnTo>
                  <a:lnTo>
                    <a:pt x="256" y="70"/>
                  </a:lnTo>
                  <a:lnTo>
                    <a:pt x="252" y="70"/>
                  </a:lnTo>
                  <a:lnTo>
                    <a:pt x="252" y="70"/>
                  </a:lnTo>
                  <a:lnTo>
                    <a:pt x="256" y="74"/>
                  </a:lnTo>
                  <a:lnTo>
                    <a:pt x="252" y="74"/>
                  </a:lnTo>
                  <a:lnTo>
                    <a:pt x="248" y="74"/>
                  </a:lnTo>
                  <a:lnTo>
                    <a:pt x="248" y="74"/>
                  </a:lnTo>
                  <a:lnTo>
                    <a:pt x="248" y="77"/>
                  </a:lnTo>
                  <a:lnTo>
                    <a:pt x="245" y="81"/>
                  </a:lnTo>
                  <a:lnTo>
                    <a:pt x="248" y="81"/>
                  </a:lnTo>
                  <a:lnTo>
                    <a:pt x="248" y="85"/>
                  </a:lnTo>
                  <a:lnTo>
                    <a:pt x="248" y="85"/>
                  </a:lnTo>
                  <a:lnTo>
                    <a:pt x="245" y="89"/>
                  </a:lnTo>
                  <a:lnTo>
                    <a:pt x="245" y="96"/>
                  </a:lnTo>
                  <a:lnTo>
                    <a:pt x="241" y="100"/>
                  </a:lnTo>
                  <a:lnTo>
                    <a:pt x="241" y="103"/>
                  </a:lnTo>
                  <a:lnTo>
                    <a:pt x="241" y="103"/>
                  </a:lnTo>
                  <a:lnTo>
                    <a:pt x="237" y="107"/>
                  </a:lnTo>
                  <a:lnTo>
                    <a:pt x="241" y="115"/>
                  </a:lnTo>
                  <a:lnTo>
                    <a:pt x="241" y="118"/>
                  </a:lnTo>
                  <a:lnTo>
                    <a:pt x="241" y="118"/>
                  </a:lnTo>
                  <a:lnTo>
                    <a:pt x="241" y="118"/>
                  </a:lnTo>
                  <a:lnTo>
                    <a:pt x="241" y="122"/>
                  </a:lnTo>
                  <a:lnTo>
                    <a:pt x="241" y="129"/>
                  </a:lnTo>
                  <a:lnTo>
                    <a:pt x="233" y="137"/>
                  </a:lnTo>
                  <a:lnTo>
                    <a:pt x="233" y="140"/>
                  </a:lnTo>
                  <a:lnTo>
                    <a:pt x="233" y="140"/>
                  </a:lnTo>
                  <a:lnTo>
                    <a:pt x="230" y="140"/>
                  </a:lnTo>
                  <a:lnTo>
                    <a:pt x="230" y="144"/>
                  </a:lnTo>
                  <a:lnTo>
                    <a:pt x="226" y="148"/>
                  </a:lnTo>
                  <a:lnTo>
                    <a:pt x="226" y="152"/>
                  </a:lnTo>
                  <a:lnTo>
                    <a:pt x="219" y="155"/>
                  </a:lnTo>
                  <a:lnTo>
                    <a:pt x="219" y="159"/>
                  </a:lnTo>
                  <a:lnTo>
                    <a:pt x="215" y="170"/>
                  </a:lnTo>
                  <a:lnTo>
                    <a:pt x="211" y="170"/>
                  </a:lnTo>
                  <a:lnTo>
                    <a:pt x="211" y="170"/>
                  </a:lnTo>
                  <a:lnTo>
                    <a:pt x="211" y="170"/>
                  </a:lnTo>
                  <a:lnTo>
                    <a:pt x="208" y="178"/>
                  </a:lnTo>
                  <a:lnTo>
                    <a:pt x="208" y="178"/>
                  </a:lnTo>
                  <a:lnTo>
                    <a:pt x="208" y="181"/>
                  </a:lnTo>
                  <a:lnTo>
                    <a:pt x="208" y="185"/>
                  </a:lnTo>
                  <a:lnTo>
                    <a:pt x="204" y="189"/>
                  </a:lnTo>
                  <a:lnTo>
                    <a:pt x="204" y="192"/>
                  </a:lnTo>
                  <a:lnTo>
                    <a:pt x="204" y="196"/>
                  </a:lnTo>
                  <a:lnTo>
                    <a:pt x="204" y="204"/>
                  </a:lnTo>
                  <a:lnTo>
                    <a:pt x="200" y="207"/>
                  </a:lnTo>
                  <a:lnTo>
                    <a:pt x="200" y="207"/>
                  </a:lnTo>
                  <a:lnTo>
                    <a:pt x="196" y="207"/>
                  </a:lnTo>
                  <a:lnTo>
                    <a:pt x="196" y="207"/>
                  </a:lnTo>
                  <a:lnTo>
                    <a:pt x="193" y="207"/>
                  </a:lnTo>
                  <a:lnTo>
                    <a:pt x="189" y="207"/>
                  </a:lnTo>
                  <a:lnTo>
                    <a:pt x="189" y="211"/>
                  </a:lnTo>
                  <a:lnTo>
                    <a:pt x="189" y="211"/>
                  </a:lnTo>
                  <a:lnTo>
                    <a:pt x="185" y="215"/>
                  </a:lnTo>
                  <a:lnTo>
                    <a:pt x="185" y="215"/>
                  </a:lnTo>
                  <a:lnTo>
                    <a:pt x="189" y="218"/>
                  </a:lnTo>
                  <a:lnTo>
                    <a:pt x="196" y="215"/>
                  </a:lnTo>
                  <a:lnTo>
                    <a:pt x="196" y="218"/>
                  </a:lnTo>
                  <a:lnTo>
                    <a:pt x="200" y="222"/>
                  </a:lnTo>
                  <a:lnTo>
                    <a:pt x="200" y="222"/>
                  </a:lnTo>
                  <a:lnTo>
                    <a:pt x="204" y="222"/>
                  </a:lnTo>
                  <a:lnTo>
                    <a:pt x="204" y="230"/>
                  </a:lnTo>
                  <a:lnTo>
                    <a:pt x="208" y="230"/>
                  </a:lnTo>
                  <a:lnTo>
                    <a:pt x="208" y="230"/>
                  </a:lnTo>
                  <a:lnTo>
                    <a:pt x="211" y="233"/>
                  </a:lnTo>
                  <a:lnTo>
                    <a:pt x="211" y="233"/>
                  </a:lnTo>
                  <a:lnTo>
                    <a:pt x="215" y="233"/>
                  </a:lnTo>
                  <a:lnTo>
                    <a:pt x="215" y="237"/>
                  </a:lnTo>
                  <a:lnTo>
                    <a:pt x="219" y="241"/>
                  </a:lnTo>
                  <a:lnTo>
                    <a:pt x="219" y="244"/>
                  </a:lnTo>
                  <a:lnTo>
                    <a:pt x="222" y="248"/>
                  </a:lnTo>
                  <a:lnTo>
                    <a:pt x="222" y="252"/>
                  </a:lnTo>
                  <a:lnTo>
                    <a:pt x="215" y="259"/>
                  </a:lnTo>
                  <a:lnTo>
                    <a:pt x="211" y="263"/>
                  </a:lnTo>
                  <a:lnTo>
                    <a:pt x="211" y="263"/>
                  </a:lnTo>
                  <a:lnTo>
                    <a:pt x="208" y="267"/>
                  </a:lnTo>
                  <a:lnTo>
                    <a:pt x="208" y="267"/>
                  </a:lnTo>
                  <a:lnTo>
                    <a:pt x="204" y="267"/>
                  </a:lnTo>
                  <a:lnTo>
                    <a:pt x="204" y="270"/>
                  </a:lnTo>
                  <a:lnTo>
                    <a:pt x="204" y="270"/>
                  </a:lnTo>
                  <a:lnTo>
                    <a:pt x="200" y="274"/>
                  </a:lnTo>
                  <a:lnTo>
                    <a:pt x="196" y="274"/>
                  </a:lnTo>
                  <a:lnTo>
                    <a:pt x="193" y="278"/>
                  </a:lnTo>
                  <a:lnTo>
                    <a:pt x="189" y="274"/>
                  </a:lnTo>
                  <a:lnTo>
                    <a:pt x="185" y="274"/>
                  </a:lnTo>
                  <a:lnTo>
                    <a:pt x="182" y="278"/>
                  </a:lnTo>
                  <a:lnTo>
                    <a:pt x="178" y="278"/>
                  </a:lnTo>
                  <a:lnTo>
                    <a:pt x="178" y="278"/>
                  </a:lnTo>
                  <a:lnTo>
                    <a:pt x="174" y="278"/>
                  </a:lnTo>
                  <a:lnTo>
                    <a:pt x="174" y="278"/>
                  </a:lnTo>
                  <a:lnTo>
                    <a:pt x="174" y="281"/>
                  </a:lnTo>
                  <a:lnTo>
                    <a:pt x="170" y="281"/>
                  </a:lnTo>
                  <a:lnTo>
                    <a:pt x="167" y="281"/>
                  </a:lnTo>
                  <a:lnTo>
                    <a:pt x="167" y="278"/>
                  </a:lnTo>
                  <a:lnTo>
                    <a:pt x="163" y="278"/>
                  </a:lnTo>
                  <a:lnTo>
                    <a:pt x="159" y="278"/>
                  </a:lnTo>
                  <a:lnTo>
                    <a:pt x="156" y="278"/>
                  </a:lnTo>
                  <a:lnTo>
                    <a:pt x="152" y="274"/>
                  </a:lnTo>
                  <a:lnTo>
                    <a:pt x="152" y="278"/>
                  </a:lnTo>
                  <a:lnTo>
                    <a:pt x="152" y="278"/>
                  </a:lnTo>
                  <a:lnTo>
                    <a:pt x="152" y="281"/>
                  </a:lnTo>
                  <a:lnTo>
                    <a:pt x="152" y="281"/>
                  </a:lnTo>
                  <a:lnTo>
                    <a:pt x="152" y="281"/>
                  </a:lnTo>
                  <a:lnTo>
                    <a:pt x="148" y="281"/>
                  </a:lnTo>
                  <a:lnTo>
                    <a:pt x="145" y="281"/>
                  </a:lnTo>
                  <a:lnTo>
                    <a:pt x="145" y="278"/>
                  </a:lnTo>
                  <a:lnTo>
                    <a:pt x="145" y="278"/>
                  </a:lnTo>
                  <a:lnTo>
                    <a:pt x="145" y="274"/>
                  </a:lnTo>
                  <a:lnTo>
                    <a:pt x="141" y="274"/>
                  </a:lnTo>
                  <a:lnTo>
                    <a:pt x="141" y="270"/>
                  </a:lnTo>
                  <a:lnTo>
                    <a:pt x="137" y="270"/>
                  </a:lnTo>
                  <a:lnTo>
                    <a:pt x="137" y="270"/>
                  </a:lnTo>
                  <a:lnTo>
                    <a:pt x="133" y="267"/>
                  </a:lnTo>
                  <a:lnTo>
                    <a:pt x="130" y="263"/>
                  </a:lnTo>
                  <a:lnTo>
                    <a:pt x="130" y="263"/>
                  </a:lnTo>
                  <a:lnTo>
                    <a:pt x="126" y="263"/>
                  </a:lnTo>
                  <a:lnTo>
                    <a:pt x="126" y="263"/>
                  </a:lnTo>
                  <a:lnTo>
                    <a:pt x="122" y="267"/>
                  </a:lnTo>
                  <a:lnTo>
                    <a:pt x="119" y="267"/>
                  </a:lnTo>
                  <a:lnTo>
                    <a:pt x="119" y="267"/>
                  </a:lnTo>
                  <a:lnTo>
                    <a:pt x="119" y="267"/>
                  </a:lnTo>
                  <a:lnTo>
                    <a:pt x="115" y="267"/>
                  </a:lnTo>
                  <a:lnTo>
                    <a:pt x="111" y="267"/>
                  </a:lnTo>
                  <a:lnTo>
                    <a:pt x="111" y="267"/>
                  </a:lnTo>
                  <a:lnTo>
                    <a:pt x="108" y="270"/>
                  </a:lnTo>
                  <a:lnTo>
                    <a:pt x="108" y="270"/>
                  </a:lnTo>
                  <a:lnTo>
                    <a:pt x="104" y="267"/>
                  </a:lnTo>
                  <a:lnTo>
                    <a:pt x="100" y="267"/>
                  </a:lnTo>
                  <a:lnTo>
                    <a:pt x="100" y="263"/>
                  </a:lnTo>
                  <a:lnTo>
                    <a:pt x="96" y="263"/>
                  </a:lnTo>
                  <a:lnTo>
                    <a:pt x="96" y="263"/>
                  </a:lnTo>
                  <a:lnTo>
                    <a:pt x="93" y="259"/>
                  </a:lnTo>
                  <a:lnTo>
                    <a:pt x="93" y="259"/>
                  </a:lnTo>
                  <a:lnTo>
                    <a:pt x="93" y="259"/>
                  </a:lnTo>
                  <a:lnTo>
                    <a:pt x="93" y="255"/>
                  </a:lnTo>
                  <a:lnTo>
                    <a:pt x="89" y="255"/>
                  </a:lnTo>
                  <a:lnTo>
                    <a:pt x="89" y="252"/>
                  </a:lnTo>
                  <a:lnTo>
                    <a:pt x="85" y="248"/>
                  </a:lnTo>
                  <a:lnTo>
                    <a:pt x="89" y="248"/>
                  </a:lnTo>
                  <a:lnTo>
                    <a:pt x="85" y="244"/>
                  </a:lnTo>
                  <a:lnTo>
                    <a:pt x="78" y="244"/>
                  </a:lnTo>
                  <a:lnTo>
                    <a:pt x="78" y="244"/>
                  </a:lnTo>
                  <a:lnTo>
                    <a:pt x="78" y="241"/>
                  </a:lnTo>
                  <a:lnTo>
                    <a:pt x="78" y="241"/>
                  </a:lnTo>
                  <a:lnTo>
                    <a:pt x="74" y="237"/>
                  </a:lnTo>
                  <a:lnTo>
                    <a:pt x="74" y="237"/>
                  </a:lnTo>
                  <a:lnTo>
                    <a:pt x="71" y="233"/>
                  </a:lnTo>
                  <a:lnTo>
                    <a:pt x="71" y="230"/>
                  </a:lnTo>
                  <a:lnTo>
                    <a:pt x="67" y="226"/>
                  </a:lnTo>
                  <a:lnTo>
                    <a:pt x="63" y="230"/>
                  </a:lnTo>
                  <a:lnTo>
                    <a:pt x="63" y="226"/>
                  </a:lnTo>
                  <a:lnTo>
                    <a:pt x="59" y="226"/>
                  </a:lnTo>
                  <a:lnTo>
                    <a:pt x="59" y="226"/>
                  </a:lnTo>
                  <a:lnTo>
                    <a:pt x="56" y="222"/>
                  </a:lnTo>
                  <a:lnTo>
                    <a:pt x="56" y="222"/>
                  </a:lnTo>
                  <a:lnTo>
                    <a:pt x="56" y="222"/>
                  </a:lnTo>
                  <a:lnTo>
                    <a:pt x="59" y="218"/>
                  </a:lnTo>
                  <a:lnTo>
                    <a:pt x="59" y="218"/>
                  </a:lnTo>
                  <a:lnTo>
                    <a:pt x="56" y="215"/>
                  </a:lnTo>
                  <a:lnTo>
                    <a:pt x="56" y="215"/>
                  </a:lnTo>
                  <a:lnTo>
                    <a:pt x="52" y="215"/>
                  </a:lnTo>
                  <a:lnTo>
                    <a:pt x="52" y="211"/>
                  </a:lnTo>
                  <a:lnTo>
                    <a:pt x="48" y="211"/>
                  </a:lnTo>
                  <a:lnTo>
                    <a:pt x="45" y="211"/>
                  </a:lnTo>
                  <a:lnTo>
                    <a:pt x="41" y="211"/>
                  </a:lnTo>
                  <a:lnTo>
                    <a:pt x="37" y="207"/>
                  </a:lnTo>
                  <a:lnTo>
                    <a:pt x="37" y="204"/>
                  </a:lnTo>
                  <a:lnTo>
                    <a:pt x="41" y="204"/>
                  </a:lnTo>
                  <a:lnTo>
                    <a:pt x="37" y="200"/>
                  </a:lnTo>
                  <a:lnTo>
                    <a:pt x="33" y="200"/>
                  </a:lnTo>
                  <a:lnTo>
                    <a:pt x="33" y="204"/>
                  </a:lnTo>
                  <a:lnTo>
                    <a:pt x="26" y="204"/>
                  </a:lnTo>
                  <a:lnTo>
                    <a:pt x="26" y="200"/>
                  </a:lnTo>
                  <a:lnTo>
                    <a:pt x="26" y="196"/>
                  </a:lnTo>
                  <a:lnTo>
                    <a:pt x="26" y="192"/>
                  </a:lnTo>
                  <a:lnTo>
                    <a:pt x="26" y="192"/>
                  </a:lnTo>
                  <a:lnTo>
                    <a:pt x="30" y="189"/>
                  </a:lnTo>
                  <a:lnTo>
                    <a:pt x="26" y="185"/>
                  </a:lnTo>
                  <a:lnTo>
                    <a:pt x="22" y="181"/>
                  </a:lnTo>
                  <a:lnTo>
                    <a:pt x="19" y="174"/>
                  </a:lnTo>
                  <a:lnTo>
                    <a:pt x="19" y="174"/>
                  </a:lnTo>
                  <a:lnTo>
                    <a:pt x="15" y="170"/>
                  </a:lnTo>
                  <a:lnTo>
                    <a:pt x="15" y="170"/>
                  </a:lnTo>
                  <a:lnTo>
                    <a:pt x="15" y="170"/>
                  </a:lnTo>
                  <a:lnTo>
                    <a:pt x="15" y="166"/>
                  </a:lnTo>
                  <a:lnTo>
                    <a:pt x="15" y="166"/>
                  </a:lnTo>
                  <a:lnTo>
                    <a:pt x="15" y="163"/>
                  </a:lnTo>
                  <a:lnTo>
                    <a:pt x="15" y="163"/>
                  </a:lnTo>
                  <a:lnTo>
                    <a:pt x="15" y="159"/>
                  </a:lnTo>
                  <a:lnTo>
                    <a:pt x="8" y="159"/>
                  </a:lnTo>
                  <a:lnTo>
                    <a:pt x="8" y="155"/>
                  </a:lnTo>
                  <a:lnTo>
                    <a:pt x="8" y="152"/>
                  </a:lnTo>
                  <a:lnTo>
                    <a:pt x="8" y="148"/>
                  </a:lnTo>
                  <a:lnTo>
                    <a:pt x="8" y="148"/>
                  </a:lnTo>
                  <a:lnTo>
                    <a:pt x="4" y="144"/>
                  </a:lnTo>
                  <a:lnTo>
                    <a:pt x="8" y="144"/>
                  </a:lnTo>
                  <a:lnTo>
                    <a:pt x="8" y="140"/>
                  </a:lnTo>
                  <a:lnTo>
                    <a:pt x="4" y="140"/>
                  </a:lnTo>
                  <a:lnTo>
                    <a:pt x="0" y="144"/>
                  </a:lnTo>
                  <a:lnTo>
                    <a:pt x="0" y="144"/>
                  </a:lnTo>
                  <a:lnTo>
                    <a:pt x="0" y="140"/>
                  </a:lnTo>
                  <a:lnTo>
                    <a:pt x="4" y="133"/>
                  </a:lnTo>
                  <a:lnTo>
                    <a:pt x="8" y="133"/>
                  </a:lnTo>
                  <a:lnTo>
                    <a:pt x="8" y="129"/>
                  </a:lnTo>
                  <a:lnTo>
                    <a:pt x="4" y="126"/>
                  </a:lnTo>
                  <a:lnTo>
                    <a:pt x="4" y="126"/>
                  </a:lnTo>
                  <a:lnTo>
                    <a:pt x="8" y="122"/>
                  </a:lnTo>
                  <a:lnTo>
                    <a:pt x="8" y="118"/>
                  </a:lnTo>
                  <a:lnTo>
                    <a:pt x="8" y="118"/>
                  </a:lnTo>
                  <a:lnTo>
                    <a:pt x="8" y="115"/>
                  </a:lnTo>
                  <a:lnTo>
                    <a:pt x="8" y="115"/>
                  </a:lnTo>
                  <a:lnTo>
                    <a:pt x="11" y="115"/>
                  </a:lnTo>
                  <a:lnTo>
                    <a:pt x="15" y="107"/>
                  </a:lnTo>
                  <a:lnTo>
                    <a:pt x="19" y="103"/>
                  </a:lnTo>
                  <a:lnTo>
                    <a:pt x="15" y="103"/>
                  </a:lnTo>
                  <a:lnTo>
                    <a:pt x="15" y="100"/>
                  </a:lnTo>
                  <a:lnTo>
                    <a:pt x="19" y="96"/>
                  </a:lnTo>
                  <a:lnTo>
                    <a:pt x="22" y="96"/>
                  </a:lnTo>
                  <a:lnTo>
                    <a:pt x="26" y="96"/>
                  </a:lnTo>
                  <a:lnTo>
                    <a:pt x="30" y="96"/>
                  </a:lnTo>
                  <a:lnTo>
                    <a:pt x="33" y="96"/>
                  </a:lnTo>
                  <a:lnTo>
                    <a:pt x="30" y="37"/>
                  </a:lnTo>
                  <a:lnTo>
                    <a:pt x="30" y="37"/>
                  </a:lnTo>
                  <a:lnTo>
                    <a:pt x="30" y="29"/>
                  </a:lnTo>
                  <a:lnTo>
                    <a:pt x="48" y="29"/>
                  </a:lnTo>
                  <a:lnTo>
                    <a:pt x="4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00">
              <a:extLst>
                <a:ext uri="{FF2B5EF4-FFF2-40B4-BE49-F238E27FC236}">
                  <a16:creationId xmlns:a16="http://schemas.microsoft.com/office/drawing/2014/main" id="{D92DDB49-77DD-407B-AC34-EA4138155BCC}"/>
                </a:ext>
              </a:extLst>
            </p:cNvPr>
            <p:cNvSpPr>
              <a:spLocks/>
            </p:cNvSpPr>
            <p:nvPr/>
          </p:nvSpPr>
          <p:spPr bwMode="auto">
            <a:xfrm>
              <a:off x="4992947" y="2885191"/>
              <a:ext cx="324231" cy="223874"/>
            </a:xfrm>
            <a:custGeom>
              <a:avLst/>
              <a:gdLst>
                <a:gd name="T0" fmla="*/ 34 w 252"/>
                <a:gd name="T1" fmla="*/ 137 h 174"/>
                <a:gd name="T2" fmla="*/ 30 w 252"/>
                <a:gd name="T3" fmla="*/ 126 h 174"/>
                <a:gd name="T4" fmla="*/ 23 w 252"/>
                <a:gd name="T5" fmla="*/ 123 h 174"/>
                <a:gd name="T6" fmla="*/ 19 w 252"/>
                <a:gd name="T7" fmla="*/ 115 h 174"/>
                <a:gd name="T8" fmla="*/ 11 w 252"/>
                <a:gd name="T9" fmla="*/ 111 h 174"/>
                <a:gd name="T10" fmla="*/ 0 w 252"/>
                <a:gd name="T11" fmla="*/ 108 h 174"/>
                <a:gd name="T12" fmla="*/ 4 w 252"/>
                <a:gd name="T13" fmla="*/ 104 h 174"/>
                <a:gd name="T14" fmla="*/ 11 w 252"/>
                <a:gd name="T15" fmla="*/ 100 h 174"/>
                <a:gd name="T16" fmla="*/ 15 w 252"/>
                <a:gd name="T17" fmla="*/ 100 h 174"/>
                <a:gd name="T18" fmla="*/ 19 w 252"/>
                <a:gd name="T19" fmla="*/ 85 h 174"/>
                <a:gd name="T20" fmla="*/ 23 w 252"/>
                <a:gd name="T21" fmla="*/ 74 h 174"/>
                <a:gd name="T22" fmla="*/ 26 w 252"/>
                <a:gd name="T23" fmla="*/ 63 h 174"/>
                <a:gd name="T24" fmla="*/ 30 w 252"/>
                <a:gd name="T25" fmla="*/ 63 h 174"/>
                <a:gd name="T26" fmla="*/ 41 w 252"/>
                <a:gd name="T27" fmla="*/ 45 h 174"/>
                <a:gd name="T28" fmla="*/ 45 w 252"/>
                <a:gd name="T29" fmla="*/ 33 h 174"/>
                <a:gd name="T30" fmla="*/ 48 w 252"/>
                <a:gd name="T31" fmla="*/ 30 h 174"/>
                <a:gd name="T32" fmla="*/ 56 w 252"/>
                <a:gd name="T33" fmla="*/ 11 h 174"/>
                <a:gd name="T34" fmla="*/ 63 w 252"/>
                <a:gd name="T35" fmla="*/ 11 h 174"/>
                <a:gd name="T36" fmla="*/ 71 w 252"/>
                <a:gd name="T37" fmla="*/ 0 h 174"/>
                <a:gd name="T38" fmla="*/ 82 w 252"/>
                <a:gd name="T39" fmla="*/ 8 h 174"/>
                <a:gd name="T40" fmla="*/ 89 w 252"/>
                <a:gd name="T41" fmla="*/ 4 h 174"/>
                <a:gd name="T42" fmla="*/ 97 w 252"/>
                <a:gd name="T43" fmla="*/ 4 h 174"/>
                <a:gd name="T44" fmla="*/ 104 w 252"/>
                <a:gd name="T45" fmla="*/ 8 h 174"/>
                <a:gd name="T46" fmla="*/ 115 w 252"/>
                <a:gd name="T47" fmla="*/ 11 h 174"/>
                <a:gd name="T48" fmla="*/ 126 w 252"/>
                <a:gd name="T49" fmla="*/ 19 h 174"/>
                <a:gd name="T50" fmla="*/ 130 w 252"/>
                <a:gd name="T51" fmla="*/ 22 h 174"/>
                <a:gd name="T52" fmla="*/ 141 w 252"/>
                <a:gd name="T53" fmla="*/ 26 h 174"/>
                <a:gd name="T54" fmla="*/ 145 w 252"/>
                <a:gd name="T55" fmla="*/ 37 h 174"/>
                <a:gd name="T56" fmla="*/ 148 w 252"/>
                <a:gd name="T57" fmla="*/ 41 h 174"/>
                <a:gd name="T58" fmla="*/ 148 w 252"/>
                <a:gd name="T59" fmla="*/ 52 h 174"/>
                <a:gd name="T60" fmla="*/ 145 w 252"/>
                <a:gd name="T61" fmla="*/ 63 h 174"/>
                <a:gd name="T62" fmla="*/ 156 w 252"/>
                <a:gd name="T63" fmla="*/ 59 h 174"/>
                <a:gd name="T64" fmla="*/ 160 w 252"/>
                <a:gd name="T65" fmla="*/ 63 h 174"/>
                <a:gd name="T66" fmla="*/ 171 w 252"/>
                <a:gd name="T67" fmla="*/ 78 h 174"/>
                <a:gd name="T68" fmla="*/ 178 w 252"/>
                <a:gd name="T69" fmla="*/ 89 h 174"/>
                <a:gd name="T70" fmla="*/ 252 w 252"/>
                <a:gd name="T71" fmla="*/ 104 h 174"/>
                <a:gd name="T72" fmla="*/ 178 w 252"/>
                <a:gd name="T73" fmla="*/ 152 h 174"/>
                <a:gd name="T74" fmla="*/ 171 w 252"/>
                <a:gd name="T75" fmla="*/ 156 h 174"/>
                <a:gd name="T76" fmla="*/ 160 w 252"/>
                <a:gd name="T77" fmla="*/ 163 h 174"/>
                <a:gd name="T78" fmla="*/ 148 w 252"/>
                <a:gd name="T79" fmla="*/ 167 h 174"/>
                <a:gd name="T80" fmla="*/ 137 w 252"/>
                <a:gd name="T81" fmla="*/ 167 h 174"/>
                <a:gd name="T82" fmla="*/ 130 w 252"/>
                <a:gd name="T83" fmla="*/ 163 h 174"/>
                <a:gd name="T84" fmla="*/ 119 w 252"/>
                <a:gd name="T85" fmla="*/ 163 h 174"/>
                <a:gd name="T86" fmla="*/ 108 w 252"/>
                <a:gd name="T87" fmla="*/ 174 h 174"/>
                <a:gd name="T88" fmla="*/ 100 w 252"/>
                <a:gd name="T89" fmla="*/ 174 h 174"/>
                <a:gd name="T90" fmla="*/ 85 w 252"/>
                <a:gd name="T91" fmla="*/ 171 h 174"/>
                <a:gd name="T92" fmla="*/ 78 w 252"/>
                <a:gd name="T93" fmla="*/ 167 h 174"/>
                <a:gd name="T94" fmla="*/ 60 w 252"/>
                <a:gd name="T95" fmla="*/ 160 h 174"/>
                <a:gd name="T96" fmla="*/ 48 w 252"/>
                <a:gd name="T97" fmla="*/ 160 h 174"/>
                <a:gd name="T98" fmla="*/ 45 w 252"/>
                <a:gd name="T99" fmla="*/ 145 h 174"/>
                <a:gd name="T100" fmla="*/ 37 w 252"/>
                <a:gd name="T101" fmla="*/ 14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174">
                  <a:moveTo>
                    <a:pt x="37" y="145"/>
                  </a:moveTo>
                  <a:lnTo>
                    <a:pt x="37" y="141"/>
                  </a:lnTo>
                  <a:lnTo>
                    <a:pt x="34" y="137"/>
                  </a:lnTo>
                  <a:lnTo>
                    <a:pt x="34" y="134"/>
                  </a:lnTo>
                  <a:lnTo>
                    <a:pt x="30" y="130"/>
                  </a:lnTo>
                  <a:lnTo>
                    <a:pt x="30" y="126"/>
                  </a:lnTo>
                  <a:lnTo>
                    <a:pt x="26" y="126"/>
                  </a:lnTo>
                  <a:lnTo>
                    <a:pt x="26" y="126"/>
                  </a:lnTo>
                  <a:lnTo>
                    <a:pt x="23" y="123"/>
                  </a:lnTo>
                  <a:lnTo>
                    <a:pt x="23" y="123"/>
                  </a:lnTo>
                  <a:lnTo>
                    <a:pt x="19" y="123"/>
                  </a:lnTo>
                  <a:lnTo>
                    <a:pt x="19" y="115"/>
                  </a:lnTo>
                  <a:lnTo>
                    <a:pt x="15" y="115"/>
                  </a:lnTo>
                  <a:lnTo>
                    <a:pt x="15" y="115"/>
                  </a:lnTo>
                  <a:lnTo>
                    <a:pt x="11" y="111"/>
                  </a:lnTo>
                  <a:lnTo>
                    <a:pt x="11" y="108"/>
                  </a:lnTo>
                  <a:lnTo>
                    <a:pt x="4" y="111"/>
                  </a:lnTo>
                  <a:lnTo>
                    <a:pt x="0" y="108"/>
                  </a:lnTo>
                  <a:lnTo>
                    <a:pt x="0" y="108"/>
                  </a:lnTo>
                  <a:lnTo>
                    <a:pt x="4" y="104"/>
                  </a:lnTo>
                  <a:lnTo>
                    <a:pt x="4" y="104"/>
                  </a:lnTo>
                  <a:lnTo>
                    <a:pt x="4" y="100"/>
                  </a:lnTo>
                  <a:lnTo>
                    <a:pt x="8" y="100"/>
                  </a:lnTo>
                  <a:lnTo>
                    <a:pt x="11" y="100"/>
                  </a:lnTo>
                  <a:lnTo>
                    <a:pt x="11" y="100"/>
                  </a:lnTo>
                  <a:lnTo>
                    <a:pt x="15" y="100"/>
                  </a:lnTo>
                  <a:lnTo>
                    <a:pt x="15" y="100"/>
                  </a:lnTo>
                  <a:lnTo>
                    <a:pt x="19" y="97"/>
                  </a:lnTo>
                  <a:lnTo>
                    <a:pt x="19" y="89"/>
                  </a:lnTo>
                  <a:lnTo>
                    <a:pt x="19" y="85"/>
                  </a:lnTo>
                  <a:lnTo>
                    <a:pt x="19" y="82"/>
                  </a:lnTo>
                  <a:lnTo>
                    <a:pt x="23" y="78"/>
                  </a:lnTo>
                  <a:lnTo>
                    <a:pt x="23" y="74"/>
                  </a:lnTo>
                  <a:lnTo>
                    <a:pt x="23" y="71"/>
                  </a:lnTo>
                  <a:lnTo>
                    <a:pt x="23" y="71"/>
                  </a:lnTo>
                  <a:lnTo>
                    <a:pt x="26" y="63"/>
                  </a:lnTo>
                  <a:lnTo>
                    <a:pt x="26" y="63"/>
                  </a:lnTo>
                  <a:lnTo>
                    <a:pt x="26" y="63"/>
                  </a:lnTo>
                  <a:lnTo>
                    <a:pt x="30" y="63"/>
                  </a:lnTo>
                  <a:lnTo>
                    <a:pt x="34" y="52"/>
                  </a:lnTo>
                  <a:lnTo>
                    <a:pt x="34" y="48"/>
                  </a:lnTo>
                  <a:lnTo>
                    <a:pt x="41" y="45"/>
                  </a:lnTo>
                  <a:lnTo>
                    <a:pt x="41" y="41"/>
                  </a:lnTo>
                  <a:lnTo>
                    <a:pt x="45" y="37"/>
                  </a:lnTo>
                  <a:lnTo>
                    <a:pt x="45" y="33"/>
                  </a:lnTo>
                  <a:lnTo>
                    <a:pt x="48" y="33"/>
                  </a:lnTo>
                  <a:lnTo>
                    <a:pt x="48" y="33"/>
                  </a:lnTo>
                  <a:lnTo>
                    <a:pt x="48" y="30"/>
                  </a:lnTo>
                  <a:lnTo>
                    <a:pt x="56" y="22"/>
                  </a:lnTo>
                  <a:lnTo>
                    <a:pt x="56" y="15"/>
                  </a:lnTo>
                  <a:lnTo>
                    <a:pt x="56" y="11"/>
                  </a:lnTo>
                  <a:lnTo>
                    <a:pt x="56" y="11"/>
                  </a:lnTo>
                  <a:lnTo>
                    <a:pt x="60" y="11"/>
                  </a:lnTo>
                  <a:lnTo>
                    <a:pt x="63" y="11"/>
                  </a:lnTo>
                  <a:lnTo>
                    <a:pt x="63" y="11"/>
                  </a:lnTo>
                  <a:lnTo>
                    <a:pt x="67" y="11"/>
                  </a:lnTo>
                  <a:lnTo>
                    <a:pt x="71" y="0"/>
                  </a:lnTo>
                  <a:lnTo>
                    <a:pt x="74" y="4"/>
                  </a:lnTo>
                  <a:lnTo>
                    <a:pt x="74" y="4"/>
                  </a:lnTo>
                  <a:lnTo>
                    <a:pt x="82" y="8"/>
                  </a:lnTo>
                  <a:lnTo>
                    <a:pt x="82" y="8"/>
                  </a:lnTo>
                  <a:lnTo>
                    <a:pt x="85" y="4"/>
                  </a:lnTo>
                  <a:lnTo>
                    <a:pt x="89" y="4"/>
                  </a:lnTo>
                  <a:lnTo>
                    <a:pt x="93" y="4"/>
                  </a:lnTo>
                  <a:lnTo>
                    <a:pt x="93" y="4"/>
                  </a:lnTo>
                  <a:lnTo>
                    <a:pt x="97" y="4"/>
                  </a:lnTo>
                  <a:lnTo>
                    <a:pt x="100" y="8"/>
                  </a:lnTo>
                  <a:lnTo>
                    <a:pt x="100" y="8"/>
                  </a:lnTo>
                  <a:lnTo>
                    <a:pt x="104" y="8"/>
                  </a:lnTo>
                  <a:lnTo>
                    <a:pt x="108" y="8"/>
                  </a:lnTo>
                  <a:lnTo>
                    <a:pt x="111" y="11"/>
                  </a:lnTo>
                  <a:lnTo>
                    <a:pt x="115" y="11"/>
                  </a:lnTo>
                  <a:lnTo>
                    <a:pt x="119" y="15"/>
                  </a:lnTo>
                  <a:lnTo>
                    <a:pt x="119" y="19"/>
                  </a:lnTo>
                  <a:lnTo>
                    <a:pt x="126" y="19"/>
                  </a:lnTo>
                  <a:lnTo>
                    <a:pt x="126" y="19"/>
                  </a:lnTo>
                  <a:lnTo>
                    <a:pt x="130" y="19"/>
                  </a:lnTo>
                  <a:lnTo>
                    <a:pt x="130" y="22"/>
                  </a:lnTo>
                  <a:lnTo>
                    <a:pt x="134" y="22"/>
                  </a:lnTo>
                  <a:lnTo>
                    <a:pt x="137" y="26"/>
                  </a:lnTo>
                  <a:lnTo>
                    <a:pt x="141" y="26"/>
                  </a:lnTo>
                  <a:lnTo>
                    <a:pt x="145" y="33"/>
                  </a:lnTo>
                  <a:lnTo>
                    <a:pt x="145" y="33"/>
                  </a:lnTo>
                  <a:lnTo>
                    <a:pt x="145" y="37"/>
                  </a:lnTo>
                  <a:lnTo>
                    <a:pt x="148" y="37"/>
                  </a:lnTo>
                  <a:lnTo>
                    <a:pt x="152" y="41"/>
                  </a:lnTo>
                  <a:lnTo>
                    <a:pt x="148" y="41"/>
                  </a:lnTo>
                  <a:lnTo>
                    <a:pt x="148" y="45"/>
                  </a:lnTo>
                  <a:lnTo>
                    <a:pt x="148" y="48"/>
                  </a:lnTo>
                  <a:lnTo>
                    <a:pt x="148" y="52"/>
                  </a:lnTo>
                  <a:lnTo>
                    <a:pt x="145" y="56"/>
                  </a:lnTo>
                  <a:lnTo>
                    <a:pt x="145" y="59"/>
                  </a:lnTo>
                  <a:lnTo>
                    <a:pt x="145" y="63"/>
                  </a:lnTo>
                  <a:lnTo>
                    <a:pt x="145" y="63"/>
                  </a:lnTo>
                  <a:lnTo>
                    <a:pt x="152" y="63"/>
                  </a:lnTo>
                  <a:lnTo>
                    <a:pt x="156" y="59"/>
                  </a:lnTo>
                  <a:lnTo>
                    <a:pt x="160" y="59"/>
                  </a:lnTo>
                  <a:lnTo>
                    <a:pt x="163" y="63"/>
                  </a:lnTo>
                  <a:lnTo>
                    <a:pt x="160" y="63"/>
                  </a:lnTo>
                  <a:lnTo>
                    <a:pt x="163" y="71"/>
                  </a:lnTo>
                  <a:lnTo>
                    <a:pt x="167" y="78"/>
                  </a:lnTo>
                  <a:lnTo>
                    <a:pt x="171" y="78"/>
                  </a:lnTo>
                  <a:lnTo>
                    <a:pt x="171" y="82"/>
                  </a:lnTo>
                  <a:lnTo>
                    <a:pt x="171" y="89"/>
                  </a:lnTo>
                  <a:lnTo>
                    <a:pt x="178" y="89"/>
                  </a:lnTo>
                  <a:lnTo>
                    <a:pt x="182" y="93"/>
                  </a:lnTo>
                  <a:lnTo>
                    <a:pt x="230" y="104"/>
                  </a:lnTo>
                  <a:lnTo>
                    <a:pt x="252" y="104"/>
                  </a:lnTo>
                  <a:lnTo>
                    <a:pt x="200" y="152"/>
                  </a:lnTo>
                  <a:lnTo>
                    <a:pt x="189" y="152"/>
                  </a:lnTo>
                  <a:lnTo>
                    <a:pt x="178" y="152"/>
                  </a:lnTo>
                  <a:lnTo>
                    <a:pt x="174" y="152"/>
                  </a:lnTo>
                  <a:lnTo>
                    <a:pt x="174" y="152"/>
                  </a:lnTo>
                  <a:lnTo>
                    <a:pt x="171" y="156"/>
                  </a:lnTo>
                  <a:lnTo>
                    <a:pt x="167" y="160"/>
                  </a:lnTo>
                  <a:lnTo>
                    <a:pt x="163" y="160"/>
                  </a:lnTo>
                  <a:lnTo>
                    <a:pt x="160" y="163"/>
                  </a:lnTo>
                  <a:lnTo>
                    <a:pt x="156" y="163"/>
                  </a:lnTo>
                  <a:lnTo>
                    <a:pt x="148" y="163"/>
                  </a:lnTo>
                  <a:lnTo>
                    <a:pt x="148" y="167"/>
                  </a:lnTo>
                  <a:lnTo>
                    <a:pt x="148" y="167"/>
                  </a:lnTo>
                  <a:lnTo>
                    <a:pt x="145" y="167"/>
                  </a:lnTo>
                  <a:lnTo>
                    <a:pt x="137" y="167"/>
                  </a:lnTo>
                  <a:lnTo>
                    <a:pt x="134" y="167"/>
                  </a:lnTo>
                  <a:lnTo>
                    <a:pt x="134" y="163"/>
                  </a:lnTo>
                  <a:lnTo>
                    <a:pt x="130" y="163"/>
                  </a:lnTo>
                  <a:lnTo>
                    <a:pt x="122" y="163"/>
                  </a:lnTo>
                  <a:lnTo>
                    <a:pt x="122" y="163"/>
                  </a:lnTo>
                  <a:lnTo>
                    <a:pt x="119" y="163"/>
                  </a:lnTo>
                  <a:lnTo>
                    <a:pt x="115" y="167"/>
                  </a:lnTo>
                  <a:lnTo>
                    <a:pt x="115" y="167"/>
                  </a:lnTo>
                  <a:lnTo>
                    <a:pt x="108" y="174"/>
                  </a:lnTo>
                  <a:lnTo>
                    <a:pt x="108" y="174"/>
                  </a:lnTo>
                  <a:lnTo>
                    <a:pt x="104" y="174"/>
                  </a:lnTo>
                  <a:lnTo>
                    <a:pt x="100" y="174"/>
                  </a:lnTo>
                  <a:lnTo>
                    <a:pt x="97" y="174"/>
                  </a:lnTo>
                  <a:lnTo>
                    <a:pt x="93" y="171"/>
                  </a:lnTo>
                  <a:lnTo>
                    <a:pt x="85" y="171"/>
                  </a:lnTo>
                  <a:lnTo>
                    <a:pt x="85" y="171"/>
                  </a:lnTo>
                  <a:lnTo>
                    <a:pt x="82" y="167"/>
                  </a:lnTo>
                  <a:lnTo>
                    <a:pt x="78" y="167"/>
                  </a:lnTo>
                  <a:lnTo>
                    <a:pt x="71" y="160"/>
                  </a:lnTo>
                  <a:lnTo>
                    <a:pt x="67" y="160"/>
                  </a:lnTo>
                  <a:lnTo>
                    <a:pt x="60" y="160"/>
                  </a:lnTo>
                  <a:lnTo>
                    <a:pt x="56" y="156"/>
                  </a:lnTo>
                  <a:lnTo>
                    <a:pt x="52" y="160"/>
                  </a:lnTo>
                  <a:lnTo>
                    <a:pt x="48" y="160"/>
                  </a:lnTo>
                  <a:lnTo>
                    <a:pt x="45" y="156"/>
                  </a:lnTo>
                  <a:lnTo>
                    <a:pt x="45" y="145"/>
                  </a:lnTo>
                  <a:lnTo>
                    <a:pt x="45" y="145"/>
                  </a:lnTo>
                  <a:lnTo>
                    <a:pt x="41" y="148"/>
                  </a:lnTo>
                  <a:lnTo>
                    <a:pt x="37" y="145"/>
                  </a:lnTo>
                  <a:lnTo>
                    <a:pt x="37" y="14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01">
              <a:extLst>
                <a:ext uri="{FF2B5EF4-FFF2-40B4-BE49-F238E27FC236}">
                  <a16:creationId xmlns:a16="http://schemas.microsoft.com/office/drawing/2014/main" id="{614F0E10-5550-4FA2-83D3-887A589FECD8}"/>
                </a:ext>
              </a:extLst>
            </p:cNvPr>
            <p:cNvSpPr>
              <a:spLocks/>
            </p:cNvSpPr>
            <p:nvPr/>
          </p:nvSpPr>
          <p:spPr bwMode="auto">
            <a:xfrm>
              <a:off x="5059853" y="2823432"/>
              <a:ext cx="142816" cy="114511"/>
            </a:xfrm>
            <a:custGeom>
              <a:avLst/>
              <a:gdLst>
                <a:gd name="T0" fmla="*/ 96 w 111"/>
                <a:gd name="T1" fmla="*/ 85 h 89"/>
                <a:gd name="T2" fmla="*/ 93 w 111"/>
                <a:gd name="T3" fmla="*/ 81 h 89"/>
                <a:gd name="T4" fmla="*/ 89 w 111"/>
                <a:gd name="T5" fmla="*/ 74 h 89"/>
                <a:gd name="T6" fmla="*/ 82 w 111"/>
                <a:gd name="T7" fmla="*/ 70 h 89"/>
                <a:gd name="T8" fmla="*/ 78 w 111"/>
                <a:gd name="T9" fmla="*/ 67 h 89"/>
                <a:gd name="T10" fmla="*/ 74 w 111"/>
                <a:gd name="T11" fmla="*/ 67 h 89"/>
                <a:gd name="T12" fmla="*/ 67 w 111"/>
                <a:gd name="T13" fmla="*/ 63 h 89"/>
                <a:gd name="T14" fmla="*/ 59 w 111"/>
                <a:gd name="T15" fmla="*/ 59 h 89"/>
                <a:gd name="T16" fmla="*/ 52 w 111"/>
                <a:gd name="T17" fmla="*/ 56 h 89"/>
                <a:gd name="T18" fmla="*/ 48 w 111"/>
                <a:gd name="T19" fmla="*/ 56 h 89"/>
                <a:gd name="T20" fmla="*/ 41 w 111"/>
                <a:gd name="T21" fmla="*/ 52 h 89"/>
                <a:gd name="T22" fmla="*/ 37 w 111"/>
                <a:gd name="T23" fmla="*/ 52 h 89"/>
                <a:gd name="T24" fmla="*/ 30 w 111"/>
                <a:gd name="T25" fmla="*/ 56 h 89"/>
                <a:gd name="T26" fmla="*/ 22 w 111"/>
                <a:gd name="T27" fmla="*/ 52 h 89"/>
                <a:gd name="T28" fmla="*/ 19 w 111"/>
                <a:gd name="T29" fmla="*/ 48 h 89"/>
                <a:gd name="T30" fmla="*/ 11 w 111"/>
                <a:gd name="T31" fmla="*/ 59 h 89"/>
                <a:gd name="T32" fmla="*/ 8 w 111"/>
                <a:gd name="T33" fmla="*/ 59 h 89"/>
                <a:gd name="T34" fmla="*/ 4 w 111"/>
                <a:gd name="T35" fmla="*/ 56 h 89"/>
                <a:gd name="T36" fmla="*/ 4 w 111"/>
                <a:gd name="T37" fmla="*/ 44 h 89"/>
                <a:gd name="T38" fmla="*/ 4 w 111"/>
                <a:gd name="T39" fmla="*/ 41 h 89"/>
                <a:gd name="T40" fmla="*/ 8 w 111"/>
                <a:gd name="T41" fmla="*/ 30 h 89"/>
                <a:gd name="T42" fmla="*/ 11 w 111"/>
                <a:gd name="T43" fmla="*/ 26 h 89"/>
                <a:gd name="T44" fmla="*/ 8 w 111"/>
                <a:gd name="T45" fmla="*/ 22 h 89"/>
                <a:gd name="T46" fmla="*/ 11 w 111"/>
                <a:gd name="T47" fmla="*/ 15 h 89"/>
                <a:gd name="T48" fmla="*/ 15 w 111"/>
                <a:gd name="T49" fmla="*/ 15 h 89"/>
                <a:gd name="T50" fmla="*/ 15 w 111"/>
                <a:gd name="T51" fmla="*/ 11 h 89"/>
                <a:gd name="T52" fmla="*/ 19 w 111"/>
                <a:gd name="T53" fmla="*/ 11 h 89"/>
                <a:gd name="T54" fmla="*/ 26 w 111"/>
                <a:gd name="T55" fmla="*/ 7 h 89"/>
                <a:gd name="T56" fmla="*/ 30 w 111"/>
                <a:gd name="T57" fmla="*/ 7 h 89"/>
                <a:gd name="T58" fmla="*/ 33 w 111"/>
                <a:gd name="T59" fmla="*/ 0 h 89"/>
                <a:gd name="T60" fmla="*/ 37 w 111"/>
                <a:gd name="T61" fmla="*/ 4 h 89"/>
                <a:gd name="T62" fmla="*/ 48 w 111"/>
                <a:gd name="T63" fmla="*/ 33 h 89"/>
                <a:gd name="T64" fmla="*/ 48 w 111"/>
                <a:gd name="T65" fmla="*/ 37 h 89"/>
                <a:gd name="T66" fmla="*/ 52 w 111"/>
                <a:gd name="T67" fmla="*/ 37 h 89"/>
                <a:gd name="T68" fmla="*/ 56 w 111"/>
                <a:gd name="T69" fmla="*/ 44 h 89"/>
                <a:gd name="T70" fmla="*/ 56 w 111"/>
                <a:gd name="T71" fmla="*/ 44 h 89"/>
                <a:gd name="T72" fmla="*/ 56 w 111"/>
                <a:gd name="T73" fmla="*/ 41 h 89"/>
                <a:gd name="T74" fmla="*/ 59 w 111"/>
                <a:gd name="T75" fmla="*/ 44 h 89"/>
                <a:gd name="T76" fmla="*/ 63 w 111"/>
                <a:gd name="T77" fmla="*/ 48 h 89"/>
                <a:gd name="T78" fmla="*/ 67 w 111"/>
                <a:gd name="T79" fmla="*/ 48 h 89"/>
                <a:gd name="T80" fmla="*/ 70 w 111"/>
                <a:gd name="T81" fmla="*/ 48 h 89"/>
                <a:gd name="T82" fmla="*/ 74 w 111"/>
                <a:gd name="T83" fmla="*/ 52 h 89"/>
                <a:gd name="T84" fmla="*/ 82 w 111"/>
                <a:gd name="T85" fmla="*/ 56 h 89"/>
                <a:gd name="T86" fmla="*/ 85 w 111"/>
                <a:gd name="T87" fmla="*/ 63 h 89"/>
                <a:gd name="T88" fmla="*/ 93 w 111"/>
                <a:gd name="T89" fmla="*/ 67 h 89"/>
                <a:gd name="T90" fmla="*/ 96 w 111"/>
                <a:gd name="T91" fmla="*/ 70 h 89"/>
                <a:gd name="T92" fmla="*/ 96 w 111"/>
                <a:gd name="T93" fmla="*/ 70 h 89"/>
                <a:gd name="T94" fmla="*/ 104 w 111"/>
                <a:gd name="T95" fmla="*/ 78 h 89"/>
                <a:gd name="T96" fmla="*/ 104 w 111"/>
                <a:gd name="T97" fmla="*/ 81 h 89"/>
                <a:gd name="T98" fmla="*/ 108 w 111"/>
                <a:gd name="T99" fmla="*/ 81 h 89"/>
                <a:gd name="T100" fmla="*/ 111 w 111"/>
                <a:gd name="T101" fmla="*/ 81 h 89"/>
                <a:gd name="T102" fmla="*/ 111 w 111"/>
                <a:gd name="T103" fmla="*/ 85 h 89"/>
                <a:gd name="T104" fmla="*/ 108 w 111"/>
                <a:gd name="T105" fmla="*/ 89 h 89"/>
                <a:gd name="T106" fmla="*/ 100 w 111"/>
                <a:gd name="T10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89">
                  <a:moveTo>
                    <a:pt x="100" y="89"/>
                  </a:moveTo>
                  <a:lnTo>
                    <a:pt x="96" y="85"/>
                  </a:lnTo>
                  <a:lnTo>
                    <a:pt x="93" y="85"/>
                  </a:lnTo>
                  <a:lnTo>
                    <a:pt x="93" y="81"/>
                  </a:lnTo>
                  <a:lnTo>
                    <a:pt x="93" y="81"/>
                  </a:lnTo>
                  <a:lnTo>
                    <a:pt x="89" y="74"/>
                  </a:lnTo>
                  <a:lnTo>
                    <a:pt x="85" y="74"/>
                  </a:lnTo>
                  <a:lnTo>
                    <a:pt x="82" y="70"/>
                  </a:lnTo>
                  <a:lnTo>
                    <a:pt x="78" y="70"/>
                  </a:lnTo>
                  <a:lnTo>
                    <a:pt x="78" y="67"/>
                  </a:lnTo>
                  <a:lnTo>
                    <a:pt x="74" y="67"/>
                  </a:lnTo>
                  <a:lnTo>
                    <a:pt x="74" y="67"/>
                  </a:lnTo>
                  <a:lnTo>
                    <a:pt x="67" y="67"/>
                  </a:lnTo>
                  <a:lnTo>
                    <a:pt x="67" y="63"/>
                  </a:lnTo>
                  <a:lnTo>
                    <a:pt x="63" y="59"/>
                  </a:lnTo>
                  <a:lnTo>
                    <a:pt x="59" y="59"/>
                  </a:lnTo>
                  <a:lnTo>
                    <a:pt x="56" y="56"/>
                  </a:lnTo>
                  <a:lnTo>
                    <a:pt x="52" y="56"/>
                  </a:lnTo>
                  <a:lnTo>
                    <a:pt x="48" y="56"/>
                  </a:lnTo>
                  <a:lnTo>
                    <a:pt x="48" y="56"/>
                  </a:lnTo>
                  <a:lnTo>
                    <a:pt x="45" y="52"/>
                  </a:lnTo>
                  <a:lnTo>
                    <a:pt x="41" y="52"/>
                  </a:lnTo>
                  <a:lnTo>
                    <a:pt x="41" y="52"/>
                  </a:lnTo>
                  <a:lnTo>
                    <a:pt x="37" y="52"/>
                  </a:lnTo>
                  <a:lnTo>
                    <a:pt x="33" y="52"/>
                  </a:lnTo>
                  <a:lnTo>
                    <a:pt x="30" y="56"/>
                  </a:lnTo>
                  <a:lnTo>
                    <a:pt x="30" y="56"/>
                  </a:lnTo>
                  <a:lnTo>
                    <a:pt x="22" y="52"/>
                  </a:lnTo>
                  <a:lnTo>
                    <a:pt x="22" y="52"/>
                  </a:lnTo>
                  <a:lnTo>
                    <a:pt x="19" y="48"/>
                  </a:lnTo>
                  <a:lnTo>
                    <a:pt x="15" y="59"/>
                  </a:lnTo>
                  <a:lnTo>
                    <a:pt x="11" y="59"/>
                  </a:lnTo>
                  <a:lnTo>
                    <a:pt x="11" y="59"/>
                  </a:lnTo>
                  <a:lnTo>
                    <a:pt x="8" y="59"/>
                  </a:lnTo>
                  <a:lnTo>
                    <a:pt x="4" y="59"/>
                  </a:lnTo>
                  <a:lnTo>
                    <a:pt x="4" y="56"/>
                  </a:lnTo>
                  <a:lnTo>
                    <a:pt x="0" y="48"/>
                  </a:lnTo>
                  <a:lnTo>
                    <a:pt x="4" y="44"/>
                  </a:lnTo>
                  <a:lnTo>
                    <a:pt x="4" y="44"/>
                  </a:lnTo>
                  <a:lnTo>
                    <a:pt x="4" y="41"/>
                  </a:lnTo>
                  <a:lnTo>
                    <a:pt x="8" y="37"/>
                  </a:lnTo>
                  <a:lnTo>
                    <a:pt x="8" y="30"/>
                  </a:lnTo>
                  <a:lnTo>
                    <a:pt x="11" y="26"/>
                  </a:lnTo>
                  <a:lnTo>
                    <a:pt x="11" y="26"/>
                  </a:lnTo>
                  <a:lnTo>
                    <a:pt x="11" y="22"/>
                  </a:lnTo>
                  <a:lnTo>
                    <a:pt x="8" y="22"/>
                  </a:lnTo>
                  <a:lnTo>
                    <a:pt x="11" y="18"/>
                  </a:lnTo>
                  <a:lnTo>
                    <a:pt x="11" y="15"/>
                  </a:lnTo>
                  <a:lnTo>
                    <a:pt x="11" y="15"/>
                  </a:lnTo>
                  <a:lnTo>
                    <a:pt x="15" y="15"/>
                  </a:lnTo>
                  <a:lnTo>
                    <a:pt x="19" y="15"/>
                  </a:lnTo>
                  <a:lnTo>
                    <a:pt x="15" y="11"/>
                  </a:lnTo>
                  <a:lnTo>
                    <a:pt x="15" y="11"/>
                  </a:lnTo>
                  <a:lnTo>
                    <a:pt x="19" y="11"/>
                  </a:lnTo>
                  <a:lnTo>
                    <a:pt x="22" y="7"/>
                  </a:lnTo>
                  <a:lnTo>
                    <a:pt x="26" y="7"/>
                  </a:lnTo>
                  <a:lnTo>
                    <a:pt x="26" y="7"/>
                  </a:lnTo>
                  <a:lnTo>
                    <a:pt x="30" y="7"/>
                  </a:lnTo>
                  <a:lnTo>
                    <a:pt x="33" y="4"/>
                  </a:lnTo>
                  <a:lnTo>
                    <a:pt x="33" y="0"/>
                  </a:lnTo>
                  <a:lnTo>
                    <a:pt x="33" y="0"/>
                  </a:lnTo>
                  <a:lnTo>
                    <a:pt x="37" y="4"/>
                  </a:lnTo>
                  <a:lnTo>
                    <a:pt x="45" y="22"/>
                  </a:lnTo>
                  <a:lnTo>
                    <a:pt x="48" y="33"/>
                  </a:lnTo>
                  <a:lnTo>
                    <a:pt x="48" y="33"/>
                  </a:lnTo>
                  <a:lnTo>
                    <a:pt x="48" y="37"/>
                  </a:lnTo>
                  <a:lnTo>
                    <a:pt x="48" y="37"/>
                  </a:lnTo>
                  <a:lnTo>
                    <a:pt x="52" y="37"/>
                  </a:lnTo>
                  <a:lnTo>
                    <a:pt x="52" y="41"/>
                  </a:lnTo>
                  <a:lnTo>
                    <a:pt x="56" y="44"/>
                  </a:lnTo>
                  <a:lnTo>
                    <a:pt x="56" y="48"/>
                  </a:lnTo>
                  <a:lnTo>
                    <a:pt x="56" y="44"/>
                  </a:lnTo>
                  <a:lnTo>
                    <a:pt x="56" y="44"/>
                  </a:lnTo>
                  <a:lnTo>
                    <a:pt x="56" y="41"/>
                  </a:lnTo>
                  <a:lnTo>
                    <a:pt x="56" y="41"/>
                  </a:lnTo>
                  <a:lnTo>
                    <a:pt x="59" y="44"/>
                  </a:lnTo>
                  <a:lnTo>
                    <a:pt x="59" y="44"/>
                  </a:lnTo>
                  <a:lnTo>
                    <a:pt x="63" y="48"/>
                  </a:lnTo>
                  <a:lnTo>
                    <a:pt x="63" y="48"/>
                  </a:lnTo>
                  <a:lnTo>
                    <a:pt x="67" y="48"/>
                  </a:lnTo>
                  <a:lnTo>
                    <a:pt x="67" y="48"/>
                  </a:lnTo>
                  <a:lnTo>
                    <a:pt x="70" y="48"/>
                  </a:lnTo>
                  <a:lnTo>
                    <a:pt x="70" y="48"/>
                  </a:lnTo>
                  <a:lnTo>
                    <a:pt x="74" y="52"/>
                  </a:lnTo>
                  <a:lnTo>
                    <a:pt x="74" y="52"/>
                  </a:lnTo>
                  <a:lnTo>
                    <a:pt x="82" y="56"/>
                  </a:lnTo>
                  <a:lnTo>
                    <a:pt x="82" y="56"/>
                  </a:lnTo>
                  <a:lnTo>
                    <a:pt x="85" y="63"/>
                  </a:lnTo>
                  <a:lnTo>
                    <a:pt x="89" y="67"/>
                  </a:lnTo>
                  <a:lnTo>
                    <a:pt x="93" y="67"/>
                  </a:lnTo>
                  <a:lnTo>
                    <a:pt x="96" y="70"/>
                  </a:lnTo>
                  <a:lnTo>
                    <a:pt x="96" y="70"/>
                  </a:lnTo>
                  <a:lnTo>
                    <a:pt x="96" y="67"/>
                  </a:lnTo>
                  <a:lnTo>
                    <a:pt x="96" y="70"/>
                  </a:lnTo>
                  <a:lnTo>
                    <a:pt x="100" y="74"/>
                  </a:lnTo>
                  <a:lnTo>
                    <a:pt x="104" y="78"/>
                  </a:lnTo>
                  <a:lnTo>
                    <a:pt x="104" y="78"/>
                  </a:lnTo>
                  <a:lnTo>
                    <a:pt x="104" y="81"/>
                  </a:lnTo>
                  <a:lnTo>
                    <a:pt x="104" y="81"/>
                  </a:lnTo>
                  <a:lnTo>
                    <a:pt x="108" y="81"/>
                  </a:lnTo>
                  <a:lnTo>
                    <a:pt x="108" y="85"/>
                  </a:lnTo>
                  <a:lnTo>
                    <a:pt x="111" y="81"/>
                  </a:lnTo>
                  <a:lnTo>
                    <a:pt x="111" y="85"/>
                  </a:lnTo>
                  <a:lnTo>
                    <a:pt x="111" y="85"/>
                  </a:lnTo>
                  <a:lnTo>
                    <a:pt x="108" y="85"/>
                  </a:lnTo>
                  <a:lnTo>
                    <a:pt x="108" y="89"/>
                  </a:lnTo>
                  <a:lnTo>
                    <a:pt x="104" y="89"/>
                  </a:lnTo>
                  <a:lnTo>
                    <a:pt x="100" y="8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02">
              <a:extLst>
                <a:ext uri="{FF2B5EF4-FFF2-40B4-BE49-F238E27FC236}">
                  <a16:creationId xmlns:a16="http://schemas.microsoft.com/office/drawing/2014/main" id="{56E8ECBE-F21B-4E58-AF80-8110CF42818A}"/>
                </a:ext>
              </a:extLst>
            </p:cNvPr>
            <p:cNvSpPr>
              <a:spLocks/>
            </p:cNvSpPr>
            <p:nvPr/>
          </p:nvSpPr>
          <p:spPr bwMode="auto">
            <a:xfrm>
              <a:off x="5179510" y="2932796"/>
              <a:ext cx="28306" cy="33452"/>
            </a:xfrm>
            <a:custGeom>
              <a:avLst/>
              <a:gdLst>
                <a:gd name="T0" fmla="*/ 18 w 22"/>
                <a:gd name="T1" fmla="*/ 26 h 26"/>
                <a:gd name="T2" fmla="*/ 15 w 22"/>
                <a:gd name="T3" fmla="*/ 22 h 26"/>
                <a:gd name="T4" fmla="*/ 11 w 22"/>
                <a:gd name="T5" fmla="*/ 22 h 26"/>
                <a:gd name="T6" fmla="*/ 7 w 22"/>
                <a:gd name="T7" fmla="*/ 26 h 26"/>
                <a:gd name="T8" fmla="*/ 0 w 22"/>
                <a:gd name="T9" fmla="*/ 26 h 26"/>
                <a:gd name="T10" fmla="*/ 0 w 22"/>
                <a:gd name="T11" fmla="*/ 26 h 26"/>
                <a:gd name="T12" fmla="*/ 0 w 22"/>
                <a:gd name="T13" fmla="*/ 22 h 26"/>
                <a:gd name="T14" fmla="*/ 0 w 22"/>
                <a:gd name="T15" fmla="*/ 19 h 26"/>
                <a:gd name="T16" fmla="*/ 3 w 22"/>
                <a:gd name="T17" fmla="*/ 15 h 26"/>
                <a:gd name="T18" fmla="*/ 3 w 22"/>
                <a:gd name="T19" fmla="*/ 11 h 26"/>
                <a:gd name="T20" fmla="*/ 3 w 22"/>
                <a:gd name="T21" fmla="*/ 8 h 26"/>
                <a:gd name="T22" fmla="*/ 3 w 22"/>
                <a:gd name="T23" fmla="*/ 4 h 26"/>
                <a:gd name="T24" fmla="*/ 11 w 22"/>
                <a:gd name="T25" fmla="*/ 4 h 26"/>
                <a:gd name="T26" fmla="*/ 15 w 22"/>
                <a:gd name="T27" fmla="*/ 4 h 26"/>
                <a:gd name="T28" fmla="*/ 15 w 22"/>
                <a:gd name="T29" fmla="*/ 0 h 26"/>
                <a:gd name="T30" fmla="*/ 18 w 22"/>
                <a:gd name="T31" fmla="*/ 0 h 26"/>
                <a:gd name="T32" fmla="*/ 18 w 22"/>
                <a:gd name="T33" fmla="*/ 0 h 26"/>
                <a:gd name="T34" fmla="*/ 18 w 22"/>
                <a:gd name="T35" fmla="*/ 0 h 26"/>
                <a:gd name="T36" fmla="*/ 22 w 22"/>
                <a:gd name="T37" fmla="*/ 4 h 26"/>
                <a:gd name="T38" fmla="*/ 22 w 22"/>
                <a:gd name="T39" fmla="*/ 4 h 26"/>
                <a:gd name="T40" fmla="*/ 22 w 22"/>
                <a:gd name="T41" fmla="*/ 4 h 26"/>
                <a:gd name="T42" fmla="*/ 22 w 22"/>
                <a:gd name="T43" fmla="*/ 8 h 26"/>
                <a:gd name="T44" fmla="*/ 22 w 22"/>
                <a:gd name="T45" fmla="*/ 11 h 26"/>
                <a:gd name="T46" fmla="*/ 18 w 22"/>
                <a:gd name="T47" fmla="*/ 11 h 26"/>
                <a:gd name="T48" fmla="*/ 18 w 22"/>
                <a:gd name="T49" fmla="*/ 11 h 26"/>
                <a:gd name="T50" fmla="*/ 15 w 22"/>
                <a:gd name="T51" fmla="*/ 15 h 26"/>
                <a:gd name="T52" fmla="*/ 11 w 22"/>
                <a:gd name="T53" fmla="*/ 15 h 26"/>
                <a:gd name="T54" fmla="*/ 15 w 22"/>
                <a:gd name="T55" fmla="*/ 19 h 26"/>
                <a:gd name="T56" fmla="*/ 15 w 22"/>
                <a:gd name="T57" fmla="*/ 19 h 26"/>
                <a:gd name="T58" fmla="*/ 18 w 22"/>
                <a:gd name="T59" fmla="*/ 15 h 26"/>
                <a:gd name="T60" fmla="*/ 22 w 22"/>
                <a:gd name="T61" fmla="*/ 15 h 26"/>
                <a:gd name="T62" fmla="*/ 22 w 22"/>
                <a:gd name="T63" fmla="*/ 19 h 26"/>
                <a:gd name="T64" fmla="*/ 18 w 22"/>
                <a:gd name="T65" fmla="*/ 22 h 26"/>
                <a:gd name="T66" fmla="*/ 18 w 22"/>
                <a:gd name="T6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18" y="26"/>
                  </a:moveTo>
                  <a:lnTo>
                    <a:pt x="15" y="22"/>
                  </a:lnTo>
                  <a:lnTo>
                    <a:pt x="11" y="22"/>
                  </a:lnTo>
                  <a:lnTo>
                    <a:pt x="7" y="26"/>
                  </a:lnTo>
                  <a:lnTo>
                    <a:pt x="0" y="26"/>
                  </a:lnTo>
                  <a:lnTo>
                    <a:pt x="0" y="26"/>
                  </a:lnTo>
                  <a:lnTo>
                    <a:pt x="0" y="22"/>
                  </a:lnTo>
                  <a:lnTo>
                    <a:pt x="0" y="19"/>
                  </a:lnTo>
                  <a:lnTo>
                    <a:pt x="3" y="15"/>
                  </a:lnTo>
                  <a:lnTo>
                    <a:pt x="3" y="11"/>
                  </a:lnTo>
                  <a:lnTo>
                    <a:pt x="3" y="8"/>
                  </a:lnTo>
                  <a:lnTo>
                    <a:pt x="3" y="4"/>
                  </a:lnTo>
                  <a:lnTo>
                    <a:pt x="11" y="4"/>
                  </a:lnTo>
                  <a:lnTo>
                    <a:pt x="15" y="4"/>
                  </a:lnTo>
                  <a:lnTo>
                    <a:pt x="15" y="0"/>
                  </a:lnTo>
                  <a:lnTo>
                    <a:pt x="18" y="0"/>
                  </a:lnTo>
                  <a:lnTo>
                    <a:pt x="18" y="0"/>
                  </a:lnTo>
                  <a:lnTo>
                    <a:pt x="18" y="0"/>
                  </a:lnTo>
                  <a:lnTo>
                    <a:pt x="22" y="4"/>
                  </a:lnTo>
                  <a:lnTo>
                    <a:pt x="22" y="4"/>
                  </a:lnTo>
                  <a:lnTo>
                    <a:pt x="22" y="4"/>
                  </a:lnTo>
                  <a:lnTo>
                    <a:pt x="22" y="8"/>
                  </a:lnTo>
                  <a:lnTo>
                    <a:pt x="22" y="11"/>
                  </a:lnTo>
                  <a:lnTo>
                    <a:pt x="18" y="11"/>
                  </a:lnTo>
                  <a:lnTo>
                    <a:pt x="18" y="11"/>
                  </a:lnTo>
                  <a:lnTo>
                    <a:pt x="15" y="15"/>
                  </a:lnTo>
                  <a:lnTo>
                    <a:pt x="11" y="15"/>
                  </a:lnTo>
                  <a:lnTo>
                    <a:pt x="15" y="19"/>
                  </a:lnTo>
                  <a:lnTo>
                    <a:pt x="15" y="19"/>
                  </a:lnTo>
                  <a:lnTo>
                    <a:pt x="18" y="15"/>
                  </a:lnTo>
                  <a:lnTo>
                    <a:pt x="22" y="15"/>
                  </a:lnTo>
                  <a:lnTo>
                    <a:pt x="22" y="19"/>
                  </a:lnTo>
                  <a:lnTo>
                    <a:pt x="18" y="22"/>
                  </a:lnTo>
                  <a:lnTo>
                    <a:pt x="18"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03">
              <a:extLst>
                <a:ext uri="{FF2B5EF4-FFF2-40B4-BE49-F238E27FC236}">
                  <a16:creationId xmlns:a16="http://schemas.microsoft.com/office/drawing/2014/main" id="{A72C9173-A8F1-4A2F-924D-8FE7BB411BFD}"/>
                </a:ext>
              </a:extLst>
            </p:cNvPr>
            <p:cNvSpPr>
              <a:spLocks/>
            </p:cNvSpPr>
            <p:nvPr/>
          </p:nvSpPr>
          <p:spPr bwMode="auto">
            <a:xfrm>
              <a:off x="5165357" y="2946948"/>
              <a:ext cx="213581" cy="258613"/>
            </a:xfrm>
            <a:custGeom>
              <a:avLst/>
              <a:gdLst>
                <a:gd name="T0" fmla="*/ 14 w 166"/>
                <a:gd name="T1" fmla="*/ 115 h 201"/>
                <a:gd name="T2" fmla="*/ 29 w 166"/>
                <a:gd name="T3" fmla="*/ 112 h 201"/>
                <a:gd name="T4" fmla="*/ 40 w 166"/>
                <a:gd name="T5" fmla="*/ 104 h 201"/>
                <a:gd name="T6" fmla="*/ 55 w 166"/>
                <a:gd name="T7" fmla="*/ 104 h 201"/>
                <a:gd name="T8" fmla="*/ 96 w 166"/>
                <a:gd name="T9" fmla="*/ 56 h 201"/>
                <a:gd name="T10" fmla="*/ 37 w 166"/>
                <a:gd name="T11" fmla="*/ 41 h 201"/>
                <a:gd name="T12" fmla="*/ 33 w 166"/>
                <a:gd name="T13" fmla="*/ 30 h 201"/>
                <a:gd name="T14" fmla="*/ 29 w 166"/>
                <a:gd name="T15" fmla="*/ 11 h 201"/>
                <a:gd name="T16" fmla="*/ 33 w 166"/>
                <a:gd name="T17" fmla="*/ 8 h 201"/>
                <a:gd name="T18" fmla="*/ 48 w 166"/>
                <a:gd name="T19" fmla="*/ 23 h 201"/>
                <a:gd name="T20" fmla="*/ 59 w 166"/>
                <a:gd name="T21" fmla="*/ 26 h 201"/>
                <a:gd name="T22" fmla="*/ 70 w 166"/>
                <a:gd name="T23" fmla="*/ 23 h 201"/>
                <a:gd name="T24" fmla="*/ 77 w 166"/>
                <a:gd name="T25" fmla="*/ 19 h 201"/>
                <a:gd name="T26" fmla="*/ 85 w 166"/>
                <a:gd name="T27" fmla="*/ 19 h 201"/>
                <a:gd name="T28" fmla="*/ 103 w 166"/>
                <a:gd name="T29" fmla="*/ 11 h 201"/>
                <a:gd name="T30" fmla="*/ 114 w 166"/>
                <a:gd name="T31" fmla="*/ 11 h 201"/>
                <a:gd name="T32" fmla="*/ 125 w 166"/>
                <a:gd name="T33" fmla="*/ 11 h 201"/>
                <a:gd name="T34" fmla="*/ 137 w 166"/>
                <a:gd name="T35" fmla="*/ 8 h 201"/>
                <a:gd name="T36" fmla="*/ 144 w 166"/>
                <a:gd name="T37" fmla="*/ 8 h 201"/>
                <a:gd name="T38" fmla="*/ 155 w 166"/>
                <a:gd name="T39" fmla="*/ 4 h 201"/>
                <a:gd name="T40" fmla="*/ 155 w 166"/>
                <a:gd name="T41" fmla="*/ 0 h 201"/>
                <a:gd name="T42" fmla="*/ 159 w 166"/>
                <a:gd name="T43" fmla="*/ 0 h 201"/>
                <a:gd name="T44" fmla="*/ 166 w 166"/>
                <a:gd name="T45" fmla="*/ 0 h 201"/>
                <a:gd name="T46" fmla="*/ 163 w 166"/>
                <a:gd name="T47" fmla="*/ 8 h 201"/>
                <a:gd name="T48" fmla="*/ 166 w 166"/>
                <a:gd name="T49" fmla="*/ 11 h 201"/>
                <a:gd name="T50" fmla="*/ 163 w 166"/>
                <a:gd name="T51" fmla="*/ 15 h 201"/>
                <a:gd name="T52" fmla="*/ 163 w 166"/>
                <a:gd name="T53" fmla="*/ 23 h 201"/>
                <a:gd name="T54" fmla="*/ 166 w 166"/>
                <a:gd name="T55" fmla="*/ 23 h 201"/>
                <a:gd name="T56" fmla="*/ 166 w 166"/>
                <a:gd name="T57" fmla="*/ 26 h 201"/>
                <a:gd name="T58" fmla="*/ 159 w 166"/>
                <a:gd name="T59" fmla="*/ 30 h 201"/>
                <a:gd name="T60" fmla="*/ 159 w 166"/>
                <a:gd name="T61" fmla="*/ 37 h 201"/>
                <a:gd name="T62" fmla="*/ 151 w 166"/>
                <a:gd name="T63" fmla="*/ 56 h 201"/>
                <a:gd name="T64" fmla="*/ 144 w 166"/>
                <a:gd name="T65" fmla="*/ 60 h 201"/>
                <a:gd name="T66" fmla="*/ 140 w 166"/>
                <a:gd name="T67" fmla="*/ 67 h 201"/>
                <a:gd name="T68" fmla="*/ 125 w 166"/>
                <a:gd name="T69" fmla="*/ 93 h 201"/>
                <a:gd name="T70" fmla="*/ 114 w 166"/>
                <a:gd name="T71" fmla="*/ 112 h 201"/>
                <a:gd name="T72" fmla="*/ 81 w 166"/>
                <a:gd name="T73" fmla="*/ 141 h 201"/>
                <a:gd name="T74" fmla="*/ 63 w 166"/>
                <a:gd name="T75" fmla="*/ 152 h 201"/>
                <a:gd name="T76" fmla="*/ 44 w 166"/>
                <a:gd name="T77" fmla="*/ 167 h 201"/>
                <a:gd name="T78" fmla="*/ 33 w 166"/>
                <a:gd name="T79" fmla="*/ 178 h 201"/>
                <a:gd name="T80" fmla="*/ 26 w 166"/>
                <a:gd name="T81" fmla="*/ 186 h 201"/>
                <a:gd name="T82" fmla="*/ 0 w 166"/>
                <a:gd name="T83" fmla="*/ 190 h 201"/>
                <a:gd name="T84" fmla="*/ 14 w 166"/>
                <a:gd name="T85" fmla="*/ 11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201">
                  <a:moveTo>
                    <a:pt x="14" y="119"/>
                  </a:moveTo>
                  <a:lnTo>
                    <a:pt x="14" y="119"/>
                  </a:lnTo>
                  <a:lnTo>
                    <a:pt x="14" y="115"/>
                  </a:lnTo>
                  <a:lnTo>
                    <a:pt x="22" y="115"/>
                  </a:lnTo>
                  <a:lnTo>
                    <a:pt x="26" y="115"/>
                  </a:lnTo>
                  <a:lnTo>
                    <a:pt x="29" y="112"/>
                  </a:lnTo>
                  <a:lnTo>
                    <a:pt x="33" y="112"/>
                  </a:lnTo>
                  <a:lnTo>
                    <a:pt x="37" y="108"/>
                  </a:lnTo>
                  <a:lnTo>
                    <a:pt x="40" y="104"/>
                  </a:lnTo>
                  <a:lnTo>
                    <a:pt x="40" y="104"/>
                  </a:lnTo>
                  <a:lnTo>
                    <a:pt x="44" y="104"/>
                  </a:lnTo>
                  <a:lnTo>
                    <a:pt x="55" y="104"/>
                  </a:lnTo>
                  <a:lnTo>
                    <a:pt x="66" y="104"/>
                  </a:lnTo>
                  <a:lnTo>
                    <a:pt x="118" y="56"/>
                  </a:lnTo>
                  <a:lnTo>
                    <a:pt x="96" y="56"/>
                  </a:lnTo>
                  <a:lnTo>
                    <a:pt x="48" y="45"/>
                  </a:lnTo>
                  <a:lnTo>
                    <a:pt x="44" y="41"/>
                  </a:lnTo>
                  <a:lnTo>
                    <a:pt x="37" y="41"/>
                  </a:lnTo>
                  <a:lnTo>
                    <a:pt x="37" y="34"/>
                  </a:lnTo>
                  <a:lnTo>
                    <a:pt x="37" y="30"/>
                  </a:lnTo>
                  <a:lnTo>
                    <a:pt x="33" y="30"/>
                  </a:lnTo>
                  <a:lnTo>
                    <a:pt x="29" y="23"/>
                  </a:lnTo>
                  <a:lnTo>
                    <a:pt x="26" y="15"/>
                  </a:lnTo>
                  <a:lnTo>
                    <a:pt x="29" y="11"/>
                  </a:lnTo>
                  <a:lnTo>
                    <a:pt x="33" y="8"/>
                  </a:lnTo>
                  <a:lnTo>
                    <a:pt x="33" y="8"/>
                  </a:lnTo>
                  <a:lnTo>
                    <a:pt x="33" y="8"/>
                  </a:lnTo>
                  <a:lnTo>
                    <a:pt x="44" y="19"/>
                  </a:lnTo>
                  <a:lnTo>
                    <a:pt x="44" y="23"/>
                  </a:lnTo>
                  <a:lnTo>
                    <a:pt x="48" y="23"/>
                  </a:lnTo>
                  <a:lnTo>
                    <a:pt x="51" y="26"/>
                  </a:lnTo>
                  <a:lnTo>
                    <a:pt x="55" y="26"/>
                  </a:lnTo>
                  <a:lnTo>
                    <a:pt x="59" y="26"/>
                  </a:lnTo>
                  <a:lnTo>
                    <a:pt x="63" y="23"/>
                  </a:lnTo>
                  <a:lnTo>
                    <a:pt x="66" y="23"/>
                  </a:lnTo>
                  <a:lnTo>
                    <a:pt x="70" y="23"/>
                  </a:lnTo>
                  <a:lnTo>
                    <a:pt x="74" y="15"/>
                  </a:lnTo>
                  <a:lnTo>
                    <a:pt x="77" y="15"/>
                  </a:lnTo>
                  <a:lnTo>
                    <a:pt x="77" y="19"/>
                  </a:lnTo>
                  <a:lnTo>
                    <a:pt x="81" y="19"/>
                  </a:lnTo>
                  <a:lnTo>
                    <a:pt x="81" y="15"/>
                  </a:lnTo>
                  <a:lnTo>
                    <a:pt x="85" y="19"/>
                  </a:lnTo>
                  <a:lnTo>
                    <a:pt x="92" y="19"/>
                  </a:lnTo>
                  <a:lnTo>
                    <a:pt x="100" y="11"/>
                  </a:lnTo>
                  <a:lnTo>
                    <a:pt x="103" y="11"/>
                  </a:lnTo>
                  <a:lnTo>
                    <a:pt x="107" y="11"/>
                  </a:lnTo>
                  <a:lnTo>
                    <a:pt x="111" y="11"/>
                  </a:lnTo>
                  <a:lnTo>
                    <a:pt x="114" y="11"/>
                  </a:lnTo>
                  <a:lnTo>
                    <a:pt x="118" y="11"/>
                  </a:lnTo>
                  <a:lnTo>
                    <a:pt x="125" y="11"/>
                  </a:lnTo>
                  <a:lnTo>
                    <a:pt x="125" y="11"/>
                  </a:lnTo>
                  <a:lnTo>
                    <a:pt x="125" y="11"/>
                  </a:lnTo>
                  <a:lnTo>
                    <a:pt x="137" y="8"/>
                  </a:lnTo>
                  <a:lnTo>
                    <a:pt x="137" y="8"/>
                  </a:lnTo>
                  <a:lnTo>
                    <a:pt x="144" y="8"/>
                  </a:lnTo>
                  <a:lnTo>
                    <a:pt x="144" y="8"/>
                  </a:lnTo>
                  <a:lnTo>
                    <a:pt x="144" y="8"/>
                  </a:lnTo>
                  <a:lnTo>
                    <a:pt x="151" y="8"/>
                  </a:lnTo>
                  <a:lnTo>
                    <a:pt x="151" y="4"/>
                  </a:lnTo>
                  <a:lnTo>
                    <a:pt x="155" y="4"/>
                  </a:lnTo>
                  <a:lnTo>
                    <a:pt x="155" y="0"/>
                  </a:lnTo>
                  <a:lnTo>
                    <a:pt x="155" y="0"/>
                  </a:lnTo>
                  <a:lnTo>
                    <a:pt x="155" y="0"/>
                  </a:lnTo>
                  <a:lnTo>
                    <a:pt x="159" y="0"/>
                  </a:lnTo>
                  <a:lnTo>
                    <a:pt x="159" y="0"/>
                  </a:lnTo>
                  <a:lnTo>
                    <a:pt x="159" y="0"/>
                  </a:lnTo>
                  <a:lnTo>
                    <a:pt x="163" y="0"/>
                  </a:lnTo>
                  <a:lnTo>
                    <a:pt x="166" y="0"/>
                  </a:lnTo>
                  <a:lnTo>
                    <a:pt x="166" y="0"/>
                  </a:lnTo>
                  <a:lnTo>
                    <a:pt x="166" y="4"/>
                  </a:lnTo>
                  <a:lnTo>
                    <a:pt x="163" y="8"/>
                  </a:lnTo>
                  <a:lnTo>
                    <a:pt x="163" y="8"/>
                  </a:lnTo>
                  <a:lnTo>
                    <a:pt x="163" y="11"/>
                  </a:lnTo>
                  <a:lnTo>
                    <a:pt x="163" y="11"/>
                  </a:lnTo>
                  <a:lnTo>
                    <a:pt x="166" y="11"/>
                  </a:lnTo>
                  <a:lnTo>
                    <a:pt x="166" y="11"/>
                  </a:lnTo>
                  <a:lnTo>
                    <a:pt x="163" y="15"/>
                  </a:lnTo>
                  <a:lnTo>
                    <a:pt x="163" y="15"/>
                  </a:lnTo>
                  <a:lnTo>
                    <a:pt x="163" y="19"/>
                  </a:lnTo>
                  <a:lnTo>
                    <a:pt x="163" y="23"/>
                  </a:lnTo>
                  <a:lnTo>
                    <a:pt x="163" y="23"/>
                  </a:lnTo>
                  <a:lnTo>
                    <a:pt x="166" y="23"/>
                  </a:lnTo>
                  <a:lnTo>
                    <a:pt x="166" y="23"/>
                  </a:lnTo>
                  <a:lnTo>
                    <a:pt x="166" y="23"/>
                  </a:lnTo>
                  <a:lnTo>
                    <a:pt x="166" y="26"/>
                  </a:lnTo>
                  <a:lnTo>
                    <a:pt x="166" y="26"/>
                  </a:lnTo>
                  <a:lnTo>
                    <a:pt x="166" y="26"/>
                  </a:lnTo>
                  <a:lnTo>
                    <a:pt x="163" y="26"/>
                  </a:lnTo>
                  <a:lnTo>
                    <a:pt x="163" y="26"/>
                  </a:lnTo>
                  <a:lnTo>
                    <a:pt x="159" y="30"/>
                  </a:lnTo>
                  <a:lnTo>
                    <a:pt x="163" y="30"/>
                  </a:lnTo>
                  <a:lnTo>
                    <a:pt x="159" y="34"/>
                  </a:lnTo>
                  <a:lnTo>
                    <a:pt x="159" y="37"/>
                  </a:lnTo>
                  <a:lnTo>
                    <a:pt x="159" y="41"/>
                  </a:lnTo>
                  <a:lnTo>
                    <a:pt x="155" y="49"/>
                  </a:lnTo>
                  <a:lnTo>
                    <a:pt x="151" y="56"/>
                  </a:lnTo>
                  <a:lnTo>
                    <a:pt x="148" y="56"/>
                  </a:lnTo>
                  <a:lnTo>
                    <a:pt x="148" y="56"/>
                  </a:lnTo>
                  <a:lnTo>
                    <a:pt x="144" y="60"/>
                  </a:lnTo>
                  <a:lnTo>
                    <a:pt x="144" y="63"/>
                  </a:lnTo>
                  <a:lnTo>
                    <a:pt x="144" y="63"/>
                  </a:lnTo>
                  <a:lnTo>
                    <a:pt x="140" y="67"/>
                  </a:lnTo>
                  <a:lnTo>
                    <a:pt x="133" y="82"/>
                  </a:lnTo>
                  <a:lnTo>
                    <a:pt x="133" y="86"/>
                  </a:lnTo>
                  <a:lnTo>
                    <a:pt x="125" y="93"/>
                  </a:lnTo>
                  <a:lnTo>
                    <a:pt x="125" y="97"/>
                  </a:lnTo>
                  <a:lnTo>
                    <a:pt x="114" y="112"/>
                  </a:lnTo>
                  <a:lnTo>
                    <a:pt x="114" y="112"/>
                  </a:lnTo>
                  <a:lnTo>
                    <a:pt x="107" y="119"/>
                  </a:lnTo>
                  <a:lnTo>
                    <a:pt x="100" y="126"/>
                  </a:lnTo>
                  <a:lnTo>
                    <a:pt x="81" y="141"/>
                  </a:lnTo>
                  <a:lnTo>
                    <a:pt x="74" y="149"/>
                  </a:lnTo>
                  <a:lnTo>
                    <a:pt x="70" y="149"/>
                  </a:lnTo>
                  <a:lnTo>
                    <a:pt x="63" y="152"/>
                  </a:lnTo>
                  <a:lnTo>
                    <a:pt x="59" y="156"/>
                  </a:lnTo>
                  <a:lnTo>
                    <a:pt x="48" y="167"/>
                  </a:lnTo>
                  <a:lnTo>
                    <a:pt x="44" y="167"/>
                  </a:lnTo>
                  <a:lnTo>
                    <a:pt x="37" y="178"/>
                  </a:lnTo>
                  <a:lnTo>
                    <a:pt x="33" y="178"/>
                  </a:lnTo>
                  <a:lnTo>
                    <a:pt x="33" y="178"/>
                  </a:lnTo>
                  <a:lnTo>
                    <a:pt x="29" y="182"/>
                  </a:lnTo>
                  <a:lnTo>
                    <a:pt x="26" y="182"/>
                  </a:lnTo>
                  <a:lnTo>
                    <a:pt x="26" y="186"/>
                  </a:lnTo>
                  <a:lnTo>
                    <a:pt x="11" y="201"/>
                  </a:lnTo>
                  <a:lnTo>
                    <a:pt x="11" y="201"/>
                  </a:lnTo>
                  <a:lnTo>
                    <a:pt x="0" y="190"/>
                  </a:lnTo>
                  <a:lnTo>
                    <a:pt x="0" y="134"/>
                  </a:lnTo>
                  <a:lnTo>
                    <a:pt x="14" y="119"/>
                  </a:lnTo>
                  <a:lnTo>
                    <a:pt x="14" y="1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04">
              <a:extLst>
                <a:ext uri="{FF2B5EF4-FFF2-40B4-BE49-F238E27FC236}">
                  <a16:creationId xmlns:a16="http://schemas.microsoft.com/office/drawing/2014/main" id="{86E046BF-B7C2-47B5-9E74-24670669ABE4}"/>
                </a:ext>
              </a:extLst>
            </p:cNvPr>
            <p:cNvSpPr>
              <a:spLocks/>
            </p:cNvSpPr>
            <p:nvPr/>
          </p:nvSpPr>
          <p:spPr bwMode="auto">
            <a:xfrm>
              <a:off x="6579362" y="2770679"/>
              <a:ext cx="47606" cy="42459"/>
            </a:xfrm>
            <a:custGeom>
              <a:avLst/>
              <a:gdLst>
                <a:gd name="T0" fmla="*/ 9 w 10"/>
                <a:gd name="T1" fmla="*/ 0 h 9"/>
                <a:gd name="T2" fmla="*/ 8 w 10"/>
                <a:gd name="T3" fmla="*/ 0 h 9"/>
                <a:gd name="T4" fmla="*/ 8 w 10"/>
                <a:gd name="T5" fmla="*/ 1 h 9"/>
                <a:gd name="T6" fmla="*/ 7 w 10"/>
                <a:gd name="T7" fmla="*/ 0 h 9"/>
                <a:gd name="T8" fmla="*/ 6 w 10"/>
                <a:gd name="T9" fmla="*/ 0 h 9"/>
                <a:gd name="T10" fmla="*/ 6 w 10"/>
                <a:gd name="T11" fmla="*/ 0 h 9"/>
                <a:gd name="T12" fmla="*/ 5 w 10"/>
                <a:gd name="T13" fmla="*/ 1 h 9"/>
                <a:gd name="T14" fmla="*/ 4 w 10"/>
                <a:gd name="T15" fmla="*/ 1 h 9"/>
                <a:gd name="T16" fmla="*/ 3 w 10"/>
                <a:gd name="T17" fmla="*/ 1 h 9"/>
                <a:gd name="T18" fmla="*/ 3 w 10"/>
                <a:gd name="T19" fmla="*/ 1 h 9"/>
                <a:gd name="T20" fmla="*/ 2 w 10"/>
                <a:gd name="T21" fmla="*/ 2 h 9"/>
                <a:gd name="T22" fmla="*/ 1 w 10"/>
                <a:gd name="T23" fmla="*/ 3 h 9"/>
                <a:gd name="T24" fmla="*/ 0 w 10"/>
                <a:gd name="T25" fmla="*/ 4 h 9"/>
                <a:gd name="T26" fmla="*/ 0 w 10"/>
                <a:gd name="T27" fmla="*/ 4 h 9"/>
                <a:gd name="T28" fmla="*/ 0 w 10"/>
                <a:gd name="T29" fmla="*/ 6 h 9"/>
                <a:gd name="T30" fmla="*/ 1 w 10"/>
                <a:gd name="T31" fmla="*/ 7 h 9"/>
                <a:gd name="T32" fmla="*/ 1 w 10"/>
                <a:gd name="T33" fmla="*/ 7 h 9"/>
                <a:gd name="T34" fmla="*/ 2 w 10"/>
                <a:gd name="T35" fmla="*/ 8 h 9"/>
                <a:gd name="T36" fmla="*/ 3 w 10"/>
                <a:gd name="T37" fmla="*/ 8 h 9"/>
                <a:gd name="T38" fmla="*/ 3 w 10"/>
                <a:gd name="T39" fmla="*/ 8 h 9"/>
                <a:gd name="T40" fmla="*/ 4 w 10"/>
                <a:gd name="T41" fmla="*/ 8 h 9"/>
                <a:gd name="T42" fmla="*/ 5 w 10"/>
                <a:gd name="T43" fmla="*/ 9 h 9"/>
                <a:gd name="T44" fmla="*/ 5 w 10"/>
                <a:gd name="T45" fmla="*/ 8 h 9"/>
                <a:gd name="T46" fmla="*/ 5 w 10"/>
                <a:gd name="T47" fmla="*/ 8 h 9"/>
                <a:gd name="T48" fmla="*/ 6 w 10"/>
                <a:gd name="T49" fmla="*/ 7 h 9"/>
                <a:gd name="T50" fmla="*/ 7 w 10"/>
                <a:gd name="T51" fmla="*/ 8 h 9"/>
                <a:gd name="T52" fmla="*/ 7 w 10"/>
                <a:gd name="T53" fmla="*/ 7 h 9"/>
                <a:gd name="T54" fmla="*/ 7 w 10"/>
                <a:gd name="T55" fmla="*/ 7 h 9"/>
                <a:gd name="T56" fmla="*/ 8 w 10"/>
                <a:gd name="T57" fmla="*/ 6 h 9"/>
                <a:gd name="T58" fmla="*/ 9 w 10"/>
                <a:gd name="T59" fmla="*/ 6 h 9"/>
                <a:gd name="T60" fmla="*/ 9 w 10"/>
                <a:gd name="T61" fmla="*/ 5 h 9"/>
                <a:gd name="T62" fmla="*/ 9 w 10"/>
                <a:gd name="T63" fmla="*/ 4 h 9"/>
                <a:gd name="T64" fmla="*/ 10 w 10"/>
                <a:gd name="T65" fmla="*/ 4 h 9"/>
                <a:gd name="T66" fmla="*/ 10 w 10"/>
                <a:gd name="T67" fmla="*/ 3 h 9"/>
                <a:gd name="T68" fmla="*/ 10 w 10"/>
                <a:gd name="T69" fmla="*/ 2 h 9"/>
                <a:gd name="T70" fmla="*/ 10 w 10"/>
                <a:gd name="T71" fmla="*/ 1 h 9"/>
                <a:gd name="T72" fmla="*/ 9 w 10"/>
                <a:gd name="T7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
                  <a:moveTo>
                    <a:pt x="9" y="0"/>
                  </a:moveTo>
                  <a:cubicBezTo>
                    <a:pt x="8" y="0"/>
                    <a:pt x="8" y="0"/>
                    <a:pt x="8" y="0"/>
                  </a:cubicBezTo>
                  <a:cubicBezTo>
                    <a:pt x="8" y="1"/>
                    <a:pt x="8" y="1"/>
                    <a:pt x="8" y="1"/>
                  </a:cubicBezTo>
                  <a:cubicBezTo>
                    <a:pt x="8" y="1"/>
                    <a:pt x="7" y="0"/>
                    <a:pt x="7" y="0"/>
                  </a:cubicBezTo>
                  <a:cubicBezTo>
                    <a:pt x="6" y="0"/>
                    <a:pt x="6" y="0"/>
                    <a:pt x="6" y="0"/>
                  </a:cubicBezTo>
                  <a:cubicBezTo>
                    <a:pt x="6" y="0"/>
                    <a:pt x="6" y="0"/>
                    <a:pt x="6" y="0"/>
                  </a:cubicBezTo>
                  <a:cubicBezTo>
                    <a:pt x="5" y="1"/>
                    <a:pt x="5" y="1"/>
                    <a:pt x="5" y="1"/>
                  </a:cubicBezTo>
                  <a:cubicBezTo>
                    <a:pt x="4" y="1"/>
                    <a:pt x="4" y="1"/>
                    <a:pt x="4" y="1"/>
                  </a:cubicBezTo>
                  <a:cubicBezTo>
                    <a:pt x="3" y="1"/>
                    <a:pt x="3" y="1"/>
                    <a:pt x="3" y="1"/>
                  </a:cubicBezTo>
                  <a:cubicBezTo>
                    <a:pt x="3" y="1"/>
                    <a:pt x="3" y="1"/>
                    <a:pt x="3" y="1"/>
                  </a:cubicBezTo>
                  <a:cubicBezTo>
                    <a:pt x="2" y="2"/>
                    <a:pt x="2" y="2"/>
                    <a:pt x="2" y="2"/>
                  </a:cubicBezTo>
                  <a:cubicBezTo>
                    <a:pt x="1" y="3"/>
                    <a:pt x="1" y="3"/>
                    <a:pt x="1" y="3"/>
                  </a:cubicBezTo>
                  <a:cubicBezTo>
                    <a:pt x="0" y="4"/>
                    <a:pt x="0" y="4"/>
                    <a:pt x="0" y="4"/>
                  </a:cubicBezTo>
                  <a:cubicBezTo>
                    <a:pt x="0" y="4"/>
                    <a:pt x="0" y="4"/>
                    <a:pt x="0" y="4"/>
                  </a:cubicBezTo>
                  <a:cubicBezTo>
                    <a:pt x="0" y="6"/>
                    <a:pt x="0" y="6"/>
                    <a:pt x="0" y="6"/>
                  </a:cubicBezTo>
                  <a:cubicBezTo>
                    <a:pt x="1" y="7"/>
                    <a:pt x="1" y="7"/>
                    <a:pt x="1" y="7"/>
                  </a:cubicBezTo>
                  <a:cubicBezTo>
                    <a:pt x="1" y="7"/>
                    <a:pt x="1" y="7"/>
                    <a:pt x="1" y="7"/>
                  </a:cubicBezTo>
                  <a:cubicBezTo>
                    <a:pt x="2" y="8"/>
                    <a:pt x="2" y="8"/>
                    <a:pt x="2" y="8"/>
                  </a:cubicBezTo>
                  <a:cubicBezTo>
                    <a:pt x="3" y="8"/>
                    <a:pt x="3" y="8"/>
                    <a:pt x="3" y="8"/>
                  </a:cubicBezTo>
                  <a:cubicBezTo>
                    <a:pt x="3" y="8"/>
                    <a:pt x="3" y="8"/>
                    <a:pt x="3" y="8"/>
                  </a:cubicBezTo>
                  <a:cubicBezTo>
                    <a:pt x="4" y="8"/>
                    <a:pt x="4" y="8"/>
                    <a:pt x="4" y="8"/>
                  </a:cubicBezTo>
                  <a:cubicBezTo>
                    <a:pt x="5" y="9"/>
                    <a:pt x="5" y="9"/>
                    <a:pt x="5" y="9"/>
                  </a:cubicBezTo>
                  <a:cubicBezTo>
                    <a:pt x="5" y="8"/>
                    <a:pt x="5" y="8"/>
                    <a:pt x="5" y="8"/>
                  </a:cubicBezTo>
                  <a:cubicBezTo>
                    <a:pt x="5" y="8"/>
                    <a:pt x="5" y="8"/>
                    <a:pt x="5" y="8"/>
                  </a:cubicBezTo>
                  <a:cubicBezTo>
                    <a:pt x="6" y="7"/>
                    <a:pt x="6" y="7"/>
                    <a:pt x="6" y="7"/>
                  </a:cubicBezTo>
                  <a:cubicBezTo>
                    <a:pt x="7" y="8"/>
                    <a:pt x="7" y="8"/>
                    <a:pt x="7" y="8"/>
                  </a:cubicBezTo>
                  <a:cubicBezTo>
                    <a:pt x="7" y="7"/>
                    <a:pt x="7" y="7"/>
                    <a:pt x="7" y="7"/>
                  </a:cubicBezTo>
                  <a:cubicBezTo>
                    <a:pt x="7" y="7"/>
                    <a:pt x="7" y="7"/>
                    <a:pt x="7" y="7"/>
                  </a:cubicBezTo>
                  <a:cubicBezTo>
                    <a:pt x="8" y="6"/>
                    <a:pt x="8" y="6"/>
                    <a:pt x="8" y="6"/>
                  </a:cubicBezTo>
                  <a:cubicBezTo>
                    <a:pt x="9" y="6"/>
                    <a:pt x="9" y="6"/>
                    <a:pt x="9" y="6"/>
                  </a:cubicBezTo>
                  <a:cubicBezTo>
                    <a:pt x="9" y="5"/>
                    <a:pt x="9" y="5"/>
                    <a:pt x="9" y="5"/>
                  </a:cubicBezTo>
                  <a:cubicBezTo>
                    <a:pt x="9" y="4"/>
                    <a:pt x="9" y="4"/>
                    <a:pt x="9" y="4"/>
                  </a:cubicBezTo>
                  <a:cubicBezTo>
                    <a:pt x="10" y="4"/>
                    <a:pt x="10" y="4"/>
                    <a:pt x="10" y="4"/>
                  </a:cubicBezTo>
                  <a:cubicBezTo>
                    <a:pt x="10" y="3"/>
                    <a:pt x="10" y="3"/>
                    <a:pt x="10" y="3"/>
                  </a:cubicBezTo>
                  <a:cubicBezTo>
                    <a:pt x="10" y="2"/>
                    <a:pt x="10" y="2"/>
                    <a:pt x="10" y="2"/>
                  </a:cubicBezTo>
                  <a:cubicBezTo>
                    <a:pt x="10" y="1"/>
                    <a:pt x="10" y="1"/>
                    <a:pt x="10" y="1"/>
                  </a:cubicBezTo>
                  <a:lnTo>
                    <a:pt x="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05">
              <a:extLst>
                <a:ext uri="{FF2B5EF4-FFF2-40B4-BE49-F238E27FC236}">
                  <a16:creationId xmlns:a16="http://schemas.microsoft.com/office/drawing/2014/main" id="{40F3A158-F8FE-4F8F-B886-D5FC0311271F}"/>
                </a:ext>
              </a:extLst>
            </p:cNvPr>
            <p:cNvSpPr>
              <a:spLocks/>
            </p:cNvSpPr>
            <p:nvPr/>
          </p:nvSpPr>
          <p:spPr bwMode="auto">
            <a:xfrm>
              <a:off x="5655563" y="1893197"/>
              <a:ext cx="1295638" cy="872336"/>
            </a:xfrm>
            <a:custGeom>
              <a:avLst/>
              <a:gdLst>
                <a:gd name="T0" fmla="*/ 970 w 1007"/>
                <a:gd name="T1" fmla="*/ 118 h 678"/>
                <a:gd name="T2" fmla="*/ 937 w 1007"/>
                <a:gd name="T3" fmla="*/ 103 h 678"/>
                <a:gd name="T4" fmla="*/ 911 w 1007"/>
                <a:gd name="T5" fmla="*/ 85 h 678"/>
                <a:gd name="T6" fmla="*/ 874 w 1007"/>
                <a:gd name="T7" fmla="*/ 77 h 678"/>
                <a:gd name="T8" fmla="*/ 840 w 1007"/>
                <a:gd name="T9" fmla="*/ 33 h 678"/>
                <a:gd name="T10" fmla="*/ 815 w 1007"/>
                <a:gd name="T11" fmla="*/ 7 h 678"/>
                <a:gd name="T12" fmla="*/ 774 w 1007"/>
                <a:gd name="T13" fmla="*/ 0 h 678"/>
                <a:gd name="T14" fmla="*/ 733 w 1007"/>
                <a:gd name="T15" fmla="*/ 25 h 678"/>
                <a:gd name="T16" fmla="*/ 741 w 1007"/>
                <a:gd name="T17" fmla="*/ 66 h 678"/>
                <a:gd name="T18" fmla="*/ 711 w 1007"/>
                <a:gd name="T19" fmla="*/ 100 h 678"/>
                <a:gd name="T20" fmla="*/ 778 w 1007"/>
                <a:gd name="T21" fmla="*/ 159 h 678"/>
                <a:gd name="T22" fmla="*/ 733 w 1007"/>
                <a:gd name="T23" fmla="*/ 192 h 678"/>
                <a:gd name="T24" fmla="*/ 663 w 1007"/>
                <a:gd name="T25" fmla="*/ 226 h 678"/>
                <a:gd name="T26" fmla="*/ 578 w 1007"/>
                <a:gd name="T27" fmla="*/ 289 h 678"/>
                <a:gd name="T28" fmla="*/ 437 w 1007"/>
                <a:gd name="T29" fmla="*/ 274 h 678"/>
                <a:gd name="T30" fmla="*/ 374 w 1007"/>
                <a:gd name="T31" fmla="*/ 230 h 678"/>
                <a:gd name="T32" fmla="*/ 326 w 1007"/>
                <a:gd name="T33" fmla="*/ 185 h 678"/>
                <a:gd name="T34" fmla="*/ 281 w 1007"/>
                <a:gd name="T35" fmla="*/ 163 h 678"/>
                <a:gd name="T36" fmla="*/ 248 w 1007"/>
                <a:gd name="T37" fmla="*/ 166 h 678"/>
                <a:gd name="T38" fmla="*/ 204 w 1007"/>
                <a:gd name="T39" fmla="*/ 226 h 678"/>
                <a:gd name="T40" fmla="*/ 181 w 1007"/>
                <a:gd name="T41" fmla="*/ 252 h 678"/>
                <a:gd name="T42" fmla="*/ 137 w 1007"/>
                <a:gd name="T43" fmla="*/ 281 h 678"/>
                <a:gd name="T44" fmla="*/ 44 w 1007"/>
                <a:gd name="T45" fmla="*/ 296 h 678"/>
                <a:gd name="T46" fmla="*/ 30 w 1007"/>
                <a:gd name="T47" fmla="*/ 333 h 678"/>
                <a:gd name="T48" fmla="*/ 15 w 1007"/>
                <a:gd name="T49" fmla="*/ 382 h 678"/>
                <a:gd name="T50" fmla="*/ 48 w 1007"/>
                <a:gd name="T51" fmla="*/ 385 h 678"/>
                <a:gd name="T52" fmla="*/ 89 w 1007"/>
                <a:gd name="T53" fmla="*/ 400 h 678"/>
                <a:gd name="T54" fmla="*/ 148 w 1007"/>
                <a:gd name="T55" fmla="*/ 411 h 678"/>
                <a:gd name="T56" fmla="*/ 200 w 1007"/>
                <a:gd name="T57" fmla="*/ 482 h 678"/>
                <a:gd name="T58" fmla="*/ 237 w 1007"/>
                <a:gd name="T59" fmla="*/ 519 h 678"/>
                <a:gd name="T60" fmla="*/ 300 w 1007"/>
                <a:gd name="T61" fmla="*/ 534 h 678"/>
                <a:gd name="T62" fmla="*/ 370 w 1007"/>
                <a:gd name="T63" fmla="*/ 556 h 678"/>
                <a:gd name="T64" fmla="*/ 441 w 1007"/>
                <a:gd name="T65" fmla="*/ 549 h 678"/>
                <a:gd name="T66" fmla="*/ 500 w 1007"/>
                <a:gd name="T67" fmla="*/ 537 h 678"/>
                <a:gd name="T68" fmla="*/ 541 w 1007"/>
                <a:gd name="T69" fmla="*/ 589 h 678"/>
                <a:gd name="T70" fmla="*/ 548 w 1007"/>
                <a:gd name="T71" fmla="*/ 626 h 678"/>
                <a:gd name="T72" fmla="*/ 570 w 1007"/>
                <a:gd name="T73" fmla="*/ 660 h 678"/>
                <a:gd name="T74" fmla="*/ 611 w 1007"/>
                <a:gd name="T75" fmla="*/ 645 h 678"/>
                <a:gd name="T76" fmla="*/ 663 w 1007"/>
                <a:gd name="T77" fmla="*/ 634 h 678"/>
                <a:gd name="T78" fmla="*/ 711 w 1007"/>
                <a:gd name="T79" fmla="*/ 660 h 678"/>
                <a:gd name="T80" fmla="*/ 737 w 1007"/>
                <a:gd name="T81" fmla="*/ 678 h 678"/>
                <a:gd name="T82" fmla="*/ 748 w 1007"/>
                <a:gd name="T83" fmla="*/ 664 h 678"/>
                <a:gd name="T84" fmla="*/ 789 w 1007"/>
                <a:gd name="T85" fmla="*/ 641 h 678"/>
                <a:gd name="T86" fmla="*/ 822 w 1007"/>
                <a:gd name="T87" fmla="*/ 638 h 678"/>
                <a:gd name="T88" fmla="*/ 852 w 1007"/>
                <a:gd name="T89" fmla="*/ 619 h 678"/>
                <a:gd name="T90" fmla="*/ 874 w 1007"/>
                <a:gd name="T91" fmla="*/ 600 h 678"/>
                <a:gd name="T92" fmla="*/ 881 w 1007"/>
                <a:gd name="T93" fmla="*/ 586 h 678"/>
                <a:gd name="T94" fmla="*/ 889 w 1007"/>
                <a:gd name="T95" fmla="*/ 563 h 678"/>
                <a:gd name="T96" fmla="*/ 907 w 1007"/>
                <a:gd name="T97" fmla="*/ 537 h 678"/>
                <a:gd name="T98" fmla="*/ 907 w 1007"/>
                <a:gd name="T99" fmla="*/ 511 h 678"/>
                <a:gd name="T100" fmla="*/ 874 w 1007"/>
                <a:gd name="T101" fmla="*/ 500 h 678"/>
                <a:gd name="T102" fmla="*/ 852 w 1007"/>
                <a:gd name="T103" fmla="*/ 467 h 678"/>
                <a:gd name="T104" fmla="*/ 892 w 1007"/>
                <a:gd name="T105" fmla="*/ 459 h 678"/>
                <a:gd name="T106" fmla="*/ 848 w 1007"/>
                <a:gd name="T107" fmla="*/ 396 h 678"/>
                <a:gd name="T108" fmla="*/ 889 w 1007"/>
                <a:gd name="T109" fmla="*/ 370 h 678"/>
                <a:gd name="T110" fmla="*/ 844 w 1007"/>
                <a:gd name="T111" fmla="*/ 356 h 678"/>
                <a:gd name="T112" fmla="*/ 803 w 1007"/>
                <a:gd name="T113" fmla="*/ 345 h 678"/>
                <a:gd name="T114" fmla="*/ 837 w 1007"/>
                <a:gd name="T115" fmla="*/ 304 h 678"/>
                <a:gd name="T116" fmla="*/ 855 w 1007"/>
                <a:gd name="T117" fmla="*/ 319 h 678"/>
                <a:gd name="T118" fmla="*/ 870 w 1007"/>
                <a:gd name="T119" fmla="*/ 319 h 678"/>
                <a:gd name="T120" fmla="*/ 985 w 1007"/>
                <a:gd name="T121" fmla="*/ 233 h 678"/>
                <a:gd name="T122" fmla="*/ 985 w 1007"/>
                <a:gd name="T123" fmla="*/ 178 h 678"/>
                <a:gd name="T124" fmla="*/ 1003 w 1007"/>
                <a:gd name="T125" fmla="*/ 155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678">
                  <a:moveTo>
                    <a:pt x="1003" y="118"/>
                  </a:moveTo>
                  <a:lnTo>
                    <a:pt x="1003" y="115"/>
                  </a:lnTo>
                  <a:lnTo>
                    <a:pt x="1003" y="115"/>
                  </a:lnTo>
                  <a:lnTo>
                    <a:pt x="1000" y="111"/>
                  </a:lnTo>
                  <a:lnTo>
                    <a:pt x="1000" y="111"/>
                  </a:lnTo>
                  <a:lnTo>
                    <a:pt x="1000" y="107"/>
                  </a:lnTo>
                  <a:lnTo>
                    <a:pt x="1000" y="107"/>
                  </a:lnTo>
                  <a:lnTo>
                    <a:pt x="1000" y="103"/>
                  </a:lnTo>
                  <a:lnTo>
                    <a:pt x="996" y="103"/>
                  </a:lnTo>
                  <a:lnTo>
                    <a:pt x="992" y="103"/>
                  </a:lnTo>
                  <a:lnTo>
                    <a:pt x="992" y="103"/>
                  </a:lnTo>
                  <a:lnTo>
                    <a:pt x="989" y="103"/>
                  </a:lnTo>
                  <a:lnTo>
                    <a:pt x="985" y="103"/>
                  </a:lnTo>
                  <a:lnTo>
                    <a:pt x="985" y="103"/>
                  </a:lnTo>
                  <a:lnTo>
                    <a:pt x="985" y="107"/>
                  </a:lnTo>
                  <a:lnTo>
                    <a:pt x="981" y="107"/>
                  </a:lnTo>
                  <a:lnTo>
                    <a:pt x="981" y="107"/>
                  </a:lnTo>
                  <a:lnTo>
                    <a:pt x="981" y="111"/>
                  </a:lnTo>
                  <a:lnTo>
                    <a:pt x="977" y="111"/>
                  </a:lnTo>
                  <a:lnTo>
                    <a:pt x="974" y="111"/>
                  </a:lnTo>
                  <a:lnTo>
                    <a:pt x="974" y="115"/>
                  </a:lnTo>
                  <a:lnTo>
                    <a:pt x="974" y="115"/>
                  </a:lnTo>
                  <a:lnTo>
                    <a:pt x="970" y="118"/>
                  </a:lnTo>
                  <a:lnTo>
                    <a:pt x="970" y="118"/>
                  </a:lnTo>
                  <a:lnTo>
                    <a:pt x="970" y="122"/>
                  </a:lnTo>
                  <a:lnTo>
                    <a:pt x="970" y="122"/>
                  </a:lnTo>
                  <a:lnTo>
                    <a:pt x="966" y="122"/>
                  </a:lnTo>
                  <a:lnTo>
                    <a:pt x="963" y="126"/>
                  </a:lnTo>
                  <a:lnTo>
                    <a:pt x="963" y="126"/>
                  </a:lnTo>
                  <a:lnTo>
                    <a:pt x="959" y="126"/>
                  </a:lnTo>
                  <a:lnTo>
                    <a:pt x="959" y="126"/>
                  </a:lnTo>
                  <a:lnTo>
                    <a:pt x="955" y="126"/>
                  </a:lnTo>
                  <a:lnTo>
                    <a:pt x="955" y="126"/>
                  </a:lnTo>
                  <a:lnTo>
                    <a:pt x="952" y="122"/>
                  </a:lnTo>
                  <a:lnTo>
                    <a:pt x="952" y="122"/>
                  </a:lnTo>
                  <a:lnTo>
                    <a:pt x="948" y="126"/>
                  </a:lnTo>
                  <a:lnTo>
                    <a:pt x="944" y="126"/>
                  </a:lnTo>
                  <a:lnTo>
                    <a:pt x="944" y="122"/>
                  </a:lnTo>
                  <a:lnTo>
                    <a:pt x="944" y="118"/>
                  </a:lnTo>
                  <a:lnTo>
                    <a:pt x="940" y="118"/>
                  </a:lnTo>
                  <a:lnTo>
                    <a:pt x="937" y="115"/>
                  </a:lnTo>
                  <a:lnTo>
                    <a:pt x="937" y="115"/>
                  </a:lnTo>
                  <a:lnTo>
                    <a:pt x="940" y="111"/>
                  </a:lnTo>
                  <a:lnTo>
                    <a:pt x="940" y="111"/>
                  </a:lnTo>
                  <a:lnTo>
                    <a:pt x="937" y="107"/>
                  </a:lnTo>
                  <a:lnTo>
                    <a:pt x="937" y="103"/>
                  </a:lnTo>
                  <a:lnTo>
                    <a:pt x="937" y="103"/>
                  </a:lnTo>
                  <a:lnTo>
                    <a:pt x="933" y="103"/>
                  </a:lnTo>
                  <a:lnTo>
                    <a:pt x="933" y="100"/>
                  </a:lnTo>
                  <a:lnTo>
                    <a:pt x="937" y="100"/>
                  </a:lnTo>
                  <a:lnTo>
                    <a:pt x="937" y="96"/>
                  </a:lnTo>
                  <a:lnTo>
                    <a:pt x="937" y="96"/>
                  </a:lnTo>
                  <a:lnTo>
                    <a:pt x="933" y="96"/>
                  </a:lnTo>
                  <a:lnTo>
                    <a:pt x="933" y="100"/>
                  </a:lnTo>
                  <a:lnTo>
                    <a:pt x="929" y="100"/>
                  </a:lnTo>
                  <a:lnTo>
                    <a:pt x="929" y="100"/>
                  </a:lnTo>
                  <a:lnTo>
                    <a:pt x="926" y="100"/>
                  </a:lnTo>
                  <a:lnTo>
                    <a:pt x="926" y="96"/>
                  </a:lnTo>
                  <a:lnTo>
                    <a:pt x="922" y="96"/>
                  </a:lnTo>
                  <a:lnTo>
                    <a:pt x="922" y="96"/>
                  </a:lnTo>
                  <a:lnTo>
                    <a:pt x="918" y="96"/>
                  </a:lnTo>
                  <a:lnTo>
                    <a:pt x="918" y="92"/>
                  </a:lnTo>
                  <a:lnTo>
                    <a:pt x="918" y="92"/>
                  </a:lnTo>
                  <a:lnTo>
                    <a:pt x="915" y="92"/>
                  </a:lnTo>
                  <a:lnTo>
                    <a:pt x="915" y="92"/>
                  </a:lnTo>
                  <a:lnTo>
                    <a:pt x="915" y="89"/>
                  </a:lnTo>
                  <a:lnTo>
                    <a:pt x="911" y="89"/>
                  </a:lnTo>
                  <a:lnTo>
                    <a:pt x="911" y="89"/>
                  </a:lnTo>
                  <a:lnTo>
                    <a:pt x="911" y="85"/>
                  </a:lnTo>
                  <a:lnTo>
                    <a:pt x="907" y="85"/>
                  </a:lnTo>
                  <a:lnTo>
                    <a:pt x="907" y="85"/>
                  </a:lnTo>
                  <a:lnTo>
                    <a:pt x="907" y="89"/>
                  </a:lnTo>
                  <a:lnTo>
                    <a:pt x="903" y="85"/>
                  </a:lnTo>
                  <a:lnTo>
                    <a:pt x="903" y="89"/>
                  </a:lnTo>
                  <a:lnTo>
                    <a:pt x="903" y="89"/>
                  </a:lnTo>
                  <a:lnTo>
                    <a:pt x="900" y="89"/>
                  </a:lnTo>
                  <a:lnTo>
                    <a:pt x="900" y="85"/>
                  </a:lnTo>
                  <a:lnTo>
                    <a:pt x="896" y="85"/>
                  </a:lnTo>
                  <a:lnTo>
                    <a:pt x="892" y="85"/>
                  </a:lnTo>
                  <a:lnTo>
                    <a:pt x="892" y="85"/>
                  </a:lnTo>
                  <a:lnTo>
                    <a:pt x="892" y="81"/>
                  </a:lnTo>
                  <a:lnTo>
                    <a:pt x="892" y="81"/>
                  </a:lnTo>
                  <a:lnTo>
                    <a:pt x="892" y="81"/>
                  </a:lnTo>
                  <a:lnTo>
                    <a:pt x="889" y="85"/>
                  </a:lnTo>
                  <a:lnTo>
                    <a:pt x="885" y="81"/>
                  </a:lnTo>
                  <a:lnTo>
                    <a:pt x="885" y="85"/>
                  </a:lnTo>
                  <a:lnTo>
                    <a:pt x="885" y="81"/>
                  </a:lnTo>
                  <a:lnTo>
                    <a:pt x="881" y="85"/>
                  </a:lnTo>
                  <a:lnTo>
                    <a:pt x="881" y="81"/>
                  </a:lnTo>
                  <a:lnTo>
                    <a:pt x="878" y="81"/>
                  </a:lnTo>
                  <a:lnTo>
                    <a:pt x="878" y="81"/>
                  </a:lnTo>
                  <a:lnTo>
                    <a:pt x="874" y="77"/>
                  </a:lnTo>
                  <a:lnTo>
                    <a:pt x="870" y="74"/>
                  </a:lnTo>
                  <a:lnTo>
                    <a:pt x="870" y="70"/>
                  </a:lnTo>
                  <a:lnTo>
                    <a:pt x="870" y="70"/>
                  </a:lnTo>
                  <a:lnTo>
                    <a:pt x="866" y="70"/>
                  </a:lnTo>
                  <a:lnTo>
                    <a:pt x="866" y="66"/>
                  </a:lnTo>
                  <a:lnTo>
                    <a:pt x="866" y="66"/>
                  </a:lnTo>
                  <a:lnTo>
                    <a:pt x="866" y="63"/>
                  </a:lnTo>
                  <a:lnTo>
                    <a:pt x="863" y="63"/>
                  </a:lnTo>
                  <a:lnTo>
                    <a:pt x="863" y="59"/>
                  </a:lnTo>
                  <a:lnTo>
                    <a:pt x="859" y="55"/>
                  </a:lnTo>
                  <a:lnTo>
                    <a:pt x="855" y="51"/>
                  </a:lnTo>
                  <a:lnTo>
                    <a:pt x="855" y="48"/>
                  </a:lnTo>
                  <a:lnTo>
                    <a:pt x="852" y="48"/>
                  </a:lnTo>
                  <a:lnTo>
                    <a:pt x="852" y="48"/>
                  </a:lnTo>
                  <a:lnTo>
                    <a:pt x="848" y="48"/>
                  </a:lnTo>
                  <a:lnTo>
                    <a:pt x="852" y="44"/>
                  </a:lnTo>
                  <a:lnTo>
                    <a:pt x="852" y="44"/>
                  </a:lnTo>
                  <a:lnTo>
                    <a:pt x="848" y="44"/>
                  </a:lnTo>
                  <a:lnTo>
                    <a:pt x="848" y="40"/>
                  </a:lnTo>
                  <a:lnTo>
                    <a:pt x="844" y="40"/>
                  </a:lnTo>
                  <a:lnTo>
                    <a:pt x="844" y="37"/>
                  </a:lnTo>
                  <a:lnTo>
                    <a:pt x="844" y="33"/>
                  </a:lnTo>
                  <a:lnTo>
                    <a:pt x="840" y="33"/>
                  </a:lnTo>
                  <a:lnTo>
                    <a:pt x="837" y="29"/>
                  </a:lnTo>
                  <a:lnTo>
                    <a:pt x="837" y="29"/>
                  </a:lnTo>
                  <a:lnTo>
                    <a:pt x="837" y="25"/>
                  </a:lnTo>
                  <a:lnTo>
                    <a:pt x="837" y="25"/>
                  </a:lnTo>
                  <a:lnTo>
                    <a:pt x="833" y="25"/>
                  </a:lnTo>
                  <a:lnTo>
                    <a:pt x="833" y="25"/>
                  </a:lnTo>
                  <a:lnTo>
                    <a:pt x="833" y="22"/>
                  </a:lnTo>
                  <a:lnTo>
                    <a:pt x="833" y="22"/>
                  </a:lnTo>
                  <a:lnTo>
                    <a:pt x="833" y="18"/>
                  </a:lnTo>
                  <a:lnTo>
                    <a:pt x="829" y="18"/>
                  </a:lnTo>
                  <a:lnTo>
                    <a:pt x="829" y="14"/>
                  </a:lnTo>
                  <a:lnTo>
                    <a:pt x="829" y="14"/>
                  </a:lnTo>
                  <a:lnTo>
                    <a:pt x="829" y="14"/>
                  </a:lnTo>
                  <a:lnTo>
                    <a:pt x="826" y="14"/>
                  </a:lnTo>
                  <a:lnTo>
                    <a:pt x="822" y="14"/>
                  </a:lnTo>
                  <a:lnTo>
                    <a:pt x="822" y="11"/>
                  </a:lnTo>
                  <a:lnTo>
                    <a:pt x="822" y="11"/>
                  </a:lnTo>
                  <a:lnTo>
                    <a:pt x="822" y="11"/>
                  </a:lnTo>
                  <a:lnTo>
                    <a:pt x="822" y="7"/>
                  </a:lnTo>
                  <a:lnTo>
                    <a:pt x="818" y="11"/>
                  </a:lnTo>
                  <a:lnTo>
                    <a:pt x="818" y="7"/>
                  </a:lnTo>
                  <a:lnTo>
                    <a:pt x="818" y="7"/>
                  </a:lnTo>
                  <a:lnTo>
                    <a:pt x="815" y="7"/>
                  </a:lnTo>
                  <a:lnTo>
                    <a:pt x="818" y="7"/>
                  </a:lnTo>
                  <a:lnTo>
                    <a:pt x="815" y="3"/>
                  </a:lnTo>
                  <a:lnTo>
                    <a:pt x="815" y="3"/>
                  </a:lnTo>
                  <a:lnTo>
                    <a:pt x="811" y="3"/>
                  </a:lnTo>
                  <a:lnTo>
                    <a:pt x="811" y="3"/>
                  </a:lnTo>
                  <a:lnTo>
                    <a:pt x="807" y="3"/>
                  </a:lnTo>
                  <a:lnTo>
                    <a:pt x="807" y="3"/>
                  </a:lnTo>
                  <a:lnTo>
                    <a:pt x="803" y="3"/>
                  </a:lnTo>
                  <a:lnTo>
                    <a:pt x="803" y="3"/>
                  </a:lnTo>
                  <a:lnTo>
                    <a:pt x="803" y="3"/>
                  </a:lnTo>
                  <a:lnTo>
                    <a:pt x="803" y="7"/>
                  </a:lnTo>
                  <a:lnTo>
                    <a:pt x="800" y="3"/>
                  </a:lnTo>
                  <a:lnTo>
                    <a:pt x="800" y="3"/>
                  </a:lnTo>
                  <a:lnTo>
                    <a:pt x="796" y="3"/>
                  </a:lnTo>
                  <a:lnTo>
                    <a:pt x="792" y="3"/>
                  </a:lnTo>
                  <a:lnTo>
                    <a:pt x="792" y="3"/>
                  </a:lnTo>
                  <a:lnTo>
                    <a:pt x="789" y="0"/>
                  </a:lnTo>
                  <a:lnTo>
                    <a:pt x="785" y="0"/>
                  </a:lnTo>
                  <a:lnTo>
                    <a:pt x="781" y="0"/>
                  </a:lnTo>
                  <a:lnTo>
                    <a:pt x="781" y="0"/>
                  </a:lnTo>
                  <a:lnTo>
                    <a:pt x="778" y="0"/>
                  </a:lnTo>
                  <a:lnTo>
                    <a:pt x="778" y="0"/>
                  </a:lnTo>
                  <a:lnTo>
                    <a:pt x="774" y="0"/>
                  </a:lnTo>
                  <a:lnTo>
                    <a:pt x="770" y="0"/>
                  </a:lnTo>
                  <a:lnTo>
                    <a:pt x="770" y="0"/>
                  </a:lnTo>
                  <a:lnTo>
                    <a:pt x="770" y="3"/>
                  </a:lnTo>
                  <a:lnTo>
                    <a:pt x="766" y="3"/>
                  </a:lnTo>
                  <a:lnTo>
                    <a:pt x="763" y="3"/>
                  </a:lnTo>
                  <a:lnTo>
                    <a:pt x="759" y="3"/>
                  </a:lnTo>
                  <a:lnTo>
                    <a:pt x="759" y="3"/>
                  </a:lnTo>
                  <a:lnTo>
                    <a:pt x="755" y="3"/>
                  </a:lnTo>
                  <a:lnTo>
                    <a:pt x="755" y="7"/>
                  </a:lnTo>
                  <a:lnTo>
                    <a:pt x="752" y="7"/>
                  </a:lnTo>
                  <a:lnTo>
                    <a:pt x="748" y="7"/>
                  </a:lnTo>
                  <a:lnTo>
                    <a:pt x="748" y="7"/>
                  </a:lnTo>
                  <a:lnTo>
                    <a:pt x="748" y="7"/>
                  </a:lnTo>
                  <a:lnTo>
                    <a:pt x="744" y="7"/>
                  </a:lnTo>
                  <a:lnTo>
                    <a:pt x="741" y="7"/>
                  </a:lnTo>
                  <a:lnTo>
                    <a:pt x="737" y="11"/>
                  </a:lnTo>
                  <a:lnTo>
                    <a:pt x="737" y="11"/>
                  </a:lnTo>
                  <a:lnTo>
                    <a:pt x="737" y="14"/>
                  </a:lnTo>
                  <a:lnTo>
                    <a:pt x="733" y="18"/>
                  </a:lnTo>
                  <a:lnTo>
                    <a:pt x="733" y="18"/>
                  </a:lnTo>
                  <a:lnTo>
                    <a:pt x="733" y="22"/>
                  </a:lnTo>
                  <a:lnTo>
                    <a:pt x="733" y="22"/>
                  </a:lnTo>
                  <a:lnTo>
                    <a:pt x="733" y="25"/>
                  </a:lnTo>
                  <a:lnTo>
                    <a:pt x="733" y="25"/>
                  </a:lnTo>
                  <a:lnTo>
                    <a:pt x="737" y="25"/>
                  </a:lnTo>
                  <a:lnTo>
                    <a:pt x="741" y="25"/>
                  </a:lnTo>
                  <a:lnTo>
                    <a:pt x="741" y="25"/>
                  </a:lnTo>
                  <a:lnTo>
                    <a:pt x="744" y="25"/>
                  </a:lnTo>
                  <a:lnTo>
                    <a:pt x="744" y="29"/>
                  </a:lnTo>
                  <a:lnTo>
                    <a:pt x="748" y="29"/>
                  </a:lnTo>
                  <a:lnTo>
                    <a:pt x="748" y="33"/>
                  </a:lnTo>
                  <a:lnTo>
                    <a:pt x="748" y="33"/>
                  </a:lnTo>
                  <a:lnTo>
                    <a:pt x="752" y="37"/>
                  </a:lnTo>
                  <a:lnTo>
                    <a:pt x="748" y="40"/>
                  </a:lnTo>
                  <a:lnTo>
                    <a:pt x="748" y="40"/>
                  </a:lnTo>
                  <a:lnTo>
                    <a:pt x="744" y="44"/>
                  </a:lnTo>
                  <a:lnTo>
                    <a:pt x="744" y="48"/>
                  </a:lnTo>
                  <a:lnTo>
                    <a:pt x="744" y="48"/>
                  </a:lnTo>
                  <a:lnTo>
                    <a:pt x="741" y="51"/>
                  </a:lnTo>
                  <a:lnTo>
                    <a:pt x="741" y="55"/>
                  </a:lnTo>
                  <a:lnTo>
                    <a:pt x="741" y="55"/>
                  </a:lnTo>
                  <a:lnTo>
                    <a:pt x="741" y="59"/>
                  </a:lnTo>
                  <a:lnTo>
                    <a:pt x="741" y="63"/>
                  </a:lnTo>
                  <a:lnTo>
                    <a:pt x="744" y="63"/>
                  </a:lnTo>
                  <a:lnTo>
                    <a:pt x="744" y="66"/>
                  </a:lnTo>
                  <a:lnTo>
                    <a:pt x="741" y="66"/>
                  </a:lnTo>
                  <a:lnTo>
                    <a:pt x="741" y="70"/>
                  </a:lnTo>
                  <a:lnTo>
                    <a:pt x="744" y="70"/>
                  </a:lnTo>
                  <a:lnTo>
                    <a:pt x="744" y="77"/>
                  </a:lnTo>
                  <a:lnTo>
                    <a:pt x="741" y="77"/>
                  </a:lnTo>
                  <a:lnTo>
                    <a:pt x="741" y="81"/>
                  </a:lnTo>
                  <a:lnTo>
                    <a:pt x="744" y="81"/>
                  </a:lnTo>
                  <a:lnTo>
                    <a:pt x="744" y="81"/>
                  </a:lnTo>
                  <a:lnTo>
                    <a:pt x="744" y="81"/>
                  </a:lnTo>
                  <a:lnTo>
                    <a:pt x="748" y="81"/>
                  </a:lnTo>
                  <a:lnTo>
                    <a:pt x="748" y="85"/>
                  </a:lnTo>
                  <a:lnTo>
                    <a:pt x="748" y="89"/>
                  </a:lnTo>
                  <a:lnTo>
                    <a:pt x="744" y="92"/>
                  </a:lnTo>
                  <a:lnTo>
                    <a:pt x="737" y="92"/>
                  </a:lnTo>
                  <a:lnTo>
                    <a:pt x="733" y="92"/>
                  </a:lnTo>
                  <a:lnTo>
                    <a:pt x="726" y="100"/>
                  </a:lnTo>
                  <a:lnTo>
                    <a:pt x="726" y="100"/>
                  </a:lnTo>
                  <a:lnTo>
                    <a:pt x="722" y="100"/>
                  </a:lnTo>
                  <a:lnTo>
                    <a:pt x="718" y="100"/>
                  </a:lnTo>
                  <a:lnTo>
                    <a:pt x="715" y="100"/>
                  </a:lnTo>
                  <a:lnTo>
                    <a:pt x="715" y="96"/>
                  </a:lnTo>
                  <a:lnTo>
                    <a:pt x="711" y="96"/>
                  </a:lnTo>
                  <a:lnTo>
                    <a:pt x="711" y="100"/>
                  </a:lnTo>
                  <a:lnTo>
                    <a:pt x="711" y="100"/>
                  </a:lnTo>
                  <a:lnTo>
                    <a:pt x="707" y="122"/>
                  </a:lnTo>
                  <a:lnTo>
                    <a:pt x="707" y="126"/>
                  </a:lnTo>
                  <a:lnTo>
                    <a:pt x="707" y="129"/>
                  </a:lnTo>
                  <a:lnTo>
                    <a:pt x="707" y="133"/>
                  </a:lnTo>
                  <a:lnTo>
                    <a:pt x="703" y="140"/>
                  </a:lnTo>
                  <a:lnTo>
                    <a:pt x="707" y="144"/>
                  </a:lnTo>
                  <a:lnTo>
                    <a:pt x="715" y="148"/>
                  </a:lnTo>
                  <a:lnTo>
                    <a:pt x="722" y="144"/>
                  </a:lnTo>
                  <a:lnTo>
                    <a:pt x="726" y="144"/>
                  </a:lnTo>
                  <a:lnTo>
                    <a:pt x="733" y="144"/>
                  </a:lnTo>
                  <a:lnTo>
                    <a:pt x="737" y="148"/>
                  </a:lnTo>
                  <a:lnTo>
                    <a:pt x="741" y="144"/>
                  </a:lnTo>
                  <a:lnTo>
                    <a:pt x="741" y="140"/>
                  </a:lnTo>
                  <a:lnTo>
                    <a:pt x="741" y="137"/>
                  </a:lnTo>
                  <a:lnTo>
                    <a:pt x="744" y="137"/>
                  </a:lnTo>
                  <a:lnTo>
                    <a:pt x="748" y="133"/>
                  </a:lnTo>
                  <a:lnTo>
                    <a:pt x="755" y="137"/>
                  </a:lnTo>
                  <a:lnTo>
                    <a:pt x="759" y="140"/>
                  </a:lnTo>
                  <a:lnTo>
                    <a:pt x="766" y="144"/>
                  </a:lnTo>
                  <a:lnTo>
                    <a:pt x="770" y="152"/>
                  </a:lnTo>
                  <a:lnTo>
                    <a:pt x="774" y="155"/>
                  </a:lnTo>
                  <a:lnTo>
                    <a:pt x="778" y="159"/>
                  </a:lnTo>
                  <a:lnTo>
                    <a:pt x="778" y="159"/>
                  </a:lnTo>
                  <a:lnTo>
                    <a:pt x="778" y="163"/>
                  </a:lnTo>
                  <a:lnTo>
                    <a:pt x="774" y="163"/>
                  </a:lnTo>
                  <a:lnTo>
                    <a:pt x="774" y="166"/>
                  </a:lnTo>
                  <a:lnTo>
                    <a:pt x="774" y="166"/>
                  </a:lnTo>
                  <a:lnTo>
                    <a:pt x="770" y="166"/>
                  </a:lnTo>
                  <a:lnTo>
                    <a:pt x="770" y="166"/>
                  </a:lnTo>
                  <a:lnTo>
                    <a:pt x="766" y="166"/>
                  </a:lnTo>
                  <a:lnTo>
                    <a:pt x="766" y="166"/>
                  </a:lnTo>
                  <a:lnTo>
                    <a:pt x="759" y="166"/>
                  </a:lnTo>
                  <a:lnTo>
                    <a:pt x="759" y="166"/>
                  </a:lnTo>
                  <a:lnTo>
                    <a:pt x="755" y="170"/>
                  </a:lnTo>
                  <a:lnTo>
                    <a:pt x="752" y="174"/>
                  </a:lnTo>
                  <a:lnTo>
                    <a:pt x="748" y="174"/>
                  </a:lnTo>
                  <a:lnTo>
                    <a:pt x="744" y="174"/>
                  </a:lnTo>
                  <a:lnTo>
                    <a:pt x="744" y="174"/>
                  </a:lnTo>
                  <a:lnTo>
                    <a:pt x="744" y="178"/>
                  </a:lnTo>
                  <a:lnTo>
                    <a:pt x="741" y="178"/>
                  </a:lnTo>
                  <a:lnTo>
                    <a:pt x="741" y="178"/>
                  </a:lnTo>
                  <a:lnTo>
                    <a:pt x="737" y="178"/>
                  </a:lnTo>
                  <a:lnTo>
                    <a:pt x="737" y="178"/>
                  </a:lnTo>
                  <a:lnTo>
                    <a:pt x="733" y="185"/>
                  </a:lnTo>
                  <a:lnTo>
                    <a:pt x="733" y="189"/>
                  </a:lnTo>
                  <a:lnTo>
                    <a:pt x="733" y="192"/>
                  </a:lnTo>
                  <a:lnTo>
                    <a:pt x="733" y="192"/>
                  </a:lnTo>
                  <a:lnTo>
                    <a:pt x="729" y="192"/>
                  </a:lnTo>
                  <a:lnTo>
                    <a:pt x="722" y="200"/>
                  </a:lnTo>
                  <a:lnTo>
                    <a:pt x="718" y="200"/>
                  </a:lnTo>
                  <a:lnTo>
                    <a:pt x="711" y="196"/>
                  </a:lnTo>
                  <a:lnTo>
                    <a:pt x="711" y="200"/>
                  </a:lnTo>
                  <a:lnTo>
                    <a:pt x="707" y="204"/>
                  </a:lnTo>
                  <a:lnTo>
                    <a:pt x="703" y="207"/>
                  </a:lnTo>
                  <a:lnTo>
                    <a:pt x="700" y="207"/>
                  </a:lnTo>
                  <a:lnTo>
                    <a:pt x="700" y="211"/>
                  </a:lnTo>
                  <a:lnTo>
                    <a:pt x="696" y="215"/>
                  </a:lnTo>
                  <a:lnTo>
                    <a:pt x="696" y="215"/>
                  </a:lnTo>
                  <a:lnTo>
                    <a:pt x="692" y="211"/>
                  </a:lnTo>
                  <a:lnTo>
                    <a:pt x="689" y="211"/>
                  </a:lnTo>
                  <a:lnTo>
                    <a:pt x="685" y="211"/>
                  </a:lnTo>
                  <a:lnTo>
                    <a:pt x="681" y="207"/>
                  </a:lnTo>
                  <a:lnTo>
                    <a:pt x="674" y="207"/>
                  </a:lnTo>
                  <a:lnTo>
                    <a:pt x="670" y="207"/>
                  </a:lnTo>
                  <a:lnTo>
                    <a:pt x="666" y="211"/>
                  </a:lnTo>
                  <a:lnTo>
                    <a:pt x="663" y="215"/>
                  </a:lnTo>
                  <a:lnTo>
                    <a:pt x="663" y="222"/>
                  </a:lnTo>
                  <a:lnTo>
                    <a:pt x="663" y="222"/>
                  </a:lnTo>
                  <a:lnTo>
                    <a:pt x="663" y="226"/>
                  </a:lnTo>
                  <a:lnTo>
                    <a:pt x="670" y="230"/>
                  </a:lnTo>
                  <a:lnTo>
                    <a:pt x="678" y="233"/>
                  </a:lnTo>
                  <a:lnTo>
                    <a:pt x="678" y="237"/>
                  </a:lnTo>
                  <a:lnTo>
                    <a:pt x="674" y="237"/>
                  </a:lnTo>
                  <a:lnTo>
                    <a:pt x="674" y="241"/>
                  </a:lnTo>
                  <a:lnTo>
                    <a:pt x="666" y="248"/>
                  </a:lnTo>
                  <a:lnTo>
                    <a:pt x="663" y="255"/>
                  </a:lnTo>
                  <a:lnTo>
                    <a:pt x="659" y="259"/>
                  </a:lnTo>
                  <a:lnTo>
                    <a:pt x="655" y="259"/>
                  </a:lnTo>
                  <a:lnTo>
                    <a:pt x="652" y="263"/>
                  </a:lnTo>
                  <a:lnTo>
                    <a:pt x="648" y="263"/>
                  </a:lnTo>
                  <a:lnTo>
                    <a:pt x="644" y="263"/>
                  </a:lnTo>
                  <a:lnTo>
                    <a:pt x="641" y="267"/>
                  </a:lnTo>
                  <a:lnTo>
                    <a:pt x="633" y="267"/>
                  </a:lnTo>
                  <a:lnTo>
                    <a:pt x="626" y="267"/>
                  </a:lnTo>
                  <a:lnTo>
                    <a:pt x="622" y="270"/>
                  </a:lnTo>
                  <a:lnTo>
                    <a:pt x="618" y="270"/>
                  </a:lnTo>
                  <a:lnTo>
                    <a:pt x="607" y="274"/>
                  </a:lnTo>
                  <a:lnTo>
                    <a:pt x="596" y="278"/>
                  </a:lnTo>
                  <a:lnTo>
                    <a:pt x="592" y="281"/>
                  </a:lnTo>
                  <a:lnTo>
                    <a:pt x="585" y="289"/>
                  </a:lnTo>
                  <a:lnTo>
                    <a:pt x="581" y="289"/>
                  </a:lnTo>
                  <a:lnTo>
                    <a:pt x="578" y="289"/>
                  </a:lnTo>
                  <a:lnTo>
                    <a:pt x="574" y="289"/>
                  </a:lnTo>
                  <a:lnTo>
                    <a:pt x="574" y="285"/>
                  </a:lnTo>
                  <a:lnTo>
                    <a:pt x="574" y="285"/>
                  </a:lnTo>
                  <a:lnTo>
                    <a:pt x="566" y="285"/>
                  </a:lnTo>
                  <a:lnTo>
                    <a:pt x="559" y="289"/>
                  </a:lnTo>
                  <a:lnTo>
                    <a:pt x="555" y="285"/>
                  </a:lnTo>
                  <a:lnTo>
                    <a:pt x="548" y="285"/>
                  </a:lnTo>
                  <a:lnTo>
                    <a:pt x="541" y="281"/>
                  </a:lnTo>
                  <a:lnTo>
                    <a:pt x="529" y="278"/>
                  </a:lnTo>
                  <a:lnTo>
                    <a:pt x="522" y="270"/>
                  </a:lnTo>
                  <a:lnTo>
                    <a:pt x="518" y="270"/>
                  </a:lnTo>
                  <a:lnTo>
                    <a:pt x="507" y="270"/>
                  </a:lnTo>
                  <a:lnTo>
                    <a:pt x="496" y="270"/>
                  </a:lnTo>
                  <a:lnTo>
                    <a:pt x="496" y="270"/>
                  </a:lnTo>
                  <a:lnTo>
                    <a:pt x="492" y="270"/>
                  </a:lnTo>
                  <a:lnTo>
                    <a:pt x="492" y="274"/>
                  </a:lnTo>
                  <a:lnTo>
                    <a:pt x="485" y="274"/>
                  </a:lnTo>
                  <a:lnTo>
                    <a:pt x="478" y="274"/>
                  </a:lnTo>
                  <a:lnTo>
                    <a:pt x="467" y="274"/>
                  </a:lnTo>
                  <a:lnTo>
                    <a:pt x="455" y="274"/>
                  </a:lnTo>
                  <a:lnTo>
                    <a:pt x="448" y="274"/>
                  </a:lnTo>
                  <a:lnTo>
                    <a:pt x="441" y="274"/>
                  </a:lnTo>
                  <a:lnTo>
                    <a:pt x="437" y="274"/>
                  </a:lnTo>
                  <a:lnTo>
                    <a:pt x="433" y="274"/>
                  </a:lnTo>
                  <a:lnTo>
                    <a:pt x="429" y="267"/>
                  </a:lnTo>
                  <a:lnTo>
                    <a:pt x="429" y="263"/>
                  </a:lnTo>
                  <a:lnTo>
                    <a:pt x="426" y="259"/>
                  </a:lnTo>
                  <a:lnTo>
                    <a:pt x="422" y="255"/>
                  </a:lnTo>
                  <a:lnTo>
                    <a:pt x="422" y="252"/>
                  </a:lnTo>
                  <a:lnTo>
                    <a:pt x="422" y="252"/>
                  </a:lnTo>
                  <a:lnTo>
                    <a:pt x="418" y="248"/>
                  </a:lnTo>
                  <a:lnTo>
                    <a:pt x="415" y="248"/>
                  </a:lnTo>
                  <a:lnTo>
                    <a:pt x="415" y="248"/>
                  </a:lnTo>
                  <a:lnTo>
                    <a:pt x="415" y="244"/>
                  </a:lnTo>
                  <a:lnTo>
                    <a:pt x="415" y="244"/>
                  </a:lnTo>
                  <a:lnTo>
                    <a:pt x="411" y="244"/>
                  </a:lnTo>
                  <a:lnTo>
                    <a:pt x="411" y="244"/>
                  </a:lnTo>
                  <a:lnTo>
                    <a:pt x="407" y="244"/>
                  </a:lnTo>
                  <a:lnTo>
                    <a:pt x="404" y="241"/>
                  </a:lnTo>
                  <a:lnTo>
                    <a:pt x="396" y="237"/>
                  </a:lnTo>
                  <a:lnTo>
                    <a:pt x="392" y="237"/>
                  </a:lnTo>
                  <a:lnTo>
                    <a:pt x="392" y="237"/>
                  </a:lnTo>
                  <a:lnTo>
                    <a:pt x="389" y="237"/>
                  </a:lnTo>
                  <a:lnTo>
                    <a:pt x="389" y="233"/>
                  </a:lnTo>
                  <a:lnTo>
                    <a:pt x="385" y="233"/>
                  </a:lnTo>
                  <a:lnTo>
                    <a:pt x="374" y="230"/>
                  </a:lnTo>
                  <a:lnTo>
                    <a:pt x="370" y="230"/>
                  </a:lnTo>
                  <a:lnTo>
                    <a:pt x="370" y="230"/>
                  </a:lnTo>
                  <a:lnTo>
                    <a:pt x="367" y="230"/>
                  </a:lnTo>
                  <a:lnTo>
                    <a:pt x="359" y="230"/>
                  </a:lnTo>
                  <a:lnTo>
                    <a:pt x="341" y="230"/>
                  </a:lnTo>
                  <a:lnTo>
                    <a:pt x="337" y="226"/>
                  </a:lnTo>
                  <a:lnTo>
                    <a:pt x="333" y="222"/>
                  </a:lnTo>
                  <a:lnTo>
                    <a:pt x="333" y="218"/>
                  </a:lnTo>
                  <a:lnTo>
                    <a:pt x="333" y="215"/>
                  </a:lnTo>
                  <a:lnTo>
                    <a:pt x="337" y="215"/>
                  </a:lnTo>
                  <a:lnTo>
                    <a:pt x="337" y="215"/>
                  </a:lnTo>
                  <a:lnTo>
                    <a:pt x="337" y="211"/>
                  </a:lnTo>
                  <a:lnTo>
                    <a:pt x="337" y="207"/>
                  </a:lnTo>
                  <a:lnTo>
                    <a:pt x="337" y="204"/>
                  </a:lnTo>
                  <a:lnTo>
                    <a:pt x="337" y="204"/>
                  </a:lnTo>
                  <a:lnTo>
                    <a:pt x="337" y="200"/>
                  </a:lnTo>
                  <a:lnTo>
                    <a:pt x="337" y="200"/>
                  </a:lnTo>
                  <a:lnTo>
                    <a:pt x="333" y="196"/>
                  </a:lnTo>
                  <a:lnTo>
                    <a:pt x="330" y="192"/>
                  </a:lnTo>
                  <a:lnTo>
                    <a:pt x="330" y="192"/>
                  </a:lnTo>
                  <a:lnTo>
                    <a:pt x="326" y="189"/>
                  </a:lnTo>
                  <a:lnTo>
                    <a:pt x="326" y="189"/>
                  </a:lnTo>
                  <a:lnTo>
                    <a:pt x="326" y="185"/>
                  </a:lnTo>
                  <a:lnTo>
                    <a:pt x="322" y="181"/>
                  </a:lnTo>
                  <a:lnTo>
                    <a:pt x="322" y="181"/>
                  </a:lnTo>
                  <a:lnTo>
                    <a:pt x="318" y="178"/>
                  </a:lnTo>
                  <a:lnTo>
                    <a:pt x="318" y="178"/>
                  </a:lnTo>
                  <a:lnTo>
                    <a:pt x="315" y="174"/>
                  </a:lnTo>
                  <a:lnTo>
                    <a:pt x="315" y="174"/>
                  </a:lnTo>
                  <a:lnTo>
                    <a:pt x="311" y="174"/>
                  </a:lnTo>
                  <a:lnTo>
                    <a:pt x="307" y="178"/>
                  </a:lnTo>
                  <a:lnTo>
                    <a:pt x="307" y="178"/>
                  </a:lnTo>
                  <a:lnTo>
                    <a:pt x="307" y="178"/>
                  </a:lnTo>
                  <a:lnTo>
                    <a:pt x="304" y="174"/>
                  </a:lnTo>
                  <a:lnTo>
                    <a:pt x="304" y="174"/>
                  </a:lnTo>
                  <a:lnTo>
                    <a:pt x="300" y="174"/>
                  </a:lnTo>
                  <a:lnTo>
                    <a:pt x="296" y="174"/>
                  </a:lnTo>
                  <a:lnTo>
                    <a:pt x="296" y="174"/>
                  </a:lnTo>
                  <a:lnTo>
                    <a:pt x="292" y="178"/>
                  </a:lnTo>
                  <a:lnTo>
                    <a:pt x="292" y="178"/>
                  </a:lnTo>
                  <a:lnTo>
                    <a:pt x="289" y="174"/>
                  </a:lnTo>
                  <a:lnTo>
                    <a:pt x="289" y="174"/>
                  </a:lnTo>
                  <a:lnTo>
                    <a:pt x="289" y="170"/>
                  </a:lnTo>
                  <a:lnTo>
                    <a:pt x="285" y="170"/>
                  </a:lnTo>
                  <a:lnTo>
                    <a:pt x="281" y="166"/>
                  </a:lnTo>
                  <a:lnTo>
                    <a:pt x="281" y="163"/>
                  </a:lnTo>
                  <a:lnTo>
                    <a:pt x="278" y="163"/>
                  </a:lnTo>
                  <a:lnTo>
                    <a:pt x="278" y="163"/>
                  </a:lnTo>
                  <a:lnTo>
                    <a:pt x="274" y="159"/>
                  </a:lnTo>
                  <a:lnTo>
                    <a:pt x="274" y="159"/>
                  </a:lnTo>
                  <a:lnTo>
                    <a:pt x="274" y="155"/>
                  </a:lnTo>
                  <a:lnTo>
                    <a:pt x="274" y="159"/>
                  </a:lnTo>
                  <a:lnTo>
                    <a:pt x="274" y="159"/>
                  </a:lnTo>
                  <a:lnTo>
                    <a:pt x="274" y="159"/>
                  </a:lnTo>
                  <a:lnTo>
                    <a:pt x="270" y="155"/>
                  </a:lnTo>
                  <a:lnTo>
                    <a:pt x="270" y="155"/>
                  </a:lnTo>
                  <a:lnTo>
                    <a:pt x="270" y="152"/>
                  </a:lnTo>
                  <a:lnTo>
                    <a:pt x="270" y="152"/>
                  </a:lnTo>
                  <a:lnTo>
                    <a:pt x="270" y="152"/>
                  </a:lnTo>
                  <a:lnTo>
                    <a:pt x="267" y="152"/>
                  </a:lnTo>
                  <a:lnTo>
                    <a:pt x="263" y="148"/>
                  </a:lnTo>
                  <a:lnTo>
                    <a:pt x="263" y="152"/>
                  </a:lnTo>
                  <a:lnTo>
                    <a:pt x="263" y="152"/>
                  </a:lnTo>
                  <a:lnTo>
                    <a:pt x="259" y="155"/>
                  </a:lnTo>
                  <a:lnTo>
                    <a:pt x="255" y="159"/>
                  </a:lnTo>
                  <a:lnTo>
                    <a:pt x="255" y="163"/>
                  </a:lnTo>
                  <a:lnTo>
                    <a:pt x="255" y="163"/>
                  </a:lnTo>
                  <a:lnTo>
                    <a:pt x="252" y="166"/>
                  </a:lnTo>
                  <a:lnTo>
                    <a:pt x="248" y="166"/>
                  </a:lnTo>
                  <a:lnTo>
                    <a:pt x="244" y="170"/>
                  </a:lnTo>
                  <a:lnTo>
                    <a:pt x="244" y="174"/>
                  </a:lnTo>
                  <a:lnTo>
                    <a:pt x="244" y="178"/>
                  </a:lnTo>
                  <a:lnTo>
                    <a:pt x="248" y="185"/>
                  </a:lnTo>
                  <a:lnTo>
                    <a:pt x="252" y="189"/>
                  </a:lnTo>
                  <a:lnTo>
                    <a:pt x="252" y="192"/>
                  </a:lnTo>
                  <a:lnTo>
                    <a:pt x="248" y="196"/>
                  </a:lnTo>
                  <a:lnTo>
                    <a:pt x="244" y="196"/>
                  </a:lnTo>
                  <a:lnTo>
                    <a:pt x="241" y="200"/>
                  </a:lnTo>
                  <a:lnTo>
                    <a:pt x="237" y="200"/>
                  </a:lnTo>
                  <a:lnTo>
                    <a:pt x="237" y="200"/>
                  </a:lnTo>
                  <a:lnTo>
                    <a:pt x="237" y="196"/>
                  </a:lnTo>
                  <a:lnTo>
                    <a:pt x="233" y="196"/>
                  </a:lnTo>
                  <a:lnTo>
                    <a:pt x="226" y="200"/>
                  </a:lnTo>
                  <a:lnTo>
                    <a:pt x="222" y="200"/>
                  </a:lnTo>
                  <a:lnTo>
                    <a:pt x="215" y="196"/>
                  </a:lnTo>
                  <a:lnTo>
                    <a:pt x="211" y="196"/>
                  </a:lnTo>
                  <a:lnTo>
                    <a:pt x="211" y="196"/>
                  </a:lnTo>
                  <a:lnTo>
                    <a:pt x="207" y="204"/>
                  </a:lnTo>
                  <a:lnTo>
                    <a:pt x="207" y="207"/>
                  </a:lnTo>
                  <a:lnTo>
                    <a:pt x="207" y="211"/>
                  </a:lnTo>
                  <a:lnTo>
                    <a:pt x="204" y="218"/>
                  </a:lnTo>
                  <a:lnTo>
                    <a:pt x="204" y="226"/>
                  </a:lnTo>
                  <a:lnTo>
                    <a:pt x="204" y="230"/>
                  </a:lnTo>
                  <a:lnTo>
                    <a:pt x="207" y="230"/>
                  </a:lnTo>
                  <a:lnTo>
                    <a:pt x="211" y="230"/>
                  </a:lnTo>
                  <a:lnTo>
                    <a:pt x="207" y="233"/>
                  </a:lnTo>
                  <a:lnTo>
                    <a:pt x="207" y="237"/>
                  </a:lnTo>
                  <a:lnTo>
                    <a:pt x="207" y="237"/>
                  </a:lnTo>
                  <a:lnTo>
                    <a:pt x="204" y="237"/>
                  </a:lnTo>
                  <a:lnTo>
                    <a:pt x="200" y="237"/>
                  </a:lnTo>
                  <a:lnTo>
                    <a:pt x="200" y="237"/>
                  </a:lnTo>
                  <a:lnTo>
                    <a:pt x="196" y="237"/>
                  </a:lnTo>
                  <a:lnTo>
                    <a:pt x="193" y="237"/>
                  </a:lnTo>
                  <a:lnTo>
                    <a:pt x="185" y="241"/>
                  </a:lnTo>
                  <a:lnTo>
                    <a:pt x="181" y="241"/>
                  </a:lnTo>
                  <a:lnTo>
                    <a:pt x="178" y="241"/>
                  </a:lnTo>
                  <a:lnTo>
                    <a:pt x="178" y="241"/>
                  </a:lnTo>
                  <a:lnTo>
                    <a:pt x="174" y="241"/>
                  </a:lnTo>
                  <a:lnTo>
                    <a:pt x="170" y="244"/>
                  </a:lnTo>
                  <a:lnTo>
                    <a:pt x="170" y="244"/>
                  </a:lnTo>
                  <a:lnTo>
                    <a:pt x="174" y="248"/>
                  </a:lnTo>
                  <a:lnTo>
                    <a:pt x="178" y="248"/>
                  </a:lnTo>
                  <a:lnTo>
                    <a:pt x="181" y="248"/>
                  </a:lnTo>
                  <a:lnTo>
                    <a:pt x="181" y="248"/>
                  </a:lnTo>
                  <a:lnTo>
                    <a:pt x="181" y="252"/>
                  </a:lnTo>
                  <a:lnTo>
                    <a:pt x="181" y="255"/>
                  </a:lnTo>
                  <a:lnTo>
                    <a:pt x="181" y="259"/>
                  </a:lnTo>
                  <a:lnTo>
                    <a:pt x="185" y="259"/>
                  </a:lnTo>
                  <a:lnTo>
                    <a:pt x="185" y="263"/>
                  </a:lnTo>
                  <a:lnTo>
                    <a:pt x="189" y="267"/>
                  </a:lnTo>
                  <a:lnTo>
                    <a:pt x="189" y="270"/>
                  </a:lnTo>
                  <a:lnTo>
                    <a:pt x="193" y="270"/>
                  </a:lnTo>
                  <a:lnTo>
                    <a:pt x="193" y="278"/>
                  </a:lnTo>
                  <a:lnTo>
                    <a:pt x="189" y="278"/>
                  </a:lnTo>
                  <a:lnTo>
                    <a:pt x="189" y="281"/>
                  </a:lnTo>
                  <a:lnTo>
                    <a:pt x="193" y="285"/>
                  </a:lnTo>
                  <a:lnTo>
                    <a:pt x="189" y="285"/>
                  </a:lnTo>
                  <a:lnTo>
                    <a:pt x="189" y="289"/>
                  </a:lnTo>
                  <a:lnTo>
                    <a:pt x="189" y="289"/>
                  </a:lnTo>
                  <a:lnTo>
                    <a:pt x="189" y="293"/>
                  </a:lnTo>
                  <a:lnTo>
                    <a:pt x="185" y="296"/>
                  </a:lnTo>
                  <a:lnTo>
                    <a:pt x="178" y="293"/>
                  </a:lnTo>
                  <a:lnTo>
                    <a:pt x="170" y="285"/>
                  </a:lnTo>
                  <a:lnTo>
                    <a:pt x="167" y="285"/>
                  </a:lnTo>
                  <a:lnTo>
                    <a:pt x="159" y="285"/>
                  </a:lnTo>
                  <a:lnTo>
                    <a:pt x="152" y="285"/>
                  </a:lnTo>
                  <a:lnTo>
                    <a:pt x="144" y="285"/>
                  </a:lnTo>
                  <a:lnTo>
                    <a:pt x="137" y="281"/>
                  </a:lnTo>
                  <a:lnTo>
                    <a:pt x="130" y="285"/>
                  </a:lnTo>
                  <a:lnTo>
                    <a:pt x="126" y="285"/>
                  </a:lnTo>
                  <a:lnTo>
                    <a:pt x="122" y="285"/>
                  </a:lnTo>
                  <a:lnTo>
                    <a:pt x="118" y="285"/>
                  </a:lnTo>
                  <a:lnTo>
                    <a:pt x="115" y="289"/>
                  </a:lnTo>
                  <a:lnTo>
                    <a:pt x="107" y="285"/>
                  </a:lnTo>
                  <a:lnTo>
                    <a:pt x="100" y="285"/>
                  </a:lnTo>
                  <a:lnTo>
                    <a:pt x="96" y="285"/>
                  </a:lnTo>
                  <a:lnTo>
                    <a:pt x="93" y="285"/>
                  </a:lnTo>
                  <a:lnTo>
                    <a:pt x="89" y="285"/>
                  </a:lnTo>
                  <a:lnTo>
                    <a:pt x="85" y="285"/>
                  </a:lnTo>
                  <a:lnTo>
                    <a:pt x="81" y="285"/>
                  </a:lnTo>
                  <a:lnTo>
                    <a:pt x="81" y="285"/>
                  </a:lnTo>
                  <a:lnTo>
                    <a:pt x="81" y="289"/>
                  </a:lnTo>
                  <a:lnTo>
                    <a:pt x="81" y="293"/>
                  </a:lnTo>
                  <a:lnTo>
                    <a:pt x="81" y="296"/>
                  </a:lnTo>
                  <a:lnTo>
                    <a:pt x="78" y="296"/>
                  </a:lnTo>
                  <a:lnTo>
                    <a:pt x="67" y="296"/>
                  </a:lnTo>
                  <a:lnTo>
                    <a:pt x="56" y="296"/>
                  </a:lnTo>
                  <a:lnTo>
                    <a:pt x="52" y="293"/>
                  </a:lnTo>
                  <a:lnTo>
                    <a:pt x="44" y="293"/>
                  </a:lnTo>
                  <a:lnTo>
                    <a:pt x="44" y="296"/>
                  </a:lnTo>
                  <a:lnTo>
                    <a:pt x="44" y="296"/>
                  </a:lnTo>
                  <a:lnTo>
                    <a:pt x="41" y="300"/>
                  </a:lnTo>
                  <a:lnTo>
                    <a:pt x="41" y="300"/>
                  </a:lnTo>
                  <a:lnTo>
                    <a:pt x="41" y="300"/>
                  </a:lnTo>
                  <a:lnTo>
                    <a:pt x="41" y="304"/>
                  </a:lnTo>
                  <a:lnTo>
                    <a:pt x="37" y="311"/>
                  </a:lnTo>
                  <a:lnTo>
                    <a:pt x="33" y="315"/>
                  </a:lnTo>
                  <a:lnTo>
                    <a:pt x="37" y="319"/>
                  </a:lnTo>
                  <a:lnTo>
                    <a:pt x="44" y="319"/>
                  </a:lnTo>
                  <a:lnTo>
                    <a:pt x="48" y="322"/>
                  </a:lnTo>
                  <a:lnTo>
                    <a:pt x="52" y="322"/>
                  </a:lnTo>
                  <a:lnTo>
                    <a:pt x="52" y="319"/>
                  </a:lnTo>
                  <a:lnTo>
                    <a:pt x="52" y="315"/>
                  </a:lnTo>
                  <a:lnTo>
                    <a:pt x="56" y="315"/>
                  </a:lnTo>
                  <a:lnTo>
                    <a:pt x="63" y="322"/>
                  </a:lnTo>
                  <a:lnTo>
                    <a:pt x="63" y="326"/>
                  </a:lnTo>
                  <a:lnTo>
                    <a:pt x="59" y="330"/>
                  </a:lnTo>
                  <a:lnTo>
                    <a:pt x="56" y="330"/>
                  </a:lnTo>
                  <a:lnTo>
                    <a:pt x="48" y="330"/>
                  </a:lnTo>
                  <a:lnTo>
                    <a:pt x="44" y="330"/>
                  </a:lnTo>
                  <a:lnTo>
                    <a:pt x="41" y="326"/>
                  </a:lnTo>
                  <a:lnTo>
                    <a:pt x="37" y="330"/>
                  </a:lnTo>
                  <a:lnTo>
                    <a:pt x="33" y="330"/>
                  </a:lnTo>
                  <a:lnTo>
                    <a:pt x="30" y="333"/>
                  </a:lnTo>
                  <a:lnTo>
                    <a:pt x="26" y="333"/>
                  </a:lnTo>
                  <a:lnTo>
                    <a:pt x="26" y="337"/>
                  </a:lnTo>
                  <a:lnTo>
                    <a:pt x="30" y="341"/>
                  </a:lnTo>
                  <a:lnTo>
                    <a:pt x="30" y="341"/>
                  </a:lnTo>
                  <a:lnTo>
                    <a:pt x="22" y="345"/>
                  </a:lnTo>
                  <a:lnTo>
                    <a:pt x="15" y="345"/>
                  </a:lnTo>
                  <a:lnTo>
                    <a:pt x="18" y="348"/>
                  </a:lnTo>
                  <a:lnTo>
                    <a:pt x="18" y="348"/>
                  </a:lnTo>
                  <a:lnTo>
                    <a:pt x="11" y="352"/>
                  </a:lnTo>
                  <a:lnTo>
                    <a:pt x="11" y="356"/>
                  </a:lnTo>
                  <a:lnTo>
                    <a:pt x="7" y="356"/>
                  </a:lnTo>
                  <a:lnTo>
                    <a:pt x="4" y="356"/>
                  </a:lnTo>
                  <a:lnTo>
                    <a:pt x="0" y="356"/>
                  </a:lnTo>
                  <a:lnTo>
                    <a:pt x="0" y="363"/>
                  </a:lnTo>
                  <a:lnTo>
                    <a:pt x="4" y="367"/>
                  </a:lnTo>
                  <a:lnTo>
                    <a:pt x="7" y="367"/>
                  </a:lnTo>
                  <a:lnTo>
                    <a:pt x="11" y="367"/>
                  </a:lnTo>
                  <a:lnTo>
                    <a:pt x="11" y="370"/>
                  </a:lnTo>
                  <a:lnTo>
                    <a:pt x="11" y="370"/>
                  </a:lnTo>
                  <a:lnTo>
                    <a:pt x="11" y="378"/>
                  </a:lnTo>
                  <a:lnTo>
                    <a:pt x="15" y="378"/>
                  </a:lnTo>
                  <a:lnTo>
                    <a:pt x="15" y="382"/>
                  </a:lnTo>
                  <a:lnTo>
                    <a:pt x="15" y="382"/>
                  </a:lnTo>
                  <a:lnTo>
                    <a:pt x="11" y="389"/>
                  </a:lnTo>
                  <a:lnTo>
                    <a:pt x="7" y="400"/>
                  </a:lnTo>
                  <a:lnTo>
                    <a:pt x="7" y="400"/>
                  </a:lnTo>
                  <a:lnTo>
                    <a:pt x="11" y="404"/>
                  </a:lnTo>
                  <a:lnTo>
                    <a:pt x="15" y="404"/>
                  </a:lnTo>
                  <a:lnTo>
                    <a:pt x="18" y="404"/>
                  </a:lnTo>
                  <a:lnTo>
                    <a:pt x="22" y="400"/>
                  </a:lnTo>
                  <a:lnTo>
                    <a:pt x="26" y="400"/>
                  </a:lnTo>
                  <a:lnTo>
                    <a:pt x="26" y="396"/>
                  </a:lnTo>
                  <a:lnTo>
                    <a:pt x="30" y="396"/>
                  </a:lnTo>
                  <a:lnTo>
                    <a:pt x="30" y="396"/>
                  </a:lnTo>
                  <a:lnTo>
                    <a:pt x="33" y="400"/>
                  </a:lnTo>
                  <a:lnTo>
                    <a:pt x="37" y="400"/>
                  </a:lnTo>
                  <a:lnTo>
                    <a:pt x="37" y="396"/>
                  </a:lnTo>
                  <a:lnTo>
                    <a:pt x="37" y="396"/>
                  </a:lnTo>
                  <a:lnTo>
                    <a:pt x="37" y="393"/>
                  </a:lnTo>
                  <a:lnTo>
                    <a:pt x="41" y="393"/>
                  </a:lnTo>
                  <a:lnTo>
                    <a:pt x="41" y="393"/>
                  </a:lnTo>
                  <a:lnTo>
                    <a:pt x="41" y="393"/>
                  </a:lnTo>
                  <a:lnTo>
                    <a:pt x="44" y="393"/>
                  </a:lnTo>
                  <a:lnTo>
                    <a:pt x="48" y="393"/>
                  </a:lnTo>
                  <a:lnTo>
                    <a:pt x="48" y="389"/>
                  </a:lnTo>
                  <a:lnTo>
                    <a:pt x="48" y="385"/>
                  </a:lnTo>
                  <a:lnTo>
                    <a:pt x="48" y="385"/>
                  </a:lnTo>
                  <a:lnTo>
                    <a:pt x="52" y="382"/>
                  </a:lnTo>
                  <a:lnTo>
                    <a:pt x="52" y="378"/>
                  </a:lnTo>
                  <a:lnTo>
                    <a:pt x="52" y="374"/>
                  </a:lnTo>
                  <a:lnTo>
                    <a:pt x="59" y="374"/>
                  </a:lnTo>
                  <a:lnTo>
                    <a:pt x="59" y="378"/>
                  </a:lnTo>
                  <a:lnTo>
                    <a:pt x="63" y="378"/>
                  </a:lnTo>
                  <a:lnTo>
                    <a:pt x="63" y="382"/>
                  </a:lnTo>
                  <a:lnTo>
                    <a:pt x="63" y="385"/>
                  </a:lnTo>
                  <a:lnTo>
                    <a:pt x="63" y="385"/>
                  </a:lnTo>
                  <a:lnTo>
                    <a:pt x="67" y="385"/>
                  </a:lnTo>
                  <a:lnTo>
                    <a:pt x="67" y="389"/>
                  </a:lnTo>
                  <a:lnTo>
                    <a:pt x="67" y="393"/>
                  </a:lnTo>
                  <a:lnTo>
                    <a:pt x="67" y="396"/>
                  </a:lnTo>
                  <a:lnTo>
                    <a:pt x="67" y="404"/>
                  </a:lnTo>
                  <a:lnTo>
                    <a:pt x="70" y="404"/>
                  </a:lnTo>
                  <a:lnTo>
                    <a:pt x="70" y="408"/>
                  </a:lnTo>
                  <a:lnTo>
                    <a:pt x="74" y="408"/>
                  </a:lnTo>
                  <a:lnTo>
                    <a:pt x="78" y="408"/>
                  </a:lnTo>
                  <a:lnTo>
                    <a:pt x="81" y="408"/>
                  </a:lnTo>
                  <a:lnTo>
                    <a:pt x="81" y="404"/>
                  </a:lnTo>
                  <a:lnTo>
                    <a:pt x="85" y="404"/>
                  </a:lnTo>
                  <a:lnTo>
                    <a:pt x="89" y="400"/>
                  </a:lnTo>
                  <a:lnTo>
                    <a:pt x="89" y="396"/>
                  </a:lnTo>
                  <a:lnTo>
                    <a:pt x="93" y="396"/>
                  </a:lnTo>
                  <a:lnTo>
                    <a:pt x="100" y="393"/>
                  </a:lnTo>
                  <a:lnTo>
                    <a:pt x="104" y="389"/>
                  </a:lnTo>
                  <a:lnTo>
                    <a:pt x="104" y="393"/>
                  </a:lnTo>
                  <a:lnTo>
                    <a:pt x="111" y="393"/>
                  </a:lnTo>
                  <a:lnTo>
                    <a:pt x="115" y="389"/>
                  </a:lnTo>
                  <a:lnTo>
                    <a:pt x="122" y="389"/>
                  </a:lnTo>
                  <a:lnTo>
                    <a:pt x="122" y="393"/>
                  </a:lnTo>
                  <a:lnTo>
                    <a:pt x="115" y="396"/>
                  </a:lnTo>
                  <a:lnTo>
                    <a:pt x="118" y="396"/>
                  </a:lnTo>
                  <a:lnTo>
                    <a:pt x="118" y="396"/>
                  </a:lnTo>
                  <a:lnTo>
                    <a:pt x="118" y="396"/>
                  </a:lnTo>
                  <a:lnTo>
                    <a:pt x="122" y="396"/>
                  </a:lnTo>
                  <a:lnTo>
                    <a:pt x="126" y="400"/>
                  </a:lnTo>
                  <a:lnTo>
                    <a:pt x="126" y="396"/>
                  </a:lnTo>
                  <a:lnTo>
                    <a:pt x="130" y="396"/>
                  </a:lnTo>
                  <a:lnTo>
                    <a:pt x="133" y="396"/>
                  </a:lnTo>
                  <a:lnTo>
                    <a:pt x="133" y="396"/>
                  </a:lnTo>
                  <a:lnTo>
                    <a:pt x="137" y="396"/>
                  </a:lnTo>
                  <a:lnTo>
                    <a:pt x="137" y="396"/>
                  </a:lnTo>
                  <a:lnTo>
                    <a:pt x="141" y="404"/>
                  </a:lnTo>
                  <a:lnTo>
                    <a:pt x="148" y="411"/>
                  </a:lnTo>
                  <a:lnTo>
                    <a:pt x="152" y="415"/>
                  </a:lnTo>
                  <a:lnTo>
                    <a:pt x="152" y="419"/>
                  </a:lnTo>
                  <a:lnTo>
                    <a:pt x="155" y="419"/>
                  </a:lnTo>
                  <a:lnTo>
                    <a:pt x="155" y="422"/>
                  </a:lnTo>
                  <a:lnTo>
                    <a:pt x="163" y="422"/>
                  </a:lnTo>
                  <a:lnTo>
                    <a:pt x="170" y="422"/>
                  </a:lnTo>
                  <a:lnTo>
                    <a:pt x="170" y="422"/>
                  </a:lnTo>
                  <a:lnTo>
                    <a:pt x="174" y="426"/>
                  </a:lnTo>
                  <a:lnTo>
                    <a:pt x="178" y="430"/>
                  </a:lnTo>
                  <a:lnTo>
                    <a:pt x="185" y="430"/>
                  </a:lnTo>
                  <a:lnTo>
                    <a:pt x="189" y="437"/>
                  </a:lnTo>
                  <a:lnTo>
                    <a:pt x="193" y="445"/>
                  </a:lnTo>
                  <a:lnTo>
                    <a:pt x="196" y="445"/>
                  </a:lnTo>
                  <a:lnTo>
                    <a:pt x="200" y="448"/>
                  </a:lnTo>
                  <a:lnTo>
                    <a:pt x="200" y="456"/>
                  </a:lnTo>
                  <a:lnTo>
                    <a:pt x="204" y="463"/>
                  </a:lnTo>
                  <a:lnTo>
                    <a:pt x="207" y="463"/>
                  </a:lnTo>
                  <a:lnTo>
                    <a:pt x="207" y="471"/>
                  </a:lnTo>
                  <a:lnTo>
                    <a:pt x="211" y="474"/>
                  </a:lnTo>
                  <a:lnTo>
                    <a:pt x="207" y="478"/>
                  </a:lnTo>
                  <a:lnTo>
                    <a:pt x="207" y="478"/>
                  </a:lnTo>
                  <a:lnTo>
                    <a:pt x="204" y="478"/>
                  </a:lnTo>
                  <a:lnTo>
                    <a:pt x="200" y="482"/>
                  </a:lnTo>
                  <a:lnTo>
                    <a:pt x="200" y="482"/>
                  </a:lnTo>
                  <a:lnTo>
                    <a:pt x="200" y="482"/>
                  </a:lnTo>
                  <a:lnTo>
                    <a:pt x="200" y="485"/>
                  </a:lnTo>
                  <a:lnTo>
                    <a:pt x="204" y="489"/>
                  </a:lnTo>
                  <a:lnTo>
                    <a:pt x="204" y="493"/>
                  </a:lnTo>
                  <a:lnTo>
                    <a:pt x="207" y="497"/>
                  </a:lnTo>
                  <a:lnTo>
                    <a:pt x="204" y="497"/>
                  </a:lnTo>
                  <a:lnTo>
                    <a:pt x="207" y="500"/>
                  </a:lnTo>
                  <a:lnTo>
                    <a:pt x="207" y="500"/>
                  </a:lnTo>
                  <a:lnTo>
                    <a:pt x="207" y="504"/>
                  </a:lnTo>
                  <a:lnTo>
                    <a:pt x="211" y="504"/>
                  </a:lnTo>
                  <a:lnTo>
                    <a:pt x="211" y="508"/>
                  </a:lnTo>
                  <a:lnTo>
                    <a:pt x="215" y="508"/>
                  </a:lnTo>
                  <a:lnTo>
                    <a:pt x="218" y="508"/>
                  </a:lnTo>
                  <a:lnTo>
                    <a:pt x="222" y="508"/>
                  </a:lnTo>
                  <a:lnTo>
                    <a:pt x="222" y="508"/>
                  </a:lnTo>
                  <a:lnTo>
                    <a:pt x="226" y="508"/>
                  </a:lnTo>
                  <a:lnTo>
                    <a:pt x="230" y="511"/>
                  </a:lnTo>
                  <a:lnTo>
                    <a:pt x="233" y="511"/>
                  </a:lnTo>
                  <a:lnTo>
                    <a:pt x="233" y="515"/>
                  </a:lnTo>
                  <a:lnTo>
                    <a:pt x="237" y="515"/>
                  </a:lnTo>
                  <a:lnTo>
                    <a:pt x="237" y="519"/>
                  </a:lnTo>
                  <a:lnTo>
                    <a:pt x="237" y="519"/>
                  </a:lnTo>
                  <a:lnTo>
                    <a:pt x="237" y="519"/>
                  </a:lnTo>
                  <a:lnTo>
                    <a:pt x="244" y="519"/>
                  </a:lnTo>
                  <a:lnTo>
                    <a:pt x="244" y="523"/>
                  </a:lnTo>
                  <a:lnTo>
                    <a:pt x="248" y="523"/>
                  </a:lnTo>
                  <a:lnTo>
                    <a:pt x="248" y="523"/>
                  </a:lnTo>
                  <a:lnTo>
                    <a:pt x="252" y="519"/>
                  </a:lnTo>
                  <a:lnTo>
                    <a:pt x="255" y="519"/>
                  </a:lnTo>
                  <a:lnTo>
                    <a:pt x="263" y="523"/>
                  </a:lnTo>
                  <a:lnTo>
                    <a:pt x="263" y="523"/>
                  </a:lnTo>
                  <a:lnTo>
                    <a:pt x="267" y="523"/>
                  </a:lnTo>
                  <a:lnTo>
                    <a:pt x="270" y="523"/>
                  </a:lnTo>
                  <a:lnTo>
                    <a:pt x="274" y="530"/>
                  </a:lnTo>
                  <a:lnTo>
                    <a:pt x="278" y="530"/>
                  </a:lnTo>
                  <a:lnTo>
                    <a:pt x="281" y="530"/>
                  </a:lnTo>
                  <a:lnTo>
                    <a:pt x="285" y="534"/>
                  </a:lnTo>
                  <a:lnTo>
                    <a:pt x="285" y="537"/>
                  </a:lnTo>
                  <a:lnTo>
                    <a:pt x="289" y="537"/>
                  </a:lnTo>
                  <a:lnTo>
                    <a:pt x="289" y="537"/>
                  </a:lnTo>
                  <a:lnTo>
                    <a:pt x="289" y="534"/>
                  </a:lnTo>
                  <a:lnTo>
                    <a:pt x="292" y="534"/>
                  </a:lnTo>
                  <a:lnTo>
                    <a:pt x="292" y="534"/>
                  </a:lnTo>
                  <a:lnTo>
                    <a:pt x="296" y="534"/>
                  </a:lnTo>
                  <a:lnTo>
                    <a:pt x="300" y="534"/>
                  </a:lnTo>
                  <a:lnTo>
                    <a:pt x="300" y="541"/>
                  </a:lnTo>
                  <a:lnTo>
                    <a:pt x="304" y="541"/>
                  </a:lnTo>
                  <a:lnTo>
                    <a:pt x="311" y="541"/>
                  </a:lnTo>
                  <a:lnTo>
                    <a:pt x="315" y="541"/>
                  </a:lnTo>
                  <a:lnTo>
                    <a:pt x="311" y="549"/>
                  </a:lnTo>
                  <a:lnTo>
                    <a:pt x="315" y="552"/>
                  </a:lnTo>
                  <a:lnTo>
                    <a:pt x="318" y="552"/>
                  </a:lnTo>
                  <a:lnTo>
                    <a:pt x="322" y="552"/>
                  </a:lnTo>
                  <a:lnTo>
                    <a:pt x="322" y="552"/>
                  </a:lnTo>
                  <a:lnTo>
                    <a:pt x="326" y="552"/>
                  </a:lnTo>
                  <a:lnTo>
                    <a:pt x="330" y="549"/>
                  </a:lnTo>
                  <a:lnTo>
                    <a:pt x="337" y="549"/>
                  </a:lnTo>
                  <a:lnTo>
                    <a:pt x="341" y="549"/>
                  </a:lnTo>
                  <a:lnTo>
                    <a:pt x="341" y="552"/>
                  </a:lnTo>
                  <a:lnTo>
                    <a:pt x="348" y="556"/>
                  </a:lnTo>
                  <a:lnTo>
                    <a:pt x="348" y="560"/>
                  </a:lnTo>
                  <a:lnTo>
                    <a:pt x="352" y="560"/>
                  </a:lnTo>
                  <a:lnTo>
                    <a:pt x="355" y="560"/>
                  </a:lnTo>
                  <a:lnTo>
                    <a:pt x="359" y="560"/>
                  </a:lnTo>
                  <a:lnTo>
                    <a:pt x="363" y="556"/>
                  </a:lnTo>
                  <a:lnTo>
                    <a:pt x="367" y="556"/>
                  </a:lnTo>
                  <a:lnTo>
                    <a:pt x="367" y="560"/>
                  </a:lnTo>
                  <a:lnTo>
                    <a:pt x="370" y="556"/>
                  </a:lnTo>
                  <a:lnTo>
                    <a:pt x="374" y="556"/>
                  </a:lnTo>
                  <a:lnTo>
                    <a:pt x="374" y="560"/>
                  </a:lnTo>
                  <a:lnTo>
                    <a:pt x="374" y="563"/>
                  </a:lnTo>
                  <a:lnTo>
                    <a:pt x="378" y="563"/>
                  </a:lnTo>
                  <a:lnTo>
                    <a:pt x="378" y="563"/>
                  </a:lnTo>
                  <a:lnTo>
                    <a:pt x="381" y="563"/>
                  </a:lnTo>
                  <a:lnTo>
                    <a:pt x="385" y="556"/>
                  </a:lnTo>
                  <a:lnTo>
                    <a:pt x="392" y="552"/>
                  </a:lnTo>
                  <a:lnTo>
                    <a:pt x="400" y="552"/>
                  </a:lnTo>
                  <a:lnTo>
                    <a:pt x="400" y="552"/>
                  </a:lnTo>
                  <a:lnTo>
                    <a:pt x="407" y="556"/>
                  </a:lnTo>
                  <a:lnTo>
                    <a:pt x="411" y="556"/>
                  </a:lnTo>
                  <a:lnTo>
                    <a:pt x="415" y="552"/>
                  </a:lnTo>
                  <a:lnTo>
                    <a:pt x="418" y="556"/>
                  </a:lnTo>
                  <a:lnTo>
                    <a:pt x="422" y="556"/>
                  </a:lnTo>
                  <a:lnTo>
                    <a:pt x="422" y="556"/>
                  </a:lnTo>
                  <a:lnTo>
                    <a:pt x="426" y="556"/>
                  </a:lnTo>
                  <a:lnTo>
                    <a:pt x="429" y="556"/>
                  </a:lnTo>
                  <a:lnTo>
                    <a:pt x="433" y="556"/>
                  </a:lnTo>
                  <a:lnTo>
                    <a:pt x="437" y="552"/>
                  </a:lnTo>
                  <a:lnTo>
                    <a:pt x="437" y="552"/>
                  </a:lnTo>
                  <a:lnTo>
                    <a:pt x="441" y="552"/>
                  </a:lnTo>
                  <a:lnTo>
                    <a:pt x="441" y="549"/>
                  </a:lnTo>
                  <a:lnTo>
                    <a:pt x="444" y="549"/>
                  </a:lnTo>
                  <a:lnTo>
                    <a:pt x="444" y="545"/>
                  </a:lnTo>
                  <a:lnTo>
                    <a:pt x="448" y="541"/>
                  </a:lnTo>
                  <a:lnTo>
                    <a:pt x="452" y="541"/>
                  </a:lnTo>
                  <a:lnTo>
                    <a:pt x="459" y="541"/>
                  </a:lnTo>
                  <a:lnTo>
                    <a:pt x="463" y="537"/>
                  </a:lnTo>
                  <a:lnTo>
                    <a:pt x="463" y="534"/>
                  </a:lnTo>
                  <a:lnTo>
                    <a:pt x="463" y="534"/>
                  </a:lnTo>
                  <a:lnTo>
                    <a:pt x="467" y="530"/>
                  </a:lnTo>
                  <a:lnTo>
                    <a:pt x="470" y="534"/>
                  </a:lnTo>
                  <a:lnTo>
                    <a:pt x="474" y="534"/>
                  </a:lnTo>
                  <a:lnTo>
                    <a:pt x="481" y="534"/>
                  </a:lnTo>
                  <a:lnTo>
                    <a:pt x="481" y="534"/>
                  </a:lnTo>
                  <a:lnTo>
                    <a:pt x="481" y="530"/>
                  </a:lnTo>
                  <a:lnTo>
                    <a:pt x="489" y="526"/>
                  </a:lnTo>
                  <a:lnTo>
                    <a:pt x="492" y="526"/>
                  </a:lnTo>
                  <a:lnTo>
                    <a:pt x="492" y="530"/>
                  </a:lnTo>
                  <a:lnTo>
                    <a:pt x="496" y="530"/>
                  </a:lnTo>
                  <a:lnTo>
                    <a:pt x="496" y="530"/>
                  </a:lnTo>
                  <a:lnTo>
                    <a:pt x="492" y="534"/>
                  </a:lnTo>
                  <a:lnTo>
                    <a:pt x="496" y="537"/>
                  </a:lnTo>
                  <a:lnTo>
                    <a:pt x="496" y="537"/>
                  </a:lnTo>
                  <a:lnTo>
                    <a:pt x="500" y="537"/>
                  </a:lnTo>
                  <a:lnTo>
                    <a:pt x="500" y="537"/>
                  </a:lnTo>
                  <a:lnTo>
                    <a:pt x="504" y="541"/>
                  </a:lnTo>
                  <a:lnTo>
                    <a:pt x="504" y="545"/>
                  </a:lnTo>
                  <a:lnTo>
                    <a:pt x="500" y="545"/>
                  </a:lnTo>
                  <a:lnTo>
                    <a:pt x="500" y="549"/>
                  </a:lnTo>
                  <a:lnTo>
                    <a:pt x="504" y="549"/>
                  </a:lnTo>
                  <a:lnTo>
                    <a:pt x="507" y="549"/>
                  </a:lnTo>
                  <a:lnTo>
                    <a:pt x="511" y="549"/>
                  </a:lnTo>
                  <a:lnTo>
                    <a:pt x="511" y="552"/>
                  </a:lnTo>
                  <a:lnTo>
                    <a:pt x="515" y="552"/>
                  </a:lnTo>
                  <a:lnTo>
                    <a:pt x="518" y="552"/>
                  </a:lnTo>
                  <a:lnTo>
                    <a:pt x="522" y="552"/>
                  </a:lnTo>
                  <a:lnTo>
                    <a:pt x="526" y="552"/>
                  </a:lnTo>
                  <a:lnTo>
                    <a:pt x="526" y="556"/>
                  </a:lnTo>
                  <a:lnTo>
                    <a:pt x="529" y="556"/>
                  </a:lnTo>
                  <a:lnTo>
                    <a:pt x="529" y="560"/>
                  </a:lnTo>
                  <a:lnTo>
                    <a:pt x="533" y="560"/>
                  </a:lnTo>
                  <a:lnTo>
                    <a:pt x="537" y="563"/>
                  </a:lnTo>
                  <a:lnTo>
                    <a:pt x="537" y="567"/>
                  </a:lnTo>
                  <a:lnTo>
                    <a:pt x="541" y="574"/>
                  </a:lnTo>
                  <a:lnTo>
                    <a:pt x="541" y="578"/>
                  </a:lnTo>
                  <a:lnTo>
                    <a:pt x="541" y="586"/>
                  </a:lnTo>
                  <a:lnTo>
                    <a:pt x="541" y="589"/>
                  </a:lnTo>
                  <a:lnTo>
                    <a:pt x="537" y="589"/>
                  </a:lnTo>
                  <a:lnTo>
                    <a:pt x="537" y="589"/>
                  </a:lnTo>
                  <a:lnTo>
                    <a:pt x="533" y="593"/>
                  </a:lnTo>
                  <a:lnTo>
                    <a:pt x="533" y="593"/>
                  </a:lnTo>
                  <a:lnTo>
                    <a:pt x="533" y="597"/>
                  </a:lnTo>
                  <a:lnTo>
                    <a:pt x="533" y="600"/>
                  </a:lnTo>
                  <a:lnTo>
                    <a:pt x="533" y="600"/>
                  </a:lnTo>
                  <a:lnTo>
                    <a:pt x="529" y="600"/>
                  </a:lnTo>
                  <a:lnTo>
                    <a:pt x="529" y="600"/>
                  </a:lnTo>
                  <a:lnTo>
                    <a:pt x="526" y="604"/>
                  </a:lnTo>
                  <a:lnTo>
                    <a:pt x="529" y="608"/>
                  </a:lnTo>
                  <a:lnTo>
                    <a:pt x="526" y="608"/>
                  </a:lnTo>
                  <a:lnTo>
                    <a:pt x="526" y="612"/>
                  </a:lnTo>
                  <a:lnTo>
                    <a:pt x="529" y="612"/>
                  </a:lnTo>
                  <a:lnTo>
                    <a:pt x="529" y="615"/>
                  </a:lnTo>
                  <a:lnTo>
                    <a:pt x="533" y="615"/>
                  </a:lnTo>
                  <a:lnTo>
                    <a:pt x="533" y="619"/>
                  </a:lnTo>
                  <a:lnTo>
                    <a:pt x="533" y="623"/>
                  </a:lnTo>
                  <a:lnTo>
                    <a:pt x="537" y="619"/>
                  </a:lnTo>
                  <a:lnTo>
                    <a:pt x="544" y="619"/>
                  </a:lnTo>
                  <a:lnTo>
                    <a:pt x="544" y="623"/>
                  </a:lnTo>
                  <a:lnTo>
                    <a:pt x="544" y="623"/>
                  </a:lnTo>
                  <a:lnTo>
                    <a:pt x="548" y="626"/>
                  </a:lnTo>
                  <a:lnTo>
                    <a:pt x="552" y="623"/>
                  </a:lnTo>
                  <a:lnTo>
                    <a:pt x="552" y="626"/>
                  </a:lnTo>
                  <a:lnTo>
                    <a:pt x="552" y="630"/>
                  </a:lnTo>
                  <a:lnTo>
                    <a:pt x="552" y="630"/>
                  </a:lnTo>
                  <a:lnTo>
                    <a:pt x="555" y="634"/>
                  </a:lnTo>
                  <a:lnTo>
                    <a:pt x="555" y="634"/>
                  </a:lnTo>
                  <a:lnTo>
                    <a:pt x="559" y="634"/>
                  </a:lnTo>
                  <a:lnTo>
                    <a:pt x="559" y="634"/>
                  </a:lnTo>
                  <a:lnTo>
                    <a:pt x="563" y="634"/>
                  </a:lnTo>
                  <a:lnTo>
                    <a:pt x="566" y="638"/>
                  </a:lnTo>
                  <a:lnTo>
                    <a:pt x="566" y="638"/>
                  </a:lnTo>
                  <a:lnTo>
                    <a:pt x="566" y="641"/>
                  </a:lnTo>
                  <a:lnTo>
                    <a:pt x="566" y="641"/>
                  </a:lnTo>
                  <a:lnTo>
                    <a:pt x="563" y="649"/>
                  </a:lnTo>
                  <a:lnTo>
                    <a:pt x="559" y="649"/>
                  </a:lnTo>
                  <a:lnTo>
                    <a:pt x="559" y="652"/>
                  </a:lnTo>
                  <a:lnTo>
                    <a:pt x="563" y="652"/>
                  </a:lnTo>
                  <a:lnTo>
                    <a:pt x="566" y="652"/>
                  </a:lnTo>
                  <a:lnTo>
                    <a:pt x="566" y="652"/>
                  </a:lnTo>
                  <a:lnTo>
                    <a:pt x="570" y="652"/>
                  </a:lnTo>
                  <a:lnTo>
                    <a:pt x="570" y="652"/>
                  </a:lnTo>
                  <a:lnTo>
                    <a:pt x="570" y="656"/>
                  </a:lnTo>
                  <a:lnTo>
                    <a:pt x="570" y="660"/>
                  </a:lnTo>
                  <a:lnTo>
                    <a:pt x="574" y="664"/>
                  </a:lnTo>
                  <a:lnTo>
                    <a:pt x="578" y="660"/>
                  </a:lnTo>
                  <a:lnTo>
                    <a:pt x="581" y="660"/>
                  </a:lnTo>
                  <a:lnTo>
                    <a:pt x="589" y="656"/>
                  </a:lnTo>
                  <a:lnTo>
                    <a:pt x="592" y="660"/>
                  </a:lnTo>
                  <a:lnTo>
                    <a:pt x="592" y="660"/>
                  </a:lnTo>
                  <a:lnTo>
                    <a:pt x="589" y="664"/>
                  </a:lnTo>
                  <a:lnTo>
                    <a:pt x="589" y="664"/>
                  </a:lnTo>
                  <a:lnTo>
                    <a:pt x="592" y="664"/>
                  </a:lnTo>
                  <a:lnTo>
                    <a:pt x="592" y="667"/>
                  </a:lnTo>
                  <a:lnTo>
                    <a:pt x="600" y="664"/>
                  </a:lnTo>
                  <a:lnTo>
                    <a:pt x="600" y="664"/>
                  </a:lnTo>
                  <a:lnTo>
                    <a:pt x="600" y="660"/>
                  </a:lnTo>
                  <a:lnTo>
                    <a:pt x="600" y="656"/>
                  </a:lnTo>
                  <a:lnTo>
                    <a:pt x="600" y="656"/>
                  </a:lnTo>
                  <a:lnTo>
                    <a:pt x="600" y="649"/>
                  </a:lnTo>
                  <a:lnTo>
                    <a:pt x="600" y="649"/>
                  </a:lnTo>
                  <a:lnTo>
                    <a:pt x="600" y="645"/>
                  </a:lnTo>
                  <a:lnTo>
                    <a:pt x="607" y="645"/>
                  </a:lnTo>
                  <a:lnTo>
                    <a:pt x="607" y="649"/>
                  </a:lnTo>
                  <a:lnTo>
                    <a:pt x="607" y="645"/>
                  </a:lnTo>
                  <a:lnTo>
                    <a:pt x="607" y="645"/>
                  </a:lnTo>
                  <a:lnTo>
                    <a:pt x="611" y="645"/>
                  </a:lnTo>
                  <a:lnTo>
                    <a:pt x="611" y="645"/>
                  </a:lnTo>
                  <a:lnTo>
                    <a:pt x="611" y="641"/>
                  </a:lnTo>
                  <a:lnTo>
                    <a:pt x="615" y="641"/>
                  </a:lnTo>
                  <a:lnTo>
                    <a:pt x="618" y="641"/>
                  </a:lnTo>
                  <a:lnTo>
                    <a:pt x="618" y="645"/>
                  </a:lnTo>
                  <a:lnTo>
                    <a:pt x="618" y="645"/>
                  </a:lnTo>
                  <a:lnTo>
                    <a:pt x="622" y="645"/>
                  </a:lnTo>
                  <a:lnTo>
                    <a:pt x="622" y="641"/>
                  </a:lnTo>
                  <a:lnTo>
                    <a:pt x="626" y="641"/>
                  </a:lnTo>
                  <a:lnTo>
                    <a:pt x="629" y="641"/>
                  </a:lnTo>
                  <a:lnTo>
                    <a:pt x="629" y="641"/>
                  </a:lnTo>
                  <a:lnTo>
                    <a:pt x="629" y="641"/>
                  </a:lnTo>
                  <a:lnTo>
                    <a:pt x="633" y="645"/>
                  </a:lnTo>
                  <a:lnTo>
                    <a:pt x="637" y="641"/>
                  </a:lnTo>
                  <a:lnTo>
                    <a:pt x="637" y="638"/>
                  </a:lnTo>
                  <a:lnTo>
                    <a:pt x="641" y="638"/>
                  </a:lnTo>
                  <a:lnTo>
                    <a:pt x="644" y="641"/>
                  </a:lnTo>
                  <a:lnTo>
                    <a:pt x="648" y="638"/>
                  </a:lnTo>
                  <a:lnTo>
                    <a:pt x="648" y="634"/>
                  </a:lnTo>
                  <a:lnTo>
                    <a:pt x="652" y="630"/>
                  </a:lnTo>
                  <a:lnTo>
                    <a:pt x="655" y="630"/>
                  </a:lnTo>
                  <a:lnTo>
                    <a:pt x="659" y="630"/>
                  </a:lnTo>
                  <a:lnTo>
                    <a:pt x="663" y="634"/>
                  </a:lnTo>
                  <a:lnTo>
                    <a:pt x="663" y="634"/>
                  </a:lnTo>
                  <a:lnTo>
                    <a:pt x="666" y="634"/>
                  </a:lnTo>
                  <a:lnTo>
                    <a:pt x="666" y="638"/>
                  </a:lnTo>
                  <a:lnTo>
                    <a:pt x="674" y="638"/>
                  </a:lnTo>
                  <a:lnTo>
                    <a:pt x="678" y="638"/>
                  </a:lnTo>
                  <a:lnTo>
                    <a:pt x="681" y="638"/>
                  </a:lnTo>
                  <a:lnTo>
                    <a:pt x="685" y="638"/>
                  </a:lnTo>
                  <a:lnTo>
                    <a:pt x="681" y="641"/>
                  </a:lnTo>
                  <a:lnTo>
                    <a:pt x="681" y="641"/>
                  </a:lnTo>
                  <a:lnTo>
                    <a:pt x="678" y="649"/>
                  </a:lnTo>
                  <a:lnTo>
                    <a:pt x="681" y="649"/>
                  </a:lnTo>
                  <a:lnTo>
                    <a:pt x="681" y="652"/>
                  </a:lnTo>
                  <a:lnTo>
                    <a:pt x="689" y="652"/>
                  </a:lnTo>
                  <a:lnTo>
                    <a:pt x="689" y="656"/>
                  </a:lnTo>
                  <a:lnTo>
                    <a:pt x="692" y="656"/>
                  </a:lnTo>
                  <a:lnTo>
                    <a:pt x="696" y="660"/>
                  </a:lnTo>
                  <a:lnTo>
                    <a:pt x="700" y="656"/>
                  </a:lnTo>
                  <a:lnTo>
                    <a:pt x="700" y="660"/>
                  </a:lnTo>
                  <a:lnTo>
                    <a:pt x="703" y="656"/>
                  </a:lnTo>
                  <a:lnTo>
                    <a:pt x="703" y="660"/>
                  </a:lnTo>
                  <a:lnTo>
                    <a:pt x="707" y="660"/>
                  </a:lnTo>
                  <a:lnTo>
                    <a:pt x="707" y="660"/>
                  </a:lnTo>
                  <a:lnTo>
                    <a:pt x="711" y="660"/>
                  </a:lnTo>
                  <a:lnTo>
                    <a:pt x="711" y="660"/>
                  </a:lnTo>
                  <a:lnTo>
                    <a:pt x="711" y="656"/>
                  </a:lnTo>
                  <a:lnTo>
                    <a:pt x="711" y="652"/>
                  </a:lnTo>
                  <a:lnTo>
                    <a:pt x="715" y="656"/>
                  </a:lnTo>
                  <a:lnTo>
                    <a:pt x="718" y="660"/>
                  </a:lnTo>
                  <a:lnTo>
                    <a:pt x="718" y="660"/>
                  </a:lnTo>
                  <a:lnTo>
                    <a:pt x="722" y="664"/>
                  </a:lnTo>
                  <a:lnTo>
                    <a:pt x="726" y="660"/>
                  </a:lnTo>
                  <a:lnTo>
                    <a:pt x="726" y="664"/>
                  </a:lnTo>
                  <a:lnTo>
                    <a:pt x="729" y="660"/>
                  </a:lnTo>
                  <a:lnTo>
                    <a:pt x="729" y="660"/>
                  </a:lnTo>
                  <a:lnTo>
                    <a:pt x="733" y="660"/>
                  </a:lnTo>
                  <a:lnTo>
                    <a:pt x="733" y="660"/>
                  </a:lnTo>
                  <a:lnTo>
                    <a:pt x="737" y="664"/>
                  </a:lnTo>
                  <a:lnTo>
                    <a:pt x="733" y="664"/>
                  </a:lnTo>
                  <a:lnTo>
                    <a:pt x="733" y="664"/>
                  </a:lnTo>
                  <a:lnTo>
                    <a:pt x="729" y="667"/>
                  </a:lnTo>
                  <a:lnTo>
                    <a:pt x="729" y="671"/>
                  </a:lnTo>
                  <a:lnTo>
                    <a:pt x="733" y="675"/>
                  </a:lnTo>
                  <a:lnTo>
                    <a:pt x="737" y="675"/>
                  </a:lnTo>
                  <a:lnTo>
                    <a:pt x="737" y="678"/>
                  </a:lnTo>
                  <a:lnTo>
                    <a:pt x="737" y="678"/>
                  </a:lnTo>
                  <a:lnTo>
                    <a:pt x="737" y="678"/>
                  </a:lnTo>
                  <a:lnTo>
                    <a:pt x="737" y="678"/>
                  </a:lnTo>
                  <a:lnTo>
                    <a:pt x="741" y="678"/>
                  </a:lnTo>
                  <a:lnTo>
                    <a:pt x="741" y="678"/>
                  </a:lnTo>
                  <a:lnTo>
                    <a:pt x="744" y="678"/>
                  </a:lnTo>
                  <a:lnTo>
                    <a:pt x="748" y="675"/>
                  </a:lnTo>
                  <a:lnTo>
                    <a:pt x="744" y="675"/>
                  </a:lnTo>
                  <a:lnTo>
                    <a:pt x="744" y="675"/>
                  </a:lnTo>
                  <a:lnTo>
                    <a:pt x="744" y="675"/>
                  </a:lnTo>
                  <a:lnTo>
                    <a:pt x="744" y="671"/>
                  </a:lnTo>
                  <a:lnTo>
                    <a:pt x="741" y="671"/>
                  </a:lnTo>
                  <a:lnTo>
                    <a:pt x="741" y="667"/>
                  </a:lnTo>
                  <a:lnTo>
                    <a:pt x="741" y="667"/>
                  </a:lnTo>
                  <a:lnTo>
                    <a:pt x="744" y="664"/>
                  </a:lnTo>
                  <a:lnTo>
                    <a:pt x="744" y="664"/>
                  </a:lnTo>
                  <a:lnTo>
                    <a:pt x="744" y="660"/>
                  </a:lnTo>
                  <a:lnTo>
                    <a:pt x="744" y="660"/>
                  </a:lnTo>
                  <a:lnTo>
                    <a:pt x="744" y="660"/>
                  </a:lnTo>
                  <a:lnTo>
                    <a:pt x="744" y="660"/>
                  </a:lnTo>
                  <a:lnTo>
                    <a:pt x="744" y="664"/>
                  </a:lnTo>
                  <a:lnTo>
                    <a:pt x="748" y="664"/>
                  </a:lnTo>
                  <a:lnTo>
                    <a:pt x="748" y="664"/>
                  </a:lnTo>
                  <a:lnTo>
                    <a:pt x="748" y="664"/>
                  </a:lnTo>
                  <a:lnTo>
                    <a:pt x="748" y="664"/>
                  </a:lnTo>
                  <a:lnTo>
                    <a:pt x="748" y="664"/>
                  </a:lnTo>
                  <a:lnTo>
                    <a:pt x="748" y="664"/>
                  </a:lnTo>
                  <a:lnTo>
                    <a:pt x="748" y="664"/>
                  </a:lnTo>
                  <a:lnTo>
                    <a:pt x="752" y="664"/>
                  </a:lnTo>
                  <a:lnTo>
                    <a:pt x="755" y="660"/>
                  </a:lnTo>
                  <a:lnTo>
                    <a:pt x="755" y="660"/>
                  </a:lnTo>
                  <a:lnTo>
                    <a:pt x="759" y="660"/>
                  </a:lnTo>
                  <a:lnTo>
                    <a:pt x="763" y="660"/>
                  </a:lnTo>
                  <a:lnTo>
                    <a:pt x="763" y="656"/>
                  </a:lnTo>
                  <a:lnTo>
                    <a:pt x="766" y="656"/>
                  </a:lnTo>
                  <a:lnTo>
                    <a:pt x="766" y="656"/>
                  </a:lnTo>
                  <a:lnTo>
                    <a:pt x="770" y="656"/>
                  </a:lnTo>
                  <a:lnTo>
                    <a:pt x="774" y="656"/>
                  </a:lnTo>
                  <a:lnTo>
                    <a:pt x="778" y="652"/>
                  </a:lnTo>
                  <a:lnTo>
                    <a:pt x="781" y="652"/>
                  </a:lnTo>
                  <a:lnTo>
                    <a:pt x="781" y="649"/>
                  </a:lnTo>
                  <a:lnTo>
                    <a:pt x="781" y="649"/>
                  </a:lnTo>
                  <a:lnTo>
                    <a:pt x="785" y="649"/>
                  </a:lnTo>
                  <a:lnTo>
                    <a:pt x="785" y="649"/>
                  </a:lnTo>
                  <a:lnTo>
                    <a:pt x="785" y="649"/>
                  </a:lnTo>
                  <a:lnTo>
                    <a:pt x="789" y="645"/>
                  </a:lnTo>
                  <a:lnTo>
                    <a:pt x="789" y="645"/>
                  </a:lnTo>
                  <a:lnTo>
                    <a:pt x="789" y="641"/>
                  </a:lnTo>
                  <a:lnTo>
                    <a:pt x="789" y="638"/>
                  </a:lnTo>
                  <a:lnTo>
                    <a:pt x="789" y="638"/>
                  </a:lnTo>
                  <a:lnTo>
                    <a:pt x="789" y="634"/>
                  </a:lnTo>
                  <a:lnTo>
                    <a:pt x="789" y="638"/>
                  </a:lnTo>
                  <a:lnTo>
                    <a:pt x="792" y="638"/>
                  </a:lnTo>
                  <a:lnTo>
                    <a:pt x="796" y="641"/>
                  </a:lnTo>
                  <a:lnTo>
                    <a:pt x="800" y="641"/>
                  </a:lnTo>
                  <a:lnTo>
                    <a:pt x="800" y="641"/>
                  </a:lnTo>
                  <a:lnTo>
                    <a:pt x="800" y="645"/>
                  </a:lnTo>
                  <a:lnTo>
                    <a:pt x="796" y="645"/>
                  </a:lnTo>
                  <a:lnTo>
                    <a:pt x="796" y="645"/>
                  </a:lnTo>
                  <a:lnTo>
                    <a:pt x="803" y="645"/>
                  </a:lnTo>
                  <a:lnTo>
                    <a:pt x="803" y="641"/>
                  </a:lnTo>
                  <a:lnTo>
                    <a:pt x="807" y="641"/>
                  </a:lnTo>
                  <a:lnTo>
                    <a:pt x="807" y="638"/>
                  </a:lnTo>
                  <a:lnTo>
                    <a:pt x="811" y="641"/>
                  </a:lnTo>
                  <a:lnTo>
                    <a:pt x="811" y="641"/>
                  </a:lnTo>
                  <a:lnTo>
                    <a:pt x="815" y="638"/>
                  </a:lnTo>
                  <a:lnTo>
                    <a:pt x="815" y="638"/>
                  </a:lnTo>
                  <a:lnTo>
                    <a:pt x="815" y="638"/>
                  </a:lnTo>
                  <a:lnTo>
                    <a:pt x="818" y="638"/>
                  </a:lnTo>
                  <a:lnTo>
                    <a:pt x="818" y="641"/>
                  </a:lnTo>
                  <a:lnTo>
                    <a:pt x="822" y="638"/>
                  </a:lnTo>
                  <a:lnTo>
                    <a:pt x="822" y="638"/>
                  </a:lnTo>
                  <a:lnTo>
                    <a:pt x="826" y="638"/>
                  </a:lnTo>
                  <a:lnTo>
                    <a:pt x="826" y="638"/>
                  </a:lnTo>
                  <a:lnTo>
                    <a:pt x="826" y="638"/>
                  </a:lnTo>
                  <a:lnTo>
                    <a:pt x="826" y="634"/>
                  </a:lnTo>
                  <a:lnTo>
                    <a:pt x="829" y="634"/>
                  </a:lnTo>
                  <a:lnTo>
                    <a:pt x="833" y="634"/>
                  </a:lnTo>
                  <a:lnTo>
                    <a:pt x="833" y="634"/>
                  </a:lnTo>
                  <a:lnTo>
                    <a:pt x="833" y="634"/>
                  </a:lnTo>
                  <a:lnTo>
                    <a:pt x="837" y="634"/>
                  </a:lnTo>
                  <a:lnTo>
                    <a:pt x="837" y="634"/>
                  </a:lnTo>
                  <a:lnTo>
                    <a:pt x="840" y="630"/>
                  </a:lnTo>
                  <a:lnTo>
                    <a:pt x="840" y="630"/>
                  </a:lnTo>
                  <a:lnTo>
                    <a:pt x="840" y="626"/>
                  </a:lnTo>
                  <a:lnTo>
                    <a:pt x="840" y="626"/>
                  </a:lnTo>
                  <a:lnTo>
                    <a:pt x="840" y="623"/>
                  </a:lnTo>
                  <a:lnTo>
                    <a:pt x="840" y="623"/>
                  </a:lnTo>
                  <a:lnTo>
                    <a:pt x="844" y="619"/>
                  </a:lnTo>
                  <a:lnTo>
                    <a:pt x="848" y="619"/>
                  </a:lnTo>
                  <a:lnTo>
                    <a:pt x="848" y="623"/>
                  </a:lnTo>
                  <a:lnTo>
                    <a:pt x="852" y="623"/>
                  </a:lnTo>
                  <a:lnTo>
                    <a:pt x="852" y="619"/>
                  </a:lnTo>
                  <a:lnTo>
                    <a:pt x="852" y="619"/>
                  </a:lnTo>
                  <a:lnTo>
                    <a:pt x="852" y="615"/>
                  </a:lnTo>
                  <a:lnTo>
                    <a:pt x="855" y="615"/>
                  </a:lnTo>
                  <a:lnTo>
                    <a:pt x="855" y="615"/>
                  </a:lnTo>
                  <a:lnTo>
                    <a:pt x="855" y="615"/>
                  </a:lnTo>
                  <a:lnTo>
                    <a:pt x="859" y="615"/>
                  </a:lnTo>
                  <a:lnTo>
                    <a:pt x="859" y="615"/>
                  </a:lnTo>
                  <a:lnTo>
                    <a:pt x="859" y="612"/>
                  </a:lnTo>
                  <a:lnTo>
                    <a:pt x="863" y="612"/>
                  </a:lnTo>
                  <a:lnTo>
                    <a:pt x="863" y="612"/>
                  </a:lnTo>
                  <a:lnTo>
                    <a:pt x="859" y="608"/>
                  </a:lnTo>
                  <a:lnTo>
                    <a:pt x="859" y="612"/>
                  </a:lnTo>
                  <a:lnTo>
                    <a:pt x="855" y="608"/>
                  </a:lnTo>
                  <a:lnTo>
                    <a:pt x="859" y="608"/>
                  </a:lnTo>
                  <a:lnTo>
                    <a:pt x="863" y="604"/>
                  </a:lnTo>
                  <a:lnTo>
                    <a:pt x="863" y="604"/>
                  </a:lnTo>
                  <a:lnTo>
                    <a:pt x="866" y="604"/>
                  </a:lnTo>
                  <a:lnTo>
                    <a:pt x="870" y="608"/>
                  </a:lnTo>
                  <a:lnTo>
                    <a:pt x="870" y="604"/>
                  </a:lnTo>
                  <a:lnTo>
                    <a:pt x="866" y="600"/>
                  </a:lnTo>
                  <a:lnTo>
                    <a:pt x="866" y="600"/>
                  </a:lnTo>
                  <a:lnTo>
                    <a:pt x="866" y="600"/>
                  </a:lnTo>
                  <a:lnTo>
                    <a:pt x="870" y="600"/>
                  </a:lnTo>
                  <a:lnTo>
                    <a:pt x="874" y="600"/>
                  </a:lnTo>
                  <a:lnTo>
                    <a:pt x="874" y="597"/>
                  </a:lnTo>
                  <a:lnTo>
                    <a:pt x="870" y="597"/>
                  </a:lnTo>
                  <a:lnTo>
                    <a:pt x="870" y="597"/>
                  </a:lnTo>
                  <a:lnTo>
                    <a:pt x="866" y="593"/>
                  </a:lnTo>
                  <a:lnTo>
                    <a:pt x="870" y="593"/>
                  </a:lnTo>
                  <a:lnTo>
                    <a:pt x="870" y="597"/>
                  </a:lnTo>
                  <a:lnTo>
                    <a:pt x="874" y="597"/>
                  </a:lnTo>
                  <a:lnTo>
                    <a:pt x="874" y="597"/>
                  </a:lnTo>
                  <a:lnTo>
                    <a:pt x="874" y="593"/>
                  </a:lnTo>
                  <a:lnTo>
                    <a:pt x="870" y="593"/>
                  </a:lnTo>
                  <a:lnTo>
                    <a:pt x="870" y="589"/>
                  </a:lnTo>
                  <a:lnTo>
                    <a:pt x="874" y="589"/>
                  </a:lnTo>
                  <a:lnTo>
                    <a:pt x="874" y="589"/>
                  </a:lnTo>
                  <a:lnTo>
                    <a:pt x="878" y="589"/>
                  </a:lnTo>
                  <a:lnTo>
                    <a:pt x="878" y="593"/>
                  </a:lnTo>
                  <a:lnTo>
                    <a:pt x="878" y="593"/>
                  </a:lnTo>
                  <a:lnTo>
                    <a:pt x="881" y="593"/>
                  </a:lnTo>
                  <a:lnTo>
                    <a:pt x="881" y="589"/>
                  </a:lnTo>
                  <a:lnTo>
                    <a:pt x="881" y="589"/>
                  </a:lnTo>
                  <a:lnTo>
                    <a:pt x="878" y="589"/>
                  </a:lnTo>
                  <a:lnTo>
                    <a:pt x="878" y="586"/>
                  </a:lnTo>
                  <a:lnTo>
                    <a:pt x="881" y="586"/>
                  </a:lnTo>
                  <a:lnTo>
                    <a:pt x="881" y="586"/>
                  </a:lnTo>
                  <a:lnTo>
                    <a:pt x="878" y="586"/>
                  </a:lnTo>
                  <a:lnTo>
                    <a:pt x="881" y="582"/>
                  </a:lnTo>
                  <a:lnTo>
                    <a:pt x="878" y="578"/>
                  </a:lnTo>
                  <a:lnTo>
                    <a:pt x="878" y="578"/>
                  </a:lnTo>
                  <a:lnTo>
                    <a:pt x="874" y="582"/>
                  </a:lnTo>
                  <a:lnTo>
                    <a:pt x="878" y="578"/>
                  </a:lnTo>
                  <a:lnTo>
                    <a:pt x="878" y="574"/>
                  </a:lnTo>
                  <a:lnTo>
                    <a:pt x="885" y="574"/>
                  </a:lnTo>
                  <a:lnTo>
                    <a:pt x="881" y="571"/>
                  </a:lnTo>
                  <a:lnTo>
                    <a:pt x="881" y="574"/>
                  </a:lnTo>
                  <a:lnTo>
                    <a:pt x="878" y="571"/>
                  </a:lnTo>
                  <a:lnTo>
                    <a:pt x="881" y="571"/>
                  </a:lnTo>
                  <a:lnTo>
                    <a:pt x="878" y="567"/>
                  </a:lnTo>
                  <a:lnTo>
                    <a:pt x="874" y="567"/>
                  </a:lnTo>
                  <a:lnTo>
                    <a:pt x="878" y="567"/>
                  </a:lnTo>
                  <a:lnTo>
                    <a:pt x="878" y="563"/>
                  </a:lnTo>
                  <a:lnTo>
                    <a:pt x="878" y="567"/>
                  </a:lnTo>
                  <a:lnTo>
                    <a:pt x="878" y="563"/>
                  </a:lnTo>
                  <a:lnTo>
                    <a:pt x="881" y="563"/>
                  </a:lnTo>
                  <a:lnTo>
                    <a:pt x="881" y="563"/>
                  </a:lnTo>
                  <a:lnTo>
                    <a:pt x="881" y="567"/>
                  </a:lnTo>
                  <a:lnTo>
                    <a:pt x="885" y="567"/>
                  </a:lnTo>
                  <a:lnTo>
                    <a:pt x="889" y="563"/>
                  </a:lnTo>
                  <a:lnTo>
                    <a:pt x="889" y="560"/>
                  </a:lnTo>
                  <a:lnTo>
                    <a:pt x="892" y="560"/>
                  </a:lnTo>
                  <a:lnTo>
                    <a:pt x="889" y="560"/>
                  </a:lnTo>
                  <a:lnTo>
                    <a:pt x="885" y="556"/>
                  </a:lnTo>
                  <a:lnTo>
                    <a:pt x="889" y="556"/>
                  </a:lnTo>
                  <a:lnTo>
                    <a:pt x="889" y="556"/>
                  </a:lnTo>
                  <a:lnTo>
                    <a:pt x="892" y="556"/>
                  </a:lnTo>
                  <a:lnTo>
                    <a:pt x="892" y="552"/>
                  </a:lnTo>
                  <a:lnTo>
                    <a:pt x="892" y="552"/>
                  </a:lnTo>
                  <a:lnTo>
                    <a:pt x="892" y="552"/>
                  </a:lnTo>
                  <a:lnTo>
                    <a:pt x="892" y="549"/>
                  </a:lnTo>
                  <a:lnTo>
                    <a:pt x="892" y="549"/>
                  </a:lnTo>
                  <a:lnTo>
                    <a:pt x="892" y="545"/>
                  </a:lnTo>
                  <a:lnTo>
                    <a:pt x="892" y="545"/>
                  </a:lnTo>
                  <a:lnTo>
                    <a:pt x="889" y="541"/>
                  </a:lnTo>
                  <a:lnTo>
                    <a:pt x="896" y="545"/>
                  </a:lnTo>
                  <a:lnTo>
                    <a:pt x="896" y="541"/>
                  </a:lnTo>
                  <a:lnTo>
                    <a:pt x="900" y="537"/>
                  </a:lnTo>
                  <a:lnTo>
                    <a:pt x="900" y="537"/>
                  </a:lnTo>
                  <a:lnTo>
                    <a:pt x="903" y="537"/>
                  </a:lnTo>
                  <a:lnTo>
                    <a:pt x="903" y="541"/>
                  </a:lnTo>
                  <a:lnTo>
                    <a:pt x="903" y="537"/>
                  </a:lnTo>
                  <a:lnTo>
                    <a:pt x="907" y="537"/>
                  </a:lnTo>
                  <a:lnTo>
                    <a:pt x="903" y="534"/>
                  </a:lnTo>
                  <a:lnTo>
                    <a:pt x="900" y="534"/>
                  </a:lnTo>
                  <a:lnTo>
                    <a:pt x="900" y="530"/>
                  </a:lnTo>
                  <a:lnTo>
                    <a:pt x="900" y="530"/>
                  </a:lnTo>
                  <a:lnTo>
                    <a:pt x="903" y="530"/>
                  </a:lnTo>
                  <a:lnTo>
                    <a:pt x="903" y="530"/>
                  </a:lnTo>
                  <a:lnTo>
                    <a:pt x="903" y="526"/>
                  </a:lnTo>
                  <a:lnTo>
                    <a:pt x="900" y="526"/>
                  </a:lnTo>
                  <a:lnTo>
                    <a:pt x="903" y="526"/>
                  </a:lnTo>
                  <a:lnTo>
                    <a:pt x="903" y="526"/>
                  </a:lnTo>
                  <a:lnTo>
                    <a:pt x="903" y="523"/>
                  </a:lnTo>
                  <a:lnTo>
                    <a:pt x="903" y="523"/>
                  </a:lnTo>
                  <a:lnTo>
                    <a:pt x="896" y="523"/>
                  </a:lnTo>
                  <a:lnTo>
                    <a:pt x="900" y="523"/>
                  </a:lnTo>
                  <a:lnTo>
                    <a:pt x="900" y="519"/>
                  </a:lnTo>
                  <a:lnTo>
                    <a:pt x="903" y="519"/>
                  </a:lnTo>
                  <a:lnTo>
                    <a:pt x="907" y="519"/>
                  </a:lnTo>
                  <a:lnTo>
                    <a:pt x="907" y="519"/>
                  </a:lnTo>
                  <a:lnTo>
                    <a:pt x="907" y="519"/>
                  </a:lnTo>
                  <a:lnTo>
                    <a:pt x="907" y="519"/>
                  </a:lnTo>
                  <a:lnTo>
                    <a:pt x="911" y="519"/>
                  </a:lnTo>
                  <a:lnTo>
                    <a:pt x="911" y="515"/>
                  </a:lnTo>
                  <a:lnTo>
                    <a:pt x="907" y="511"/>
                  </a:lnTo>
                  <a:lnTo>
                    <a:pt x="907" y="511"/>
                  </a:lnTo>
                  <a:lnTo>
                    <a:pt x="903" y="511"/>
                  </a:lnTo>
                  <a:lnTo>
                    <a:pt x="907" y="515"/>
                  </a:lnTo>
                  <a:lnTo>
                    <a:pt x="907" y="515"/>
                  </a:lnTo>
                  <a:lnTo>
                    <a:pt x="903" y="515"/>
                  </a:lnTo>
                  <a:lnTo>
                    <a:pt x="900" y="519"/>
                  </a:lnTo>
                  <a:lnTo>
                    <a:pt x="896" y="515"/>
                  </a:lnTo>
                  <a:lnTo>
                    <a:pt x="896" y="515"/>
                  </a:lnTo>
                  <a:lnTo>
                    <a:pt x="900" y="515"/>
                  </a:lnTo>
                  <a:lnTo>
                    <a:pt x="907" y="508"/>
                  </a:lnTo>
                  <a:lnTo>
                    <a:pt x="907" y="508"/>
                  </a:lnTo>
                  <a:lnTo>
                    <a:pt x="903" y="508"/>
                  </a:lnTo>
                  <a:lnTo>
                    <a:pt x="903" y="504"/>
                  </a:lnTo>
                  <a:lnTo>
                    <a:pt x="903" y="508"/>
                  </a:lnTo>
                  <a:lnTo>
                    <a:pt x="896" y="500"/>
                  </a:lnTo>
                  <a:lnTo>
                    <a:pt x="892" y="500"/>
                  </a:lnTo>
                  <a:lnTo>
                    <a:pt x="889" y="504"/>
                  </a:lnTo>
                  <a:lnTo>
                    <a:pt x="885" y="504"/>
                  </a:lnTo>
                  <a:lnTo>
                    <a:pt x="881" y="497"/>
                  </a:lnTo>
                  <a:lnTo>
                    <a:pt x="878" y="500"/>
                  </a:lnTo>
                  <a:lnTo>
                    <a:pt x="874" y="500"/>
                  </a:lnTo>
                  <a:lnTo>
                    <a:pt x="874" y="504"/>
                  </a:lnTo>
                  <a:lnTo>
                    <a:pt x="874" y="500"/>
                  </a:lnTo>
                  <a:lnTo>
                    <a:pt x="878" y="497"/>
                  </a:lnTo>
                  <a:lnTo>
                    <a:pt x="881" y="497"/>
                  </a:lnTo>
                  <a:lnTo>
                    <a:pt x="881" y="497"/>
                  </a:lnTo>
                  <a:lnTo>
                    <a:pt x="885" y="497"/>
                  </a:lnTo>
                  <a:lnTo>
                    <a:pt x="889" y="497"/>
                  </a:lnTo>
                  <a:lnTo>
                    <a:pt x="889" y="493"/>
                  </a:lnTo>
                  <a:lnTo>
                    <a:pt x="892" y="493"/>
                  </a:lnTo>
                  <a:lnTo>
                    <a:pt x="892" y="493"/>
                  </a:lnTo>
                  <a:lnTo>
                    <a:pt x="896" y="489"/>
                  </a:lnTo>
                  <a:lnTo>
                    <a:pt x="900" y="489"/>
                  </a:lnTo>
                  <a:lnTo>
                    <a:pt x="900" y="485"/>
                  </a:lnTo>
                  <a:lnTo>
                    <a:pt x="896" y="482"/>
                  </a:lnTo>
                  <a:lnTo>
                    <a:pt x="889" y="474"/>
                  </a:lnTo>
                  <a:lnTo>
                    <a:pt x="885" y="474"/>
                  </a:lnTo>
                  <a:lnTo>
                    <a:pt x="878" y="467"/>
                  </a:lnTo>
                  <a:lnTo>
                    <a:pt x="874" y="467"/>
                  </a:lnTo>
                  <a:lnTo>
                    <a:pt x="870" y="471"/>
                  </a:lnTo>
                  <a:lnTo>
                    <a:pt x="866" y="471"/>
                  </a:lnTo>
                  <a:lnTo>
                    <a:pt x="863" y="467"/>
                  </a:lnTo>
                  <a:lnTo>
                    <a:pt x="863" y="463"/>
                  </a:lnTo>
                  <a:lnTo>
                    <a:pt x="859" y="463"/>
                  </a:lnTo>
                  <a:lnTo>
                    <a:pt x="855" y="467"/>
                  </a:lnTo>
                  <a:lnTo>
                    <a:pt x="852" y="467"/>
                  </a:lnTo>
                  <a:lnTo>
                    <a:pt x="848" y="467"/>
                  </a:lnTo>
                  <a:lnTo>
                    <a:pt x="844" y="471"/>
                  </a:lnTo>
                  <a:lnTo>
                    <a:pt x="848" y="463"/>
                  </a:lnTo>
                  <a:lnTo>
                    <a:pt x="852" y="463"/>
                  </a:lnTo>
                  <a:lnTo>
                    <a:pt x="852" y="463"/>
                  </a:lnTo>
                  <a:lnTo>
                    <a:pt x="855" y="463"/>
                  </a:lnTo>
                  <a:lnTo>
                    <a:pt x="855" y="463"/>
                  </a:lnTo>
                  <a:lnTo>
                    <a:pt x="859" y="463"/>
                  </a:lnTo>
                  <a:lnTo>
                    <a:pt x="863" y="463"/>
                  </a:lnTo>
                  <a:lnTo>
                    <a:pt x="863" y="467"/>
                  </a:lnTo>
                  <a:lnTo>
                    <a:pt x="866" y="467"/>
                  </a:lnTo>
                  <a:lnTo>
                    <a:pt x="870" y="467"/>
                  </a:lnTo>
                  <a:lnTo>
                    <a:pt x="870" y="467"/>
                  </a:lnTo>
                  <a:lnTo>
                    <a:pt x="878" y="467"/>
                  </a:lnTo>
                  <a:lnTo>
                    <a:pt x="881" y="467"/>
                  </a:lnTo>
                  <a:lnTo>
                    <a:pt x="881" y="467"/>
                  </a:lnTo>
                  <a:lnTo>
                    <a:pt x="885" y="471"/>
                  </a:lnTo>
                  <a:lnTo>
                    <a:pt x="892" y="471"/>
                  </a:lnTo>
                  <a:lnTo>
                    <a:pt x="896" y="471"/>
                  </a:lnTo>
                  <a:lnTo>
                    <a:pt x="900" y="471"/>
                  </a:lnTo>
                  <a:lnTo>
                    <a:pt x="896" y="467"/>
                  </a:lnTo>
                  <a:lnTo>
                    <a:pt x="896" y="467"/>
                  </a:lnTo>
                  <a:lnTo>
                    <a:pt x="892" y="459"/>
                  </a:lnTo>
                  <a:lnTo>
                    <a:pt x="892" y="459"/>
                  </a:lnTo>
                  <a:lnTo>
                    <a:pt x="889" y="459"/>
                  </a:lnTo>
                  <a:lnTo>
                    <a:pt x="885" y="459"/>
                  </a:lnTo>
                  <a:lnTo>
                    <a:pt x="881" y="459"/>
                  </a:lnTo>
                  <a:lnTo>
                    <a:pt x="878" y="452"/>
                  </a:lnTo>
                  <a:lnTo>
                    <a:pt x="878" y="448"/>
                  </a:lnTo>
                  <a:lnTo>
                    <a:pt x="874" y="445"/>
                  </a:lnTo>
                  <a:lnTo>
                    <a:pt x="870" y="441"/>
                  </a:lnTo>
                  <a:lnTo>
                    <a:pt x="870" y="437"/>
                  </a:lnTo>
                  <a:lnTo>
                    <a:pt x="870" y="434"/>
                  </a:lnTo>
                  <a:lnTo>
                    <a:pt x="870" y="434"/>
                  </a:lnTo>
                  <a:lnTo>
                    <a:pt x="863" y="426"/>
                  </a:lnTo>
                  <a:lnTo>
                    <a:pt x="855" y="422"/>
                  </a:lnTo>
                  <a:lnTo>
                    <a:pt x="852" y="422"/>
                  </a:lnTo>
                  <a:lnTo>
                    <a:pt x="852" y="419"/>
                  </a:lnTo>
                  <a:lnTo>
                    <a:pt x="844" y="415"/>
                  </a:lnTo>
                  <a:lnTo>
                    <a:pt x="844" y="415"/>
                  </a:lnTo>
                  <a:lnTo>
                    <a:pt x="844" y="408"/>
                  </a:lnTo>
                  <a:lnTo>
                    <a:pt x="844" y="404"/>
                  </a:lnTo>
                  <a:lnTo>
                    <a:pt x="844" y="400"/>
                  </a:lnTo>
                  <a:lnTo>
                    <a:pt x="844" y="396"/>
                  </a:lnTo>
                  <a:lnTo>
                    <a:pt x="844" y="396"/>
                  </a:lnTo>
                  <a:lnTo>
                    <a:pt x="848" y="396"/>
                  </a:lnTo>
                  <a:lnTo>
                    <a:pt x="852" y="393"/>
                  </a:lnTo>
                  <a:lnTo>
                    <a:pt x="852" y="393"/>
                  </a:lnTo>
                  <a:lnTo>
                    <a:pt x="855" y="389"/>
                  </a:lnTo>
                  <a:lnTo>
                    <a:pt x="852" y="389"/>
                  </a:lnTo>
                  <a:lnTo>
                    <a:pt x="852" y="385"/>
                  </a:lnTo>
                  <a:lnTo>
                    <a:pt x="852" y="385"/>
                  </a:lnTo>
                  <a:lnTo>
                    <a:pt x="859" y="385"/>
                  </a:lnTo>
                  <a:lnTo>
                    <a:pt x="859" y="382"/>
                  </a:lnTo>
                  <a:lnTo>
                    <a:pt x="863" y="382"/>
                  </a:lnTo>
                  <a:lnTo>
                    <a:pt x="863" y="378"/>
                  </a:lnTo>
                  <a:lnTo>
                    <a:pt x="859" y="374"/>
                  </a:lnTo>
                  <a:lnTo>
                    <a:pt x="863" y="374"/>
                  </a:lnTo>
                  <a:lnTo>
                    <a:pt x="863" y="378"/>
                  </a:lnTo>
                  <a:lnTo>
                    <a:pt x="866" y="374"/>
                  </a:lnTo>
                  <a:lnTo>
                    <a:pt x="866" y="374"/>
                  </a:lnTo>
                  <a:lnTo>
                    <a:pt x="870" y="374"/>
                  </a:lnTo>
                  <a:lnTo>
                    <a:pt x="874" y="374"/>
                  </a:lnTo>
                  <a:lnTo>
                    <a:pt x="878" y="370"/>
                  </a:lnTo>
                  <a:lnTo>
                    <a:pt x="878" y="370"/>
                  </a:lnTo>
                  <a:lnTo>
                    <a:pt x="881" y="370"/>
                  </a:lnTo>
                  <a:lnTo>
                    <a:pt x="881" y="370"/>
                  </a:lnTo>
                  <a:lnTo>
                    <a:pt x="885" y="374"/>
                  </a:lnTo>
                  <a:lnTo>
                    <a:pt x="889" y="370"/>
                  </a:lnTo>
                  <a:lnTo>
                    <a:pt x="889" y="370"/>
                  </a:lnTo>
                  <a:lnTo>
                    <a:pt x="885" y="367"/>
                  </a:lnTo>
                  <a:lnTo>
                    <a:pt x="885" y="367"/>
                  </a:lnTo>
                  <a:lnTo>
                    <a:pt x="889" y="363"/>
                  </a:lnTo>
                  <a:lnTo>
                    <a:pt x="889" y="363"/>
                  </a:lnTo>
                  <a:lnTo>
                    <a:pt x="885" y="359"/>
                  </a:lnTo>
                  <a:lnTo>
                    <a:pt x="885" y="359"/>
                  </a:lnTo>
                  <a:lnTo>
                    <a:pt x="889" y="359"/>
                  </a:lnTo>
                  <a:lnTo>
                    <a:pt x="889" y="356"/>
                  </a:lnTo>
                  <a:lnTo>
                    <a:pt x="885" y="359"/>
                  </a:lnTo>
                  <a:lnTo>
                    <a:pt x="878" y="359"/>
                  </a:lnTo>
                  <a:lnTo>
                    <a:pt x="881" y="356"/>
                  </a:lnTo>
                  <a:lnTo>
                    <a:pt x="878" y="356"/>
                  </a:lnTo>
                  <a:lnTo>
                    <a:pt x="874" y="359"/>
                  </a:lnTo>
                  <a:lnTo>
                    <a:pt x="863" y="359"/>
                  </a:lnTo>
                  <a:lnTo>
                    <a:pt x="863" y="356"/>
                  </a:lnTo>
                  <a:lnTo>
                    <a:pt x="859" y="356"/>
                  </a:lnTo>
                  <a:lnTo>
                    <a:pt x="859" y="352"/>
                  </a:lnTo>
                  <a:lnTo>
                    <a:pt x="855" y="352"/>
                  </a:lnTo>
                  <a:lnTo>
                    <a:pt x="855" y="352"/>
                  </a:lnTo>
                  <a:lnTo>
                    <a:pt x="848" y="356"/>
                  </a:lnTo>
                  <a:lnTo>
                    <a:pt x="844" y="356"/>
                  </a:lnTo>
                  <a:lnTo>
                    <a:pt x="844" y="356"/>
                  </a:lnTo>
                  <a:lnTo>
                    <a:pt x="844" y="359"/>
                  </a:lnTo>
                  <a:lnTo>
                    <a:pt x="844" y="359"/>
                  </a:lnTo>
                  <a:lnTo>
                    <a:pt x="837" y="363"/>
                  </a:lnTo>
                  <a:lnTo>
                    <a:pt x="840" y="363"/>
                  </a:lnTo>
                  <a:lnTo>
                    <a:pt x="840" y="363"/>
                  </a:lnTo>
                  <a:lnTo>
                    <a:pt x="840" y="367"/>
                  </a:lnTo>
                  <a:lnTo>
                    <a:pt x="837" y="367"/>
                  </a:lnTo>
                  <a:lnTo>
                    <a:pt x="833" y="367"/>
                  </a:lnTo>
                  <a:lnTo>
                    <a:pt x="829" y="370"/>
                  </a:lnTo>
                  <a:lnTo>
                    <a:pt x="826" y="367"/>
                  </a:lnTo>
                  <a:lnTo>
                    <a:pt x="822" y="359"/>
                  </a:lnTo>
                  <a:lnTo>
                    <a:pt x="822" y="356"/>
                  </a:lnTo>
                  <a:lnTo>
                    <a:pt x="822" y="356"/>
                  </a:lnTo>
                  <a:lnTo>
                    <a:pt x="818" y="356"/>
                  </a:lnTo>
                  <a:lnTo>
                    <a:pt x="815" y="356"/>
                  </a:lnTo>
                  <a:lnTo>
                    <a:pt x="815" y="352"/>
                  </a:lnTo>
                  <a:lnTo>
                    <a:pt x="815" y="352"/>
                  </a:lnTo>
                  <a:lnTo>
                    <a:pt x="811" y="356"/>
                  </a:lnTo>
                  <a:lnTo>
                    <a:pt x="811" y="352"/>
                  </a:lnTo>
                  <a:lnTo>
                    <a:pt x="811" y="356"/>
                  </a:lnTo>
                  <a:lnTo>
                    <a:pt x="807" y="352"/>
                  </a:lnTo>
                  <a:lnTo>
                    <a:pt x="807" y="348"/>
                  </a:lnTo>
                  <a:lnTo>
                    <a:pt x="803" y="345"/>
                  </a:lnTo>
                  <a:lnTo>
                    <a:pt x="800" y="345"/>
                  </a:lnTo>
                  <a:lnTo>
                    <a:pt x="800" y="341"/>
                  </a:lnTo>
                  <a:lnTo>
                    <a:pt x="796" y="337"/>
                  </a:lnTo>
                  <a:lnTo>
                    <a:pt x="800" y="337"/>
                  </a:lnTo>
                  <a:lnTo>
                    <a:pt x="800" y="333"/>
                  </a:lnTo>
                  <a:lnTo>
                    <a:pt x="800" y="333"/>
                  </a:lnTo>
                  <a:lnTo>
                    <a:pt x="800" y="330"/>
                  </a:lnTo>
                  <a:lnTo>
                    <a:pt x="800" y="330"/>
                  </a:lnTo>
                  <a:lnTo>
                    <a:pt x="800" y="326"/>
                  </a:lnTo>
                  <a:lnTo>
                    <a:pt x="807" y="330"/>
                  </a:lnTo>
                  <a:lnTo>
                    <a:pt x="815" y="330"/>
                  </a:lnTo>
                  <a:lnTo>
                    <a:pt x="818" y="330"/>
                  </a:lnTo>
                  <a:lnTo>
                    <a:pt x="818" y="326"/>
                  </a:lnTo>
                  <a:lnTo>
                    <a:pt x="818" y="326"/>
                  </a:lnTo>
                  <a:lnTo>
                    <a:pt x="818" y="326"/>
                  </a:lnTo>
                  <a:lnTo>
                    <a:pt x="818" y="322"/>
                  </a:lnTo>
                  <a:lnTo>
                    <a:pt x="818" y="319"/>
                  </a:lnTo>
                  <a:lnTo>
                    <a:pt x="818" y="319"/>
                  </a:lnTo>
                  <a:lnTo>
                    <a:pt x="822" y="311"/>
                  </a:lnTo>
                  <a:lnTo>
                    <a:pt x="826" y="307"/>
                  </a:lnTo>
                  <a:lnTo>
                    <a:pt x="829" y="307"/>
                  </a:lnTo>
                  <a:lnTo>
                    <a:pt x="833" y="304"/>
                  </a:lnTo>
                  <a:lnTo>
                    <a:pt x="837" y="304"/>
                  </a:lnTo>
                  <a:lnTo>
                    <a:pt x="837" y="296"/>
                  </a:lnTo>
                  <a:lnTo>
                    <a:pt x="840" y="293"/>
                  </a:lnTo>
                  <a:lnTo>
                    <a:pt x="840" y="289"/>
                  </a:lnTo>
                  <a:lnTo>
                    <a:pt x="840" y="289"/>
                  </a:lnTo>
                  <a:lnTo>
                    <a:pt x="844" y="285"/>
                  </a:lnTo>
                  <a:lnTo>
                    <a:pt x="848" y="285"/>
                  </a:lnTo>
                  <a:lnTo>
                    <a:pt x="848" y="289"/>
                  </a:lnTo>
                  <a:lnTo>
                    <a:pt x="852" y="289"/>
                  </a:lnTo>
                  <a:lnTo>
                    <a:pt x="852" y="285"/>
                  </a:lnTo>
                  <a:lnTo>
                    <a:pt x="855" y="289"/>
                  </a:lnTo>
                  <a:lnTo>
                    <a:pt x="863" y="293"/>
                  </a:lnTo>
                  <a:lnTo>
                    <a:pt x="866" y="296"/>
                  </a:lnTo>
                  <a:lnTo>
                    <a:pt x="863" y="296"/>
                  </a:lnTo>
                  <a:lnTo>
                    <a:pt x="863" y="300"/>
                  </a:lnTo>
                  <a:lnTo>
                    <a:pt x="859" y="304"/>
                  </a:lnTo>
                  <a:lnTo>
                    <a:pt x="859" y="307"/>
                  </a:lnTo>
                  <a:lnTo>
                    <a:pt x="855" y="307"/>
                  </a:lnTo>
                  <a:lnTo>
                    <a:pt x="855" y="307"/>
                  </a:lnTo>
                  <a:lnTo>
                    <a:pt x="855" y="311"/>
                  </a:lnTo>
                  <a:lnTo>
                    <a:pt x="859" y="315"/>
                  </a:lnTo>
                  <a:lnTo>
                    <a:pt x="859" y="319"/>
                  </a:lnTo>
                  <a:lnTo>
                    <a:pt x="855" y="319"/>
                  </a:lnTo>
                  <a:lnTo>
                    <a:pt x="855" y="319"/>
                  </a:lnTo>
                  <a:lnTo>
                    <a:pt x="859" y="322"/>
                  </a:lnTo>
                  <a:lnTo>
                    <a:pt x="863" y="322"/>
                  </a:lnTo>
                  <a:lnTo>
                    <a:pt x="866" y="319"/>
                  </a:lnTo>
                  <a:lnTo>
                    <a:pt x="863" y="322"/>
                  </a:lnTo>
                  <a:lnTo>
                    <a:pt x="863" y="322"/>
                  </a:lnTo>
                  <a:lnTo>
                    <a:pt x="863" y="322"/>
                  </a:lnTo>
                  <a:lnTo>
                    <a:pt x="863" y="326"/>
                  </a:lnTo>
                  <a:lnTo>
                    <a:pt x="863" y="326"/>
                  </a:lnTo>
                  <a:lnTo>
                    <a:pt x="863" y="326"/>
                  </a:lnTo>
                  <a:lnTo>
                    <a:pt x="859" y="326"/>
                  </a:lnTo>
                  <a:lnTo>
                    <a:pt x="855" y="330"/>
                  </a:lnTo>
                  <a:lnTo>
                    <a:pt x="855" y="330"/>
                  </a:lnTo>
                  <a:lnTo>
                    <a:pt x="852" y="330"/>
                  </a:lnTo>
                  <a:lnTo>
                    <a:pt x="855" y="333"/>
                  </a:lnTo>
                  <a:lnTo>
                    <a:pt x="855" y="333"/>
                  </a:lnTo>
                  <a:lnTo>
                    <a:pt x="859" y="333"/>
                  </a:lnTo>
                  <a:lnTo>
                    <a:pt x="859" y="333"/>
                  </a:lnTo>
                  <a:lnTo>
                    <a:pt x="863" y="333"/>
                  </a:lnTo>
                  <a:lnTo>
                    <a:pt x="863" y="330"/>
                  </a:lnTo>
                  <a:lnTo>
                    <a:pt x="870" y="326"/>
                  </a:lnTo>
                  <a:lnTo>
                    <a:pt x="870" y="326"/>
                  </a:lnTo>
                  <a:lnTo>
                    <a:pt x="866" y="322"/>
                  </a:lnTo>
                  <a:lnTo>
                    <a:pt x="870" y="319"/>
                  </a:lnTo>
                  <a:lnTo>
                    <a:pt x="878" y="315"/>
                  </a:lnTo>
                  <a:lnTo>
                    <a:pt x="881" y="315"/>
                  </a:lnTo>
                  <a:lnTo>
                    <a:pt x="881" y="311"/>
                  </a:lnTo>
                  <a:lnTo>
                    <a:pt x="885" y="311"/>
                  </a:lnTo>
                  <a:lnTo>
                    <a:pt x="889" y="307"/>
                  </a:lnTo>
                  <a:lnTo>
                    <a:pt x="892" y="311"/>
                  </a:lnTo>
                  <a:lnTo>
                    <a:pt x="892" y="311"/>
                  </a:lnTo>
                  <a:lnTo>
                    <a:pt x="896" y="311"/>
                  </a:lnTo>
                  <a:lnTo>
                    <a:pt x="903" y="304"/>
                  </a:lnTo>
                  <a:lnTo>
                    <a:pt x="903" y="307"/>
                  </a:lnTo>
                  <a:lnTo>
                    <a:pt x="903" y="307"/>
                  </a:lnTo>
                  <a:lnTo>
                    <a:pt x="911" y="304"/>
                  </a:lnTo>
                  <a:lnTo>
                    <a:pt x="959" y="274"/>
                  </a:lnTo>
                  <a:lnTo>
                    <a:pt x="963" y="252"/>
                  </a:lnTo>
                  <a:lnTo>
                    <a:pt x="977" y="241"/>
                  </a:lnTo>
                  <a:lnTo>
                    <a:pt x="977" y="241"/>
                  </a:lnTo>
                  <a:lnTo>
                    <a:pt x="977" y="237"/>
                  </a:lnTo>
                  <a:lnTo>
                    <a:pt x="977" y="237"/>
                  </a:lnTo>
                  <a:lnTo>
                    <a:pt x="977" y="233"/>
                  </a:lnTo>
                  <a:lnTo>
                    <a:pt x="977" y="233"/>
                  </a:lnTo>
                  <a:lnTo>
                    <a:pt x="977" y="233"/>
                  </a:lnTo>
                  <a:lnTo>
                    <a:pt x="981" y="233"/>
                  </a:lnTo>
                  <a:lnTo>
                    <a:pt x="985" y="233"/>
                  </a:lnTo>
                  <a:lnTo>
                    <a:pt x="985" y="230"/>
                  </a:lnTo>
                  <a:lnTo>
                    <a:pt x="985" y="230"/>
                  </a:lnTo>
                  <a:lnTo>
                    <a:pt x="985" y="226"/>
                  </a:lnTo>
                  <a:lnTo>
                    <a:pt x="985" y="226"/>
                  </a:lnTo>
                  <a:lnTo>
                    <a:pt x="985" y="222"/>
                  </a:lnTo>
                  <a:lnTo>
                    <a:pt x="985" y="218"/>
                  </a:lnTo>
                  <a:lnTo>
                    <a:pt x="981" y="218"/>
                  </a:lnTo>
                  <a:lnTo>
                    <a:pt x="981" y="215"/>
                  </a:lnTo>
                  <a:lnTo>
                    <a:pt x="981" y="211"/>
                  </a:lnTo>
                  <a:lnTo>
                    <a:pt x="981" y="207"/>
                  </a:lnTo>
                  <a:lnTo>
                    <a:pt x="981" y="204"/>
                  </a:lnTo>
                  <a:lnTo>
                    <a:pt x="977" y="200"/>
                  </a:lnTo>
                  <a:lnTo>
                    <a:pt x="977" y="200"/>
                  </a:lnTo>
                  <a:lnTo>
                    <a:pt x="977" y="196"/>
                  </a:lnTo>
                  <a:lnTo>
                    <a:pt x="974" y="192"/>
                  </a:lnTo>
                  <a:lnTo>
                    <a:pt x="974" y="189"/>
                  </a:lnTo>
                  <a:lnTo>
                    <a:pt x="974" y="189"/>
                  </a:lnTo>
                  <a:lnTo>
                    <a:pt x="974" y="189"/>
                  </a:lnTo>
                  <a:lnTo>
                    <a:pt x="977" y="189"/>
                  </a:lnTo>
                  <a:lnTo>
                    <a:pt x="977" y="185"/>
                  </a:lnTo>
                  <a:lnTo>
                    <a:pt x="977" y="181"/>
                  </a:lnTo>
                  <a:lnTo>
                    <a:pt x="981" y="178"/>
                  </a:lnTo>
                  <a:lnTo>
                    <a:pt x="985" y="178"/>
                  </a:lnTo>
                  <a:lnTo>
                    <a:pt x="985" y="178"/>
                  </a:lnTo>
                  <a:lnTo>
                    <a:pt x="989" y="181"/>
                  </a:lnTo>
                  <a:lnTo>
                    <a:pt x="1000" y="181"/>
                  </a:lnTo>
                  <a:lnTo>
                    <a:pt x="1000" y="181"/>
                  </a:lnTo>
                  <a:lnTo>
                    <a:pt x="1003" y="181"/>
                  </a:lnTo>
                  <a:lnTo>
                    <a:pt x="1003" y="181"/>
                  </a:lnTo>
                  <a:lnTo>
                    <a:pt x="1003" y="178"/>
                  </a:lnTo>
                  <a:lnTo>
                    <a:pt x="1003" y="178"/>
                  </a:lnTo>
                  <a:lnTo>
                    <a:pt x="1003" y="174"/>
                  </a:lnTo>
                  <a:lnTo>
                    <a:pt x="1003" y="174"/>
                  </a:lnTo>
                  <a:lnTo>
                    <a:pt x="1003" y="174"/>
                  </a:lnTo>
                  <a:lnTo>
                    <a:pt x="1000" y="170"/>
                  </a:lnTo>
                  <a:lnTo>
                    <a:pt x="1003" y="166"/>
                  </a:lnTo>
                  <a:lnTo>
                    <a:pt x="1003" y="166"/>
                  </a:lnTo>
                  <a:lnTo>
                    <a:pt x="1003" y="163"/>
                  </a:lnTo>
                  <a:lnTo>
                    <a:pt x="1003" y="163"/>
                  </a:lnTo>
                  <a:lnTo>
                    <a:pt x="1003" y="163"/>
                  </a:lnTo>
                  <a:lnTo>
                    <a:pt x="1003" y="163"/>
                  </a:lnTo>
                  <a:lnTo>
                    <a:pt x="1003" y="159"/>
                  </a:lnTo>
                  <a:lnTo>
                    <a:pt x="1003" y="159"/>
                  </a:lnTo>
                  <a:lnTo>
                    <a:pt x="1003" y="155"/>
                  </a:lnTo>
                  <a:lnTo>
                    <a:pt x="1003" y="155"/>
                  </a:lnTo>
                  <a:lnTo>
                    <a:pt x="1003" y="155"/>
                  </a:lnTo>
                  <a:lnTo>
                    <a:pt x="1003" y="152"/>
                  </a:lnTo>
                  <a:lnTo>
                    <a:pt x="1003" y="152"/>
                  </a:lnTo>
                  <a:lnTo>
                    <a:pt x="1003" y="148"/>
                  </a:lnTo>
                  <a:lnTo>
                    <a:pt x="1003" y="144"/>
                  </a:lnTo>
                  <a:lnTo>
                    <a:pt x="1003" y="144"/>
                  </a:lnTo>
                  <a:lnTo>
                    <a:pt x="1003" y="144"/>
                  </a:lnTo>
                  <a:lnTo>
                    <a:pt x="1003" y="140"/>
                  </a:lnTo>
                  <a:lnTo>
                    <a:pt x="1003" y="140"/>
                  </a:lnTo>
                  <a:lnTo>
                    <a:pt x="1003" y="140"/>
                  </a:lnTo>
                  <a:lnTo>
                    <a:pt x="1003" y="137"/>
                  </a:lnTo>
                  <a:lnTo>
                    <a:pt x="1000" y="137"/>
                  </a:lnTo>
                  <a:lnTo>
                    <a:pt x="1003" y="137"/>
                  </a:lnTo>
                  <a:lnTo>
                    <a:pt x="1003" y="133"/>
                  </a:lnTo>
                  <a:lnTo>
                    <a:pt x="1003" y="133"/>
                  </a:lnTo>
                  <a:lnTo>
                    <a:pt x="1000" y="129"/>
                  </a:lnTo>
                  <a:lnTo>
                    <a:pt x="1000" y="129"/>
                  </a:lnTo>
                  <a:lnTo>
                    <a:pt x="1003" y="126"/>
                  </a:lnTo>
                  <a:lnTo>
                    <a:pt x="1003" y="126"/>
                  </a:lnTo>
                  <a:lnTo>
                    <a:pt x="1007" y="126"/>
                  </a:lnTo>
                  <a:lnTo>
                    <a:pt x="1007" y="122"/>
                  </a:lnTo>
                  <a:lnTo>
                    <a:pt x="1007" y="118"/>
                  </a:lnTo>
                  <a:lnTo>
                    <a:pt x="1003" y="1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06">
              <a:extLst>
                <a:ext uri="{FF2B5EF4-FFF2-40B4-BE49-F238E27FC236}">
                  <a16:creationId xmlns:a16="http://schemas.microsoft.com/office/drawing/2014/main" id="{B12462F4-F5C0-4B5C-B58D-3DCB91961953}"/>
                </a:ext>
              </a:extLst>
            </p:cNvPr>
            <p:cNvSpPr>
              <a:spLocks/>
            </p:cNvSpPr>
            <p:nvPr/>
          </p:nvSpPr>
          <p:spPr bwMode="auto">
            <a:xfrm>
              <a:off x="6808384" y="2651024"/>
              <a:ext cx="38599" cy="81058"/>
            </a:xfrm>
            <a:custGeom>
              <a:avLst/>
              <a:gdLst>
                <a:gd name="T0" fmla="*/ 26 w 30"/>
                <a:gd name="T1" fmla="*/ 4 h 63"/>
                <a:gd name="T2" fmla="*/ 26 w 30"/>
                <a:gd name="T3" fmla="*/ 4 h 63"/>
                <a:gd name="T4" fmla="*/ 22 w 30"/>
                <a:gd name="T5" fmla="*/ 0 h 63"/>
                <a:gd name="T6" fmla="*/ 19 w 30"/>
                <a:gd name="T7" fmla="*/ 0 h 63"/>
                <a:gd name="T8" fmla="*/ 19 w 30"/>
                <a:gd name="T9" fmla="*/ 0 h 63"/>
                <a:gd name="T10" fmla="*/ 19 w 30"/>
                <a:gd name="T11" fmla="*/ 4 h 63"/>
                <a:gd name="T12" fmla="*/ 15 w 30"/>
                <a:gd name="T13" fmla="*/ 4 h 63"/>
                <a:gd name="T14" fmla="*/ 11 w 30"/>
                <a:gd name="T15" fmla="*/ 8 h 63"/>
                <a:gd name="T16" fmla="*/ 7 w 30"/>
                <a:gd name="T17" fmla="*/ 11 h 63"/>
                <a:gd name="T18" fmla="*/ 7 w 30"/>
                <a:gd name="T19" fmla="*/ 15 h 63"/>
                <a:gd name="T20" fmla="*/ 7 w 30"/>
                <a:gd name="T21" fmla="*/ 15 h 63"/>
                <a:gd name="T22" fmla="*/ 7 w 30"/>
                <a:gd name="T23" fmla="*/ 15 h 63"/>
                <a:gd name="T24" fmla="*/ 4 w 30"/>
                <a:gd name="T25" fmla="*/ 23 h 63"/>
                <a:gd name="T26" fmla="*/ 0 w 30"/>
                <a:gd name="T27" fmla="*/ 30 h 63"/>
                <a:gd name="T28" fmla="*/ 0 w 30"/>
                <a:gd name="T29" fmla="*/ 30 h 63"/>
                <a:gd name="T30" fmla="*/ 0 w 30"/>
                <a:gd name="T31" fmla="*/ 30 h 63"/>
                <a:gd name="T32" fmla="*/ 0 w 30"/>
                <a:gd name="T33" fmla="*/ 37 h 63"/>
                <a:gd name="T34" fmla="*/ 0 w 30"/>
                <a:gd name="T35" fmla="*/ 41 h 63"/>
                <a:gd name="T36" fmla="*/ 4 w 30"/>
                <a:gd name="T37" fmla="*/ 45 h 63"/>
                <a:gd name="T38" fmla="*/ 4 w 30"/>
                <a:gd name="T39" fmla="*/ 45 h 63"/>
                <a:gd name="T40" fmla="*/ 4 w 30"/>
                <a:gd name="T41" fmla="*/ 45 h 63"/>
                <a:gd name="T42" fmla="*/ 4 w 30"/>
                <a:gd name="T43" fmla="*/ 49 h 63"/>
                <a:gd name="T44" fmla="*/ 4 w 30"/>
                <a:gd name="T45" fmla="*/ 49 h 63"/>
                <a:gd name="T46" fmla="*/ 7 w 30"/>
                <a:gd name="T47" fmla="*/ 49 h 63"/>
                <a:gd name="T48" fmla="*/ 7 w 30"/>
                <a:gd name="T49" fmla="*/ 52 h 63"/>
                <a:gd name="T50" fmla="*/ 11 w 30"/>
                <a:gd name="T51" fmla="*/ 52 h 63"/>
                <a:gd name="T52" fmla="*/ 15 w 30"/>
                <a:gd name="T53" fmla="*/ 56 h 63"/>
                <a:gd name="T54" fmla="*/ 15 w 30"/>
                <a:gd name="T55" fmla="*/ 60 h 63"/>
                <a:gd name="T56" fmla="*/ 15 w 30"/>
                <a:gd name="T57" fmla="*/ 63 h 63"/>
                <a:gd name="T58" fmla="*/ 15 w 30"/>
                <a:gd name="T59" fmla="*/ 63 h 63"/>
                <a:gd name="T60" fmla="*/ 19 w 30"/>
                <a:gd name="T61" fmla="*/ 63 h 63"/>
                <a:gd name="T62" fmla="*/ 19 w 30"/>
                <a:gd name="T63" fmla="*/ 60 h 63"/>
                <a:gd name="T64" fmla="*/ 19 w 30"/>
                <a:gd name="T65" fmla="*/ 56 h 63"/>
                <a:gd name="T66" fmla="*/ 19 w 30"/>
                <a:gd name="T67" fmla="*/ 52 h 63"/>
                <a:gd name="T68" fmla="*/ 19 w 30"/>
                <a:gd name="T69" fmla="*/ 49 h 63"/>
                <a:gd name="T70" fmla="*/ 22 w 30"/>
                <a:gd name="T71" fmla="*/ 41 h 63"/>
                <a:gd name="T72" fmla="*/ 22 w 30"/>
                <a:gd name="T73" fmla="*/ 37 h 63"/>
                <a:gd name="T74" fmla="*/ 26 w 30"/>
                <a:gd name="T75" fmla="*/ 37 h 63"/>
                <a:gd name="T76" fmla="*/ 22 w 30"/>
                <a:gd name="T77" fmla="*/ 37 h 63"/>
                <a:gd name="T78" fmla="*/ 26 w 30"/>
                <a:gd name="T79" fmla="*/ 30 h 63"/>
                <a:gd name="T80" fmla="*/ 26 w 30"/>
                <a:gd name="T81" fmla="*/ 26 h 63"/>
                <a:gd name="T82" fmla="*/ 22 w 30"/>
                <a:gd name="T83" fmla="*/ 23 h 63"/>
                <a:gd name="T84" fmla="*/ 26 w 30"/>
                <a:gd name="T85" fmla="*/ 19 h 63"/>
                <a:gd name="T86" fmla="*/ 26 w 30"/>
                <a:gd name="T87" fmla="*/ 11 h 63"/>
                <a:gd name="T88" fmla="*/ 26 w 30"/>
                <a:gd name="T89" fmla="*/ 8 h 63"/>
                <a:gd name="T90" fmla="*/ 30 w 30"/>
                <a:gd name="T91" fmla="*/ 8 h 63"/>
                <a:gd name="T92" fmla="*/ 30 w 30"/>
                <a:gd name="T93" fmla="*/ 4 h 63"/>
                <a:gd name="T94" fmla="*/ 26 w 30"/>
                <a:gd name="T95"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 h="63">
                  <a:moveTo>
                    <a:pt x="26" y="4"/>
                  </a:moveTo>
                  <a:lnTo>
                    <a:pt x="26" y="4"/>
                  </a:lnTo>
                  <a:lnTo>
                    <a:pt x="22" y="0"/>
                  </a:lnTo>
                  <a:lnTo>
                    <a:pt x="19" y="0"/>
                  </a:lnTo>
                  <a:lnTo>
                    <a:pt x="19" y="0"/>
                  </a:lnTo>
                  <a:lnTo>
                    <a:pt x="19" y="4"/>
                  </a:lnTo>
                  <a:lnTo>
                    <a:pt x="15" y="4"/>
                  </a:lnTo>
                  <a:lnTo>
                    <a:pt x="11" y="8"/>
                  </a:lnTo>
                  <a:lnTo>
                    <a:pt x="7" y="11"/>
                  </a:lnTo>
                  <a:lnTo>
                    <a:pt x="7" y="15"/>
                  </a:lnTo>
                  <a:lnTo>
                    <a:pt x="7" y="15"/>
                  </a:lnTo>
                  <a:lnTo>
                    <a:pt x="7" y="15"/>
                  </a:lnTo>
                  <a:lnTo>
                    <a:pt x="4" y="23"/>
                  </a:lnTo>
                  <a:lnTo>
                    <a:pt x="0" y="30"/>
                  </a:lnTo>
                  <a:lnTo>
                    <a:pt x="0" y="30"/>
                  </a:lnTo>
                  <a:lnTo>
                    <a:pt x="0" y="30"/>
                  </a:lnTo>
                  <a:lnTo>
                    <a:pt x="0" y="37"/>
                  </a:lnTo>
                  <a:lnTo>
                    <a:pt x="0" y="41"/>
                  </a:lnTo>
                  <a:lnTo>
                    <a:pt x="4" y="45"/>
                  </a:lnTo>
                  <a:lnTo>
                    <a:pt x="4" y="45"/>
                  </a:lnTo>
                  <a:lnTo>
                    <a:pt x="4" y="45"/>
                  </a:lnTo>
                  <a:lnTo>
                    <a:pt x="4" y="49"/>
                  </a:lnTo>
                  <a:lnTo>
                    <a:pt x="4" y="49"/>
                  </a:lnTo>
                  <a:lnTo>
                    <a:pt x="7" y="49"/>
                  </a:lnTo>
                  <a:lnTo>
                    <a:pt x="7" y="52"/>
                  </a:lnTo>
                  <a:lnTo>
                    <a:pt x="11" y="52"/>
                  </a:lnTo>
                  <a:lnTo>
                    <a:pt x="15" y="56"/>
                  </a:lnTo>
                  <a:lnTo>
                    <a:pt x="15" y="60"/>
                  </a:lnTo>
                  <a:lnTo>
                    <a:pt x="15" y="63"/>
                  </a:lnTo>
                  <a:lnTo>
                    <a:pt x="15" y="63"/>
                  </a:lnTo>
                  <a:lnTo>
                    <a:pt x="19" y="63"/>
                  </a:lnTo>
                  <a:lnTo>
                    <a:pt x="19" y="60"/>
                  </a:lnTo>
                  <a:lnTo>
                    <a:pt x="19" y="56"/>
                  </a:lnTo>
                  <a:lnTo>
                    <a:pt x="19" y="52"/>
                  </a:lnTo>
                  <a:lnTo>
                    <a:pt x="19" y="49"/>
                  </a:lnTo>
                  <a:lnTo>
                    <a:pt x="22" y="41"/>
                  </a:lnTo>
                  <a:lnTo>
                    <a:pt x="22" y="37"/>
                  </a:lnTo>
                  <a:lnTo>
                    <a:pt x="26" y="37"/>
                  </a:lnTo>
                  <a:lnTo>
                    <a:pt x="22" y="37"/>
                  </a:lnTo>
                  <a:lnTo>
                    <a:pt x="26" y="30"/>
                  </a:lnTo>
                  <a:lnTo>
                    <a:pt x="26" y="26"/>
                  </a:lnTo>
                  <a:lnTo>
                    <a:pt x="22" y="23"/>
                  </a:lnTo>
                  <a:lnTo>
                    <a:pt x="26" y="19"/>
                  </a:lnTo>
                  <a:lnTo>
                    <a:pt x="26" y="11"/>
                  </a:lnTo>
                  <a:lnTo>
                    <a:pt x="26" y="8"/>
                  </a:lnTo>
                  <a:lnTo>
                    <a:pt x="30" y="8"/>
                  </a:lnTo>
                  <a:lnTo>
                    <a:pt x="30" y="4"/>
                  </a:lnTo>
                  <a:lnTo>
                    <a:pt x="26"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07">
              <a:extLst>
                <a:ext uri="{FF2B5EF4-FFF2-40B4-BE49-F238E27FC236}">
                  <a16:creationId xmlns:a16="http://schemas.microsoft.com/office/drawing/2014/main" id="{5606DEDC-F4C4-4DD9-AA52-22A209A16ADF}"/>
                </a:ext>
              </a:extLst>
            </p:cNvPr>
            <p:cNvSpPr>
              <a:spLocks noEditPoints="1"/>
            </p:cNvSpPr>
            <p:nvPr/>
          </p:nvSpPr>
          <p:spPr bwMode="auto">
            <a:xfrm>
              <a:off x="4959495" y="3071752"/>
              <a:ext cx="223874" cy="195568"/>
            </a:xfrm>
            <a:custGeom>
              <a:avLst/>
              <a:gdLst>
                <a:gd name="T0" fmla="*/ 45 w 174"/>
                <a:gd name="T1" fmla="*/ 15 h 152"/>
                <a:gd name="T2" fmla="*/ 49 w 174"/>
                <a:gd name="T3" fmla="*/ 15 h 152"/>
                <a:gd name="T4" fmla="*/ 52 w 174"/>
                <a:gd name="T5" fmla="*/ 11 h 152"/>
                <a:gd name="T6" fmla="*/ 63 w 174"/>
                <a:gd name="T7" fmla="*/ 0 h 152"/>
                <a:gd name="T8" fmla="*/ 71 w 174"/>
                <a:gd name="T9" fmla="*/ 0 h 152"/>
                <a:gd name="T10" fmla="*/ 71 w 174"/>
                <a:gd name="T11" fmla="*/ 11 h 152"/>
                <a:gd name="T12" fmla="*/ 78 w 174"/>
                <a:gd name="T13" fmla="*/ 15 h 152"/>
                <a:gd name="T14" fmla="*/ 86 w 174"/>
                <a:gd name="T15" fmla="*/ 15 h 152"/>
                <a:gd name="T16" fmla="*/ 97 w 174"/>
                <a:gd name="T17" fmla="*/ 15 h 152"/>
                <a:gd name="T18" fmla="*/ 108 w 174"/>
                <a:gd name="T19" fmla="*/ 22 h 152"/>
                <a:gd name="T20" fmla="*/ 111 w 174"/>
                <a:gd name="T21" fmla="*/ 26 h 152"/>
                <a:gd name="T22" fmla="*/ 123 w 174"/>
                <a:gd name="T23" fmla="*/ 29 h 152"/>
                <a:gd name="T24" fmla="*/ 130 w 174"/>
                <a:gd name="T25" fmla="*/ 29 h 152"/>
                <a:gd name="T26" fmla="*/ 134 w 174"/>
                <a:gd name="T27" fmla="*/ 29 h 152"/>
                <a:gd name="T28" fmla="*/ 141 w 174"/>
                <a:gd name="T29" fmla="*/ 22 h 152"/>
                <a:gd name="T30" fmla="*/ 148 w 174"/>
                <a:gd name="T31" fmla="*/ 18 h 152"/>
                <a:gd name="T32" fmla="*/ 156 w 174"/>
                <a:gd name="T33" fmla="*/ 18 h 152"/>
                <a:gd name="T34" fmla="*/ 160 w 174"/>
                <a:gd name="T35" fmla="*/ 22 h 152"/>
                <a:gd name="T36" fmla="*/ 171 w 174"/>
                <a:gd name="T37" fmla="*/ 22 h 152"/>
                <a:gd name="T38" fmla="*/ 160 w 174"/>
                <a:gd name="T39" fmla="*/ 37 h 152"/>
                <a:gd name="T40" fmla="*/ 171 w 174"/>
                <a:gd name="T41" fmla="*/ 104 h 152"/>
                <a:gd name="T42" fmla="*/ 163 w 174"/>
                <a:gd name="T43" fmla="*/ 111 h 152"/>
                <a:gd name="T44" fmla="*/ 160 w 174"/>
                <a:gd name="T45" fmla="*/ 115 h 152"/>
                <a:gd name="T46" fmla="*/ 156 w 174"/>
                <a:gd name="T47" fmla="*/ 115 h 152"/>
                <a:gd name="T48" fmla="*/ 148 w 174"/>
                <a:gd name="T49" fmla="*/ 118 h 152"/>
                <a:gd name="T50" fmla="*/ 148 w 174"/>
                <a:gd name="T51" fmla="*/ 122 h 152"/>
                <a:gd name="T52" fmla="*/ 145 w 174"/>
                <a:gd name="T53" fmla="*/ 126 h 152"/>
                <a:gd name="T54" fmla="*/ 141 w 174"/>
                <a:gd name="T55" fmla="*/ 130 h 152"/>
                <a:gd name="T56" fmla="*/ 141 w 174"/>
                <a:gd name="T57" fmla="*/ 137 h 152"/>
                <a:gd name="T58" fmla="*/ 130 w 174"/>
                <a:gd name="T59" fmla="*/ 148 h 152"/>
                <a:gd name="T60" fmla="*/ 126 w 174"/>
                <a:gd name="T61" fmla="*/ 152 h 152"/>
                <a:gd name="T62" fmla="*/ 104 w 174"/>
                <a:gd name="T63" fmla="*/ 137 h 152"/>
                <a:gd name="T64" fmla="*/ 104 w 174"/>
                <a:gd name="T65" fmla="*/ 133 h 152"/>
                <a:gd name="T66" fmla="*/ 41 w 174"/>
                <a:gd name="T67" fmla="*/ 96 h 152"/>
                <a:gd name="T68" fmla="*/ 41 w 174"/>
                <a:gd name="T69" fmla="*/ 81 h 152"/>
                <a:gd name="T70" fmla="*/ 45 w 174"/>
                <a:gd name="T71" fmla="*/ 74 h 152"/>
                <a:gd name="T72" fmla="*/ 49 w 174"/>
                <a:gd name="T73" fmla="*/ 70 h 152"/>
                <a:gd name="T74" fmla="*/ 52 w 174"/>
                <a:gd name="T75" fmla="*/ 67 h 152"/>
                <a:gd name="T76" fmla="*/ 60 w 174"/>
                <a:gd name="T77" fmla="*/ 63 h 152"/>
                <a:gd name="T78" fmla="*/ 60 w 174"/>
                <a:gd name="T79" fmla="*/ 59 h 152"/>
                <a:gd name="T80" fmla="*/ 63 w 174"/>
                <a:gd name="T81" fmla="*/ 52 h 152"/>
                <a:gd name="T82" fmla="*/ 60 w 174"/>
                <a:gd name="T83" fmla="*/ 44 h 152"/>
                <a:gd name="T84" fmla="*/ 60 w 174"/>
                <a:gd name="T85" fmla="*/ 44 h 152"/>
                <a:gd name="T86" fmla="*/ 56 w 174"/>
                <a:gd name="T87" fmla="*/ 37 h 152"/>
                <a:gd name="T88" fmla="*/ 52 w 174"/>
                <a:gd name="T89" fmla="*/ 29 h 152"/>
                <a:gd name="T90" fmla="*/ 49 w 174"/>
                <a:gd name="T91" fmla="*/ 26 h 152"/>
                <a:gd name="T92" fmla="*/ 49 w 174"/>
                <a:gd name="T93" fmla="*/ 22 h 152"/>
                <a:gd name="T94" fmla="*/ 45 w 174"/>
                <a:gd name="T95" fmla="*/ 18 h 152"/>
                <a:gd name="T96" fmla="*/ 45 w 174"/>
                <a:gd name="T97" fmla="*/ 18 h 152"/>
                <a:gd name="T98" fmla="*/ 0 w 174"/>
                <a:gd name="T99" fmla="*/ 96 h 152"/>
                <a:gd name="T100" fmla="*/ 15 w 174"/>
                <a:gd name="T101" fmla="*/ 96 h 152"/>
                <a:gd name="T102" fmla="*/ 0 w 174"/>
                <a:gd name="T103" fmla="*/ 9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4" h="152">
                  <a:moveTo>
                    <a:pt x="45" y="18"/>
                  </a:moveTo>
                  <a:lnTo>
                    <a:pt x="45" y="15"/>
                  </a:lnTo>
                  <a:lnTo>
                    <a:pt x="49" y="15"/>
                  </a:lnTo>
                  <a:lnTo>
                    <a:pt x="49" y="15"/>
                  </a:lnTo>
                  <a:lnTo>
                    <a:pt x="52" y="11"/>
                  </a:lnTo>
                  <a:lnTo>
                    <a:pt x="52" y="11"/>
                  </a:lnTo>
                  <a:lnTo>
                    <a:pt x="56" y="7"/>
                  </a:lnTo>
                  <a:lnTo>
                    <a:pt x="63" y="0"/>
                  </a:lnTo>
                  <a:lnTo>
                    <a:pt x="67" y="3"/>
                  </a:lnTo>
                  <a:lnTo>
                    <a:pt x="71" y="0"/>
                  </a:lnTo>
                  <a:lnTo>
                    <a:pt x="71" y="0"/>
                  </a:lnTo>
                  <a:lnTo>
                    <a:pt x="71" y="11"/>
                  </a:lnTo>
                  <a:lnTo>
                    <a:pt x="74" y="15"/>
                  </a:lnTo>
                  <a:lnTo>
                    <a:pt x="78" y="15"/>
                  </a:lnTo>
                  <a:lnTo>
                    <a:pt x="82" y="11"/>
                  </a:lnTo>
                  <a:lnTo>
                    <a:pt x="86" y="15"/>
                  </a:lnTo>
                  <a:lnTo>
                    <a:pt x="93" y="15"/>
                  </a:lnTo>
                  <a:lnTo>
                    <a:pt x="97" y="15"/>
                  </a:lnTo>
                  <a:lnTo>
                    <a:pt x="104" y="22"/>
                  </a:lnTo>
                  <a:lnTo>
                    <a:pt x="108" y="22"/>
                  </a:lnTo>
                  <a:lnTo>
                    <a:pt x="111" y="26"/>
                  </a:lnTo>
                  <a:lnTo>
                    <a:pt x="111" y="26"/>
                  </a:lnTo>
                  <a:lnTo>
                    <a:pt x="119" y="26"/>
                  </a:lnTo>
                  <a:lnTo>
                    <a:pt x="123" y="29"/>
                  </a:lnTo>
                  <a:lnTo>
                    <a:pt x="126" y="29"/>
                  </a:lnTo>
                  <a:lnTo>
                    <a:pt x="130" y="29"/>
                  </a:lnTo>
                  <a:lnTo>
                    <a:pt x="134" y="29"/>
                  </a:lnTo>
                  <a:lnTo>
                    <a:pt x="134" y="29"/>
                  </a:lnTo>
                  <a:lnTo>
                    <a:pt x="141" y="22"/>
                  </a:lnTo>
                  <a:lnTo>
                    <a:pt x="141" y="22"/>
                  </a:lnTo>
                  <a:lnTo>
                    <a:pt x="145" y="18"/>
                  </a:lnTo>
                  <a:lnTo>
                    <a:pt x="148" y="18"/>
                  </a:lnTo>
                  <a:lnTo>
                    <a:pt x="148" y="18"/>
                  </a:lnTo>
                  <a:lnTo>
                    <a:pt x="156" y="18"/>
                  </a:lnTo>
                  <a:lnTo>
                    <a:pt x="160" y="18"/>
                  </a:lnTo>
                  <a:lnTo>
                    <a:pt x="160" y="22"/>
                  </a:lnTo>
                  <a:lnTo>
                    <a:pt x="163" y="22"/>
                  </a:lnTo>
                  <a:lnTo>
                    <a:pt x="171" y="22"/>
                  </a:lnTo>
                  <a:lnTo>
                    <a:pt x="174" y="22"/>
                  </a:lnTo>
                  <a:lnTo>
                    <a:pt x="160" y="37"/>
                  </a:lnTo>
                  <a:lnTo>
                    <a:pt x="160" y="93"/>
                  </a:lnTo>
                  <a:lnTo>
                    <a:pt x="171" y="104"/>
                  </a:lnTo>
                  <a:lnTo>
                    <a:pt x="171" y="104"/>
                  </a:lnTo>
                  <a:lnTo>
                    <a:pt x="163" y="111"/>
                  </a:lnTo>
                  <a:lnTo>
                    <a:pt x="163" y="111"/>
                  </a:lnTo>
                  <a:lnTo>
                    <a:pt x="160" y="115"/>
                  </a:lnTo>
                  <a:lnTo>
                    <a:pt x="163" y="115"/>
                  </a:lnTo>
                  <a:lnTo>
                    <a:pt x="156" y="115"/>
                  </a:lnTo>
                  <a:lnTo>
                    <a:pt x="152" y="118"/>
                  </a:lnTo>
                  <a:lnTo>
                    <a:pt x="148" y="118"/>
                  </a:lnTo>
                  <a:lnTo>
                    <a:pt x="148" y="122"/>
                  </a:lnTo>
                  <a:lnTo>
                    <a:pt x="148" y="122"/>
                  </a:lnTo>
                  <a:lnTo>
                    <a:pt x="145" y="126"/>
                  </a:lnTo>
                  <a:lnTo>
                    <a:pt x="145" y="126"/>
                  </a:lnTo>
                  <a:lnTo>
                    <a:pt x="145" y="126"/>
                  </a:lnTo>
                  <a:lnTo>
                    <a:pt x="141" y="130"/>
                  </a:lnTo>
                  <a:lnTo>
                    <a:pt x="141" y="133"/>
                  </a:lnTo>
                  <a:lnTo>
                    <a:pt x="141" y="137"/>
                  </a:lnTo>
                  <a:lnTo>
                    <a:pt x="137" y="141"/>
                  </a:lnTo>
                  <a:lnTo>
                    <a:pt x="130" y="148"/>
                  </a:lnTo>
                  <a:lnTo>
                    <a:pt x="126" y="152"/>
                  </a:lnTo>
                  <a:lnTo>
                    <a:pt x="126" y="152"/>
                  </a:lnTo>
                  <a:lnTo>
                    <a:pt x="108" y="137"/>
                  </a:lnTo>
                  <a:lnTo>
                    <a:pt x="104" y="137"/>
                  </a:lnTo>
                  <a:lnTo>
                    <a:pt x="104" y="133"/>
                  </a:lnTo>
                  <a:lnTo>
                    <a:pt x="104" y="133"/>
                  </a:lnTo>
                  <a:lnTo>
                    <a:pt x="100" y="130"/>
                  </a:lnTo>
                  <a:lnTo>
                    <a:pt x="41" y="96"/>
                  </a:lnTo>
                  <a:lnTo>
                    <a:pt x="37" y="96"/>
                  </a:lnTo>
                  <a:lnTo>
                    <a:pt x="41" y="81"/>
                  </a:lnTo>
                  <a:lnTo>
                    <a:pt x="41" y="78"/>
                  </a:lnTo>
                  <a:lnTo>
                    <a:pt x="45" y="74"/>
                  </a:lnTo>
                  <a:lnTo>
                    <a:pt x="49" y="70"/>
                  </a:lnTo>
                  <a:lnTo>
                    <a:pt x="49" y="70"/>
                  </a:lnTo>
                  <a:lnTo>
                    <a:pt x="52" y="67"/>
                  </a:lnTo>
                  <a:lnTo>
                    <a:pt x="52" y="67"/>
                  </a:lnTo>
                  <a:lnTo>
                    <a:pt x="52" y="63"/>
                  </a:lnTo>
                  <a:lnTo>
                    <a:pt x="60" y="63"/>
                  </a:lnTo>
                  <a:lnTo>
                    <a:pt x="60" y="59"/>
                  </a:lnTo>
                  <a:lnTo>
                    <a:pt x="60" y="59"/>
                  </a:lnTo>
                  <a:lnTo>
                    <a:pt x="63" y="55"/>
                  </a:lnTo>
                  <a:lnTo>
                    <a:pt x="63" y="52"/>
                  </a:lnTo>
                  <a:lnTo>
                    <a:pt x="63" y="48"/>
                  </a:lnTo>
                  <a:lnTo>
                    <a:pt x="60" y="44"/>
                  </a:lnTo>
                  <a:lnTo>
                    <a:pt x="63" y="44"/>
                  </a:lnTo>
                  <a:lnTo>
                    <a:pt x="60" y="44"/>
                  </a:lnTo>
                  <a:lnTo>
                    <a:pt x="56" y="41"/>
                  </a:lnTo>
                  <a:lnTo>
                    <a:pt x="56" y="37"/>
                  </a:lnTo>
                  <a:lnTo>
                    <a:pt x="52" y="33"/>
                  </a:lnTo>
                  <a:lnTo>
                    <a:pt x="52" y="29"/>
                  </a:lnTo>
                  <a:lnTo>
                    <a:pt x="52" y="26"/>
                  </a:lnTo>
                  <a:lnTo>
                    <a:pt x="49" y="26"/>
                  </a:lnTo>
                  <a:lnTo>
                    <a:pt x="49" y="26"/>
                  </a:lnTo>
                  <a:lnTo>
                    <a:pt x="49" y="22"/>
                  </a:lnTo>
                  <a:lnTo>
                    <a:pt x="45" y="18"/>
                  </a:lnTo>
                  <a:lnTo>
                    <a:pt x="45" y="18"/>
                  </a:lnTo>
                  <a:lnTo>
                    <a:pt x="45" y="18"/>
                  </a:lnTo>
                  <a:lnTo>
                    <a:pt x="45" y="18"/>
                  </a:lnTo>
                  <a:lnTo>
                    <a:pt x="45" y="18"/>
                  </a:lnTo>
                  <a:close/>
                  <a:moveTo>
                    <a:pt x="0" y="96"/>
                  </a:moveTo>
                  <a:lnTo>
                    <a:pt x="8" y="96"/>
                  </a:lnTo>
                  <a:lnTo>
                    <a:pt x="15" y="96"/>
                  </a:lnTo>
                  <a:lnTo>
                    <a:pt x="0" y="96"/>
                  </a:lnTo>
                  <a:lnTo>
                    <a:pt x="0" y="9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08">
              <a:extLst>
                <a:ext uri="{FF2B5EF4-FFF2-40B4-BE49-F238E27FC236}">
                  <a16:creationId xmlns:a16="http://schemas.microsoft.com/office/drawing/2014/main" id="{77E73503-F4F3-4C2E-B415-60D76F543E43}"/>
                </a:ext>
              </a:extLst>
            </p:cNvPr>
            <p:cNvSpPr>
              <a:spLocks/>
            </p:cNvSpPr>
            <p:nvPr/>
          </p:nvSpPr>
          <p:spPr bwMode="auto">
            <a:xfrm>
              <a:off x="4917035" y="3094911"/>
              <a:ext cx="123517" cy="110650"/>
            </a:xfrm>
            <a:custGeom>
              <a:avLst/>
              <a:gdLst>
                <a:gd name="T0" fmla="*/ 74 w 96"/>
                <a:gd name="T1" fmla="*/ 60 h 86"/>
                <a:gd name="T2" fmla="*/ 82 w 96"/>
                <a:gd name="T3" fmla="*/ 52 h 86"/>
                <a:gd name="T4" fmla="*/ 85 w 96"/>
                <a:gd name="T5" fmla="*/ 49 h 86"/>
                <a:gd name="T6" fmla="*/ 85 w 96"/>
                <a:gd name="T7" fmla="*/ 45 h 86"/>
                <a:gd name="T8" fmla="*/ 93 w 96"/>
                <a:gd name="T9" fmla="*/ 41 h 86"/>
                <a:gd name="T10" fmla="*/ 96 w 96"/>
                <a:gd name="T11" fmla="*/ 37 h 86"/>
                <a:gd name="T12" fmla="*/ 96 w 96"/>
                <a:gd name="T13" fmla="*/ 30 h 86"/>
                <a:gd name="T14" fmla="*/ 96 w 96"/>
                <a:gd name="T15" fmla="*/ 26 h 86"/>
                <a:gd name="T16" fmla="*/ 89 w 96"/>
                <a:gd name="T17" fmla="*/ 23 h 86"/>
                <a:gd name="T18" fmla="*/ 85 w 96"/>
                <a:gd name="T19" fmla="*/ 15 h 86"/>
                <a:gd name="T20" fmla="*/ 85 w 96"/>
                <a:gd name="T21" fmla="*/ 8 h 86"/>
                <a:gd name="T22" fmla="*/ 82 w 96"/>
                <a:gd name="T23" fmla="*/ 8 h 86"/>
                <a:gd name="T24" fmla="*/ 78 w 96"/>
                <a:gd name="T25" fmla="*/ 0 h 86"/>
                <a:gd name="T26" fmla="*/ 74 w 96"/>
                <a:gd name="T27" fmla="*/ 4 h 86"/>
                <a:gd name="T28" fmla="*/ 67 w 96"/>
                <a:gd name="T29" fmla="*/ 8 h 86"/>
                <a:gd name="T30" fmla="*/ 59 w 96"/>
                <a:gd name="T31" fmla="*/ 4 h 86"/>
                <a:gd name="T32" fmla="*/ 52 w 96"/>
                <a:gd name="T33" fmla="*/ 8 h 86"/>
                <a:gd name="T34" fmla="*/ 48 w 96"/>
                <a:gd name="T35" fmla="*/ 8 h 86"/>
                <a:gd name="T36" fmla="*/ 48 w 96"/>
                <a:gd name="T37" fmla="*/ 11 h 86"/>
                <a:gd name="T38" fmla="*/ 41 w 96"/>
                <a:gd name="T39" fmla="*/ 11 h 86"/>
                <a:gd name="T40" fmla="*/ 37 w 96"/>
                <a:gd name="T41" fmla="*/ 8 h 86"/>
                <a:gd name="T42" fmla="*/ 30 w 96"/>
                <a:gd name="T43" fmla="*/ 8 h 86"/>
                <a:gd name="T44" fmla="*/ 26 w 96"/>
                <a:gd name="T45" fmla="*/ 8 h 86"/>
                <a:gd name="T46" fmla="*/ 26 w 96"/>
                <a:gd name="T47" fmla="*/ 11 h 86"/>
                <a:gd name="T48" fmla="*/ 26 w 96"/>
                <a:gd name="T49" fmla="*/ 11 h 86"/>
                <a:gd name="T50" fmla="*/ 22 w 96"/>
                <a:gd name="T51" fmla="*/ 15 h 86"/>
                <a:gd name="T52" fmla="*/ 22 w 96"/>
                <a:gd name="T53" fmla="*/ 26 h 86"/>
                <a:gd name="T54" fmla="*/ 22 w 96"/>
                <a:gd name="T55" fmla="*/ 30 h 86"/>
                <a:gd name="T56" fmla="*/ 26 w 96"/>
                <a:gd name="T57" fmla="*/ 34 h 86"/>
                <a:gd name="T58" fmla="*/ 19 w 96"/>
                <a:gd name="T59" fmla="*/ 45 h 86"/>
                <a:gd name="T60" fmla="*/ 11 w 96"/>
                <a:gd name="T61" fmla="*/ 52 h 86"/>
                <a:gd name="T62" fmla="*/ 4 w 96"/>
                <a:gd name="T63" fmla="*/ 67 h 86"/>
                <a:gd name="T64" fmla="*/ 4 w 96"/>
                <a:gd name="T65" fmla="*/ 75 h 86"/>
                <a:gd name="T66" fmla="*/ 0 w 96"/>
                <a:gd name="T67" fmla="*/ 86 h 86"/>
                <a:gd name="T68" fmla="*/ 0 w 96"/>
                <a:gd name="T69" fmla="*/ 86 h 86"/>
                <a:gd name="T70" fmla="*/ 7 w 96"/>
                <a:gd name="T71" fmla="*/ 82 h 86"/>
                <a:gd name="T72" fmla="*/ 11 w 96"/>
                <a:gd name="T73" fmla="*/ 86 h 86"/>
                <a:gd name="T74" fmla="*/ 15 w 96"/>
                <a:gd name="T75" fmla="*/ 82 h 86"/>
                <a:gd name="T76" fmla="*/ 15 w 96"/>
                <a:gd name="T77" fmla="*/ 82 h 86"/>
                <a:gd name="T78" fmla="*/ 19 w 96"/>
                <a:gd name="T79" fmla="*/ 82 h 86"/>
                <a:gd name="T80" fmla="*/ 22 w 96"/>
                <a:gd name="T81" fmla="*/ 78 h 86"/>
                <a:gd name="T82" fmla="*/ 33 w 96"/>
                <a:gd name="T83" fmla="*/ 78 h 86"/>
                <a:gd name="T84" fmla="*/ 70 w 96"/>
                <a:gd name="T85" fmla="*/ 7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86">
                  <a:moveTo>
                    <a:pt x="74" y="63"/>
                  </a:moveTo>
                  <a:lnTo>
                    <a:pt x="74" y="60"/>
                  </a:lnTo>
                  <a:lnTo>
                    <a:pt x="78" y="56"/>
                  </a:lnTo>
                  <a:lnTo>
                    <a:pt x="82" y="52"/>
                  </a:lnTo>
                  <a:lnTo>
                    <a:pt x="82" y="52"/>
                  </a:lnTo>
                  <a:lnTo>
                    <a:pt x="85" y="49"/>
                  </a:lnTo>
                  <a:lnTo>
                    <a:pt x="85" y="49"/>
                  </a:lnTo>
                  <a:lnTo>
                    <a:pt x="85" y="45"/>
                  </a:lnTo>
                  <a:lnTo>
                    <a:pt x="93" y="45"/>
                  </a:lnTo>
                  <a:lnTo>
                    <a:pt x="93" y="41"/>
                  </a:lnTo>
                  <a:lnTo>
                    <a:pt x="93" y="41"/>
                  </a:lnTo>
                  <a:lnTo>
                    <a:pt x="96" y="37"/>
                  </a:lnTo>
                  <a:lnTo>
                    <a:pt x="96" y="34"/>
                  </a:lnTo>
                  <a:lnTo>
                    <a:pt x="96" y="30"/>
                  </a:lnTo>
                  <a:lnTo>
                    <a:pt x="93" y="26"/>
                  </a:lnTo>
                  <a:lnTo>
                    <a:pt x="96" y="26"/>
                  </a:lnTo>
                  <a:lnTo>
                    <a:pt x="93" y="26"/>
                  </a:lnTo>
                  <a:lnTo>
                    <a:pt x="89" y="23"/>
                  </a:lnTo>
                  <a:lnTo>
                    <a:pt x="89" y="19"/>
                  </a:lnTo>
                  <a:lnTo>
                    <a:pt x="85" y="15"/>
                  </a:lnTo>
                  <a:lnTo>
                    <a:pt x="85" y="11"/>
                  </a:lnTo>
                  <a:lnTo>
                    <a:pt x="85" y="8"/>
                  </a:lnTo>
                  <a:lnTo>
                    <a:pt x="82" y="8"/>
                  </a:lnTo>
                  <a:lnTo>
                    <a:pt x="82" y="8"/>
                  </a:lnTo>
                  <a:lnTo>
                    <a:pt x="82" y="4"/>
                  </a:lnTo>
                  <a:lnTo>
                    <a:pt x="78" y="0"/>
                  </a:lnTo>
                  <a:lnTo>
                    <a:pt x="78" y="0"/>
                  </a:lnTo>
                  <a:lnTo>
                    <a:pt x="74" y="4"/>
                  </a:lnTo>
                  <a:lnTo>
                    <a:pt x="70" y="4"/>
                  </a:lnTo>
                  <a:lnTo>
                    <a:pt x="67" y="8"/>
                  </a:lnTo>
                  <a:lnTo>
                    <a:pt x="63" y="4"/>
                  </a:lnTo>
                  <a:lnTo>
                    <a:pt x="59" y="4"/>
                  </a:lnTo>
                  <a:lnTo>
                    <a:pt x="56" y="8"/>
                  </a:lnTo>
                  <a:lnTo>
                    <a:pt x="52" y="8"/>
                  </a:lnTo>
                  <a:lnTo>
                    <a:pt x="52" y="8"/>
                  </a:lnTo>
                  <a:lnTo>
                    <a:pt x="48" y="8"/>
                  </a:lnTo>
                  <a:lnTo>
                    <a:pt x="48" y="8"/>
                  </a:lnTo>
                  <a:lnTo>
                    <a:pt x="48" y="11"/>
                  </a:lnTo>
                  <a:lnTo>
                    <a:pt x="44" y="11"/>
                  </a:lnTo>
                  <a:lnTo>
                    <a:pt x="41" y="11"/>
                  </a:lnTo>
                  <a:lnTo>
                    <a:pt x="41" y="8"/>
                  </a:lnTo>
                  <a:lnTo>
                    <a:pt x="37" y="8"/>
                  </a:lnTo>
                  <a:lnTo>
                    <a:pt x="33" y="8"/>
                  </a:lnTo>
                  <a:lnTo>
                    <a:pt x="30" y="8"/>
                  </a:lnTo>
                  <a:lnTo>
                    <a:pt x="26" y="4"/>
                  </a:lnTo>
                  <a:lnTo>
                    <a:pt x="26" y="8"/>
                  </a:lnTo>
                  <a:lnTo>
                    <a:pt x="26" y="8"/>
                  </a:lnTo>
                  <a:lnTo>
                    <a:pt x="26" y="11"/>
                  </a:lnTo>
                  <a:lnTo>
                    <a:pt x="26" y="11"/>
                  </a:lnTo>
                  <a:lnTo>
                    <a:pt x="26" y="11"/>
                  </a:lnTo>
                  <a:lnTo>
                    <a:pt x="26" y="15"/>
                  </a:lnTo>
                  <a:lnTo>
                    <a:pt x="22" y="15"/>
                  </a:lnTo>
                  <a:lnTo>
                    <a:pt x="22" y="19"/>
                  </a:lnTo>
                  <a:lnTo>
                    <a:pt x="22" y="26"/>
                  </a:lnTo>
                  <a:lnTo>
                    <a:pt x="22" y="30"/>
                  </a:lnTo>
                  <a:lnTo>
                    <a:pt x="22" y="30"/>
                  </a:lnTo>
                  <a:lnTo>
                    <a:pt x="26" y="34"/>
                  </a:lnTo>
                  <a:lnTo>
                    <a:pt x="26" y="34"/>
                  </a:lnTo>
                  <a:lnTo>
                    <a:pt x="26" y="37"/>
                  </a:lnTo>
                  <a:lnTo>
                    <a:pt x="19" y="45"/>
                  </a:lnTo>
                  <a:lnTo>
                    <a:pt x="11" y="52"/>
                  </a:lnTo>
                  <a:lnTo>
                    <a:pt x="11" y="52"/>
                  </a:lnTo>
                  <a:lnTo>
                    <a:pt x="4" y="63"/>
                  </a:lnTo>
                  <a:lnTo>
                    <a:pt x="4" y="67"/>
                  </a:lnTo>
                  <a:lnTo>
                    <a:pt x="4" y="71"/>
                  </a:lnTo>
                  <a:lnTo>
                    <a:pt x="4" y="75"/>
                  </a:lnTo>
                  <a:lnTo>
                    <a:pt x="0" y="82"/>
                  </a:lnTo>
                  <a:lnTo>
                    <a:pt x="0" y="86"/>
                  </a:lnTo>
                  <a:lnTo>
                    <a:pt x="0" y="86"/>
                  </a:lnTo>
                  <a:lnTo>
                    <a:pt x="0" y="86"/>
                  </a:lnTo>
                  <a:lnTo>
                    <a:pt x="4" y="86"/>
                  </a:lnTo>
                  <a:lnTo>
                    <a:pt x="7" y="82"/>
                  </a:lnTo>
                  <a:lnTo>
                    <a:pt x="7" y="82"/>
                  </a:lnTo>
                  <a:lnTo>
                    <a:pt x="11" y="86"/>
                  </a:lnTo>
                  <a:lnTo>
                    <a:pt x="11" y="86"/>
                  </a:lnTo>
                  <a:lnTo>
                    <a:pt x="15" y="82"/>
                  </a:lnTo>
                  <a:lnTo>
                    <a:pt x="15" y="82"/>
                  </a:lnTo>
                  <a:lnTo>
                    <a:pt x="15" y="82"/>
                  </a:lnTo>
                  <a:lnTo>
                    <a:pt x="19" y="82"/>
                  </a:lnTo>
                  <a:lnTo>
                    <a:pt x="19" y="82"/>
                  </a:lnTo>
                  <a:lnTo>
                    <a:pt x="19" y="82"/>
                  </a:lnTo>
                  <a:lnTo>
                    <a:pt x="22" y="78"/>
                  </a:lnTo>
                  <a:lnTo>
                    <a:pt x="33" y="78"/>
                  </a:lnTo>
                  <a:lnTo>
                    <a:pt x="33" y="78"/>
                  </a:lnTo>
                  <a:lnTo>
                    <a:pt x="48" y="78"/>
                  </a:lnTo>
                  <a:lnTo>
                    <a:pt x="70" y="78"/>
                  </a:lnTo>
                  <a:lnTo>
                    <a:pt x="74" y="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09">
              <a:extLst>
                <a:ext uri="{FF2B5EF4-FFF2-40B4-BE49-F238E27FC236}">
                  <a16:creationId xmlns:a16="http://schemas.microsoft.com/office/drawing/2014/main" id="{27EEE7BB-61A7-4643-BDA3-196A2A83A49B}"/>
                </a:ext>
              </a:extLst>
            </p:cNvPr>
            <p:cNvSpPr>
              <a:spLocks/>
            </p:cNvSpPr>
            <p:nvPr/>
          </p:nvSpPr>
          <p:spPr bwMode="auto">
            <a:xfrm>
              <a:off x="4597952" y="2961102"/>
              <a:ext cx="276626" cy="167262"/>
            </a:xfrm>
            <a:custGeom>
              <a:avLst/>
              <a:gdLst>
                <a:gd name="T0" fmla="*/ 137 w 215"/>
                <a:gd name="T1" fmla="*/ 4 h 130"/>
                <a:gd name="T2" fmla="*/ 148 w 215"/>
                <a:gd name="T3" fmla="*/ 19 h 130"/>
                <a:gd name="T4" fmla="*/ 148 w 215"/>
                <a:gd name="T5" fmla="*/ 30 h 130"/>
                <a:gd name="T6" fmla="*/ 155 w 215"/>
                <a:gd name="T7" fmla="*/ 34 h 130"/>
                <a:gd name="T8" fmla="*/ 159 w 215"/>
                <a:gd name="T9" fmla="*/ 41 h 130"/>
                <a:gd name="T10" fmla="*/ 174 w 215"/>
                <a:gd name="T11" fmla="*/ 45 h 130"/>
                <a:gd name="T12" fmla="*/ 181 w 215"/>
                <a:gd name="T13" fmla="*/ 52 h 130"/>
                <a:gd name="T14" fmla="*/ 178 w 215"/>
                <a:gd name="T15" fmla="*/ 56 h 130"/>
                <a:gd name="T16" fmla="*/ 185 w 215"/>
                <a:gd name="T17" fmla="*/ 64 h 130"/>
                <a:gd name="T18" fmla="*/ 196 w 215"/>
                <a:gd name="T19" fmla="*/ 71 h 130"/>
                <a:gd name="T20" fmla="*/ 200 w 215"/>
                <a:gd name="T21" fmla="*/ 78 h 130"/>
                <a:gd name="T22" fmla="*/ 207 w 215"/>
                <a:gd name="T23" fmla="*/ 82 h 130"/>
                <a:gd name="T24" fmla="*/ 215 w 215"/>
                <a:gd name="T25" fmla="*/ 93 h 130"/>
                <a:gd name="T26" fmla="*/ 207 w 215"/>
                <a:gd name="T27" fmla="*/ 89 h 130"/>
                <a:gd name="T28" fmla="*/ 193 w 215"/>
                <a:gd name="T29" fmla="*/ 89 h 130"/>
                <a:gd name="T30" fmla="*/ 185 w 215"/>
                <a:gd name="T31" fmla="*/ 89 h 130"/>
                <a:gd name="T32" fmla="*/ 181 w 215"/>
                <a:gd name="T33" fmla="*/ 89 h 130"/>
                <a:gd name="T34" fmla="*/ 170 w 215"/>
                <a:gd name="T35" fmla="*/ 93 h 130"/>
                <a:gd name="T36" fmla="*/ 167 w 215"/>
                <a:gd name="T37" fmla="*/ 93 h 130"/>
                <a:gd name="T38" fmla="*/ 152 w 215"/>
                <a:gd name="T39" fmla="*/ 97 h 130"/>
                <a:gd name="T40" fmla="*/ 141 w 215"/>
                <a:gd name="T41" fmla="*/ 97 h 130"/>
                <a:gd name="T42" fmla="*/ 130 w 215"/>
                <a:gd name="T43" fmla="*/ 101 h 130"/>
                <a:gd name="T44" fmla="*/ 126 w 215"/>
                <a:gd name="T45" fmla="*/ 104 h 130"/>
                <a:gd name="T46" fmla="*/ 118 w 215"/>
                <a:gd name="T47" fmla="*/ 104 h 130"/>
                <a:gd name="T48" fmla="*/ 104 w 215"/>
                <a:gd name="T49" fmla="*/ 101 h 130"/>
                <a:gd name="T50" fmla="*/ 93 w 215"/>
                <a:gd name="T51" fmla="*/ 97 h 130"/>
                <a:gd name="T52" fmla="*/ 81 w 215"/>
                <a:gd name="T53" fmla="*/ 93 h 130"/>
                <a:gd name="T54" fmla="*/ 74 w 215"/>
                <a:gd name="T55" fmla="*/ 93 h 130"/>
                <a:gd name="T56" fmla="*/ 74 w 215"/>
                <a:gd name="T57" fmla="*/ 101 h 130"/>
                <a:gd name="T58" fmla="*/ 70 w 215"/>
                <a:gd name="T59" fmla="*/ 108 h 130"/>
                <a:gd name="T60" fmla="*/ 67 w 215"/>
                <a:gd name="T61" fmla="*/ 112 h 130"/>
                <a:gd name="T62" fmla="*/ 59 w 215"/>
                <a:gd name="T63" fmla="*/ 112 h 130"/>
                <a:gd name="T64" fmla="*/ 44 w 215"/>
                <a:gd name="T65" fmla="*/ 115 h 130"/>
                <a:gd name="T66" fmla="*/ 30 w 215"/>
                <a:gd name="T67" fmla="*/ 130 h 130"/>
                <a:gd name="T68" fmla="*/ 30 w 215"/>
                <a:gd name="T69" fmla="*/ 123 h 130"/>
                <a:gd name="T70" fmla="*/ 15 w 215"/>
                <a:gd name="T71" fmla="*/ 108 h 130"/>
                <a:gd name="T72" fmla="*/ 4 w 215"/>
                <a:gd name="T73" fmla="*/ 101 h 130"/>
                <a:gd name="T74" fmla="*/ 4 w 215"/>
                <a:gd name="T75" fmla="*/ 82 h 130"/>
                <a:gd name="T76" fmla="*/ 4 w 215"/>
                <a:gd name="T77" fmla="*/ 75 h 130"/>
                <a:gd name="T78" fmla="*/ 15 w 215"/>
                <a:gd name="T79" fmla="*/ 56 h 130"/>
                <a:gd name="T80" fmla="*/ 22 w 215"/>
                <a:gd name="T81" fmla="*/ 52 h 130"/>
                <a:gd name="T82" fmla="*/ 33 w 215"/>
                <a:gd name="T83" fmla="*/ 56 h 130"/>
                <a:gd name="T84" fmla="*/ 37 w 215"/>
                <a:gd name="T85" fmla="*/ 49 h 130"/>
                <a:gd name="T86" fmla="*/ 48 w 215"/>
                <a:gd name="T87" fmla="*/ 52 h 130"/>
                <a:gd name="T88" fmla="*/ 70 w 215"/>
                <a:gd name="T89" fmla="*/ 45 h 130"/>
                <a:gd name="T90" fmla="*/ 74 w 215"/>
                <a:gd name="T91" fmla="*/ 38 h 130"/>
                <a:gd name="T92" fmla="*/ 78 w 215"/>
                <a:gd name="T93" fmla="*/ 30 h 130"/>
                <a:gd name="T94" fmla="*/ 93 w 215"/>
                <a:gd name="T95" fmla="*/ 34 h 130"/>
                <a:gd name="T96" fmla="*/ 107 w 215"/>
                <a:gd name="T97" fmla="*/ 26 h 130"/>
                <a:gd name="T98" fmla="*/ 107 w 215"/>
                <a:gd name="T99" fmla="*/ 19 h 130"/>
                <a:gd name="T100" fmla="*/ 115 w 215"/>
                <a:gd name="T101" fmla="*/ 12 h 130"/>
                <a:gd name="T102" fmla="*/ 122 w 215"/>
                <a:gd name="T103" fmla="*/ 4 h 130"/>
                <a:gd name="T104" fmla="*/ 137 w 215"/>
                <a:gd name="T10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5" h="130">
                  <a:moveTo>
                    <a:pt x="137" y="0"/>
                  </a:moveTo>
                  <a:lnTo>
                    <a:pt x="137" y="4"/>
                  </a:lnTo>
                  <a:lnTo>
                    <a:pt x="137" y="4"/>
                  </a:lnTo>
                  <a:lnTo>
                    <a:pt x="137" y="4"/>
                  </a:lnTo>
                  <a:lnTo>
                    <a:pt x="141" y="8"/>
                  </a:lnTo>
                  <a:lnTo>
                    <a:pt x="141" y="8"/>
                  </a:lnTo>
                  <a:lnTo>
                    <a:pt x="144" y="15"/>
                  </a:lnTo>
                  <a:lnTo>
                    <a:pt x="148" y="19"/>
                  </a:lnTo>
                  <a:lnTo>
                    <a:pt x="152" y="23"/>
                  </a:lnTo>
                  <a:lnTo>
                    <a:pt x="148" y="26"/>
                  </a:lnTo>
                  <a:lnTo>
                    <a:pt x="148" y="26"/>
                  </a:lnTo>
                  <a:lnTo>
                    <a:pt x="148" y="30"/>
                  </a:lnTo>
                  <a:lnTo>
                    <a:pt x="148" y="34"/>
                  </a:lnTo>
                  <a:lnTo>
                    <a:pt x="148" y="38"/>
                  </a:lnTo>
                  <a:lnTo>
                    <a:pt x="155" y="38"/>
                  </a:lnTo>
                  <a:lnTo>
                    <a:pt x="155" y="34"/>
                  </a:lnTo>
                  <a:lnTo>
                    <a:pt x="159" y="34"/>
                  </a:lnTo>
                  <a:lnTo>
                    <a:pt x="163" y="38"/>
                  </a:lnTo>
                  <a:lnTo>
                    <a:pt x="159" y="38"/>
                  </a:lnTo>
                  <a:lnTo>
                    <a:pt x="159" y="41"/>
                  </a:lnTo>
                  <a:lnTo>
                    <a:pt x="163" y="45"/>
                  </a:lnTo>
                  <a:lnTo>
                    <a:pt x="167" y="45"/>
                  </a:lnTo>
                  <a:lnTo>
                    <a:pt x="170" y="45"/>
                  </a:lnTo>
                  <a:lnTo>
                    <a:pt x="174" y="45"/>
                  </a:lnTo>
                  <a:lnTo>
                    <a:pt x="174" y="49"/>
                  </a:lnTo>
                  <a:lnTo>
                    <a:pt x="178" y="49"/>
                  </a:lnTo>
                  <a:lnTo>
                    <a:pt x="178" y="49"/>
                  </a:lnTo>
                  <a:lnTo>
                    <a:pt x="181" y="52"/>
                  </a:lnTo>
                  <a:lnTo>
                    <a:pt x="181" y="52"/>
                  </a:lnTo>
                  <a:lnTo>
                    <a:pt x="178" y="56"/>
                  </a:lnTo>
                  <a:lnTo>
                    <a:pt x="178" y="56"/>
                  </a:lnTo>
                  <a:lnTo>
                    <a:pt x="178" y="56"/>
                  </a:lnTo>
                  <a:lnTo>
                    <a:pt x="181" y="60"/>
                  </a:lnTo>
                  <a:lnTo>
                    <a:pt x="181" y="60"/>
                  </a:lnTo>
                  <a:lnTo>
                    <a:pt x="185" y="60"/>
                  </a:lnTo>
                  <a:lnTo>
                    <a:pt x="185" y="64"/>
                  </a:lnTo>
                  <a:lnTo>
                    <a:pt x="189" y="60"/>
                  </a:lnTo>
                  <a:lnTo>
                    <a:pt x="193" y="64"/>
                  </a:lnTo>
                  <a:lnTo>
                    <a:pt x="193" y="67"/>
                  </a:lnTo>
                  <a:lnTo>
                    <a:pt x="196" y="71"/>
                  </a:lnTo>
                  <a:lnTo>
                    <a:pt x="196" y="71"/>
                  </a:lnTo>
                  <a:lnTo>
                    <a:pt x="200" y="75"/>
                  </a:lnTo>
                  <a:lnTo>
                    <a:pt x="200" y="75"/>
                  </a:lnTo>
                  <a:lnTo>
                    <a:pt x="200" y="78"/>
                  </a:lnTo>
                  <a:lnTo>
                    <a:pt x="200" y="78"/>
                  </a:lnTo>
                  <a:lnTo>
                    <a:pt x="207" y="78"/>
                  </a:lnTo>
                  <a:lnTo>
                    <a:pt x="211" y="82"/>
                  </a:lnTo>
                  <a:lnTo>
                    <a:pt x="207" y="82"/>
                  </a:lnTo>
                  <a:lnTo>
                    <a:pt x="211" y="86"/>
                  </a:lnTo>
                  <a:lnTo>
                    <a:pt x="211" y="89"/>
                  </a:lnTo>
                  <a:lnTo>
                    <a:pt x="215" y="89"/>
                  </a:lnTo>
                  <a:lnTo>
                    <a:pt x="215" y="93"/>
                  </a:lnTo>
                  <a:lnTo>
                    <a:pt x="215" y="93"/>
                  </a:lnTo>
                  <a:lnTo>
                    <a:pt x="215" y="93"/>
                  </a:lnTo>
                  <a:lnTo>
                    <a:pt x="211" y="89"/>
                  </a:lnTo>
                  <a:lnTo>
                    <a:pt x="207" y="89"/>
                  </a:lnTo>
                  <a:lnTo>
                    <a:pt x="204" y="93"/>
                  </a:lnTo>
                  <a:lnTo>
                    <a:pt x="204" y="93"/>
                  </a:lnTo>
                  <a:lnTo>
                    <a:pt x="196" y="93"/>
                  </a:lnTo>
                  <a:lnTo>
                    <a:pt x="193" y="89"/>
                  </a:lnTo>
                  <a:lnTo>
                    <a:pt x="193" y="89"/>
                  </a:lnTo>
                  <a:lnTo>
                    <a:pt x="189" y="89"/>
                  </a:lnTo>
                  <a:lnTo>
                    <a:pt x="189" y="89"/>
                  </a:lnTo>
                  <a:lnTo>
                    <a:pt x="185" y="89"/>
                  </a:lnTo>
                  <a:lnTo>
                    <a:pt x="181" y="89"/>
                  </a:lnTo>
                  <a:lnTo>
                    <a:pt x="181" y="89"/>
                  </a:lnTo>
                  <a:lnTo>
                    <a:pt x="181" y="89"/>
                  </a:lnTo>
                  <a:lnTo>
                    <a:pt x="181" y="89"/>
                  </a:lnTo>
                  <a:lnTo>
                    <a:pt x="178" y="93"/>
                  </a:lnTo>
                  <a:lnTo>
                    <a:pt x="178" y="93"/>
                  </a:lnTo>
                  <a:lnTo>
                    <a:pt x="174" y="93"/>
                  </a:lnTo>
                  <a:lnTo>
                    <a:pt x="170" y="93"/>
                  </a:lnTo>
                  <a:lnTo>
                    <a:pt x="170" y="93"/>
                  </a:lnTo>
                  <a:lnTo>
                    <a:pt x="167" y="93"/>
                  </a:lnTo>
                  <a:lnTo>
                    <a:pt x="167" y="93"/>
                  </a:lnTo>
                  <a:lnTo>
                    <a:pt x="167" y="93"/>
                  </a:lnTo>
                  <a:lnTo>
                    <a:pt x="167" y="93"/>
                  </a:lnTo>
                  <a:lnTo>
                    <a:pt x="163" y="93"/>
                  </a:lnTo>
                  <a:lnTo>
                    <a:pt x="155" y="93"/>
                  </a:lnTo>
                  <a:lnTo>
                    <a:pt x="152" y="97"/>
                  </a:lnTo>
                  <a:lnTo>
                    <a:pt x="152" y="97"/>
                  </a:lnTo>
                  <a:lnTo>
                    <a:pt x="144" y="97"/>
                  </a:lnTo>
                  <a:lnTo>
                    <a:pt x="144" y="97"/>
                  </a:lnTo>
                  <a:lnTo>
                    <a:pt x="141" y="97"/>
                  </a:lnTo>
                  <a:lnTo>
                    <a:pt x="137" y="97"/>
                  </a:lnTo>
                  <a:lnTo>
                    <a:pt x="133" y="97"/>
                  </a:lnTo>
                  <a:lnTo>
                    <a:pt x="133" y="97"/>
                  </a:lnTo>
                  <a:lnTo>
                    <a:pt x="130" y="101"/>
                  </a:lnTo>
                  <a:lnTo>
                    <a:pt x="130" y="104"/>
                  </a:lnTo>
                  <a:lnTo>
                    <a:pt x="133" y="104"/>
                  </a:lnTo>
                  <a:lnTo>
                    <a:pt x="130" y="104"/>
                  </a:lnTo>
                  <a:lnTo>
                    <a:pt x="126" y="104"/>
                  </a:lnTo>
                  <a:lnTo>
                    <a:pt x="126" y="104"/>
                  </a:lnTo>
                  <a:lnTo>
                    <a:pt x="122" y="104"/>
                  </a:lnTo>
                  <a:lnTo>
                    <a:pt x="118" y="104"/>
                  </a:lnTo>
                  <a:lnTo>
                    <a:pt x="118" y="104"/>
                  </a:lnTo>
                  <a:lnTo>
                    <a:pt x="115" y="104"/>
                  </a:lnTo>
                  <a:lnTo>
                    <a:pt x="111" y="104"/>
                  </a:lnTo>
                  <a:lnTo>
                    <a:pt x="107" y="104"/>
                  </a:lnTo>
                  <a:lnTo>
                    <a:pt x="104" y="101"/>
                  </a:lnTo>
                  <a:lnTo>
                    <a:pt x="100" y="101"/>
                  </a:lnTo>
                  <a:lnTo>
                    <a:pt x="100" y="101"/>
                  </a:lnTo>
                  <a:lnTo>
                    <a:pt x="96" y="97"/>
                  </a:lnTo>
                  <a:lnTo>
                    <a:pt x="93" y="97"/>
                  </a:lnTo>
                  <a:lnTo>
                    <a:pt x="89" y="93"/>
                  </a:lnTo>
                  <a:lnTo>
                    <a:pt x="89" y="93"/>
                  </a:lnTo>
                  <a:lnTo>
                    <a:pt x="85" y="93"/>
                  </a:lnTo>
                  <a:lnTo>
                    <a:pt x="81" y="93"/>
                  </a:lnTo>
                  <a:lnTo>
                    <a:pt x="81" y="93"/>
                  </a:lnTo>
                  <a:lnTo>
                    <a:pt x="81" y="93"/>
                  </a:lnTo>
                  <a:lnTo>
                    <a:pt x="78" y="93"/>
                  </a:lnTo>
                  <a:lnTo>
                    <a:pt x="74" y="93"/>
                  </a:lnTo>
                  <a:lnTo>
                    <a:pt x="74" y="97"/>
                  </a:lnTo>
                  <a:lnTo>
                    <a:pt x="74" y="97"/>
                  </a:lnTo>
                  <a:lnTo>
                    <a:pt x="74" y="101"/>
                  </a:lnTo>
                  <a:lnTo>
                    <a:pt x="74" y="101"/>
                  </a:lnTo>
                  <a:lnTo>
                    <a:pt x="70" y="101"/>
                  </a:lnTo>
                  <a:lnTo>
                    <a:pt x="70" y="101"/>
                  </a:lnTo>
                  <a:lnTo>
                    <a:pt x="70" y="104"/>
                  </a:lnTo>
                  <a:lnTo>
                    <a:pt x="70" y="108"/>
                  </a:lnTo>
                  <a:lnTo>
                    <a:pt x="70" y="108"/>
                  </a:lnTo>
                  <a:lnTo>
                    <a:pt x="70" y="112"/>
                  </a:lnTo>
                  <a:lnTo>
                    <a:pt x="70" y="112"/>
                  </a:lnTo>
                  <a:lnTo>
                    <a:pt x="67" y="112"/>
                  </a:lnTo>
                  <a:lnTo>
                    <a:pt x="67" y="115"/>
                  </a:lnTo>
                  <a:lnTo>
                    <a:pt x="63" y="112"/>
                  </a:lnTo>
                  <a:lnTo>
                    <a:pt x="63" y="112"/>
                  </a:lnTo>
                  <a:lnTo>
                    <a:pt x="59" y="112"/>
                  </a:lnTo>
                  <a:lnTo>
                    <a:pt x="56" y="112"/>
                  </a:lnTo>
                  <a:lnTo>
                    <a:pt x="56" y="112"/>
                  </a:lnTo>
                  <a:lnTo>
                    <a:pt x="52" y="112"/>
                  </a:lnTo>
                  <a:lnTo>
                    <a:pt x="44" y="115"/>
                  </a:lnTo>
                  <a:lnTo>
                    <a:pt x="44" y="115"/>
                  </a:lnTo>
                  <a:lnTo>
                    <a:pt x="41" y="115"/>
                  </a:lnTo>
                  <a:lnTo>
                    <a:pt x="37" y="119"/>
                  </a:lnTo>
                  <a:lnTo>
                    <a:pt x="30" y="130"/>
                  </a:lnTo>
                  <a:lnTo>
                    <a:pt x="30" y="130"/>
                  </a:lnTo>
                  <a:lnTo>
                    <a:pt x="30" y="130"/>
                  </a:lnTo>
                  <a:lnTo>
                    <a:pt x="30" y="127"/>
                  </a:lnTo>
                  <a:lnTo>
                    <a:pt x="30" y="123"/>
                  </a:lnTo>
                  <a:lnTo>
                    <a:pt x="22" y="123"/>
                  </a:lnTo>
                  <a:lnTo>
                    <a:pt x="22" y="119"/>
                  </a:lnTo>
                  <a:lnTo>
                    <a:pt x="18" y="115"/>
                  </a:lnTo>
                  <a:lnTo>
                    <a:pt x="15" y="108"/>
                  </a:lnTo>
                  <a:lnTo>
                    <a:pt x="15" y="108"/>
                  </a:lnTo>
                  <a:lnTo>
                    <a:pt x="11" y="104"/>
                  </a:lnTo>
                  <a:lnTo>
                    <a:pt x="7" y="101"/>
                  </a:lnTo>
                  <a:lnTo>
                    <a:pt x="4" y="101"/>
                  </a:lnTo>
                  <a:lnTo>
                    <a:pt x="4" y="93"/>
                  </a:lnTo>
                  <a:lnTo>
                    <a:pt x="4" y="89"/>
                  </a:lnTo>
                  <a:lnTo>
                    <a:pt x="4" y="86"/>
                  </a:lnTo>
                  <a:lnTo>
                    <a:pt x="4" y="82"/>
                  </a:lnTo>
                  <a:lnTo>
                    <a:pt x="4" y="78"/>
                  </a:lnTo>
                  <a:lnTo>
                    <a:pt x="0" y="75"/>
                  </a:lnTo>
                  <a:lnTo>
                    <a:pt x="4" y="75"/>
                  </a:lnTo>
                  <a:lnTo>
                    <a:pt x="4" y="75"/>
                  </a:lnTo>
                  <a:lnTo>
                    <a:pt x="7" y="71"/>
                  </a:lnTo>
                  <a:lnTo>
                    <a:pt x="11" y="67"/>
                  </a:lnTo>
                  <a:lnTo>
                    <a:pt x="15" y="60"/>
                  </a:lnTo>
                  <a:lnTo>
                    <a:pt x="15" y="56"/>
                  </a:lnTo>
                  <a:lnTo>
                    <a:pt x="18" y="56"/>
                  </a:lnTo>
                  <a:lnTo>
                    <a:pt x="18" y="52"/>
                  </a:lnTo>
                  <a:lnTo>
                    <a:pt x="18" y="52"/>
                  </a:lnTo>
                  <a:lnTo>
                    <a:pt x="22" y="52"/>
                  </a:lnTo>
                  <a:lnTo>
                    <a:pt x="22" y="56"/>
                  </a:lnTo>
                  <a:lnTo>
                    <a:pt x="26" y="56"/>
                  </a:lnTo>
                  <a:lnTo>
                    <a:pt x="30" y="56"/>
                  </a:lnTo>
                  <a:lnTo>
                    <a:pt x="33" y="56"/>
                  </a:lnTo>
                  <a:lnTo>
                    <a:pt x="33" y="52"/>
                  </a:lnTo>
                  <a:lnTo>
                    <a:pt x="33" y="49"/>
                  </a:lnTo>
                  <a:lnTo>
                    <a:pt x="37" y="49"/>
                  </a:lnTo>
                  <a:lnTo>
                    <a:pt x="37" y="49"/>
                  </a:lnTo>
                  <a:lnTo>
                    <a:pt x="41" y="52"/>
                  </a:lnTo>
                  <a:lnTo>
                    <a:pt x="41" y="56"/>
                  </a:lnTo>
                  <a:lnTo>
                    <a:pt x="44" y="52"/>
                  </a:lnTo>
                  <a:lnTo>
                    <a:pt x="48" y="52"/>
                  </a:lnTo>
                  <a:lnTo>
                    <a:pt x="52" y="49"/>
                  </a:lnTo>
                  <a:lnTo>
                    <a:pt x="56" y="49"/>
                  </a:lnTo>
                  <a:lnTo>
                    <a:pt x="67" y="45"/>
                  </a:lnTo>
                  <a:lnTo>
                    <a:pt x="70" y="45"/>
                  </a:lnTo>
                  <a:lnTo>
                    <a:pt x="74" y="41"/>
                  </a:lnTo>
                  <a:lnTo>
                    <a:pt x="78" y="41"/>
                  </a:lnTo>
                  <a:lnTo>
                    <a:pt x="78" y="38"/>
                  </a:lnTo>
                  <a:lnTo>
                    <a:pt x="74" y="38"/>
                  </a:lnTo>
                  <a:lnTo>
                    <a:pt x="74" y="34"/>
                  </a:lnTo>
                  <a:lnTo>
                    <a:pt x="74" y="34"/>
                  </a:lnTo>
                  <a:lnTo>
                    <a:pt x="74" y="30"/>
                  </a:lnTo>
                  <a:lnTo>
                    <a:pt x="78" y="30"/>
                  </a:lnTo>
                  <a:lnTo>
                    <a:pt x="81" y="30"/>
                  </a:lnTo>
                  <a:lnTo>
                    <a:pt x="85" y="34"/>
                  </a:lnTo>
                  <a:lnTo>
                    <a:pt x="89" y="34"/>
                  </a:lnTo>
                  <a:lnTo>
                    <a:pt x="93" y="34"/>
                  </a:lnTo>
                  <a:lnTo>
                    <a:pt x="100" y="30"/>
                  </a:lnTo>
                  <a:lnTo>
                    <a:pt x="104" y="30"/>
                  </a:lnTo>
                  <a:lnTo>
                    <a:pt x="104" y="26"/>
                  </a:lnTo>
                  <a:lnTo>
                    <a:pt x="107" y="26"/>
                  </a:lnTo>
                  <a:lnTo>
                    <a:pt x="104" y="23"/>
                  </a:lnTo>
                  <a:lnTo>
                    <a:pt x="107" y="23"/>
                  </a:lnTo>
                  <a:lnTo>
                    <a:pt x="107" y="19"/>
                  </a:lnTo>
                  <a:lnTo>
                    <a:pt x="107" y="19"/>
                  </a:lnTo>
                  <a:lnTo>
                    <a:pt x="111" y="15"/>
                  </a:lnTo>
                  <a:lnTo>
                    <a:pt x="111" y="15"/>
                  </a:lnTo>
                  <a:lnTo>
                    <a:pt x="115" y="15"/>
                  </a:lnTo>
                  <a:lnTo>
                    <a:pt x="115" y="12"/>
                  </a:lnTo>
                  <a:lnTo>
                    <a:pt x="118" y="12"/>
                  </a:lnTo>
                  <a:lnTo>
                    <a:pt x="118" y="8"/>
                  </a:lnTo>
                  <a:lnTo>
                    <a:pt x="118" y="8"/>
                  </a:lnTo>
                  <a:lnTo>
                    <a:pt x="122" y="4"/>
                  </a:lnTo>
                  <a:lnTo>
                    <a:pt x="126" y="4"/>
                  </a:lnTo>
                  <a:lnTo>
                    <a:pt x="130" y="4"/>
                  </a:lnTo>
                  <a:lnTo>
                    <a:pt x="133" y="4"/>
                  </a:lnTo>
                  <a:lnTo>
                    <a:pt x="137" y="0"/>
                  </a:lnTo>
                  <a:lnTo>
                    <a:pt x="137"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10">
              <a:extLst>
                <a:ext uri="{FF2B5EF4-FFF2-40B4-BE49-F238E27FC236}">
                  <a16:creationId xmlns:a16="http://schemas.microsoft.com/office/drawing/2014/main" id="{BAE8FF36-98A2-493C-A820-E2F232EAFB70}"/>
                </a:ext>
              </a:extLst>
            </p:cNvPr>
            <p:cNvSpPr>
              <a:spLocks/>
            </p:cNvSpPr>
            <p:nvPr/>
          </p:nvSpPr>
          <p:spPr bwMode="auto">
            <a:xfrm>
              <a:off x="4488589" y="2517214"/>
              <a:ext cx="328091" cy="277912"/>
            </a:xfrm>
            <a:custGeom>
              <a:avLst/>
              <a:gdLst>
                <a:gd name="T0" fmla="*/ 237 w 255"/>
                <a:gd name="T1" fmla="*/ 208 h 216"/>
                <a:gd name="T2" fmla="*/ 248 w 255"/>
                <a:gd name="T3" fmla="*/ 60 h 216"/>
                <a:gd name="T4" fmla="*/ 244 w 255"/>
                <a:gd name="T5" fmla="*/ 49 h 216"/>
                <a:gd name="T6" fmla="*/ 248 w 255"/>
                <a:gd name="T7" fmla="*/ 41 h 216"/>
                <a:gd name="T8" fmla="*/ 244 w 255"/>
                <a:gd name="T9" fmla="*/ 34 h 216"/>
                <a:gd name="T10" fmla="*/ 248 w 255"/>
                <a:gd name="T11" fmla="*/ 23 h 216"/>
                <a:gd name="T12" fmla="*/ 244 w 255"/>
                <a:gd name="T13" fmla="*/ 19 h 216"/>
                <a:gd name="T14" fmla="*/ 237 w 255"/>
                <a:gd name="T15" fmla="*/ 19 h 216"/>
                <a:gd name="T16" fmla="*/ 226 w 255"/>
                <a:gd name="T17" fmla="*/ 15 h 216"/>
                <a:gd name="T18" fmla="*/ 215 w 255"/>
                <a:gd name="T19" fmla="*/ 12 h 216"/>
                <a:gd name="T20" fmla="*/ 215 w 255"/>
                <a:gd name="T21" fmla="*/ 12 h 216"/>
                <a:gd name="T22" fmla="*/ 207 w 255"/>
                <a:gd name="T23" fmla="*/ 4 h 216"/>
                <a:gd name="T24" fmla="*/ 200 w 255"/>
                <a:gd name="T25" fmla="*/ 4 h 216"/>
                <a:gd name="T26" fmla="*/ 196 w 255"/>
                <a:gd name="T27" fmla="*/ 4 h 216"/>
                <a:gd name="T28" fmla="*/ 189 w 255"/>
                <a:gd name="T29" fmla="*/ 4 h 216"/>
                <a:gd name="T30" fmla="*/ 178 w 255"/>
                <a:gd name="T31" fmla="*/ 4 h 216"/>
                <a:gd name="T32" fmla="*/ 166 w 255"/>
                <a:gd name="T33" fmla="*/ 12 h 216"/>
                <a:gd name="T34" fmla="*/ 163 w 255"/>
                <a:gd name="T35" fmla="*/ 19 h 216"/>
                <a:gd name="T36" fmla="*/ 166 w 255"/>
                <a:gd name="T37" fmla="*/ 30 h 216"/>
                <a:gd name="T38" fmla="*/ 166 w 255"/>
                <a:gd name="T39" fmla="*/ 38 h 216"/>
                <a:gd name="T40" fmla="*/ 163 w 255"/>
                <a:gd name="T41" fmla="*/ 45 h 216"/>
                <a:gd name="T42" fmla="*/ 152 w 255"/>
                <a:gd name="T43" fmla="*/ 49 h 216"/>
                <a:gd name="T44" fmla="*/ 141 w 255"/>
                <a:gd name="T45" fmla="*/ 41 h 216"/>
                <a:gd name="T46" fmla="*/ 126 w 255"/>
                <a:gd name="T47" fmla="*/ 34 h 216"/>
                <a:gd name="T48" fmla="*/ 107 w 255"/>
                <a:gd name="T49" fmla="*/ 30 h 216"/>
                <a:gd name="T50" fmla="*/ 100 w 255"/>
                <a:gd name="T51" fmla="*/ 30 h 216"/>
                <a:gd name="T52" fmla="*/ 89 w 255"/>
                <a:gd name="T53" fmla="*/ 19 h 216"/>
                <a:gd name="T54" fmla="*/ 85 w 255"/>
                <a:gd name="T55" fmla="*/ 12 h 216"/>
                <a:gd name="T56" fmla="*/ 70 w 255"/>
                <a:gd name="T57" fmla="*/ 4 h 216"/>
                <a:gd name="T58" fmla="*/ 55 w 255"/>
                <a:gd name="T59" fmla="*/ 4 h 216"/>
                <a:gd name="T60" fmla="*/ 37 w 255"/>
                <a:gd name="T61" fmla="*/ 4 h 216"/>
                <a:gd name="T62" fmla="*/ 29 w 255"/>
                <a:gd name="T63" fmla="*/ 0 h 216"/>
                <a:gd name="T64" fmla="*/ 29 w 255"/>
                <a:gd name="T65" fmla="*/ 8 h 216"/>
                <a:gd name="T66" fmla="*/ 29 w 255"/>
                <a:gd name="T67" fmla="*/ 15 h 216"/>
                <a:gd name="T68" fmla="*/ 18 w 255"/>
                <a:gd name="T69" fmla="*/ 23 h 216"/>
                <a:gd name="T70" fmla="*/ 11 w 255"/>
                <a:gd name="T71" fmla="*/ 23 h 216"/>
                <a:gd name="T72" fmla="*/ 7 w 255"/>
                <a:gd name="T73" fmla="*/ 26 h 216"/>
                <a:gd name="T74" fmla="*/ 11 w 255"/>
                <a:gd name="T75" fmla="*/ 34 h 216"/>
                <a:gd name="T76" fmla="*/ 11 w 255"/>
                <a:gd name="T77" fmla="*/ 38 h 216"/>
                <a:gd name="T78" fmla="*/ 7 w 255"/>
                <a:gd name="T79" fmla="*/ 41 h 216"/>
                <a:gd name="T80" fmla="*/ 4 w 255"/>
                <a:gd name="T81" fmla="*/ 45 h 216"/>
                <a:gd name="T82" fmla="*/ 0 w 255"/>
                <a:gd name="T83" fmla="*/ 45 h 216"/>
                <a:gd name="T84" fmla="*/ 0 w 255"/>
                <a:gd name="T85" fmla="*/ 49 h 216"/>
                <a:gd name="T86" fmla="*/ 0 w 255"/>
                <a:gd name="T87" fmla="*/ 52 h 216"/>
                <a:gd name="T88" fmla="*/ 4 w 255"/>
                <a:gd name="T89" fmla="*/ 67 h 216"/>
                <a:gd name="T90" fmla="*/ 4 w 255"/>
                <a:gd name="T91" fmla="*/ 75 h 216"/>
                <a:gd name="T92" fmla="*/ 7 w 255"/>
                <a:gd name="T93" fmla="*/ 86 h 216"/>
                <a:gd name="T94" fmla="*/ 4 w 255"/>
                <a:gd name="T95" fmla="*/ 97 h 216"/>
                <a:gd name="T96" fmla="*/ 7 w 255"/>
                <a:gd name="T97" fmla="*/ 104 h 216"/>
                <a:gd name="T98" fmla="*/ 0 w 255"/>
                <a:gd name="T99" fmla="*/ 108 h 216"/>
                <a:gd name="T100" fmla="*/ 0 w 255"/>
                <a:gd name="T101" fmla="*/ 112 h 216"/>
                <a:gd name="T102" fmla="*/ 4 w 255"/>
                <a:gd name="T103" fmla="*/ 119 h 216"/>
                <a:gd name="T104" fmla="*/ 7 w 255"/>
                <a:gd name="T105" fmla="*/ 127 h 216"/>
                <a:gd name="T106" fmla="*/ 11 w 255"/>
                <a:gd name="T107" fmla="*/ 130 h 216"/>
                <a:gd name="T108" fmla="*/ 11 w 255"/>
                <a:gd name="T109" fmla="*/ 138 h 216"/>
                <a:gd name="T110" fmla="*/ 15 w 255"/>
                <a:gd name="T111" fmla="*/ 141 h 216"/>
                <a:gd name="T112" fmla="*/ 26 w 255"/>
                <a:gd name="T113" fmla="*/ 141 h 216"/>
                <a:gd name="T114" fmla="*/ 33 w 255"/>
                <a:gd name="T115" fmla="*/ 145 h 216"/>
                <a:gd name="T116" fmla="*/ 37 w 255"/>
                <a:gd name="T117" fmla="*/ 153 h 216"/>
                <a:gd name="T118" fmla="*/ 41 w 255"/>
                <a:gd name="T119" fmla="*/ 156 h 216"/>
                <a:gd name="T120" fmla="*/ 74 w 255"/>
                <a:gd name="T121" fmla="*/ 167 h 216"/>
                <a:gd name="T122" fmla="*/ 237 w 255"/>
                <a:gd name="T123" fmla="*/ 216 h 216"/>
                <a:gd name="T124" fmla="*/ 237 w 255"/>
                <a:gd name="T125"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5" h="216">
                  <a:moveTo>
                    <a:pt x="237" y="216"/>
                  </a:moveTo>
                  <a:lnTo>
                    <a:pt x="237" y="208"/>
                  </a:lnTo>
                  <a:lnTo>
                    <a:pt x="255" y="208"/>
                  </a:lnTo>
                  <a:lnTo>
                    <a:pt x="248" y="60"/>
                  </a:lnTo>
                  <a:lnTo>
                    <a:pt x="244" y="52"/>
                  </a:lnTo>
                  <a:lnTo>
                    <a:pt x="244" y="49"/>
                  </a:lnTo>
                  <a:lnTo>
                    <a:pt x="244" y="45"/>
                  </a:lnTo>
                  <a:lnTo>
                    <a:pt x="248" y="41"/>
                  </a:lnTo>
                  <a:lnTo>
                    <a:pt x="248" y="38"/>
                  </a:lnTo>
                  <a:lnTo>
                    <a:pt x="244" y="34"/>
                  </a:lnTo>
                  <a:lnTo>
                    <a:pt x="248" y="26"/>
                  </a:lnTo>
                  <a:lnTo>
                    <a:pt x="248" y="23"/>
                  </a:lnTo>
                  <a:lnTo>
                    <a:pt x="248" y="19"/>
                  </a:lnTo>
                  <a:lnTo>
                    <a:pt x="244" y="19"/>
                  </a:lnTo>
                  <a:lnTo>
                    <a:pt x="240" y="15"/>
                  </a:lnTo>
                  <a:lnTo>
                    <a:pt x="237" y="19"/>
                  </a:lnTo>
                  <a:lnTo>
                    <a:pt x="226" y="15"/>
                  </a:lnTo>
                  <a:lnTo>
                    <a:pt x="226" y="15"/>
                  </a:lnTo>
                  <a:lnTo>
                    <a:pt x="222" y="15"/>
                  </a:lnTo>
                  <a:lnTo>
                    <a:pt x="215" y="12"/>
                  </a:lnTo>
                  <a:lnTo>
                    <a:pt x="215" y="12"/>
                  </a:lnTo>
                  <a:lnTo>
                    <a:pt x="215" y="12"/>
                  </a:lnTo>
                  <a:lnTo>
                    <a:pt x="215" y="8"/>
                  </a:lnTo>
                  <a:lnTo>
                    <a:pt x="207" y="4"/>
                  </a:lnTo>
                  <a:lnTo>
                    <a:pt x="203" y="4"/>
                  </a:lnTo>
                  <a:lnTo>
                    <a:pt x="200" y="4"/>
                  </a:lnTo>
                  <a:lnTo>
                    <a:pt x="196" y="4"/>
                  </a:lnTo>
                  <a:lnTo>
                    <a:pt x="196" y="4"/>
                  </a:lnTo>
                  <a:lnTo>
                    <a:pt x="192" y="4"/>
                  </a:lnTo>
                  <a:lnTo>
                    <a:pt x="189" y="4"/>
                  </a:lnTo>
                  <a:lnTo>
                    <a:pt x="185" y="4"/>
                  </a:lnTo>
                  <a:lnTo>
                    <a:pt x="178" y="4"/>
                  </a:lnTo>
                  <a:lnTo>
                    <a:pt x="170" y="8"/>
                  </a:lnTo>
                  <a:lnTo>
                    <a:pt x="166" y="12"/>
                  </a:lnTo>
                  <a:lnTo>
                    <a:pt x="166" y="15"/>
                  </a:lnTo>
                  <a:lnTo>
                    <a:pt x="163" y="19"/>
                  </a:lnTo>
                  <a:lnTo>
                    <a:pt x="163" y="26"/>
                  </a:lnTo>
                  <a:lnTo>
                    <a:pt x="166" y="30"/>
                  </a:lnTo>
                  <a:lnTo>
                    <a:pt x="166" y="38"/>
                  </a:lnTo>
                  <a:lnTo>
                    <a:pt x="166" y="38"/>
                  </a:lnTo>
                  <a:lnTo>
                    <a:pt x="163" y="41"/>
                  </a:lnTo>
                  <a:lnTo>
                    <a:pt x="163" y="45"/>
                  </a:lnTo>
                  <a:lnTo>
                    <a:pt x="155" y="49"/>
                  </a:lnTo>
                  <a:lnTo>
                    <a:pt x="152" y="49"/>
                  </a:lnTo>
                  <a:lnTo>
                    <a:pt x="144" y="49"/>
                  </a:lnTo>
                  <a:lnTo>
                    <a:pt x="141" y="41"/>
                  </a:lnTo>
                  <a:lnTo>
                    <a:pt x="133" y="38"/>
                  </a:lnTo>
                  <a:lnTo>
                    <a:pt x="126" y="34"/>
                  </a:lnTo>
                  <a:lnTo>
                    <a:pt x="115" y="30"/>
                  </a:lnTo>
                  <a:lnTo>
                    <a:pt x="107" y="30"/>
                  </a:lnTo>
                  <a:lnTo>
                    <a:pt x="107" y="30"/>
                  </a:lnTo>
                  <a:lnTo>
                    <a:pt x="100" y="30"/>
                  </a:lnTo>
                  <a:lnTo>
                    <a:pt x="96" y="30"/>
                  </a:lnTo>
                  <a:lnTo>
                    <a:pt x="89" y="19"/>
                  </a:lnTo>
                  <a:lnTo>
                    <a:pt x="89" y="15"/>
                  </a:lnTo>
                  <a:lnTo>
                    <a:pt x="85" y="12"/>
                  </a:lnTo>
                  <a:lnTo>
                    <a:pt x="74" y="8"/>
                  </a:lnTo>
                  <a:lnTo>
                    <a:pt x="70" y="4"/>
                  </a:lnTo>
                  <a:lnTo>
                    <a:pt x="63" y="4"/>
                  </a:lnTo>
                  <a:lnTo>
                    <a:pt x="55" y="4"/>
                  </a:lnTo>
                  <a:lnTo>
                    <a:pt x="44" y="4"/>
                  </a:lnTo>
                  <a:lnTo>
                    <a:pt x="37" y="4"/>
                  </a:lnTo>
                  <a:lnTo>
                    <a:pt x="33" y="0"/>
                  </a:lnTo>
                  <a:lnTo>
                    <a:pt x="29" y="0"/>
                  </a:lnTo>
                  <a:lnTo>
                    <a:pt x="29" y="0"/>
                  </a:lnTo>
                  <a:lnTo>
                    <a:pt x="29" y="8"/>
                  </a:lnTo>
                  <a:lnTo>
                    <a:pt x="29" y="8"/>
                  </a:lnTo>
                  <a:lnTo>
                    <a:pt x="29" y="15"/>
                  </a:lnTo>
                  <a:lnTo>
                    <a:pt x="18" y="19"/>
                  </a:lnTo>
                  <a:lnTo>
                    <a:pt x="18" y="23"/>
                  </a:lnTo>
                  <a:lnTo>
                    <a:pt x="15" y="23"/>
                  </a:lnTo>
                  <a:lnTo>
                    <a:pt x="11" y="23"/>
                  </a:lnTo>
                  <a:lnTo>
                    <a:pt x="7" y="26"/>
                  </a:lnTo>
                  <a:lnTo>
                    <a:pt x="7" y="26"/>
                  </a:lnTo>
                  <a:lnTo>
                    <a:pt x="7" y="30"/>
                  </a:lnTo>
                  <a:lnTo>
                    <a:pt x="11" y="34"/>
                  </a:lnTo>
                  <a:lnTo>
                    <a:pt x="11" y="38"/>
                  </a:lnTo>
                  <a:lnTo>
                    <a:pt x="11" y="38"/>
                  </a:lnTo>
                  <a:lnTo>
                    <a:pt x="11" y="41"/>
                  </a:lnTo>
                  <a:lnTo>
                    <a:pt x="7" y="41"/>
                  </a:lnTo>
                  <a:lnTo>
                    <a:pt x="7" y="45"/>
                  </a:lnTo>
                  <a:lnTo>
                    <a:pt x="4" y="45"/>
                  </a:lnTo>
                  <a:lnTo>
                    <a:pt x="4" y="45"/>
                  </a:lnTo>
                  <a:lnTo>
                    <a:pt x="0" y="45"/>
                  </a:lnTo>
                  <a:lnTo>
                    <a:pt x="0" y="45"/>
                  </a:lnTo>
                  <a:lnTo>
                    <a:pt x="0" y="49"/>
                  </a:lnTo>
                  <a:lnTo>
                    <a:pt x="0" y="52"/>
                  </a:lnTo>
                  <a:lnTo>
                    <a:pt x="0" y="52"/>
                  </a:lnTo>
                  <a:lnTo>
                    <a:pt x="4" y="56"/>
                  </a:lnTo>
                  <a:lnTo>
                    <a:pt x="4" y="67"/>
                  </a:lnTo>
                  <a:lnTo>
                    <a:pt x="4" y="71"/>
                  </a:lnTo>
                  <a:lnTo>
                    <a:pt x="4" y="75"/>
                  </a:lnTo>
                  <a:lnTo>
                    <a:pt x="4" y="82"/>
                  </a:lnTo>
                  <a:lnTo>
                    <a:pt x="7" y="86"/>
                  </a:lnTo>
                  <a:lnTo>
                    <a:pt x="4" y="93"/>
                  </a:lnTo>
                  <a:lnTo>
                    <a:pt x="4" y="97"/>
                  </a:lnTo>
                  <a:lnTo>
                    <a:pt x="7" y="101"/>
                  </a:lnTo>
                  <a:lnTo>
                    <a:pt x="7" y="104"/>
                  </a:lnTo>
                  <a:lnTo>
                    <a:pt x="4" y="104"/>
                  </a:lnTo>
                  <a:lnTo>
                    <a:pt x="0" y="108"/>
                  </a:lnTo>
                  <a:lnTo>
                    <a:pt x="0" y="112"/>
                  </a:lnTo>
                  <a:lnTo>
                    <a:pt x="0" y="112"/>
                  </a:lnTo>
                  <a:lnTo>
                    <a:pt x="0" y="112"/>
                  </a:lnTo>
                  <a:lnTo>
                    <a:pt x="4" y="119"/>
                  </a:lnTo>
                  <a:lnTo>
                    <a:pt x="7" y="123"/>
                  </a:lnTo>
                  <a:lnTo>
                    <a:pt x="7" y="127"/>
                  </a:lnTo>
                  <a:lnTo>
                    <a:pt x="11" y="130"/>
                  </a:lnTo>
                  <a:lnTo>
                    <a:pt x="11" y="130"/>
                  </a:lnTo>
                  <a:lnTo>
                    <a:pt x="11" y="134"/>
                  </a:lnTo>
                  <a:lnTo>
                    <a:pt x="11" y="138"/>
                  </a:lnTo>
                  <a:lnTo>
                    <a:pt x="11" y="138"/>
                  </a:lnTo>
                  <a:lnTo>
                    <a:pt x="15" y="141"/>
                  </a:lnTo>
                  <a:lnTo>
                    <a:pt x="22" y="141"/>
                  </a:lnTo>
                  <a:lnTo>
                    <a:pt x="26" y="141"/>
                  </a:lnTo>
                  <a:lnTo>
                    <a:pt x="29" y="141"/>
                  </a:lnTo>
                  <a:lnTo>
                    <a:pt x="33" y="145"/>
                  </a:lnTo>
                  <a:lnTo>
                    <a:pt x="37" y="153"/>
                  </a:lnTo>
                  <a:lnTo>
                    <a:pt x="37" y="153"/>
                  </a:lnTo>
                  <a:lnTo>
                    <a:pt x="41" y="156"/>
                  </a:lnTo>
                  <a:lnTo>
                    <a:pt x="41" y="156"/>
                  </a:lnTo>
                  <a:lnTo>
                    <a:pt x="70" y="164"/>
                  </a:lnTo>
                  <a:lnTo>
                    <a:pt x="74" y="167"/>
                  </a:lnTo>
                  <a:lnTo>
                    <a:pt x="107" y="153"/>
                  </a:lnTo>
                  <a:lnTo>
                    <a:pt x="237" y="216"/>
                  </a:lnTo>
                  <a:lnTo>
                    <a:pt x="237" y="216"/>
                  </a:lnTo>
                  <a:lnTo>
                    <a:pt x="237" y="21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11">
              <a:extLst>
                <a:ext uri="{FF2B5EF4-FFF2-40B4-BE49-F238E27FC236}">
                  <a16:creationId xmlns:a16="http://schemas.microsoft.com/office/drawing/2014/main" id="{C8724555-6D36-4CDA-B7F8-412F315286DA}"/>
                </a:ext>
              </a:extLst>
            </p:cNvPr>
            <p:cNvSpPr>
              <a:spLocks noEditPoints="1"/>
            </p:cNvSpPr>
            <p:nvPr/>
          </p:nvSpPr>
          <p:spPr bwMode="auto">
            <a:xfrm>
              <a:off x="4444842" y="2427150"/>
              <a:ext cx="81058" cy="147963"/>
            </a:xfrm>
            <a:custGeom>
              <a:avLst/>
              <a:gdLst>
                <a:gd name="T0" fmla="*/ 38 w 63"/>
                <a:gd name="T1" fmla="*/ 115 h 115"/>
                <a:gd name="T2" fmla="*/ 41 w 63"/>
                <a:gd name="T3" fmla="*/ 115 h 115"/>
                <a:gd name="T4" fmla="*/ 45 w 63"/>
                <a:gd name="T5" fmla="*/ 111 h 115"/>
                <a:gd name="T6" fmla="*/ 45 w 63"/>
                <a:gd name="T7" fmla="*/ 108 h 115"/>
                <a:gd name="T8" fmla="*/ 41 w 63"/>
                <a:gd name="T9" fmla="*/ 100 h 115"/>
                <a:gd name="T10" fmla="*/ 41 w 63"/>
                <a:gd name="T11" fmla="*/ 96 h 115"/>
                <a:gd name="T12" fmla="*/ 49 w 63"/>
                <a:gd name="T13" fmla="*/ 93 h 115"/>
                <a:gd name="T14" fmla="*/ 52 w 63"/>
                <a:gd name="T15" fmla="*/ 89 h 115"/>
                <a:gd name="T16" fmla="*/ 63 w 63"/>
                <a:gd name="T17" fmla="*/ 78 h 115"/>
                <a:gd name="T18" fmla="*/ 63 w 63"/>
                <a:gd name="T19" fmla="*/ 70 h 115"/>
                <a:gd name="T20" fmla="*/ 60 w 63"/>
                <a:gd name="T21" fmla="*/ 70 h 115"/>
                <a:gd name="T22" fmla="*/ 56 w 63"/>
                <a:gd name="T23" fmla="*/ 67 h 115"/>
                <a:gd name="T24" fmla="*/ 52 w 63"/>
                <a:gd name="T25" fmla="*/ 63 h 115"/>
                <a:gd name="T26" fmla="*/ 52 w 63"/>
                <a:gd name="T27" fmla="*/ 63 h 115"/>
                <a:gd name="T28" fmla="*/ 49 w 63"/>
                <a:gd name="T29" fmla="*/ 63 h 115"/>
                <a:gd name="T30" fmla="*/ 45 w 63"/>
                <a:gd name="T31" fmla="*/ 63 h 115"/>
                <a:gd name="T32" fmla="*/ 38 w 63"/>
                <a:gd name="T33" fmla="*/ 56 h 115"/>
                <a:gd name="T34" fmla="*/ 49 w 63"/>
                <a:gd name="T35" fmla="*/ 44 h 115"/>
                <a:gd name="T36" fmla="*/ 52 w 63"/>
                <a:gd name="T37" fmla="*/ 41 h 115"/>
                <a:gd name="T38" fmla="*/ 56 w 63"/>
                <a:gd name="T39" fmla="*/ 37 h 115"/>
                <a:gd name="T40" fmla="*/ 52 w 63"/>
                <a:gd name="T41" fmla="*/ 33 h 115"/>
                <a:gd name="T42" fmla="*/ 49 w 63"/>
                <a:gd name="T43" fmla="*/ 26 h 115"/>
                <a:gd name="T44" fmla="*/ 45 w 63"/>
                <a:gd name="T45" fmla="*/ 19 h 115"/>
                <a:gd name="T46" fmla="*/ 49 w 63"/>
                <a:gd name="T47" fmla="*/ 15 h 115"/>
                <a:gd name="T48" fmla="*/ 52 w 63"/>
                <a:gd name="T49" fmla="*/ 7 h 115"/>
                <a:gd name="T50" fmla="*/ 45 w 63"/>
                <a:gd name="T51" fmla="*/ 11 h 115"/>
                <a:gd name="T52" fmla="*/ 41 w 63"/>
                <a:gd name="T53" fmla="*/ 11 h 115"/>
                <a:gd name="T54" fmla="*/ 38 w 63"/>
                <a:gd name="T55" fmla="*/ 4 h 115"/>
                <a:gd name="T56" fmla="*/ 34 w 63"/>
                <a:gd name="T57" fmla="*/ 0 h 115"/>
                <a:gd name="T58" fmla="*/ 30 w 63"/>
                <a:gd name="T59" fmla="*/ 4 h 115"/>
                <a:gd name="T60" fmla="*/ 26 w 63"/>
                <a:gd name="T61" fmla="*/ 4 h 115"/>
                <a:gd name="T62" fmla="*/ 15 w 63"/>
                <a:gd name="T63" fmla="*/ 7 h 115"/>
                <a:gd name="T64" fmla="*/ 15 w 63"/>
                <a:gd name="T65" fmla="*/ 11 h 115"/>
                <a:gd name="T66" fmla="*/ 15 w 63"/>
                <a:gd name="T67" fmla="*/ 15 h 115"/>
                <a:gd name="T68" fmla="*/ 12 w 63"/>
                <a:gd name="T69" fmla="*/ 30 h 115"/>
                <a:gd name="T70" fmla="*/ 15 w 63"/>
                <a:gd name="T71" fmla="*/ 33 h 115"/>
                <a:gd name="T72" fmla="*/ 15 w 63"/>
                <a:gd name="T73" fmla="*/ 37 h 115"/>
                <a:gd name="T74" fmla="*/ 15 w 63"/>
                <a:gd name="T75" fmla="*/ 41 h 115"/>
                <a:gd name="T76" fmla="*/ 12 w 63"/>
                <a:gd name="T77" fmla="*/ 48 h 115"/>
                <a:gd name="T78" fmla="*/ 8 w 63"/>
                <a:gd name="T79" fmla="*/ 52 h 115"/>
                <a:gd name="T80" fmla="*/ 4 w 63"/>
                <a:gd name="T81" fmla="*/ 56 h 115"/>
                <a:gd name="T82" fmla="*/ 0 w 63"/>
                <a:gd name="T83" fmla="*/ 63 h 115"/>
                <a:gd name="T84" fmla="*/ 4 w 63"/>
                <a:gd name="T85" fmla="*/ 67 h 115"/>
                <a:gd name="T86" fmla="*/ 8 w 63"/>
                <a:gd name="T87" fmla="*/ 70 h 115"/>
                <a:gd name="T88" fmla="*/ 12 w 63"/>
                <a:gd name="T89" fmla="*/ 78 h 115"/>
                <a:gd name="T90" fmla="*/ 19 w 63"/>
                <a:gd name="T91" fmla="*/ 82 h 115"/>
                <a:gd name="T92" fmla="*/ 26 w 63"/>
                <a:gd name="T93" fmla="*/ 85 h 115"/>
                <a:gd name="T94" fmla="*/ 34 w 63"/>
                <a:gd name="T95" fmla="*/ 115 h 115"/>
                <a:gd name="T96" fmla="*/ 49 w 63"/>
                <a:gd name="T97" fmla="*/ 59 h 115"/>
                <a:gd name="T98" fmla="*/ 56 w 63"/>
                <a:gd name="T99" fmla="*/ 59 h 115"/>
                <a:gd name="T100" fmla="*/ 49 w 63"/>
                <a:gd name="T101" fmla="*/ 5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 h="115">
                  <a:moveTo>
                    <a:pt x="34" y="115"/>
                  </a:moveTo>
                  <a:lnTo>
                    <a:pt x="38" y="115"/>
                  </a:lnTo>
                  <a:lnTo>
                    <a:pt x="38" y="115"/>
                  </a:lnTo>
                  <a:lnTo>
                    <a:pt x="41" y="115"/>
                  </a:lnTo>
                  <a:lnTo>
                    <a:pt x="41" y="111"/>
                  </a:lnTo>
                  <a:lnTo>
                    <a:pt x="45" y="111"/>
                  </a:lnTo>
                  <a:lnTo>
                    <a:pt x="45" y="108"/>
                  </a:lnTo>
                  <a:lnTo>
                    <a:pt x="45" y="108"/>
                  </a:lnTo>
                  <a:lnTo>
                    <a:pt x="45" y="104"/>
                  </a:lnTo>
                  <a:lnTo>
                    <a:pt x="41" y="100"/>
                  </a:lnTo>
                  <a:lnTo>
                    <a:pt x="41" y="96"/>
                  </a:lnTo>
                  <a:lnTo>
                    <a:pt x="41" y="96"/>
                  </a:lnTo>
                  <a:lnTo>
                    <a:pt x="45" y="93"/>
                  </a:lnTo>
                  <a:lnTo>
                    <a:pt x="49" y="93"/>
                  </a:lnTo>
                  <a:lnTo>
                    <a:pt x="52" y="93"/>
                  </a:lnTo>
                  <a:lnTo>
                    <a:pt x="52" y="89"/>
                  </a:lnTo>
                  <a:lnTo>
                    <a:pt x="63" y="85"/>
                  </a:lnTo>
                  <a:lnTo>
                    <a:pt x="63" y="78"/>
                  </a:lnTo>
                  <a:lnTo>
                    <a:pt x="63" y="78"/>
                  </a:lnTo>
                  <a:lnTo>
                    <a:pt x="63" y="70"/>
                  </a:lnTo>
                  <a:lnTo>
                    <a:pt x="63" y="70"/>
                  </a:lnTo>
                  <a:lnTo>
                    <a:pt x="60" y="70"/>
                  </a:lnTo>
                  <a:lnTo>
                    <a:pt x="56" y="67"/>
                  </a:lnTo>
                  <a:lnTo>
                    <a:pt x="56" y="67"/>
                  </a:lnTo>
                  <a:lnTo>
                    <a:pt x="56" y="63"/>
                  </a:lnTo>
                  <a:lnTo>
                    <a:pt x="52" y="63"/>
                  </a:lnTo>
                  <a:lnTo>
                    <a:pt x="52" y="63"/>
                  </a:lnTo>
                  <a:lnTo>
                    <a:pt x="52" y="63"/>
                  </a:lnTo>
                  <a:lnTo>
                    <a:pt x="52" y="67"/>
                  </a:lnTo>
                  <a:lnTo>
                    <a:pt x="49" y="63"/>
                  </a:lnTo>
                  <a:lnTo>
                    <a:pt x="49" y="63"/>
                  </a:lnTo>
                  <a:lnTo>
                    <a:pt x="45" y="63"/>
                  </a:lnTo>
                  <a:lnTo>
                    <a:pt x="41" y="59"/>
                  </a:lnTo>
                  <a:lnTo>
                    <a:pt x="38" y="56"/>
                  </a:lnTo>
                  <a:lnTo>
                    <a:pt x="41" y="52"/>
                  </a:lnTo>
                  <a:lnTo>
                    <a:pt x="49" y="44"/>
                  </a:lnTo>
                  <a:lnTo>
                    <a:pt x="52" y="41"/>
                  </a:lnTo>
                  <a:lnTo>
                    <a:pt x="52" y="41"/>
                  </a:lnTo>
                  <a:lnTo>
                    <a:pt x="52" y="37"/>
                  </a:lnTo>
                  <a:lnTo>
                    <a:pt x="56" y="37"/>
                  </a:lnTo>
                  <a:lnTo>
                    <a:pt x="52" y="33"/>
                  </a:lnTo>
                  <a:lnTo>
                    <a:pt x="52" y="33"/>
                  </a:lnTo>
                  <a:lnTo>
                    <a:pt x="52" y="30"/>
                  </a:lnTo>
                  <a:lnTo>
                    <a:pt x="49" y="26"/>
                  </a:lnTo>
                  <a:lnTo>
                    <a:pt x="45" y="22"/>
                  </a:lnTo>
                  <a:lnTo>
                    <a:pt x="45" y="19"/>
                  </a:lnTo>
                  <a:lnTo>
                    <a:pt x="49" y="15"/>
                  </a:lnTo>
                  <a:lnTo>
                    <a:pt x="49" y="15"/>
                  </a:lnTo>
                  <a:lnTo>
                    <a:pt x="52" y="7"/>
                  </a:lnTo>
                  <a:lnTo>
                    <a:pt x="52" y="7"/>
                  </a:lnTo>
                  <a:lnTo>
                    <a:pt x="52" y="4"/>
                  </a:lnTo>
                  <a:lnTo>
                    <a:pt x="45" y="11"/>
                  </a:lnTo>
                  <a:lnTo>
                    <a:pt x="41" y="11"/>
                  </a:lnTo>
                  <a:lnTo>
                    <a:pt x="41" y="11"/>
                  </a:lnTo>
                  <a:lnTo>
                    <a:pt x="38" y="7"/>
                  </a:lnTo>
                  <a:lnTo>
                    <a:pt x="38" y="4"/>
                  </a:lnTo>
                  <a:lnTo>
                    <a:pt x="38" y="4"/>
                  </a:lnTo>
                  <a:lnTo>
                    <a:pt x="34" y="0"/>
                  </a:lnTo>
                  <a:lnTo>
                    <a:pt x="30" y="0"/>
                  </a:lnTo>
                  <a:lnTo>
                    <a:pt x="30" y="4"/>
                  </a:lnTo>
                  <a:lnTo>
                    <a:pt x="30" y="0"/>
                  </a:lnTo>
                  <a:lnTo>
                    <a:pt x="26" y="4"/>
                  </a:lnTo>
                  <a:lnTo>
                    <a:pt x="19" y="4"/>
                  </a:lnTo>
                  <a:lnTo>
                    <a:pt x="15" y="7"/>
                  </a:lnTo>
                  <a:lnTo>
                    <a:pt x="15" y="7"/>
                  </a:lnTo>
                  <a:lnTo>
                    <a:pt x="15" y="11"/>
                  </a:lnTo>
                  <a:lnTo>
                    <a:pt x="15" y="11"/>
                  </a:lnTo>
                  <a:lnTo>
                    <a:pt x="15" y="15"/>
                  </a:lnTo>
                  <a:lnTo>
                    <a:pt x="15" y="22"/>
                  </a:lnTo>
                  <a:lnTo>
                    <a:pt x="12" y="30"/>
                  </a:lnTo>
                  <a:lnTo>
                    <a:pt x="12" y="33"/>
                  </a:lnTo>
                  <a:lnTo>
                    <a:pt x="15" y="33"/>
                  </a:lnTo>
                  <a:lnTo>
                    <a:pt x="15" y="33"/>
                  </a:lnTo>
                  <a:lnTo>
                    <a:pt x="15" y="37"/>
                  </a:lnTo>
                  <a:lnTo>
                    <a:pt x="12" y="37"/>
                  </a:lnTo>
                  <a:lnTo>
                    <a:pt x="15" y="41"/>
                  </a:lnTo>
                  <a:lnTo>
                    <a:pt x="12" y="41"/>
                  </a:lnTo>
                  <a:lnTo>
                    <a:pt x="12" y="48"/>
                  </a:lnTo>
                  <a:lnTo>
                    <a:pt x="12" y="48"/>
                  </a:lnTo>
                  <a:lnTo>
                    <a:pt x="8" y="52"/>
                  </a:lnTo>
                  <a:lnTo>
                    <a:pt x="8" y="52"/>
                  </a:lnTo>
                  <a:lnTo>
                    <a:pt x="4" y="56"/>
                  </a:lnTo>
                  <a:lnTo>
                    <a:pt x="0" y="63"/>
                  </a:lnTo>
                  <a:lnTo>
                    <a:pt x="0" y="63"/>
                  </a:lnTo>
                  <a:lnTo>
                    <a:pt x="4" y="67"/>
                  </a:lnTo>
                  <a:lnTo>
                    <a:pt x="4" y="67"/>
                  </a:lnTo>
                  <a:lnTo>
                    <a:pt x="4" y="70"/>
                  </a:lnTo>
                  <a:lnTo>
                    <a:pt x="8" y="70"/>
                  </a:lnTo>
                  <a:lnTo>
                    <a:pt x="12" y="74"/>
                  </a:lnTo>
                  <a:lnTo>
                    <a:pt x="12" y="78"/>
                  </a:lnTo>
                  <a:lnTo>
                    <a:pt x="15" y="82"/>
                  </a:lnTo>
                  <a:lnTo>
                    <a:pt x="19" y="82"/>
                  </a:lnTo>
                  <a:lnTo>
                    <a:pt x="19" y="82"/>
                  </a:lnTo>
                  <a:lnTo>
                    <a:pt x="26" y="85"/>
                  </a:lnTo>
                  <a:lnTo>
                    <a:pt x="34" y="115"/>
                  </a:lnTo>
                  <a:lnTo>
                    <a:pt x="34" y="115"/>
                  </a:lnTo>
                  <a:close/>
                  <a:moveTo>
                    <a:pt x="49" y="59"/>
                  </a:moveTo>
                  <a:lnTo>
                    <a:pt x="49" y="59"/>
                  </a:lnTo>
                  <a:lnTo>
                    <a:pt x="52" y="59"/>
                  </a:lnTo>
                  <a:lnTo>
                    <a:pt x="56" y="59"/>
                  </a:lnTo>
                  <a:lnTo>
                    <a:pt x="52" y="63"/>
                  </a:lnTo>
                  <a:lnTo>
                    <a:pt x="49" y="5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12">
              <a:extLst>
                <a:ext uri="{FF2B5EF4-FFF2-40B4-BE49-F238E27FC236}">
                  <a16:creationId xmlns:a16="http://schemas.microsoft.com/office/drawing/2014/main" id="{41E3582A-20A0-4C52-B287-89B5AB285D80}"/>
                </a:ext>
              </a:extLst>
            </p:cNvPr>
            <p:cNvSpPr>
              <a:spLocks/>
            </p:cNvSpPr>
            <p:nvPr/>
          </p:nvSpPr>
          <p:spPr bwMode="auto">
            <a:xfrm>
              <a:off x="4116753" y="2432297"/>
              <a:ext cx="424588" cy="371837"/>
            </a:xfrm>
            <a:custGeom>
              <a:avLst/>
              <a:gdLst>
                <a:gd name="T0" fmla="*/ 326 w 330"/>
                <a:gd name="T1" fmla="*/ 219 h 289"/>
                <a:gd name="T2" fmla="*/ 318 w 330"/>
                <a:gd name="T3" fmla="*/ 207 h 289"/>
                <a:gd name="T4" fmla="*/ 304 w 330"/>
                <a:gd name="T5" fmla="*/ 207 h 289"/>
                <a:gd name="T6" fmla="*/ 300 w 330"/>
                <a:gd name="T7" fmla="*/ 200 h 289"/>
                <a:gd name="T8" fmla="*/ 296 w 330"/>
                <a:gd name="T9" fmla="*/ 193 h 289"/>
                <a:gd name="T10" fmla="*/ 289 w 330"/>
                <a:gd name="T11" fmla="*/ 178 h 289"/>
                <a:gd name="T12" fmla="*/ 289 w 330"/>
                <a:gd name="T13" fmla="*/ 174 h 289"/>
                <a:gd name="T14" fmla="*/ 296 w 330"/>
                <a:gd name="T15" fmla="*/ 167 h 289"/>
                <a:gd name="T16" fmla="*/ 296 w 330"/>
                <a:gd name="T17" fmla="*/ 152 h 289"/>
                <a:gd name="T18" fmla="*/ 293 w 330"/>
                <a:gd name="T19" fmla="*/ 137 h 289"/>
                <a:gd name="T20" fmla="*/ 289 w 330"/>
                <a:gd name="T21" fmla="*/ 118 h 289"/>
                <a:gd name="T22" fmla="*/ 289 w 330"/>
                <a:gd name="T23" fmla="*/ 111 h 289"/>
                <a:gd name="T24" fmla="*/ 274 w 330"/>
                <a:gd name="T25" fmla="*/ 78 h 289"/>
                <a:gd name="T26" fmla="*/ 267 w 330"/>
                <a:gd name="T27" fmla="*/ 70 h 289"/>
                <a:gd name="T28" fmla="*/ 259 w 330"/>
                <a:gd name="T29" fmla="*/ 63 h 289"/>
                <a:gd name="T30" fmla="*/ 255 w 330"/>
                <a:gd name="T31" fmla="*/ 59 h 289"/>
                <a:gd name="T32" fmla="*/ 263 w 330"/>
                <a:gd name="T33" fmla="*/ 48 h 289"/>
                <a:gd name="T34" fmla="*/ 267 w 330"/>
                <a:gd name="T35" fmla="*/ 37 h 289"/>
                <a:gd name="T36" fmla="*/ 270 w 330"/>
                <a:gd name="T37" fmla="*/ 33 h 289"/>
                <a:gd name="T38" fmla="*/ 267 w 330"/>
                <a:gd name="T39" fmla="*/ 29 h 289"/>
                <a:gd name="T40" fmla="*/ 270 w 330"/>
                <a:gd name="T41" fmla="*/ 11 h 289"/>
                <a:gd name="T42" fmla="*/ 270 w 330"/>
                <a:gd name="T43" fmla="*/ 3 h 289"/>
                <a:gd name="T44" fmla="*/ 263 w 330"/>
                <a:gd name="T45" fmla="*/ 3 h 289"/>
                <a:gd name="T46" fmla="*/ 248 w 330"/>
                <a:gd name="T47" fmla="*/ 0 h 289"/>
                <a:gd name="T48" fmla="*/ 241 w 330"/>
                <a:gd name="T49" fmla="*/ 3 h 289"/>
                <a:gd name="T50" fmla="*/ 233 w 330"/>
                <a:gd name="T51" fmla="*/ 0 h 289"/>
                <a:gd name="T52" fmla="*/ 226 w 330"/>
                <a:gd name="T53" fmla="*/ 7 h 289"/>
                <a:gd name="T54" fmla="*/ 218 w 330"/>
                <a:gd name="T55" fmla="*/ 7 h 289"/>
                <a:gd name="T56" fmla="*/ 207 w 330"/>
                <a:gd name="T57" fmla="*/ 3 h 289"/>
                <a:gd name="T58" fmla="*/ 200 w 330"/>
                <a:gd name="T59" fmla="*/ 3 h 289"/>
                <a:gd name="T60" fmla="*/ 193 w 330"/>
                <a:gd name="T61" fmla="*/ 3 h 289"/>
                <a:gd name="T62" fmla="*/ 185 w 330"/>
                <a:gd name="T63" fmla="*/ 7 h 289"/>
                <a:gd name="T64" fmla="*/ 174 w 330"/>
                <a:gd name="T65" fmla="*/ 7 h 289"/>
                <a:gd name="T66" fmla="*/ 159 w 330"/>
                <a:gd name="T67" fmla="*/ 7 h 289"/>
                <a:gd name="T68" fmla="*/ 144 w 330"/>
                <a:gd name="T69" fmla="*/ 15 h 289"/>
                <a:gd name="T70" fmla="*/ 141 w 330"/>
                <a:gd name="T71" fmla="*/ 22 h 289"/>
                <a:gd name="T72" fmla="*/ 133 w 330"/>
                <a:gd name="T73" fmla="*/ 22 h 289"/>
                <a:gd name="T74" fmla="*/ 126 w 330"/>
                <a:gd name="T75" fmla="*/ 22 h 289"/>
                <a:gd name="T76" fmla="*/ 118 w 330"/>
                <a:gd name="T77" fmla="*/ 29 h 289"/>
                <a:gd name="T78" fmla="*/ 107 w 330"/>
                <a:gd name="T79" fmla="*/ 33 h 289"/>
                <a:gd name="T80" fmla="*/ 111 w 330"/>
                <a:gd name="T81" fmla="*/ 40 h 289"/>
                <a:gd name="T82" fmla="*/ 111 w 330"/>
                <a:gd name="T83" fmla="*/ 48 h 289"/>
                <a:gd name="T84" fmla="*/ 115 w 330"/>
                <a:gd name="T85" fmla="*/ 66 h 289"/>
                <a:gd name="T86" fmla="*/ 118 w 330"/>
                <a:gd name="T87" fmla="*/ 74 h 289"/>
                <a:gd name="T88" fmla="*/ 126 w 330"/>
                <a:gd name="T89" fmla="*/ 78 h 289"/>
                <a:gd name="T90" fmla="*/ 122 w 330"/>
                <a:gd name="T91" fmla="*/ 85 h 289"/>
                <a:gd name="T92" fmla="*/ 93 w 330"/>
                <a:gd name="T93" fmla="*/ 92 h 289"/>
                <a:gd name="T94" fmla="*/ 89 w 330"/>
                <a:gd name="T95" fmla="*/ 104 h 289"/>
                <a:gd name="T96" fmla="*/ 59 w 330"/>
                <a:gd name="T97" fmla="*/ 122 h 289"/>
                <a:gd name="T98" fmla="*/ 33 w 330"/>
                <a:gd name="T99" fmla="*/ 130 h 289"/>
                <a:gd name="T100" fmla="*/ 15 w 330"/>
                <a:gd name="T101" fmla="*/ 133 h 289"/>
                <a:gd name="T102" fmla="*/ 0 w 330"/>
                <a:gd name="T103" fmla="*/ 144 h 289"/>
                <a:gd name="T104" fmla="*/ 0 w 330"/>
                <a:gd name="T105" fmla="*/ 159 h 289"/>
                <a:gd name="T106" fmla="*/ 59 w 330"/>
                <a:gd name="T107" fmla="*/ 196 h 289"/>
                <a:gd name="T108" fmla="*/ 170 w 330"/>
                <a:gd name="T109" fmla="*/ 270 h 289"/>
                <a:gd name="T110" fmla="*/ 185 w 330"/>
                <a:gd name="T111" fmla="*/ 274 h 289"/>
                <a:gd name="T112" fmla="*/ 193 w 330"/>
                <a:gd name="T113" fmla="*/ 278 h 289"/>
                <a:gd name="T114" fmla="*/ 193 w 330"/>
                <a:gd name="T115" fmla="*/ 289 h 289"/>
                <a:gd name="T116" fmla="*/ 211 w 330"/>
                <a:gd name="T117" fmla="*/ 289 h 289"/>
                <a:gd name="T118" fmla="*/ 237 w 330"/>
                <a:gd name="T119" fmla="*/ 282 h 289"/>
                <a:gd name="T120" fmla="*/ 330 w 330"/>
                <a:gd name="T121" fmla="*/ 22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0" h="289">
                  <a:moveTo>
                    <a:pt x="330" y="222"/>
                  </a:moveTo>
                  <a:lnTo>
                    <a:pt x="330" y="222"/>
                  </a:lnTo>
                  <a:lnTo>
                    <a:pt x="326" y="219"/>
                  </a:lnTo>
                  <a:lnTo>
                    <a:pt x="326" y="219"/>
                  </a:lnTo>
                  <a:lnTo>
                    <a:pt x="322" y="211"/>
                  </a:lnTo>
                  <a:lnTo>
                    <a:pt x="318" y="207"/>
                  </a:lnTo>
                  <a:lnTo>
                    <a:pt x="315" y="207"/>
                  </a:lnTo>
                  <a:lnTo>
                    <a:pt x="311" y="207"/>
                  </a:lnTo>
                  <a:lnTo>
                    <a:pt x="304" y="207"/>
                  </a:lnTo>
                  <a:lnTo>
                    <a:pt x="300" y="204"/>
                  </a:lnTo>
                  <a:lnTo>
                    <a:pt x="300" y="204"/>
                  </a:lnTo>
                  <a:lnTo>
                    <a:pt x="300" y="200"/>
                  </a:lnTo>
                  <a:lnTo>
                    <a:pt x="300" y="196"/>
                  </a:lnTo>
                  <a:lnTo>
                    <a:pt x="300" y="196"/>
                  </a:lnTo>
                  <a:lnTo>
                    <a:pt x="296" y="193"/>
                  </a:lnTo>
                  <a:lnTo>
                    <a:pt x="296" y="189"/>
                  </a:lnTo>
                  <a:lnTo>
                    <a:pt x="293" y="185"/>
                  </a:lnTo>
                  <a:lnTo>
                    <a:pt x="289" y="178"/>
                  </a:lnTo>
                  <a:lnTo>
                    <a:pt x="289" y="178"/>
                  </a:lnTo>
                  <a:lnTo>
                    <a:pt x="289" y="178"/>
                  </a:lnTo>
                  <a:lnTo>
                    <a:pt x="289" y="174"/>
                  </a:lnTo>
                  <a:lnTo>
                    <a:pt x="293" y="170"/>
                  </a:lnTo>
                  <a:lnTo>
                    <a:pt x="296" y="170"/>
                  </a:lnTo>
                  <a:lnTo>
                    <a:pt x="296" y="167"/>
                  </a:lnTo>
                  <a:lnTo>
                    <a:pt x="293" y="163"/>
                  </a:lnTo>
                  <a:lnTo>
                    <a:pt x="293" y="159"/>
                  </a:lnTo>
                  <a:lnTo>
                    <a:pt x="296" y="152"/>
                  </a:lnTo>
                  <a:lnTo>
                    <a:pt x="293" y="148"/>
                  </a:lnTo>
                  <a:lnTo>
                    <a:pt x="293" y="141"/>
                  </a:lnTo>
                  <a:lnTo>
                    <a:pt x="293" y="137"/>
                  </a:lnTo>
                  <a:lnTo>
                    <a:pt x="293" y="133"/>
                  </a:lnTo>
                  <a:lnTo>
                    <a:pt x="293" y="122"/>
                  </a:lnTo>
                  <a:lnTo>
                    <a:pt x="289" y="118"/>
                  </a:lnTo>
                  <a:lnTo>
                    <a:pt x="289" y="118"/>
                  </a:lnTo>
                  <a:lnTo>
                    <a:pt x="289" y="115"/>
                  </a:lnTo>
                  <a:lnTo>
                    <a:pt x="289" y="111"/>
                  </a:lnTo>
                  <a:lnTo>
                    <a:pt x="281" y="81"/>
                  </a:lnTo>
                  <a:lnTo>
                    <a:pt x="274" y="78"/>
                  </a:lnTo>
                  <a:lnTo>
                    <a:pt x="274" y="78"/>
                  </a:lnTo>
                  <a:lnTo>
                    <a:pt x="270" y="78"/>
                  </a:lnTo>
                  <a:lnTo>
                    <a:pt x="267" y="74"/>
                  </a:lnTo>
                  <a:lnTo>
                    <a:pt x="267" y="70"/>
                  </a:lnTo>
                  <a:lnTo>
                    <a:pt x="263" y="66"/>
                  </a:lnTo>
                  <a:lnTo>
                    <a:pt x="259" y="66"/>
                  </a:lnTo>
                  <a:lnTo>
                    <a:pt x="259" y="63"/>
                  </a:lnTo>
                  <a:lnTo>
                    <a:pt x="259" y="63"/>
                  </a:lnTo>
                  <a:lnTo>
                    <a:pt x="255" y="59"/>
                  </a:lnTo>
                  <a:lnTo>
                    <a:pt x="255" y="59"/>
                  </a:lnTo>
                  <a:lnTo>
                    <a:pt x="259" y="52"/>
                  </a:lnTo>
                  <a:lnTo>
                    <a:pt x="263" y="48"/>
                  </a:lnTo>
                  <a:lnTo>
                    <a:pt x="263" y="48"/>
                  </a:lnTo>
                  <a:lnTo>
                    <a:pt x="267" y="44"/>
                  </a:lnTo>
                  <a:lnTo>
                    <a:pt x="267" y="44"/>
                  </a:lnTo>
                  <a:lnTo>
                    <a:pt x="267" y="37"/>
                  </a:lnTo>
                  <a:lnTo>
                    <a:pt x="270" y="37"/>
                  </a:lnTo>
                  <a:lnTo>
                    <a:pt x="267" y="33"/>
                  </a:lnTo>
                  <a:lnTo>
                    <a:pt x="270" y="33"/>
                  </a:lnTo>
                  <a:lnTo>
                    <a:pt x="270" y="29"/>
                  </a:lnTo>
                  <a:lnTo>
                    <a:pt x="270" y="29"/>
                  </a:lnTo>
                  <a:lnTo>
                    <a:pt x="267" y="29"/>
                  </a:lnTo>
                  <a:lnTo>
                    <a:pt x="267" y="26"/>
                  </a:lnTo>
                  <a:lnTo>
                    <a:pt x="270" y="18"/>
                  </a:lnTo>
                  <a:lnTo>
                    <a:pt x="270" y="11"/>
                  </a:lnTo>
                  <a:lnTo>
                    <a:pt x="270" y="7"/>
                  </a:lnTo>
                  <a:lnTo>
                    <a:pt x="270" y="7"/>
                  </a:lnTo>
                  <a:lnTo>
                    <a:pt x="270" y="3"/>
                  </a:lnTo>
                  <a:lnTo>
                    <a:pt x="270" y="3"/>
                  </a:lnTo>
                  <a:lnTo>
                    <a:pt x="267" y="3"/>
                  </a:lnTo>
                  <a:lnTo>
                    <a:pt x="263" y="3"/>
                  </a:lnTo>
                  <a:lnTo>
                    <a:pt x="255" y="7"/>
                  </a:lnTo>
                  <a:lnTo>
                    <a:pt x="252" y="3"/>
                  </a:lnTo>
                  <a:lnTo>
                    <a:pt x="248" y="0"/>
                  </a:lnTo>
                  <a:lnTo>
                    <a:pt x="248" y="3"/>
                  </a:lnTo>
                  <a:lnTo>
                    <a:pt x="244" y="3"/>
                  </a:lnTo>
                  <a:lnTo>
                    <a:pt x="241" y="3"/>
                  </a:lnTo>
                  <a:lnTo>
                    <a:pt x="237" y="3"/>
                  </a:lnTo>
                  <a:lnTo>
                    <a:pt x="237" y="0"/>
                  </a:lnTo>
                  <a:lnTo>
                    <a:pt x="233" y="0"/>
                  </a:lnTo>
                  <a:lnTo>
                    <a:pt x="233" y="3"/>
                  </a:lnTo>
                  <a:lnTo>
                    <a:pt x="230" y="3"/>
                  </a:lnTo>
                  <a:lnTo>
                    <a:pt x="226" y="7"/>
                  </a:lnTo>
                  <a:lnTo>
                    <a:pt x="226" y="7"/>
                  </a:lnTo>
                  <a:lnTo>
                    <a:pt x="222" y="7"/>
                  </a:lnTo>
                  <a:lnTo>
                    <a:pt x="218" y="7"/>
                  </a:lnTo>
                  <a:lnTo>
                    <a:pt x="215" y="7"/>
                  </a:lnTo>
                  <a:lnTo>
                    <a:pt x="215" y="3"/>
                  </a:lnTo>
                  <a:lnTo>
                    <a:pt x="207" y="3"/>
                  </a:lnTo>
                  <a:lnTo>
                    <a:pt x="207" y="3"/>
                  </a:lnTo>
                  <a:lnTo>
                    <a:pt x="204" y="3"/>
                  </a:lnTo>
                  <a:lnTo>
                    <a:pt x="200" y="3"/>
                  </a:lnTo>
                  <a:lnTo>
                    <a:pt x="196" y="3"/>
                  </a:lnTo>
                  <a:lnTo>
                    <a:pt x="196" y="3"/>
                  </a:lnTo>
                  <a:lnTo>
                    <a:pt x="193" y="3"/>
                  </a:lnTo>
                  <a:lnTo>
                    <a:pt x="193" y="7"/>
                  </a:lnTo>
                  <a:lnTo>
                    <a:pt x="189" y="7"/>
                  </a:lnTo>
                  <a:lnTo>
                    <a:pt x="185" y="7"/>
                  </a:lnTo>
                  <a:lnTo>
                    <a:pt x="181" y="11"/>
                  </a:lnTo>
                  <a:lnTo>
                    <a:pt x="178" y="11"/>
                  </a:lnTo>
                  <a:lnTo>
                    <a:pt x="174" y="7"/>
                  </a:lnTo>
                  <a:lnTo>
                    <a:pt x="170" y="7"/>
                  </a:lnTo>
                  <a:lnTo>
                    <a:pt x="163" y="11"/>
                  </a:lnTo>
                  <a:lnTo>
                    <a:pt x="159" y="7"/>
                  </a:lnTo>
                  <a:lnTo>
                    <a:pt x="152" y="15"/>
                  </a:lnTo>
                  <a:lnTo>
                    <a:pt x="148" y="15"/>
                  </a:lnTo>
                  <a:lnTo>
                    <a:pt x="144" y="15"/>
                  </a:lnTo>
                  <a:lnTo>
                    <a:pt x="141" y="18"/>
                  </a:lnTo>
                  <a:lnTo>
                    <a:pt x="141" y="18"/>
                  </a:lnTo>
                  <a:lnTo>
                    <a:pt x="141" y="22"/>
                  </a:lnTo>
                  <a:lnTo>
                    <a:pt x="137" y="22"/>
                  </a:lnTo>
                  <a:lnTo>
                    <a:pt x="137" y="22"/>
                  </a:lnTo>
                  <a:lnTo>
                    <a:pt x="133" y="22"/>
                  </a:lnTo>
                  <a:lnTo>
                    <a:pt x="133" y="22"/>
                  </a:lnTo>
                  <a:lnTo>
                    <a:pt x="130" y="22"/>
                  </a:lnTo>
                  <a:lnTo>
                    <a:pt x="126" y="22"/>
                  </a:lnTo>
                  <a:lnTo>
                    <a:pt x="122" y="26"/>
                  </a:lnTo>
                  <a:lnTo>
                    <a:pt x="122" y="26"/>
                  </a:lnTo>
                  <a:lnTo>
                    <a:pt x="118" y="29"/>
                  </a:lnTo>
                  <a:lnTo>
                    <a:pt x="118" y="33"/>
                  </a:lnTo>
                  <a:lnTo>
                    <a:pt x="111" y="33"/>
                  </a:lnTo>
                  <a:lnTo>
                    <a:pt x="107" y="33"/>
                  </a:lnTo>
                  <a:lnTo>
                    <a:pt x="107" y="33"/>
                  </a:lnTo>
                  <a:lnTo>
                    <a:pt x="111" y="37"/>
                  </a:lnTo>
                  <a:lnTo>
                    <a:pt x="111" y="40"/>
                  </a:lnTo>
                  <a:lnTo>
                    <a:pt x="111" y="40"/>
                  </a:lnTo>
                  <a:lnTo>
                    <a:pt x="111" y="44"/>
                  </a:lnTo>
                  <a:lnTo>
                    <a:pt x="111" y="48"/>
                  </a:lnTo>
                  <a:lnTo>
                    <a:pt x="111" y="52"/>
                  </a:lnTo>
                  <a:lnTo>
                    <a:pt x="115" y="55"/>
                  </a:lnTo>
                  <a:lnTo>
                    <a:pt x="115" y="66"/>
                  </a:lnTo>
                  <a:lnTo>
                    <a:pt x="118" y="70"/>
                  </a:lnTo>
                  <a:lnTo>
                    <a:pt x="118" y="74"/>
                  </a:lnTo>
                  <a:lnTo>
                    <a:pt x="118" y="74"/>
                  </a:lnTo>
                  <a:lnTo>
                    <a:pt x="122" y="78"/>
                  </a:lnTo>
                  <a:lnTo>
                    <a:pt x="122" y="78"/>
                  </a:lnTo>
                  <a:lnTo>
                    <a:pt x="126" y="78"/>
                  </a:lnTo>
                  <a:lnTo>
                    <a:pt x="122" y="81"/>
                  </a:lnTo>
                  <a:lnTo>
                    <a:pt x="122" y="81"/>
                  </a:lnTo>
                  <a:lnTo>
                    <a:pt x="122" y="85"/>
                  </a:lnTo>
                  <a:lnTo>
                    <a:pt x="104" y="85"/>
                  </a:lnTo>
                  <a:lnTo>
                    <a:pt x="100" y="85"/>
                  </a:lnTo>
                  <a:lnTo>
                    <a:pt x="93" y="92"/>
                  </a:lnTo>
                  <a:lnTo>
                    <a:pt x="93" y="92"/>
                  </a:lnTo>
                  <a:lnTo>
                    <a:pt x="89" y="96"/>
                  </a:lnTo>
                  <a:lnTo>
                    <a:pt x="89" y="104"/>
                  </a:lnTo>
                  <a:lnTo>
                    <a:pt x="89" y="104"/>
                  </a:lnTo>
                  <a:lnTo>
                    <a:pt x="78" y="111"/>
                  </a:lnTo>
                  <a:lnTo>
                    <a:pt x="59" y="122"/>
                  </a:lnTo>
                  <a:lnTo>
                    <a:pt x="44" y="130"/>
                  </a:lnTo>
                  <a:lnTo>
                    <a:pt x="41" y="130"/>
                  </a:lnTo>
                  <a:lnTo>
                    <a:pt x="33" y="130"/>
                  </a:lnTo>
                  <a:lnTo>
                    <a:pt x="30" y="130"/>
                  </a:lnTo>
                  <a:lnTo>
                    <a:pt x="26" y="130"/>
                  </a:lnTo>
                  <a:lnTo>
                    <a:pt x="15" y="133"/>
                  </a:lnTo>
                  <a:lnTo>
                    <a:pt x="11" y="137"/>
                  </a:lnTo>
                  <a:lnTo>
                    <a:pt x="7" y="141"/>
                  </a:lnTo>
                  <a:lnTo>
                    <a:pt x="0" y="144"/>
                  </a:lnTo>
                  <a:lnTo>
                    <a:pt x="0" y="155"/>
                  </a:lnTo>
                  <a:lnTo>
                    <a:pt x="0" y="155"/>
                  </a:lnTo>
                  <a:lnTo>
                    <a:pt x="0" y="159"/>
                  </a:lnTo>
                  <a:lnTo>
                    <a:pt x="0" y="159"/>
                  </a:lnTo>
                  <a:lnTo>
                    <a:pt x="0" y="159"/>
                  </a:lnTo>
                  <a:lnTo>
                    <a:pt x="59" y="196"/>
                  </a:lnTo>
                  <a:lnTo>
                    <a:pt x="59" y="196"/>
                  </a:lnTo>
                  <a:lnTo>
                    <a:pt x="167" y="263"/>
                  </a:lnTo>
                  <a:lnTo>
                    <a:pt x="170" y="270"/>
                  </a:lnTo>
                  <a:lnTo>
                    <a:pt x="174" y="270"/>
                  </a:lnTo>
                  <a:lnTo>
                    <a:pt x="178" y="270"/>
                  </a:lnTo>
                  <a:lnTo>
                    <a:pt x="185" y="274"/>
                  </a:lnTo>
                  <a:lnTo>
                    <a:pt x="185" y="274"/>
                  </a:lnTo>
                  <a:lnTo>
                    <a:pt x="189" y="278"/>
                  </a:lnTo>
                  <a:lnTo>
                    <a:pt x="193" y="278"/>
                  </a:lnTo>
                  <a:lnTo>
                    <a:pt x="193" y="282"/>
                  </a:lnTo>
                  <a:lnTo>
                    <a:pt x="193" y="285"/>
                  </a:lnTo>
                  <a:lnTo>
                    <a:pt x="193" y="289"/>
                  </a:lnTo>
                  <a:lnTo>
                    <a:pt x="196" y="289"/>
                  </a:lnTo>
                  <a:lnTo>
                    <a:pt x="204" y="289"/>
                  </a:lnTo>
                  <a:lnTo>
                    <a:pt x="211" y="289"/>
                  </a:lnTo>
                  <a:lnTo>
                    <a:pt x="211" y="289"/>
                  </a:lnTo>
                  <a:lnTo>
                    <a:pt x="211" y="289"/>
                  </a:lnTo>
                  <a:lnTo>
                    <a:pt x="237" y="282"/>
                  </a:lnTo>
                  <a:lnTo>
                    <a:pt x="255" y="267"/>
                  </a:lnTo>
                  <a:lnTo>
                    <a:pt x="330" y="222"/>
                  </a:lnTo>
                  <a:lnTo>
                    <a:pt x="330" y="22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13">
              <a:extLst>
                <a:ext uri="{FF2B5EF4-FFF2-40B4-BE49-F238E27FC236}">
                  <a16:creationId xmlns:a16="http://schemas.microsoft.com/office/drawing/2014/main" id="{99969BC2-4B07-44DB-B308-DE8BAFB4A389}"/>
                </a:ext>
              </a:extLst>
            </p:cNvPr>
            <p:cNvSpPr>
              <a:spLocks/>
            </p:cNvSpPr>
            <p:nvPr/>
          </p:nvSpPr>
          <p:spPr bwMode="auto">
            <a:xfrm>
              <a:off x="4030547" y="2455455"/>
              <a:ext cx="248320" cy="176269"/>
            </a:xfrm>
            <a:custGeom>
              <a:avLst/>
              <a:gdLst>
                <a:gd name="T0" fmla="*/ 67 w 193"/>
                <a:gd name="T1" fmla="*/ 126 h 137"/>
                <a:gd name="T2" fmla="*/ 78 w 193"/>
                <a:gd name="T3" fmla="*/ 119 h 137"/>
                <a:gd name="T4" fmla="*/ 93 w 193"/>
                <a:gd name="T5" fmla="*/ 112 h 137"/>
                <a:gd name="T6" fmla="*/ 100 w 193"/>
                <a:gd name="T7" fmla="*/ 112 h 137"/>
                <a:gd name="T8" fmla="*/ 111 w 193"/>
                <a:gd name="T9" fmla="*/ 112 h 137"/>
                <a:gd name="T10" fmla="*/ 145 w 193"/>
                <a:gd name="T11" fmla="*/ 93 h 137"/>
                <a:gd name="T12" fmla="*/ 156 w 193"/>
                <a:gd name="T13" fmla="*/ 86 h 137"/>
                <a:gd name="T14" fmla="*/ 160 w 193"/>
                <a:gd name="T15" fmla="*/ 74 h 137"/>
                <a:gd name="T16" fmla="*/ 167 w 193"/>
                <a:gd name="T17" fmla="*/ 67 h 137"/>
                <a:gd name="T18" fmla="*/ 189 w 193"/>
                <a:gd name="T19" fmla="*/ 67 h 137"/>
                <a:gd name="T20" fmla="*/ 189 w 193"/>
                <a:gd name="T21" fmla="*/ 63 h 137"/>
                <a:gd name="T22" fmla="*/ 189 w 193"/>
                <a:gd name="T23" fmla="*/ 60 h 137"/>
                <a:gd name="T24" fmla="*/ 185 w 193"/>
                <a:gd name="T25" fmla="*/ 56 h 137"/>
                <a:gd name="T26" fmla="*/ 185 w 193"/>
                <a:gd name="T27" fmla="*/ 52 h 137"/>
                <a:gd name="T28" fmla="*/ 182 w 193"/>
                <a:gd name="T29" fmla="*/ 37 h 137"/>
                <a:gd name="T30" fmla="*/ 178 w 193"/>
                <a:gd name="T31" fmla="*/ 30 h 137"/>
                <a:gd name="T32" fmla="*/ 178 w 193"/>
                <a:gd name="T33" fmla="*/ 22 h 137"/>
                <a:gd name="T34" fmla="*/ 178 w 193"/>
                <a:gd name="T35" fmla="*/ 19 h 137"/>
                <a:gd name="T36" fmla="*/ 174 w 193"/>
                <a:gd name="T37" fmla="*/ 15 h 137"/>
                <a:gd name="T38" fmla="*/ 163 w 193"/>
                <a:gd name="T39" fmla="*/ 15 h 137"/>
                <a:gd name="T40" fmla="*/ 160 w 193"/>
                <a:gd name="T41" fmla="*/ 11 h 137"/>
                <a:gd name="T42" fmla="*/ 160 w 193"/>
                <a:gd name="T43" fmla="*/ 11 h 137"/>
                <a:gd name="T44" fmla="*/ 152 w 193"/>
                <a:gd name="T45" fmla="*/ 15 h 137"/>
                <a:gd name="T46" fmla="*/ 141 w 193"/>
                <a:gd name="T47" fmla="*/ 11 h 137"/>
                <a:gd name="T48" fmla="*/ 134 w 193"/>
                <a:gd name="T49" fmla="*/ 15 h 137"/>
                <a:gd name="T50" fmla="*/ 126 w 193"/>
                <a:gd name="T51" fmla="*/ 8 h 137"/>
                <a:gd name="T52" fmla="*/ 123 w 193"/>
                <a:gd name="T53" fmla="*/ 4 h 137"/>
                <a:gd name="T54" fmla="*/ 123 w 193"/>
                <a:gd name="T55" fmla="*/ 4 h 137"/>
                <a:gd name="T56" fmla="*/ 119 w 193"/>
                <a:gd name="T57" fmla="*/ 4 h 137"/>
                <a:gd name="T58" fmla="*/ 115 w 193"/>
                <a:gd name="T59" fmla="*/ 4 h 137"/>
                <a:gd name="T60" fmla="*/ 111 w 193"/>
                <a:gd name="T61" fmla="*/ 15 h 137"/>
                <a:gd name="T62" fmla="*/ 108 w 193"/>
                <a:gd name="T63" fmla="*/ 26 h 137"/>
                <a:gd name="T64" fmla="*/ 97 w 193"/>
                <a:gd name="T65" fmla="*/ 37 h 137"/>
                <a:gd name="T66" fmla="*/ 93 w 193"/>
                <a:gd name="T67" fmla="*/ 37 h 137"/>
                <a:gd name="T68" fmla="*/ 82 w 193"/>
                <a:gd name="T69" fmla="*/ 45 h 137"/>
                <a:gd name="T70" fmla="*/ 74 w 193"/>
                <a:gd name="T71" fmla="*/ 48 h 137"/>
                <a:gd name="T72" fmla="*/ 67 w 193"/>
                <a:gd name="T73" fmla="*/ 52 h 137"/>
                <a:gd name="T74" fmla="*/ 63 w 193"/>
                <a:gd name="T75" fmla="*/ 63 h 137"/>
                <a:gd name="T76" fmla="*/ 56 w 193"/>
                <a:gd name="T77" fmla="*/ 71 h 137"/>
                <a:gd name="T78" fmla="*/ 52 w 193"/>
                <a:gd name="T79" fmla="*/ 82 h 137"/>
                <a:gd name="T80" fmla="*/ 52 w 193"/>
                <a:gd name="T81" fmla="*/ 93 h 137"/>
                <a:gd name="T82" fmla="*/ 56 w 193"/>
                <a:gd name="T83" fmla="*/ 97 h 137"/>
                <a:gd name="T84" fmla="*/ 45 w 193"/>
                <a:gd name="T85" fmla="*/ 112 h 137"/>
                <a:gd name="T86" fmla="*/ 37 w 193"/>
                <a:gd name="T87" fmla="*/ 119 h 137"/>
                <a:gd name="T88" fmla="*/ 23 w 193"/>
                <a:gd name="T89" fmla="*/ 130 h 137"/>
                <a:gd name="T90" fmla="*/ 0 w 193"/>
                <a:gd name="T91" fmla="*/ 137 h 137"/>
                <a:gd name="T92" fmla="*/ 67 w 193"/>
                <a:gd name="T93"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 h="137">
                  <a:moveTo>
                    <a:pt x="67" y="137"/>
                  </a:moveTo>
                  <a:lnTo>
                    <a:pt x="67" y="126"/>
                  </a:lnTo>
                  <a:lnTo>
                    <a:pt x="74" y="123"/>
                  </a:lnTo>
                  <a:lnTo>
                    <a:pt x="78" y="119"/>
                  </a:lnTo>
                  <a:lnTo>
                    <a:pt x="82" y="115"/>
                  </a:lnTo>
                  <a:lnTo>
                    <a:pt x="93" y="112"/>
                  </a:lnTo>
                  <a:lnTo>
                    <a:pt x="97" y="112"/>
                  </a:lnTo>
                  <a:lnTo>
                    <a:pt x="100" y="112"/>
                  </a:lnTo>
                  <a:lnTo>
                    <a:pt x="108" y="112"/>
                  </a:lnTo>
                  <a:lnTo>
                    <a:pt x="111" y="112"/>
                  </a:lnTo>
                  <a:lnTo>
                    <a:pt x="126" y="104"/>
                  </a:lnTo>
                  <a:lnTo>
                    <a:pt x="145" y="93"/>
                  </a:lnTo>
                  <a:lnTo>
                    <a:pt x="156" y="86"/>
                  </a:lnTo>
                  <a:lnTo>
                    <a:pt x="156" y="86"/>
                  </a:lnTo>
                  <a:lnTo>
                    <a:pt x="156" y="78"/>
                  </a:lnTo>
                  <a:lnTo>
                    <a:pt x="160" y="74"/>
                  </a:lnTo>
                  <a:lnTo>
                    <a:pt x="160" y="74"/>
                  </a:lnTo>
                  <a:lnTo>
                    <a:pt x="167" y="67"/>
                  </a:lnTo>
                  <a:lnTo>
                    <a:pt x="171" y="67"/>
                  </a:lnTo>
                  <a:lnTo>
                    <a:pt x="189" y="67"/>
                  </a:lnTo>
                  <a:lnTo>
                    <a:pt x="189" y="63"/>
                  </a:lnTo>
                  <a:lnTo>
                    <a:pt x="189" y="63"/>
                  </a:lnTo>
                  <a:lnTo>
                    <a:pt x="193" y="60"/>
                  </a:lnTo>
                  <a:lnTo>
                    <a:pt x="189" y="60"/>
                  </a:lnTo>
                  <a:lnTo>
                    <a:pt x="189" y="60"/>
                  </a:lnTo>
                  <a:lnTo>
                    <a:pt x="185" y="56"/>
                  </a:lnTo>
                  <a:lnTo>
                    <a:pt x="185" y="56"/>
                  </a:lnTo>
                  <a:lnTo>
                    <a:pt x="185" y="52"/>
                  </a:lnTo>
                  <a:lnTo>
                    <a:pt x="182" y="48"/>
                  </a:lnTo>
                  <a:lnTo>
                    <a:pt x="182" y="37"/>
                  </a:lnTo>
                  <a:lnTo>
                    <a:pt x="178" y="34"/>
                  </a:lnTo>
                  <a:lnTo>
                    <a:pt x="178" y="30"/>
                  </a:lnTo>
                  <a:lnTo>
                    <a:pt x="178" y="26"/>
                  </a:lnTo>
                  <a:lnTo>
                    <a:pt x="178" y="22"/>
                  </a:lnTo>
                  <a:lnTo>
                    <a:pt x="178" y="22"/>
                  </a:lnTo>
                  <a:lnTo>
                    <a:pt x="178" y="19"/>
                  </a:lnTo>
                  <a:lnTo>
                    <a:pt x="174" y="15"/>
                  </a:lnTo>
                  <a:lnTo>
                    <a:pt x="174" y="15"/>
                  </a:lnTo>
                  <a:lnTo>
                    <a:pt x="171" y="15"/>
                  </a:lnTo>
                  <a:lnTo>
                    <a:pt x="163" y="15"/>
                  </a:lnTo>
                  <a:lnTo>
                    <a:pt x="160" y="11"/>
                  </a:lnTo>
                  <a:lnTo>
                    <a:pt x="160" y="11"/>
                  </a:lnTo>
                  <a:lnTo>
                    <a:pt x="160" y="11"/>
                  </a:lnTo>
                  <a:lnTo>
                    <a:pt x="160" y="11"/>
                  </a:lnTo>
                  <a:lnTo>
                    <a:pt x="156" y="11"/>
                  </a:lnTo>
                  <a:lnTo>
                    <a:pt x="152" y="15"/>
                  </a:lnTo>
                  <a:lnTo>
                    <a:pt x="145" y="11"/>
                  </a:lnTo>
                  <a:lnTo>
                    <a:pt x="141" y="11"/>
                  </a:lnTo>
                  <a:lnTo>
                    <a:pt x="137" y="15"/>
                  </a:lnTo>
                  <a:lnTo>
                    <a:pt x="134" y="15"/>
                  </a:lnTo>
                  <a:lnTo>
                    <a:pt x="130" y="15"/>
                  </a:lnTo>
                  <a:lnTo>
                    <a:pt x="126" y="8"/>
                  </a:lnTo>
                  <a:lnTo>
                    <a:pt x="123" y="8"/>
                  </a:lnTo>
                  <a:lnTo>
                    <a:pt x="123" y="4"/>
                  </a:lnTo>
                  <a:lnTo>
                    <a:pt x="123" y="4"/>
                  </a:lnTo>
                  <a:lnTo>
                    <a:pt x="123" y="4"/>
                  </a:lnTo>
                  <a:lnTo>
                    <a:pt x="123" y="0"/>
                  </a:lnTo>
                  <a:lnTo>
                    <a:pt x="119" y="4"/>
                  </a:lnTo>
                  <a:lnTo>
                    <a:pt x="119" y="4"/>
                  </a:lnTo>
                  <a:lnTo>
                    <a:pt x="115" y="4"/>
                  </a:lnTo>
                  <a:lnTo>
                    <a:pt x="111" y="8"/>
                  </a:lnTo>
                  <a:lnTo>
                    <a:pt x="111" y="15"/>
                  </a:lnTo>
                  <a:lnTo>
                    <a:pt x="108" y="19"/>
                  </a:lnTo>
                  <a:lnTo>
                    <a:pt x="108" y="26"/>
                  </a:lnTo>
                  <a:lnTo>
                    <a:pt x="104" y="30"/>
                  </a:lnTo>
                  <a:lnTo>
                    <a:pt x="97" y="37"/>
                  </a:lnTo>
                  <a:lnTo>
                    <a:pt x="97" y="37"/>
                  </a:lnTo>
                  <a:lnTo>
                    <a:pt x="93" y="37"/>
                  </a:lnTo>
                  <a:lnTo>
                    <a:pt x="86" y="41"/>
                  </a:lnTo>
                  <a:lnTo>
                    <a:pt x="82" y="45"/>
                  </a:lnTo>
                  <a:lnTo>
                    <a:pt x="82" y="45"/>
                  </a:lnTo>
                  <a:lnTo>
                    <a:pt x="74" y="48"/>
                  </a:lnTo>
                  <a:lnTo>
                    <a:pt x="71" y="48"/>
                  </a:lnTo>
                  <a:lnTo>
                    <a:pt x="67" y="52"/>
                  </a:lnTo>
                  <a:lnTo>
                    <a:pt x="60" y="56"/>
                  </a:lnTo>
                  <a:lnTo>
                    <a:pt x="63" y="63"/>
                  </a:lnTo>
                  <a:lnTo>
                    <a:pt x="63" y="67"/>
                  </a:lnTo>
                  <a:lnTo>
                    <a:pt x="56" y="71"/>
                  </a:lnTo>
                  <a:lnTo>
                    <a:pt x="52" y="78"/>
                  </a:lnTo>
                  <a:lnTo>
                    <a:pt x="52" y="82"/>
                  </a:lnTo>
                  <a:lnTo>
                    <a:pt x="56" y="89"/>
                  </a:lnTo>
                  <a:lnTo>
                    <a:pt x="52" y="93"/>
                  </a:lnTo>
                  <a:lnTo>
                    <a:pt x="52" y="93"/>
                  </a:lnTo>
                  <a:lnTo>
                    <a:pt x="56" y="97"/>
                  </a:lnTo>
                  <a:lnTo>
                    <a:pt x="56" y="100"/>
                  </a:lnTo>
                  <a:lnTo>
                    <a:pt x="45" y="112"/>
                  </a:lnTo>
                  <a:lnTo>
                    <a:pt x="41" y="115"/>
                  </a:lnTo>
                  <a:lnTo>
                    <a:pt x="37" y="119"/>
                  </a:lnTo>
                  <a:lnTo>
                    <a:pt x="34" y="119"/>
                  </a:lnTo>
                  <a:lnTo>
                    <a:pt x="23" y="130"/>
                  </a:lnTo>
                  <a:lnTo>
                    <a:pt x="4" y="134"/>
                  </a:lnTo>
                  <a:lnTo>
                    <a:pt x="0" y="137"/>
                  </a:lnTo>
                  <a:lnTo>
                    <a:pt x="67" y="137"/>
                  </a:lnTo>
                  <a:lnTo>
                    <a:pt x="67" y="137"/>
                  </a:lnTo>
                  <a:lnTo>
                    <a:pt x="67" y="1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14">
              <a:extLst>
                <a:ext uri="{FF2B5EF4-FFF2-40B4-BE49-F238E27FC236}">
                  <a16:creationId xmlns:a16="http://schemas.microsoft.com/office/drawing/2014/main" id="{F5108AAA-8319-4D50-A0E4-AFBC48CFD323}"/>
                </a:ext>
              </a:extLst>
            </p:cNvPr>
            <p:cNvSpPr>
              <a:spLocks/>
            </p:cNvSpPr>
            <p:nvPr/>
          </p:nvSpPr>
          <p:spPr bwMode="auto">
            <a:xfrm>
              <a:off x="3945629" y="2631723"/>
              <a:ext cx="171122" cy="129950"/>
            </a:xfrm>
            <a:custGeom>
              <a:avLst/>
              <a:gdLst>
                <a:gd name="T0" fmla="*/ 133 w 133"/>
                <a:gd name="T1" fmla="*/ 4 h 101"/>
                <a:gd name="T2" fmla="*/ 133 w 133"/>
                <a:gd name="T3" fmla="*/ 0 h 101"/>
                <a:gd name="T4" fmla="*/ 66 w 133"/>
                <a:gd name="T5" fmla="*/ 0 h 101"/>
                <a:gd name="T6" fmla="*/ 63 w 133"/>
                <a:gd name="T7" fmla="*/ 8 h 101"/>
                <a:gd name="T8" fmla="*/ 63 w 133"/>
                <a:gd name="T9" fmla="*/ 15 h 101"/>
                <a:gd name="T10" fmla="*/ 59 w 133"/>
                <a:gd name="T11" fmla="*/ 15 h 101"/>
                <a:gd name="T12" fmla="*/ 48 w 133"/>
                <a:gd name="T13" fmla="*/ 19 h 101"/>
                <a:gd name="T14" fmla="*/ 44 w 133"/>
                <a:gd name="T15" fmla="*/ 23 h 101"/>
                <a:gd name="T16" fmla="*/ 40 w 133"/>
                <a:gd name="T17" fmla="*/ 26 h 101"/>
                <a:gd name="T18" fmla="*/ 44 w 133"/>
                <a:gd name="T19" fmla="*/ 30 h 101"/>
                <a:gd name="T20" fmla="*/ 33 w 133"/>
                <a:gd name="T21" fmla="*/ 41 h 101"/>
                <a:gd name="T22" fmla="*/ 33 w 133"/>
                <a:gd name="T23" fmla="*/ 45 h 101"/>
                <a:gd name="T24" fmla="*/ 26 w 133"/>
                <a:gd name="T25" fmla="*/ 52 h 101"/>
                <a:gd name="T26" fmla="*/ 22 w 133"/>
                <a:gd name="T27" fmla="*/ 56 h 101"/>
                <a:gd name="T28" fmla="*/ 18 w 133"/>
                <a:gd name="T29" fmla="*/ 64 h 101"/>
                <a:gd name="T30" fmla="*/ 18 w 133"/>
                <a:gd name="T31" fmla="*/ 64 h 101"/>
                <a:gd name="T32" fmla="*/ 11 w 133"/>
                <a:gd name="T33" fmla="*/ 71 h 101"/>
                <a:gd name="T34" fmla="*/ 11 w 133"/>
                <a:gd name="T35" fmla="*/ 75 h 101"/>
                <a:gd name="T36" fmla="*/ 15 w 133"/>
                <a:gd name="T37" fmla="*/ 75 h 101"/>
                <a:gd name="T38" fmla="*/ 11 w 133"/>
                <a:gd name="T39" fmla="*/ 75 h 101"/>
                <a:gd name="T40" fmla="*/ 3 w 133"/>
                <a:gd name="T41" fmla="*/ 86 h 101"/>
                <a:gd name="T42" fmla="*/ 3 w 133"/>
                <a:gd name="T43" fmla="*/ 86 h 101"/>
                <a:gd name="T44" fmla="*/ 0 w 133"/>
                <a:gd name="T45" fmla="*/ 90 h 101"/>
                <a:gd name="T46" fmla="*/ 0 w 133"/>
                <a:gd name="T47" fmla="*/ 93 h 101"/>
                <a:gd name="T48" fmla="*/ 0 w 133"/>
                <a:gd name="T49" fmla="*/ 93 h 101"/>
                <a:gd name="T50" fmla="*/ 0 w 133"/>
                <a:gd name="T51" fmla="*/ 101 h 101"/>
                <a:gd name="T52" fmla="*/ 66 w 133"/>
                <a:gd name="T53" fmla="*/ 101 h 101"/>
                <a:gd name="T54" fmla="*/ 66 w 133"/>
                <a:gd name="T55" fmla="*/ 71 h 101"/>
                <a:gd name="T56" fmla="*/ 66 w 133"/>
                <a:gd name="T57" fmla="*/ 67 h 101"/>
                <a:gd name="T58" fmla="*/ 70 w 133"/>
                <a:gd name="T59" fmla="*/ 67 h 101"/>
                <a:gd name="T60" fmla="*/ 74 w 133"/>
                <a:gd name="T61" fmla="*/ 64 h 101"/>
                <a:gd name="T62" fmla="*/ 81 w 133"/>
                <a:gd name="T63" fmla="*/ 64 h 101"/>
                <a:gd name="T64" fmla="*/ 81 w 133"/>
                <a:gd name="T65" fmla="*/ 26 h 101"/>
                <a:gd name="T66" fmla="*/ 133 w 133"/>
                <a:gd name="T67" fmla="*/ 26 h 101"/>
                <a:gd name="T68" fmla="*/ 133 w 133"/>
                <a:gd name="T69" fmla="*/ 4 h 101"/>
                <a:gd name="T70" fmla="*/ 133 w 133"/>
                <a:gd name="T71" fmla="*/ 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 h="101">
                  <a:moveTo>
                    <a:pt x="133" y="4"/>
                  </a:moveTo>
                  <a:lnTo>
                    <a:pt x="133" y="0"/>
                  </a:lnTo>
                  <a:lnTo>
                    <a:pt x="66" y="0"/>
                  </a:lnTo>
                  <a:lnTo>
                    <a:pt x="63" y="8"/>
                  </a:lnTo>
                  <a:lnTo>
                    <a:pt x="63" y="15"/>
                  </a:lnTo>
                  <a:lnTo>
                    <a:pt x="59" y="15"/>
                  </a:lnTo>
                  <a:lnTo>
                    <a:pt x="48" y="19"/>
                  </a:lnTo>
                  <a:lnTo>
                    <a:pt x="44" y="23"/>
                  </a:lnTo>
                  <a:lnTo>
                    <a:pt x="40" y="26"/>
                  </a:lnTo>
                  <a:lnTo>
                    <a:pt x="44" y="30"/>
                  </a:lnTo>
                  <a:lnTo>
                    <a:pt x="33" y="41"/>
                  </a:lnTo>
                  <a:lnTo>
                    <a:pt x="33" y="45"/>
                  </a:lnTo>
                  <a:lnTo>
                    <a:pt x="26" y="52"/>
                  </a:lnTo>
                  <a:lnTo>
                    <a:pt x="22" y="56"/>
                  </a:lnTo>
                  <a:lnTo>
                    <a:pt x="18" y="64"/>
                  </a:lnTo>
                  <a:lnTo>
                    <a:pt x="18" y="64"/>
                  </a:lnTo>
                  <a:lnTo>
                    <a:pt x="11" y="71"/>
                  </a:lnTo>
                  <a:lnTo>
                    <a:pt x="11" y="75"/>
                  </a:lnTo>
                  <a:lnTo>
                    <a:pt x="15" y="75"/>
                  </a:lnTo>
                  <a:lnTo>
                    <a:pt x="11" y="75"/>
                  </a:lnTo>
                  <a:lnTo>
                    <a:pt x="3" y="86"/>
                  </a:lnTo>
                  <a:lnTo>
                    <a:pt x="3" y="86"/>
                  </a:lnTo>
                  <a:lnTo>
                    <a:pt x="0" y="90"/>
                  </a:lnTo>
                  <a:lnTo>
                    <a:pt x="0" y="93"/>
                  </a:lnTo>
                  <a:lnTo>
                    <a:pt x="0" y="93"/>
                  </a:lnTo>
                  <a:lnTo>
                    <a:pt x="0" y="101"/>
                  </a:lnTo>
                  <a:lnTo>
                    <a:pt x="66" y="101"/>
                  </a:lnTo>
                  <a:lnTo>
                    <a:pt x="66" y="71"/>
                  </a:lnTo>
                  <a:lnTo>
                    <a:pt x="66" y="67"/>
                  </a:lnTo>
                  <a:lnTo>
                    <a:pt x="70" y="67"/>
                  </a:lnTo>
                  <a:lnTo>
                    <a:pt x="74" y="64"/>
                  </a:lnTo>
                  <a:lnTo>
                    <a:pt x="81" y="64"/>
                  </a:lnTo>
                  <a:lnTo>
                    <a:pt x="81" y="26"/>
                  </a:lnTo>
                  <a:lnTo>
                    <a:pt x="133" y="26"/>
                  </a:lnTo>
                  <a:lnTo>
                    <a:pt x="133" y="4"/>
                  </a:lnTo>
                  <a:lnTo>
                    <a:pt x="133"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15">
              <a:extLst>
                <a:ext uri="{FF2B5EF4-FFF2-40B4-BE49-F238E27FC236}">
                  <a16:creationId xmlns:a16="http://schemas.microsoft.com/office/drawing/2014/main" id="{BED7ADA0-A8F8-4282-870E-04718ACF7168}"/>
                </a:ext>
              </a:extLst>
            </p:cNvPr>
            <p:cNvSpPr>
              <a:spLocks/>
            </p:cNvSpPr>
            <p:nvPr/>
          </p:nvSpPr>
          <p:spPr bwMode="auto">
            <a:xfrm>
              <a:off x="3945629" y="2636870"/>
              <a:ext cx="247033" cy="253467"/>
            </a:xfrm>
            <a:custGeom>
              <a:avLst/>
              <a:gdLst>
                <a:gd name="T0" fmla="*/ 66 w 192"/>
                <a:gd name="T1" fmla="*/ 97 h 197"/>
                <a:gd name="T2" fmla="*/ 66 w 192"/>
                <a:gd name="T3" fmla="*/ 63 h 197"/>
                <a:gd name="T4" fmla="*/ 74 w 192"/>
                <a:gd name="T5" fmla="*/ 60 h 197"/>
                <a:gd name="T6" fmla="*/ 81 w 192"/>
                <a:gd name="T7" fmla="*/ 22 h 197"/>
                <a:gd name="T8" fmla="*/ 133 w 192"/>
                <a:gd name="T9" fmla="*/ 0 h 197"/>
                <a:gd name="T10" fmla="*/ 192 w 192"/>
                <a:gd name="T11" fmla="*/ 37 h 197"/>
                <a:gd name="T12" fmla="*/ 174 w 192"/>
                <a:gd name="T13" fmla="*/ 37 h 197"/>
                <a:gd name="T14" fmla="*/ 192 w 192"/>
                <a:gd name="T15" fmla="*/ 171 h 197"/>
                <a:gd name="T16" fmla="*/ 126 w 192"/>
                <a:gd name="T17" fmla="*/ 186 h 197"/>
                <a:gd name="T18" fmla="*/ 122 w 192"/>
                <a:gd name="T19" fmla="*/ 182 h 197"/>
                <a:gd name="T20" fmla="*/ 118 w 192"/>
                <a:gd name="T21" fmla="*/ 186 h 197"/>
                <a:gd name="T22" fmla="*/ 118 w 192"/>
                <a:gd name="T23" fmla="*/ 178 h 197"/>
                <a:gd name="T24" fmla="*/ 103 w 192"/>
                <a:gd name="T25" fmla="*/ 182 h 197"/>
                <a:gd name="T26" fmla="*/ 100 w 192"/>
                <a:gd name="T27" fmla="*/ 189 h 197"/>
                <a:gd name="T28" fmla="*/ 96 w 192"/>
                <a:gd name="T29" fmla="*/ 178 h 197"/>
                <a:gd name="T30" fmla="*/ 85 w 192"/>
                <a:gd name="T31" fmla="*/ 182 h 197"/>
                <a:gd name="T32" fmla="*/ 85 w 192"/>
                <a:gd name="T33" fmla="*/ 189 h 197"/>
                <a:gd name="T34" fmla="*/ 81 w 192"/>
                <a:gd name="T35" fmla="*/ 193 h 197"/>
                <a:gd name="T36" fmla="*/ 77 w 192"/>
                <a:gd name="T37" fmla="*/ 197 h 197"/>
                <a:gd name="T38" fmla="*/ 70 w 192"/>
                <a:gd name="T39" fmla="*/ 189 h 197"/>
                <a:gd name="T40" fmla="*/ 66 w 192"/>
                <a:gd name="T41" fmla="*/ 186 h 197"/>
                <a:gd name="T42" fmla="*/ 63 w 192"/>
                <a:gd name="T43" fmla="*/ 182 h 197"/>
                <a:gd name="T44" fmla="*/ 59 w 192"/>
                <a:gd name="T45" fmla="*/ 175 h 197"/>
                <a:gd name="T46" fmla="*/ 55 w 192"/>
                <a:gd name="T47" fmla="*/ 175 h 197"/>
                <a:gd name="T48" fmla="*/ 52 w 192"/>
                <a:gd name="T49" fmla="*/ 175 h 197"/>
                <a:gd name="T50" fmla="*/ 48 w 192"/>
                <a:gd name="T51" fmla="*/ 175 h 197"/>
                <a:gd name="T52" fmla="*/ 40 w 192"/>
                <a:gd name="T53" fmla="*/ 167 h 197"/>
                <a:gd name="T54" fmla="*/ 29 w 192"/>
                <a:gd name="T55" fmla="*/ 167 h 197"/>
                <a:gd name="T56" fmla="*/ 15 w 192"/>
                <a:gd name="T57" fmla="*/ 171 h 197"/>
                <a:gd name="T58" fmla="*/ 7 w 192"/>
                <a:gd name="T59" fmla="*/ 175 h 197"/>
                <a:gd name="T60" fmla="*/ 7 w 192"/>
                <a:gd name="T61" fmla="*/ 167 h 197"/>
                <a:gd name="T62" fmla="*/ 11 w 192"/>
                <a:gd name="T63" fmla="*/ 156 h 197"/>
                <a:gd name="T64" fmla="*/ 11 w 192"/>
                <a:gd name="T65" fmla="*/ 130 h 197"/>
                <a:gd name="T66" fmla="*/ 7 w 192"/>
                <a:gd name="T67" fmla="*/ 123 h 197"/>
                <a:gd name="T68" fmla="*/ 11 w 192"/>
                <a:gd name="T69" fmla="*/ 115 h 197"/>
                <a:gd name="T70" fmla="*/ 11 w 192"/>
                <a:gd name="T71" fmla="*/ 111 h 197"/>
                <a:gd name="T72" fmla="*/ 3 w 192"/>
                <a:gd name="T73" fmla="*/ 104 h 197"/>
                <a:gd name="T74" fmla="*/ 3 w 192"/>
                <a:gd name="T75" fmla="*/ 100 h 197"/>
                <a:gd name="T76" fmla="*/ 0 w 192"/>
                <a:gd name="T77" fmla="*/ 100 h 197"/>
                <a:gd name="T78" fmla="*/ 0 w 192"/>
                <a:gd name="T79" fmla="*/ 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2" h="197">
                  <a:moveTo>
                    <a:pt x="0" y="97"/>
                  </a:moveTo>
                  <a:lnTo>
                    <a:pt x="66" y="97"/>
                  </a:lnTo>
                  <a:lnTo>
                    <a:pt x="66" y="67"/>
                  </a:lnTo>
                  <a:lnTo>
                    <a:pt x="66" y="63"/>
                  </a:lnTo>
                  <a:lnTo>
                    <a:pt x="70" y="63"/>
                  </a:lnTo>
                  <a:lnTo>
                    <a:pt x="74" y="60"/>
                  </a:lnTo>
                  <a:lnTo>
                    <a:pt x="81" y="60"/>
                  </a:lnTo>
                  <a:lnTo>
                    <a:pt x="81" y="22"/>
                  </a:lnTo>
                  <a:lnTo>
                    <a:pt x="133" y="22"/>
                  </a:lnTo>
                  <a:lnTo>
                    <a:pt x="133" y="0"/>
                  </a:lnTo>
                  <a:lnTo>
                    <a:pt x="192" y="37"/>
                  </a:lnTo>
                  <a:lnTo>
                    <a:pt x="192" y="37"/>
                  </a:lnTo>
                  <a:lnTo>
                    <a:pt x="192" y="37"/>
                  </a:lnTo>
                  <a:lnTo>
                    <a:pt x="174" y="37"/>
                  </a:lnTo>
                  <a:lnTo>
                    <a:pt x="185" y="171"/>
                  </a:lnTo>
                  <a:lnTo>
                    <a:pt x="192" y="171"/>
                  </a:lnTo>
                  <a:lnTo>
                    <a:pt x="185" y="186"/>
                  </a:lnTo>
                  <a:lnTo>
                    <a:pt x="126" y="186"/>
                  </a:lnTo>
                  <a:lnTo>
                    <a:pt x="126" y="186"/>
                  </a:lnTo>
                  <a:lnTo>
                    <a:pt x="122" y="182"/>
                  </a:lnTo>
                  <a:lnTo>
                    <a:pt x="122" y="182"/>
                  </a:lnTo>
                  <a:lnTo>
                    <a:pt x="118" y="186"/>
                  </a:lnTo>
                  <a:lnTo>
                    <a:pt x="118" y="186"/>
                  </a:lnTo>
                  <a:lnTo>
                    <a:pt x="118" y="178"/>
                  </a:lnTo>
                  <a:lnTo>
                    <a:pt x="111" y="178"/>
                  </a:lnTo>
                  <a:lnTo>
                    <a:pt x="103" y="182"/>
                  </a:lnTo>
                  <a:lnTo>
                    <a:pt x="100" y="189"/>
                  </a:lnTo>
                  <a:lnTo>
                    <a:pt x="100" y="189"/>
                  </a:lnTo>
                  <a:lnTo>
                    <a:pt x="96" y="182"/>
                  </a:lnTo>
                  <a:lnTo>
                    <a:pt x="96" y="178"/>
                  </a:lnTo>
                  <a:lnTo>
                    <a:pt x="92" y="178"/>
                  </a:lnTo>
                  <a:lnTo>
                    <a:pt x="85" y="182"/>
                  </a:lnTo>
                  <a:lnTo>
                    <a:pt x="85" y="186"/>
                  </a:lnTo>
                  <a:lnTo>
                    <a:pt x="85" y="189"/>
                  </a:lnTo>
                  <a:lnTo>
                    <a:pt x="85" y="193"/>
                  </a:lnTo>
                  <a:lnTo>
                    <a:pt x="81" y="193"/>
                  </a:lnTo>
                  <a:lnTo>
                    <a:pt x="77" y="197"/>
                  </a:lnTo>
                  <a:lnTo>
                    <a:pt x="77" y="197"/>
                  </a:lnTo>
                  <a:lnTo>
                    <a:pt x="74" y="193"/>
                  </a:lnTo>
                  <a:lnTo>
                    <a:pt x="70" y="189"/>
                  </a:lnTo>
                  <a:lnTo>
                    <a:pt x="66" y="189"/>
                  </a:lnTo>
                  <a:lnTo>
                    <a:pt x="66" y="186"/>
                  </a:lnTo>
                  <a:lnTo>
                    <a:pt x="63" y="186"/>
                  </a:lnTo>
                  <a:lnTo>
                    <a:pt x="63" y="182"/>
                  </a:lnTo>
                  <a:lnTo>
                    <a:pt x="59" y="178"/>
                  </a:lnTo>
                  <a:lnTo>
                    <a:pt x="59" y="175"/>
                  </a:lnTo>
                  <a:lnTo>
                    <a:pt x="59" y="175"/>
                  </a:lnTo>
                  <a:lnTo>
                    <a:pt x="55" y="175"/>
                  </a:lnTo>
                  <a:lnTo>
                    <a:pt x="55" y="175"/>
                  </a:lnTo>
                  <a:lnTo>
                    <a:pt x="52" y="175"/>
                  </a:lnTo>
                  <a:lnTo>
                    <a:pt x="48" y="175"/>
                  </a:lnTo>
                  <a:lnTo>
                    <a:pt x="48" y="175"/>
                  </a:lnTo>
                  <a:lnTo>
                    <a:pt x="44" y="171"/>
                  </a:lnTo>
                  <a:lnTo>
                    <a:pt x="40" y="167"/>
                  </a:lnTo>
                  <a:lnTo>
                    <a:pt x="33" y="167"/>
                  </a:lnTo>
                  <a:lnTo>
                    <a:pt x="29" y="167"/>
                  </a:lnTo>
                  <a:lnTo>
                    <a:pt x="22" y="167"/>
                  </a:lnTo>
                  <a:lnTo>
                    <a:pt x="15" y="171"/>
                  </a:lnTo>
                  <a:lnTo>
                    <a:pt x="11" y="175"/>
                  </a:lnTo>
                  <a:lnTo>
                    <a:pt x="7" y="175"/>
                  </a:lnTo>
                  <a:lnTo>
                    <a:pt x="3" y="175"/>
                  </a:lnTo>
                  <a:lnTo>
                    <a:pt x="7" y="167"/>
                  </a:lnTo>
                  <a:lnTo>
                    <a:pt x="7" y="160"/>
                  </a:lnTo>
                  <a:lnTo>
                    <a:pt x="11" y="156"/>
                  </a:lnTo>
                  <a:lnTo>
                    <a:pt x="15" y="145"/>
                  </a:lnTo>
                  <a:lnTo>
                    <a:pt x="11" y="130"/>
                  </a:lnTo>
                  <a:lnTo>
                    <a:pt x="7" y="123"/>
                  </a:lnTo>
                  <a:lnTo>
                    <a:pt x="7" y="123"/>
                  </a:lnTo>
                  <a:lnTo>
                    <a:pt x="11" y="123"/>
                  </a:lnTo>
                  <a:lnTo>
                    <a:pt x="11" y="115"/>
                  </a:lnTo>
                  <a:lnTo>
                    <a:pt x="11" y="111"/>
                  </a:lnTo>
                  <a:lnTo>
                    <a:pt x="11" y="111"/>
                  </a:lnTo>
                  <a:lnTo>
                    <a:pt x="7" y="104"/>
                  </a:lnTo>
                  <a:lnTo>
                    <a:pt x="3" y="104"/>
                  </a:lnTo>
                  <a:lnTo>
                    <a:pt x="3" y="104"/>
                  </a:lnTo>
                  <a:lnTo>
                    <a:pt x="3" y="100"/>
                  </a:lnTo>
                  <a:lnTo>
                    <a:pt x="0" y="104"/>
                  </a:lnTo>
                  <a:lnTo>
                    <a:pt x="0" y="100"/>
                  </a:lnTo>
                  <a:lnTo>
                    <a:pt x="0" y="97"/>
                  </a:lnTo>
                  <a:lnTo>
                    <a:pt x="0" y="9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16">
              <a:extLst>
                <a:ext uri="{FF2B5EF4-FFF2-40B4-BE49-F238E27FC236}">
                  <a16:creationId xmlns:a16="http://schemas.microsoft.com/office/drawing/2014/main" id="{7D616641-F58E-4C32-8C9C-B938223FB4C8}"/>
                </a:ext>
              </a:extLst>
            </p:cNvPr>
            <p:cNvSpPr>
              <a:spLocks/>
            </p:cNvSpPr>
            <p:nvPr/>
          </p:nvSpPr>
          <p:spPr bwMode="auto">
            <a:xfrm>
              <a:off x="4044701" y="2684476"/>
              <a:ext cx="343531" cy="292066"/>
            </a:xfrm>
            <a:custGeom>
              <a:avLst/>
              <a:gdLst>
                <a:gd name="T0" fmla="*/ 8 w 267"/>
                <a:gd name="T1" fmla="*/ 156 h 227"/>
                <a:gd name="T2" fmla="*/ 8 w 267"/>
                <a:gd name="T3" fmla="*/ 145 h 227"/>
                <a:gd name="T4" fmla="*/ 19 w 267"/>
                <a:gd name="T5" fmla="*/ 145 h 227"/>
                <a:gd name="T6" fmla="*/ 26 w 267"/>
                <a:gd name="T7" fmla="*/ 145 h 227"/>
                <a:gd name="T8" fmla="*/ 41 w 267"/>
                <a:gd name="T9" fmla="*/ 149 h 227"/>
                <a:gd name="T10" fmla="*/ 45 w 267"/>
                <a:gd name="T11" fmla="*/ 145 h 227"/>
                <a:gd name="T12" fmla="*/ 108 w 267"/>
                <a:gd name="T13" fmla="*/ 149 h 227"/>
                <a:gd name="T14" fmla="*/ 97 w 267"/>
                <a:gd name="T15" fmla="*/ 0 h 227"/>
                <a:gd name="T16" fmla="*/ 226 w 267"/>
                <a:gd name="T17" fmla="*/ 74 h 227"/>
                <a:gd name="T18" fmla="*/ 241 w 267"/>
                <a:gd name="T19" fmla="*/ 78 h 227"/>
                <a:gd name="T20" fmla="*/ 249 w 267"/>
                <a:gd name="T21" fmla="*/ 82 h 227"/>
                <a:gd name="T22" fmla="*/ 249 w 267"/>
                <a:gd name="T23" fmla="*/ 93 h 227"/>
                <a:gd name="T24" fmla="*/ 267 w 267"/>
                <a:gd name="T25" fmla="*/ 93 h 227"/>
                <a:gd name="T26" fmla="*/ 263 w 267"/>
                <a:gd name="T27" fmla="*/ 134 h 227"/>
                <a:gd name="T28" fmla="*/ 260 w 267"/>
                <a:gd name="T29" fmla="*/ 145 h 227"/>
                <a:gd name="T30" fmla="*/ 241 w 267"/>
                <a:gd name="T31" fmla="*/ 149 h 227"/>
                <a:gd name="T32" fmla="*/ 226 w 267"/>
                <a:gd name="T33" fmla="*/ 152 h 227"/>
                <a:gd name="T34" fmla="*/ 208 w 267"/>
                <a:gd name="T35" fmla="*/ 156 h 227"/>
                <a:gd name="T36" fmla="*/ 204 w 267"/>
                <a:gd name="T37" fmla="*/ 156 h 227"/>
                <a:gd name="T38" fmla="*/ 189 w 267"/>
                <a:gd name="T39" fmla="*/ 152 h 227"/>
                <a:gd name="T40" fmla="*/ 174 w 267"/>
                <a:gd name="T41" fmla="*/ 160 h 227"/>
                <a:gd name="T42" fmla="*/ 152 w 267"/>
                <a:gd name="T43" fmla="*/ 175 h 227"/>
                <a:gd name="T44" fmla="*/ 134 w 267"/>
                <a:gd name="T45" fmla="*/ 178 h 227"/>
                <a:gd name="T46" fmla="*/ 130 w 267"/>
                <a:gd name="T47" fmla="*/ 186 h 227"/>
                <a:gd name="T48" fmla="*/ 119 w 267"/>
                <a:gd name="T49" fmla="*/ 201 h 227"/>
                <a:gd name="T50" fmla="*/ 115 w 267"/>
                <a:gd name="T51" fmla="*/ 208 h 227"/>
                <a:gd name="T52" fmla="*/ 112 w 267"/>
                <a:gd name="T53" fmla="*/ 215 h 227"/>
                <a:gd name="T54" fmla="*/ 112 w 267"/>
                <a:gd name="T55" fmla="*/ 223 h 227"/>
                <a:gd name="T56" fmla="*/ 100 w 267"/>
                <a:gd name="T57" fmla="*/ 223 h 227"/>
                <a:gd name="T58" fmla="*/ 93 w 267"/>
                <a:gd name="T59" fmla="*/ 223 h 227"/>
                <a:gd name="T60" fmla="*/ 82 w 267"/>
                <a:gd name="T61" fmla="*/ 227 h 227"/>
                <a:gd name="T62" fmla="*/ 75 w 267"/>
                <a:gd name="T63" fmla="*/ 227 h 227"/>
                <a:gd name="T64" fmla="*/ 67 w 267"/>
                <a:gd name="T65" fmla="*/ 223 h 227"/>
                <a:gd name="T66" fmla="*/ 67 w 267"/>
                <a:gd name="T67" fmla="*/ 215 h 227"/>
                <a:gd name="T68" fmla="*/ 60 w 267"/>
                <a:gd name="T69" fmla="*/ 219 h 227"/>
                <a:gd name="T70" fmla="*/ 63 w 267"/>
                <a:gd name="T71" fmla="*/ 208 h 227"/>
                <a:gd name="T72" fmla="*/ 60 w 267"/>
                <a:gd name="T73" fmla="*/ 204 h 227"/>
                <a:gd name="T74" fmla="*/ 52 w 267"/>
                <a:gd name="T75" fmla="*/ 197 h 227"/>
                <a:gd name="T76" fmla="*/ 45 w 267"/>
                <a:gd name="T77" fmla="*/ 197 h 227"/>
                <a:gd name="T78" fmla="*/ 37 w 267"/>
                <a:gd name="T79" fmla="*/ 201 h 227"/>
                <a:gd name="T80" fmla="*/ 26 w 267"/>
                <a:gd name="T81" fmla="*/ 201 h 227"/>
                <a:gd name="T82" fmla="*/ 19 w 267"/>
                <a:gd name="T83" fmla="*/ 201 h 227"/>
                <a:gd name="T84" fmla="*/ 19 w 267"/>
                <a:gd name="T85" fmla="*/ 193 h 227"/>
                <a:gd name="T86" fmla="*/ 15 w 267"/>
                <a:gd name="T87" fmla="*/ 189 h 227"/>
                <a:gd name="T88" fmla="*/ 12 w 267"/>
                <a:gd name="T89" fmla="*/ 182 h 227"/>
                <a:gd name="T90" fmla="*/ 8 w 267"/>
                <a:gd name="T91" fmla="*/ 178 h 227"/>
                <a:gd name="T92" fmla="*/ 0 w 267"/>
                <a:gd name="T93" fmla="*/ 171 h 227"/>
                <a:gd name="T94" fmla="*/ 0 w 267"/>
                <a:gd name="T95" fmla="*/ 1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7" h="227">
                  <a:moveTo>
                    <a:pt x="0" y="160"/>
                  </a:moveTo>
                  <a:lnTo>
                    <a:pt x="4" y="156"/>
                  </a:lnTo>
                  <a:lnTo>
                    <a:pt x="8" y="156"/>
                  </a:lnTo>
                  <a:lnTo>
                    <a:pt x="8" y="152"/>
                  </a:lnTo>
                  <a:lnTo>
                    <a:pt x="8" y="149"/>
                  </a:lnTo>
                  <a:lnTo>
                    <a:pt x="8" y="145"/>
                  </a:lnTo>
                  <a:lnTo>
                    <a:pt x="15" y="141"/>
                  </a:lnTo>
                  <a:lnTo>
                    <a:pt x="19" y="141"/>
                  </a:lnTo>
                  <a:lnTo>
                    <a:pt x="19" y="145"/>
                  </a:lnTo>
                  <a:lnTo>
                    <a:pt x="23" y="152"/>
                  </a:lnTo>
                  <a:lnTo>
                    <a:pt x="23" y="152"/>
                  </a:lnTo>
                  <a:lnTo>
                    <a:pt x="26" y="145"/>
                  </a:lnTo>
                  <a:lnTo>
                    <a:pt x="34" y="141"/>
                  </a:lnTo>
                  <a:lnTo>
                    <a:pt x="41" y="141"/>
                  </a:lnTo>
                  <a:lnTo>
                    <a:pt x="41" y="149"/>
                  </a:lnTo>
                  <a:lnTo>
                    <a:pt x="41" y="149"/>
                  </a:lnTo>
                  <a:lnTo>
                    <a:pt x="45" y="145"/>
                  </a:lnTo>
                  <a:lnTo>
                    <a:pt x="45" y="145"/>
                  </a:lnTo>
                  <a:lnTo>
                    <a:pt x="49" y="149"/>
                  </a:lnTo>
                  <a:lnTo>
                    <a:pt x="49" y="149"/>
                  </a:lnTo>
                  <a:lnTo>
                    <a:pt x="108" y="149"/>
                  </a:lnTo>
                  <a:lnTo>
                    <a:pt x="115" y="134"/>
                  </a:lnTo>
                  <a:lnTo>
                    <a:pt x="108" y="134"/>
                  </a:lnTo>
                  <a:lnTo>
                    <a:pt x="97" y="0"/>
                  </a:lnTo>
                  <a:lnTo>
                    <a:pt x="115" y="0"/>
                  </a:lnTo>
                  <a:lnTo>
                    <a:pt x="223" y="67"/>
                  </a:lnTo>
                  <a:lnTo>
                    <a:pt x="226" y="74"/>
                  </a:lnTo>
                  <a:lnTo>
                    <a:pt x="230" y="74"/>
                  </a:lnTo>
                  <a:lnTo>
                    <a:pt x="234" y="74"/>
                  </a:lnTo>
                  <a:lnTo>
                    <a:pt x="241" y="78"/>
                  </a:lnTo>
                  <a:lnTo>
                    <a:pt x="241" y="78"/>
                  </a:lnTo>
                  <a:lnTo>
                    <a:pt x="245" y="82"/>
                  </a:lnTo>
                  <a:lnTo>
                    <a:pt x="249" y="82"/>
                  </a:lnTo>
                  <a:lnTo>
                    <a:pt x="249" y="86"/>
                  </a:lnTo>
                  <a:lnTo>
                    <a:pt x="249" y="89"/>
                  </a:lnTo>
                  <a:lnTo>
                    <a:pt x="249" y="93"/>
                  </a:lnTo>
                  <a:lnTo>
                    <a:pt x="252" y="93"/>
                  </a:lnTo>
                  <a:lnTo>
                    <a:pt x="260" y="93"/>
                  </a:lnTo>
                  <a:lnTo>
                    <a:pt x="267" y="93"/>
                  </a:lnTo>
                  <a:lnTo>
                    <a:pt x="267" y="93"/>
                  </a:lnTo>
                  <a:lnTo>
                    <a:pt x="267" y="119"/>
                  </a:lnTo>
                  <a:lnTo>
                    <a:pt x="263" y="134"/>
                  </a:lnTo>
                  <a:lnTo>
                    <a:pt x="263" y="134"/>
                  </a:lnTo>
                  <a:lnTo>
                    <a:pt x="263" y="141"/>
                  </a:lnTo>
                  <a:lnTo>
                    <a:pt x="260" y="145"/>
                  </a:lnTo>
                  <a:lnTo>
                    <a:pt x="252" y="149"/>
                  </a:lnTo>
                  <a:lnTo>
                    <a:pt x="249" y="149"/>
                  </a:lnTo>
                  <a:lnTo>
                    <a:pt x="241" y="149"/>
                  </a:lnTo>
                  <a:lnTo>
                    <a:pt x="237" y="152"/>
                  </a:lnTo>
                  <a:lnTo>
                    <a:pt x="234" y="152"/>
                  </a:lnTo>
                  <a:lnTo>
                    <a:pt x="226" y="152"/>
                  </a:lnTo>
                  <a:lnTo>
                    <a:pt x="223" y="156"/>
                  </a:lnTo>
                  <a:lnTo>
                    <a:pt x="219" y="156"/>
                  </a:lnTo>
                  <a:lnTo>
                    <a:pt x="208" y="156"/>
                  </a:lnTo>
                  <a:lnTo>
                    <a:pt x="204" y="156"/>
                  </a:lnTo>
                  <a:lnTo>
                    <a:pt x="204" y="156"/>
                  </a:lnTo>
                  <a:lnTo>
                    <a:pt x="204" y="156"/>
                  </a:lnTo>
                  <a:lnTo>
                    <a:pt x="200" y="152"/>
                  </a:lnTo>
                  <a:lnTo>
                    <a:pt x="197" y="152"/>
                  </a:lnTo>
                  <a:lnTo>
                    <a:pt x="189" y="152"/>
                  </a:lnTo>
                  <a:lnTo>
                    <a:pt x="182" y="156"/>
                  </a:lnTo>
                  <a:lnTo>
                    <a:pt x="178" y="156"/>
                  </a:lnTo>
                  <a:lnTo>
                    <a:pt x="174" y="160"/>
                  </a:lnTo>
                  <a:lnTo>
                    <a:pt x="160" y="167"/>
                  </a:lnTo>
                  <a:lnTo>
                    <a:pt x="152" y="171"/>
                  </a:lnTo>
                  <a:lnTo>
                    <a:pt x="152" y="175"/>
                  </a:lnTo>
                  <a:lnTo>
                    <a:pt x="141" y="178"/>
                  </a:lnTo>
                  <a:lnTo>
                    <a:pt x="141" y="178"/>
                  </a:lnTo>
                  <a:lnTo>
                    <a:pt x="134" y="178"/>
                  </a:lnTo>
                  <a:lnTo>
                    <a:pt x="134" y="178"/>
                  </a:lnTo>
                  <a:lnTo>
                    <a:pt x="134" y="178"/>
                  </a:lnTo>
                  <a:lnTo>
                    <a:pt x="130" y="186"/>
                  </a:lnTo>
                  <a:lnTo>
                    <a:pt x="130" y="186"/>
                  </a:lnTo>
                  <a:lnTo>
                    <a:pt x="126" y="193"/>
                  </a:lnTo>
                  <a:lnTo>
                    <a:pt x="119" y="201"/>
                  </a:lnTo>
                  <a:lnTo>
                    <a:pt x="115" y="204"/>
                  </a:lnTo>
                  <a:lnTo>
                    <a:pt x="115" y="204"/>
                  </a:lnTo>
                  <a:lnTo>
                    <a:pt x="115" y="208"/>
                  </a:lnTo>
                  <a:lnTo>
                    <a:pt x="115" y="212"/>
                  </a:lnTo>
                  <a:lnTo>
                    <a:pt x="112" y="212"/>
                  </a:lnTo>
                  <a:lnTo>
                    <a:pt x="112" y="215"/>
                  </a:lnTo>
                  <a:lnTo>
                    <a:pt x="112" y="219"/>
                  </a:lnTo>
                  <a:lnTo>
                    <a:pt x="112" y="223"/>
                  </a:lnTo>
                  <a:lnTo>
                    <a:pt x="112" y="223"/>
                  </a:lnTo>
                  <a:lnTo>
                    <a:pt x="108" y="227"/>
                  </a:lnTo>
                  <a:lnTo>
                    <a:pt x="100" y="227"/>
                  </a:lnTo>
                  <a:lnTo>
                    <a:pt x="100" y="223"/>
                  </a:lnTo>
                  <a:lnTo>
                    <a:pt x="100" y="223"/>
                  </a:lnTo>
                  <a:lnTo>
                    <a:pt x="97" y="223"/>
                  </a:lnTo>
                  <a:lnTo>
                    <a:pt x="93" y="223"/>
                  </a:lnTo>
                  <a:lnTo>
                    <a:pt x="93" y="223"/>
                  </a:lnTo>
                  <a:lnTo>
                    <a:pt x="89" y="227"/>
                  </a:lnTo>
                  <a:lnTo>
                    <a:pt x="82" y="227"/>
                  </a:lnTo>
                  <a:lnTo>
                    <a:pt x="78" y="223"/>
                  </a:lnTo>
                  <a:lnTo>
                    <a:pt x="78" y="223"/>
                  </a:lnTo>
                  <a:lnTo>
                    <a:pt x="75" y="227"/>
                  </a:lnTo>
                  <a:lnTo>
                    <a:pt x="75" y="223"/>
                  </a:lnTo>
                  <a:lnTo>
                    <a:pt x="71" y="223"/>
                  </a:lnTo>
                  <a:lnTo>
                    <a:pt x="67" y="223"/>
                  </a:lnTo>
                  <a:lnTo>
                    <a:pt x="67" y="219"/>
                  </a:lnTo>
                  <a:lnTo>
                    <a:pt x="67" y="219"/>
                  </a:lnTo>
                  <a:lnTo>
                    <a:pt x="67" y="215"/>
                  </a:lnTo>
                  <a:lnTo>
                    <a:pt x="63" y="215"/>
                  </a:lnTo>
                  <a:lnTo>
                    <a:pt x="63" y="219"/>
                  </a:lnTo>
                  <a:lnTo>
                    <a:pt x="60" y="219"/>
                  </a:lnTo>
                  <a:lnTo>
                    <a:pt x="60" y="215"/>
                  </a:lnTo>
                  <a:lnTo>
                    <a:pt x="63" y="212"/>
                  </a:lnTo>
                  <a:lnTo>
                    <a:pt x="63" y="208"/>
                  </a:lnTo>
                  <a:lnTo>
                    <a:pt x="60" y="208"/>
                  </a:lnTo>
                  <a:lnTo>
                    <a:pt x="60" y="208"/>
                  </a:lnTo>
                  <a:lnTo>
                    <a:pt x="60" y="204"/>
                  </a:lnTo>
                  <a:lnTo>
                    <a:pt x="56" y="201"/>
                  </a:lnTo>
                  <a:lnTo>
                    <a:pt x="52" y="197"/>
                  </a:lnTo>
                  <a:lnTo>
                    <a:pt x="52" y="197"/>
                  </a:lnTo>
                  <a:lnTo>
                    <a:pt x="52" y="197"/>
                  </a:lnTo>
                  <a:lnTo>
                    <a:pt x="49" y="197"/>
                  </a:lnTo>
                  <a:lnTo>
                    <a:pt x="45" y="197"/>
                  </a:lnTo>
                  <a:lnTo>
                    <a:pt x="41" y="197"/>
                  </a:lnTo>
                  <a:lnTo>
                    <a:pt x="37" y="201"/>
                  </a:lnTo>
                  <a:lnTo>
                    <a:pt x="37" y="201"/>
                  </a:lnTo>
                  <a:lnTo>
                    <a:pt x="34" y="201"/>
                  </a:lnTo>
                  <a:lnTo>
                    <a:pt x="30" y="201"/>
                  </a:lnTo>
                  <a:lnTo>
                    <a:pt x="26" y="201"/>
                  </a:lnTo>
                  <a:lnTo>
                    <a:pt x="23" y="201"/>
                  </a:lnTo>
                  <a:lnTo>
                    <a:pt x="19" y="201"/>
                  </a:lnTo>
                  <a:lnTo>
                    <a:pt x="19" y="201"/>
                  </a:lnTo>
                  <a:lnTo>
                    <a:pt x="19" y="201"/>
                  </a:lnTo>
                  <a:lnTo>
                    <a:pt x="19" y="197"/>
                  </a:lnTo>
                  <a:lnTo>
                    <a:pt x="19" y="193"/>
                  </a:lnTo>
                  <a:lnTo>
                    <a:pt x="15" y="193"/>
                  </a:lnTo>
                  <a:lnTo>
                    <a:pt x="15" y="189"/>
                  </a:lnTo>
                  <a:lnTo>
                    <a:pt x="15" y="189"/>
                  </a:lnTo>
                  <a:lnTo>
                    <a:pt x="15" y="186"/>
                  </a:lnTo>
                  <a:lnTo>
                    <a:pt x="12" y="186"/>
                  </a:lnTo>
                  <a:lnTo>
                    <a:pt x="12" y="182"/>
                  </a:lnTo>
                  <a:lnTo>
                    <a:pt x="12" y="182"/>
                  </a:lnTo>
                  <a:lnTo>
                    <a:pt x="8" y="182"/>
                  </a:lnTo>
                  <a:lnTo>
                    <a:pt x="8" y="178"/>
                  </a:lnTo>
                  <a:lnTo>
                    <a:pt x="4" y="175"/>
                  </a:lnTo>
                  <a:lnTo>
                    <a:pt x="0" y="175"/>
                  </a:lnTo>
                  <a:lnTo>
                    <a:pt x="0" y="171"/>
                  </a:lnTo>
                  <a:lnTo>
                    <a:pt x="0" y="164"/>
                  </a:lnTo>
                  <a:lnTo>
                    <a:pt x="0" y="164"/>
                  </a:lnTo>
                  <a:lnTo>
                    <a:pt x="0" y="160"/>
                  </a:lnTo>
                  <a:lnTo>
                    <a:pt x="0" y="16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17">
              <a:extLst>
                <a:ext uri="{FF2B5EF4-FFF2-40B4-BE49-F238E27FC236}">
                  <a16:creationId xmlns:a16="http://schemas.microsoft.com/office/drawing/2014/main" id="{5BA643E1-69EF-4063-BD38-317BE0B16941}"/>
                </a:ext>
              </a:extLst>
            </p:cNvPr>
            <p:cNvSpPr>
              <a:spLocks/>
            </p:cNvSpPr>
            <p:nvPr/>
          </p:nvSpPr>
          <p:spPr bwMode="auto">
            <a:xfrm>
              <a:off x="4188802" y="2880044"/>
              <a:ext cx="160829" cy="105504"/>
            </a:xfrm>
            <a:custGeom>
              <a:avLst/>
              <a:gdLst>
                <a:gd name="T0" fmla="*/ 0 w 125"/>
                <a:gd name="T1" fmla="*/ 67 h 82"/>
                <a:gd name="T2" fmla="*/ 0 w 125"/>
                <a:gd name="T3" fmla="*/ 60 h 82"/>
                <a:gd name="T4" fmla="*/ 3 w 125"/>
                <a:gd name="T5" fmla="*/ 56 h 82"/>
                <a:gd name="T6" fmla="*/ 3 w 125"/>
                <a:gd name="T7" fmla="*/ 52 h 82"/>
                <a:gd name="T8" fmla="*/ 14 w 125"/>
                <a:gd name="T9" fmla="*/ 41 h 82"/>
                <a:gd name="T10" fmla="*/ 18 w 125"/>
                <a:gd name="T11" fmla="*/ 34 h 82"/>
                <a:gd name="T12" fmla="*/ 22 w 125"/>
                <a:gd name="T13" fmla="*/ 26 h 82"/>
                <a:gd name="T14" fmla="*/ 29 w 125"/>
                <a:gd name="T15" fmla="*/ 26 h 82"/>
                <a:gd name="T16" fmla="*/ 40 w 125"/>
                <a:gd name="T17" fmla="*/ 23 h 82"/>
                <a:gd name="T18" fmla="*/ 48 w 125"/>
                <a:gd name="T19" fmla="*/ 15 h 82"/>
                <a:gd name="T20" fmla="*/ 66 w 125"/>
                <a:gd name="T21" fmla="*/ 4 h 82"/>
                <a:gd name="T22" fmla="*/ 77 w 125"/>
                <a:gd name="T23" fmla="*/ 0 h 82"/>
                <a:gd name="T24" fmla="*/ 88 w 125"/>
                <a:gd name="T25" fmla="*/ 0 h 82"/>
                <a:gd name="T26" fmla="*/ 92 w 125"/>
                <a:gd name="T27" fmla="*/ 4 h 82"/>
                <a:gd name="T28" fmla="*/ 92 w 125"/>
                <a:gd name="T29" fmla="*/ 8 h 82"/>
                <a:gd name="T30" fmla="*/ 88 w 125"/>
                <a:gd name="T31" fmla="*/ 15 h 82"/>
                <a:gd name="T32" fmla="*/ 103 w 125"/>
                <a:gd name="T33" fmla="*/ 30 h 82"/>
                <a:gd name="T34" fmla="*/ 118 w 125"/>
                <a:gd name="T35" fmla="*/ 34 h 82"/>
                <a:gd name="T36" fmla="*/ 118 w 125"/>
                <a:gd name="T37" fmla="*/ 34 h 82"/>
                <a:gd name="T38" fmla="*/ 122 w 125"/>
                <a:gd name="T39" fmla="*/ 37 h 82"/>
                <a:gd name="T40" fmla="*/ 122 w 125"/>
                <a:gd name="T41" fmla="*/ 45 h 82"/>
                <a:gd name="T42" fmla="*/ 125 w 125"/>
                <a:gd name="T43" fmla="*/ 49 h 82"/>
                <a:gd name="T44" fmla="*/ 118 w 125"/>
                <a:gd name="T45" fmla="*/ 52 h 82"/>
                <a:gd name="T46" fmla="*/ 111 w 125"/>
                <a:gd name="T47" fmla="*/ 52 h 82"/>
                <a:gd name="T48" fmla="*/ 107 w 125"/>
                <a:gd name="T49" fmla="*/ 56 h 82"/>
                <a:gd name="T50" fmla="*/ 107 w 125"/>
                <a:gd name="T51" fmla="*/ 63 h 82"/>
                <a:gd name="T52" fmla="*/ 100 w 125"/>
                <a:gd name="T53" fmla="*/ 63 h 82"/>
                <a:gd name="T54" fmla="*/ 81 w 125"/>
                <a:gd name="T55" fmla="*/ 60 h 82"/>
                <a:gd name="T56" fmla="*/ 81 w 125"/>
                <a:gd name="T57" fmla="*/ 60 h 82"/>
                <a:gd name="T58" fmla="*/ 74 w 125"/>
                <a:gd name="T59" fmla="*/ 63 h 82"/>
                <a:gd name="T60" fmla="*/ 59 w 125"/>
                <a:gd name="T61" fmla="*/ 63 h 82"/>
                <a:gd name="T62" fmla="*/ 44 w 125"/>
                <a:gd name="T63" fmla="*/ 63 h 82"/>
                <a:gd name="T64" fmla="*/ 40 w 125"/>
                <a:gd name="T65" fmla="*/ 67 h 82"/>
                <a:gd name="T66" fmla="*/ 40 w 125"/>
                <a:gd name="T67" fmla="*/ 75 h 82"/>
                <a:gd name="T68" fmla="*/ 44 w 125"/>
                <a:gd name="T69" fmla="*/ 82 h 82"/>
                <a:gd name="T70" fmla="*/ 37 w 125"/>
                <a:gd name="T71" fmla="*/ 78 h 82"/>
                <a:gd name="T72" fmla="*/ 33 w 125"/>
                <a:gd name="T73" fmla="*/ 82 h 82"/>
                <a:gd name="T74" fmla="*/ 22 w 125"/>
                <a:gd name="T75" fmla="*/ 78 h 82"/>
                <a:gd name="T76" fmla="*/ 18 w 125"/>
                <a:gd name="T77" fmla="*/ 75 h 82"/>
                <a:gd name="T78" fmla="*/ 14 w 125"/>
                <a:gd name="T79" fmla="*/ 75 h 82"/>
                <a:gd name="T80" fmla="*/ 7 w 125"/>
                <a:gd name="T81" fmla="*/ 71 h 82"/>
                <a:gd name="T82" fmla="*/ 0 w 125"/>
                <a:gd name="T83" fmla="*/ 7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 h="82">
                  <a:moveTo>
                    <a:pt x="0" y="71"/>
                  </a:moveTo>
                  <a:lnTo>
                    <a:pt x="0" y="67"/>
                  </a:lnTo>
                  <a:lnTo>
                    <a:pt x="0" y="63"/>
                  </a:lnTo>
                  <a:lnTo>
                    <a:pt x="0" y="60"/>
                  </a:lnTo>
                  <a:lnTo>
                    <a:pt x="3" y="60"/>
                  </a:lnTo>
                  <a:lnTo>
                    <a:pt x="3" y="56"/>
                  </a:lnTo>
                  <a:lnTo>
                    <a:pt x="3" y="52"/>
                  </a:lnTo>
                  <a:lnTo>
                    <a:pt x="3" y="52"/>
                  </a:lnTo>
                  <a:lnTo>
                    <a:pt x="7" y="49"/>
                  </a:lnTo>
                  <a:lnTo>
                    <a:pt x="14" y="41"/>
                  </a:lnTo>
                  <a:lnTo>
                    <a:pt x="18" y="34"/>
                  </a:lnTo>
                  <a:lnTo>
                    <a:pt x="18" y="34"/>
                  </a:lnTo>
                  <a:lnTo>
                    <a:pt x="22" y="26"/>
                  </a:lnTo>
                  <a:lnTo>
                    <a:pt x="22" y="26"/>
                  </a:lnTo>
                  <a:lnTo>
                    <a:pt x="22" y="26"/>
                  </a:lnTo>
                  <a:lnTo>
                    <a:pt x="29" y="26"/>
                  </a:lnTo>
                  <a:lnTo>
                    <a:pt x="29" y="26"/>
                  </a:lnTo>
                  <a:lnTo>
                    <a:pt x="40" y="23"/>
                  </a:lnTo>
                  <a:lnTo>
                    <a:pt x="40" y="19"/>
                  </a:lnTo>
                  <a:lnTo>
                    <a:pt x="48" y="15"/>
                  </a:lnTo>
                  <a:lnTo>
                    <a:pt x="62" y="8"/>
                  </a:lnTo>
                  <a:lnTo>
                    <a:pt x="66" y="4"/>
                  </a:lnTo>
                  <a:lnTo>
                    <a:pt x="70" y="4"/>
                  </a:lnTo>
                  <a:lnTo>
                    <a:pt x="77" y="0"/>
                  </a:lnTo>
                  <a:lnTo>
                    <a:pt x="85" y="0"/>
                  </a:lnTo>
                  <a:lnTo>
                    <a:pt x="88" y="0"/>
                  </a:lnTo>
                  <a:lnTo>
                    <a:pt x="92" y="4"/>
                  </a:lnTo>
                  <a:lnTo>
                    <a:pt x="92" y="4"/>
                  </a:lnTo>
                  <a:lnTo>
                    <a:pt x="92" y="4"/>
                  </a:lnTo>
                  <a:lnTo>
                    <a:pt x="92" y="8"/>
                  </a:lnTo>
                  <a:lnTo>
                    <a:pt x="88" y="12"/>
                  </a:lnTo>
                  <a:lnTo>
                    <a:pt x="88" y="15"/>
                  </a:lnTo>
                  <a:lnTo>
                    <a:pt x="103" y="26"/>
                  </a:lnTo>
                  <a:lnTo>
                    <a:pt x="103" y="30"/>
                  </a:lnTo>
                  <a:lnTo>
                    <a:pt x="111" y="34"/>
                  </a:lnTo>
                  <a:lnTo>
                    <a:pt x="118" y="34"/>
                  </a:lnTo>
                  <a:lnTo>
                    <a:pt x="118" y="34"/>
                  </a:lnTo>
                  <a:lnTo>
                    <a:pt x="118" y="34"/>
                  </a:lnTo>
                  <a:lnTo>
                    <a:pt x="122" y="37"/>
                  </a:lnTo>
                  <a:lnTo>
                    <a:pt x="122" y="37"/>
                  </a:lnTo>
                  <a:lnTo>
                    <a:pt x="118" y="41"/>
                  </a:lnTo>
                  <a:lnTo>
                    <a:pt x="122" y="45"/>
                  </a:lnTo>
                  <a:lnTo>
                    <a:pt x="125" y="45"/>
                  </a:lnTo>
                  <a:lnTo>
                    <a:pt x="125" y="49"/>
                  </a:lnTo>
                  <a:lnTo>
                    <a:pt x="122" y="52"/>
                  </a:lnTo>
                  <a:lnTo>
                    <a:pt x="118" y="52"/>
                  </a:lnTo>
                  <a:lnTo>
                    <a:pt x="111" y="52"/>
                  </a:lnTo>
                  <a:lnTo>
                    <a:pt x="111" y="52"/>
                  </a:lnTo>
                  <a:lnTo>
                    <a:pt x="107" y="56"/>
                  </a:lnTo>
                  <a:lnTo>
                    <a:pt x="107" y="56"/>
                  </a:lnTo>
                  <a:lnTo>
                    <a:pt x="103" y="60"/>
                  </a:lnTo>
                  <a:lnTo>
                    <a:pt x="107" y="63"/>
                  </a:lnTo>
                  <a:lnTo>
                    <a:pt x="100" y="63"/>
                  </a:lnTo>
                  <a:lnTo>
                    <a:pt x="100" y="63"/>
                  </a:lnTo>
                  <a:lnTo>
                    <a:pt x="85" y="60"/>
                  </a:lnTo>
                  <a:lnTo>
                    <a:pt x="81" y="60"/>
                  </a:lnTo>
                  <a:lnTo>
                    <a:pt x="81" y="60"/>
                  </a:lnTo>
                  <a:lnTo>
                    <a:pt x="81" y="60"/>
                  </a:lnTo>
                  <a:lnTo>
                    <a:pt x="77" y="63"/>
                  </a:lnTo>
                  <a:lnTo>
                    <a:pt x="74" y="63"/>
                  </a:lnTo>
                  <a:lnTo>
                    <a:pt x="66" y="63"/>
                  </a:lnTo>
                  <a:lnTo>
                    <a:pt x="59" y="63"/>
                  </a:lnTo>
                  <a:lnTo>
                    <a:pt x="59" y="63"/>
                  </a:lnTo>
                  <a:lnTo>
                    <a:pt x="44" y="63"/>
                  </a:lnTo>
                  <a:lnTo>
                    <a:pt x="40" y="63"/>
                  </a:lnTo>
                  <a:lnTo>
                    <a:pt x="40" y="67"/>
                  </a:lnTo>
                  <a:lnTo>
                    <a:pt x="40" y="71"/>
                  </a:lnTo>
                  <a:lnTo>
                    <a:pt x="40" y="75"/>
                  </a:lnTo>
                  <a:lnTo>
                    <a:pt x="44" y="78"/>
                  </a:lnTo>
                  <a:lnTo>
                    <a:pt x="44" y="82"/>
                  </a:lnTo>
                  <a:lnTo>
                    <a:pt x="40" y="82"/>
                  </a:lnTo>
                  <a:lnTo>
                    <a:pt x="37" y="78"/>
                  </a:lnTo>
                  <a:lnTo>
                    <a:pt x="37" y="78"/>
                  </a:lnTo>
                  <a:lnTo>
                    <a:pt x="33" y="82"/>
                  </a:lnTo>
                  <a:lnTo>
                    <a:pt x="29" y="82"/>
                  </a:lnTo>
                  <a:lnTo>
                    <a:pt x="22" y="78"/>
                  </a:lnTo>
                  <a:lnTo>
                    <a:pt x="22" y="78"/>
                  </a:lnTo>
                  <a:lnTo>
                    <a:pt x="18" y="75"/>
                  </a:lnTo>
                  <a:lnTo>
                    <a:pt x="14" y="75"/>
                  </a:lnTo>
                  <a:lnTo>
                    <a:pt x="14" y="75"/>
                  </a:lnTo>
                  <a:lnTo>
                    <a:pt x="11" y="75"/>
                  </a:lnTo>
                  <a:lnTo>
                    <a:pt x="7" y="71"/>
                  </a:lnTo>
                  <a:lnTo>
                    <a:pt x="0" y="67"/>
                  </a:lnTo>
                  <a:lnTo>
                    <a:pt x="0" y="7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18">
              <a:extLst>
                <a:ext uri="{FF2B5EF4-FFF2-40B4-BE49-F238E27FC236}">
                  <a16:creationId xmlns:a16="http://schemas.microsoft.com/office/drawing/2014/main" id="{7874A15F-DD5B-4C45-B235-081809D0F486}"/>
                </a:ext>
              </a:extLst>
            </p:cNvPr>
            <p:cNvSpPr>
              <a:spLocks/>
            </p:cNvSpPr>
            <p:nvPr/>
          </p:nvSpPr>
          <p:spPr bwMode="auto">
            <a:xfrm>
              <a:off x="3931478" y="2851738"/>
              <a:ext cx="137670" cy="91351"/>
            </a:xfrm>
            <a:custGeom>
              <a:avLst/>
              <a:gdLst>
                <a:gd name="T0" fmla="*/ 18 w 107"/>
                <a:gd name="T1" fmla="*/ 8 h 71"/>
                <a:gd name="T2" fmla="*/ 26 w 107"/>
                <a:gd name="T3" fmla="*/ 4 h 71"/>
                <a:gd name="T4" fmla="*/ 40 w 107"/>
                <a:gd name="T5" fmla="*/ 0 h 71"/>
                <a:gd name="T6" fmla="*/ 51 w 107"/>
                <a:gd name="T7" fmla="*/ 0 h 71"/>
                <a:gd name="T8" fmla="*/ 59 w 107"/>
                <a:gd name="T9" fmla="*/ 8 h 71"/>
                <a:gd name="T10" fmla="*/ 63 w 107"/>
                <a:gd name="T11" fmla="*/ 8 h 71"/>
                <a:gd name="T12" fmla="*/ 66 w 107"/>
                <a:gd name="T13" fmla="*/ 8 h 71"/>
                <a:gd name="T14" fmla="*/ 70 w 107"/>
                <a:gd name="T15" fmla="*/ 8 h 71"/>
                <a:gd name="T16" fmla="*/ 74 w 107"/>
                <a:gd name="T17" fmla="*/ 15 h 71"/>
                <a:gd name="T18" fmla="*/ 77 w 107"/>
                <a:gd name="T19" fmla="*/ 19 h 71"/>
                <a:gd name="T20" fmla="*/ 81 w 107"/>
                <a:gd name="T21" fmla="*/ 22 h 71"/>
                <a:gd name="T22" fmla="*/ 88 w 107"/>
                <a:gd name="T23" fmla="*/ 30 h 71"/>
                <a:gd name="T24" fmla="*/ 88 w 107"/>
                <a:gd name="T25" fmla="*/ 34 h 71"/>
                <a:gd name="T26" fmla="*/ 88 w 107"/>
                <a:gd name="T27" fmla="*/ 41 h 71"/>
                <a:gd name="T28" fmla="*/ 92 w 107"/>
                <a:gd name="T29" fmla="*/ 45 h 71"/>
                <a:gd name="T30" fmla="*/ 96 w 107"/>
                <a:gd name="T31" fmla="*/ 52 h 71"/>
                <a:gd name="T32" fmla="*/ 100 w 107"/>
                <a:gd name="T33" fmla="*/ 52 h 71"/>
                <a:gd name="T34" fmla="*/ 103 w 107"/>
                <a:gd name="T35" fmla="*/ 56 h 71"/>
                <a:gd name="T36" fmla="*/ 103 w 107"/>
                <a:gd name="T37" fmla="*/ 59 h 71"/>
                <a:gd name="T38" fmla="*/ 107 w 107"/>
                <a:gd name="T39" fmla="*/ 63 h 71"/>
                <a:gd name="T40" fmla="*/ 107 w 107"/>
                <a:gd name="T41" fmla="*/ 71 h 71"/>
                <a:gd name="T42" fmla="*/ 103 w 107"/>
                <a:gd name="T43" fmla="*/ 67 h 71"/>
                <a:gd name="T44" fmla="*/ 96 w 107"/>
                <a:gd name="T45" fmla="*/ 63 h 71"/>
                <a:gd name="T46" fmla="*/ 88 w 107"/>
                <a:gd name="T47" fmla="*/ 63 h 71"/>
                <a:gd name="T48" fmla="*/ 81 w 107"/>
                <a:gd name="T49" fmla="*/ 63 h 71"/>
                <a:gd name="T50" fmla="*/ 63 w 107"/>
                <a:gd name="T51" fmla="*/ 59 h 71"/>
                <a:gd name="T52" fmla="*/ 63 w 107"/>
                <a:gd name="T53" fmla="*/ 59 h 71"/>
                <a:gd name="T54" fmla="*/ 40 w 107"/>
                <a:gd name="T55" fmla="*/ 59 h 71"/>
                <a:gd name="T56" fmla="*/ 33 w 107"/>
                <a:gd name="T57" fmla="*/ 63 h 71"/>
                <a:gd name="T58" fmla="*/ 18 w 107"/>
                <a:gd name="T59" fmla="*/ 67 h 71"/>
                <a:gd name="T60" fmla="*/ 14 w 107"/>
                <a:gd name="T61" fmla="*/ 63 h 71"/>
                <a:gd name="T62" fmla="*/ 14 w 107"/>
                <a:gd name="T63" fmla="*/ 63 h 71"/>
                <a:gd name="T64" fmla="*/ 18 w 107"/>
                <a:gd name="T65" fmla="*/ 59 h 71"/>
                <a:gd name="T66" fmla="*/ 11 w 107"/>
                <a:gd name="T67" fmla="*/ 59 h 71"/>
                <a:gd name="T68" fmla="*/ 11 w 107"/>
                <a:gd name="T69" fmla="*/ 59 h 71"/>
                <a:gd name="T70" fmla="*/ 14 w 107"/>
                <a:gd name="T71" fmla="*/ 52 h 71"/>
                <a:gd name="T72" fmla="*/ 26 w 107"/>
                <a:gd name="T73" fmla="*/ 48 h 71"/>
                <a:gd name="T74" fmla="*/ 33 w 107"/>
                <a:gd name="T75" fmla="*/ 48 h 71"/>
                <a:gd name="T76" fmla="*/ 37 w 107"/>
                <a:gd name="T77" fmla="*/ 48 h 71"/>
                <a:gd name="T78" fmla="*/ 40 w 107"/>
                <a:gd name="T79" fmla="*/ 45 h 71"/>
                <a:gd name="T80" fmla="*/ 48 w 107"/>
                <a:gd name="T81" fmla="*/ 48 h 71"/>
                <a:gd name="T82" fmla="*/ 55 w 107"/>
                <a:gd name="T83" fmla="*/ 52 h 71"/>
                <a:gd name="T84" fmla="*/ 63 w 107"/>
                <a:gd name="T85" fmla="*/ 48 h 71"/>
                <a:gd name="T86" fmla="*/ 59 w 107"/>
                <a:gd name="T87" fmla="*/ 48 h 71"/>
                <a:gd name="T88" fmla="*/ 48 w 107"/>
                <a:gd name="T89" fmla="*/ 45 h 71"/>
                <a:gd name="T90" fmla="*/ 40 w 107"/>
                <a:gd name="T91" fmla="*/ 41 h 71"/>
                <a:gd name="T92" fmla="*/ 33 w 107"/>
                <a:gd name="T93" fmla="*/ 41 h 71"/>
                <a:gd name="T94" fmla="*/ 22 w 107"/>
                <a:gd name="T95" fmla="*/ 45 h 71"/>
                <a:gd name="T96" fmla="*/ 14 w 107"/>
                <a:gd name="T97" fmla="*/ 48 h 71"/>
                <a:gd name="T98" fmla="*/ 14 w 107"/>
                <a:gd name="T99" fmla="*/ 45 h 71"/>
                <a:gd name="T100" fmla="*/ 14 w 107"/>
                <a:gd name="T101" fmla="*/ 41 h 71"/>
                <a:gd name="T102" fmla="*/ 11 w 107"/>
                <a:gd name="T103" fmla="*/ 37 h 71"/>
                <a:gd name="T104" fmla="*/ 0 w 107"/>
                <a:gd name="T105" fmla="*/ 30 h 71"/>
                <a:gd name="T106" fmla="*/ 14 w 107"/>
                <a:gd name="T107"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 h="71">
                  <a:moveTo>
                    <a:pt x="14" y="8"/>
                  </a:moveTo>
                  <a:lnTo>
                    <a:pt x="18" y="8"/>
                  </a:lnTo>
                  <a:lnTo>
                    <a:pt x="22" y="8"/>
                  </a:lnTo>
                  <a:lnTo>
                    <a:pt x="26" y="4"/>
                  </a:lnTo>
                  <a:lnTo>
                    <a:pt x="33" y="0"/>
                  </a:lnTo>
                  <a:lnTo>
                    <a:pt x="40" y="0"/>
                  </a:lnTo>
                  <a:lnTo>
                    <a:pt x="44" y="0"/>
                  </a:lnTo>
                  <a:lnTo>
                    <a:pt x="51" y="0"/>
                  </a:lnTo>
                  <a:lnTo>
                    <a:pt x="55" y="4"/>
                  </a:lnTo>
                  <a:lnTo>
                    <a:pt x="59" y="8"/>
                  </a:lnTo>
                  <a:lnTo>
                    <a:pt x="59" y="8"/>
                  </a:lnTo>
                  <a:lnTo>
                    <a:pt x="63" y="8"/>
                  </a:lnTo>
                  <a:lnTo>
                    <a:pt x="66" y="8"/>
                  </a:lnTo>
                  <a:lnTo>
                    <a:pt x="66" y="8"/>
                  </a:lnTo>
                  <a:lnTo>
                    <a:pt x="70" y="8"/>
                  </a:lnTo>
                  <a:lnTo>
                    <a:pt x="70" y="8"/>
                  </a:lnTo>
                  <a:lnTo>
                    <a:pt x="70" y="11"/>
                  </a:lnTo>
                  <a:lnTo>
                    <a:pt x="74" y="15"/>
                  </a:lnTo>
                  <a:lnTo>
                    <a:pt x="74" y="19"/>
                  </a:lnTo>
                  <a:lnTo>
                    <a:pt x="77" y="19"/>
                  </a:lnTo>
                  <a:lnTo>
                    <a:pt x="77" y="22"/>
                  </a:lnTo>
                  <a:lnTo>
                    <a:pt x="81" y="22"/>
                  </a:lnTo>
                  <a:lnTo>
                    <a:pt x="85" y="26"/>
                  </a:lnTo>
                  <a:lnTo>
                    <a:pt x="88" y="30"/>
                  </a:lnTo>
                  <a:lnTo>
                    <a:pt x="88" y="30"/>
                  </a:lnTo>
                  <a:lnTo>
                    <a:pt x="88" y="34"/>
                  </a:lnTo>
                  <a:lnTo>
                    <a:pt x="88" y="34"/>
                  </a:lnTo>
                  <a:lnTo>
                    <a:pt x="88" y="41"/>
                  </a:lnTo>
                  <a:lnTo>
                    <a:pt x="88" y="45"/>
                  </a:lnTo>
                  <a:lnTo>
                    <a:pt x="92" y="45"/>
                  </a:lnTo>
                  <a:lnTo>
                    <a:pt x="96" y="48"/>
                  </a:lnTo>
                  <a:lnTo>
                    <a:pt x="96" y="52"/>
                  </a:lnTo>
                  <a:lnTo>
                    <a:pt x="100" y="52"/>
                  </a:lnTo>
                  <a:lnTo>
                    <a:pt x="100" y="52"/>
                  </a:lnTo>
                  <a:lnTo>
                    <a:pt x="100" y="56"/>
                  </a:lnTo>
                  <a:lnTo>
                    <a:pt x="103" y="56"/>
                  </a:lnTo>
                  <a:lnTo>
                    <a:pt x="103" y="59"/>
                  </a:lnTo>
                  <a:lnTo>
                    <a:pt x="103" y="59"/>
                  </a:lnTo>
                  <a:lnTo>
                    <a:pt x="103" y="63"/>
                  </a:lnTo>
                  <a:lnTo>
                    <a:pt x="107" y="63"/>
                  </a:lnTo>
                  <a:lnTo>
                    <a:pt x="107" y="67"/>
                  </a:lnTo>
                  <a:lnTo>
                    <a:pt x="107" y="71"/>
                  </a:lnTo>
                  <a:lnTo>
                    <a:pt x="107" y="67"/>
                  </a:lnTo>
                  <a:lnTo>
                    <a:pt x="103" y="67"/>
                  </a:lnTo>
                  <a:lnTo>
                    <a:pt x="100" y="67"/>
                  </a:lnTo>
                  <a:lnTo>
                    <a:pt x="96" y="63"/>
                  </a:lnTo>
                  <a:lnTo>
                    <a:pt x="96" y="67"/>
                  </a:lnTo>
                  <a:lnTo>
                    <a:pt x="88" y="63"/>
                  </a:lnTo>
                  <a:lnTo>
                    <a:pt x="85" y="63"/>
                  </a:lnTo>
                  <a:lnTo>
                    <a:pt x="81" y="63"/>
                  </a:lnTo>
                  <a:lnTo>
                    <a:pt x="74" y="59"/>
                  </a:lnTo>
                  <a:lnTo>
                    <a:pt x="63" y="59"/>
                  </a:lnTo>
                  <a:lnTo>
                    <a:pt x="63" y="59"/>
                  </a:lnTo>
                  <a:lnTo>
                    <a:pt x="63" y="59"/>
                  </a:lnTo>
                  <a:lnTo>
                    <a:pt x="55" y="59"/>
                  </a:lnTo>
                  <a:lnTo>
                    <a:pt x="40" y="59"/>
                  </a:lnTo>
                  <a:lnTo>
                    <a:pt x="37" y="59"/>
                  </a:lnTo>
                  <a:lnTo>
                    <a:pt x="33" y="63"/>
                  </a:lnTo>
                  <a:lnTo>
                    <a:pt x="22" y="63"/>
                  </a:lnTo>
                  <a:lnTo>
                    <a:pt x="18" y="67"/>
                  </a:lnTo>
                  <a:lnTo>
                    <a:pt x="14" y="67"/>
                  </a:lnTo>
                  <a:lnTo>
                    <a:pt x="14" y="63"/>
                  </a:lnTo>
                  <a:lnTo>
                    <a:pt x="11" y="59"/>
                  </a:lnTo>
                  <a:lnTo>
                    <a:pt x="14" y="63"/>
                  </a:lnTo>
                  <a:lnTo>
                    <a:pt x="14" y="63"/>
                  </a:lnTo>
                  <a:lnTo>
                    <a:pt x="18" y="59"/>
                  </a:lnTo>
                  <a:lnTo>
                    <a:pt x="14" y="59"/>
                  </a:lnTo>
                  <a:lnTo>
                    <a:pt x="11" y="59"/>
                  </a:lnTo>
                  <a:lnTo>
                    <a:pt x="11" y="59"/>
                  </a:lnTo>
                  <a:lnTo>
                    <a:pt x="11" y="59"/>
                  </a:lnTo>
                  <a:lnTo>
                    <a:pt x="11" y="56"/>
                  </a:lnTo>
                  <a:lnTo>
                    <a:pt x="14" y="52"/>
                  </a:lnTo>
                  <a:lnTo>
                    <a:pt x="22" y="52"/>
                  </a:lnTo>
                  <a:lnTo>
                    <a:pt x="26" y="48"/>
                  </a:lnTo>
                  <a:lnTo>
                    <a:pt x="29" y="48"/>
                  </a:lnTo>
                  <a:lnTo>
                    <a:pt x="33" y="48"/>
                  </a:lnTo>
                  <a:lnTo>
                    <a:pt x="33" y="48"/>
                  </a:lnTo>
                  <a:lnTo>
                    <a:pt x="37" y="48"/>
                  </a:lnTo>
                  <a:lnTo>
                    <a:pt x="37" y="48"/>
                  </a:lnTo>
                  <a:lnTo>
                    <a:pt x="40" y="45"/>
                  </a:lnTo>
                  <a:lnTo>
                    <a:pt x="44" y="48"/>
                  </a:lnTo>
                  <a:lnTo>
                    <a:pt x="48" y="48"/>
                  </a:lnTo>
                  <a:lnTo>
                    <a:pt x="51" y="48"/>
                  </a:lnTo>
                  <a:lnTo>
                    <a:pt x="55" y="52"/>
                  </a:lnTo>
                  <a:lnTo>
                    <a:pt x="59" y="52"/>
                  </a:lnTo>
                  <a:lnTo>
                    <a:pt x="63" y="48"/>
                  </a:lnTo>
                  <a:lnTo>
                    <a:pt x="59" y="48"/>
                  </a:lnTo>
                  <a:lnTo>
                    <a:pt x="59" y="48"/>
                  </a:lnTo>
                  <a:lnTo>
                    <a:pt x="51" y="45"/>
                  </a:lnTo>
                  <a:lnTo>
                    <a:pt x="48" y="45"/>
                  </a:lnTo>
                  <a:lnTo>
                    <a:pt x="44" y="41"/>
                  </a:lnTo>
                  <a:lnTo>
                    <a:pt x="40" y="41"/>
                  </a:lnTo>
                  <a:lnTo>
                    <a:pt x="37" y="41"/>
                  </a:lnTo>
                  <a:lnTo>
                    <a:pt x="33" y="41"/>
                  </a:lnTo>
                  <a:lnTo>
                    <a:pt x="26" y="45"/>
                  </a:lnTo>
                  <a:lnTo>
                    <a:pt x="22" y="45"/>
                  </a:lnTo>
                  <a:lnTo>
                    <a:pt x="22" y="48"/>
                  </a:lnTo>
                  <a:lnTo>
                    <a:pt x="14" y="48"/>
                  </a:lnTo>
                  <a:lnTo>
                    <a:pt x="14" y="45"/>
                  </a:lnTo>
                  <a:lnTo>
                    <a:pt x="14" y="45"/>
                  </a:lnTo>
                  <a:lnTo>
                    <a:pt x="11" y="41"/>
                  </a:lnTo>
                  <a:lnTo>
                    <a:pt x="14" y="41"/>
                  </a:lnTo>
                  <a:lnTo>
                    <a:pt x="14" y="37"/>
                  </a:lnTo>
                  <a:lnTo>
                    <a:pt x="11" y="37"/>
                  </a:lnTo>
                  <a:lnTo>
                    <a:pt x="7" y="34"/>
                  </a:lnTo>
                  <a:lnTo>
                    <a:pt x="0" y="30"/>
                  </a:lnTo>
                  <a:lnTo>
                    <a:pt x="11" y="19"/>
                  </a:lnTo>
                  <a:lnTo>
                    <a:pt x="14" y="11"/>
                  </a:lnTo>
                  <a:lnTo>
                    <a:pt x="14"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119">
              <a:extLst>
                <a:ext uri="{FF2B5EF4-FFF2-40B4-BE49-F238E27FC236}">
                  <a16:creationId xmlns:a16="http://schemas.microsoft.com/office/drawing/2014/main" id="{FE2815B3-AFF4-47D0-87DE-A9B5C112E711}"/>
                </a:ext>
              </a:extLst>
            </p:cNvPr>
            <p:cNvSpPr>
              <a:spLocks/>
            </p:cNvSpPr>
            <p:nvPr/>
          </p:nvSpPr>
          <p:spPr bwMode="auto">
            <a:xfrm>
              <a:off x="3945629" y="2904490"/>
              <a:ext cx="66905" cy="19300"/>
            </a:xfrm>
            <a:custGeom>
              <a:avLst/>
              <a:gdLst>
                <a:gd name="T0" fmla="*/ 0 w 52"/>
                <a:gd name="T1" fmla="*/ 15 h 15"/>
                <a:gd name="T2" fmla="*/ 3 w 52"/>
                <a:gd name="T3" fmla="*/ 11 h 15"/>
                <a:gd name="T4" fmla="*/ 11 w 52"/>
                <a:gd name="T5" fmla="*/ 11 h 15"/>
                <a:gd name="T6" fmla="*/ 15 w 52"/>
                <a:gd name="T7" fmla="*/ 7 h 15"/>
                <a:gd name="T8" fmla="*/ 18 w 52"/>
                <a:gd name="T9" fmla="*/ 7 h 15"/>
                <a:gd name="T10" fmla="*/ 22 w 52"/>
                <a:gd name="T11" fmla="*/ 7 h 15"/>
                <a:gd name="T12" fmla="*/ 22 w 52"/>
                <a:gd name="T13" fmla="*/ 7 h 15"/>
                <a:gd name="T14" fmla="*/ 26 w 52"/>
                <a:gd name="T15" fmla="*/ 7 h 15"/>
                <a:gd name="T16" fmla="*/ 26 w 52"/>
                <a:gd name="T17" fmla="*/ 7 h 15"/>
                <a:gd name="T18" fmla="*/ 29 w 52"/>
                <a:gd name="T19" fmla="*/ 4 h 15"/>
                <a:gd name="T20" fmla="*/ 33 w 52"/>
                <a:gd name="T21" fmla="*/ 7 h 15"/>
                <a:gd name="T22" fmla="*/ 37 w 52"/>
                <a:gd name="T23" fmla="*/ 7 h 15"/>
                <a:gd name="T24" fmla="*/ 40 w 52"/>
                <a:gd name="T25" fmla="*/ 7 h 15"/>
                <a:gd name="T26" fmla="*/ 44 w 52"/>
                <a:gd name="T27" fmla="*/ 11 h 15"/>
                <a:gd name="T28" fmla="*/ 48 w 52"/>
                <a:gd name="T29" fmla="*/ 11 h 15"/>
                <a:gd name="T30" fmla="*/ 52 w 52"/>
                <a:gd name="T31" fmla="*/ 7 h 15"/>
                <a:gd name="T32" fmla="*/ 48 w 52"/>
                <a:gd name="T33" fmla="*/ 7 h 15"/>
                <a:gd name="T34" fmla="*/ 48 w 52"/>
                <a:gd name="T35" fmla="*/ 7 h 15"/>
                <a:gd name="T36" fmla="*/ 40 w 52"/>
                <a:gd name="T37" fmla="*/ 4 h 15"/>
                <a:gd name="T38" fmla="*/ 37 w 52"/>
                <a:gd name="T39" fmla="*/ 4 h 15"/>
                <a:gd name="T40" fmla="*/ 33 w 52"/>
                <a:gd name="T41" fmla="*/ 0 h 15"/>
                <a:gd name="T42" fmla="*/ 29 w 52"/>
                <a:gd name="T43" fmla="*/ 0 h 15"/>
                <a:gd name="T44" fmla="*/ 26 w 52"/>
                <a:gd name="T45" fmla="*/ 0 h 15"/>
                <a:gd name="T46" fmla="*/ 22 w 52"/>
                <a:gd name="T47" fmla="*/ 0 h 15"/>
                <a:gd name="T48" fmla="*/ 15 w 52"/>
                <a:gd name="T49" fmla="*/ 4 h 15"/>
                <a:gd name="T50" fmla="*/ 11 w 52"/>
                <a:gd name="T51" fmla="*/ 4 h 15"/>
                <a:gd name="T52" fmla="*/ 11 w 52"/>
                <a:gd name="T53" fmla="*/ 7 h 15"/>
                <a:gd name="T54" fmla="*/ 3 w 52"/>
                <a:gd name="T55" fmla="*/ 7 h 15"/>
                <a:gd name="T56" fmla="*/ 3 w 52"/>
                <a:gd name="T57" fmla="*/ 7 h 15"/>
                <a:gd name="T58" fmla="*/ 7 w 52"/>
                <a:gd name="T59" fmla="*/ 11 h 15"/>
                <a:gd name="T60" fmla="*/ 11 w 52"/>
                <a:gd name="T61" fmla="*/ 7 h 15"/>
                <a:gd name="T62" fmla="*/ 7 w 52"/>
                <a:gd name="T63" fmla="*/ 11 h 15"/>
                <a:gd name="T64" fmla="*/ 3 w 52"/>
                <a:gd name="T65" fmla="*/ 11 h 15"/>
                <a:gd name="T66" fmla="*/ 0 w 52"/>
                <a:gd name="T67" fmla="*/ 7 h 15"/>
                <a:gd name="T68" fmla="*/ 0 w 52"/>
                <a:gd name="T69" fmla="*/ 11 h 15"/>
                <a:gd name="T70" fmla="*/ 0 w 52"/>
                <a:gd name="T71" fmla="*/ 11 h 15"/>
                <a:gd name="T72" fmla="*/ 0 w 52"/>
                <a:gd name="T7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5">
                  <a:moveTo>
                    <a:pt x="0" y="15"/>
                  </a:moveTo>
                  <a:lnTo>
                    <a:pt x="3" y="11"/>
                  </a:lnTo>
                  <a:lnTo>
                    <a:pt x="11" y="11"/>
                  </a:lnTo>
                  <a:lnTo>
                    <a:pt x="15" y="7"/>
                  </a:lnTo>
                  <a:lnTo>
                    <a:pt x="18" y="7"/>
                  </a:lnTo>
                  <a:lnTo>
                    <a:pt x="22" y="7"/>
                  </a:lnTo>
                  <a:lnTo>
                    <a:pt x="22" y="7"/>
                  </a:lnTo>
                  <a:lnTo>
                    <a:pt x="26" y="7"/>
                  </a:lnTo>
                  <a:lnTo>
                    <a:pt x="26" y="7"/>
                  </a:lnTo>
                  <a:lnTo>
                    <a:pt x="29" y="4"/>
                  </a:lnTo>
                  <a:lnTo>
                    <a:pt x="33" y="7"/>
                  </a:lnTo>
                  <a:lnTo>
                    <a:pt x="37" y="7"/>
                  </a:lnTo>
                  <a:lnTo>
                    <a:pt x="40" y="7"/>
                  </a:lnTo>
                  <a:lnTo>
                    <a:pt x="44" y="11"/>
                  </a:lnTo>
                  <a:lnTo>
                    <a:pt x="48" y="11"/>
                  </a:lnTo>
                  <a:lnTo>
                    <a:pt x="52" y="7"/>
                  </a:lnTo>
                  <a:lnTo>
                    <a:pt x="48" y="7"/>
                  </a:lnTo>
                  <a:lnTo>
                    <a:pt x="48" y="7"/>
                  </a:lnTo>
                  <a:lnTo>
                    <a:pt x="40" y="4"/>
                  </a:lnTo>
                  <a:lnTo>
                    <a:pt x="37" y="4"/>
                  </a:lnTo>
                  <a:lnTo>
                    <a:pt x="33" y="0"/>
                  </a:lnTo>
                  <a:lnTo>
                    <a:pt x="29" y="0"/>
                  </a:lnTo>
                  <a:lnTo>
                    <a:pt x="26" y="0"/>
                  </a:lnTo>
                  <a:lnTo>
                    <a:pt x="22" y="0"/>
                  </a:lnTo>
                  <a:lnTo>
                    <a:pt x="15" y="4"/>
                  </a:lnTo>
                  <a:lnTo>
                    <a:pt x="11" y="4"/>
                  </a:lnTo>
                  <a:lnTo>
                    <a:pt x="11" y="7"/>
                  </a:lnTo>
                  <a:lnTo>
                    <a:pt x="3" y="7"/>
                  </a:lnTo>
                  <a:lnTo>
                    <a:pt x="3" y="7"/>
                  </a:lnTo>
                  <a:lnTo>
                    <a:pt x="7" y="11"/>
                  </a:lnTo>
                  <a:lnTo>
                    <a:pt x="11" y="7"/>
                  </a:lnTo>
                  <a:lnTo>
                    <a:pt x="7" y="11"/>
                  </a:lnTo>
                  <a:lnTo>
                    <a:pt x="3" y="11"/>
                  </a:lnTo>
                  <a:lnTo>
                    <a:pt x="0" y="7"/>
                  </a:lnTo>
                  <a:lnTo>
                    <a:pt x="0" y="11"/>
                  </a:lnTo>
                  <a:lnTo>
                    <a:pt x="0" y="11"/>
                  </a:lnTo>
                  <a:lnTo>
                    <a:pt x="0" y="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120">
              <a:extLst>
                <a:ext uri="{FF2B5EF4-FFF2-40B4-BE49-F238E27FC236}">
                  <a16:creationId xmlns:a16="http://schemas.microsoft.com/office/drawing/2014/main" id="{1DC89396-3186-4926-A9E1-37539848E16B}"/>
                </a:ext>
              </a:extLst>
            </p:cNvPr>
            <p:cNvSpPr>
              <a:spLocks/>
            </p:cNvSpPr>
            <p:nvPr/>
          </p:nvSpPr>
          <p:spPr bwMode="auto">
            <a:xfrm>
              <a:off x="3949489" y="2927649"/>
              <a:ext cx="63045" cy="33452"/>
            </a:xfrm>
            <a:custGeom>
              <a:avLst/>
              <a:gdLst>
                <a:gd name="T0" fmla="*/ 0 w 49"/>
                <a:gd name="T1" fmla="*/ 8 h 26"/>
                <a:gd name="T2" fmla="*/ 4 w 49"/>
                <a:gd name="T3" fmla="*/ 8 h 26"/>
                <a:gd name="T4" fmla="*/ 8 w 49"/>
                <a:gd name="T5" fmla="*/ 4 h 26"/>
                <a:gd name="T6" fmla="*/ 19 w 49"/>
                <a:gd name="T7" fmla="*/ 4 h 26"/>
                <a:gd name="T8" fmla="*/ 23 w 49"/>
                <a:gd name="T9" fmla="*/ 0 h 26"/>
                <a:gd name="T10" fmla="*/ 26 w 49"/>
                <a:gd name="T11" fmla="*/ 0 h 26"/>
                <a:gd name="T12" fmla="*/ 41 w 49"/>
                <a:gd name="T13" fmla="*/ 0 h 26"/>
                <a:gd name="T14" fmla="*/ 49 w 49"/>
                <a:gd name="T15" fmla="*/ 0 h 26"/>
                <a:gd name="T16" fmla="*/ 49 w 49"/>
                <a:gd name="T17" fmla="*/ 4 h 26"/>
                <a:gd name="T18" fmla="*/ 49 w 49"/>
                <a:gd name="T19" fmla="*/ 8 h 26"/>
                <a:gd name="T20" fmla="*/ 49 w 49"/>
                <a:gd name="T21" fmla="*/ 12 h 26"/>
                <a:gd name="T22" fmla="*/ 49 w 49"/>
                <a:gd name="T23" fmla="*/ 15 h 26"/>
                <a:gd name="T24" fmla="*/ 49 w 49"/>
                <a:gd name="T25" fmla="*/ 19 h 26"/>
                <a:gd name="T26" fmla="*/ 45 w 49"/>
                <a:gd name="T27" fmla="*/ 19 h 26"/>
                <a:gd name="T28" fmla="*/ 41 w 49"/>
                <a:gd name="T29" fmla="*/ 19 h 26"/>
                <a:gd name="T30" fmla="*/ 37 w 49"/>
                <a:gd name="T31" fmla="*/ 23 h 26"/>
                <a:gd name="T32" fmla="*/ 34 w 49"/>
                <a:gd name="T33" fmla="*/ 23 h 26"/>
                <a:gd name="T34" fmla="*/ 30 w 49"/>
                <a:gd name="T35" fmla="*/ 26 h 26"/>
                <a:gd name="T36" fmla="*/ 26 w 49"/>
                <a:gd name="T37" fmla="*/ 26 h 26"/>
                <a:gd name="T38" fmla="*/ 26 w 49"/>
                <a:gd name="T39" fmla="*/ 26 h 26"/>
                <a:gd name="T40" fmla="*/ 26 w 49"/>
                <a:gd name="T41" fmla="*/ 23 h 26"/>
                <a:gd name="T42" fmla="*/ 19 w 49"/>
                <a:gd name="T43" fmla="*/ 26 h 26"/>
                <a:gd name="T44" fmla="*/ 23 w 49"/>
                <a:gd name="T45" fmla="*/ 23 h 26"/>
                <a:gd name="T46" fmla="*/ 23 w 49"/>
                <a:gd name="T47" fmla="*/ 23 h 26"/>
                <a:gd name="T48" fmla="*/ 23 w 49"/>
                <a:gd name="T49" fmla="*/ 19 h 26"/>
                <a:gd name="T50" fmla="*/ 19 w 49"/>
                <a:gd name="T51" fmla="*/ 19 h 26"/>
                <a:gd name="T52" fmla="*/ 19 w 49"/>
                <a:gd name="T53" fmla="*/ 19 h 26"/>
                <a:gd name="T54" fmla="*/ 15 w 49"/>
                <a:gd name="T55" fmla="*/ 15 h 26"/>
                <a:gd name="T56" fmla="*/ 26 w 49"/>
                <a:gd name="T57" fmla="*/ 15 h 26"/>
                <a:gd name="T58" fmla="*/ 26 w 49"/>
                <a:gd name="T59" fmla="*/ 15 h 26"/>
                <a:gd name="T60" fmla="*/ 23 w 49"/>
                <a:gd name="T61" fmla="*/ 15 h 26"/>
                <a:gd name="T62" fmla="*/ 19 w 49"/>
                <a:gd name="T63" fmla="*/ 15 h 26"/>
                <a:gd name="T64" fmla="*/ 15 w 49"/>
                <a:gd name="T65" fmla="*/ 15 h 26"/>
                <a:gd name="T66" fmla="*/ 12 w 49"/>
                <a:gd name="T67" fmla="*/ 15 h 26"/>
                <a:gd name="T68" fmla="*/ 12 w 49"/>
                <a:gd name="T69" fmla="*/ 15 h 26"/>
                <a:gd name="T70" fmla="*/ 8 w 49"/>
                <a:gd name="T71" fmla="*/ 15 h 26"/>
                <a:gd name="T72" fmla="*/ 4 w 49"/>
                <a:gd name="T73" fmla="*/ 12 h 26"/>
                <a:gd name="T74" fmla="*/ 8 w 49"/>
                <a:gd name="T75" fmla="*/ 8 h 26"/>
                <a:gd name="T76" fmla="*/ 4 w 49"/>
                <a:gd name="T77" fmla="*/ 8 h 26"/>
                <a:gd name="T78" fmla="*/ 0 w 49"/>
                <a:gd name="T79" fmla="*/ 8 h 26"/>
                <a:gd name="T80" fmla="*/ 0 w 49"/>
                <a:gd name="T81" fmla="*/ 8 h 26"/>
                <a:gd name="T82" fmla="*/ 0 w 49"/>
                <a:gd name="T83"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26">
                  <a:moveTo>
                    <a:pt x="0" y="8"/>
                  </a:moveTo>
                  <a:lnTo>
                    <a:pt x="4" y="8"/>
                  </a:lnTo>
                  <a:lnTo>
                    <a:pt x="8" y="4"/>
                  </a:lnTo>
                  <a:lnTo>
                    <a:pt x="19" y="4"/>
                  </a:lnTo>
                  <a:lnTo>
                    <a:pt x="23" y="0"/>
                  </a:lnTo>
                  <a:lnTo>
                    <a:pt x="26" y="0"/>
                  </a:lnTo>
                  <a:lnTo>
                    <a:pt x="41" y="0"/>
                  </a:lnTo>
                  <a:lnTo>
                    <a:pt x="49" y="0"/>
                  </a:lnTo>
                  <a:lnTo>
                    <a:pt x="49" y="4"/>
                  </a:lnTo>
                  <a:lnTo>
                    <a:pt x="49" y="8"/>
                  </a:lnTo>
                  <a:lnTo>
                    <a:pt x="49" y="12"/>
                  </a:lnTo>
                  <a:lnTo>
                    <a:pt x="49" y="15"/>
                  </a:lnTo>
                  <a:lnTo>
                    <a:pt x="49" y="19"/>
                  </a:lnTo>
                  <a:lnTo>
                    <a:pt x="45" y="19"/>
                  </a:lnTo>
                  <a:lnTo>
                    <a:pt x="41" y="19"/>
                  </a:lnTo>
                  <a:lnTo>
                    <a:pt x="37" y="23"/>
                  </a:lnTo>
                  <a:lnTo>
                    <a:pt x="34" y="23"/>
                  </a:lnTo>
                  <a:lnTo>
                    <a:pt x="30" y="26"/>
                  </a:lnTo>
                  <a:lnTo>
                    <a:pt x="26" y="26"/>
                  </a:lnTo>
                  <a:lnTo>
                    <a:pt x="26" y="26"/>
                  </a:lnTo>
                  <a:lnTo>
                    <a:pt x="26" y="23"/>
                  </a:lnTo>
                  <a:lnTo>
                    <a:pt x="19" y="26"/>
                  </a:lnTo>
                  <a:lnTo>
                    <a:pt x="23" y="23"/>
                  </a:lnTo>
                  <a:lnTo>
                    <a:pt x="23" y="23"/>
                  </a:lnTo>
                  <a:lnTo>
                    <a:pt x="23" y="19"/>
                  </a:lnTo>
                  <a:lnTo>
                    <a:pt x="19" y="19"/>
                  </a:lnTo>
                  <a:lnTo>
                    <a:pt x="19" y="19"/>
                  </a:lnTo>
                  <a:lnTo>
                    <a:pt x="15" y="15"/>
                  </a:lnTo>
                  <a:lnTo>
                    <a:pt x="26" y="15"/>
                  </a:lnTo>
                  <a:lnTo>
                    <a:pt x="26" y="15"/>
                  </a:lnTo>
                  <a:lnTo>
                    <a:pt x="23" y="15"/>
                  </a:lnTo>
                  <a:lnTo>
                    <a:pt x="19" y="15"/>
                  </a:lnTo>
                  <a:lnTo>
                    <a:pt x="15" y="15"/>
                  </a:lnTo>
                  <a:lnTo>
                    <a:pt x="12" y="15"/>
                  </a:lnTo>
                  <a:lnTo>
                    <a:pt x="12" y="15"/>
                  </a:lnTo>
                  <a:lnTo>
                    <a:pt x="8" y="15"/>
                  </a:lnTo>
                  <a:lnTo>
                    <a:pt x="4" y="12"/>
                  </a:lnTo>
                  <a:lnTo>
                    <a:pt x="8" y="8"/>
                  </a:lnTo>
                  <a:lnTo>
                    <a:pt x="4" y="8"/>
                  </a:lnTo>
                  <a:lnTo>
                    <a:pt x="0" y="8"/>
                  </a:lnTo>
                  <a:lnTo>
                    <a:pt x="0" y="8"/>
                  </a:lnTo>
                  <a:lnTo>
                    <a:pt x="0"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21">
              <a:extLst>
                <a:ext uri="{FF2B5EF4-FFF2-40B4-BE49-F238E27FC236}">
                  <a16:creationId xmlns:a16="http://schemas.microsoft.com/office/drawing/2014/main" id="{BF6B1BB5-02B8-41F2-9E05-C239444C5FCB}"/>
                </a:ext>
              </a:extLst>
            </p:cNvPr>
            <p:cNvSpPr>
              <a:spLocks/>
            </p:cNvSpPr>
            <p:nvPr/>
          </p:nvSpPr>
          <p:spPr bwMode="auto">
            <a:xfrm>
              <a:off x="3988089" y="2927649"/>
              <a:ext cx="153109" cy="133810"/>
            </a:xfrm>
            <a:custGeom>
              <a:avLst/>
              <a:gdLst>
                <a:gd name="T0" fmla="*/ 4 w 119"/>
                <a:gd name="T1" fmla="*/ 23 h 104"/>
                <a:gd name="T2" fmla="*/ 11 w 119"/>
                <a:gd name="T3" fmla="*/ 19 h 104"/>
                <a:gd name="T4" fmla="*/ 19 w 119"/>
                <a:gd name="T5" fmla="*/ 19 h 104"/>
                <a:gd name="T6" fmla="*/ 19 w 119"/>
                <a:gd name="T7" fmla="*/ 12 h 104"/>
                <a:gd name="T8" fmla="*/ 19 w 119"/>
                <a:gd name="T9" fmla="*/ 4 h 104"/>
                <a:gd name="T10" fmla="*/ 19 w 119"/>
                <a:gd name="T11" fmla="*/ 0 h 104"/>
                <a:gd name="T12" fmla="*/ 37 w 119"/>
                <a:gd name="T13" fmla="*/ 4 h 104"/>
                <a:gd name="T14" fmla="*/ 44 w 119"/>
                <a:gd name="T15" fmla="*/ 4 h 104"/>
                <a:gd name="T16" fmla="*/ 52 w 119"/>
                <a:gd name="T17" fmla="*/ 4 h 104"/>
                <a:gd name="T18" fmla="*/ 59 w 119"/>
                <a:gd name="T19" fmla="*/ 8 h 104"/>
                <a:gd name="T20" fmla="*/ 63 w 119"/>
                <a:gd name="T21" fmla="*/ 12 h 104"/>
                <a:gd name="T22" fmla="*/ 67 w 119"/>
                <a:gd name="T23" fmla="*/ 12 h 104"/>
                <a:gd name="T24" fmla="*/ 74 w 119"/>
                <a:gd name="T25" fmla="*/ 12 h 104"/>
                <a:gd name="T26" fmla="*/ 81 w 119"/>
                <a:gd name="T27" fmla="*/ 12 h 104"/>
                <a:gd name="T28" fmla="*/ 85 w 119"/>
                <a:gd name="T29" fmla="*/ 8 h 104"/>
                <a:gd name="T30" fmla="*/ 93 w 119"/>
                <a:gd name="T31" fmla="*/ 8 h 104"/>
                <a:gd name="T32" fmla="*/ 96 w 119"/>
                <a:gd name="T33" fmla="*/ 8 h 104"/>
                <a:gd name="T34" fmla="*/ 100 w 119"/>
                <a:gd name="T35" fmla="*/ 12 h 104"/>
                <a:gd name="T36" fmla="*/ 104 w 119"/>
                <a:gd name="T37" fmla="*/ 19 h 104"/>
                <a:gd name="T38" fmla="*/ 107 w 119"/>
                <a:gd name="T39" fmla="*/ 19 h 104"/>
                <a:gd name="T40" fmla="*/ 104 w 119"/>
                <a:gd name="T41" fmla="*/ 26 h 104"/>
                <a:gd name="T42" fmla="*/ 107 w 119"/>
                <a:gd name="T43" fmla="*/ 30 h 104"/>
                <a:gd name="T44" fmla="*/ 111 w 119"/>
                <a:gd name="T45" fmla="*/ 26 h 104"/>
                <a:gd name="T46" fmla="*/ 111 w 119"/>
                <a:gd name="T47" fmla="*/ 30 h 104"/>
                <a:gd name="T48" fmla="*/ 115 w 119"/>
                <a:gd name="T49" fmla="*/ 34 h 104"/>
                <a:gd name="T50" fmla="*/ 119 w 119"/>
                <a:gd name="T51" fmla="*/ 38 h 104"/>
                <a:gd name="T52" fmla="*/ 111 w 119"/>
                <a:gd name="T53" fmla="*/ 41 h 104"/>
                <a:gd name="T54" fmla="*/ 111 w 119"/>
                <a:gd name="T55" fmla="*/ 41 h 104"/>
                <a:gd name="T56" fmla="*/ 111 w 119"/>
                <a:gd name="T57" fmla="*/ 52 h 104"/>
                <a:gd name="T58" fmla="*/ 111 w 119"/>
                <a:gd name="T59" fmla="*/ 60 h 104"/>
                <a:gd name="T60" fmla="*/ 115 w 119"/>
                <a:gd name="T61" fmla="*/ 64 h 104"/>
                <a:gd name="T62" fmla="*/ 111 w 119"/>
                <a:gd name="T63" fmla="*/ 64 h 104"/>
                <a:gd name="T64" fmla="*/ 111 w 119"/>
                <a:gd name="T65" fmla="*/ 71 h 104"/>
                <a:gd name="T66" fmla="*/ 115 w 119"/>
                <a:gd name="T67" fmla="*/ 75 h 104"/>
                <a:gd name="T68" fmla="*/ 107 w 119"/>
                <a:gd name="T69" fmla="*/ 82 h 104"/>
                <a:gd name="T70" fmla="*/ 107 w 119"/>
                <a:gd name="T71" fmla="*/ 90 h 104"/>
                <a:gd name="T72" fmla="*/ 100 w 119"/>
                <a:gd name="T73" fmla="*/ 97 h 104"/>
                <a:gd name="T74" fmla="*/ 78 w 119"/>
                <a:gd name="T75" fmla="*/ 104 h 104"/>
                <a:gd name="T76" fmla="*/ 67 w 119"/>
                <a:gd name="T77" fmla="*/ 101 h 104"/>
                <a:gd name="T78" fmla="*/ 63 w 119"/>
                <a:gd name="T79" fmla="*/ 93 h 104"/>
                <a:gd name="T80" fmla="*/ 63 w 119"/>
                <a:gd name="T81" fmla="*/ 93 h 104"/>
                <a:gd name="T82" fmla="*/ 70 w 119"/>
                <a:gd name="T83" fmla="*/ 67 h 104"/>
                <a:gd name="T84" fmla="*/ 70 w 119"/>
                <a:gd name="T85" fmla="*/ 64 h 104"/>
                <a:gd name="T86" fmla="*/ 70 w 119"/>
                <a:gd name="T87" fmla="*/ 60 h 104"/>
                <a:gd name="T88" fmla="*/ 67 w 119"/>
                <a:gd name="T89" fmla="*/ 56 h 104"/>
                <a:gd name="T90" fmla="*/ 63 w 119"/>
                <a:gd name="T91" fmla="*/ 49 h 104"/>
                <a:gd name="T92" fmla="*/ 59 w 119"/>
                <a:gd name="T93" fmla="*/ 41 h 104"/>
                <a:gd name="T94" fmla="*/ 41 w 119"/>
                <a:gd name="T95" fmla="*/ 41 h 104"/>
                <a:gd name="T96" fmla="*/ 37 w 119"/>
                <a:gd name="T97" fmla="*/ 49 h 104"/>
                <a:gd name="T98" fmla="*/ 30 w 119"/>
                <a:gd name="T99" fmla="*/ 52 h 104"/>
                <a:gd name="T100" fmla="*/ 26 w 119"/>
                <a:gd name="T101" fmla="*/ 52 h 104"/>
                <a:gd name="T102" fmla="*/ 19 w 119"/>
                <a:gd name="T103" fmla="*/ 45 h 104"/>
                <a:gd name="T104" fmla="*/ 15 w 119"/>
                <a:gd name="T105" fmla="*/ 45 h 104"/>
                <a:gd name="T106" fmla="*/ 15 w 119"/>
                <a:gd name="T107" fmla="*/ 41 h 104"/>
                <a:gd name="T108" fmla="*/ 11 w 119"/>
                <a:gd name="T109" fmla="*/ 41 h 104"/>
                <a:gd name="T110" fmla="*/ 7 w 119"/>
                <a:gd name="T111" fmla="*/ 41 h 104"/>
                <a:gd name="T112" fmla="*/ 4 w 119"/>
                <a:gd name="T113" fmla="*/ 30 h 104"/>
                <a:gd name="T114" fmla="*/ 0 w 119"/>
                <a:gd name="T115" fmla="*/ 2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 h="104">
                  <a:moveTo>
                    <a:pt x="0" y="26"/>
                  </a:moveTo>
                  <a:lnTo>
                    <a:pt x="4" y="23"/>
                  </a:lnTo>
                  <a:lnTo>
                    <a:pt x="7" y="23"/>
                  </a:lnTo>
                  <a:lnTo>
                    <a:pt x="11" y="19"/>
                  </a:lnTo>
                  <a:lnTo>
                    <a:pt x="15" y="19"/>
                  </a:lnTo>
                  <a:lnTo>
                    <a:pt x="19" y="19"/>
                  </a:lnTo>
                  <a:lnTo>
                    <a:pt x="19" y="15"/>
                  </a:lnTo>
                  <a:lnTo>
                    <a:pt x="19" y="12"/>
                  </a:lnTo>
                  <a:lnTo>
                    <a:pt x="19" y="8"/>
                  </a:lnTo>
                  <a:lnTo>
                    <a:pt x="19" y="4"/>
                  </a:lnTo>
                  <a:lnTo>
                    <a:pt x="19" y="0"/>
                  </a:lnTo>
                  <a:lnTo>
                    <a:pt x="19" y="0"/>
                  </a:lnTo>
                  <a:lnTo>
                    <a:pt x="30" y="0"/>
                  </a:lnTo>
                  <a:lnTo>
                    <a:pt x="37" y="4"/>
                  </a:lnTo>
                  <a:lnTo>
                    <a:pt x="41" y="4"/>
                  </a:lnTo>
                  <a:lnTo>
                    <a:pt x="44" y="4"/>
                  </a:lnTo>
                  <a:lnTo>
                    <a:pt x="52" y="8"/>
                  </a:lnTo>
                  <a:lnTo>
                    <a:pt x="52" y="4"/>
                  </a:lnTo>
                  <a:lnTo>
                    <a:pt x="56" y="8"/>
                  </a:lnTo>
                  <a:lnTo>
                    <a:pt x="59" y="8"/>
                  </a:lnTo>
                  <a:lnTo>
                    <a:pt x="63" y="8"/>
                  </a:lnTo>
                  <a:lnTo>
                    <a:pt x="63" y="12"/>
                  </a:lnTo>
                  <a:lnTo>
                    <a:pt x="63" y="12"/>
                  </a:lnTo>
                  <a:lnTo>
                    <a:pt x="67" y="12"/>
                  </a:lnTo>
                  <a:lnTo>
                    <a:pt x="70" y="12"/>
                  </a:lnTo>
                  <a:lnTo>
                    <a:pt x="74" y="12"/>
                  </a:lnTo>
                  <a:lnTo>
                    <a:pt x="78" y="12"/>
                  </a:lnTo>
                  <a:lnTo>
                    <a:pt x="81" y="12"/>
                  </a:lnTo>
                  <a:lnTo>
                    <a:pt x="81" y="12"/>
                  </a:lnTo>
                  <a:lnTo>
                    <a:pt x="85" y="8"/>
                  </a:lnTo>
                  <a:lnTo>
                    <a:pt x="89" y="8"/>
                  </a:lnTo>
                  <a:lnTo>
                    <a:pt x="93" y="8"/>
                  </a:lnTo>
                  <a:lnTo>
                    <a:pt x="96" y="8"/>
                  </a:lnTo>
                  <a:lnTo>
                    <a:pt x="96" y="8"/>
                  </a:lnTo>
                  <a:lnTo>
                    <a:pt x="96" y="8"/>
                  </a:lnTo>
                  <a:lnTo>
                    <a:pt x="100" y="12"/>
                  </a:lnTo>
                  <a:lnTo>
                    <a:pt x="104" y="15"/>
                  </a:lnTo>
                  <a:lnTo>
                    <a:pt x="104" y="19"/>
                  </a:lnTo>
                  <a:lnTo>
                    <a:pt x="104" y="19"/>
                  </a:lnTo>
                  <a:lnTo>
                    <a:pt x="107" y="19"/>
                  </a:lnTo>
                  <a:lnTo>
                    <a:pt x="107" y="23"/>
                  </a:lnTo>
                  <a:lnTo>
                    <a:pt x="104" y="26"/>
                  </a:lnTo>
                  <a:lnTo>
                    <a:pt x="104" y="30"/>
                  </a:lnTo>
                  <a:lnTo>
                    <a:pt x="107" y="30"/>
                  </a:lnTo>
                  <a:lnTo>
                    <a:pt x="107" y="26"/>
                  </a:lnTo>
                  <a:lnTo>
                    <a:pt x="111" y="26"/>
                  </a:lnTo>
                  <a:lnTo>
                    <a:pt x="111" y="30"/>
                  </a:lnTo>
                  <a:lnTo>
                    <a:pt x="111" y="30"/>
                  </a:lnTo>
                  <a:lnTo>
                    <a:pt x="111" y="34"/>
                  </a:lnTo>
                  <a:lnTo>
                    <a:pt x="115" y="34"/>
                  </a:lnTo>
                  <a:lnTo>
                    <a:pt x="119" y="34"/>
                  </a:lnTo>
                  <a:lnTo>
                    <a:pt x="119" y="38"/>
                  </a:lnTo>
                  <a:lnTo>
                    <a:pt x="115" y="38"/>
                  </a:lnTo>
                  <a:lnTo>
                    <a:pt x="111" y="41"/>
                  </a:lnTo>
                  <a:lnTo>
                    <a:pt x="111" y="41"/>
                  </a:lnTo>
                  <a:lnTo>
                    <a:pt x="111" y="41"/>
                  </a:lnTo>
                  <a:lnTo>
                    <a:pt x="111" y="49"/>
                  </a:lnTo>
                  <a:lnTo>
                    <a:pt x="111" y="52"/>
                  </a:lnTo>
                  <a:lnTo>
                    <a:pt x="111" y="56"/>
                  </a:lnTo>
                  <a:lnTo>
                    <a:pt x="111" y="60"/>
                  </a:lnTo>
                  <a:lnTo>
                    <a:pt x="115" y="60"/>
                  </a:lnTo>
                  <a:lnTo>
                    <a:pt x="115" y="64"/>
                  </a:lnTo>
                  <a:lnTo>
                    <a:pt x="111" y="64"/>
                  </a:lnTo>
                  <a:lnTo>
                    <a:pt x="111" y="64"/>
                  </a:lnTo>
                  <a:lnTo>
                    <a:pt x="111" y="67"/>
                  </a:lnTo>
                  <a:lnTo>
                    <a:pt x="111" y="71"/>
                  </a:lnTo>
                  <a:lnTo>
                    <a:pt x="115" y="71"/>
                  </a:lnTo>
                  <a:lnTo>
                    <a:pt x="115" y="75"/>
                  </a:lnTo>
                  <a:lnTo>
                    <a:pt x="107" y="82"/>
                  </a:lnTo>
                  <a:lnTo>
                    <a:pt x="107" y="82"/>
                  </a:lnTo>
                  <a:lnTo>
                    <a:pt x="104" y="86"/>
                  </a:lnTo>
                  <a:lnTo>
                    <a:pt x="107" y="90"/>
                  </a:lnTo>
                  <a:lnTo>
                    <a:pt x="104" y="93"/>
                  </a:lnTo>
                  <a:lnTo>
                    <a:pt x="100" y="97"/>
                  </a:lnTo>
                  <a:lnTo>
                    <a:pt x="104" y="97"/>
                  </a:lnTo>
                  <a:lnTo>
                    <a:pt x="78" y="104"/>
                  </a:lnTo>
                  <a:lnTo>
                    <a:pt x="70" y="101"/>
                  </a:lnTo>
                  <a:lnTo>
                    <a:pt x="67" y="101"/>
                  </a:lnTo>
                  <a:lnTo>
                    <a:pt x="63" y="97"/>
                  </a:lnTo>
                  <a:lnTo>
                    <a:pt x="63" y="93"/>
                  </a:lnTo>
                  <a:lnTo>
                    <a:pt x="63" y="93"/>
                  </a:lnTo>
                  <a:lnTo>
                    <a:pt x="63" y="93"/>
                  </a:lnTo>
                  <a:lnTo>
                    <a:pt x="70" y="86"/>
                  </a:lnTo>
                  <a:lnTo>
                    <a:pt x="70" y="67"/>
                  </a:lnTo>
                  <a:lnTo>
                    <a:pt x="70" y="67"/>
                  </a:lnTo>
                  <a:lnTo>
                    <a:pt x="70" y="64"/>
                  </a:lnTo>
                  <a:lnTo>
                    <a:pt x="70" y="64"/>
                  </a:lnTo>
                  <a:lnTo>
                    <a:pt x="70" y="60"/>
                  </a:lnTo>
                  <a:lnTo>
                    <a:pt x="70" y="60"/>
                  </a:lnTo>
                  <a:lnTo>
                    <a:pt x="67" y="56"/>
                  </a:lnTo>
                  <a:lnTo>
                    <a:pt x="70" y="52"/>
                  </a:lnTo>
                  <a:lnTo>
                    <a:pt x="63" y="49"/>
                  </a:lnTo>
                  <a:lnTo>
                    <a:pt x="63" y="45"/>
                  </a:lnTo>
                  <a:lnTo>
                    <a:pt x="59" y="41"/>
                  </a:lnTo>
                  <a:lnTo>
                    <a:pt x="48" y="41"/>
                  </a:lnTo>
                  <a:lnTo>
                    <a:pt x="41" y="41"/>
                  </a:lnTo>
                  <a:lnTo>
                    <a:pt x="41" y="45"/>
                  </a:lnTo>
                  <a:lnTo>
                    <a:pt x="37" y="49"/>
                  </a:lnTo>
                  <a:lnTo>
                    <a:pt x="37" y="52"/>
                  </a:lnTo>
                  <a:lnTo>
                    <a:pt x="30" y="52"/>
                  </a:lnTo>
                  <a:lnTo>
                    <a:pt x="30" y="52"/>
                  </a:lnTo>
                  <a:lnTo>
                    <a:pt x="26" y="52"/>
                  </a:lnTo>
                  <a:lnTo>
                    <a:pt x="22" y="49"/>
                  </a:lnTo>
                  <a:lnTo>
                    <a:pt x="19" y="45"/>
                  </a:lnTo>
                  <a:lnTo>
                    <a:pt x="15" y="45"/>
                  </a:lnTo>
                  <a:lnTo>
                    <a:pt x="15" y="45"/>
                  </a:lnTo>
                  <a:lnTo>
                    <a:pt x="15" y="41"/>
                  </a:lnTo>
                  <a:lnTo>
                    <a:pt x="15" y="41"/>
                  </a:lnTo>
                  <a:lnTo>
                    <a:pt x="15" y="38"/>
                  </a:lnTo>
                  <a:lnTo>
                    <a:pt x="11" y="41"/>
                  </a:lnTo>
                  <a:lnTo>
                    <a:pt x="11" y="41"/>
                  </a:lnTo>
                  <a:lnTo>
                    <a:pt x="7" y="41"/>
                  </a:lnTo>
                  <a:lnTo>
                    <a:pt x="4" y="34"/>
                  </a:lnTo>
                  <a:lnTo>
                    <a:pt x="4" y="30"/>
                  </a:lnTo>
                  <a:lnTo>
                    <a:pt x="0" y="26"/>
                  </a:lnTo>
                  <a:lnTo>
                    <a:pt x="0"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122">
              <a:extLst>
                <a:ext uri="{FF2B5EF4-FFF2-40B4-BE49-F238E27FC236}">
                  <a16:creationId xmlns:a16="http://schemas.microsoft.com/office/drawing/2014/main" id="{B4926235-AEB9-4DDB-AE56-27836139B002}"/>
                </a:ext>
              </a:extLst>
            </p:cNvPr>
            <p:cNvSpPr>
              <a:spLocks noEditPoints="1"/>
            </p:cNvSpPr>
            <p:nvPr/>
          </p:nvSpPr>
          <p:spPr bwMode="auto">
            <a:xfrm>
              <a:off x="4021540" y="2980401"/>
              <a:ext cx="56612" cy="66905"/>
            </a:xfrm>
            <a:custGeom>
              <a:avLst/>
              <a:gdLst>
                <a:gd name="T0" fmla="*/ 11 w 44"/>
                <a:gd name="T1" fmla="*/ 45 h 52"/>
                <a:gd name="T2" fmla="*/ 11 w 44"/>
                <a:gd name="T3" fmla="*/ 41 h 52"/>
                <a:gd name="T4" fmla="*/ 11 w 44"/>
                <a:gd name="T5" fmla="*/ 41 h 52"/>
                <a:gd name="T6" fmla="*/ 7 w 44"/>
                <a:gd name="T7" fmla="*/ 41 h 52"/>
                <a:gd name="T8" fmla="*/ 7 w 44"/>
                <a:gd name="T9" fmla="*/ 41 h 52"/>
                <a:gd name="T10" fmla="*/ 7 w 44"/>
                <a:gd name="T11" fmla="*/ 41 h 52"/>
                <a:gd name="T12" fmla="*/ 11 w 44"/>
                <a:gd name="T13" fmla="*/ 45 h 52"/>
                <a:gd name="T14" fmla="*/ 11 w 44"/>
                <a:gd name="T15" fmla="*/ 45 h 52"/>
                <a:gd name="T16" fmla="*/ 11 w 44"/>
                <a:gd name="T17" fmla="*/ 45 h 52"/>
                <a:gd name="T18" fmla="*/ 4 w 44"/>
                <a:gd name="T19" fmla="*/ 11 h 52"/>
                <a:gd name="T20" fmla="*/ 4 w 44"/>
                <a:gd name="T21" fmla="*/ 11 h 52"/>
                <a:gd name="T22" fmla="*/ 11 w 44"/>
                <a:gd name="T23" fmla="*/ 11 h 52"/>
                <a:gd name="T24" fmla="*/ 11 w 44"/>
                <a:gd name="T25" fmla="*/ 8 h 52"/>
                <a:gd name="T26" fmla="*/ 15 w 44"/>
                <a:gd name="T27" fmla="*/ 4 h 52"/>
                <a:gd name="T28" fmla="*/ 15 w 44"/>
                <a:gd name="T29" fmla="*/ 0 h 52"/>
                <a:gd name="T30" fmla="*/ 22 w 44"/>
                <a:gd name="T31" fmla="*/ 0 h 52"/>
                <a:gd name="T32" fmla="*/ 33 w 44"/>
                <a:gd name="T33" fmla="*/ 0 h 52"/>
                <a:gd name="T34" fmla="*/ 37 w 44"/>
                <a:gd name="T35" fmla="*/ 4 h 52"/>
                <a:gd name="T36" fmla="*/ 37 w 44"/>
                <a:gd name="T37" fmla="*/ 8 h 52"/>
                <a:gd name="T38" fmla="*/ 44 w 44"/>
                <a:gd name="T39" fmla="*/ 11 h 52"/>
                <a:gd name="T40" fmla="*/ 41 w 44"/>
                <a:gd name="T41" fmla="*/ 15 h 52"/>
                <a:gd name="T42" fmla="*/ 44 w 44"/>
                <a:gd name="T43" fmla="*/ 19 h 52"/>
                <a:gd name="T44" fmla="*/ 44 w 44"/>
                <a:gd name="T45" fmla="*/ 19 h 52"/>
                <a:gd name="T46" fmla="*/ 44 w 44"/>
                <a:gd name="T47" fmla="*/ 23 h 52"/>
                <a:gd name="T48" fmla="*/ 44 w 44"/>
                <a:gd name="T49" fmla="*/ 23 h 52"/>
                <a:gd name="T50" fmla="*/ 44 w 44"/>
                <a:gd name="T51" fmla="*/ 26 h 52"/>
                <a:gd name="T52" fmla="*/ 44 w 44"/>
                <a:gd name="T53" fmla="*/ 26 h 52"/>
                <a:gd name="T54" fmla="*/ 44 w 44"/>
                <a:gd name="T55" fmla="*/ 45 h 52"/>
                <a:gd name="T56" fmla="*/ 37 w 44"/>
                <a:gd name="T57" fmla="*/ 52 h 52"/>
                <a:gd name="T58" fmla="*/ 33 w 44"/>
                <a:gd name="T59" fmla="*/ 49 h 52"/>
                <a:gd name="T60" fmla="*/ 30 w 44"/>
                <a:gd name="T61" fmla="*/ 49 h 52"/>
                <a:gd name="T62" fmla="*/ 18 w 44"/>
                <a:gd name="T63" fmla="*/ 45 h 52"/>
                <a:gd name="T64" fmla="*/ 15 w 44"/>
                <a:gd name="T65" fmla="*/ 45 h 52"/>
                <a:gd name="T66" fmla="*/ 15 w 44"/>
                <a:gd name="T67" fmla="*/ 45 h 52"/>
                <a:gd name="T68" fmla="*/ 15 w 44"/>
                <a:gd name="T69" fmla="*/ 41 h 52"/>
                <a:gd name="T70" fmla="*/ 11 w 44"/>
                <a:gd name="T71" fmla="*/ 37 h 52"/>
                <a:gd name="T72" fmla="*/ 15 w 44"/>
                <a:gd name="T73" fmla="*/ 37 h 52"/>
                <a:gd name="T74" fmla="*/ 15 w 44"/>
                <a:gd name="T75" fmla="*/ 37 h 52"/>
                <a:gd name="T76" fmla="*/ 11 w 44"/>
                <a:gd name="T77" fmla="*/ 37 h 52"/>
                <a:gd name="T78" fmla="*/ 7 w 44"/>
                <a:gd name="T79" fmla="*/ 34 h 52"/>
                <a:gd name="T80" fmla="*/ 7 w 44"/>
                <a:gd name="T81" fmla="*/ 30 h 52"/>
                <a:gd name="T82" fmla="*/ 4 w 44"/>
                <a:gd name="T83" fmla="*/ 26 h 52"/>
                <a:gd name="T84" fmla="*/ 0 w 44"/>
                <a:gd name="T85" fmla="*/ 26 h 52"/>
                <a:gd name="T86" fmla="*/ 0 w 44"/>
                <a:gd name="T87" fmla="*/ 23 h 52"/>
                <a:gd name="T88" fmla="*/ 4 w 44"/>
                <a:gd name="T89" fmla="*/ 19 h 52"/>
                <a:gd name="T90" fmla="*/ 0 w 44"/>
                <a:gd name="T91" fmla="*/ 19 h 52"/>
                <a:gd name="T92" fmla="*/ 0 w 44"/>
                <a:gd name="T93" fmla="*/ 15 h 52"/>
                <a:gd name="T94" fmla="*/ 4 w 44"/>
                <a:gd name="T95" fmla="*/ 11 h 52"/>
                <a:gd name="T96" fmla="*/ 4 w 44"/>
                <a:gd name="T97"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52">
                  <a:moveTo>
                    <a:pt x="11" y="45"/>
                  </a:moveTo>
                  <a:lnTo>
                    <a:pt x="11" y="41"/>
                  </a:lnTo>
                  <a:lnTo>
                    <a:pt x="11" y="41"/>
                  </a:lnTo>
                  <a:lnTo>
                    <a:pt x="7" y="41"/>
                  </a:lnTo>
                  <a:lnTo>
                    <a:pt x="7" y="41"/>
                  </a:lnTo>
                  <a:lnTo>
                    <a:pt x="7" y="41"/>
                  </a:lnTo>
                  <a:lnTo>
                    <a:pt x="11" y="45"/>
                  </a:lnTo>
                  <a:lnTo>
                    <a:pt x="11" y="45"/>
                  </a:lnTo>
                  <a:lnTo>
                    <a:pt x="11" y="45"/>
                  </a:lnTo>
                  <a:close/>
                  <a:moveTo>
                    <a:pt x="4" y="11"/>
                  </a:moveTo>
                  <a:lnTo>
                    <a:pt x="4" y="11"/>
                  </a:lnTo>
                  <a:lnTo>
                    <a:pt x="11" y="11"/>
                  </a:lnTo>
                  <a:lnTo>
                    <a:pt x="11" y="8"/>
                  </a:lnTo>
                  <a:lnTo>
                    <a:pt x="15" y="4"/>
                  </a:lnTo>
                  <a:lnTo>
                    <a:pt x="15" y="0"/>
                  </a:lnTo>
                  <a:lnTo>
                    <a:pt x="22" y="0"/>
                  </a:lnTo>
                  <a:lnTo>
                    <a:pt x="33" y="0"/>
                  </a:lnTo>
                  <a:lnTo>
                    <a:pt x="37" y="4"/>
                  </a:lnTo>
                  <a:lnTo>
                    <a:pt x="37" y="8"/>
                  </a:lnTo>
                  <a:lnTo>
                    <a:pt x="44" y="11"/>
                  </a:lnTo>
                  <a:lnTo>
                    <a:pt x="41" y="15"/>
                  </a:lnTo>
                  <a:lnTo>
                    <a:pt x="44" y="19"/>
                  </a:lnTo>
                  <a:lnTo>
                    <a:pt x="44" y="19"/>
                  </a:lnTo>
                  <a:lnTo>
                    <a:pt x="44" y="23"/>
                  </a:lnTo>
                  <a:lnTo>
                    <a:pt x="44" y="23"/>
                  </a:lnTo>
                  <a:lnTo>
                    <a:pt x="44" y="26"/>
                  </a:lnTo>
                  <a:lnTo>
                    <a:pt x="44" y="26"/>
                  </a:lnTo>
                  <a:lnTo>
                    <a:pt x="44" y="45"/>
                  </a:lnTo>
                  <a:lnTo>
                    <a:pt x="37" y="52"/>
                  </a:lnTo>
                  <a:lnTo>
                    <a:pt x="33" y="49"/>
                  </a:lnTo>
                  <a:lnTo>
                    <a:pt x="30" y="49"/>
                  </a:lnTo>
                  <a:lnTo>
                    <a:pt x="18" y="45"/>
                  </a:lnTo>
                  <a:lnTo>
                    <a:pt x="15" y="45"/>
                  </a:lnTo>
                  <a:lnTo>
                    <a:pt x="15" y="45"/>
                  </a:lnTo>
                  <a:lnTo>
                    <a:pt x="15" y="41"/>
                  </a:lnTo>
                  <a:lnTo>
                    <a:pt x="11" y="37"/>
                  </a:lnTo>
                  <a:lnTo>
                    <a:pt x="15" y="37"/>
                  </a:lnTo>
                  <a:lnTo>
                    <a:pt x="15" y="37"/>
                  </a:lnTo>
                  <a:lnTo>
                    <a:pt x="11" y="37"/>
                  </a:lnTo>
                  <a:lnTo>
                    <a:pt x="7" y="34"/>
                  </a:lnTo>
                  <a:lnTo>
                    <a:pt x="7" y="30"/>
                  </a:lnTo>
                  <a:lnTo>
                    <a:pt x="4" y="26"/>
                  </a:lnTo>
                  <a:lnTo>
                    <a:pt x="0" y="26"/>
                  </a:lnTo>
                  <a:lnTo>
                    <a:pt x="0" y="23"/>
                  </a:lnTo>
                  <a:lnTo>
                    <a:pt x="4" y="19"/>
                  </a:lnTo>
                  <a:lnTo>
                    <a:pt x="0" y="19"/>
                  </a:lnTo>
                  <a:lnTo>
                    <a:pt x="0" y="15"/>
                  </a:lnTo>
                  <a:lnTo>
                    <a:pt x="4" y="11"/>
                  </a:lnTo>
                  <a:lnTo>
                    <a:pt x="4"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123">
              <a:extLst>
                <a:ext uri="{FF2B5EF4-FFF2-40B4-BE49-F238E27FC236}">
                  <a16:creationId xmlns:a16="http://schemas.microsoft.com/office/drawing/2014/main" id="{CFEBC486-77E5-4A72-B301-207C112E348D}"/>
                </a:ext>
              </a:extLst>
            </p:cNvPr>
            <p:cNvSpPr>
              <a:spLocks/>
            </p:cNvSpPr>
            <p:nvPr/>
          </p:nvSpPr>
          <p:spPr bwMode="auto">
            <a:xfrm>
              <a:off x="4060141" y="3009994"/>
              <a:ext cx="84918" cy="81058"/>
            </a:xfrm>
            <a:custGeom>
              <a:avLst/>
              <a:gdLst>
                <a:gd name="T0" fmla="*/ 0 w 66"/>
                <a:gd name="T1" fmla="*/ 26 h 63"/>
                <a:gd name="T2" fmla="*/ 0 w 66"/>
                <a:gd name="T3" fmla="*/ 26 h 63"/>
                <a:gd name="T4" fmla="*/ 3 w 66"/>
                <a:gd name="T5" fmla="*/ 22 h 63"/>
                <a:gd name="T6" fmla="*/ 7 w 66"/>
                <a:gd name="T7" fmla="*/ 18 h 63"/>
                <a:gd name="T8" fmla="*/ 11 w 66"/>
                <a:gd name="T9" fmla="*/ 14 h 63"/>
                <a:gd name="T10" fmla="*/ 11 w 66"/>
                <a:gd name="T11" fmla="*/ 14 h 63"/>
                <a:gd name="T12" fmla="*/ 11 w 66"/>
                <a:gd name="T13" fmla="*/ 11 h 63"/>
                <a:gd name="T14" fmla="*/ 14 w 66"/>
                <a:gd name="T15" fmla="*/ 7 h 63"/>
                <a:gd name="T16" fmla="*/ 14 w 66"/>
                <a:gd name="T17" fmla="*/ 7 h 63"/>
                <a:gd name="T18" fmla="*/ 14 w 66"/>
                <a:gd name="T19" fmla="*/ 3 h 63"/>
                <a:gd name="T20" fmla="*/ 18 w 66"/>
                <a:gd name="T21" fmla="*/ 0 h 63"/>
                <a:gd name="T22" fmla="*/ 18 w 66"/>
                <a:gd name="T23" fmla="*/ 3 h 63"/>
                <a:gd name="T24" fmla="*/ 25 w 66"/>
                <a:gd name="T25" fmla="*/ 0 h 63"/>
                <a:gd name="T26" fmla="*/ 29 w 66"/>
                <a:gd name="T27" fmla="*/ 0 h 63"/>
                <a:gd name="T28" fmla="*/ 33 w 66"/>
                <a:gd name="T29" fmla="*/ 3 h 63"/>
                <a:gd name="T30" fmla="*/ 37 w 66"/>
                <a:gd name="T31" fmla="*/ 7 h 63"/>
                <a:gd name="T32" fmla="*/ 33 w 66"/>
                <a:gd name="T33" fmla="*/ 11 h 63"/>
                <a:gd name="T34" fmla="*/ 33 w 66"/>
                <a:gd name="T35" fmla="*/ 14 h 63"/>
                <a:gd name="T36" fmla="*/ 37 w 66"/>
                <a:gd name="T37" fmla="*/ 18 h 63"/>
                <a:gd name="T38" fmla="*/ 40 w 66"/>
                <a:gd name="T39" fmla="*/ 18 h 63"/>
                <a:gd name="T40" fmla="*/ 44 w 66"/>
                <a:gd name="T41" fmla="*/ 14 h 63"/>
                <a:gd name="T42" fmla="*/ 48 w 66"/>
                <a:gd name="T43" fmla="*/ 14 h 63"/>
                <a:gd name="T44" fmla="*/ 48 w 66"/>
                <a:gd name="T45" fmla="*/ 18 h 63"/>
                <a:gd name="T46" fmla="*/ 51 w 66"/>
                <a:gd name="T47" fmla="*/ 18 h 63"/>
                <a:gd name="T48" fmla="*/ 48 w 66"/>
                <a:gd name="T49" fmla="*/ 22 h 63"/>
                <a:gd name="T50" fmla="*/ 51 w 66"/>
                <a:gd name="T51" fmla="*/ 26 h 63"/>
                <a:gd name="T52" fmla="*/ 48 w 66"/>
                <a:gd name="T53" fmla="*/ 29 h 63"/>
                <a:gd name="T54" fmla="*/ 44 w 66"/>
                <a:gd name="T55" fmla="*/ 33 h 63"/>
                <a:gd name="T56" fmla="*/ 48 w 66"/>
                <a:gd name="T57" fmla="*/ 33 h 63"/>
                <a:gd name="T58" fmla="*/ 48 w 66"/>
                <a:gd name="T59" fmla="*/ 37 h 63"/>
                <a:gd name="T60" fmla="*/ 51 w 66"/>
                <a:gd name="T61" fmla="*/ 33 h 63"/>
                <a:gd name="T62" fmla="*/ 51 w 66"/>
                <a:gd name="T63" fmla="*/ 33 h 63"/>
                <a:gd name="T64" fmla="*/ 55 w 66"/>
                <a:gd name="T65" fmla="*/ 37 h 63"/>
                <a:gd name="T66" fmla="*/ 59 w 66"/>
                <a:gd name="T67" fmla="*/ 37 h 63"/>
                <a:gd name="T68" fmla="*/ 59 w 66"/>
                <a:gd name="T69" fmla="*/ 37 h 63"/>
                <a:gd name="T70" fmla="*/ 59 w 66"/>
                <a:gd name="T71" fmla="*/ 40 h 63"/>
                <a:gd name="T72" fmla="*/ 63 w 66"/>
                <a:gd name="T73" fmla="*/ 40 h 63"/>
                <a:gd name="T74" fmla="*/ 66 w 66"/>
                <a:gd name="T75" fmla="*/ 40 h 63"/>
                <a:gd name="T76" fmla="*/ 66 w 66"/>
                <a:gd name="T77" fmla="*/ 44 h 63"/>
                <a:gd name="T78" fmla="*/ 63 w 66"/>
                <a:gd name="T79" fmla="*/ 48 h 63"/>
                <a:gd name="T80" fmla="*/ 66 w 66"/>
                <a:gd name="T81" fmla="*/ 48 h 63"/>
                <a:gd name="T82" fmla="*/ 63 w 66"/>
                <a:gd name="T83" fmla="*/ 51 h 63"/>
                <a:gd name="T84" fmla="*/ 63 w 66"/>
                <a:gd name="T85" fmla="*/ 51 h 63"/>
                <a:gd name="T86" fmla="*/ 63 w 66"/>
                <a:gd name="T87" fmla="*/ 55 h 63"/>
                <a:gd name="T88" fmla="*/ 63 w 66"/>
                <a:gd name="T89" fmla="*/ 59 h 63"/>
                <a:gd name="T90" fmla="*/ 63 w 66"/>
                <a:gd name="T91" fmla="*/ 63 h 63"/>
                <a:gd name="T92" fmla="*/ 63 w 66"/>
                <a:gd name="T93" fmla="*/ 63 h 63"/>
                <a:gd name="T94" fmla="*/ 48 w 66"/>
                <a:gd name="T95" fmla="*/ 59 h 63"/>
                <a:gd name="T96" fmla="*/ 37 w 66"/>
                <a:gd name="T97" fmla="*/ 51 h 63"/>
                <a:gd name="T98" fmla="*/ 33 w 66"/>
                <a:gd name="T99" fmla="*/ 51 h 63"/>
                <a:gd name="T100" fmla="*/ 22 w 66"/>
                <a:gd name="T101" fmla="*/ 40 h 63"/>
                <a:gd name="T102" fmla="*/ 14 w 66"/>
                <a:gd name="T103" fmla="*/ 37 h 63"/>
                <a:gd name="T104" fmla="*/ 11 w 66"/>
                <a:gd name="T105" fmla="*/ 37 h 63"/>
                <a:gd name="T106" fmla="*/ 7 w 66"/>
                <a:gd name="T107" fmla="*/ 33 h 63"/>
                <a:gd name="T108" fmla="*/ 7 w 66"/>
                <a:gd name="T109" fmla="*/ 29 h 63"/>
                <a:gd name="T110" fmla="*/ 7 w 66"/>
                <a:gd name="T111" fmla="*/ 29 h 63"/>
                <a:gd name="T112" fmla="*/ 3 w 66"/>
                <a:gd name="T113" fmla="*/ 26 h 63"/>
                <a:gd name="T114" fmla="*/ 0 w 66"/>
                <a:gd name="T115"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63">
                  <a:moveTo>
                    <a:pt x="0" y="26"/>
                  </a:moveTo>
                  <a:lnTo>
                    <a:pt x="0" y="26"/>
                  </a:lnTo>
                  <a:lnTo>
                    <a:pt x="3" y="22"/>
                  </a:lnTo>
                  <a:lnTo>
                    <a:pt x="7" y="18"/>
                  </a:lnTo>
                  <a:lnTo>
                    <a:pt x="11" y="14"/>
                  </a:lnTo>
                  <a:lnTo>
                    <a:pt x="11" y="14"/>
                  </a:lnTo>
                  <a:lnTo>
                    <a:pt x="11" y="11"/>
                  </a:lnTo>
                  <a:lnTo>
                    <a:pt x="14" y="7"/>
                  </a:lnTo>
                  <a:lnTo>
                    <a:pt x="14" y="7"/>
                  </a:lnTo>
                  <a:lnTo>
                    <a:pt x="14" y="3"/>
                  </a:lnTo>
                  <a:lnTo>
                    <a:pt x="18" y="0"/>
                  </a:lnTo>
                  <a:lnTo>
                    <a:pt x="18" y="3"/>
                  </a:lnTo>
                  <a:lnTo>
                    <a:pt x="25" y="0"/>
                  </a:lnTo>
                  <a:lnTo>
                    <a:pt x="29" y="0"/>
                  </a:lnTo>
                  <a:lnTo>
                    <a:pt x="33" y="3"/>
                  </a:lnTo>
                  <a:lnTo>
                    <a:pt x="37" y="7"/>
                  </a:lnTo>
                  <a:lnTo>
                    <a:pt x="33" y="11"/>
                  </a:lnTo>
                  <a:lnTo>
                    <a:pt x="33" y="14"/>
                  </a:lnTo>
                  <a:lnTo>
                    <a:pt x="37" y="18"/>
                  </a:lnTo>
                  <a:lnTo>
                    <a:pt x="40" y="18"/>
                  </a:lnTo>
                  <a:lnTo>
                    <a:pt x="44" y="14"/>
                  </a:lnTo>
                  <a:lnTo>
                    <a:pt x="48" y="14"/>
                  </a:lnTo>
                  <a:lnTo>
                    <a:pt x="48" y="18"/>
                  </a:lnTo>
                  <a:lnTo>
                    <a:pt x="51" y="18"/>
                  </a:lnTo>
                  <a:lnTo>
                    <a:pt x="48" y="22"/>
                  </a:lnTo>
                  <a:lnTo>
                    <a:pt x="51" y="26"/>
                  </a:lnTo>
                  <a:lnTo>
                    <a:pt x="48" y="29"/>
                  </a:lnTo>
                  <a:lnTo>
                    <a:pt x="44" y="33"/>
                  </a:lnTo>
                  <a:lnTo>
                    <a:pt x="48" y="33"/>
                  </a:lnTo>
                  <a:lnTo>
                    <a:pt x="48" y="37"/>
                  </a:lnTo>
                  <a:lnTo>
                    <a:pt x="51" y="33"/>
                  </a:lnTo>
                  <a:lnTo>
                    <a:pt x="51" y="33"/>
                  </a:lnTo>
                  <a:lnTo>
                    <a:pt x="55" y="37"/>
                  </a:lnTo>
                  <a:lnTo>
                    <a:pt x="59" y="37"/>
                  </a:lnTo>
                  <a:lnTo>
                    <a:pt x="59" y="37"/>
                  </a:lnTo>
                  <a:lnTo>
                    <a:pt x="59" y="40"/>
                  </a:lnTo>
                  <a:lnTo>
                    <a:pt x="63" y="40"/>
                  </a:lnTo>
                  <a:lnTo>
                    <a:pt x="66" y="40"/>
                  </a:lnTo>
                  <a:lnTo>
                    <a:pt x="66" y="44"/>
                  </a:lnTo>
                  <a:lnTo>
                    <a:pt x="63" y="48"/>
                  </a:lnTo>
                  <a:lnTo>
                    <a:pt x="66" y="48"/>
                  </a:lnTo>
                  <a:lnTo>
                    <a:pt x="63" y="51"/>
                  </a:lnTo>
                  <a:lnTo>
                    <a:pt x="63" y="51"/>
                  </a:lnTo>
                  <a:lnTo>
                    <a:pt x="63" y="55"/>
                  </a:lnTo>
                  <a:lnTo>
                    <a:pt x="63" y="59"/>
                  </a:lnTo>
                  <a:lnTo>
                    <a:pt x="63" y="63"/>
                  </a:lnTo>
                  <a:lnTo>
                    <a:pt x="63" y="63"/>
                  </a:lnTo>
                  <a:lnTo>
                    <a:pt x="48" y="59"/>
                  </a:lnTo>
                  <a:lnTo>
                    <a:pt x="37" y="51"/>
                  </a:lnTo>
                  <a:lnTo>
                    <a:pt x="33" y="51"/>
                  </a:lnTo>
                  <a:lnTo>
                    <a:pt x="22" y="40"/>
                  </a:lnTo>
                  <a:lnTo>
                    <a:pt x="14" y="37"/>
                  </a:lnTo>
                  <a:lnTo>
                    <a:pt x="11" y="37"/>
                  </a:lnTo>
                  <a:lnTo>
                    <a:pt x="7" y="33"/>
                  </a:lnTo>
                  <a:lnTo>
                    <a:pt x="7" y="29"/>
                  </a:lnTo>
                  <a:lnTo>
                    <a:pt x="7" y="29"/>
                  </a:lnTo>
                  <a:lnTo>
                    <a:pt x="3" y="26"/>
                  </a:lnTo>
                  <a:lnTo>
                    <a:pt x="0"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24">
              <a:extLst>
                <a:ext uri="{FF2B5EF4-FFF2-40B4-BE49-F238E27FC236}">
                  <a16:creationId xmlns:a16="http://schemas.microsoft.com/office/drawing/2014/main" id="{65D1472C-6028-4DD7-9E71-927379BFDF39}"/>
                </a:ext>
              </a:extLst>
            </p:cNvPr>
            <p:cNvSpPr>
              <a:spLocks/>
            </p:cNvSpPr>
            <p:nvPr/>
          </p:nvSpPr>
          <p:spPr bwMode="auto">
            <a:xfrm>
              <a:off x="4116751" y="2966247"/>
              <a:ext cx="133810" cy="128663"/>
            </a:xfrm>
            <a:custGeom>
              <a:avLst/>
              <a:gdLst>
                <a:gd name="T0" fmla="*/ 19 w 104"/>
                <a:gd name="T1" fmla="*/ 97 h 100"/>
                <a:gd name="T2" fmla="*/ 19 w 104"/>
                <a:gd name="T3" fmla="*/ 89 h 100"/>
                <a:gd name="T4" fmla="*/ 19 w 104"/>
                <a:gd name="T5" fmla="*/ 85 h 100"/>
                <a:gd name="T6" fmla="*/ 19 w 104"/>
                <a:gd name="T7" fmla="*/ 82 h 100"/>
                <a:gd name="T8" fmla="*/ 22 w 104"/>
                <a:gd name="T9" fmla="*/ 74 h 100"/>
                <a:gd name="T10" fmla="*/ 15 w 104"/>
                <a:gd name="T11" fmla="*/ 74 h 100"/>
                <a:gd name="T12" fmla="*/ 15 w 104"/>
                <a:gd name="T13" fmla="*/ 71 h 100"/>
                <a:gd name="T14" fmla="*/ 7 w 104"/>
                <a:gd name="T15" fmla="*/ 67 h 100"/>
                <a:gd name="T16" fmla="*/ 4 w 104"/>
                <a:gd name="T17" fmla="*/ 71 h 100"/>
                <a:gd name="T18" fmla="*/ 0 w 104"/>
                <a:gd name="T19" fmla="*/ 67 h 100"/>
                <a:gd name="T20" fmla="*/ 7 w 104"/>
                <a:gd name="T21" fmla="*/ 60 h 100"/>
                <a:gd name="T22" fmla="*/ 7 w 104"/>
                <a:gd name="T23" fmla="*/ 52 h 100"/>
                <a:gd name="T24" fmla="*/ 15 w 104"/>
                <a:gd name="T25" fmla="*/ 45 h 100"/>
                <a:gd name="T26" fmla="*/ 11 w 104"/>
                <a:gd name="T27" fmla="*/ 41 h 100"/>
                <a:gd name="T28" fmla="*/ 11 w 104"/>
                <a:gd name="T29" fmla="*/ 34 h 100"/>
                <a:gd name="T30" fmla="*/ 15 w 104"/>
                <a:gd name="T31" fmla="*/ 34 h 100"/>
                <a:gd name="T32" fmla="*/ 11 w 104"/>
                <a:gd name="T33" fmla="*/ 30 h 100"/>
                <a:gd name="T34" fmla="*/ 11 w 104"/>
                <a:gd name="T35" fmla="*/ 22 h 100"/>
                <a:gd name="T36" fmla="*/ 11 w 104"/>
                <a:gd name="T37" fmla="*/ 11 h 100"/>
                <a:gd name="T38" fmla="*/ 11 w 104"/>
                <a:gd name="T39" fmla="*/ 11 h 100"/>
                <a:gd name="T40" fmla="*/ 22 w 104"/>
                <a:gd name="T41" fmla="*/ 4 h 100"/>
                <a:gd name="T42" fmla="*/ 26 w 104"/>
                <a:gd name="T43" fmla="*/ 8 h 100"/>
                <a:gd name="T44" fmla="*/ 37 w 104"/>
                <a:gd name="T45" fmla="*/ 4 h 100"/>
                <a:gd name="T46" fmla="*/ 41 w 104"/>
                <a:gd name="T47" fmla="*/ 4 h 100"/>
                <a:gd name="T48" fmla="*/ 44 w 104"/>
                <a:gd name="T49" fmla="*/ 4 h 100"/>
                <a:gd name="T50" fmla="*/ 52 w 104"/>
                <a:gd name="T51" fmla="*/ 8 h 100"/>
                <a:gd name="T52" fmla="*/ 56 w 104"/>
                <a:gd name="T53" fmla="*/ 0 h 100"/>
                <a:gd name="T54" fmla="*/ 67 w 104"/>
                <a:gd name="T55" fmla="*/ 8 h 100"/>
                <a:gd name="T56" fmla="*/ 70 w 104"/>
                <a:gd name="T57" fmla="*/ 8 h 100"/>
                <a:gd name="T58" fmla="*/ 78 w 104"/>
                <a:gd name="T59" fmla="*/ 11 h 100"/>
                <a:gd name="T60" fmla="*/ 85 w 104"/>
                <a:gd name="T61" fmla="*/ 15 h 100"/>
                <a:gd name="T62" fmla="*/ 93 w 104"/>
                <a:gd name="T63" fmla="*/ 11 h 100"/>
                <a:gd name="T64" fmla="*/ 96 w 104"/>
                <a:gd name="T65" fmla="*/ 15 h 100"/>
                <a:gd name="T66" fmla="*/ 100 w 104"/>
                <a:gd name="T67" fmla="*/ 15 h 100"/>
                <a:gd name="T68" fmla="*/ 100 w 104"/>
                <a:gd name="T69" fmla="*/ 22 h 100"/>
                <a:gd name="T70" fmla="*/ 104 w 104"/>
                <a:gd name="T71" fmla="*/ 30 h 100"/>
                <a:gd name="T72" fmla="*/ 104 w 104"/>
                <a:gd name="T73" fmla="*/ 37 h 100"/>
                <a:gd name="T74" fmla="*/ 100 w 104"/>
                <a:gd name="T75" fmla="*/ 41 h 100"/>
                <a:gd name="T76" fmla="*/ 93 w 104"/>
                <a:gd name="T77" fmla="*/ 52 h 100"/>
                <a:gd name="T78" fmla="*/ 93 w 104"/>
                <a:gd name="T79" fmla="*/ 56 h 100"/>
                <a:gd name="T80" fmla="*/ 93 w 104"/>
                <a:gd name="T81" fmla="*/ 63 h 100"/>
                <a:gd name="T82" fmla="*/ 89 w 104"/>
                <a:gd name="T83" fmla="*/ 67 h 100"/>
                <a:gd name="T84" fmla="*/ 93 w 104"/>
                <a:gd name="T85" fmla="*/ 74 h 100"/>
                <a:gd name="T86" fmla="*/ 100 w 104"/>
                <a:gd name="T87" fmla="*/ 78 h 100"/>
                <a:gd name="T88" fmla="*/ 100 w 104"/>
                <a:gd name="T89" fmla="*/ 85 h 100"/>
                <a:gd name="T90" fmla="*/ 93 w 104"/>
                <a:gd name="T91" fmla="*/ 85 h 100"/>
                <a:gd name="T92" fmla="*/ 93 w 104"/>
                <a:gd name="T93" fmla="*/ 82 h 100"/>
                <a:gd name="T94" fmla="*/ 89 w 104"/>
                <a:gd name="T95" fmla="*/ 89 h 100"/>
                <a:gd name="T96" fmla="*/ 70 w 104"/>
                <a:gd name="T97" fmla="*/ 85 h 100"/>
                <a:gd name="T98" fmla="*/ 44 w 104"/>
                <a:gd name="T99" fmla="*/ 89 h 100"/>
                <a:gd name="T100" fmla="*/ 33 w 104"/>
                <a:gd name="T101" fmla="*/ 93 h 100"/>
                <a:gd name="T102" fmla="*/ 26 w 104"/>
                <a:gd name="T103" fmla="*/ 93 h 100"/>
                <a:gd name="T104" fmla="*/ 19 w 104"/>
                <a:gd name="T105" fmla="*/ 9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100">
                  <a:moveTo>
                    <a:pt x="19" y="97"/>
                  </a:moveTo>
                  <a:lnTo>
                    <a:pt x="19" y="97"/>
                  </a:lnTo>
                  <a:lnTo>
                    <a:pt x="19" y="93"/>
                  </a:lnTo>
                  <a:lnTo>
                    <a:pt x="19" y="89"/>
                  </a:lnTo>
                  <a:lnTo>
                    <a:pt x="19" y="85"/>
                  </a:lnTo>
                  <a:lnTo>
                    <a:pt x="19" y="85"/>
                  </a:lnTo>
                  <a:lnTo>
                    <a:pt x="22" y="82"/>
                  </a:lnTo>
                  <a:lnTo>
                    <a:pt x="19" y="82"/>
                  </a:lnTo>
                  <a:lnTo>
                    <a:pt x="22" y="78"/>
                  </a:lnTo>
                  <a:lnTo>
                    <a:pt x="22" y="74"/>
                  </a:lnTo>
                  <a:lnTo>
                    <a:pt x="19" y="74"/>
                  </a:lnTo>
                  <a:lnTo>
                    <a:pt x="15" y="74"/>
                  </a:lnTo>
                  <a:lnTo>
                    <a:pt x="15" y="71"/>
                  </a:lnTo>
                  <a:lnTo>
                    <a:pt x="15" y="71"/>
                  </a:lnTo>
                  <a:lnTo>
                    <a:pt x="11" y="71"/>
                  </a:lnTo>
                  <a:lnTo>
                    <a:pt x="7" y="67"/>
                  </a:lnTo>
                  <a:lnTo>
                    <a:pt x="7" y="67"/>
                  </a:lnTo>
                  <a:lnTo>
                    <a:pt x="4" y="71"/>
                  </a:lnTo>
                  <a:lnTo>
                    <a:pt x="4" y="67"/>
                  </a:lnTo>
                  <a:lnTo>
                    <a:pt x="0" y="67"/>
                  </a:lnTo>
                  <a:lnTo>
                    <a:pt x="4" y="63"/>
                  </a:lnTo>
                  <a:lnTo>
                    <a:pt x="7" y="60"/>
                  </a:lnTo>
                  <a:lnTo>
                    <a:pt x="4" y="56"/>
                  </a:lnTo>
                  <a:lnTo>
                    <a:pt x="7" y="52"/>
                  </a:lnTo>
                  <a:lnTo>
                    <a:pt x="7" y="52"/>
                  </a:lnTo>
                  <a:lnTo>
                    <a:pt x="15" y="45"/>
                  </a:lnTo>
                  <a:lnTo>
                    <a:pt x="15" y="41"/>
                  </a:lnTo>
                  <a:lnTo>
                    <a:pt x="11" y="41"/>
                  </a:lnTo>
                  <a:lnTo>
                    <a:pt x="11" y="37"/>
                  </a:lnTo>
                  <a:lnTo>
                    <a:pt x="11" y="34"/>
                  </a:lnTo>
                  <a:lnTo>
                    <a:pt x="11" y="34"/>
                  </a:lnTo>
                  <a:lnTo>
                    <a:pt x="15" y="34"/>
                  </a:lnTo>
                  <a:lnTo>
                    <a:pt x="15" y="30"/>
                  </a:lnTo>
                  <a:lnTo>
                    <a:pt x="11" y="30"/>
                  </a:lnTo>
                  <a:lnTo>
                    <a:pt x="11" y="26"/>
                  </a:lnTo>
                  <a:lnTo>
                    <a:pt x="11" y="22"/>
                  </a:lnTo>
                  <a:lnTo>
                    <a:pt x="11" y="19"/>
                  </a:lnTo>
                  <a:lnTo>
                    <a:pt x="11" y="11"/>
                  </a:lnTo>
                  <a:lnTo>
                    <a:pt x="11" y="11"/>
                  </a:lnTo>
                  <a:lnTo>
                    <a:pt x="11" y="11"/>
                  </a:lnTo>
                  <a:lnTo>
                    <a:pt x="15" y="8"/>
                  </a:lnTo>
                  <a:lnTo>
                    <a:pt x="22" y="4"/>
                  </a:lnTo>
                  <a:lnTo>
                    <a:pt x="22" y="4"/>
                  </a:lnTo>
                  <a:lnTo>
                    <a:pt x="26" y="8"/>
                  </a:lnTo>
                  <a:lnTo>
                    <a:pt x="33" y="8"/>
                  </a:lnTo>
                  <a:lnTo>
                    <a:pt x="37" y="4"/>
                  </a:lnTo>
                  <a:lnTo>
                    <a:pt x="37" y="4"/>
                  </a:lnTo>
                  <a:lnTo>
                    <a:pt x="41" y="4"/>
                  </a:lnTo>
                  <a:lnTo>
                    <a:pt x="44" y="4"/>
                  </a:lnTo>
                  <a:lnTo>
                    <a:pt x="44" y="4"/>
                  </a:lnTo>
                  <a:lnTo>
                    <a:pt x="44" y="8"/>
                  </a:lnTo>
                  <a:lnTo>
                    <a:pt x="52" y="8"/>
                  </a:lnTo>
                  <a:lnTo>
                    <a:pt x="56" y="4"/>
                  </a:lnTo>
                  <a:lnTo>
                    <a:pt x="56" y="0"/>
                  </a:lnTo>
                  <a:lnTo>
                    <a:pt x="63" y="4"/>
                  </a:lnTo>
                  <a:lnTo>
                    <a:pt x="67" y="8"/>
                  </a:lnTo>
                  <a:lnTo>
                    <a:pt x="70" y="8"/>
                  </a:lnTo>
                  <a:lnTo>
                    <a:pt x="70" y="8"/>
                  </a:lnTo>
                  <a:lnTo>
                    <a:pt x="74" y="8"/>
                  </a:lnTo>
                  <a:lnTo>
                    <a:pt x="78" y="11"/>
                  </a:lnTo>
                  <a:lnTo>
                    <a:pt x="78" y="11"/>
                  </a:lnTo>
                  <a:lnTo>
                    <a:pt x="85" y="15"/>
                  </a:lnTo>
                  <a:lnTo>
                    <a:pt x="89" y="15"/>
                  </a:lnTo>
                  <a:lnTo>
                    <a:pt x="93" y="11"/>
                  </a:lnTo>
                  <a:lnTo>
                    <a:pt x="93" y="11"/>
                  </a:lnTo>
                  <a:lnTo>
                    <a:pt x="96" y="15"/>
                  </a:lnTo>
                  <a:lnTo>
                    <a:pt x="100" y="15"/>
                  </a:lnTo>
                  <a:lnTo>
                    <a:pt x="100" y="15"/>
                  </a:lnTo>
                  <a:lnTo>
                    <a:pt x="100" y="22"/>
                  </a:lnTo>
                  <a:lnTo>
                    <a:pt x="100" y="22"/>
                  </a:lnTo>
                  <a:lnTo>
                    <a:pt x="100" y="26"/>
                  </a:lnTo>
                  <a:lnTo>
                    <a:pt x="104" y="30"/>
                  </a:lnTo>
                  <a:lnTo>
                    <a:pt x="104" y="34"/>
                  </a:lnTo>
                  <a:lnTo>
                    <a:pt x="104" y="37"/>
                  </a:lnTo>
                  <a:lnTo>
                    <a:pt x="104" y="37"/>
                  </a:lnTo>
                  <a:lnTo>
                    <a:pt x="100" y="41"/>
                  </a:lnTo>
                  <a:lnTo>
                    <a:pt x="93" y="48"/>
                  </a:lnTo>
                  <a:lnTo>
                    <a:pt x="93" y="52"/>
                  </a:lnTo>
                  <a:lnTo>
                    <a:pt x="93" y="52"/>
                  </a:lnTo>
                  <a:lnTo>
                    <a:pt x="93" y="56"/>
                  </a:lnTo>
                  <a:lnTo>
                    <a:pt x="93" y="60"/>
                  </a:lnTo>
                  <a:lnTo>
                    <a:pt x="93" y="63"/>
                  </a:lnTo>
                  <a:lnTo>
                    <a:pt x="89" y="67"/>
                  </a:lnTo>
                  <a:lnTo>
                    <a:pt x="89" y="67"/>
                  </a:lnTo>
                  <a:lnTo>
                    <a:pt x="93" y="67"/>
                  </a:lnTo>
                  <a:lnTo>
                    <a:pt x="93" y="74"/>
                  </a:lnTo>
                  <a:lnTo>
                    <a:pt x="96" y="78"/>
                  </a:lnTo>
                  <a:lnTo>
                    <a:pt x="100" y="78"/>
                  </a:lnTo>
                  <a:lnTo>
                    <a:pt x="100" y="82"/>
                  </a:lnTo>
                  <a:lnTo>
                    <a:pt x="100" y="85"/>
                  </a:lnTo>
                  <a:lnTo>
                    <a:pt x="96" y="85"/>
                  </a:lnTo>
                  <a:lnTo>
                    <a:pt x="93" y="85"/>
                  </a:lnTo>
                  <a:lnTo>
                    <a:pt x="93" y="85"/>
                  </a:lnTo>
                  <a:lnTo>
                    <a:pt x="93" y="82"/>
                  </a:lnTo>
                  <a:lnTo>
                    <a:pt x="89" y="85"/>
                  </a:lnTo>
                  <a:lnTo>
                    <a:pt x="89" y="89"/>
                  </a:lnTo>
                  <a:lnTo>
                    <a:pt x="78" y="85"/>
                  </a:lnTo>
                  <a:lnTo>
                    <a:pt x="70" y="85"/>
                  </a:lnTo>
                  <a:lnTo>
                    <a:pt x="48" y="85"/>
                  </a:lnTo>
                  <a:lnTo>
                    <a:pt x="44" y="89"/>
                  </a:lnTo>
                  <a:lnTo>
                    <a:pt x="44" y="89"/>
                  </a:lnTo>
                  <a:lnTo>
                    <a:pt x="33" y="93"/>
                  </a:lnTo>
                  <a:lnTo>
                    <a:pt x="30" y="93"/>
                  </a:lnTo>
                  <a:lnTo>
                    <a:pt x="26" y="93"/>
                  </a:lnTo>
                  <a:lnTo>
                    <a:pt x="22" y="100"/>
                  </a:lnTo>
                  <a:lnTo>
                    <a:pt x="19" y="9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25">
              <a:extLst>
                <a:ext uri="{FF2B5EF4-FFF2-40B4-BE49-F238E27FC236}">
                  <a16:creationId xmlns:a16="http://schemas.microsoft.com/office/drawing/2014/main" id="{4734B856-9ED3-414F-AB02-530C4C5EB4D2}"/>
                </a:ext>
              </a:extLst>
            </p:cNvPr>
            <p:cNvSpPr>
              <a:spLocks/>
            </p:cNvSpPr>
            <p:nvPr/>
          </p:nvSpPr>
          <p:spPr bwMode="auto">
            <a:xfrm>
              <a:off x="4231263" y="2957242"/>
              <a:ext cx="90064" cy="128663"/>
            </a:xfrm>
            <a:custGeom>
              <a:avLst/>
              <a:gdLst>
                <a:gd name="T0" fmla="*/ 4 w 70"/>
                <a:gd name="T1" fmla="*/ 92 h 100"/>
                <a:gd name="T2" fmla="*/ 11 w 70"/>
                <a:gd name="T3" fmla="*/ 92 h 100"/>
                <a:gd name="T4" fmla="*/ 11 w 70"/>
                <a:gd name="T5" fmla="*/ 85 h 100"/>
                <a:gd name="T6" fmla="*/ 4 w 70"/>
                <a:gd name="T7" fmla="*/ 81 h 100"/>
                <a:gd name="T8" fmla="*/ 0 w 70"/>
                <a:gd name="T9" fmla="*/ 74 h 100"/>
                <a:gd name="T10" fmla="*/ 4 w 70"/>
                <a:gd name="T11" fmla="*/ 70 h 100"/>
                <a:gd name="T12" fmla="*/ 4 w 70"/>
                <a:gd name="T13" fmla="*/ 63 h 100"/>
                <a:gd name="T14" fmla="*/ 4 w 70"/>
                <a:gd name="T15" fmla="*/ 59 h 100"/>
                <a:gd name="T16" fmla="*/ 11 w 70"/>
                <a:gd name="T17" fmla="*/ 48 h 100"/>
                <a:gd name="T18" fmla="*/ 15 w 70"/>
                <a:gd name="T19" fmla="*/ 44 h 100"/>
                <a:gd name="T20" fmla="*/ 15 w 70"/>
                <a:gd name="T21" fmla="*/ 37 h 100"/>
                <a:gd name="T22" fmla="*/ 11 w 70"/>
                <a:gd name="T23" fmla="*/ 29 h 100"/>
                <a:gd name="T24" fmla="*/ 11 w 70"/>
                <a:gd name="T25" fmla="*/ 22 h 100"/>
                <a:gd name="T26" fmla="*/ 7 w 70"/>
                <a:gd name="T27" fmla="*/ 15 h 100"/>
                <a:gd name="T28" fmla="*/ 7 w 70"/>
                <a:gd name="T29" fmla="*/ 7 h 100"/>
                <a:gd name="T30" fmla="*/ 11 w 70"/>
                <a:gd name="T31" fmla="*/ 3 h 100"/>
                <a:gd name="T32" fmla="*/ 26 w 70"/>
                <a:gd name="T33" fmla="*/ 3 h 100"/>
                <a:gd name="T34" fmla="*/ 41 w 70"/>
                <a:gd name="T35" fmla="*/ 3 h 100"/>
                <a:gd name="T36" fmla="*/ 48 w 70"/>
                <a:gd name="T37" fmla="*/ 0 h 100"/>
                <a:gd name="T38" fmla="*/ 52 w 70"/>
                <a:gd name="T39" fmla="*/ 3 h 100"/>
                <a:gd name="T40" fmla="*/ 52 w 70"/>
                <a:gd name="T41" fmla="*/ 7 h 100"/>
                <a:gd name="T42" fmla="*/ 59 w 70"/>
                <a:gd name="T43" fmla="*/ 15 h 100"/>
                <a:gd name="T44" fmla="*/ 59 w 70"/>
                <a:gd name="T45" fmla="*/ 18 h 100"/>
                <a:gd name="T46" fmla="*/ 63 w 70"/>
                <a:gd name="T47" fmla="*/ 26 h 100"/>
                <a:gd name="T48" fmla="*/ 63 w 70"/>
                <a:gd name="T49" fmla="*/ 33 h 100"/>
                <a:gd name="T50" fmla="*/ 63 w 70"/>
                <a:gd name="T51" fmla="*/ 37 h 100"/>
                <a:gd name="T52" fmla="*/ 63 w 70"/>
                <a:gd name="T53" fmla="*/ 41 h 100"/>
                <a:gd name="T54" fmla="*/ 63 w 70"/>
                <a:gd name="T55" fmla="*/ 44 h 100"/>
                <a:gd name="T56" fmla="*/ 63 w 70"/>
                <a:gd name="T57" fmla="*/ 52 h 100"/>
                <a:gd name="T58" fmla="*/ 63 w 70"/>
                <a:gd name="T59" fmla="*/ 63 h 100"/>
                <a:gd name="T60" fmla="*/ 63 w 70"/>
                <a:gd name="T61" fmla="*/ 70 h 100"/>
                <a:gd name="T62" fmla="*/ 63 w 70"/>
                <a:gd name="T63" fmla="*/ 78 h 100"/>
                <a:gd name="T64" fmla="*/ 67 w 70"/>
                <a:gd name="T65" fmla="*/ 78 h 100"/>
                <a:gd name="T66" fmla="*/ 63 w 70"/>
                <a:gd name="T67" fmla="*/ 81 h 100"/>
                <a:gd name="T68" fmla="*/ 44 w 70"/>
                <a:gd name="T69" fmla="*/ 92 h 100"/>
                <a:gd name="T70" fmla="*/ 22 w 70"/>
                <a:gd name="T71" fmla="*/ 100 h 100"/>
                <a:gd name="T72" fmla="*/ 4 w 70"/>
                <a:gd name="T73" fmla="*/ 9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00">
                  <a:moveTo>
                    <a:pt x="4" y="92"/>
                  </a:moveTo>
                  <a:lnTo>
                    <a:pt x="4" y="92"/>
                  </a:lnTo>
                  <a:lnTo>
                    <a:pt x="7" y="92"/>
                  </a:lnTo>
                  <a:lnTo>
                    <a:pt x="11" y="92"/>
                  </a:lnTo>
                  <a:lnTo>
                    <a:pt x="11" y="89"/>
                  </a:lnTo>
                  <a:lnTo>
                    <a:pt x="11" y="85"/>
                  </a:lnTo>
                  <a:lnTo>
                    <a:pt x="7" y="85"/>
                  </a:lnTo>
                  <a:lnTo>
                    <a:pt x="4" y="81"/>
                  </a:lnTo>
                  <a:lnTo>
                    <a:pt x="4" y="74"/>
                  </a:lnTo>
                  <a:lnTo>
                    <a:pt x="0" y="74"/>
                  </a:lnTo>
                  <a:lnTo>
                    <a:pt x="0" y="74"/>
                  </a:lnTo>
                  <a:lnTo>
                    <a:pt x="4" y="70"/>
                  </a:lnTo>
                  <a:lnTo>
                    <a:pt x="4" y="67"/>
                  </a:lnTo>
                  <a:lnTo>
                    <a:pt x="4" y="63"/>
                  </a:lnTo>
                  <a:lnTo>
                    <a:pt x="4" y="59"/>
                  </a:lnTo>
                  <a:lnTo>
                    <a:pt x="4" y="59"/>
                  </a:lnTo>
                  <a:lnTo>
                    <a:pt x="4" y="55"/>
                  </a:lnTo>
                  <a:lnTo>
                    <a:pt x="11" y="48"/>
                  </a:lnTo>
                  <a:lnTo>
                    <a:pt x="15" y="44"/>
                  </a:lnTo>
                  <a:lnTo>
                    <a:pt x="15" y="44"/>
                  </a:lnTo>
                  <a:lnTo>
                    <a:pt x="15" y="41"/>
                  </a:lnTo>
                  <a:lnTo>
                    <a:pt x="15" y="37"/>
                  </a:lnTo>
                  <a:lnTo>
                    <a:pt x="11" y="33"/>
                  </a:lnTo>
                  <a:lnTo>
                    <a:pt x="11" y="29"/>
                  </a:lnTo>
                  <a:lnTo>
                    <a:pt x="11" y="29"/>
                  </a:lnTo>
                  <a:lnTo>
                    <a:pt x="11" y="22"/>
                  </a:lnTo>
                  <a:lnTo>
                    <a:pt x="11" y="18"/>
                  </a:lnTo>
                  <a:lnTo>
                    <a:pt x="7" y="15"/>
                  </a:lnTo>
                  <a:lnTo>
                    <a:pt x="7" y="11"/>
                  </a:lnTo>
                  <a:lnTo>
                    <a:pt x="7" y="7"/>
                  </a:lnTo>
                  <a:lnTo>
                    <a:pt x="7" y="3"/>
                  </a:lnTo>
                  <a:lnTo>
                    <a:pt x="11" y="3"/>
                  </a:lnTo>
                  <a:lnTo>
                    <a:pt x="26" y="3"/>
                  </a:lnTo>
                  <a:lnTo>
                    <a:pt x="26" y="3"/>
                  </a:lnTo>
                  <a:lnTo>
                    <a:pt x="33" y="3"/>
                  </a:lnTo>
                  <a:lnTo>
                    <a:pt x="41" y="3"/>
                  </a:lnTo>
                  <a:lnTo>
                    <a:pt x="44" y="3"/>
                  </a:lnTo>
                  <a:lnTo>
                    <a:pt x="48" y="0"/>
                  </a:lnTo>
                  <a:lnTo>
                    <a:pt x="48" y="0"/>
                  </a:lnTo>
                  <a:lnTo>
                    <a:pt x="52" y="3"/>
                  </a:lnTo>
                  <a:lnTo>
                    <a:pt x="52" y="7"/>
                  </a:lnTo>
                  <a:lnTo>
                    <a:pt x="52" y="7"/>
                  </a:lnTo>
                  <a:lnTo>
                    <a:pt x="55" y="11"/>
                  </a:lnTo>
                  <a:lnTo>
                    <a:pt x="59" y="15"/>
                  </a:lnTo>
                  <a:lnTo>
                    <a:pt x="59" y="15"/>
                  </a:lnTo>
                  <a:lnTo>
                    <a:pt x="59" y="18"/>
                  </a:lnTo>
                  <a:lnTo>
                    <a:pt x="59" y="26"/>
                  </a:lnTo>
                  <a:lnTo>
                    <a:pt x="63" y="26"/>
                  </a:lnTo>
                  <a:lnTo>
                    <a:pt x="63" y="26"/>
                  </a:lnTo>
                  <a:lnTo>
                    <a:pt x="63" y="33"/>
                  </a:lnTo>
                  <a:lnTo>
                    <a:pt x="63" y="33"/>
                  </a:lnTo>
                  <a:lnTo>
                    <a:pt x="63" y="37"/>
                  </a:lnTo>
                  <a:lnTo>
                    <a:pt x="63" y="37"/>
                  </a:lnTo>
                  <a:lnTo>
                    <a:pt x="63" y="41"/>
                  </a:lnTo>
                  <a:lnTo>
                    <a:pt x="63" y="41"/>
                  </a:lnTo>
                  <a:lnTo>
                    <a:pt x="63" y="44"/>
                  </a:lnTo>
                  <a:lnTo>
                    <a:pt x="63" y="48"/>
                  </a:lnTo>
                  <a:lnTo>
                    <a:pt x="63" y="52"/>
                  </a:lnTo>
                  <a:lnTo>
                    <a:pt x="67" y="59"/>
                  </a:lnTo>
                  <a:lnTo>
                    <a:pt x="63" y="63"/>
                  </a:lnTo>
                  <a:lnTo>
                    <a:pt x="63" y="67"/>
                  </a:lnTo>
                  <a:lnTo>
                    <a:pt x="63" y="70"/>
                  </a:lnTo>
                  <a:lnTo>
                    <a:pt x="63" y="74"/>
                  </a:lnTo>
                  <a:lnTo>
                    <a:pt x="63" y="78"/>
                  </a:lnTo>
                  <a:lnTo>
                    <a:pt x="67" y="78"/>
                  </a:lnTo>
                  <a:lnTo>
                    <a:pt x="67" y="78"/>
                  </a:lnTo>
                  <a:lnTo>
                    <a:pt x="70" y="81"/>
                  </a:lnTo>
                  <a:lnTo>
                    <a:pt x="63" y="81"/>
                  </a:lnTo>
                  <a:lnTo>
                    <a:pt x="52" y="85"/>
                  </a:lnTo>
                  <a:lnTo>
                    <a:pt x="44" y="92"/>
                  </a:lnTo>
                  <a:lnTo>
                    <a:pt x="33" y="92"/>
                  </a:lnTo>
                  <a:lnTo>
                    <a:pt x="22" y="100"/>
                  </a:lnTo>
                  <a:lnTo>
                    <a:pt x="15" y="96"/>
                  </a:lnTo>
                  <a:lnTo>
                    <a:pt x="4" y="96"/>
                  </a:lnTo>
                  <a:lnTo>
                    <a:pt x="4" y="9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126">
              <a:extLst>
                <a:ext uri="{FF2B5EF4-FFF2-40B4-BE49-F238E27FC236}">
                  <a16:creationId xmlns:a16="http://schemas.microsoft.com/office/drawing/2014/main" id="{69F9CC06-A841-411E-AE2E-0C73E2625467}"/>
                </a:ext>
              </a:extLst>
            </p:cNvPr>
            <p:cNvSpPr>
              <a:spLocks/>
            </p:cNvSpPr>
            <p:nvPr/>
          </p:nvSpPr>
          <p:spPr bwMode="auto">
            <a:xfrm>
              <a:off x="4293020" y="2957242"/>
              <a:ext cx="42459" cy="104218"/>
            </a:xfrm>
            <a:custGeom>
              <a:avLst/>
              <a:gdLst>
                <a:gd name="T0" fmla="*/ 19 w 33"/>
                <a:gd name="T1" fmla="*/ 3 h 81"/>
                <a:gd name="T2" fmla="*/ 4 w 33"/>
                <a:gd name="T3" fmla="*/ 0 h 81"/>
                <a:gd name="T4" fmla="*/ 0 w 33"/>
                <a:gd name="T5" fmla="*/ 0 h 81"/>
                <a:gd name="T6" fmla="*/ 4 w 33"/>
                <a:gd name="T7" fmla="*/ 3 h 81"/>
                <a:gd name="T8" fmla="*/ 4 w 33"/>
                <a:gd name="T9" fmla="*/ 7 h 81"/>
                <a:gd name="T10" fmla="*/ 4 w 33"/>
                <a:gd name="T11" fmla="*/ 7 h 81"/>
                <a:gd name="T12" fmla="*/ 7 w 33"/>
                <a:gd name="T13" fmla="*/ 11 h 81"/>
                <a:gd name="T14" fmla="*/ 11 w 33"/>
                <a:gd name="T15" fmla="*/ 15 h 81"/>
                <a:gd name="T16" fmla="*/ 11 w 33"/>
                <a:gd name="T17" fmla="*/ 15 h 81"/>
                <a:gd name="T18" fmla="*/ 11 w 33"/>
                <a:gd name="T19" fmla="*/ 18 h 81"/>
                <a:gd name="T20" fmla="*/ 11 w 33"/>
                <a:gd name="T21" fmla="*/ 26 h 81"/>
                <a:gd name="T22" fmla="*/ 15 w 33"/>
                <a:gd name="T23" fmla="*/ 26 h 81"/>
                <a:gd name="T24" fmla="*/ 15 w 33"/>
                <a:gd name="T25" fmla="*/ 26 h 81"/>
                <a:gd name="T26" fmla="*/ 15 w 33"/>
                <a:gd name="T27" fmla="*/ 33 h 81"/>
                <a:gd name="T28" fmla="*/ 15 w 33"/>
                <a:gd name="T29" fmla="*/ 33 h 81"/>
                <a:gd name="T30" fmla="*/ 15 w 33"/>
                <a:gd name="T31" fmla="*/ 37 h 81"/>
                <a:gd name="T32" fmla="*/ 15 w 33"/>
                <a:gd name="T33" fmla="*/ 37 h 81"/>
                <a:gd name="T34" fmla="*/ 15 w 33"/>
                <a:gd name="T35" fmla="*/ 41 h 81"/>
                <a:gd name="T36" fmla="*/ 15 w 33"/>
                <a:gd name="T37" fmla="*/ 41 h 81"/>
                <a:gd name="T38" fmla="*/ 15 w 33"/>
                <a:gd name="T39" fmla="*/ 44 h 81"/>
                <a:gd name="T40" fmla="*/ 15 w 33"/>
                <a:gd name="T41" fmla="*/ 48 h 81"/>
                <a:gd name="T42" fmla="*/ 15 w 33"/>
                <a:gd name="T43" fmla="*/ 52 h 81"/>
                <a:gd name="T44" fmla="*/ 19 w 33"/>
                <a:gd name="T45" fmla="*/ 59 h 81"/>
                <a:gd name="T46" fmla="*/ 15 w 33"/>
                <a:gd name="T47" fmla="*/ 63 h 81"/>
                <a:gd name="T48" fmla="*/ 15 w 33"/>
                <a:gd name="T49" fmla="*/ 67 h 81"/>
                <a:gd name="T50" fmla="*/ 15 w 33"/>
                <a:gd name="T51" fmla="*/ 70 h 81"/>
                <a:gd name="T52" fmla="*/ 15 w 33"/>
                <a:gd name="T53" fmla="*/ 74 h 81"/>
                <a:gd name="T54" fmla="*/ 15 w 33"/>
                <a:gd name="T55" fmla="*/ 78 h 81"/>
                <a:gd name="T56" fmla="*/ 19 w 33"/>
                <a:gd name="T57" fmla="*/ 78 h 81"/>
                <a:gd name="T58" fmla="*/ 19 w 33"/>
                <a:gd name="T59" fmla="*/ 78 h 81"/>
                <a:gd name="T60" fmla="*/ 22 w 33"/>
                <a:gd name="T61" fmla="*/ 81 h 81"/>
                <a:gd name="T62" fmla="*/ 22 w 33"/>
                <a:gd name="T63" fmla="*/ 81 h 81"/>
                <a:gd name="T64" fmla="*/ 33 w 33"/>
                <a:gd name="T65" fmla="*/ 78 h 81"/>
                <a:gd name="T66" fmla="*/ 33 w 33"/>
                <a:gd name="T67" fmla="*/ 78 h 81"/>
                <a:gd name="T68" fmla="*/ 33 w 33"/>
                <a:gd name="T69" fmla="*/ 74 h 81"/>
                <a:gd name="T70" fmla="*/ 33 w 33"/>
                <a:gd name="T71" fmla="*/ 70 h 81"/>
                <a:gd name="T72" fmla="*/ 33 w 33"/>
                <a:gd name="T73" fmla="*/ 67 h 81"/>
                <a:gd name="T74" fmla="*/ 30 w 33"/>
                <a:gd name="T75" fmla="*/ 63 h 81"/>
                <a:gd name="T76" fmla="*/ 30 w 33"/>
                <a:gd name="T77" fmla="*/ 44 h 81"/>
                <a:gd name="T78" fmla="*/ 33 w 33"/>
                <a:gd name="T79" fmla="*/ 41 h 81"/>
                <a:gd name="T80" fmla="*/ 33 w 33"/>
                <a:gd name="T81" fmla="*/ 41 h 81"/>
                <a:gd name="T82" fmla="*/ 33 w 33"/>
                <a:gd name="T83" fmla="*/ 37 h 81"/>
                <a:gd name="T84" fmla="*/ 33 w 33"/>
                <a:gd name="T85" fmla="*/ 33 h 81"/>
                <a:gd name="T86" fmla="*/ 33 w 33"/>
                <a:gd name="T87" fmla="*/ 29 h 81"/>
                <a:gd name="T88" fmla="*/ 30 w 33"/>
                <a:gd name="T89" fmla="*/ 22 h 81"/>
                <a:gd name="T90" fmla="*/ 26 w 33"/>
                <a:gd name="T91" fmla="*/ 15 h 81"/>
                <a:gd name="T92" fmla="*/ 26 w 33"/>
                <a:gd name="T93" fmla="*/ 15 h 81"/>
                <a:gd name="T94" fmla="*/ 22 w 33"/>
                <a:gd name="T95" fmla="*/ 15 h 81"/>
                <a:gd name="T96" fmla="*/ 19 w 33"/>
                <a:gd name="T97" fmla="*/ 11 h 81"/>
                <a:gd name="T98" fmla="*/ 19 w 33"/>
                <a:gd name="T99" fmla="*/ 7 h 81"/>
                <a:gd name="T100" fmla="*/ 19 w 33"/>
                <a:gd name="T10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81">
                  <a:moveTo>
                    <a:pt x="19" y="3"/>
                  </a:moveTo>
                  <a:lnTo>
                    <a:pt x="4" y="0"/>
                  </a:lnTo>
                  <a:lnTo>
                    <a:pt x="0" y="0"/>
                  </a:lnTo>
                  <a:lnTo>
                    <a:pt x="4" y="3"/>
                  </a:lnTo>
                  <a:lnTo>
                    <a:pt x="4" y="7"/>
                  </a:lnTo>
                  <a:lnTo>
                    <a:pt x="4" y="7"/>
                  </a:lnTo>
                  <a:lnTo>
                    <a:pt x="7" y="11"/>
                  </a:lnTo>
                  <a:lnTo>
                    <a:pt x="11" y="15"/>
                  </a:lnTo>
                  <a:lnTo>
                    <a:pt x="11" y="15"/>
                  </a:lnTo>
                  <a:lnTo>
                    <a:pt x="11" y="18"/>
                  </a:lnTo>
                  <a:lnTo>
                    <a:pt x="11" y="26"/>
                  </a:lnTo>
                  <a:lnTo>
                    <a:pt x="15" y="26"/>
                  </a:lnTo>
                  <a:lnTo>
                    <a:pt x="15" y="26"/>
                  </a:lnTo>
                  <a:lnTo>
                    <a:pt x="15" y="33"/>
                  </a:lnTo>
                  <a:lnTo>
                    <a:pt x="15" y="33"/>
                  </a:lnTo>
                  <a:lnTo>
                    <a:pt x="15" y="37"/>
                  </a:lnTo>
                  <a:lnTo>
                    <a:pt x="15" y="37"/>
                  </a:lnTo>
                  <a:lnTo>
                    <a:pt x="15" y="41"/>
                  </a:lnTo>
                  <a:lnTo>
                    <a:pt x="15" y="41"/>
                  </a:lnTo>
                  <a:lnTo>
                    <a:pt x="15" y="44"/>
                  </a:lnTo>
                  <a:lnTo>
                    <a:pt x="15" y="48"/>
                  </a:lnTo>
                  <a:lnTo>
                    <a:pt x="15" y="52"/>
                  </a:lnTo>
                  <a:lnTo>
                    <a:pt x="19" y="59"/>
                  </a:lnTo>
                  <a:lnTo>
                    <a:pt x="15" y="63"/>
                  </a:lnTo>
                  <a:lnTo>
                    <a:pt x="15" y="67"/>
                  </a:lnTo>
                  <a:lnTo>
                    <a:pt x="15" y="70"/>
                  </a:lnTo>
                  <a:lnTo>
                    <a:pt x="15" y="74"/>
                  </a:lnTo>
                  <a:lnTo>
                    <a:pt x="15" y="78"/>
                  </a:lnTo>
                  <a:lnTo>
                    <a:pt x="19" y="78"/>
                  </a:lnTo>
                  <a:lnTo>
                    <a:pt x="19" y="78"/>
                  </a:lnTo>
                  <a:lnTo>
                    <a:pt x="22" y="81"/>
                  </a:lnTo>
                  <a:lnTo>
                    <a:pt x="22" y="81"/>
                  </a:lnTo>
                  <a:lnTo>
                    <a:pt x="33" y="78"/>
                  </a:lnTo>
                  <a:lnTo>
                    <a:pt x="33" y="78"/>
                  </a:lnTo>
                  <a:lnTo>
                    <a:pt x="33" y="74"/>
                  </a:lnTo>
                  <a:lnTo>
                    <a:pt x="33" y="70"/>
                  </a:lnTo>
                  <a:lnTo>
                    <a:pt x="33" y="67"/>
                  </a:lnTo>
                  <a:lnTo>
                    <a:pt x="30" y="63"/>
                  </a:lnTo>
                  <a:lnTo>
                    <a:pt x="30" y="44"/>
                  </a:lnTo>
                  <a:lnTo>
                    <a:pt x="33" y="41"/>
                  </a:lnTo>
                  <a:lnTo>
                    <a:pt x="33" y="41"/>
                  </a:lnTo>
                  <a:lnTo>
                    <a:pt x="33" y="37"/>
                  </a:lnTo>
                  <a:lnTo>
                    <a:pt x="33" y="33"/>
                  </a:lnTo>
                  <a:lnTo>
                    <a:pt x="33" y="29"/>
                  </a:lnTo>
                  <a:lnTo>
                    <a:pt x="30" y="22"/>
                  </a:lnTo>
                  <a:lnTo>
                    <a:pt x="26" y="15"/>
                  </a:lnTo>
                  <a:lnTo>
                    <a:pt x="26" y="15"/>
                  </a:lnTo>
                  <a:lnTo>
                    <a:pt x="22" y="15"/>
                  </a:lnTo>
                  <a:lnTo>
                    <a:pt x="19" y="11"/>
                  </a:lnTo>
                  <a:lnTo>
                    <a:pt x="19" y="7"/>
                  </a:lnTo>
                  <a:lnTo>
                    <a:pt x="19" y="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27">
              <a:extLst>
                <a:ext uri="{FF2B5EF4-FFF2-40B4-BE49-F238E27FC236}">
                  <a16:creationId xmlns:a16="http://schemas.microsoft.com/office/drawing/2014/main" id="{1BE45AF7-B1C2-4F2F-AC6E-2E1ABD83E5AE}"/>
                </a:ext>
              </a:extLst>
            </p:cNvPr>
            <p:cNvSpPr>
              <a:spLocks/>
            </p:cNvSpPr>
            <p:nvPr/>
          </p:nvSpPr>
          <p:spPr bwMode="auto">
            <a:xfrm>
              <a:off x="4317467" y="2932796"/>
              <a:ext cx="65619" cy="124804"/>
            </a:xfrm>
            <a:custGeom>
              <a:avLst/>
              <a:gdLst>
                <a:gd name="T0" fmla="*/ 25 w 51"/>
                <a:gd name="T1" fmla="*/ 8 h 97"/>
                <a:gd name="T2" fmla="*/ 18 w 51"/>
                <a:gd name="T3" fmla="*/ 11 h 97"/>
                <a:gd name="T4" fmla="*/ 11 w 51"/>
                <a:gd name="T5" fmla="*/ 11 h 97"/>
                <a:gd name="T6" fmla="*/ 7 w 51"/>
                <a:gd name="T7" fmla="*/ 15 h 97"/>
                <a:gd name="T8" fmla="*/ 7 w 51"/>
                <a:gd name="T9" fmla="*/ 22 h 97"/>
                <a:gd name="T10" fmla="*/ 0 w 51"/>
                <a:gd name="T11" fmla="*/ 26 h 97"/>
                <a:gd name="T12" fmla="*/ 3 w 51"/>
                <a:gd name="T13" fmla="*/ 34 h 97"/>
                <a:gd name="T14" fmla="*/ 7 w 51"/>
                <a:gd name="T15" fmla="*/ 34 h 97"/>
                <a:gd name="T16" fmla="*/ 14 w 51"/>
                <a:gd name="T17" fmla="*/ 48 h 97"/>
                <a:gd name="T18" fmla="*/ 14 w 51"/>
                <a:gd name="T19" fmla="*/ 56 h 97"/>
                <a:gd name="T20" fmla="*/ 14 w 51"/>
                <a:gd name="T21" fmla="*/ 60 h 97"/>
                <a:gd name="T22" fmla="*/ 11 w 51"/>
                <a:gd name="T23" fmla="*/ 82 h 97"/>
                <a:gd name="T24" fmla="*/ 14 w 51"/>
                <a:gd name="T25" fmla="*/ 89 h 97"/>
                <a:gd name="T26" fmla="*/ 14 w 51"/>
                <a:gd name="T27" fmla="*/ 97 h 97"/>
                <a:gd name="T28" fmla="*/ 33 w 51"/>
                <a:gd name="T29" fmla="*/ 93 h 97"/>
                <a:gd name="T30" fmla="*/ 33 w 51"/>
                <a:gd name="T31" fmla="*/ 89 h 97"/>
                <a:gd name="T32" fmla="*/ 33 w 51"/>
                <a:gd name="T33" fmla="*/ 78 h 97"/>
                <a:gd name="T34" fmla="*/ 33 w 51"/>
                <a:gd name="T35" fmla="*/ 71 h 97"/>
                <a:gd name="T36" fmla="*/ 33 w 51"/>
                <a:gd name="T37" fmla="*/ 67 h 97"/>
                <a:gd name="T38" fmla="*/ 33 w 51"/>
                <a:gd name="T39" fmla="*/ 67 h 97"/>
                <a:gd name="T40" fmla="*/ 33 w 51"/>
                <a:gd name="T41" fmla="*/ 63 h 97"/>
                <a:gd name="T42" fmla="*/ 33 w 51"/>
                <a:gd name="T43" fmla="*/ 56 h 97"/>
                <a:gd name="T44" fmla="*/ 33 w 51"/>
                <a:gd name="T45" fmla="*/ 52 h 97"/>
                <a:gd name="T46" fmla="*/ 37 w 51"/>
                <a:gd name="T47" fmla="*/ 52 h 97"/>
                <a:gd name="T48" fmla="*/ 40 w 51"/>
                <a:gd name="T49" fmla="*/ 48 h 97"/>
                <a:gd name="T50" fmla="*/ 44 w 51"/>
                <a:gd name="T51" fmla="*/ 41 h 97"/>
                <a:gd name="T52" fmla="*/ 48 w 51"/>
                <a:gd name="T53" fmla="*/ 41 h 97"/>
                <a:gd name="T54" fmla="*/ 44 w 51"/>
                <a:gd name="T55" fmla="*/ 34 h 97"/>
                <a:gd name="T56" fmla="*/ 48 w 51"/>
                <a:gd name="T57" fmla="*/ 30 h 97"/>
                <a:gd name="T58" fmla="*/ 51 w 51"/>
                <a:gd name="T59" fmla="*/ 30 h 97"/>
                <a:gd name="T60" fmla="*/ 48 w 51"/>
                <a:gd name="T61" fmla="*/ 19 h 97"/>
                <a:gd name="T62" fmla="*/ 44 w 51"/>
                <a:gd name="T63" fmla="*/ 15 h 97"/>
                <a:gd name="T64" fmla="*/ 44 w 51"/>
                <a:gd name="T65" fmla="*/ 11 h 97"/>
                <a:gd name="T66" fmla="*/ 37 w 51"/>
                <a:gd name="T67" fmla="*/ 8 h 97"/>
                <a:gd name="T68" fmla="*/ 29 w 51"/>
                <a:gd name="T69" fmla="*/ 0 h 97"/>
                <a:gd name="T70" fmla="*/ 29 w 51"/>
                <a:gd name="T71" fmla="*/ 4 h 97"/>
                <a:gd name="T72" fmla="*/ 25 w 51"/>
                <a:gd name="T73" fmla="*/ 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97">
                  <a:moveTo>
                    <a:pt x="25" y="4"/>
                  </a:moveTo>
                  <a:lnTo>
                    <a:pt x="25" y="8"/>
                  </a:lnTo>
                  <a:lnTo>
                    <a:pt x="22" y="11"/>
                  </a:lnTo>
                  <a:lnTo>
                    <a:pt x="18" y="11"/>
                  </a:lnTo>
                  <a:lnTo>
                    <a:pt x="11" y="11"/>
                  </a:lnTo>
                  <a:lnTo>
                    <a:pt x="11" y="11"/>
                  </a:lnTo>
                  <a:lnTo>
                    <a:pt x="7" y="15"/>
                  </a:lnTo>
                  <a:lnTo>
                    <a:pt x="7" y="15"/>
                  </a:lnTo>
                  <a:lnTo>
                    <a:pt x="3" y="19"/>
                  </a:lnTo>
                  <a:lnTo>
                    <a:pt x="7" y="22"/>
                  </a:lnTo>
                  <a:lnTo>
                    <a:pt x="0" y="22"/>
                  </a:lnTo>
                  <a:lnTo>
                    <a:pt x="0" y="26"/>
                  </a:lnTo>
                  <a:lnTo>
                    <a:pt x="0" y="30"/>
                  </a:lnTo>
                  <a:lnTo>
                    <a:pt x="3" y="34"/>
                  </a:lnTo>
                  <a:lnTo>
                    <a:pt x="7" y="34"/>
                  </a:lnTo>
                  <a:lnTo>
                    <a:pt x="7" y="34"/>
                  </a:lnTo>
                  <a:lnTo>
                    <a:pt x="11" y="41"/>
                  </a:lnTo>
                  <a:lnTo>
                    <a:pt x="14" y="48"/>
                  </a:lnTo>
                  <a:lnTo>
                    <a:pt x="14" y="52"/>
                  </a:lnTo>
                  <a:lnTo>
                    <a:pt x="14" y="56"/>
                  </a:lnTo>
                  <a:lnTo>
                    <a:pt x="14" y="60"/>
                  </a:lnTo>
                  <a:lnTo>
                    <a:pt x="14" y="60"/>
                  </a:lnTo>
                  <a:lnTo>
                    <a:pt x="11" y="63"/>
                  </a:lnTo>
                  <a:lnTo>
                    <a:pt x="11" y="82"/>
                  </a:lnTo>
                  <a:lnTo>
                    <a:pt x="14" y="86"/>
                  </a:lnTo>
                  <a:lnTo>
                    <a:pt x="14" y="89"/>
                  </a:lnTo>
                  <a:lnTo>
                    <a:pt x="14" y="93"/>
                  </a:lnTo>
                  <a:lnTo>
                    <a:pt x="14" y="97"/>
                  </a:lnTo>
                  <a:lnTo>
                    <a:pt x="22" y="97"/>
                  </a:lnTo>
                  <a:lnTo>
                    <a:pt x="33" y="93"/>
                  </a:lnTo>
                  <a:lnTo>
                    <a:pt x="33" y="93"/>
                  </a:lnTo>
                  <a:lnTo>
                    <a:pt x="33" y="89"/>
                  </a:lnTo>
                  <a:lnTo>
                    <a:pt x="33" y="82"/>
                  </a:lnTo>
                  <a:lnTo>
                    <a:pt x="33" y="78"/>
                  </a:lnTo>
                  <a:lnTo>
                    <a:pt x="33" y="78"/>
                  </a:lnTo>
                  <a:lnTo>
                    <a:pt x="33" y="71"/>
                  </a:lnTo>
                  <a:lnTo>
                    <a:pt x="33" y="71"/>
                  </a:lnTo>
                  <a:lnTo>
                    <a:pt x="33" y="67"/>
                  </a:lnTo>
                  <a:lnTo>
                    <a:pt x="33" y="67"/>
                  </a:lnTo>
                  <a:lnTo>
                    <a:pt x="33" y="67"/>
                  </a:lnTo>
                  <a:lnTo>
                    <a:pt x="33" y="63"/>
                  </a:lnTo>
                  <a:lnTo>
                    <a:pt x="33" y="63"/>
                  </a:lnTo>
                  <a:lnTo>
                    <a:pt x="33" y="60"/>
                  </a:lnTo>
                  <a:lnTo>
                    <a:pt x="33" y="56"/>
                  </a:lnTo>
                  <a:lnTo>
                    <a:pt x="33" y="52"/>
                  </a:lnTo>
                  <a:lnTo>
                    <a:pt x="33" y="52"/>
                  </a:lnTo>
                  <a:lnTo>
                    <a:pt x="37" y="52"/>
                  </a:lnTo>
                  <a:lnTo>
                    <a:pt x="37" y="52"/>
                  </a:lnTo>
                  <a:lnTo>
                    <a:pt x="40" y="48"/>
                  </a:lnTo>
                  <a:lnTo>
                    <a:pt x="40" y="48"/>
                  </a:lnTo>
                  <a:lnTo>
                    <a:pt x="44" y="45"/>
                  </a:lnTo>
                  <a:lnTo>
                    <a:pt x="44" y="41"/>
                  </a:lnTo>
                  <a:lnTo>
                    <a:pt x="48" y="41"/>
                  </a:lnTo>
                  <a:lnTo>
                    <a:pt x="48" y="41"/>
                  </a:lnTo>
                  <a:lnTo>
                    <a:pt x="48" y="37"/>
                  </a:lnTo>
                  <a:lnTo>
                    <a:pt x="44" y="34"/>
                  </a:lnTo>
                  <a:lnTo>
                    <a:pt x="44" y="34"/>
                  </a:lnTo>
                  <a:lnTo>
                    <a:pt x="48" y="30"/>
                  </a:lnTo>
                  <a:lnTo>
                    <a:pt x="51" y="30"/>
                  </a:lnTo>
                  <a:lnTo>
                    <a:pt x="51" y="30"/>
                  </a:lnTo>
                  <a:lnTo>
                    <a:pt x="48" y="22"/>
                  </a:lnTo>
                  <a:lnTo>
                    <a:pt x="48" y="19"/>
                  </a:lnTo>
                  <a:lnTo>
                    <a:pt x="44" y="19"/>
                  </a:lnTo>
                  <a:lnTo>
                    <a:pt x="44" y="15"/>
                  </a:lnTo>
                  <a:lnTo>
                    <a:pt x="44" y="11"/>
                  </a:lnTo>
                  <a:lnTo>
                    <a:pt x="44" y="11"/>
                  </a:lnTo>
                  <a:lnTo>
                    <a:pt x="40" y="8"/>
                  </a:lnTo>
                  <a:lnTo>
                    <a:pt x="37" y="8"/>
                  </a:lnTo>
                  <a:lnTo>
                    <a:pt x="37" y="4"/>
                  </a:lnTo>
                  <a:lnTo>
                    <a:pt x="29" y="0"/>
                  </a:lnTo>
                  <a:lnTo>
                    <a:pt x="29" y="0"/>
                  </a:lnTo>
                  <a:lnTo>
                    <a:pt x="29" y="4"/>
                  </a:lnTo>
                  <a:lnTo>
                    <a:pt x="25" y="4"/>
                  </a:lnTo>
                  <a:lnTo>
                    <a:pt x="25"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128">
              <a:extLst>
                <a:ext uri="{FF2B5EF4-FFF2-40B4-BE49-F238E27FC236}">
                  <a16:creationId xmlns:a16="http://schemas.microsoft.com/office/drawing/2014/main" id="{12BB427E-482E-410B-B07E-F0C5433D42C5}"/>
                </a:ext>
              </a:extLst>
            </p:cNvPr>
            <p:cNvSpPr>
              <a:spLocks noEditPoints="1"/>
            </p:cNvSpPr>
            <p:nvPr/>
          </p:nvSpPr>
          <p:spPr bwMode="auto">
            <a:xfrm>
              <a:off x="4550346" y="2714068"/>
              <a:ext cx="247033" cy="319084"/>
            </a:xfrm>
            <a:custGeom>
              <a:avLst/>
              <a:gdLst>
                <a:gd name="T0" fmla="*/ 189 w 192"/>
                <a:gd name="T1" fmla="*/ 63 h 248"/>
                <a:gd name="T2" fmla="*/ 185 w 192"/>
                <a:gd name="T3" fmla="*/ 122 h 248"/>
                <a:gd name="T4" fmla="*/ 174 w 192"/>
                <a:gd name="T5" fmla="*/ 126 h 248"/>
                <a:gd name="T6" fmla="*/ 174 w 192"/>
                <a:gd name="T7" fmla="*/ 133 h 248"/>
                <a:gd name="T8" fmla="*/ 167 w 192"/>
                <a:gd name="T9" fmla="*/ 141 h 248"/>
                <a:gd name="T10" fmla="*/ 167 w 192"/>
                <a:gd name="T11" fmla="*/ 148 h 248"/>
                <a:gd name="T12" fmla="*/ 167 w 192"/>
                <a:gd name="T13" fmla="*/ 155 h 248"/>
                <a:gd name="T14" fmla="*/ 159 w 192"/>
                <a:gd name="T15" fmla="*/ 166 h 248"/>
                <a:gd name="T16" fmla="*/ 163 w 192"/>
                <a:gd name="T17" fmla="*/ 166 h 248"/>
                <a:gd name="T18" fmla="*/ 163 w 192"/>
                <a:gd name="T19" fmla="*/ 170 h 248"/>
                <a:gd name="T20" fmla="*/ 167 w 192"/>
                <a:gd name="T21" fmla="*/ 178 h 248"/>
                <a:gd name="T22" fmla="*/ 174 w 192"/>
                <a:gd name="T23" fmla="*/ 185 h 248"/>
                <a:gd name="T24" fmla="*/ 174 w 192"/>
                <a:gd name="T25" fmla="*/ 192 h 248"/>
                <a:gd name="T26" fmla="*/ 167 w 192"/>
                <a:gd name="T27" fmla="*/ 196 h 248"/>
                <a:gd name="T28" fmla="*/ 155 w 192"/>
                <a:gd name="T29" fmla="*/ 200 h 248"/>
                <a:gd name="T30" fmla="*/ 152 w 192"/>
                <a:gd name="T31" fmla="*/ 204 h 248"/>
                <a:gd name="T32" fmla="*/ 148 w 192"/>
                <a:gd name="T33" fmla="*/ 207 h 248"/>
                <a:gd name="T34" fmla="*/ 144 w 192"/>
                <a:gd name="T35" fmla="*/ 215 h 248"/>
                <a:gd name="T36" fmla="*/ 141 w 192"/>
                <a:gd name="T37" fmla="*/ 218 h 248"/>
                <a:gd name="T38" fmla="*/ 130 w 192"/>
                <a:gd name="T39" fmla="*/ 226 h 248"/>
                <a:gd name="T40" fmla="*/ 118 w 192"/>
                <a:gd name="T41" fmla="*/ 222 h 248"/>
                <a:gd name="T42" fmla="*/ 111 w 192"/>
                <a:gd name="T43" fmla="*/ 226 h 248"/>
                <a:gd name="T44" fmla="*/ 115 w 192"/>
                <a:gd name="T45" fmla="*/ 230 h 248"/>
                <a:gd name="T46" fmla="*/ 107 w 192"/>
                <a:gd name="T47" fmla="*/ 237 h 248"/>
                <a:gd name="T48" fmla="*/ 89 w 192"/>
                <a:gd name="T49" fmla="*/ 241 h 248"/>
                <a:gd name="T50" fmla="*/ 78 w 192"/>
                <a:gd name="T51" fmla="*/ 248 h 248"/>
                <a:gd name="T52" fmla="*/ 74 w 192"/>
                <a:gd name="T53" fmla="*/ 241 h 248"/>
                <a:gd name="T54" fmla="*/ 70 w 192"/>
                <a:gd name="T55" fmla="*/ 248 h 248"/>
                <a:gd name="T56" fmla="*/ 59 w 192"/>
                <a:gd name="T57" fmla="*/ 248 h 248"/>
                <a:gd name="T58" fmla="*/ 55 w 192"/>
                <a:gd name="T59" fmla="*/ 241 h 248"/>
                <a:gd name="T60" fmla="*/ 48 w 192"/>
                <a:gd name="T61" fmla="*/ 233 h 248"/>
                <a:gd name="T62" fmla="*/ 33 w 192"/>
                <a:gd name="T63" fmla="*/ 222 h 248"/>
                <a:gd name="T64" fmla="*/ 33 w 192"/>
                <a:gd name="T65" fmla="*/ 215 h 248"/>
                <a:gd name="T66" fmla="*/ 33 w 192"/>
                <a:gd name="T67" fmla="*/ 211 h 248"/>
                <a:gd name="T68" fmla="*/ 41 w 192"/>
                <a:gd name="T69" fmla="*/ 211 h 248"/>
                <a:gd name="T70" fmla="*/ 48 w 192"/>
                <a:gd name="T71" fmla="*/ 211 h 248"/>
                <a:gd name="T72" fmla="*/ 55 w 192"/>
                <a:gd name="T73" fmla="*/ 211 h 248"/>
                <a:gd name="T74" fmla="*/ 52 w 192"/>
                <a:gd name="T75" fmla="*/ 207 h 248"/>
                <a:gd name="T76" fmla="*/ 44 w 192"/>
                <a:gd name="T77" fmla="*/ 200 h 248"/>
                <a:gd name="T78" fmla="*/ 48 w 192"/>
                <a:gd name="T79" fmla="*/ 189 h 248"/>
                <a:gd name="T80" fmla="*/ 48 w 192"/>
                <a:gd name="T81" fmla="*/ 185 h 248"/>
                <a:gd name="T82" fmla="*/ 44 w 192"/>
                <a:gd name="T83" fmla="*/ 178 h 248"/>
                <a:gd name="T84" fmla="*/ 37 w 192"/>
                <a:gd name="T85" fmla="*/ 166 h 248"/>
                <a:gd name="T86" fmla="*/ 26 w 192"/>
                <a:gd name="T87" fmla="*/ 159 h 248"/>
                <a:gd name="T88" fmla="*/ 18 w 192"/>
                <a:gd name="T89" fmla="*/ 137 h 248"/>
                <a:gd name="T90" fmla="*/ 22 w 192"/>
                <a:gd name="T91" fmla="*/ 133 h 248"/>
                <a:gd name="T92" fmla="*/ 52 w 192"/>
                <a:gd name="T93" fmla="*/ 85 h 248"/>
                <a:gd name="T94" fmla="*/ 59 w 192"/>
                <a:gd name="T95" fmla="*/ 48 h 248"/>
                <a:gd name="T96" fmla="*/ 48 w 192"/>
                <a:gd name="T97" fmla="*/ 29 h 248"/>
                <a:gd name="T98" fmla="*/ 41 w 192"/>
                <a:gd name="T99" fmla="*/ 7 h 248"/>
                <a:gd name="T100" fmla="*/ 0 w 192"/>
                <a:gd name="T101" fmla="*/ 16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2" h="248">
                  <a:moveTo>
                    <a:pt x="41" y="7"/>
                  </a:moveTo>
                  <a:lnTo>
                    <a:pt x="59" y="0"/>
                  </a:lnTo>
                  <a:lnTo>
                    <a:pt x="189" y="63"/>
                  </a:lnTo>
                  <a:lnTo>
                    <a:pt x="192" y="122"/>
                  </a:lnTo>
                  <a:lnTo>
                    <a:pt x="189" y="122"/>
                  </a:lnTo>
                  <a:lnTo>
                    <a:pt x="185" y="122"/>
                  </a:lnTo>
                  <a:lnTo>
                    <a:pt x="181" y="122"/>
                  </a:lnTo>
                  <a:lnTo>
                    <a:pt x="178" y="122"/>
                  </a:lnTo>
                  <a:lnTo>
                    <a:pt x="174" y="126"/>
                  </a:lnTo>
                  <a:lnTo>
                    <a:pt x="174" y="129"/>
                  </a:lnTo>
                  <a:lnTo>
                    <a:pt x="178" y="129"/>
                  </a:lnTo>
                  <a:lnTo>
                    <a:pt x="174" y="133"/>
                  </a:lnTo>
                  <a:lnTo>
                    <a:pt x="170" y="141"/>
                  </a:lnTo>
                  <a:lnTo>
                    <a:pt x="167" y="141"/>
                  </a:lnTo>
                  <a:lnTo>
                    <a:pt x="167" y="141"/>
                  </a:lnTo>
                  <a:lnTo>
                    <a:pt x="167" y="144"/>
                  </a:lnTo>
                  <a:lnTo>
                    <a:pt x="167" y="144"/>
                  </a:lnTo>
                  <a:lnTo>
                    <a:pt x="167" y="148"/>
                  </a:lnTo>
                  <a:lnTo>
                    <a:pt x="163" y="152"/>
                  </a:lnTo>
                  <a:lnTo>
                    <a:pt x="163" y="152"/>
                  </a:lnTo>
                  <a:lnTo>
                    <a:pt x="167" y="155"/>
                  </a:lnTo>
                  <a:lnTo>
                    <a:pt x="167" y="159"/>
                  </a:lnTo>
                  <a:lnTo>
                    <a:pt x="163" y="159"/>
                  </a:lnTo>
                  <a:lnTo>
                    <a:pt x="159" y="166"/>
                  </a:lnTo>
                  <a:lnTo>
                    <a:pt x="159" y="170"/>
                  </a:lnTo>
                  <a:lnTo>
                    <a:pt x="159" y="170"/>
                  </a:lnTo>
                  <a:lnTo>
                    <a:pt x="163" y="166"/>
                  </a:lnTo>
                  <a:lnTo>
                    <a:pt x="167" y="166"/>
                  </a:lnTo>
                  <a:lnTo>
                    <a:pt x="167" y="170"/>
                  </a:lnTo>
                  <a:lnTo>
                    <a:pt x="163" y="170"/>
                  </a:lnTo>
                  <a:lnTo>
                    <a:pt x="167" y="174"/>
                  </a:lnTo>
                  <a:lnTo>
                    <a:pt x="167" y="174"/>
                  </a:lnTo>
                  <a:lnTo>
                    <a:pt x="167" y="178"/>
                  </a:lnTo>
                  <a:lnTo>
                    <a:pt x="167" y="181"/>
                  </a:lnTo>
                  <a:lnTo>
                    <a:pt x="167" y="185"/>
                  </a:lnTo>
                  <a:lnTo>
                    <a:pt x="174" y="185"/>
                  </a:lnTo>
                  <a:lnTo>
                    <a:pt x="174" y="189"/>
                  </a:lnTo>
                  <a:lnTo>
                    <a:pt x="174" y="189"/>
                  </a:lnTo>
                  <a:lnTo>
                    <a:pt x="174" y="192"/>
                  </a:lnTo>
                  <a:lnTo>
                    <a:pt x="174" y="192"/>
                  </a:lnTo>
                  <a:lnTo>
                    <a:pt x="170" y="196"/>
                  </a:lnTo>
                  <a:lnTo>
                    <a:pt x="167" y="196"/>
                  </a:lnTo>
                  <a:lnTo>
                    <a:pt x="163" y="196"/>
                  </a:lnTo>
                  <a:lnTo>
                    <a:pt x="159" y="196"/>
                  </a:lnTo>
                  <a:lnTo>
                    <a:pt x="155" y="200"/>
                  </a:lnTo>
                  <a:lnTo>
                    <a:pt x="155" y="200"/>
                  </a:lnTo>
                  <a:lnTo>
                    <a:pt x="155" y="204"/>
                  </a:lnTo>
                  <a:lnTo>
                    <a:pt x="152" y="204"/>
                  </a:lnTo>
                  <a:lnTo>
                    <a:pt x="152" y="207"/>
                  </a:lnTo>
                  <a:lnTo>
                    <a:pt x="148" y="207"/>
                  </a:lnTo>
                  <a:lnTo>
                    <a:pt x="148" y="207"/>
                  </a:lnTo>
                  <a:lnTo>
                    <a:pt x="144" y="211"/>
                  </a:lnTo>
                  <a:lnTo>
                    <a:pt x="144" y="211"/>
                  </a:lnTo>
                  <a:lnTo>
                    <a:pt x="144" y="215"/>
                  </a:lnTo>
                  <a:lnTo>
                    <a:pt x="141" y="215"/>
                  </a:lnTo>
                  <a:lnTo>
                    <a:pt x="144" y="218"/>
                  </a:lnTo>
                  <a:lnTo>
                    <a:pt x="141" y="218"/>
                  </a:lnTo>
                  <a:lnTo>
                    <a:pt x="141" y="222"/>
                  </a:lnTo>
                  <a:lnTo>
                    <a:pt x="137" y="222"/>
                  </a:lnTo>
                  <a:lnTo>
                    <a:pt x="130" y="226"/>
                  </a:lnTo>
                  <a:lnTo>
                    <a:pt x="126" y="226"/>
                  </a:lnTo>
                  <a:lnTo>
                    <a:pt x="122" y="226"/>
                  </a:lnTo>
                  <a:lnTo>
                    <a:pt x="118" y="222"/>
                  </a:lnTo>
                  <a:lnTo>
                    <a:pt x="115" y="222"/>
                  </a:lnTo>
                  <a:lnTo>
                    <a:pt x="111" y="222"/>
                  </a:lnTo>
                  <a:lnTo>
                    <a:pt x="111" y="226"/>
                  </a:lnTo>
                  <a:lnTo>
                    <a:pt x="111" y="226"/>
                  </a:lnTo>
                  <a:lnTo>
                    <a:pt x="111" y="230"/>
                  </a:lnTo>
                  <a:lnTo>
                    <a:pt x="115" y="230"/>
                  </a:lnTo>
                  <a:lnTo>
                    <a:pt x="115" y="233"/>
                  </a:lnTo>
                  <a:lnTo>
                    <a:pt x="111" y="233"/>
                  </a:lnTo>
                  <a:lnTo>
                    <a:pt x="107" y="237"/>
                  </a:lnTo>
                  <a:lnTo>
                    <a:pt x="104" y="237"/>
                  </a:lnTo>
                  <a:lnTo>
                    <a:pt x="93" y="241"/>
                  </a:lnTo>
                  <a:lnTo>
                    <a:pt x="89" y="241"/>
                  </a:lnTo>
                  <a:lnTo>
                    <a:pt x="85" y="244"/>
                  </a:lnTo>
                  <a:lnTo>
                    <a:pt x="81" y="244"/>
                  </a:lnTo>
                  <a:lnTo>
                    <a:pt x="78" y="248"/>
                  </a:lnTo>
                  <a:lnTo>
                    <a:pt x="78" y="244"/>
                  </a:lnTo>
                  <a:lnTo>
                    <a:pt x="74" y="241"/>
                  </a:lnTo>
                  <a:lnTo>
                    <a:pt x="74" y="241"/>
                  </a:lnTo>
                  <a:lnTo>
                    <a:pt x="70" y="241"/>
                  </a:lnTo>
                  <a:lnTo>
                    <a:pt x="70" y="244"/>
                  </a:lnTo>
                  <a:lnTo>
                    <a:pt x="70" y="248"/>
                  </a:lnTo>
                  <a:lnTo>
                    <a:pt x="67" y="248"/>
                  </a:lnTo>
                  <a:lnTo>
                    <a:pt x="63" y="248"/>
                  </a:lnTo>
                  <a:lnTo>
                    <a:pt x="59" y="248"/>
                  </a:lnTo>
                  <a:lnTo>
                    <a:pt x="59" y="244"/>
                  </a:lnTo>
                  <a:lnTo>
                    <a:pt x="55" y="244"/>
                  </a:lnTo>
                  <a:lnTo>
                    <a:pt x="55" y="241"/>
                  </a:lnTo>
                  <a:lnTo>
                    <a:pt x="55" y="237"/>
                  </a:lnTo>
                  <a:lnTo>
                    <a:pt x="52" y="233"/>
                  </a:lnTo>
                  <a:lnTo>
                    <a:pt x="48" y="233"/>
                  </a:lnTo>
                  <a:lnTo>
                    <a:pt x="44" y="226"/>
                  </a:lnTo>
                  <a:lnTo>
                    <a:pt x="37" y="222"/>
                  </a:lnTo>
                  <a:lnTo>
                    <a:pt x="33" y="222"/>
                  </a:lnTo>
                  <a:lnTo>
                    <a:pt x="33" y="218"/>
                  </a:lnTo>
                  <a:lnTo>
                    <a:pt x="33" y="218"/>
                  </a:lnTo>
                  <a:lnTo>
                    <a:pt x="33" y="215"/>
                  </a:lnTo>
                  <a:lnTo>
                    <a:pt x="33" y="215"/>
                  </a:lnTo>
                  <a:lnTo>
                    <a:pt x="33" y="211"/>
                  </a:lnTo>
                  <a:lnTo>
                    <a:pt x="33" y="211"/>
                  </a:lnTo>
                  <a:lnTo>
                    <a:pt x="37" y="211"/>
                  </a:lnTo>
                  <a:lnTo>
                    <a:pt x="37" y="211"/>
                  </a:lnTo>
                  <a:lnTo>
                    <a:pt x="41" y="211"/>
                  </a:lnTo>
                  <a:lnTo>
                    <a:pt x="44" y="211"/>
                  </a:lnTo>
                  <a:lnTo>
                    <a:pt x="44" y="211"/>
                  </a:lnTo>
                  <a:lnTo>
                    <a:pt x="48" y="211"/>
                  </a:lnTo>
                  <a:lnTo>
                    <a:pt x="52" y="211"/>
                  </a:lnTo>
                  <a:lnTo>
                    <a:pt x="52" y="211"/>
                  </a:lnTo>
                  <a:lnTo>
                    <a:pt x="55" y="211"/>
                  </a:lnTo>
                  <a:lnTo>
                    <a:pt x="55" y="211"/>
                  </a:lnTo>
                  <a:lnTo>
                    <a:pt x="55" y="211"/>
                  </a:lnTo>
                  <a:lnTo>
                    <a:pt x="52" y="207"/>
                  </a:lnTo>
                  <a:lnTo>
                    <a:pt x="48" y="204"/>
                  </a:lnTo>
                  <a:lnTo>
                    <a:pt x="48" y="204"/>
                  </a:lnTo>
                  <a:lnTo>
                    <a:pt x="44" y="200"/>
                  </a:lnTo>
                  <a:lnTo>
                    <a:pt x="44" y="196"/>
                  </a:lnTo>
                  <a:lnTo>
                    <a:pt x="44" y="192"/>
                  </a:lnTo>
                  <a:lnTo>
                    <a:pt x="48" y="189"/>
                  </a:lnTo>
                  <a:lnTo>
                    <a:pt x="44" y="189"/>
                  </a:lnTo>
                  <a:lnTo>
                    <a:pt x="44" y="185"/>
                  </a:lnTo>
                  <a:lnTo>
                    <a:pt x="48" y="185"/>
                  </a:lnTo>
                  <a:lnTo>
                    <a:pt x="48" y="181"/>
                  </a:lnTo>
                  <a:lnTo>
                    <a:pt x="44" y="178"/>
                  </a:lnTo>
                  <a:lnTo>
                    <a:pt x="44" y="178"/>
                  </a:lnTo>
                  <a:lnTo>
                    <a:pt x="44" y="174"/>
                  </a:lnTo>
                  <a:lnTo>
                    <a:pt x="41" y="170"/>
                  </a:lnTo>
                  <a:lnTo>
                    <a:pt x="37" y="166"/>
                  </a:lnTo>
                  <a:lnTo>
                    <a:pt x="30" y="163"/>
                  </a:lnTo>
                  <a:lnTo>
                    <a:pt x="30" y="163"/>
                  </a:lnTo>
                  <a:lnTo>
                    <a:pt x="26" y="159"/>
                  </a:lnTo>
                  <a:lnTo>
                    <a:pt x="22" y="155"/>
                  </a:lnTo>
                  <a:lnTo>
                    <a:pt x="22" y="155"/>
                  </a:lnTo>
                  <a:lnTo>
                    <a:pt x="18" y="137"/>
                  </a:lnTo>
                  <a:lnTo>
                    <a:pt x="18" y="133"/>
                  </a:lnTo>
                  <a:lnTo>
                    <a:pt x="22" y="133"/>
                  </a:lnTo>
                  <a:lnTo>
                    <a:pt x="22" y="133"/>
                  </a:lnTo>
                  <a:lnTo>
                    <a:pt x="26" y="129"/>
                  </a:lnTo>
                  <a:lnTo>
                    <a:pt x="52" y="107"/>
                  </a:lnTo>
                  <a:lnTo>
                    <a:pt x="52" y="85"/>
                  </a:lnTo>
                  <a:lnTo>
                    <a:pt x="55" y="55"/>
                  </a:lnTo>
                  <a:lnTo>
                    <a:pt x="59" y="55"/>
                  </a:lnTo>
                  <a:lnTo>
                    <a:pt x="59" y="48"/>
                  </a:lnTo>
                  <a:lnTo>
                    <a:pt x="48" y="37"/>
                  </a:lnTo>
                  <a:lnTo>
                    <a:pt x="48" y="33"/>
                  </a:lnTo>
                  <a:lnTo>
                    <a:pt x="48" y="29"/>
                  </a:lnTo>
                  <a:lnTo>
                    <a:pt x="41" y="11"/>
                  </a:lnTo>
                  <a:lnTo>
                    <a:pt x="41" y="7"/>
                  </a:lnTo>
                  <a:lnTo>
                    <a:pt x="41" y="7"/>
                  </a:lnTo>
                  <a:close/>
                  <a:moveTo>
                    <a:pt x="4" y="163"/>
                  </a:moveTo>
                  <a:lnTo>
                    <a:pt x="4" y="163"/>
                  </a:lnTo>
                  <a:lnTo>
                    <a:pt x="0" y="163"/>
                  </a:lnTo>
                  <a:lnTo>
                    <a:pt x="0" y="163"/>
                  </a:lnTo>
                  <a:lnTo>
                    <a:pt x="4" y="1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129">
              <a:extLst>
                <a:ext uri="{FF2B5EF4-FFF2-40B4-BE49-F238E27FC236}">
                  <a16:creationId xmlns:a16="http://schemas.microsoft.com/office/drawing/2014/main" id="{17D35F55-5F64-42EE-8BBE-A6544D6E86C9}"/>
                </a:ext>
              </a:extLst>
            </p:cNvPr>
            <p:cNvSpPr>
              <a:spLocks/>
            </p:cNvSpPr>
            <p:nvPr/>
          </p:nvSpPr>
          <p:spPr bwMode="auto">
            <a:xfrm>
              <a:off x="4302026" y="2717929"/>
              <a:ext cx="324231" cy="229020"/>
            </a:xfrm>
            <a:custGeom>
              <a:avLst/>
              <a:gdLst>
                <a:gd name="T0" fmla="*/ 52 w 252"/>
                <a:gd name="T1" fmla="*/ 175 h 178"/>
                <a:gd name="T2" fmla="*/ 49 w 252"/>
                <a:gd name="T3" fmla="*/ 171 h 178"/>
                <a:gd name="T4" fmla="*/ 41 w 252"/>
                <a:gd name="T5" fmla="*/ 167 h 178"/>
                <a:gd name="T6" fmla="*/ 37 w 252"/>
                <a:gd name="T7" fmla="*/ 171 h 178"/>
                <a:gd name="T8" fmla="*/ 30 w 252"/>
                <a:gd name="T9" fmla="*/ 167 h 178"/>
                <a:gd name="T10" fmla="*/ 34 w 252"/>
                <a:gd name="T11" fmla="*/ 163 h 178"/>
                <a:gd name="T12" fmla="*/ 30 w 252"/>
                <a:gd name="T13" fmla="*/ 160 h 178"/>
                <a:gd name="T14" fmla="*/ 23 w 252"/>
                <a:gd name="T15" fmla="*/ 160 h 178"/>
                <a:gd name="T16" fmla="*/ 15 w 252"/>
                <a:gd name="T17" fmla="*/ 152 h 178"/>
                <a:gd name="T18" fmla="*/ 0 w 252"/>
                <a:gd name="T19" fmla="*/ 138 h 178"/>
                <a:gd name="T20" fmla="*/ 4 w 252"/>
                <a:gd name="T21" fmla="*/ 130 h 178"/>
                <a:gd name="T22" fmla="*/ 8 w 252"/>
                <a:gd name="T23" fmla="*/ 130 h 178"/>
                <a:gd name="T24" fmla="*/ 23 w 252"/>
                <a:gd name="T25" fmla="*/ 130 h 178"/>
                <a:gd name="T26" fmla="*/ 34 w 252"/>
                <a:gd name="T27" fmla="*/ 126 h 178"/>
                <a:gd name="T28" fmla="*/ 41 w 252"/>
                <a:gd name="T29" fmla="*/ 123 h 178"/>
                <a:gd name="T30" fmla="*/ 52 w 252"/>
                <a:gd name="T31" fmla="*/ 123 h 178"/>
                <a:gd name="T32" fmla="*/ 63 w 252"/>
                <a:gd name="T33" fmla="*/ 115 h 178"/>
                <a:gd name="T34" fmla="*/ 63 w 252"/>
                <a:gd name="T35" fmla="*/ 108 h 178"/>
                <a:gd name="T36" fmla="*/ 67 w 252"/>
                <a:gd name="T37" fmla="*/ 67 h 178"/>
                <a:gd name="T38" fmla="*/ 111 w 252"/>
                <a:gd name="T39" fmla="*/ 45 h 178"/>
                <a:gd name="T40" fmla="*/ 215 w 252"/>
                <a:gd name="T41" fmla="*/ 8 h 178"/>
                <a:gd name="T42" fmla="*/ 234 w 252"/>
                <a:gd name="T43" fmla="*/ 4 h 178"/>
                <a:gd name="T44" fmla="*/ 241 w 252"/>
                <a:gd name="T45" fmla="*/ 26 h 178"/>
                <a:gd name="T46" fmla="*/ 241 w 252"/>
                <a:gd name="T47" fmla="*/ 34 h 178"/>
                <a:gd name="T48" fmla="*/ 252 w 252"/>
                <a:gd name="T49" fmla="*/ 52 h 178"/>
                <a:gd name="T50" fmla="*/ 245 w 252"/>
                <a:gd name="T51" fmla="*/ 82 h 178"/>
                <a:gd name="T52" fmla="*/ 219 w 252"/>
                <a:gd name="T53" fmla="*/ 126 h 178"/>
                <a:gd name="T54" fmla="*/ 215 w 252"/>
                <a:gd name="T55" fmla="*/ 130 h 178"/>
                <a:gd name="T56" fmla="*/ 211 w 252"/>
                <a:gd name="T57" fmla="*/ 134 h 178"/>
                <a:gd name="T58" fmla="*/ 211 w 252"/>
                <a:gd name="T59" fmla="*/ 149 h 178"/>
                <a:gd name="T60" fmla="*/ 208 w 252"/>
                <a:gd name="T61" fmla="*/ 156 h 178"/>
                <a:gd name="T62" fmla="*/ 204 w 252"/>
                <a:gd name="T63" fmla="*/ 156 h 178"/>
                <a:gd name="T64" fmla="*/ 200 w 252"/>
                <a:gd name="T65" fmla="*/ 156 h 178"/>
                <a:gd name="T66" fmla="*/ 197 w 252"/>
                <a:gd name="T67" fmla="*/ 160 h 178"/>
                <a:gd name="T68" fmla="*/ 189 w 252"/>
                <a:gd name="T69" fmla="*/ 160 h 178"/>
                <a:gd name="T70" fmla="*/ 182 w 252"/>
                <a:gd name="T71" fmla="*/ 156 h 178"/>
                <a:gd name="T72" fmla="*/ 171 w 252"/>
                <a:gd name="T73" fmla="*/ 156 h 178"/>
                <a:gd name="T74" fmla="*/ 156 w 252"/>
                <a:gd name="T75" fmla="*/ 156 h 178"/>
                <a:gd name="T76" fmla="*/ 149 w 252"/>
                <a:gd name="T77" fmla="*/ 163 h 178"/>
                <a:gd name="T78" fmla="*/ 141 w 252"/>
                <a:gd name="T79" fmla="*/ 163 h 178"/>
                <a:gd name="T80" fmla="*/ 130 w 252"/>
                <a:gd name="T81" fmla="*/ 160 h 178"/>
                <a:gd name="T82" fmla="*/ 126 w 252"/>
                <a:gd name="T83" fmla="*/ 156 h 178"/>
                <a:gd name="T84" fmla="*/ 123 w 252"/>
                <a:gd name="T85" fmla="*/ 156 h 178"/>
                <a:gd name="T86" fmla="*/ 115 w 252"/>
                <a:gd name="T87" fmla="*/ 156 h 178"/>
                <a:gd name="T88" fmla="*/ 111 w 252"/>
                <a:gd name="T89" fmla="*/ 156 h 178"/>
                <a:gd name="T90" fmla="*/ 108 w 252"/>
                <a:gd name="T91" fmla="*/ 160 h 178"/>
                <a:gd name="T92" fmla="*/ 100 w 252"/>
                <a:gd name="T93" fmla="*/ 152 h 178"/>
                <a:gd name="T94" fmla="*/ 97 w 252"/>
                <a:gd name="T95" fmla="*/ 149 h 178"/>
                <a:gd name="T96" fmla="*/ 89 w 252"/>
                <a:gd name="T97" fmla="*/ 149 h 178"/>
                <a:gd name="T98" fmla="*/ 86 w 252"/>
                <a:gd name="T99" fmla="*/ 149 h 178"/>
                <a:gd name="T100" fmla="*/ 82 w 252"/>
                <a:gd name="T101" fmla="*/ 149 h 178"/>
                <a:gd name="T102" fmla="*/ 74 w 252"/>
                <a:gd name="T103" fmla="*/ 149 h 178"/>
                <a:gd name="T104" fmla="*/ 67 w 252"/>
                <a:gd name="T105" fmla="*/ 149 h 178"/>
                <a:gd name="T106" fmla="*/ 63 w 252"/>
                <a:gd name="T107" fmla="*/ 152 h 178"/>
                <a:gd name="T108" fmla="*/ 60 w 252"/>
                <a:gd name="T109" fmla="*/ 156 h 178"/>
                <a:gd name="T110" fmla="*/ 60 w 252"/>
                <a:gd name="T111" fmla="*/ 156 h 178"/>
                <a:gd name="T112" fmla="*/ 60 w 252"/>
                <a:gd name="T113" fmla="*/ 160 h 178"/>
                <a:gd name="T114" fmla="*/ 63 w 252"/>
                <a:gd name="T115" fmla="*/ 163 h 178"/>
                <a:gd name="T116" fmla="*/ 56 w 252"/>
                <a:gd name="T117" fmla="*/ 167 h 178"/>
                <a:gd name="T118" fmla="*/ 56 w 252"/>
                <a:gd name="T119" fmla="*/ 171 h 178"/>
                <a:gd name="T120" fmla="*/ 60 w 252"/>
                <a:gd name="T121" fmla="*/ 175 h 178"/>
                <a:gd name="T122" fmla="*/ 56 w 252"/>
                <a:gd name="T123"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2" h="178">
                  <a:moveTo>
                    <a:pt x="56" y="178"/>
                  </a:moveTo>
                  <a:lnTo>
                    <a:pt x="52" y="175"/>
                  </a:lnTo>
                  <a:lnTo>
                    <a:pt x="49" y="175"/>
                  </a:lnTo>
                  <a:lnTo>
                    <a:pt x="49" y="171"/>
                  </a:lnTo>
                  <a:lnTo>
                    <a:pt x="41" y="167"/>
                  </a:lnTo>
                  <a:lnTo>
                    <a:pt x="41" y="167"/>
                  </a:lnTo>
                  <a:lnTo>
                    <a:pt x="41" y="171"/>
                  </a:lnTo>
                  <a:lnTo>
                    <a:pt x="37" y="171"/>
                  </a:lnTo>
                  <a:lnTo>
                    <a:pt x="34" y="171"/>
                  </a:lnTo>
                  <a:lnTo>
                    <a:pt x="30" y="167"/>
                  </a:lnTo>
                  <a:lnTo>
                    <a:pt x="34" y="163"/>
                  </a:lnTo>
                  <a:lnTo>
                    <a:pt x="34" y="163"/>
                  </a:lnTo>
                  <a:lnTo>
                    <a:pt x="30" y="160"/>
                  </a:lnTo>
                  <a:lnTo>
                    <a:pt x="30" y="160"/>
                  </a:lnTo>
                  <a:lnTo>
                    <a:pt x="30" y="160"/>
                  </a:lnTo>
                  <a:lnTo>
                    <a:pt x="23" y="160"/>
                  </a:lnTo>
                  <a:lnTo>
                    <a:pt x="15" y="156"/>
                  </a:lnTo>
                  <a:lnTo>
                    <a:pt x="15" y="152"/>
                  </a:lnTo>
                  <a:lnTo>
                    <a:pt x="0" y="141"/>
                  </a:lnTo>
                  <a:lnTo>
                    <a:pt x="0" y="138"/>
                  </a:lnTo>
                  <a:lnTo>
                    <a:pt x="4" y="134"/>
                  </a:lnTo>
                  <a:lnTo>
                    <a:pt x="4" y="130"/>
                  </a:lnTo>
                  <a:lnTo>
                    <a:pt x="4" y="130"/>
                  </a:lnTo>
                  <a:lnTo>
                    <a:pt x="8" y="130"/>
                  </a:lnTo>
                  <a:lnTo>
                    <a:pt x="19" y="130"/>
                  </a:lnTo>
                  <a:lnTo>
                    <a:pt x="23" y="130"/>
                  </a:lnTo>
                  <a:lnTo>
                    <a:pt x="26" y="126"/>
                  </a:lnTo>
                  <a:lnTo>
                    <a:pt x="34" y="126"/>
                  </a:lnTo>
                  <a:lnTo>
                    <a:pt x="37" y="126"/>
                  </a:lnTo>
                  <a:lnTo>
                    <a:pt x="41" y="123"/>
                  </a:lnTo>
                  <a:lnTo>
                    <a:pt x="49" y="123"/>
                  </a:lnTo>
                  <a:lnTo>
                    <a:pt x="52" y="123"/>
                  </a:lnTo>
                  <a:lnTo>
                    <a:pt x="60" y="119"/>
                  </a:lnTo>
                  <a:lnTo>
                    <a:pt x="63" y="115"/>
                  </a:lnTo>
                  <a:lnTo>
                    <a:pt x="63" y="108"/>
                  </a:lnTo>
                  <a:lnTo>
                    <a:pt x="63" y="108"/>
                  </a:lnTo>
                  <a:lnTo>
                    <a:pt x="67" y="93"/>
                  </a:lnTo>
                  <a:lnTo>
                    <a:pt x="67" y="67"/>
                  </a:lnTo>
                  <a:lnTo>
                    <a:pt x="93" y="60"/>
                  </a:lnTo>
                  <a:lnTo>
                    <a:pt x="111" y="45"/>
                  </a:lnTo>
                  <a:lnTo>
                    <a:pt x="186" y="0"/>
                  </a:lnTo>
                  <a:lnTo>
                    <a:pt x="215" y="8"/>
                  </a:lnTo>
                  <a:lnTo>
                    <a:pt x="219" y="11"/>
                  </a:lnTo>
                  <a:lnTo>
                    <a:pt x="234" y="4"/>
                  </a:lnTo>
                  <a:lnTo>
                    <a:pt x="234" y="8"/>
                  </a:lnTo>
                  <a:lnTo>
                    <a:pt x="241" y="26"/>
                  </a:lnTo>
                  <a:lnTo>
                    <a:pt x="241" y="30"/>
                  </a:lnTo>
                  <a:lnTo>
                    <a:pt x="241" y="34"/>
                  </a:lnTo>
                  <a:lnTo>
                    <a:pt x="252" y="45"/>
                  </a:lnTo>
                  <a:lnTo>
                    <a:pt x="252" y="52"/>
                  </a:lnTo>
                  <a:lnTo>
                    <a:pt x="248" y="52"/>
                  </a:lnTo>
                  <a:lnTo>
                    <a:pt x="245" y="82"/>
                  </a:lnTo>
                  <a:lnTo>
                    <a:pt x="245" y="104"/>
                  </a:lnTo>
                  <a:lnTo>
                    <a:pt x="219" y="126"/>
                  </a:lnTo>
                  <a:lnTo>
                    <a:pt x="215" y="130"/>
                  </a:lnTo>
                  <a:lnTo>
                    <a:pt x="215" y="130"/>
                  </a:lnTo>
                  <a:lnTo>
                    <a:pt x="211" y="130"/>
                  </a:lnTo>
                  <a:lnTo>
                    <a:pt x="211" y="134"/>
                  </a:lnTo>
                  <a:lnTo>
                    <a:pt x="215" y="152"/>
                  </a:lnTo>
                  <a:lnTo>
                    <a:pt x="211" y="149"/>
                  </a:lnTo>
                  <a:lnTo>
                    <a:pt x="208" y="152"/>
                  </a:lnTo>
                  <a:lnTo>
                    <a:pt x="208" y="156"/>
                  </a:lnTo>
                  <a:lnTo>
                    <a:pt x="208" y="156"/>
                  </a:lnTo>
                  <a:lnTo>
                    <a:pt x="204" y="156"/>
                  </a:lnTo>
                  <a:lnTo>
                    <a:pt x="204" y="156"/>
                  </a:lnTo>
                  <a:lnTo>
                    <a:pt x="200" y="156"/>
                  </a:lnTo>
                  <a:lnTo>
                    <a:pt x="197" y="156"/>
                  </a:lnTo>
                  <a:lnTo>
                    <a:pt x="197" y="160"/>
                  </a:lnTo>
                  <a:lnTo>
                    <a:pt x="193" y="160"/>
                  </a:lnTo>
                  <a:lnTo>
                    <a:pt x="189" y="160"/>
                  </a:lnTo>
                  <a:lnTo>
                    <a:pt x="186" y="160"/>
                  </a:lnTo>
                  <a:lnTo>
                    <a:pt x="182" y="156"/>
                  </a:lnTo>
                  <a:lnTo>
                    <a:pt x="174" y="156"/>
                  </a:lnTo>
                  <a:lnTo>
                    <a:pt x="171" y="156"/>
                  </a:lnTo>
                  <a:lnTo>
                    <a:pt x="160" y="156"/>
                  </a:lnTo>
                  <a:lnTo>
                    <a:pt x="156" y="156"/>
                  </a:lnTo>
                  <a:lnTo>
                    <a:pt x="152" y="163"/>
                  </a:lnTo>
                  <a:lnTo>
                    <a:pt x="149" y="163"/>
                  </a:lnTo>
                  <a:lnTo>
                    <a:pt x="145" y="163"/>
                  </a:lnTo>
                  <a:lnTo>
                    <a:pt x="141" y="163"/>
                  </a:lnTo>
                  <a:lnTo>
                    <a:pt x="137" y="163"/>
                  </a:lnTo>
                  <a:lnTo>
                    <a:pt x="130" y="160"/>
                  </a:lnTo>
                  <a:lnTo>
                    <a:pt x="126" y="160"/>
                  </a:lnTo>
                  <a:lnTo>
                    <a:pt x="126" y="156"/>
                  </a:lnTo>
                  <a:lnTo>
                    <a:pt x="126" y="156"/>
                  </a:lnTo>
                  <a:lnTo>
                    <a:pt x="123" y="156"/>
                  </a:lnTo>
                  <a:lnTo>
                    <a:pt x="123" y="156"/>
                  </a:lnTo>
                  <a:lnTo>
                    <a:pt x="115" y="156"/>
                  </a:lnTo>
                  <a:lnTo>
                    <a:pt x="115" y="156"/>
                  </a:lnTo>
                  <a:lnTo>
                    <a:pt x="111" y="156"/>
                  </a:lnTo>
                  <a:lnTo>
                    <a:pt x="111" y="160"/>
                  </a:lnTo>
                  <a:lnTo>
                    <a:pt x="108" y="160"/>
                  </a:lnTo>
                  <a:lnTo>
                    <a:pt x="104" y="160"/>
                  </a:lnTo>
                  <a:lnTo>
                    <a:pt x="100" y="152"/>
                  </a:lnTo>
                  <a:lnTo>
                    <a:pt x="100" y="152"/>
                  </a:lnTo>
                  <a:lnTo>
                    <a:pt x="97" y="149"/>
                  </a:lnTo>
                  <a:lnTo>
                    <a:pt x="93" y="149"/>
                  </a:lnTo>
                  <a:lnTo>
                    <a:pt x="89" y="149"/>
                  </a:lnTo>
                  <a:lnTo>
                    <a:pt x="86" y="149"/>
                  </a:lnTo>
                  <a:lnTo>
                    <a:pt x="86" y="149"/>
                  </a:lnTo>
                  <a:lnTo>
                    <a:pt x="82" y="149"/>
                  </a:lnTo>
                  <a:lnTo>
                    <a:pt x="82" y="149"/>
                  </a:lnTo>
                  <a:lnTo>
                    <a:pt x="74" y="149"/>
                  </a:lnTo>
                  <a:lnTo>
                    <a:pt x="74" y="149"/>
                  </a:lnTo>
                  <a:lnTo>
                    <a:pt x="71" y="149"/>
                  </a:lnTo>
                  <a:lnTo>
                    <a:pt x="67" y="149"/>
                  </a:lnTo>
                  <a:lnTo>
                    <a:pt x="67" y="149"/>
                  </a:lnTo>
                  <a:lnTo>
                    <a:pt x="63" y="152"/>
                  </a:lnTo>
                  <a:lnTo>
                    <a:pt x="60" y="152"/>
                  </a:lnTo>
                  <a:lnTo>
                    <a:pt x="60" y="156"/>
                  </a:lnTo>
                  <a:lnTo>
                    <a:pt x="63" y="156"/>
                  </a:lnTo>
                  <a:lnTo>
                    <a:pt x="60" y="156"/>
                  </a:lnTo>
                  <a:lnTo>
                    <a:pt x="60" y="160"/>
                  </a:lnTo>
                  <a:lnTo>
                    <a:pt x="60" y="160"/>
                  </a:lnTo>
                  <a:lnTo>
                    <a:pt x="63" y="163"/>
                  </a:lnTo>
                  <a:lnTo>
                    <a:pt x="63" y="163"/>
                  </a:lnTo>
                  <a:lnTo>
                    <a:pt x="60" y="163"/>
                  </a:lnTo>
                  <a:lnTo>
                    <a:pt x="56" y="167"/>
                  </a:lnTo>
                  <a:lnTo>
                    <a:pt x="56" y="171"/>
                  </a:lnTo>
                  <a:lnTo>
                    <a:pt x="56" y="171"/>
                  </a:lnTo>
                  <a:lnTo>
                    <a:pt x="60" y="175"/>
                  </a:lnTo>
                  <a:lnTo>
                    <a:pt x="60" y="175"/>
                  </a:lnTo>
                  <a:lnTo>
                    <a:pt x="60" y="178"/>
                  </a:lnTo>
                  <a:lnTo>
                    <a:pt x="56" y="1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130">
              <a:extLst>
                <a:ext uri="{FF2B5EF4-FFF2-40B4-BE49-F238E27FC236}">
                  <a16:creationId xmlns:a16="http://schemas.microsoft.com/office/drawing/2014/main" id="{AEC6117A-810A-405A-9B4B-B5A571694742}"/>
                </a:ext>
              </a:extLst>
            </p:cNvPr>
            <p:cNvSpPr>
              <a:spLocks/>
            </p:cNvSpPr>
            <p:nvPr/>
          </p:nvSpPr>
          <p:spPr bwMode="auto">
            <a:xfrm>
              <a:off x="4359925" y="2909636"/>
              <a:ext cx="238027" cy="185275"/>
            </a:xfrm>
            <a:custGeom>
              <a:avLst/>
              <a:gdLst>
                <a:gd name="T0" fmla="*/ 174 w 185"/>
                <a:gd name="T1" fmla="*/ 7 h 144"/>
                <a:gd name="T2" fmla="*/ 163 w 185"/>
                <a:gd name="T3" fmla="*/ 3 h 144"/>
                <a:gd name="T4" fmla="*/ 159 w 185"/>
                <a:gd name="T5" fmla="*/ 7 h 144"/>
                <a:gd name="T6" fmla="*/ 152 w 185"/>
                <a:gd name="T7" fmla="*/ 7 h 144"/>
                <a:gd name="T8" fmla="*/ 144 w 185"/>
                <a:gd name="T9" fmla="*/ 11 h 144"/>
                <a:gd name="T10" fmla="*/ 129 w 185"/>
                <a:gd name="T11" fmla="*/ 7 h 144"/>
                <a:gd name="T12" fmla="*/ 111 w 185"/>
                <a:gd name="T13" fmla="*/ 7 h 144"/>
                <a:gd name="T14" fmla="*/ 100 w 185"/>
                <a:gd name="T15" fmla="*/ 14 h 144"/>
                <a:gd name="T16" fmla="*/ 85 w 185"/>
                <a:gd name="T17" fmla="*/ 11 h 144"/>
                <a:gd name="T18" fmla="*/ 81 w 185"/>
                <a:gd name="T19" fmla="*/ 7 h 144"/>
                <a:gd name="T20" fmla="*/ 70 w 185"/>
                <a:gd name="T21" fmla="*/ 7 h 144"/>
                <a:gd name="T22" fmla="*/ 66 w 185"/>
                <a:gd name="T23" fmla="*/ 11 h 144"/>
                <a:gd name="T24" fmla="*/ 55 w 185"/>
                <a:gd name="T25" fmla="*/ 3 h 144"/>
                <a:gd name="T26" fmla="*/ 48 w 185"/>
                <a:gd name="T27" fmla="*/ 0 h 144"/>
                <a:gd name="T28" fmla="*/ 41 w 185"/>
                <a:gd name="T29" fmla="*/ 0 h 144"/>
                <a:gd name="T30" fmla="*/ 29 w 185"/>
                <a:gd name="T31" fmla="*/ 0 h 144"/>
                <a:gd name="T32" fmla="*/ 22 w 185"/>
                <a:gd name="T33" fmla="*/ 0 h 144"/>
                <a:gd name="T34" fmla="*/ 15 w 185"/>
                <a:gd name="T35" fmla="*/ 3 h 144"/>
                <a:gd name="T36" fmla="*/ 15 w 185"/>
                <a:gd name="T37" fmla="*/ 7 h 144"/>
                <a:gd name="T38" fmla="*/ 18 w 185"/>
                <a:gd name="T39" fmla="*/ 14 h 144"/>
                <a:gd name="T40" fmla="*/ 11 w 185"/>
                <a:gd name="T41" fmla="*/ 18 h 144"/>
                <a:gd name="T42" fmla="*/ 15 w 185"/>
                <a:gd name="T43" fmla="*/ 26 h 144"/>
                <a:gd name="T44" fmla="*/ 11 w 185"/>
                <a:gd name="T45" fmla="*/ 29 h 144"/>
                <a:gd name="T46" fmla="*/ 15 w 185"/>
                <a:gd name="T47" fmla="*/ 37 h 144"/>
                <a:gd name="T48" fmla="*/ 18 w 185"/>
                <a:gd name="T49" fmla="*/ 48 h 144"/>
                <a:gd name="T50" fmla="*/ 11 w 185"/>
                <a:gd name="T51" fmla="*/ 52 h 144"/>
                <a:gd name="T52" fmla="*/ 15 w 185"/>
                <a:gd name="T53" fmla="*/ 59 h 144"/>
                <a:gd name="T54" fmla="*/ 7 w 185"/>
                <a:gd name="T55" fmla="*/ 66 h 144"/>
                <a:gd name="T56" fmla="*/ 4 w 185"/>
                <a:gd name="T57" fmla="*/ 70 h 144"/>
                <a:gd name="T58" fmla="*/ 0 w 185"/>
                <a:gd name="T59" fmla="*/ 74 h 144"/>
                <a:gd name="T60" fmla="*/ 0 w 185"/>
                <a:gd name="T61" fmla="*/ 81 h 144"/>
                <a:gd name="T62" fmla="*/ 0 w 185"/>
                <a:gd name="T63" fmla="*/ 85 h 144"/>
                <a:gd name="T64" fmla="*/ 0 w 185"/>
                <a:gd name="T65" fmla="*/ 96 h 144"/>
                <a:gd name="T66" fmla="*/ 0 w 185"/>
                <a:gd name="T67" fmla="*/ 107 h 144"/>
                <a:gd name="T68" fmla="*/ 11 w 185"/>
                <a:gd name="T69" fmla="*/ 111 h 144"/>
                <a:gd name="T70" fmla="*/ 33 w 185"/>
                <a:gd name="T71" fmla="*/ 129 h 144"/>
                <a:gd name="T72" fmla="*/ 37 w 185"/>
                <a:gd name="T73" fmla="*/ 141 h 144"/>
                <a:gd name="T74" fmla="*/ 63 w 185"/>
                <a:gd name="T75" fmla="*/ 144 h 144"/>
                <a:gd name="T76" fmla="*/ 78 w 185"/>
                <a:gd name="T77" fmla="*/ 141 h 144"/>
                <a:gd name="T78" fmla="*/ 85 w 185"/>
                <a:gd name="T79" fmla="*/ 137 h 144"/>
                <a:gd name="T80" fmla="*/ 89 w 185"/>
                <a:gd name="T81" fmla="*/ 141 h 144"/>
                <a:gd name="T82" fmla="*/ 96 w 185"/>
                <a:gd name="T83" fmla="*/ 129 h 144"/>
                <a:gd name="T84" fmla="*/ 96 w 185"/>
                <a:gd name="T85" fmla="*/ 122 h 144"/>
                <a:gd name="T86" fmla="*/ 104 w 185"/>
                <a:gd name="T87" fmla="*/ 115 h 144"/>
                <a:gd name="T88" fmla="*/ 107 w 185"/>
                <a:gd name="T89" fmla="*/ 107 h 144"/>
                <a:gd name="T90" fmla="*/ 115 w 185"/>
                <a:gd name="T91" fmla="*/ 104 h 144"/>
                <a:gd name="T92" fmla="*/ 122 w 185"/>
                <a:gd name="T93" fmla="*/ 104 h 144"/>
                <a:gd name="T94" fmla="*/ 129 w 185"/>
                <a:gd name="T95" fmla="*/ 111 h 144"/>
                <a:gd name="T96" fmla="*/ 137 w 185"/>
                <a:gd name="T97" fmla="*/ 107 h 144"/>
                <a:gd name="T98" fmla="*/ 141 w 185"/>
                <a:gd name="T99" fmla="*/ 104 h 144"/>
                <a:gd name="T100" fmla="*/ 144 w 185"/>
                <a:gd name="T101" fmla="*/ 96 h 144"/>
                <a:gd name="T102" fmla="*/ 148 w 185"/>
                <a:gd name="T103" fmla="*/ 85 h 144"/>
                <a:gd name="T104" fmla="*/ 159 w 185"/>
                <a:gd name="T105" fmla="*/ 78 h 144"/>
                <a:gd name="T106" fmla="*/ 159 w 185"/>
                <a:gd name="T107" fmla="*/ 66 h 144"/>
                <a:gd name="T108" fmla="*/ 166 w 185"/>
                <a:gd name="T109" fmla="*/ 63 h 144"/>
                <a:gd name="T110" fmla="*/ 170 w 185"/>
                <a:gd name="T111" fmla="*/ 52 h 144"/>
                <a:gd name="T112" fmla="*/ 174 w 185"/>
                <a:gd name="T113" fmla="*/ 44 h 144"/>
                <a:gd name="T114" fmla="*/ 181 w 185"/>
                <a:gd name="T115" fmla="*/ 40 h 144"/>
                <a:gd name="T116" fmla="*/ 185 w 185"/>
                <a:gd name="T117" fmla="*/ 33 h 144"/>
                <a:gd name="T118" fmla="*/ 185 w 185"/>
                <a:gd name="T119" fmla="*/ 26 h 144"/>
                <a:gd name="T120" fmla="*/ 181 w 185"/>
                <a:gd name="T121" fmla="*/ 18 h 144"/>
                <a:gd name="T122" fmla="*/ 178 w 185"/>
                <a:gd name="T123" fmla="*/ 1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5" h="144">
                  <a:moveTo>
                    <a:pt x="178" y="11"/>
                  </a:moveTo>
                  <a:lnTo>
                    <a:pt x="178" y="11"/>
                  </a:lnTo>
                  <a:lnTo>
                    <a:pt x="174" y="7"/>
                  </a:lnTo>
                  <a:lnTo>
                    <a:pt x="170" y="3"/>
                  </a:lnTo>
                  <a:lnTo>
                    <a:pt x="166" y="0"/>
                  </a:lnTo>
                  <a:lnTo>
                    <a:pt x="163" y="3"/>
                  </a:lnTo>
                  <a:lnTo>
                    <a:pt x="163" y="7"/>
                  </a:lnTo>
                  <a:lnTo>
                    <a:pt x="163" y="7"/>
                  </a:lnTo>
                  <a:lnTo>
                    <a:pt x="159" y="7"/>
                  </a:lnTo>
                  <a:lnTo>
                    <a:pt x="159" y="7"/>
                  </a:lnTo>
                  <a:lnTo>
                    <a:pt x="155" y="7"/>
                  </a:lnTo>
                  <a:lnTo>
                    <a:pt x="152" y="7"/>
                  </a:lnTo>
                  <a:lnTo>
                    <a:pt x="152" y="11"/>
                  </a:lnTo>
                  <a:lnTo>
                    <a:pt x="148" y="11"/>
                  </a:lnTo>
                  <a:lnTo>
                    <a:pt x="144" y="11"/>
                  </a:lnTo>
                  <a:lnTo>
                    <a:pt x="141" y="11"/>
                  </a:lnTo>
                  <a:lnTo>
                    <a:pt x="137" y="7"/>
                  </a:lnTo>
                  <a:lnTo>
                    <a:pt x="129" y="7"/>
                  </a:lnTo>
                  <a:lnTo>
                    <a:pt x="126" y="7"/>
                  </a:lnTo>
                  <a:lnTo>
                    <a:pt x="115" y="7"/>
                  </a:lnTo>
                  <a:lnTo>
                    <a:pt x="111" y="7"/>
                  </a:lnTo>
                  <a:lnTo>
                    <a:pt x="107" y="14"/>
                  </a:lnTo>
                  <a:lnTo>
                    <a:pt x="104" y="14"/>
                  </a:lnTo>
                  <a:lnTo>
                    <a:pt x="100" y="14"/>
                  </a:lnTo>
                  <a:lnTo>
                    <a:pt x="96" y="14"/>
                  </a:lnTo>
                  <a:lnTo>
                    <a:pt x="92" y="14"/>
                  </a:lnTo>
                  <a:lnTo>
                    <a:pt x="85" y="11"/>
                  </a:lnTo>
                  <a:lnTo>
                    <a:pt x="81" y="11"/>
                  </a:lnTo>
                  <a:lnTo>
                    <a:pt x="81" y="7"/>
                  </a:lnTo>
                  <a:lnTo>
                    <a:pt x="81" y="7"/>
                  </a:lnTo>
                  <a:lnTo>
                    <a:pt x="78" y="7"/>
                  </a:lnTo>
                  <a:lnTo>
                    <a:pt x="78" y="7"/>
                  </a:lnTo>
                  <a:lnTo>
                    <a:pt x="70" y="7"/>
                  </a:lnTo>
                  <a:lnTo>
                    <a:pt x="70" y="7"/>
                  </a:lnTo>
                  <a:lnTo>
                    <a:pt x="66" y="7"/>
                  </a:lnTo>
                  <a:lnTo>
                    <a:pt x="66" y="11"/>
                  </a:lnTo>
                  <a:lnTo>
                    <a:pt x="63" y="11"/>
                  </a:lnTo>
                  <a:lnTo>
                    <a:pt x="59" y="11"/>
                  </a:lnTo>
                  <a:lnTo>
                    <a:pt x="55" y="3"/>
                  </a:lnTo>
                  <a:lnTo>
                    <a:pt x="55" y="3"/>
                  </a:lnTo>
                  <a:lnTo>
                    <a:pt x="52" y="0"/>
                  </a:lnTo>
                  <a:lnTo>
                    <a:pt x="48" y="0"/>
                  </a:lnTo>
                  <a:lnTo>
                    <a:pt x="44" y="0"/>
                  </a:lnTo>
                  <a:lnTo>
                    <a:pt x="41" y="0"/>
                  </a:lnTo>
                  <a:lnTo>
                    <a:pt x="41" y="0"/>
                  </a:lnTo>
                  <a:lnTo>
                    <a:pt x="37" y="0"/>
                  </a:lnTo>
                  <a:lnTo>
                    <a:pt x="37" y="0"/>
                  </a:lnTo>
                  <a:lnTo>
                    <a:pt x="29" y="0"/>
                  </a:lnTo>
                  <a:lnTo>
                    <a:pt x="29" y="0"/>
                  </a:lnTo>
                  <a:lnTo>
                    <a:pt x="26" y="0"/>
                  </a:lnTo>
                  <a:lnTo>
                    <a:pt x="22" y="0"/>
                  </a:lnTo>
                  <a:lnTo>
                    <a:pt x="22" y="0"/>
                  </a:lnTo>
                  <a:lnTo>
                    <a:pt x="18" y="3"/>
                  </a:lnTo>
                  <a:lnTo>
                    <a:pt x="15" y="3"/>
                  </a:lnTo>
                  <a:lnTo>
                    <a:pt x="15" y="7"/>
                  </a:lnTo>
                  <a:lnTo>
                    <a:pt x="18" y="7"/>
                  </a:lnTo>
                  <a:lnTo>
                    <a:pt x="15" y="7"/>
                  </a:lnTo>
                  <a:lnTo>
                    <a:pt x="15" y="11"/>
                  </a:lnTo>
                  <a:lnTo>
                    <a:pt x="15" y="11"/>
                  </a:lnTo>
                  <a:lnTo>
                    <a:pt x="18" y="14"/>
                  </a:lnTo>
                  <a:lnTo>
                    <a:pt x="18" y="14"/>
                  </a:lnTo>
                  <a:lnTo>
                    <a:pt x="15" y="14"/>
                  </a:lnTo>
                  <a:lnTo>
                    <a:pt x="11" y="18"/>
                  </a:lnTo>
                  <a:lnTo>
                    <a:pt x="11" y="22"/>
                  </a:lnTo>
                  <a:lnTo>
                    <a:pt x="11" y="22"/>
                  </a:lnTo>
                  <a:lnTo>
                    <a:pt x="15" y="26"/>
                  </a:lnTo>
                  <a:lnTo>
                    <a:pt x="15" y="26"/>
                  </a:lnTo>
                  <a:lnTo>
                    <a:pt x="15" y="29"/>
                  </a:lnTo>
                  <a:lnTo>
                    <a:pt x="11" y="29"/>
                  </a:lnTo>
                  <a:lnTo>
                    <a:pt x="11" y="33"/>
                  </a:lnTo>
                  <a:lnTo>
                    <a:pt x="11" y="37"/>
                  </a:lnTo>
                  <a:lnTo>
                    <a:pt x="15" y="37"/>
                  </a:lnTo>
                  <a:lnTo>
                    <a:pt x="15" y="40"/>
                  </a:lnTo>
                  <a:lnTo>
                    <a:pt x="18" y="48"/>
                  </a:lnTo>
                  <a:lnTo>
                    <a:pt x="18" y="48"/>
                  </a:lnTo>
                  <a:lnTo>
                    <a:pt x="15" y="48"/>
                  </a:lnTo>
                  <a:lnTo>
                    <a:pt x="11" y="52"/>
                  </a:lnTo>
                  <a:lnTo>
                    <a:pt x="11" y="52"/>
                  </a:lnTo>
                  <a:lnTo>
                    <a:pt x="15" y="55"/>
                  </a:lnTo>
                  <a:lnTo>
                    <a:pt x="15" y="59"/>
                  </a:lnTo>
                  <a:lnTo>
                    <a:pt x="15" y="59"/>
                  </a:lnTo>
                  <a:lnTo>
                    <a:pt x="11" y="59"/>
                  </a:lnTo>
                  <a:lnTo>
                    <a:pt x="11" y="63"/>
                  </a:lnTo>
                  <a:lnTo>
                    <a:pt x="7" y="66"/>
                  </a:lnTo>
                  <a:lnTo>
                    <a:pt x="7" y="66"/>
                  </a:lnTo>
                  <a:lnTo>
                    <a:pt x="4" y="70"/>
                  </a:lnTo>
                  <a:lnTo>
                    <a:pt x="4" y="70"/>
                  </a:lnTo>
                  <a:lnTo>
                    <a:pt x="0" y="70"/>
                  </a:lnTo>
                  <a:lnTo>
                    <a:pt x="0" y="70"/>
                  </a:lnTo>
                  <a:lnTo>
                    <a:pt x="0" y="74"/>
                  </a:lnTo>
                  <a:lnTo>
                    <a:pt x="0" y="78"/>
                  </a:lnTo>
                  <a:lnTo>
                    <a:pt x="0" y="81"/>
                  </a:lnTo>
                  <a:lnTo>
                    <a:pt x="0" y="81"/>
                  </a:lnTo>
                  <a:lnTo>
                    <a:pt x="0" y="85"/>
                  </a:lnTo>
                  <a:lnTo>
                    <a:pt x="0" y="85"/>
                  </a:lnTo>
                  <a:lnTo>
                    <a:pt x="0" y="85"/>
                  </a:lnTo>
                  <a:lnTo>
                    <a:pt x="0" y="89"/>
                  </a:lnTo>
                  <a:lnTo>
                    <a:pt x="0" y="89"/>
                  </a:lnTo>
                  <a:lnTo>
                    <a:pt x="0" y="96"/>
                  </a:lnTo>
                  <a:lnTo>
                    <a:pt x="0" y="96"/>
                  </a:lnTo>
                  <a:lnTo>
                    <a:pt x="0" y="100"/>
                  </a:lnTo>
                  <a:lnTo>
                    <a:pt x="0" y="107"/>
                  </a:lnTo>
                  <a:lnTo>
                    <a:pt x="0" y="111"/>
                  </a:lnTo>
                  <a:lnTo>
                    <a:pt x="7" y="111"/>
                  </a:lnTo>
                  <a:lnTo>
                    <a:pt x="11" y="111"/>
                  </a:lnTo>
                  <a:lnTo>
                    <a:pt x="22" y="115"/>
                  </a:lnTo>
                  <a:lnTo>
                    <a:pt x="29" y="122"/>
                  </a:lnTo>
                  <a:lnTo>
                    <a:pt x="33" y="129"/>
                  </a:lnTo>
                  <a:lnTo>
                    <a:pt x="33" y="133"/>
                  </a:lnTo>
                  <a:lnTo>
                    <a:pt x="37" y="133"/>
                  </a:lnTo>
                  <a:lnTo>
                    <a:pt x="37" y="141"/>
                  </a:lnTo>
                  <a:lnTo>
                    <a:pt x="41" y="144"/>
                  </a:lnTo>
                  <a:lnTo>
                    <a:pt x="48" y="144"/>
                  </a:lnTo>
                  <a:lnTo>
                    <a:pt x="63" y="144"/>
                  </a:lnTo>
                  <a:lnTo>
                    <a:pt x="66" y="141"/>
                  </a:lnTo>
                  <a:lnTo>
                    <a:pt x="70" y="144"/>
                  </a:lnTo>
                  <a:lnTo>
                    <a:pt x="78" y="141"/>
                  </a:lnTo>
                  <a:lnTo>
                    <a:pt x="81" y="141"/>
                  </a:lnTo>
                  <a:lnTo>
                    <a:pt x="85" y="141"/>
                  </a:lnTo>
                  <a:lnTo>
                    <a:pt x="85" y="137"/>
                  </a:lnTo>
                  <a:lnTo>
                    <a:pt x="89" y="141"/>
                  </a:lnTo>
                  <a:lnTo>
                    <a:pt x="89" y="141"/>
                  </a:lnTo>
                  <a:lnTo>
                    <a:pt x="89" y="141"/>
                  </a:lnTo>
                  <a:lnTo>
                    <a:pt x="89" y="137"/>
                  </a:lnTo>
                  <a:lnTo>
                    <a:pt x="96" y="133"/>
                  </a:lnTo>
                  <a:lnTo>
                    <a:pt x="96" y="129"/>
                  </a:lnTo>
                  <a:lnTo>
                    <a:pt x="96" y="126"/>
                  </a:lnTo>
                  <a:lnTo>
                    <a:pt x="96" y="122"/>
                  </a:lnTo>
                  <a:lnTo>
                    <a:pt x="96" y="122"/>
                  </a:lnTo>
                  <a:lnTo>
                    <a:pt x="96" y="118"/>
                  </a:lnTo>
                  <a:lnTo>
                    <a:pt x="100" y="118"/>
                  </a:lnTo>
                  <a:lnTo>
                    <a:pt x="104" y="115"/>
                  </a:lnTo>
                  <a:lnTo>
                    <a:pt x="104" y="115"/>
                  </a:lnTo>
                  <a:lnTo>
                    <a:pt x="107" y="111"/>
                  </a:lnTo>
                  <a:lnTo>
                    <a:pt x="107" y="107"/>
                  </a:lnTo>
                  <a:lnTo>
                    <a:pt x="111" y="107"/>
                  </a:lnTo>
                  <a:lnTo>
                    <a:pt x="115" y="104"/>
                  </a:lnTo>
                  <a:lnTo>
                    <a:pt x="115" y="104"/>
                  </a:lnTo>
                  <a:lnTo>
                    <a:pt x="115" y="104"/>
                  </a:lnTo>
                  <a:lnTo>
                    <a:pt x="118" y="107"/>
                  </a:lnTo>
                  <a:lnTo>
                    <a:pt x="122" y="104"/>
                  </a:lnTo>
                  <a:lnTo>
                    <a:pt x="126" y="107"/>
                  </a:lnTo>
                  <a:lnTo>
                    <a:pt x="126" y="111"/>
                  </a:lnTo>
                  <a:lnTo>
                    <a:pt x="129" y="111"/>
                  </a:lnTo>
                  <a:lnTo>
                    <a:pt x="129" y="111"/>
                  </a:lnTo>
                  <a:lnTo>
                    <a:pt x="133" y="111"/>
                  </a:lnTo>
                  <a:lnTo>
                    <a:pt x="137" y="107"/>
                  </a:lnTo>
                  <a:lnTo>
                    <a:pt x="137" y="107"/>
                  </a:lnTo>
                  <a:lnTo>
                    <a:pt x="137" y="104"/>
                  </a:lnTo>
                  <a:lnTo>
                    <a:pt x="141" y="104"/>
                  </a:lnTo>
                  <a:lnTo>
                    <a:pt x="144" y="100"/>
                  </a:lnTo>
                  <a:lnTo>
                    <a:pt x="144" y="100"/>
                  </a:lnTo>
                  <a:lnTo>
                    <a:pt x="144" y="96"/>
                  </a:lnTo>
                  <a:lnTo>
                    <a:pt x="148" y="89"/>
                  </a:lnTo>
                  <a:lnTo>
                    <a:pt x="148" y="89"/>
                  </a:lnTo>
                  <a:lnTo>
                    <a:pt x="148" y="85"/>
                  </a:lnTo>
                  <a:lnTo>
                    <a:pt x="152" y="85"/>
                  </a:lnTo>
                  <a:lnTo>
                    <a:pt x="155" y="81"/>
                  </a:lnTo>
                  <a:lnTo>
                    <a:pt x="159" y="78"/>
                  </a:lnTo>
                  <a:lnTo>
                    <a:pt x="159" y="74"/>
                  </a:lnTo>
                  <a:lnTo>
                    <a:pt x="159" y="74"/>
                  </a:lnTo>
                  <a:lnTo>
                    <a:pt x="159" y="66"/>
                  </a:lnTo>
                  <a:lnTo>
                    <a:pt x="163" y="66"/>
                  </a:lnTo>
                  <a:lnTo>
                    <a:pt x="166" y="63"/>
                  </a:lnTo>
                  <a:lnTo>
                    <a:pt x="166" y="63"/>
                  </a:lnTo>
                  <a:lnTo>
                    <a:pt x="170" y="59"/>
                  </a:lnTo>
                  <a:lnTo>
                    <a:pt x="170" y="55"/>
                  </a:lnTo>
                  <a:lnTo>
                    <a:pt x="170" y="52"/>
                  </a:lnTo>
                  <a:lnTo>
                    <a:pt x="170" y="48"/>
                  </a:lnTo>
                  <a:lnTo>
                    <a:pt x="174" y="44"/>
                  </a:lnTo>
                  <a:lnTo>
                    <a:pt x="174" y="44"/>
                  </a:lnTo>
                  <a:lnTo>
                    <a:pt x="174" y="40"/>
                  </a:lnTo>
                  <a:lnTo>
                    <a:pt x="178" y="40"/>
                  </a:lnTo>
                  <a:lnTo>
                    <a:pt x="181" y="40"/>
                  </a:lnTo>
                  <a:lnTo>
                    <a:pt x="181" y="37"/>
                  </a:lnTo>
                  <a:lnTo>
                    <a:pt x="185" y="37"/>
                  </a:lnTo>
                  <a:lnTo>
                    <a:pt x="185" y="33"/>
                  </a:lnTo>
                  <a:lnTo>
                    <a:pt x="185" y="29"/>
                  </a:lnTo>
                  <a:lnTo>
                    <a:pt x="185" y="29"/>
                  </a:lnTo>
                  <a:lnTo>
                    <a:pt x="185" y="26"/>
                  </a:lnTo>
                  <a:lnTo>
                    <a:pt x="181" y="26"/>
                  </a:lnTo>
                  <a:lnTo>
                    <a:pt x="181" y="22"/>
                  </a:lnTo>
                  <a:lnTo>
                    <a:pt x="181" y="18"/>
                  </a:lnTo>
                  <a:lnTo>
                    <a:pt x="181" y="14"/>
                  </a:lnTo>
                  <a:lnTo>
                    <a:pt x="178" y="11"/>
                  </a:lnTo>
                  <a:lnTo>
                    <a:pt x="178"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131">
              <a:extLst>
                <a:ext uri="{FF2B5EF4-FFF2-40B4-BE49-F238E27FC236}">
                  <a16:creationId xmlns:a16="http://schemas.microsoft.com/office/drawing/2014/main" id="{0E833DFC-CA83-46F1-A266-949893DBF2DC}"/>
                </a:ext>
              </a:extLst>
            </p:cNvPr>
            <p:cNvSpPr>
              <a:spLocks/>
            </p:cNvSpPr>
            <p:nvPr/>
          </p:nvSpPr>
          <p:spPr bwMode="auto">
            <a:xfrm>
              <a:off x="4430689" y="3172109"/>
              <a:ext cx="5147" cy="3860"/>
            </a:xfrm>
            <a:custGeom>
              <a:avLst/>
              <a:gdLst>
                <a:gd name="T0" fmla="*/ 0 w 4"/>
                <a:gd name="T1" fmla="*/ 3 h 3"/>
                <a:gd name="T2" fmla="*/ 0 w 4"/>
                <a:gd name="T3" fmla="*/ 0 h 3"/>
                <a:gd name="T4" fmla="*/ 0 w 4"/>
                <a:gd name="T5" fmla="*/ 0 h 3"/>
                <a:gd name="T6" fmla="*/ 4 w 4"/>
                <a:gd name="T7" fmla="*/ 0 h 3"/>
                <a:gd name="T8" fmla="*/ 4 w 4"/>
                <a:gd name="T9" fmla="*/ 3 h 3"/>
                <a:gd name="T10" fmla="*/ 0 w 4"/>
                <a:gd name="T11" fmla="*/ 3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lnTo>
                    <a:pt x="0" y="0"/>
                  </a:lnTo>
                  <a:lnTo>
                    <a:pt x="0" y="0"/>
                  </a:lnTo>
                  <a:lnTo>
                    <a:pt x="4" y="0"/>
                  </a:lnTo>
                  <a:lnTo>
                    <a:pt x="4" y="3"/>
                  </a:lnTo>
                  <a:lnTo>
                    <a:pt x="0" y="3"/>
                  </a:lnTo>
                  <a:lnTo>
                    <a:pt x="0" y="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132">
              <a:extLst>
                <a:ext uri="{FF2B5EF4-FFF2-40B4-BE49-F238E27FC236}">
                  <a16:creationId xmlns:a16="http://schemas.microsoft.com/office/drawing/2014/main" id="{C9471CBE-A049-41EB-A13E-7F8EEA026E7C}"/>
                </a:ext>
              </a:extLst>
            </p:cNvPr>
            <p:cNvSpPr>
              <a:spLocks/>
            </p:cNvSpPr>
            <p:nvPr/>
          </p:nvSpPr>
          <p:spPr bwMode="auto">
            <a:xfrm>
              <a:off x="4469289" y="3105203"/>
              <a:ext cx="9007" cy="14153"/>
            </a:xfrm>
            <a:custGeom>
              <a:avLst/>
              <a:gdLst>
                <a:gd name="T0" fmla="*/ 0 w 7"/>
                <a:gd name="T1" fmla="*/ 7 h 11"/>
                <a:gd name="T2" fmla="*/ 0 w 7"/>
                <a:gd name="T3" fmla="*/ 3 h 11"/>
                <a:gd name="T4" fmla="*/ 4 w 7"/>
                <a:gd name="T5" fmla="*/ 3 h 11"/>
                <a:gd name="T6" fmla="*/ 4 w 7"/>
                <a:gd name="T7" fmla="*/ 0 h 11"/>
                <a:gd name="T8" fmla="*/ 7 w 7"/>
                <a:gd name="T9" fmla="*/ 0 h 11"/>
                <a:gd name="T10" fmla="*/ 7 w 7"/>
                <a:gd name="T11" fmla="*/ 0 h 11"/>
                <a:gd name="T12" fmla="*/ 7 w 7"/>
                <a:gd name="T13" fmla="*/ 3 h 11"/>
                <a:gd name="T14" fmla="*/ 7 w 7"/>
                <a:gd name="T15" fmla="*/ 11 h 11"/>
                <a:gd name="T16" fmla="*/ 4 w 7"/>
                <a:gd name="T17" fmla="*/ 7 h 11"/>
                <a:gd name="T18" fmla="*/ 0 w 7"/>
                <a:gd name="T1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
                  <a:moveTo>
                    <a:pt x="0" y="7"/>
                  </a:moveTo>
                  <a:lnTo>
                    <a:pt x="0" y="3"/>
                  </a:lnTo>
                  <a:lnTo>
                    <a:pt x="4" y="3"/>
                  </a:lnTo>
                  <a:lnTo>
                    <a:pt x="4" y="0"/>
                  </a:lnTo>
                  <a:lnTo>
                    <a:pt x="7" y="0"/>
                  </a:lnTo>
                  <a:lnTo>
                    <a:pt x="7" y="0"/>
                  </a:lnTo>
                  <a:lnTo>
                    <a:pt x="7" y="3"/>
                  </a:lnTo>
                  <a:lnTo>
                    <a:pt x="7" y="11"/>
                  </a:lnTo>
                  <a:lnTo>
                    <a:pt x="4" y="7"/>
                  </a:lnTo>
                  <a:lnTo>
                    <a:pt x="0" y="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133">
              <a:extLst>
                <a:ext uri="{FF2B5EF4-FFF2-40B4-BE49-F238E27FC236}">
                  <a16:creationId xmlns:a16="http://schemas.microsoft.com/office/drawing/2014/main" id="{C4B3C507-B894-4ED0-8226-59D1D02DFB92}"/>
                </a:ext>
              </a:extLst>
            </p:cNvPr>
            <p:cNvSpPr>
              <a:spLocks/>
            </p:cNvSpPr>
            <p:nvPr/>
          </p:nvSpPr>
          <p:spPr bwMode="auto">
            <a:xfrm>
              <a:off x="4474436" y="2923790"/>
              <a:ext cx="162115" cy="218727"/>
            </a:xfrm>
            <a:custGeom>
              <a:avLst/>
              <a:gdLst>
                <a:gd name="T0" fmla="*/ 7 w 126"/>
                <a:gd name="T1" fmla="*/ 122 h 170"/>
                <a:gd name="T2" fmla="*/ 7 w 126"/>
                <a:gd name="T3" fmla="*/ 111 h 170"/>
                <a:gd name="T4" fmla="*/ 11 w 126"/>
                <a:gd name="T5" fmla="*/ 107 h 170"/>
                <a:gd name="T6" fmla="*/ 18 w 126"/>
                <a:gd name="T7" fmla="*/ 100 h 170"/>
                <a:gd name="T8" fmla="*/ 26 w 126"/>
                <a:gd name="T9" fmla="*/ 93 h 170"/>
                <a:gd name="T10" fmla="*/ 29 w 126"/>
                <a:gd name="T11" fmla="*/ 96 h 170"/>
                <a:gd name="T12" fmla="*/ 37 w 126"/>
                <a:gd name="T13" fmla="*/ 100 h 170"/>
                <a:gd name="T14" fmla="*/ 44 w 126"/>
                <a:gd name="T15" fmla="*/ 100 h 170"/>
                <a:gd name="T16" fmla="*/ 48 w 126"/>
                <a:gd name="T17" fmla="*/ 93 h 170"/>
                <a:gd name="T18" fmla="*/ 55 w 126"/>
                <a:gd name="T19" fmla="*/ 89 h 170"/>
                <a:gd name="T20" fmla="*/ 59 w 126"/>
                <a:gd name="T21" fmla="*/ 78 h 170"/>
                <a:gd name="T22" fmla="*/ 66 w 126"/>
                <a:gd name="T23" fmla="*/ 70 h 170"/>
                <a:gd name="T24" fmla="*/ 70 w 126"/>
                <a:gd name="T25" fmla="*/ 63 h 170"/>
                <a:gd name="T26" fmla="*/ 77 w 126"/>
                <a:gd name="T27" fmla="*/ 52 h 170"/>
                <a:gd name="T28" fmla="*/ 81 w 126"/>
                <a:gd name="T29" fmla="*/ 44 h 170"/>
                <a:gd name="T30" fmla="*/ 85 w 126"/>
                <a:gd name="T31" fmla="*/ 33 h 170"/>
                <a:gd name="T32" fmla="*/ 89 w 126"/>
                <a:gd name="T33" fmla="*/ 29 h 170"/>
                <a:gd name="T34" fmla="*/ 96 w 126"/>
                <a:gd name="T35" fmla="*/ 26 h 170"/>
                <a:gd name="T36" fmla="*/ 96 w 126"/>
                <a:gd name="T37" fmla="*/ 18 h 170"/>
                <a:gd name="T38" fmla="*/ 92 w 126"/>
                <a:gd name="T39" fmla="*/ 11 h 170"/>
                <a:gd name="T40" fmla="*/ 89 w 126"/>
                <a:gd name="T41" fmla="*/ 0 h 170"/>
                <a:gd name="T42" fmla="*/ 103 w 126"/>
                <a:gd name="T43" fmla="*/ 11 h 170"/>
                <a:gd name="T44" fmla="*/ 107 w 126"/>
                <a:gd name="T45" fmla="*/ 18 h 170"/>
                <a:gd name="T46" fmla="*/ 103 w 126"/>
                <a:gd name="T47" fmla="*/ 26 h 170"/>
                <a:gd name="T48" fmla="*/ 103 w 126"/>
                <a:gd name="T49" fmla="*/ 33 h 170"/>
                <a:gd name="T50" fmla="*/ 107 w 126"/>
                <a:gd name="T51" fmla="*/ 41 h 170"/>
                <a:gd name="T52" fmla="*/ 114 w 126"/>
                <a:gd name="T53" fmla="*/ 48 h 170"/>
                <a:gd name="T54" fmla="*/ 111 w 126"/>
                <a:gd name="T55" fmla="*/ 48 h 170"/>
                <a:gd name="T56" fmla="*/ 103 w 126"/>
                <a:gd name="T57" fmla="*/ 48 h 170"/>
                <a:gd name="T58" fmla="*/ 96 w 126"/>
                <a:gd name="T59" fmla="*/ 48 h 170"/>
                <a:gd name="T60" fmla="*/ 92 w 126"/>
                <a:gd name="T61" fmla="*/ 52 h 170"/>
                <a:gd name="T62" fmla="*/ 92 w 126"/>
                <a:gd name="T63" fmla="*/ 55 h 170"/>
                <a:gd name="T64" fmla="*/ 103 w 126"/>
                <a:gd name="T65" fmla="*/ 63 h 170"/>
                <a:gd name="T66" fmla="*/ 114 w 126"/>
                <a:gd name="T67" fmla="*/ 74 h 170"/>
                <a:gd name="T68" fmla="*/ 114 w 126"/>
                <a:gd name="T69" fmla="*/ 85 h 170"/>
                <a:gd name="T70" fmla="*/ 107 w 126"/>
                <a:gd name="T71" fmla="*/ 96 h 170"/>
                <a:gd name="T72" fmla="*/ 100 w 126"/>
                <a:gd name="T73" fmla="*/ 104 h 170"/>
                <a:gd name="T74" fmla="*/ 100 w 126"/>
                <a:gd name="T75" fmla="*/ 111 h 170"/>
                <a:gd name="T76" fmla="*/ 100 w 126"/>
                <a:gd name="T77" fmla="*/ 122 h 170"/>
                <a:gd name="T78" fmla="*/ 107 w 126"/>
                <a:gd name="T79" fmla="*/ 133 h 170"/>
                <a:gd name="T80" fmla="*/ 114 w 126"/>
                <a:gd name="T81" fmla="*/ 144 h 170"/>
                <a:gd name="T82" fmla="*/ 126 w 126"/>
                <a:gd name="T83" fmla="*/ 152 h 170"/>
                <a:gd name="T84" fmla="*/ 126 w 126"/>
                <a:gd name="T85" fmla="*/ 159 h 170"/>
                <a:gd name="T86" fmla="*/ 126 w 126"/>
                <a:gd name="T87" fmla="*/ 163 h 170"/>
                <a:gd name="T88" fmla="*/ 122 w 126"/>
                <a:gd name="T89" fmla="*/ 170 h 170"/>
                <a:gd name="T90" fmla="*/ 122 w 126"/>
                <a:gd name="T91" fmla="*/ 170 h 170"/>
                <a:gd name="T92" fmla="*/ 118 w 126"/>
                <a:gd name="T93" fmla="*/ 170 h 170"/>
                <a:gd name="T94" fmla="*/ 111 w 126"/>
                <a:gd name="T95" fmla="*/ 167 h 170"/>
                <a:gd name="T96" fmla="*/ 107 w 126"/>
                <a:gd name="T97" fmla="*/ 170 h 170"/>
                <a:gd name="T98" fmla="*/ 100 w 126"/>
                <a:gd name="T99" fmla="*/ 167 h 170"/>
                <a:gd name="T100" fmla="*/ 96 w 126"/>
                <a:gd name="T101" fmla="*/ 167 h 170"/>
                <a:gd name="T102" fmla="*/ 74 w 126"/>
                <a:gd name="T103" fmla="*/ 163 h 170"/>
                <a:gd name="T104" fmla="*/ 66 w 126"/>
                <a:gd name="T105" fmla="*/ 163 h 170"/>
                <a:gd name="T106" fmla="*/ 63 w 126"/>
                <a:gd name="T107" fmla="*/ 163 h 170"/>
                <a:gd name="T108" fmla="*/ 55 w 126"/>
                <a:gd name="T109" fmla="*/ 163 h 170"/>
                <a:gd name="T110" fmla="*/ 48 w 126"/>
                <a:gd name="T111" fmla="*/ 163 h 170"/>
                <a:gd name="T112" fmla="*/ 44 w 126"/>
                <a:gd name="T113" fmla="*/ 167 h 170"/>
                <a:gd name="T114" fmla="*/ 22 w 126"/>
                <a:gd name="T115" fmla="*/ 167 h 170"/>
                <a:gd name="T116" fmla="*/ 18 w 126"/>
                <a:gd name="T117" fmla="*/ 163 h 170"/>
                <a:gd name="T118" fmla="*/ 18 w 126"/>
                <a:gd name="T119" fmla="*/ 148 h 170"/>
                <a:gd name="T120" fmla="*/ 18 w 126"/>
                <a:gd name="T121" fmla="*/ 137 h 170"/>
                <a:gd name="T122" fmla="*/ 7 w 126"/>
                <a:gd name="T123" fmla="*/ 137 h 170"/>
                <a:gd name="T124" fmla="*/ 0 w 126"/>
                <a:gd name="T125" fmla="*/ 1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70">
                  <a:moveTo>
                    <a:pt x="0" y="130"/>
                  </a:moveTo>
                  <a:lnTo>
                    <a:pt x="0" y="126"/>
                  </a:lnTo>
                  <a:lnTo>
                    <a:pt x="7" y="122"/>
                  </a:lnTo>
                  <a:lnTo>
                    <a:pt x="7" y="118"/>
                  </a:lnTo>
                  <a:lnTo>
                    <a:pt x="7" y="115"/>
                  </a:lnTo>
                  <a:lnTo>
                    <a:pt x="7" y="111"/>
                  </a:lnTo>
                  <a:lnTo>
                    <a:pt x="7" y="111"/>
                  </a:lnTo>
                  <a:lnTo>
                    <a:pt x="7" y="107"/>
                  </a:lnTo>
                  <a:lnTo>
                    <a:pt x="11" y="107"/>
                  </a:lnTo>
                  <a:lnTo>
                    <a:pt x="15" y="104"/>
                  </a:lnTo>
                  <a:lnTo>
                    <a:pt x="15" y="104"/>
                  </a:lnTo>
                  <a:lnTo>
                    <a:pt x="18" y="100"/>
                  </a:lnTo>
                  <a:lnTo>
                    <a:pt x="18" y="96"/>
                  </a:lnTo>
                  <a:lnTo>
                    <a:pt x="22" y="96"/>
                  </a:lnTo>
                  <a:lnTo>
                    <a:pt x="26" y="93"/>
                  </a:lnTo>
                  <a:lnTo>
                    <a:pt x="26" y="93"/>
                  </a:lnTo>
                  <a:lnTo>
                    <a:pt x="26" y="93"/>
                  </a:lnTo>
                  <a:lnTo>
                    <a:pt x="29" y="96"/>
                  </a:lnTo>
                  <a:lnTo>
                    <a:pt x="33" y="93"/>
                  </a:lnTo>
                  <a:lnTo>
                    <a:pt x="37" y="96"/>
                  </a:lnTo>
                  <a:lnTo>
                    <a:pt x="37" y="100"/>
                  </a:lnTo>
                  <a:lnTo>
                    <a:pt x="40" y="100"/>
                  </a:lnTo>
                  <a:lnTo>
                    <a:pt x="40" y="100"/>
                  </a:lnTo>
                  <a:lnTo>
                    <a:pt x="44" y="100"/>
                  </a:lnTo>
                  <a:lnTo>
                    <a:pt x="48" y="96"/>
                  </a:lnTo>
                  <a:lnTo>
                    <a:pt x="48" y="96"/>
                  </a:lnTo>
                  <a:lnTo>
                    <a:pt x="48" y="93"/>
                  </a:lnTo>
                  <a:lnTo>
                    <a:pt x="52" y="93"/>
                  </a:lnTo>
                  <a:lnTo>
                    <a:pt x="55" y="89"/>
                  </a:lnTo>
                  <a:lnTo>
                    <a:pt x="55" y="89"/>
                  </a:lnTo>
                  <a:lnTo>
                    <a:pt x="55" y="85"/>
                  </a:lnTo>
                  <a:lnTo>
                    <a:pt x="59" y="78"/>
                  </a:lnTo>
                  <a:lnTo>
                    <a:pt x="59" y="78"/>
                  </a:lnTo>
                  <a:lnTo>
                    <a:pt x="59" y="74"/>
                  </a:lnTo>
                  <a:lnTo>
                    <a:pt x="63" y="74"/>
                  </a:lnTo>
                  <a:lnTo>
                    <a:pt x="66" y="70"/>
                  </a:lnTo>
                  <a:lnTo>
                    <a:pt x="70" y="67"/>
                  </a:lnTo>
                  <a:lnTo>
                    <a:pt x="70" y="63"/>
                  </a:lnTo>
                  <a:lnTo>
                    <a:pt x="70" y="63"/>
                  </a:lnTo>
                  <a:lnTo>
                    <a:pt x="70" y="55"/>
                  </a:lnTo>
                  <a:lnTo>
                    <a:pt x="74" y="55"/>
                  </a:lnTo>
                  <a:lnTo>
                    <a:pt x="77" y="52"/>
                  </a:lnTo>
                  <a:lnTo>
                    <a:pt x="77" y="52"/>
                  </a:lnTo>
                  <a:lnTo>
                    <a:pt x="81" y="48"/>
                  </a:lnTo>
                  <a:lnTo>
                    <a:pt x="81" y="44"/>
                  </a:lnTo>
                  <a:lnTo>
                    <a:pt x="81" y="41"/>
                  </a:lnTo>
                  <a:lnTo>
                    <a:pt x="81" y="37"/>
                  </a:lnTo>
                  <a:lnTo>
                    <a:pt x="85" y="33"/>
                  </a:lnTo>
                  <a:lnTo>
                    <a:pt x="85" y="33"/>
                  </a:lnTo>
                  <a:lnTo>
                    <a:pt x="85" y="29"/>
                  </a:lnTo>
                  <a:lnTo>
                    <a:pt x="89" y="29"/>
                  </a:lnTo>
                  <a:lnTo>
                    <a:pt x="92" y="29"/>
                  </a:lnTo>
                  <a:lnTo>
                    <a:pt x="92" y="26"/>
                  </a:lnTo>
                  <a:lnTo>
                    <a:pt x="96" y="26"/>
                  </a:lnTo>
                  <a:lnTo>
                    <a:pt x="96" y="22"/>
                  </a:lnTo>
                  <a:lnTo>
                    <a:pt x="96" y="18"/>
                  </a:lnTo>
                  <a:lnTo>
                    <a:pt x="96" y="18"/>
                  </a:lnTo>
                  <a:lnTo>
                    <a:pt x="96" y="15"/>
                  </a:lnTo>
                  <a:lnTo>
                    <a:pt x="92" y="15"/>
                  </a:lnTo>
                  <a:lnTo>
                    <a:pt x="92" y="11"/>
                  </a:lnTo>
                  <a:lnTo>
                    <a:pt x="92" y="7"/>
                  </a:lnTo>
                  <a:lnTo>
                    <a:pt x="92" y="3"/>
                  </a:lnTo>
                  <a:lnTo>
                    <a:pt x="89" y="0"/>
                  </a:lnTo>
                  <a:lnTo>
                    <a:pt x="96" y="3"/>
                  </a:lnTo>
                  <a:lnTo>
                    <a:pt x="100" y="7"/>
                  </a:lnTo>
                  <a:lnTo>
                    <a:pt x="103" y="11"/>
                  </a:lnTo>
                  <a:lnTo>
                    <a:pt x="103" y="15"/>
                  </a:lnTo>
                  <a:lnTo>
                    <a:pt x="103" y="15"/>
                  </a:lnTo>
                  <a:lnTo>
                    <a:pt x="107" y="18"/>
                  </a:lnTo>
                  <a:lnTo>
                    <a:pt x="107" y="22"/>
                  </a:lnTo>
                  <a:lnTo>
                    <a:pt x="103" y="22"/>
                  </a:lnTo>
                  <a:lnTo>
                    <a:pt x="103" y="26"/>
                  </a:lnTo>
                  <a:lnTo>
                    <a:pt x="107" y="26"/>
                  </a:lnTo>
                  <a:lnTo>
                    <a:pt x="103" y="29"/>
                  </a:lnTo>
                  <a:lnTo>
                    <a:pt x="103" y="33"/>
                  </a:lnTo>
                  <a:lnTo>
                    <a:pt x="103" y="37"/>
                  </a:lnTo>
                  <a:lnTo>
                    <a:pt x="107" y="41"/>
                  </a:lnTo>
                  <a:lnTo>
                    <a:pt x="107" y="41"/>
                  </a:lnTo>
                  <a:lnTo>
                    <a:pt x="111" y="44"/>
                  </a:lnTo>
                  <a:lnTo>
                    <a:pt x="114" y="48"/>
                  </a:lnTo>
                  <a:lnTo>
                    <a:pt x="114" y="48"/>
                  </a:lnTo>
                  <a:lnTo>
                    <a:pt x="114" y="48"/>
                  </a:lnTo>
                  <a:lnTo>
                    <a:pt x="111" y="48"/>
                  </a:lnTo>
                  <a:lnTo>
                    <a:pt x="111" y="48"/>
                  </a:lnTo>
                  <a:lnTo>
                    <a:pt x="107" y="48"/>
                  </a:lnTo>
                  <a:lnTo>
                    <a:pt x="103" y="48"/>
                  </a:lnTo>
                  <a:lnTo>
                    <a:pt x="103" y="48"/>
                  </a:lnTo>
                  <a:lnTo>
                    <a:pt x="100" y="48"/>
                  </a:lnTo>
                  <a:lnTo>
                    <a:pt x="96" y="48"/>
                  </a:lnTo>
                  <a:lnTo>
                    <a:pt x="96" y="48"/>
                  </a:lnTo>
                  <a:lnTo>
                    <a:pt x="92" y="48"/>
                  </a:lnTo>
                  <a:lnTo>
                    <a:pt x="92" y="48"/>
                  </a:lnTo>
                  <a:lnTo>
                    <a:pt x="92" y="52"/>
                  </a:lnTo>
                  <a:lnTo>
                    <a:pt x="92" y="52"/>
                  </a:lnTo>
                  <a:lnTo>
                    <a:pt x="92" y="55"/>
                  </a:lnTo>
                  <a:lnTo>
                    <a:pt x="92" y="55"/>
                  </a:lnTo>
                  <a:lnTo>
                    <a:pt x="92" y="59"/>
                  </a:lnTo>
                  <a:lnTo>
                    <a:pt x="96" y="59"/>
                  </a:lnTo>
                  <a:lnTo>
                    <a:pt x="103" y="63"/>
                  </a:lnTo>
                  <a:lnTo>
                    <a:pt x="107" y="70"/>
                  </a:lnTo>
                  <a:lnTo>
                    <a:pt x="111" y="70"/>
                  </a:lnTo>
                  <a:lnTo>
                    <a:pt x="114" y="74"/>
                  </a:lnTo>
                  <a:lnTo>
                    <a:pt x="114" y="78"/>
                  </a:lnTo>
                  <a:lnTo>
                    <a:pt x="114" y="81"/>
                  </a:lnTo>
                  <a:lnTo>
                    <a:pt x="114" y="85"/>
                  </a:lnTo>
                  <a:lnTo>
                    <a:pt x="111" y="85"/>
                  </a:lnTo>
                  <a:lnTo>
                    <a:pt x="111" y="89"/>
                  </a:lnTo>
                  <a:lnTo>
                    <a:pt x="107" y="96"/>
                  </a:lnTo>
                  <a:lnTo>
                    <a:pt x="103" y="100"/>
                  </a:lnTo>
                  <a:lnTo>
                    <a:pt x="100" y="104"/>
                  </a:lnTo>
                  <a:lnTo>
                    <a:pt x="100" y="104"/>
                  </a:lnTo>
                  <a:lnTo>
                    <a:pt x="96" y="104"/>
                  </a:lnTo>
                  <a:lnTo>
                    <a:pt x="100" y="107"/>
                  </a:lnTo>
                  <a:lnTo>
                    <a:pt x="100" y="111"/>
                  </a:lnTo>
                  <a:lnTo>
                    <a:pt x="100" y="115"/>
                  </a:lnTo>
                  <a:lnTo>
                    <a:pt x="100" y="118"/>
                  </a:lnTo>
                  <a:lnTo>
                    <a:pt x="100" y="122"/>
                  </a:lnTo>
                  <a:lnTo>
                    <a:pt x="100" y="130"/>
                  </a:lnTo>
                  <a:lnTo>
                    <a:pt x="103" y="130"/>
                  </a:lnTo>
                  <a:lnTo>
                    <a:pt x="107" y="133"/>
                  </a:lnTo>
                  <a:lnTo>
                    <a:pt x="111" y="137"/>
                  </a:lnTo>
                  <a:lnTo>
                    <a:pt x="111" y="137"/>
                  </a:lnTo>
                  <a:lnTo>
                    <a:pt x="114" y="144"/>
                  </a:lnTo>
                  <a:lnTo>
                    <a:pt x="118" y="148"/>
                  </a:lnTo>
                  <a:lnTo>
                    <a:pt x="118" y="152"/>
                  </a:lnTo>
                  <a:lnTo>
                    <a:pt x="126" y="152"/>
                  </a:lnTo>
                  <a:lnTo>
                    <a:pt x="126" y="156"/>
                  </a:lnTo>
                  <a:lnTo>
                    <a:pt x="126" y="159"/>
                  </a:lnTo>
                  <a:lnTo>
                    <a:pt x="126" y="159"/>
                  </a:lnTo>
                  <a:lnTo>
                    <a:pt x="126" y="159"/>
                  </a:lnTo>
                  <a:lnTo>
                    <a:pt x="126" y="159"/>
                  </a:lnTo>
                  <a:lnTo>
                    <a:pt x="126" y="163"/>
                  </a:lnTo>
                  <a:lnTo>
                    <a:pt x="122" y="167"/>
                  </a:lnTo>
                  <a:lnTo>
                    <a:pt x="122" y="167"/>
                  </a:lnTo>
                  <a:lnTo>
                    <a:pt x="122" y="170"/>
                  </a:lnTo>
                  <a:lnTo>
                    <a:pt x="122" y="170"/>
                  </a:lnTo>
                  <a:lnTo>
                    <a:pt x="122" y="170"/>
                  </a:lnTo>
                  <a:lnTo>
                    <a:pt x="122" y="170"/>
                  </a:lnTo>
                  <a:lnTo>
                    <a:pt x="118" y="170"/>
                  </a:lnTo>
                  <a:lnTo>
                    <a:pt x="118" y="170"/>
                  </a:lnTo>
                  <a:lnTo>
                    <a:pt x="118" y="170"/>
                  </a:lnTo>
                  <a:lnTo>
                    <a:pt x="114" y="170"/>
                  </a:lnTo>
                  <a:lnTo>
                    <a:pt x="111" y="170"/>
                  </a:lnTo>
                  <a:lnTo>
                    <a:pt x="111" y="167"/>
                  </a:lnTo>
                  <a:lnTo>
                    <a:pt x="107" y="167"/>
                  </a:lnTo>
                  <a:lnTo>
                    <a:pt x="107" y="170"/>
                  </a:lnTo>
                  <a:lnTo>
                    <a:pt x="107" y="170"/>
                  </a:lnTo>
                  <a:lnTo>
                    <a:pt x="103" y="167"/>
                  </a:lnTo>
                  <a:lnTo>
                    <a:pt x="103" y="167"/>
                  </a:lnTo>
                  <a:lnTo>
                    <a:pt x="100" y="167"/>
                  </a:lnTo>
                  <a:lnTo>
                    <a:pt x="100" y="167"/>
                  </a:lnTo>
                  <a:lnTo>
                    <a:pt x="100" y="167"/>
                  </a:lnTo>
                  <a:lnTo>
                    <a:pt x="96" y="167"/>
                  </a:lnTo>
                  <a:lnTo>
                    <a:pt x="96" y="167"/>
                  </a:lnTo>
                  <a:lnTo>
                    <a:pt x="74" y="167"/>
                  </a:lnTo>
                  <a:lnTo>
                    <a:pt x="74" y="163"/>
                  </a:lnTo>
                  <a:lnTo>
                    <a:pt x="74" y="163"/>
                  </a:lnTo>
                  <a:lnTo>
                    <a:pt x="70" y="167"/>
                  </a:lnTo>
                  <a:lnTo>
                    <a:pt x="66" y="163"/>
                  </a:lnTo>
                  <a:lnTo>
                    <a:pt x="66" y="163"/>
                  </a:lnTo>
                  <a:lnTo>
                    <a:pt x="66" y="163"/>
                  </a:lnTo>
                  <a:lnTo>
                    <a:pt x="63" y="163"/>
                  </a:lnTo>
                  <a:lnTo>
                    <a:pt x="59" y="163"/>
                  </a:lnTo>
                  <a:lnTo>
                    <a:pt x="55" y="163"/>
                  </a:lnTo>
                  <a:lnTo>
                    <a:pt x="55" y="163"/>
                  </a:lnTo>
                  <a:lnTo>
                    <a:pt x="48" y="163"/>
                  </a:lnTo>
                  <a:lnTo>
                    <a:pt x="48" y="163"/>
                  </a:lnTo>
                  <a:lnTo>
                    <a:pt x="48" y="163"/>
                  </a:lnTo>
                  <a:lnTo>
                    <a:pt x="44" y="167"/>
                  </a:lnTo>
                  <a:lnTo>
                    <a:pt x="44" y="167"/>
                  </a:lnTo>
                  <a:lnTo>
                    <a:pt x="44" y="167"/>
                  </a:lnTo>
                  <a:lnTo>
                    <a:pt x="26" y="167"/>
                  </a:lnTo>
                  <a:lnTo>
                    <a:pt x="22" y="167"/>
                  </a:lnTo>
                  <a:lnTo>
                    <a:pt x="22" y="167"/>
                  </a:lnTo>
                  <a:lnTo>
                    <a:pt x="18" y="167"/>
                  </a:lnTo>
                  <a:lnTo>
                    <a:pt x="22" y="163"/>
                  </a:lnTo>
                  <a:lnTo>
                    <a:pt x="18" y="163"/>
                  </a:lnTo>
                  <a:lnTo>
                    <a:pt x="22" y="156"/>
                  </a:lnTo>
                  <a:lnTo>
                    <a:pt x="22" y="152"/>
                  </a:lnTo>
                  <a:lnTo>
                    <a:pt x="18" y="148"/>
                  </a:lnTo>
                  <a:lnTo>
                    <a:pt x="18" y="141"/>
                  </a:lnTo>
                  <a:lnTo>
                    <a:pt x="18" y="141"/>
                  </a:lnTo>
                  <a:lnTo>
                    <a:pt x="18" y="137"/>
                  </a:lnTo>
                  <a:lnTo>
                    <a:pt x="11" y="137"/>
                  </a:lnTo>
                  <a:lnTo>
                    <a:pt x="11" y="137"/>
                  </a:lnTo>
                  <a:lnTo>
                    <a:pt x="7" y="137"/>
                  </a:lnTo>
                  <a:lnTo>
                    <a:pt x="7" y="126"/>
                  </a:lnTo>
                  <a:lnTo>
                    <a:pt x="3" y="130"/>
                  </a:lnTo>
                  <a:lnTo>
                    <a:pt x="0" y="13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134">
              <a:extLst>
                <a:ext uri="{FF2B5EF4-FFF2-40B4-BE49-F238E27FC236}">
                  <a16:creationId xmlns:a16="http://schemas.microsoft.com/office/drawing/2014/main" id="{073387D2-2F36-4904-ABBF-F80F6C92FEAC}"/>
                </a:ext>
              </a:extLst>
            </p:cNvPr>
            <p:cNvSpPr>
              <a:spLocks/>
            </p:cNvSpPr>
            <p:nvPr/>
          </p:nvSpPr>
          <p:spPr bwMode="auto">
            <a:xfrm>
              <a:off x="4478295" y="3133509"/>
              <a:ext cx="119657" cy="119657"/>
            </a:xfrm>
            <a:custGeom>
              <a:avLst/>
              <a:gdLst>
                <a:gd name="T0" fmla="*/ 41 w 93"/>
                <a:gd name="T1" fmla="*/ 4 h 93"/>
                <a:gd name="T2" fmla="*/ 45 w 93"/>
                <a:gd name="T3" fmla="*/ 0 h 93"/>
                <a:gd name="T4" fmla="*/ 52 w 93"/>
                <a:gd name="T5" fmla="*/ 0 h 93"/>
                <a:gd name="T6" fmla="*/ 56 w 93"/>
                <a:gd name="T7" fmla="*/ 0 h 93"/>
                <a:gd name="T8" fmla="*/ 63 w 93"/>
                <a:gd name="T9" fmla="*/ 0 h 93"/>
                <a:gd name="T10" fmla="*/ 63 w 93"/>
                <a:gd name="T11" fmla="*/ 0 h 93"/>
                <a:gd name="T12" fmla="*/ 71 w 93"/>
                <a:gd name="T13" fmla="*/ 0 h 93"/>
                <a:gd name="T14" fmla="*/ 71 w 93"/>
                <a:gd name="T15" fmla="*/ 4 h 93"/>
                <a:gd name="T16" fmla="*/ 71 w 93"/>
                <a:gd name="T17" fmla="*/ 7 h 93"/>
                <a:gd name="T18" fmla="*/ 71 w 93"/>
                <a:gd name="T19" fmla="*/ 11 h 93"/>
                <a:gd name="T20" fmla="*/ 71 w 93"/>
                <a:gd name="T21" fmla="*/ 15 h 93"/>
                <a:gd name="T22" fmla="*/ 74 w 93"/>
                <a:gd name="T23" fmla="*/ 15 h 93"/>
                <a:gd name="T24" fmla="*/ 82 w 93"/>
                <a:gd name="T25" fmla="*/ 15 h 93"/>
                <a:gd name="T26" fmla="*/ 89 w 93"/>
                <a:gd name="T27" fmla="*/ 15 h 93"/>
                <a:gd name="T28" fmla="*/ 93 w 93"/>
                <a:gd name="T29" fmla="*/ 19 h 93"/>
                <a:gd name="T30" fmla="*/ 93 w 93"/>
                <a:gd name="T31" fmla="*/ 22 h 93"/>
                <a:gd name="T32" fmla="*/ 89 w 93"/>
                <a:gd name="T33" fmla="*/ 26 h 93"/>
                <a:gd name="T34" fmla="*/ 86 w 93"/>
                <a:gd name="T35" fmla="*/ 30 h 93"/>
                <a:gd name="T36" fmla="*/ 86 w 93"/>
                <a:gd name="T37" fmla="*/ 33 h 93"/>
                <a:gd name="T38" fmla="*/ 86 w 93"/>
                <a:gd name="T39" fmla="*/ 33 h 93"/>
                <a:gd name="T40" fmla="*/ 82 w 93"/>
                <a:gd name="T41" fmla="*/ 37 h 93"/>
                <a:gd name="T42" fmla="*/ 86 w 93"/>
                <a:gd name="T43" fmla="*/ 41 h 93"/>
                <a:gd name="T44" fmla="*/ 89 w 93"/>
                <a:gd name="T45" fmla="*/ 41 h 93"/>
                <a:gd name="T46" fmla="*/ 89 w 93"/>
                <a:gd name="T47" fmla="*/ 45 h 93"/>
                <a:gd name="T48" fmla="*/ 93 w 93"/>
                <a:gd name="T49" fmla="*/ 48 h 93"/>
                <a:gd name="T50" fmla="*/ 86 w 93"/>
                <a:gd name="T51" fmla="*/ 67 h 93"/>
                <a:gd name="T52" fmla="*/ 86 w 93"/>
                <a:gd name="T53" fmla="*/ 70 h 93"/>
                <a:gd name="T54" fmla="*/ 86 w 93"/>
                <a:gd name="T55" fmla="*/ 70 h 93"/>
                <a:gd name="T56" fmla="*/ 78 w 93"/>
                <a:gd name="T57" fmla="*/ 67 h 93"/>
                <a:gd name="T58" fmla="*/ 74 w 93"/>
                <a:gd name="T59" fmla="*/ 70 h 93"/>
                <a:gd name="T60" fmla="*/ 67 w 93"/>
                <a:gd name="T61" fmla="*/ 67 h 93"/>
                <a:gd name="T62" fmla="*/ 63 w 93"/>
                <a:gd name="T63" fmla="*/ 63 h 93"/>
                <a:gd name="T64" fmla="*/ 60 w 93"/>
                <a:gd name="T65" fmla="*/ 67 h 93"/>
                <a:gd name="T66" fmla="*/ 56 w 93"/>
                <a:gd name="T67" fmla="*/ 70 h 93"/>
                <a:gd name="T68" fmla="*/ 52 w 93"/>
                <a:gd name="T69" fmla="*/ 70 h 93"/>
                <a:gd name="T70" fmla="*/ 45 w 93"/>
                <a:gd name="T71" fmla="*/ 70 h 93"/>
                <a:gd name="T72" fmla="*/ 41 w 93"/>
                <a:gd name="T73" fmla="*/ 74 h 93"/>
                <a:gd name="T74" fmla="*/ 41 w 93"/>
                <a:gd name="T75" fmla="*/ 78 h 93"/>
                <a:gd name="T76" fmla="*/ 49 w 93"/>
                <a:gd name="T77" fmla="*/ 78 h 93"/>
                <a:gd name="T78" fmla="*/ 52 w 93"/>
                <a:gd name="T79" fmla="*/ 78 h 93"/>
                <a:gd name="T80" fmla="*/ 52 w 93"/>
                <a:gd name="T81" fmla="*/ 89 h 93"/>
                <a:gd name="T82" fmla="*/ 45 w 93"/>
                <a:gd name="T83" fmla="*/ 85 h 93"/>
                <a:gd name="T84" fmla="*/ 41 w 93"/>
                <a:gd name="T85" fmla="*/ 89 h 93"/>
                <a:gd name="T86" fmla="*/ 41 w 93"/>
                <a:gd name="T87" fmla="*/ 89 h 93"/>
                <a:gd name="T88" fmla="*/ 37 w 93"/>
                <a:gd name="T89" fmla="*/ 93 h 93"/>
                <a:gd name="T90" fmla="*/ 34 w 93"/>
                <a:gd name="T91" fmla="*/ 89 h 93"/>
                <a:gd name="T92" fmla="*/ 26 w 93"/>
                <a:gd name="T93" fmla="*/ 82 h 93"/>
                <a:gd name="T94" fmla="*/ 15 w 93"/>
                <a:gd name="T95" fmla="*/ 74 h 93"/>
                <a:gd name="T96" fmla="*/ 12 w 93"/>
                <a:gd name="T97" fmla="*/ 70 h 93"/>
                <a:gd name="T98" fmla="*/ 8 w 93"/>
                <a:gd name="T99" fmla="*/ 63 h 93"/>
                <a:gd name="T100" fmla="*/ 4 w 93"/>
                <a:gd name="T101" fmla="*/ 56 h 93"/>
                <a:gd name="T102" fmla="*/ 4 w 93"/>
                <a:gd name="T103" fmla="*/ 52 h 93"/>
                <a:gd name="T104" fmla="*/ 0 w 93"/>
                <a:gd name="T105" fmla="*/ 45 h 93"/>
                <a:gd name="T106" fmla="*/ 8 w 93"/>
                <a:gd name="T107" fmla="*/ 45 h 93"/>
                <a:gd name="T108" fmla="*/ 8 w 93"/>
                <a:gd name="T109" fmla="*/ 30 h 93"/>
                <a:gd name="T110" fmla="*/ 15 w 93"/>
                <a:gd name="T111" fmla="*/ 30 h 93"/>
                <a:gd name="T112" fmla="*/ 8 w 93"/>
                <a:gd name="T113" fmla="*/ 26 h 93"/>
                <a:gd name="T114" fmla="*/ 12 w 93"/>
                <a:gd name="T115" fmla="*/ 22 h 93"/>
                <a:gd name="T116" fmla="*/ 15 w 93"/>
                <a:gd name="T117" fmla="*/ 19 h 93"/>
                <a:gd name="T118" fmla="*/ 19 w 93"/>
                <a:gd name="T119" fmla="*/ 22 h 93"/>
                <a:gd name="T120" fmla="*/ 41 w 93"/>
                <a:gd name="T121"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93">
                  <a:moveTo>
                    <a:pt x="41" y="4"/>
                  </a:moveTo>
                  <a:lnTo>
                    <a:pt x="41" y="4"/>
                  </a:lnTo>
                  <a:lnTo>
                    <a:pt x="45" y="0"/>
                  </a:lnTo>
                  <a:lnTo>
                    <a:pt x="45" y="0"/>
                  </a:lnTo>
                  <a:lnTo>
                    <a:pt x="45" y="0"/>
                  </a:lnTo>
                  <a:lnTo>
                    <a:pt x="52" y="0"/>
                  </a:lnTo>
                  <a:lnTo>
                    <a:pt x="52" y="0"/>
                  </a:lnTo>
                  <a:lnTo>
                    <a:pt x="56" y="0"/>
                  </a:lnTo>
                  <a:lnTo>
                    <a:pt x="60" y="0"/>
                  </a:lnTo>
                  <a:lnTo>
                    <a:pt x="63" y="0"/>
                  </a:lnTo>
                  <a:lnTo>
                    <a:pt x="63" y="0"/>
                  </a:lnTo>
                  <a:lnTo>
                    <a:pt x="63" y="0"/>
                  </a:lnTo>
                  <a:lnTo>
                    <a:pt x="67" y="4"/>
                  </a:lnTo>
                  <a:lnTo>
                    <a:pt x="71" y="0"/>
                  </a:lnTo>
                  <a:lnTo>
                    <a:pt x="71" y="0"/>
                  </a:lnTo>
                  <a:lnTo>
                    <a:pt x="71" y="4"/>
                  </a:lnTo>
                  <a:lnTo>
                    <a:pt x="71" y="4"/>
                  </a:lnTo>
                  <a:lnTo>
                    <a:pt x="71" y="7"/>
                  </a:lnTo>
                  <a:lnTo>
                    <a:pt x="71" y="7"/>
                  </a:lnTo>
                  <a:lnTo>
                    <a:pt x="71" y="11"/>
                  </a:lnTo>
                  <a:lnTo>
                    <a:pt x="71" y="15"/>
                  </a:lnTo>
                  <a:lnTo>
                    <a:pt x="71" y="15"/>
                  </a:lnTo>
                  <a:lnTo>
                    <a:pt x="74" y="19"/>
                  </a:lnTo>
                  <a:lnTo>
                    <a:pt x="74" y="15"/>
                  </a:lnTo>
                  <a:lnTo>
                    <a:pt x="78" y="15"/>
                  </a:lnTo>
                  <a:lnTo>
                    <a:pt x="82" y="15"/>
                  </a:lnTo>
                  <a:lnTo>
                    <a:pt x="86" y="15"/>
                  </a:lnTo>
                  <a:lnTo>
                    <a:pt x="89" y="15"/>
                  </a:lnTo>
                  <a:lnTo>
                    <a:pt x="93" y="15"/>
                  </a:lnTo>
                  <a:lnTo>
                    <a:pt x="93" y="19"/>
                  </a:lnTo>
                  <a:lnTo>
                    <a:pt x="93" y="22"/>
                  </a:lnTo>
                  <a:lnTo>
                    <a:pt x="93" y="22"/>
                  </a:lnTo>
                  <a:lnTo>
                    <a:pt x="93" y="26"/>
                  </a:lnTo>
                  <a:lnTo>
                    <a:pt x="89" y="26"/>
                  </a:lnTo>
                  <a:lnTo>
                    <a:pt x="86" y="30"/>
                  </a:lnTo>
                  <a:lnTo>
                    <a:pt x="86" y="30"/>
                  </a:lnTo>
                  <a:lnTo>
                    <a:pt x="86" y="33"/>
                  </a:lnTo>
                  <a:lnTo>
                    <a:pt x="86" y="33"/>
                  </a:lnTo>
                  <a:lnTo>
                    <a:pt x="86" y="33"/>
                  </a:lnTo>
                  <a:lnTo>
                    <a:pt x="86" y="33"/>
                  </a:lnTo>
                  <a:lnTo>
                    <a:pt x="82" y="37"/>
                  </a:lnTo>
                  <a:lnTo>
                    <a:pt x="82" y="37"/>
                  </a:lnTo>
                  <a:lnTo>
                    <a:pt x="86" y="37"/>
                  </a:lnTo>
                  <a:lnTo>
                    <a:pt x="86" y="41"/>
                  </a:lnTo>
                  <a:lnTo>
                    <a:pt x="86" y="41"/>
                  </a:lnTo>
                  <a:lnTo>
                    <a:pt x="89" y="41"/>
                  </a:lnTo>
                  <a:lnTo>
                    <a:pt x="89" y="45"/>
                  </a:lnTo>
                  <a:lnTo>
                    <a:pt x="89" y="45"/>
                  </a:lnTo>
                  <a:lnTo>
                    <a:pt x="93" y="45"/>
                  </a:lnTo>
                  <a:lnTo>
                    <a:pt x="93" y="48"/>
                  </a:lnTo>
                  <a:lnTo>
                    <a:pt x="89" y="56"/>
                  </a:lnTo>
                  <a:lnTo>
                    <a:pt x="86" y="67"/>
                  </a:lnTo>
                  <a:lnTo>
                    <a:pt x="89" y="70"/>
                  </a:lnTo>
                  <a:lnTo>
                    <a:pt x="86" y="70"/>
                  </a:lnTo>
                  <a:lnTo>
                    <a:pt x="86" y="70"/>
                  </a:lnTo>
                  <a:lnTo>
                    <a:pt x="86" y="70"/>
                  </a:lnTo>
                  <a:lnTo>
                    <a:pt x="82" y="67"/>
                  </a:lnTo>
                  <a:lnTo>
                    <a:pt x="78" y="67"/>
                  </a:lnTo>
                  <a:lnTo>
                    <a:pt x="74" y="70"/>
                  </a:lnTo>
                  <a:lnTo>
                    <a:pt x="74" y="70"/>
                  </a:lnTo>
                  <a:lnTo>
                    <a:pt x="71" y="70"/>
                  </a:lnTo>
                  <a:lnTo>
                    <a:pt x="67" y="67"/>
                  </a:lnTo>
                  <a:lnTo>
                    <a:pt x="67" y="63"/>
                  </a:lnTo>
                  <a:lnTo>
                    <a:pt x="63" y="63"/>
                  </a:lnTo>
                  <a:lnTo>
                    <a:pt x="60" y="63"/>
                  </a:lnTo>
                  <a:lnTo>
                    <a:pt x="60" y="67"/>
                  </a:lnTo>
                  <a:lnTo>
                    <a:pt x="60" y="70"/>
                  </a:lnTo>
                  <a:lnTo>
                    <a:pt x="56" y="70"/>
                  </a:lnTo>
                  <a:lnTo>
                    <a:pt x="52" y="70"/>
                  </a:lnTo>
                  <a:lnTo>
                    <a:pt x="52" y="70"/>
                  </a:lnTo>
                  <a:lnTo>
                    <a:pt x="49" y="74"/>
                  </a:lnTo>
                  <a:lnTo>
                    <a:pt x="45" y="70"/>
                  </a:lnTo>
                  <a:lnTo>
                    <a:pt x="45" y="70"/>
                  </a:lnTo>
                  <a:lnTo>
                    <a:pt x="41" y="74"/>
                  </a:lnTo>
                  <a:lnTo>
                    <a:pt x="41" y="74"/>
                  </a:lnTo>
                  <a:lnTo>
                    <a:pt x="41" y="78"/>
                  </a:lnTo>
                  <a:lnTo>
                    <a:pt x="45" y="78"/>
                  </a:lnTo>
                  <a:lnTo>
                    <a:pt x="49" y="78"/>
                  </a:lnTo>
                  <a:lnTo>
                    <a:pt x="49" y="78"/>
                  </a:lnTo>
                  <a:lnTo>
                    <a:pt x="52" y="78"/>
                  </a:lnTo>
                  <a:lnTo>
                    <a:pt x="52" y="85"/>
                  </a:lnTo>
                  <a:lnTo>
                    <a:pt x="52" y="89"/>
                  </a:lnTo>
                  <a:lnTo>
                    <a:pt x="49" y="85"/>
                  </a:lnTo>
                  <a:lnTo>
                    <a:pt x="45" y="85"/>
                  </a:lnTo>
                  <a:lnTo>
                    <a:pt x="45" y="89"/>
                  </a:lnTo>
                  <a:lnTo>
                    <a:pt x="41" y="89"/>
                  </a:lnTo>
                  <a:lnTo>
                    <a:pt x="41" y="89"/>
                  </a:lnTo>
                  <a:lnTo>
                    <a:pt x="41" y="89"/>
                  </a:lnTo>
                  <a:lnTo>
                    <a:pt x="37" y="93"/>
                  </a:lnTo>
                  <a:lnTo>
                    <a:pt x="37" y="93"/>
                  </a:lnTo>
                  <a:lnTo>
                    <a:pt x="34" y="93"/>
                  </a:lnTo>
                  <a:lnTo>
                    <a:pt x="34" y="89"/>
                  </a:lnTo>
                  <a:lnTo>
                    <a:pt x="26" y="85"/>
                  </a:lnTo>
                  <a:lnTo>
                    <a:pt x="26" y="82"/>
                  </a:lnTo>
                  <a:lnTo>
                    <a:pt x="19" y="78"/>
                  </a:lnTo>
                  <a:lnTo>
                    <a:pt x="15" y="74"/>
                  </a:lnTo>
                  <a:lnTo>
                    <a:pt x="15" y="74"/>
                  </a:lnTo>
                  <a:lnTo>
                    <a:pt x="12" y="70"/>
                  </a:lnTo>
                  <a:lnTo>
                    <a:pt x="8" y="67"/>
                  </a:lnTo>
                  <a:lnTo>
                    <a:pt x="8" y="63"/>
                  </a:lnTo>
                  <a:lnTo>
                    <a:pt x="8" y="59"/>
                  </a:lnTo>
                  <a:lnTo>
                    <a:pt x="4" y="56"/>
                  </a:lnTo>
                  <a:lnTo>
                    <a:pt x="4" y="52"/>
                  </a:lnTo>
                  <a:lnTo>
                    <a:pt x="4" y="52"/>
                  </a:lnTo>
                  <a:lnTo>
                    <a:pt x="0" y="45"/>
                  </a:lnTo>
                  <a:lnTo>
                    <a:pt x="0" y="45"/>
                  </a:lnTo>
                  <a:lnTo>
                    <a:pt x="4" y="45"/>
                  </a:lnTo>
                  <a:lnTo>
                    <a:pt x="8" y="45"/>
                  </a:lnTo>
                  <a:lnTo>
                    <a:pt x="8" y="33"/>
                  </a:lnTo>
                  <a:lnTo>
                    <a:pt x="8" y="30"/>
                  </a:lnTo>
                  <a:lnTo>
                    <a:pt x="8" y="33"/>
                  </a:lnTo>
                  <a:lnTo>
                    <a:pt x="15" y="30"/>
                  </a:lnTo>
                  <a:lnTo>
                    <a:pt x="12" y="30"/>
                  </a:lnTo>
                  <a:lnTo>
                    <a:pt x="8" y="26"/>
                  </a:lnTo>
                  <a:lnTo>
                    <a:pt x="12" y="26"/>
                  </a:lnTo>
                  <a:lnTo>
                    <a:pt x="12" y="22"/>
                  </a:lnTo>
                  <a:lnTo>
                    <a:pt x="15" y="22"/>
                  </a:lnTo>
                  <a:lnTo>
                    <a:pt x="15" y="19"/>
                  </a:lnTo>
                  <a:lnTo>
                    <a:pt x="19" y="19"/>
                  </a:lnTo>
                  <a:lnTo>
                    <a:pt x="19" y="22"/>
                  </a:lnTo>
                  <a:lnTo>
                    <a:pt x="41" y="22"/>
                  </a:lnTo>
                  <a:lnTo>
                    <a:pt x="41"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135">
              <a:extLst>
                <a:ext uri="{FF2B5EF4-FFF2-40B4-BE49-F238E27FC236}">
                  <a16:creationId xmlns:a16="http://schemas.microsoft.com/office/drawing/2014/main" id="{DAC9A807-0F27-4F48-B179-27A1790B9088}"/>
                </a:ext>
              </a:extLst>
            </p:cNvPr>
            <p:cNvSpPr>
              <a:spLocks/>
            </p:cNvSpPr>
            <p:nvPr/>
          </p:nvSpPr>
          <p:spPr bwMode="auto">
            <a:xfrm>
              <a:off x="4488588" y="3138657"/>
              <a:ext cx="42459" cy="23159"/>
            </a:xfrm>
            <a:custGeom>
              <a:avLst/>
              <a:gdLst>
                <a:gd name="T0" fmla="*/ 4 w 33"/>
                <a:gd name="T1" fmla="*/ 18 h 18"/>
                <a:gd name="T2" fmla="*/ 7 w 33"/>
                <a:gd name="T3" fmla="*/ 18 h 18"/>
                <a:gd name="T4" fmla="*/ 7 w 33"/>
                <a:gd name="T5" fmla="*/ 15 h 18"/>
                <a:gd name="T6" fmla="*/ 11 w 33"/>
                <a:gd name="T7" fmla="*/ 15 h 18"/>
                <a:gd name="T8" fmla="*/ 11 w 33"/>
                <a:gd name="T9" fmla="*/ 18 h 18"/>
                <a:gd name="T10" fmla="*/ 33 w 33"/>
                <a:gd name="T11" fmla="*/ 18 h 18"/>
                <a:gd name="T12" fmla="*/ 33 w 33"/>
                <a:gd name="T13" fmla="*/ 0 h 18"/>
                <a:gd name="T14" fmla="*/ 15 w 33"/>
                <a:gd name="T15" fmla="*/ 0 h 18"/>
                <a:gd name="T16" fmla="*/ 11 w 33"/>
                <a:gd name="T17" fmla="*/ 0 h 18"/>
                <a:gd name="T18" fmla="*/ 11 w 33"/>
                <a:gd name="T19" fmla="*/ 0 h 18"/>
                <a:gd name="T20" fmla="*/ 7 w 33"/>
                <a:gd name="T21" fmla="*/ 0 h 18"/>
                <a:gd name="T22" fmla="*/ 7 w 33"/>
                <a:gd name="T23" fmla="*/ 0 h 18"/>
                <a:gd name="T24" fmla="*/ 11 w 33"/>
                <a:gd name="T25" fmla="*/ 3 h 18"/>
                <a:gd name="T26" fmla="*/ 4 w 33"/>
                <a:gd name="T27" fmla="*/ 7 h 18"/>
                <a:gd name="T28" fmla="*/ 0 w 33"/>
                <a:gd name="T29" fmla="*/ 15 h 18"/>
                <a:gd name="T30" fmla="*/ 4 w 33"/>
                <a:gd name="T31" fmla="*/ 15 h 18"/>
                <a:gd name="T32" fmla="*/ 4 w 33"/>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8">
                  <a:moveTo>
                    <a:pt x="4" y="18"/>
                  </a:moveTo>
                  <a:lnTo>
                    <a:pt x="7" y="18"/>
                  </a:lnTo>
                  <a:lnTo>
                    <a:pt x="7" y="15"/>
                  </a:lnTo>
                  <a:lnTo>
                    <a:pt x="11" y="15"/>
                  </a:lnTo>
                  <a:lnTo>
                    <a:pt x="11" y="18"/>
                  </a:lnTo>
                  <a:lnTo>
                    <a:pt x="33" y="18"/>
                  </a:lnTo>
                  <a:lnTo>
                    <a:pt x="33" y="0"/>
                  </a:lnTo>
                  <a:lnTo>
                    <a:pt x="15" y="0"/>
                  </a:lnTo>
                  <a:lnTo>
                    <a:pt x="11" y="0"/>
                  </a:lnTo>
                  <a:lnTo>
                    <a:pt x="11" y="0"/>
                  </a:lnTo>
                  <a:lnTo>
                    <a:pt x="7" y="0"/>
                  </a:lnTo>
                  <a:lnTo>
                    <a:pt x="7" y="0"/>
                  </a:lnTo>
                  <a:lnTo>
                    <a:pt x="11" y="3"/>
                  </a:lnTo>
                  <a:lnTo>
                    <a:pt x="4" y="7"/>
                  </a:lnTo>
                  <a:lnTo>
                    <a:pt x="0" y="15"/>
                  </a:lnTo>
                  <a:lnTo>
                    <a:pt x="4" y="15"/>
                  </a:lnTo>
                  <a:lnTo>
                    <a:pt x="4"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136">
              <a:extLst>
                <a:ext uri="{FF2B5EF4-FFF2-40B4-BE49-F238E27FC236}">
                  <a16:creationId xmlns:a16="http://schemas.microsoft.com/office/drawing/2014/main" id="{14CD3249-0109-4893-8E1A-17774DD32974}"/>
                </a:ext>
              </a:extLst>
            </p:cNvPr>
            <p:cNvSpPr>
              <a:spLocks/>
            </p:cNvSpPr>
            <p:nvPr/>
          </p:nvSpPr>
          <p:spPr bwMode="auto">
            <a:xfrm>
              <a:off x="4525901" y="3105204"/>
              <a:ext cx="162115" cy="171122"/>
            </a:xfrm>
            <a:custGeom>
              <a:avLst/>
              <a:gdLst>
                <a:gd name="T0" fmla="*/ 4 w 126"/>
                <a:gd name="T1" fmla="*/ 111 h 133"/>
                <a:gd name="T2" fmla="*/ 8 w 126"/>
                <a:gd name="T3" fmla="*/ 107 h 133"/>
                <a:gd name="T4" fmla="*/ 15 w 126"/>
                <a:gd name="T5" fmla="*/ 107 h 133"/>
                <a:gd name="T6" fmla="*/ 12 w 126"/>
                <a:gd name="T7" fmla="*/ 100 h 133"/>
                <a:gd name="T8" fmla="*/ 4 w 126"/>
                <a:gd name="T9" fmla="*/ 96 h 133"/>
                <a:gd name="T10" fmla="*/ 8 w 126"/>
                <a:gd name="T11" fmla="*/ 92 h 133"/>
                <a:gd name="T12" fmla="*/ 15 w 126"/>
                <a:gd name="T13" fmla="*/ 92 h 133"/>
                <a:gd name="T14" fmla="*/ 23 w 126"/>
                <a:gd name="T15" fmla="*/ 89 h 133"/>
                <a:gd name="T16" fmla="*/ 30 w 126"/>
                <a:gd name="T17" fmla="*/ 85 h 133"/>
                <a:gd name="T18" fmla="*/ 37 w 126"/>
                <a:gd name="T19" fmla="*/ 92 h 133"/>
                <a:gd name="T20" fmla="*/ 45 w 126"/>
                <a:gd name="T21" fmla="*/ 89 h 133"/>
                <a:gd name="T22" fmla="*/ 49 w 126"/>
                <a:gd name="T23" fmla="*/ 92 h 133"/>
                <a:gd name="T24" fmla="*/ 52 w 126"/>
                <a:gd name="T25" fmla="*/ 78 h 133"/>
                <a:gd name="T26" fmla="*/ 52 w 126"/>
                <a:gd name="T27" fmla="*/ 67 h 133"/>
                <a:gd name="T28" fmla="*/ 49 w 126"/>
                <a:gd name="T29" fmla="*/ 63 h 133"/>
                <a:gd name="T30" fmla="*/ 45 w 126"/>
                <a:gd name="T31" fmla="*/ 59 h 133"/>
                <a:gd name="T32" fmla="*/ 49 w 126"/>
                <a:gd name="T33" fmla="*/ 55 h 133"/>
                <a:gd name="T34" fmla="*/ 49 w 126"/>
                <a:gd name="T35" fmla="*/ 52 h 133"/>
                <a:gd name="T36" fmla="*/ 56 w 126"/>
                <a:gd name="T37" fmla="*/ 48 h 133"/>
                <a:gd name="T38" fmla="*/ 56 w 126"/>
                <a:gd name="T39" fmla="*/ 41 h 133"/>
                <a:gd name="T40" fmla="*/ 49 w 126"/>
                <a:gd name="T41" fmla="*/ 37 h 133"/>
                <a:gd name="T42" fmla="*/ 37 w 126"/>
                <a:gd name="T43" fmla="*/ 37 h 133"/>
                <a:gd name="T44" fmla="*/ 34 w 126"/>
                <a:gd name="T45" fmla="*/ 37 h 133"/>
                <a:gd name="T46" fmla="*/ 34 w 126"/>
                <a:gd name="T47" fmla="*/ 29 h 133"/>
                <a:gd name="T48" fmla="*/ 56 w 126"/>
                <a:gd name="T49" fmla="*/ 26 h 133"/>
                <a:gd name="T50" fmla="*/ 60 w 126"/>
                <a:gd name="T51" fmla="*/ 26 h 133"/>
                <a:gd name="T52" fmla="*/ 67 w 126"/>
                <a:gd name="T53" fmla="*/ 29 h 133"/>
                <a:gd name="T54" fmla="*/ 71 w 126"/>
                <a:gd name="T55" fmla="*/ 26 h 133"/>
                <a:gd name="T56" fmla="*/ 78 w 126"/>
                <a:gd name="T57" fmla="*/ 29 h 133"/>
                <a:gd name="T58" fmla="*/ 82 w 126"/>
                <a:gd name="T59" fmla="*/ 29 h 133"/>
                <a:gd name="T60" fmla="*/ 82 w 126"/>
                <a:gd name="T61" fmla="*/ 29 h 133"/>
                <a:gd name="T62" fmla="*/ 86 w 126"/>
                <a:gd name="T63" fmla="*/ 22 h 133"/>
                <a:gd name="T64" fmla="*/ 97 w 126"/>
                <a:gd name="T65" fmla="*/ 3 h 133"/>
                <a:gd name="T66" fmla="*/ 108 w 126"/>
                <a:gd name="T67" fmla="*/ 0 h 133"/>
                <a:gd name="T68" fmla="*/ 115 w 126"/>
                <a:gd name="T69" fmla="*/ 0 h 133"/>
                <a:gd name="T70" fmla="*/ 123 w 126"/>
                <a:gd name="T71" fmla="*/ 3 h 133"/>
                <a:gd name="T72" fmla="*/ 126 w 126"/>
                <a:gd name="T73" fmla="*/ 3 h 133"/>
                <a:gd name="T74" fmla="*/ 123 w 126"/>
                <a:gd name="T75" fmla="*/ 11 h 133"/>
                <a:gd name="T76" fmla="*/ 119 w 126"/>
                <a:gd name="T77" fmla="*/ 29 h 133"/>
                <a:gd name="T78" fmla="*/ 115 w 126"/>
                <a:gd name="T79" fmla="*/ 37 h 133"/>
                <a:gd name="T80" fmla="*/ 112 w 126"/>
                <a:gd name="T81" fmla="*/ 48 h 133"/>
                <a:gd name="T82" fmla="*/ 112 w 126"/>
                <a:gd name="T83" fmla="*/ 55 h 133"/>
                <a:gd name="T84" fmla="*/ 104 w 126"/>
                <a:gd name="T85" fmla="*/ 70 h 133"/>
                <a:gd name="T86" fmla="*/ 97 w 126"/>
                <a:gd name="T87" fmla="*/ 74 h 133"/>
                <a:gd name="T88" fmla="*/ 89 w 126"/>
                <a:gd name="T89" fmla="*/ 85 h 133"/>
                <a:gd name="T90" fmla="*/ 82 w 126"/>
                <a:gd name="T91" fmla="*/ 96 h 133"/>
                <a:gd name="T92" fmla="*/ 82 w 126"/>
                <a:gd name="T93" fmla="*/ 107 h 133"/>
                <a:gd name="T94" fmla="*/ 78 w 126"/>
                <a:gd name="T95" fmla="*/ 115 h 133"/>
                <a:gd name="T96" fmla="*/ 67 w 126"/>
                <a:gd name="T97" fmla="*/ 126 h 133"/>
                <a:gd name="T98" fmla="*/ 56 w 126"/>
                <a:gd name="T99" fmla="*/ 130 h 133"/>
                <a:gd name="T100" fmla="*/ 56 w 126"/>
                <a:gd name="T101" fmla="*/ 122 h 133"/>
                <a:gd name="T102" fmla="*/ 49 w 126"/>
                <a:gd name="T103" fmla="*/ 126 h 133"/>
                <a:gd name="T104" fmla="*/ 45 w 126"/>
                <a:gd name="T105" fmla="*/ 126 h 133"/>
                <a:gd name="T106" fmla="*/ 37 w 126"/>
                <a:gd name="T107" fmla="*/ 130 h 133"/>
                <a:gd name="T108" fmla="*/ 34 w 126"/>
                <a:gd name="T109" fmla="*/ 126 h 133"/>
                <a:gd name="T110" fmla="*/ 30 w 126"/>
                <a:gd name="T111" fmla="*/ 122 h 133"/>
                <a:gd name="T112" fmla="*/ 26 w 126"/>
                <a:gd name="T113" fmla="*/ 126 h 133"/>
                <a:gd name="T114" fmla="*/ 19 w 126"/>
                <a:gd name="T115" fmla="*/ 130 h 133"/>
                <a:gd name="T116" fmla="*/ 15 w 126"/>
                <a:gd name="T117" fmla="*/ 133 h 133"/>
                <a:gd name="T118" fmla="*/ 12 w 126"/>
                <a:gd name="T119" fmla="*/ 126 h 133"/>
                <a:gd name="T120" fmla="*/ 4 w 126"/>
                <a:gd name="T121" fmla="*/ 11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3">
                  <a:moveTo>
                    <a:pt x="0" y="115"/>
                  </a:moveTo>
                  <a:lnTo>
                    <a:pt x="4" y="111"/>
                  </a:lnTo>
                  <a:lnTo>
                    <a:pt x="4" y="111"/>
                  </a:lnTo>
                  <a:lnTo>
                    <a:pt x="4" y="111"/>
                  </a:lnTo>
                  <a:lnTo>
                    <a:pt x="8" y="111"/>
                  </a:lnTo>
                  <a:lnTo>
                    <a:pt x="8" y="107"/>
                  </a:lnTo>
                  <a:lnTo>
                    <a:pt x="12" y="107"/>
                  </a:lnTo>
                  <a:lnTo>
                    <a:pt x="15" y="111"/>
                  </a:lnTo>
                  <a:lnTo>
                    <a:pt x="15" y="107"/>
                  </a:lnTo>
                  <a:lnTo>
                    <a:pt x="15" y="100"/>
                  </a:lnTo>
                  <a:lnTo>
                    <a:pt x="12" y="100"/>
                  </a:lnTo>
                  <a:lnTo>
                    <a:pt x="12" y="100"/>
                  </a:lnTo>
                  <a:lnTo>
                    <a:pt x="8" y="100"/>
                  </a:lnTo>
                  <a:lnTo>
                    <a:pt x="4" y="100"/>
                  </a:lnTo>
                  <a:lnTo>
                    <a:pt x="4" y="96"/>
                  </a:lnTo>
                  <a:lnTo>
                    <a:pt x="4" y="96"/>
                  </a:lnTo>
                  <a:lnTo>
                    <a:pt x="8" y="92"/>
                  </a:lnTo>
                  <a:lnTo>
                    <a:pt x="8" y="92"/>
                  </a:lnTo>
                  <a:lnTo>
                    <a:pt x="12" y="96"/>
                  </a:lnTo>
                  <a:lnTo>
                    <a:pt x="15" y="92"/>
                  </a:lnTo>
                  <a:lnTo>
                    <a:pt x="15" y="92"/>
                  </a:lnTo>
                  <a:lnTo>
                    <a:pt x="19" y="92"/>
                  </a:lnTo>
                  <a:lnTo>
                    <a:pt x="23" y="92"/>
                  </a:lnTo>
                  <a:lnTo>
                    <a:pt x="23" y="89"/>
                  </a:lnTo>
                  <a:lnTo>
                    <a:pt x="23" y="85"/>
                  </a:lnTo>
                  <a:lnTo>
                    <a:pt x="26" y="85"/>
                  </a:lnTo>
                  <a:lnTo>
                    <a:pt x="30" y="85"/>
                  </a:lnTo>
                  <a:lnTo>
                    <a:pt x="30" y="89"/>
                  </a:lnTo>
                  <a:lnTo>
                    <a:pt x="34" y="92"/>
                  </a:lnTo>
                  <a:lnTo>
                    <a:pt x="37" y="92"/>
                  </a:lnTo>
                  <a:lnTo>
                    <a:pt x="37" y="92"/>
                  </a:lnTo>
                  <a:lnTo>
                    <a:pt x="41" y="89"/>
                  </a:lnTo>
                  <a:lnTo>
                    <a:pt x="45" y="89"/>
                  </a:lnTo>
                  <a:lnTo>
                    <a:pt x="49" y="92"/>
                  </a:lnTo>
                  <a:lnTo>
                    <a:pt x="49" y="92"/>
                  </a:lnTo>
                  <a:lnTo>
                    <a:pt x="49" y="92"/>
                  </a:lnTo>
                  <a:lnTo>
                    <a:pt x="52" y="92"/>
                  </a:lnTo>
                  <a:lnTo>
                    <a:pt x="49" y="89"/>
                  </a:lnTo>
                  <a:lnTo>
                    <a:pt x="52" y="78"/>
                  </a:lnTo>
                  <a:lnTo>
                    <a:pt x="56" y="70"/>
                  </a:lnTo>
                  <a:lnTo>
                    <a:pt x="56" y="67"/>
                  </a:lnTo>
                  <a:lnTo>
                    <a:pt x="52" y="67"/>
                  </a:lnTo>
                  <a:lnTo>
                    <a:pt x="52" y="67"/>
                  </a:lnTo>
                  <a:lnTo>
                    <a:pt x="52" y="63"/>
                  </a:lnTo>
                  <a:lnTo>
                    <a:pt x="49" y="63"/>
                  </a:lnTo>
                  <a:lnTo>
                    <a:pt x="49" y="63"/>
                  </a:lnTo>
                  <a:lnTo>
                    <a:pt x="49" y="59"/>
                  </a:lnTo>
                  <a:lnTo>
                    <a:pt x="45" y="59"/>
                  </a:lnTo>
                  <a:lnTo>
                    <a:pt x="45" y="59"/>
                  </a:lnTo>
                  <a:lnTo>
                    <a:pt x="49" y="55"/>
                  </a:lnTo>
                  <a:lnTo>
                    <a:pt x="49" y="55"/>
                  </a:lnTo>
                  <a:lnTo>
                    <a:pt x="49" y="55"/>
                  </a:lnTo>
                  <a:lnTo>
                    <a:pt x="49" y="55"/>
                  </a:lnTo>
                  <a:lnTo>
                    <a:pt x="49" y="52"/>
                  </a:lnTo>
                  <a:lnTo>
                    <a:pt x="49" y="52"/>
                  </a:lnTo>
                  <a:lnTo>
                    <a:pt x="52" y="48"/>
                  </a:lnTo>
                  <a:lnTo>
                    <a:pt x="56" y="48"/>
                  </a:lnTo>
                  <a:lnTo>
                    <a:pt x="56" y="44"/>
                  </a:lnTo>
                  <a:lnTo>
                    <a:pt x="56" y="44"/>
                  </a:lnTo>
                  <a:lnTo>
                    <a:pt x="56" y="41"/>
                  </a:lnTo>
                  <a:lnTo>
                    <a:pt x="56" y="37"/>
                  </a:lnTo>
                  <a:lnTo>
                    <a:pt x="52" y="37"/>
                  </a:lnTo>
                  <a:lnTo>
                    <a:pt x="49" y="37"/>
                  </a:lnTo>
                  <a:lnTo>
                    <a:pt x="45" y="37"/>
                  </a:lnTo>
                  <a:lnTo>
                    <a:pt x="41" y="37"/>
                  </a:lnTo>
                  <a:lnTo>
                    <a:pt x="37" y="37"/>
                  </a:lnTo>
                  <a:lnTo>
                    <a:pt x="37" y="41"/>
                  </a:lnTo>
                  <a:lnTo>
                    <a:pt x="34" y="37"/>
                  </a:lnTo>
                  <a:lnTo>
                    <a:pt x="34" y="37"/>
                  </a:lnTo>
                  <a:lnTo>
                    <a:pt x="34" y="33"/>
                  </a:lnTo>
                  <a:lnTo>
                    <a:pt x="34" y="29"/>
                  </a:lnTo>
                  <a:lnTo>
                    <a:pt x="34" y="29"/>
                  </a:lnTo>
                  <a:lnTo>
                    <a:pt x="34" y="26"/>
                  </a:lnTo>
                  <a:lnTo>
                    <a:pt x="56" y="26"/>
                  </a:lnTo>
                  <a:lnTo>
                    <a:pt x="56" y="26"/>
                  </a:lnTo>
                  <a:lnTo>
                    <a:pt x="60" y="26"/>
                  </a:lnTo>
                  <a:lnTo>
                    <a:pt x="60" y="26"/>
                  </a:lnTo>
                  <a:lnTo>
                    <a:pt x="60" y="26"/>
                  </a:lnTo>
                  <a:lnTo>
                    <a:pt x="63" y="26"/>
                  </a:lnTo>
                  <a:lnTo>
                    <a:pt x="63" y="26"/>
                  </a:lnTo>
                  <a:lnTo>
                    <a:pt x="67" y="29"/>
                  </a:lnTo>
                  <a:lnTo>
                    <a:pt x="67" y="29"/>
                  </a:lnTo>
                  <a:lnTo>
                    <a:pt x="67" y="26"/>
                  </a:lnTo>
                  <a:lnTo>
                    <a:pt x="71" y="26"/>
                  </a:lnTo>
                  <a:lnTo>
                    <a:pt x="71" y="29"/>
                  </a:lnTo>
                  <a:lnTo>
                    <a:pt x="74" y="29"/>
                  </a:lnTo>
                  <a:lnTo>
                    <a:pt x="78" y="29"/>
                  </a:lnTo>
                  <a:lnTo>
                    <a:pt x="78" y="29"/>
                  </a:lnTo>
                  <a:lnTo>
                    <a:pt x="78" y="29"/>
                  </a:lnTo>
                  <a:lnTo>
                    <a:pt x="82" y="29"/>
                  </a:lnTo>
                  <a:lnTo>
                    <a:pt x="82" y="29"/>
                  </a:lnTo>
                  <a:lnTo>
                    <a:pt x="82" y="29"/>
                  </a:lnTo>
                  <a:lnTo>
                    <a:pt x="82" y="29"/>
                  </a:lnTo>
                  <a:lnTo>
                    <a:pt x="82" y="26"/>
                  </a:lnTo>
                  <a:lnTo>
                    <a:pt x="82" y="26"/>
                  </a:lnTo>
                  <a:lnTo>
                    <a:pt x="86" y="22"/>
                  </a:lnTo>
                  <a:lnTo>
                    <a:pt x="86" y="18"/>
                  </a:lnTo>
                  <a:lnTo>
                    <a:pt x="93" y="7"/>
                  </a:lnTo>
                  <a:lnTo>
                    <a:pt x="97" y="3"/>
                  </a:lnTo>
                  <a:lnTo>
                    <a:pt x="100" y="3"/>
                  </a:lnTo>
                  <a:lnTo>
                    <a:pt x="100" y="3"/>
                  </a:lnTo>
                  <a:lnTo>
                    <a:pt x="108" y="0"/>
                  </a:lnTo>
                  <a:lnTo>
                    <a:pt x="112" y="0"/>
                  </a:lnTo>
                  <a:lnTo>
                    <a:pt x="112" y="0"/>
                  </a:lnTo>
                  <a:lnTo>
                    <a:pt x="115" y="0"/>
                  </a:lnTo>
                  <a:lnTo>
                    <a:pt x="119" y="0"/>
                  </a:lnTo>
                  <a:lnTo>
                    <a:pt x="119" y="0"/>
                  </a:lnTo>
                  <a:lnTo>
                    <a:pt x="123" y="3"/>
                  </a:lnTo>
                  <a:lnTo>
                    <a:pt x="123" y="0"/>
                  </a:lnTo>
                  <a:lnTo>
                    <a:pt x="126" y="0"/>
                  </a:lnTo>
                  <a:lnTo>
                    <a:pt x="126" y="3"/>
                  </a:lnTo>
                  <a:lnTo>
                    <a:pt x="126" y="3"/>
                  </a:lnTo>
                  <a:lnTo>
                    <a:pt x="126" y="11"/>
                  </a:lnTo>
                  <a:lnTo>
                    <a:pt x="123" y="11"/>
                  </a:lnTo>
                  <a:lnTo>
                    <a:pt x="123" y="15"/>
                  </a:lnTo>
                  <a:lnTo>
                    <a:pt x="115" y="22"/>
                  </a:lnTo>
                  <a:lnTo>
                    <a:pt x="119" y="29"/>
                  </a:lnTo>
                  <a:lnTo>
                    <a:pt x="115" y="33"/>
                  </a:lnTo>
                  <a:lnTo>
                    <a:pt x="115" y="33"/>
                  </a:lnTo>
                  <a:lnTo>
                    <a:pt x="115" y="37"/>
                  </a:lnTo>
                  <a:lnTo>
                    <a:pt x="112" y="41"/>
                  </a:lnTo>
                  <a:lnTo>
                    <a:pt x="115" y="44"/>
                  </a:lnTo>
                  <a:lnTo>
                    <a:pt x="112" y="48"/>
                  </a:lnTo>
                  <a:lnTo>
                    <a:pt x="115" y="48"/>
                  </a:lnTo>
                  <a:lnTo>
                    <a:pt x="112" y="52"/>
                  </a:lnTo>
                  <a:lnTo>
                    <a:pt x="112" y="55"/>
                  </a:lnTo>
                  <a:lnTo>
                    <a:pt x="108" y="59"/>
                  </a:lnTo>
                  <a:lnTo>
                    <a:pt x="108" y="63"/>
                  </a:lnTo>
                  <a:lnTo>
                    <a:pt x="104" y="70"/>
                  </a:lnTo>
                  <a:lnTo>
                    <a:pt x="100" y="74"/>
                  </a:lnTo>
                  <a:lnTo>
                    <a:pt x="97" y="74"/>
                  </a:lnTo>
                  <a:lnTo>
                    <a:pt x="97" y="74"/>
                  </a:lnTo>
                  <a:lnTo>
                    <a:pt x="93" y="78"/>
                  </a:lnTo>
                  <a:lnTo>
                    <a:pt x="89" y="81"/>
                  </a:lnTo>
                  <a:lnTo>
                    <a:pt x="89" y="85"/>
                  </a:lnTo>
                  <a:lnTo>
                    <a:pt x="86" y="89"/>
                  </a:lnTo>
                  <a:lnTo>
                    <a:pt x="82" y="92"/>
                  </a:lnTo>
                  <a:lnTo>
                    <a:pt x="82" y="96"/>
                  </a:lnTo>
                  <a:lnTo>
                    <a:pt x="82" y="96"/>
                  </a:lnTo>
                  <a:lnTo>
                    <a:pt x="82" y="104"/>
                  </a:lnTo>
                  <a:lnTo>
                    <a:pt x="82" y="107"/>
                  </a:lnTo>
                  <a:lnTo>
                    <a:pt x="82" y="111"/>
                  </a:lnTo>
                  <a:lnTo>
                    <a:pt x="78" y="115"/>
                  </a:lnTo>
                  <a:lnTo>
                    <a:pt x="78" y="115"/>
                  </a:lnTo>
                  <a:lnTo>
                    <a:pt x="74" y="118"/>
                  </a:lnTo>
                  <a:lnTo>
                    <a:pt x="74" y="118"/>
                  </a:lnTo>
                  <a:lnTo>
                    <a:pt x="67" y="126"/>
                  </a:lnTo>
                  <a:lnTo>
                    <a:pt x="63" y="130"/>
                  </a:lnTo>
                  <a:lnTo>
                    <a:pt x="60" y="130"/>
                  </a:lnTo>
                  <a:lnTo>
                    <a:pt x="56" y="130"/>
                  </a:lnTo>
                  <a:lnTo>
                    <a:pt x="56" y="126"/>
                  </a:lnTo>
                  <a:lnTo>
                    <a:pt x="52" y="126"/>
                  </a:lnTo>
                  <a:lnTo>
                    <a:pt x="56" y="122"/>
                  </a:lnTo>
                  <a:lnTo>
                    <a:pt x="56" y="122"/>
                  </a:lnTo>
                  <a:lnTo>
                    <a:pt x="52" y="122"/>
                  </a:lnTo>
                  <a:lnTo>
                    <a:pt x="49" y="126"/>
                  </a:lnTo>
                  <a:lnTo>
                    <a:pt x="45" y="126"/>
                  </a:lnTo>
                  <a:lnTo>
                    <a:pt x="45" y="126"/>
                  </a:lnTo>
                  <a:lnTo>
                    <a:pt x="45" y="126"/>
                  </a:lnTo>
                  <a:lnTo>
                    <a:pt x="41" y="130"/>
                  </a:lnTo>
                  <a:lnTo>
                    <a:pt x="37" y="130"/>
                  </a:lnTo>
                  <a:lnTo>
                    <a:pt x="37" y="130"/>
                  </a:lnTo>
                  <a:lnTo>
                    <a:pt x="37" y="126"/>
                  </a:lnTo>
                  <a:lnTo>
                    <a:pt x="34" y="126"/>
                  </a:lnTo>
                  <a:lnTo>
                    <a:pt x="34" y="126"/>
                  </a:lnTo>
                  <a:lnTo>
                    <a:pt x="34" y="130"/>
                  </a:lnTo>
                  <a:lnTo>
                    <a:pt x="34" y="126"/>
                  </a:lnTo>
                  <a:lnTo>
                    <a:pt x="30" y="122"/>
                  </a:lnTo>
                  <a:lnTo>
                    <a:pt x="30" y="122"/>
                  </a:lnTo>
                  <a:lnTo>
                    <a:pt x="26" y="122"/>
                  </a:lnTo>
                  <a:lnTo>
                    <a:pt x="26" y="126"/>
                  </a:lnTo>
                  <a:lnTo>
                    <a:pt x="23" y="126"/>
                  </a:lnTo>
                  <a:lnTo>
                    <a:pt x="23" y="126"/>
                  </a:lnTo>
                  <a:lnTo>
                    <a:pt x="19" y="130"/>
                  </a:lnTo>
                  <a:lnTo>
                    <a:pt x="19" y="130"/>
                  </a:lnTo>
                  <a:lnTo>
                    <a:pt x="15" y="133"/>
                  </a:lnTo>
                  <a:lnTo>
                    <a:pt x="15" y="133"/>
                  </a:lnTo>
                  <a:lnTo>
                    <a:pt x="12" y="130"/>
                  </a:lnTo>
                  <a:lnTo>
                    <a:pt x="12" y="130"/>
                  </a:lnTo>
                  <a:lnTo>
                    <a:pt x="12" y="126"/>
                  </a:lnTo>
                  <a:lnTo>
                    <a:pt x="12" y="122"/>
                  </a:lnTo>
                  <a:lnTo>
                    <a:pt x="4" y="118"/>
                  </a:lnTo>
                  <a:lnTo>
                    <a:pt x="4" y="118"/>
                  </a:lnTo>
                  <a:lnTo>
                    <a:pt x="0" y="1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137">
              <a:extLst>
                <a:ext uri="{FF2B5EF4-FFF2-40B4-BE49-F238E27FC236}">
                  <a16:creationId xmlns:a16="http://schemas.microsoft.com/office/drawing/2014/main" id="{0662B759-F038-41A2-B07A-6DECB5F63790}"/>
                </a:ext>
              </a:extLst>
            </p:cNvPr>
            <p:cNvSpPr>
              <a:spLocks/>
            </p:cNvSpPr>
            <p:nvPr/>
          </p:nvSpPr>
          <p:spPr bwMode="auto">
            <a:xfrm>
              <a:off x="4545201" y="3262173"/>
              <a:ext cx="24446" cy="28306"/>
            </a:xfrm>
            <a:custGeom>
              <a:avLst/>
              <a:gdLst>
                <a:gd name="T0" fmla="*/ 19 w 19"/>
                <a:gd name="T1" fmla="*/ 8 h 22"/>
                <a:gd name="T2" fmla="*/ 19 w 19"/>
                <a:gd name="T3" fmla="*/ 4 h 22"/>
                <a:gd name="T4" fmla="*/ 15 w 19"/>
                <a:gd name="T5" fmla="*/ 0 h 22"/>
                <a:gd name="T6" fmla="*/ 15 w 19"/>
                <a:gd name="T7" fmla="*/ 0 h 22"/>
                <a:gd name="T8" fmla="*/ 11 w 19"/>
                <a:gd name="T9" fmla="*/ 0 h 22"/>
                <a:gd name="T10" fmla="*/ 11 w 19"/>
                <a:gd name="T11" fmla="*/ 4 h 22"/>
                <a:gd name="T12" fmla="*/ 8 w 19"/>
                <a:gd name="T13" fmla="*/ 4 h 22"/>
                <a:gd name="T14" fmla="*/ 8 w 19"/>
                <a:gd name="T15" fmla="*/ 4 h 22"/>
                <a:gd name="T16" fmla="*/ 4 w 19"/>
                <a:gd name="T17" fmla="*/ 8 h 22"/>
                <a:gd name="T18" fmla="*/ 4 w 19"/>
                <a:gd name="T19" fmla="*/ 8 h 22"/>
                <a:gd name="T20" fmla="*/ 0 w 19"/>
                <a:gd name="T21" fmla="*/ 11 h 22"/>
                <a:gd name="T22" fmla="*/ 0 w 19"/>
                <a:gd name="T23" fmla="*/ 11 h 22"/>
                <a:gd name="T24" fmla="*/ 0 w 19"/>
                <a:gd name="T25" fmla="*/ 11 h 22"/>
                <a:gd name="T26" fmla="*/ 4 w 19"/>
                <a:gd name="T27" fmla="*/ 19 h 22"/>
                <a:gd name="T28" fmla="*/ 0 w 19"/>
                <a:gd name="T29" fmla="*/ 19 h 22"/>
                <a:gd name="T30" fmla="*/ 0 w 19"/>
                <a:gd name="T31" fmla="*/ 22 h 22"/>
                <a:gd name="T32" fmla="*/ 4 w 19"/>
                <a:gd name="T33" fmla="*/ 19 h 22"/>
                <a:gd name="T34" fmla="*/ 8 w 19"/>
                <a:gd name="T35" fmla="*/ 19 h 22"/>
                <a:gd name="T36" fmla="*/ 11 w 19"/>
                <a:gd name="T37" fmla="*/ 19 h 22"/>
                <a:gd name="T38" fmla="*/ 8 w 19"/>
                <a:gd name="T39" fmla="*/ 11 h 22"/>
                <a:gd name="T40" fmla="*/ 11 w 19"/>
                <a:gd name="T41" fmla="*/ 11 h 22"/>
                <a:gd name="T42" fmla="*/ 15 w 19"/>
                <a:gd name="T43" fmla="*/ 8 h 22"/>
                <a:gd name="T44" fmla="*/ 19 w 19"/>
                <a:gd name="T45"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2">
                  <a:moveTo>
                    <a:pt x="19" y="8"/>
                  </a:moveTo>
                  <a:lnTo>
                    <a:pt x="19" y="4"/>
                  </a:lnTo>
                  <a:lnTo>
                    <a:pt x="15" y="0"/>
                  </a:lnTo>
                  <a:lnTo>
                    <a:pt x="15" y="0"/>
                  </a:lnTo>
                  <a:lnTo>
                    <a:pt x="11" y="0"/>
                  </a:lnTo>
                  <a:lnTo>
                    <a:pt x="11" y="4"/>
                  </a:lnTo>
                  <a:lnTo>
                    <a:pt x="8" y="4"/>
                  </a:lnTo>
                  <a:lnTo>
                    <a:pt x="8" y="4"/>
                  </a:lnTo>
                  <a:lnTo>
                    <a:pt x="4" y="8"/>
                  </a:lnTo>
                  <a:lnTo>
                    <a:pt x="4" y="8"/>
                  </a:lnTo>
                  <a:lnTo>
                    <a:pt x="0" y="11"/>
                  </a:lnTo>
                  <a:lnTo>
                    <a:pt x="0" y="11"/>
                  </a:lnTo>
                  <a:lnTo>
                    <a:pt x="0" y="11"/>
                  </a:lnTo>
                  <a:lnTo>
                    <a:pt x="4" y="19"/>
                  </a:lnTo>
                  <a:lnTo>
                    <a:pt x="0" y="19"/>
                  </a:lnTo>
                  <a:lnTo>
                    <a:pt x="0" y="22"/>
                  </a:lnTo>
                  <a:lnTo>
                    <a:pt x="4" y="19"/>
                  </a:lnTo>
                  <a:lnTo>
                    <a:pt x="8" y="19"/>
                  </a:lnTo>
                  <a:lnTo>
                    <a:pt x="11" y="19"/>
                  </a:lnTo>
                  <a:lnTo>
                    <a:pt x="8" y="11"/>
                  </a:lnTo>
                  <a:lnTo>
                    <a:pt x="11" y="11"/>
                  </a:lnTo>
                  <a:lnTo>
                    <a:pt x="15" y="8"/>
                  </a:lnTo>
                  <a:lnTo>
                    <a:pt x="19"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138">
              <a:extLst>
                <a:ext uri="{FF2B5EF4-FFF2-40B4-BE49-F238E27FC236}">
                  <a16:creationId xmlns:a16="http://schemas.microsoft.com/office/drawing/2014/main" id="{B6DF0B34-6F08-4EBC-AC29-D486D6844C80}"/>
                </a:ext>
              </a:extLst>
            </p:cNvPr>
            <p:cNvSpPr>
              <a:spLocks/>
            </p:cNvSpPr>
            <p:nvPr/>
          </p:nvSpPr>
          <p:spPr bwMode="auto">
            <a:xfrm>
              <a:off x="4911889" y="3195268"/>
              <a:ext cx="238027" cy="220014"/>
            </a:xfrm>
            <a:custGeom>
              <a:avLst/>
              <a:gdLst>
                <a:gd name="T0" fmla="*/ 23 w 185"/>
                <a:gd name="T1" fmla="*/ 4 h 171"/>
                <a:gd name="T2" fmla="*/ 78 w 185"/>
                <a:gd name="T3" fmla="*/ 0 h 171"/>
                <a:gd name="T4" fmla="*/ 141 w 185"/>
                <a:gd name="T5" fmla="*/ 37 h 171"/>
                <a:gd name="T6" fmla="*/ 163 w 185"/>
                <a:gd name="T7" fmla="*/ 56 h 171"/>
                <a:gd name="T8" fmla="*/ 163 w 185"/>
                <a:gd name="T9" fmla="*/ 60 h 171"/>
                <a:gd name="T10" fmla="*/ 156 w 185"/>
                <a:gd name="T11" fmla="*/ 74 h 171"/>
                <a:gd name="T12" fmla="*/ 163 w 185"/>
                <a:gd name="T13" fmla="*/ 86 h 171"/>
                <a:gd name="T14" fmla="*/ 167 w 185"/>
                <a:gd name="T15" fmla="*/ 93 h 171"/>
                <a:gd name="T16" fmla="*/ 163 w 185"/>
                <a:gd name="T17" fmla="*/ 97 h 171"/>
                <a:gd name="T18" fmla="*/ 167 w 185"/>
                <a:gd name="T19" fmla="*/ 108 h 171"/>
                <a:gd name="T20" fmla="*/ 167 w 185"/>
                <a:gd name="T21" fmla="*/ 119 h 171"/>
                <a:gd name="T22" fmla="*/ 167 w 185"/>
                <a:gd name="T23" fmla="*/ 123 h 171"/>
                <a:gd name="T24" fmla="*/ 171 w 185"/>
                <a:gd name="T25" fmla="*/ 126 h 171"/>
                <a:gd name="T26" fmla="*/ 174 w 185"/>
                <a:gd name="T27" fmla="*/ 141 h 171"/>
                <a:gd name="T28" fmla="*/ 185 w 185"/>
                <a:gd name="T29" fmla="*/ 145 h 171"/>
                <a:gd name="T30" fmla="*/ 182 w 185"/>
                <a:gd name="T31" fmla="*/ 145 h 171"/>
                <a:gd name="T32" fmla="*/ 174 w 185"/>
                <a:gd name="T33" fmla="*/ 149 h 171"/>
                <a:gd name="T34" fmla="*/ 167 w 185"/>
                <a:gd name="T35" fmla="*/ 152 h 171"/>
                <a:gd name="T36" fmla="*/ 160 w 185"/>
                <a:gd name="T37" fmla="*/ 152 h 171"/>
                <a:gd name="T38" fmla="*/ 148 w 185"/>
                <a:gd name="T39" fmla="*/ 156 h 171"/>
                <a:gd name="T40" fmla="*/ 141 w 185"/>
                <a:gd name="T41" fmla="*/ 156 h 171"/>
                <a:gd name="T42" fmla="*/ 141 w 185"/>
                <a:gd name="T43" fmla="*/ 160 h 171"/>
                <a:gd name="T44" fmla="*/ 130 w 185"/>
                <a:gd name="T45" fmla="*/ 160 h 171"/>
                <a:gd name="T46" fmla="*/ 126 w 185"/>
                <a:gd name="T47" fmla="*/ 160 h 171"/>
                <a:gd name="T48" fmla="*/ 119 w 185"/>
                <a:gd name="T49" fmla="*/ 163 h 171"/>
                <a:gd name="T50" fmla="*/ 111 w 185"/>
                <a:gd name="T51" fmla="*/ 160 h 171"/>
                <a:gd name="T52" fmla="*/ 108 w 185"/>
                <a:gd name="T53" fmla="*/ 160 h 171"/>
                <a:gd name="T54" fmla="*/ 104 w 185"/>
                <a:gd name="T55" fmla="*/ 160 h 171"/>
                <a:gd name="T56" fmla="*/ 82 w 185"/>
                <a:gd name="T57" fmla="*/ 171 h 171"/>
                <a:gd name="T58" fmla="*/ 74 w 185"/>
                <a:gd name="T59" fmla="*/ 134 h 171"/>
                <a:gd name="T60" fmla="*/ 71 w 185"/>
                <a:gd name="T61" fmla="*/ 130 h 171"/>
                <a:gd name="T62" fmla="*/ 67 w 185"/>
                <a:gd name="T63" fmla="*/ 130 h 171"/>
                <a:gd name="T64" fmla="*/ 63 w 185"/>
                <a:gd name="T65" fmla="*/ 130 h 171"/>
                <a:gd name="T66" fmla="*/ 60 w 185"/>
                <a:gd name="T67" fmla="*/ 126 h 171"/>
                <a:gd name="T68" fmla="*/ 56 w 185"/>
                <a:gd name="T69" fmla="*/ 123 h 171"/>
                <a:gd name="T70" fmla="*/ 52 w 185"/>
                <a:gd name="T71" fmla="*/ 119 h 171"/>
                <a:gd name="T72" fmla="*/ 37 w 185"/>
                <a:gd name="T73" fmla="*/ 119 h 171"/>
                <a:gd name="T74" fmla="*/ 34 w 185"/>
                <a:gd name="T75" fmla="*/ 112 h 171"/>
                <a:gd name="T76" fmla="*/ 26 w 185"/>
                <a:gd name="T77" fmla="*/ 112 h 171"/>
                <a:gd name="T78" fmla="*/ 8 w 185"/>
                <a:gd name="T79" fmla="*/ 86 h 171"/>
                <a:gd name="T80" fmla="*/ 8 w 185"/>
                <a:gd name="T81" fmla="*/ 52 h 171"/>
                <a:gd name="T82" fmla="*/ 23 w 185"/>
                <a:gd name="T83" fmla="*/ 45 h 171"/>
                <a:gd name="T84" fmla="*/ 26 w 185"/>
                <a:gd name="T85" fmla="*/ 37 h 171"/>
                <a:gd name="T86" fmla="*/ 26 w 185"/>
                <a:gd name="T87" fmla="*/ 34 h 171"/>
                <a:gd name="T88" fmla="*/ 23 w 185"/>
                <a:gd name="T89" fmla="*/ 26 h 171"/>
                <a:gd name="T90" fmla="*/ 23 w 185"/>
                <a:gd name="T91" fmla="*/ 26 h 171"/>
                <a:gd name="T92" fmla="*/ 26 w 185"/>
                <a:gd name="T93" fmla="*/ 22 h 171"/>
                <a:gd name="T94" fmla="*/ 26 w 185"/>
                <a:gd name="T95" fmla="*/ 15 h 171"/>
                <a:gd name="T96" fmla="*/ 26 w 185"/>
                <a:gd name="T97" fmla="*/ 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5" h="171">
                  <a:moveTo>
                    <a:pt x="23" y="4"/>
                  </a:moveTo>
                  <a:lnTo>
                    <a:pt x="23" y="4"/>
                  </a:lnTo>
                  <a:lnTo>
                    <a:pt x="23" y="4"/>
                  </a:lnTo>
                  <a:lnTo>
                    <a:pt x="26" y="0"/>
                  </a:lnTo>
                  <a:lnTo>
                    <a:pt x="45" y="0"/>
                  </a:lnTo>
                  <a:lnTo>
                    <a:pt x="78" y="0"/>
                  </a:lnTo>
                  <a:lnTo>
                    <a:pt x="137" y="34"/>
                  </a:lnTo>
                  <a:lnTo>
                    <a:pt x="141" y="37"/>
                  </a:lnTo>
                  <a:lnTo>
                    <a:pt x="141" y="37"/>
                  </a:lnTo>
                  <a:lnTo>
                    <a:pt x="141" y="41"/>
                  </a:lnTo>
                  <a:lnTo>
                    <a:pt x="145" y="41"/>
                  </a:lnTo>
                  <a:lnTo>
                    <a:pt x="163" y="56"/>
                  </a:lnTo>
                  <a:lnTo>
                    <a:pt x="163" y="56"/>
                  </a:lnTo>
                  <a:lnTo>
                    <a:pt x="163" y="56"/>
                  </a:lnTo>
                  <a:lnTo>
                    <a:pt x="163" y="60"/>
                  </a:lnTo>
                  <a:lnTo>
                    <a:pt x="163" y="60"/>
                  </a:lnTo>
                  <a:lnTo>
                    <a:pt x="160" y="71"/>
                  </a:lnTo>
                  <a:lnTo>
                    <a:pt x="156" y="74"/>
                  </a:lnTo>
                  <a:lnTo>
                    <a:pt x="156" y="78"/>
                  </a:lnTo>
                  <a:lnTo>
                    <a:pt x="163" y="82"/>
                  </a:lnTo>
                  <a:lnTo>
                    <a:pt x="163" y="86"/>
                  </a:lnTo>
                  <a:lnTo>
                    <a:pt x="167" y="86"/>
                  </a:lnTo>
                  <a:lnTo>
                    <a:pt x="171" y="93"/>
                  </a:lnTo>
                  <a:lnTo>
                    <a:pt x="167" y="93"/>
                  </a:lnTo>
                  <a:lnTo>
                    <a:pt x="167" y="93"/>
                  </a:lnTo>
                  <a:lnTo>
                    <a:pt x="163" y="93"/>
                  </a:lnTo>
                  <a:lnTo>
                    <a:pt x="163" y="97"/>
                  </a:lnTo>
                  <a:lnTo>
                    <a:pt x="163" y="104"/>
                  </a:lnTo>
                  <a:lnTo>
                    <a:pt x="167" y="104"/>
                  </a:lnTo>
                  <a:lnTo>
                    <a:pt x="167" y="108"/>
                  </a:lnTo>
                  <a:lnTo>
                    <a:pt x="163" y="112"/>
                  </a:lnTo>
                  <a:lnTo>
                    <a:pt x="163" y="115"/>
                  </a:lnTo>
                  <a:lnTo>
                    <a:pt x="167" y="119"/>
                  </a:lnTo>
                  <a:lnTo>
                    <a:pt x="167" y="119"/>
                  </a:lnTo>
                  <a:lnTo>
                    <a:pt x="167" y="119"/>
                  </a:lnTo>
                  <a:lnTo>
                    <a:pt x="167" y="123"/>
                  </a:lnTo>
                  <a:lnTo>
                    <a:pt x="171" y="123"/>
                  </a:lnTo>
                  <a:lnTo>
                    <a:pt x="167" y="126"/>
                  </a:lnTo>
                  <a:lnTo>
                    <a:pt x="171" y="126"/>
                  </a:lnTo>
                  <a:lnTo>
                    <a:pt x="171" y="134"/>
                  </a:lnTo>
                  <a:lnTo>
                    <a:pt x="171" y="134"/>
                  </a:lnTo>
                  <a:lnTo>
                    <a:pt x="174" y="141"/>
                  </a:lnTo>
                  <a:lnTo>
                    <a:pt x="182" y="141"/>
                  </a:lnTo>
                  <a:lnTo>
                    <a:pt x="185" y="141"/>
                  </a:lnTo>
                  <a:lnTo>
                    <a:pt x="185" y="145"/>
                  </a:lnTo>
                  <a:lnTo>
                    <a:pt x="185" y="145"/>
                  </a:lnTo>
                  <a:lnTo>
                    <a:pt x="185" y="145"/>
                  </a:lnTo>
                  <a:lnTo>
                    <a:pt x="182" y="145"/>
                  </a:lnTo>
                  <a:lnTo>
                    <a:pt x="178" y="145"/>
                  </a:lnTo>
                  <a:lnTo>
                    <a:pt x="178" y="149"/>
                  </a:lnTo>
                  <a:lnTo>
                    <a:pt x="174" y="149"/>
                  </a:lnTo>
                  <a:lnTo>
                    <a:pt x="171" y="149"/>
                  </a:lnTo>
                  <a:lnTo>
                    <a:pt x="171" y="152"/>
                  </a:lnTo>
                  <a:lnTo>
                    <a:pt x="167" y="152"/>
                  </a:lnTo>
                  <a:lnTo>
                    <a:pt x="163" y="152"/>
                  </a:lnTo>
                  <a:lnTo>
                    <a:pt x="163" y="156"/>
                  </a:lnTo>
                  <a:lnTo>
                    <a:pt x="160" y="152"/>
                  </a:lnTo>
                  <a:lnTo>
                    <a:pt x="152" y="156"/>
                  </a:lnTo>
                  <a:lnTo>
                    <a:pt x="152" y="156"/>
                  </a:lnTo>
                  <a:lnTo>
                    <a:pt x="148" y="156"/>
                  </a:lnTo>
                  <a:lnTo>
                    <a:pt x="145" y="156"/>
                  </a:lnTo>
                  <a:lnTo>
                    <a:pt x="145" y="156"/>
                  </a:lnTo>
                  <a:lnTo>
                    <a:pt x="141" y="156"/>
                  </a:lnTo>
                  <a:lnTo>
                    <a:pt x="141" y="156"/>
                  </a:lnTo>
                  <a:lnTo>
                    <a:pt x="141" y="160"/>
                  </a:lnTo>
                  <a:lnTo>
                    <a:pt x="141" y="160"/>
                  </a:lnTo>
                  <a:lnTo>
                    <a:pt x="134" y="160"/>
                  </a:lnTo>
                  <a:lnTo>
                    <a:pt x="130" y="163"/>
                  </a:lnTo>
                  <a:lnTo>
                    <a:pt x="130" y="160"/>
                  </a:lnTo>
                  <a:lnTo>
                    <a:pt x="126" y="160"/>
                  </a:lnTo>
                  <a:lnTo>
                    <a:pt x="126" y="160"/>
                  </a:lnTo>
                  <a:lnTo>
                    <a:pt x="126" y="160"/>
                  </a:lnTo>
                  <a:lnTo>
                    <a:pt x="123" y="160"/>
                  </a:lnTo>
                  <a:lnTo>
                    <a:pt x="123" y="160"/>
                  </a:lnTo>
                  <a:lnTo>
                    <a:pt x="119" y="163"/>
                  </a:lnTo>
                  <a:lnTo>
                    <a:pt x="115" y="163"/>
                  </a:lnTo>
                  <a:lnTo>
                    <a:pt x="115" y="163"/>
                  </a:lnTo>
                  <a:lnTo>
                    <a:pt x="111" y="160"/>
                  </a:lnTo>
                  <a:lnTo>
                    <a:pt x="111" y="160"/>
                  </a:lnTo>
                  <a:lnTo>
                    <a:pt x="108" y="160"/>
                  </a:lnTo>
                  <a:lnTo>
                    <a:pt x="108" y="160"/>
                  </a:lnTo>
                  <a:lnTo>
                    <a:pt x="108" y="156"/>
                  </a:lnTo>
                  <a:lnTo>
                    <a:pt x="104" y="156"/>
                  </a:lnTo>
                  <a:lnTo>
                    <a:pt x="104" y="160"/>
                  </a:lnTo>
                  <a:lnTo>
                    <a:pt x="100" y="160"/>
                  </a:lnTo>
                  <a:lnTo>
                    <a:pt x="86" y="160"/>
                  </a:lnTo>
                  <a:lnTo>
                    <a:pt x="82" y="171"/>
                  </a:lnTo>
                  <a:lnTo>
                    <a:pt x="82" y="145"/>
                  </a:lnTo>
                  <a:lnTo>
                    <a:pt x="82" y="141"/>
                  </a:lnTo>
                  <a:lnTo>
                    <a:pt x="74" y="134"/>
                  </a:lnTo>
                  <a:lnTo>
                    <a:pt x="74" y="134"/>
                  </a:lnTo>
                  <a:lnTo>
                    <a:pt x="71" y="130"/>
                  </a:lnTo>
                  <a:lnTo>
                    <a:pt x="71" y="130"/>
                  </a:lnTo>
                  <a:lnTo>
                    <a:pt x="71" y="130"/>
                  </a:lnTo>
                  <a:lnTo>
                    <a:pt x="71" y="130"/>
                  </a:lnTo>
                  <a:lnTo>
                    <a:pt x="67" y="130"/>
                  </a:lnTo>
                  <a:lnTo>
                    <a:pt x="67" y="130"/>
                  </a:lnTo>
                  <a:lnTo>
                    <a:pt x="67" y="130"/>
                  </a:lnTo>
                  <a:lnTo>
                    <a:pt x="63" y="130"/>
                  </a:lnTo>
                  <a:lnTo>
                    <a:pt x="63" y="126"/>
                  </a:lnTo>
                  <a:lnTo>
                    <a:pt x="60" y="126"/>
                  </a:lnTo>
                  <a:lnTo>
                    <a:pt x="60" y="126"/>
                  </a:lnTo>
                  <a:lnTo>
                    <a:pt x="60" y="126"/>
                  </a:lnTo>
                  <a:lnTo>
                    <a:pt x="60" y="126"/>
                  </a:lnTo>
                  <a:lnTo>
                    <a:pt x="56" y="123"/>
                  </a:lnTo>
                  <a:lnTo>
                    <a:pt x="56" y="123"/>
                  </a:lnTo>
                  <a:lnTo>
                    <a:pt x="52" y="123"/>
                  </a:lnTo>
                  <a:lnTo>
                    <a:pt x="52" y="119"/>
                  </a:lnTo>
                  <a:lnTo>
                    <a:pt x="48" y="119"/>
                  </a:lnTo>
                  <a:lnTo>
                    <a:pt x="41" y="119"/>
                  </a:lnTo>
                  <a:lnTo>
                    <a:pt x="37" y="119"/>
                  </a:lnTo>
                  <a:lnTo>
                    <a:pt x="37" y="115"/>
                  </a:lnTo>
                  <a:lnTo>
                    <a:pt x="37" y="115"/>
                  </a:lnTo>
                  <a:lnTo>
                    <a:pt x="34" y="112"/>
                  </a:lnTo>
                  <a:lnTo>
                    <a:pt x="34" y="112"/>
                  </a:lnTo>
                  <a:lnTo>
                    <a:pt x="30" y="112"/>
                  </a:lnTo>
                  <a:lnTo>
                    <a:pt x="26" y="112"/>
                  </a:lnTo>
                  <a:lnTo>
                    <a:pt x="23" y="112"/>
                  </a:lnTo>
                  <a:lnTo>
                    <a:pt x="19" y="97"/>
                  </a:lnTo>
                  <a:lnTo>
                    <a:pt x="8" y="86"/>
                  </a:lnTo>
                  <a:lnTo>
                    <a:pt x="4" y="67"/>
                  </a:lnTo>
                  <a:lnTo>
                    <a:pt x="0" y="52"/>
                  </a:lnTo>
                  <a:lnTo>
                    <a:pt x="8" y="52"/>
                  </a:lnTo>
                  <a:lnTo>
                    <a:pt x="15" y="52"/>
                  </a:lnTo>
                  <a:lnTo>
                    <a:pt x="15" y="48"/>
                  </a:lnTo>
                  <a:lnTo>
                    <a:pt x="23" y="45"/>
                  </a:lnTo>
                  <a:lnTo>
                    <a:pt x="23" y="45"/>
                  </a:lnTo>
                  <a:lnTo>
                    <a:pt x="26" y="41"/>
                  </a:lnTo>
                  <a:lnTo>
                    <a:pt x="26" y="37"/>
                  </a:lnTo>
                  <a:lnTo>
                    <a:pt x="30" y="37"/>
                  </a:lnTo>
                  <a:lnTo>
                    <a:pt x="26" y="34"/>
                  </a:lnTo>
                  <a:lnTo>
                    <a:pt x="26" y="34"/>
                  </a:lnTo>
                  <a:lnTo>
                    <a:pt x="26" y="30"/>
                  </a:lnTo>
                  <a:lnTo>
                    <a:pt x="23" y="30"/>
                  </a:lnTo>
                  <a:lnTo>
                    <a:pt x="23" y="26"/>
                  </a:lnTo>
                  <a:lnTo>
                    <a:pt x="23" y="26"/>
                  </a:lnTo>
                  <a:lnTo>
                    <a:pt x="23" y="22"/>
                  </a:lnTo>
                  <a:lnTo>
                    <a:pt x="23" y="26"/>
                  </a:lnTo>
                  <a:lnTo>
                    <a:pt x="23" y="26"/>
                  </a:lnTo>
                  <a:lnTo>
                    <a:pt x="26" y="22"/>
                  </a:lnTo>
                  <a:lnTo>
                    <a:pt x="26" y="22"/>
                  </a:lnTo>
                  <a:lnTo>
                    <a:pt x="26" y="22"/>
                  </a:lnTo>
                  <a:lnTo>
                    <a:pt x="30" y="19"/>
                  </a:lnTo>
                  <a:lnTo>
                    <a:pt x="26" y="15"/>
                  </a:lnTo>
                  <a:lnTo>
                    <a:pt x="26" y="11"/>
                  </a:lnTo>
                  <a:lnTo>
                    <a:pt x="26" y="11"/>
                  </a:lnTo>
                  <a:lnTo>
                    <a:pt x="26" y="8"/>
                  </a:lnTo>
                  <a:lnTo>
                    <a:pt x="23" y="8"/>
                  </a:lnTo>
                  <a:lnTo>
                    <a:pt x="23"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139">
              <a:extLst>
                <a:ext uri="{FF2B5EF4-FFF2-40B4-BE49-F238E27FC236}">
                  <a16:creationId xmlns:a16="http://schemas.microsoft.com/office/drawing/2014/main" id="{707C187A-FAEF-4ADC-83D2-0153365B13A5}"/>
                </a:ext>
              </a:extLst>
            </p:cNvPr>
            <p:cNvSpPr>
              <a:spLocks/>
            </p:cNvSpPr>
            <p:nvPr/>
          </p:nvSpPr>
          <p:spPr bwMode="auto">
            <a:xfrm>
              <a:off x="4908029" y="3200415"/>
              <a:ext cx="42459" cy="33452"/>
            </a:xfrm>
            <a:custGeom>
              <a:avLst/>
              <a:gdLst>
                <a:gd name="T0" fmla="*/ 7 w 33"/>
                <a:gd name="T1" fmla="*/ 4 h 26"/>
                <a:gd name="T2" fmla="*/ 7 w 33"/>
                <a:gd name="T3" fmla="*/ 4 h 26"/>
                <a:gd name="T4" fmla="*/ 11 w 33"/>
                <a:gd name="T5" fmla="*/ 4 h 26"/>
                <a:gd name="T6" fmla="*/ 14 w 33"/>
                <a:gd name="T7" fmla="*/ 0 h 26"/>
                <a:gd name="T8" fmla="*/ 14 w 33"/>
                <a:gd name="T9" fmla="*/ 0 h 26"/>
                <a:gd name="T10" fmla="*/ 18 w 33"/>
                <a:gd name="T11" fmla="*/ 4 h 26"/>
                <a:gd name="T12" fmla="*/ 18 w 33"/>
                <a:gd name="T13" fmla="*/ 4 h 26"/>
                <a:gd name="T14" fmla="*/ 22 w 33"/>
                <a:gd name="T15" fmla="*/ 0 h 26"/>
                <a:gd name="T16" fmla="*/ 22 w 33"/>
                <a:gd name="T17" fmla="*/ 0 h 26"/>
                <a:gd name="T18" fmla="*/ 22 w 33"/>
                <a:gd name="T19" fmla="*/ 0 h 26"/>
                <a:gd name="T20" fmla="*/ 26 w 33"/>
                <a:gd name="T21" fmla="*/ 4 h 26"/>
                <a:gd name="T22" fmla="*/ 29 w 33"/>
                <a:gd name="T23" fmla="*/ 4 h 26"/>
                <a:gd name="T24" fmla="*/ 29 w 33"/>
                <a:gd name="T25" fmla="*/ 7 h 26"/>
                <a:gd name="T26" fmla="*/ 29 w 33"/>
                <a:gd name="T27" fmla="*/ 7 h 26"/>
                <a:gd name="T28" fmla="*/ 29 w 33"/>
                <a:gd name="T29" fmla="*/ 11 h 26"/>
                <a:gd name="T30" fmla="*/ 33 w 33"/>
                <a:gd name="T31" fmla="*/ 15 h 26"/>
                <a:gd name="T32" fmla="*/ 29 w 33"/>
                <a:gd name="T33" fmla="*/ 18 h 26"/>
                <a:gd name="T34" fmla="*/ 29 w 33"/>
                <a:gd name="T35" fmla="*/ 18 h 26"/>
                <a:gd name="T36" fmla="*/ 29 w 33"/>
                <a:gd name="T37" fmla="*/ 18 h 26"/>
                <a:gd name="T38" fmla="*/ 26 w 33"/>
                <a:gd name="T39" fmla="*/ 22 h 26"/>
                <a:gd name="T40" fmla="*/ 26 w 33"/>
                <a:gd name="T41" fmla="*/ 22 h 26"/>
                <a:gd name="T42" fmla="*/ 26 w 33"/>
                <a:gd name="T43" fmla="*/ 18 h 26"/>
                <a:gd name="T44" fmla="*/ 26 w 33"/>
                <a:gd name="T45" fmla="*/ 18 h 26"/>
                <a:gd name="T46" fmla="*/ 22 w 33"/>
                <a:gd name="T47" fmla="*/ 18 h 26"/>
                <a:gd name="T48" fmla="*/ 22 w 33"/>
                <a:gd name="T49" fmla="*/ 15 h 26"/>
                <a:gd name="T50" fmla="*/ 18 w 33"/>
                <a:gd name="T51" fmla="*/ 15 h 26"/>
                <a:gd name="T52" fmla="*/ 18 w 33"/>
                <a:gd name="T53" fmla="*/ 15 h 26"/>
                <a:gd name="T54" fmla="*/ 18 w 33"/>
                <a:gd name="T55" fmla="*/ 15 h 26"/>
                <a:gd name="T56" fmla="*/ 18 w 33"/>
                <a:gd name="T57" fmla="*/ 18 h 26"/>
                <a:gd name="T58" fmla="*/ 14 w 33"/>
                <a:gd name="T59" fmla="*/ 22 h 26"/>
                <a:gd name="T60" fmla="*/ 14 w 33"/>
                <a:gd name="T61" fmla="*/ 22 h 26"/>
                <a:gd name="T62" fmla="*/ 11 w 33"/>
                <a:gd name="T63" fmla="*/ 26 h 26"/>
                <a:gd name="T64" fmla="*/ 11 w 33"/>
                <a:gd name="T65" fmla="*/ 22 h 26"/>
                <a:gd name="T66" fmla="*/ 11 w 33"/>
                <a:gd name="T67" fmla="*/ 22 h 26"/>
                <a:gd name="T68" fmla="*/ 7 w 33"/>
                <a:gd name="T69" fmla="*/ 26 h 26"/>
                <a:gd name="T70" fmla="*/ 7 w 33"/>
                <a:gd name="T71" fmla="*/ 22 h 26"/>
                <a:gd name="T72" fmla="*/ 3 w 33"/>
                <a:gd name="T73" fmla="*/ 22 h 26"/>
                <a:gd name="T74" fmla="*/ 3 w 33"/>
                <a:gd name="T75" fmla="*/ 18 h 26"/>
                <a:gd name="T76" fmla="*/ 0 w 33"/>
                <a:gd name="T77" fmla="*/ 18 h 26"/>
                <a:gd name="T78" fmla="*/ 0 w 33"/>
                <a:gd name="T79" fmla="*/ 22 h 26"/>
                <a:gd name="T80" fmla="*/ 0 w 33"/>
                <a:gd name="T81" fmla="*/ 18 h 26"/>
                <a:gd name="T82" fmla="*/ 0 w 33"/>
                <a:gd name="T83" fmla="*/ 7 h 26"/>
                <a:gd name="T84" fmla="*/ 3 w 33"/>
                <a:gd name="T85" fmla="*/ 7 h 26"/>
                <a:gd name="T86" fmla="*/ 7 w 33"/>
                <a:gd name="T87"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 h="26">
                  <a:moveTo>
                    <a:pt x="7" y="4"/>
                  </a:moveTo>
                  <a:lnTo>
                    <a:pt x="7" y="4"/>
                  </a:lnTo>
                  <a:lnTo>
                    <a:pt x="11" y="4"/>
                  </a:lnTo>
                  <a:lnTo>
                    <a:pt x="14" y="0"/>
                  </a:lnTo>
                  <a:lnTo>
                    <a:pt x="14" y="0"/>
                  </a:lnTo>
                  <a:lnTo>
                    <a:pt x="18" y="4"/>
                  </a:lnTo>
                  <a:lnTo>
                    <a:pt x="18" y="4"/>
                  </a:lnTo>
                  <a:lnTo>
                    <a:pt x="22" y="0"/>
                  </a:lnTo>
                  <a:lnTo>
                    <a:pt x="22" y="0"/>
                  </a:lnTo>
                  <a:lnTo>
                    <a:pt x="22" y="0"/>
                  </a:lnTo>
                  <a:lnTo>
                    <a:pt x="26" y="4"/>
                  </a:lnTo>
                  <a:lnTo>
                    <a:pt x="29" y="4"/>
                  </a:lnTo>
                  <a:lnTo>
                    <a:pt x="29" y="7"/>
                  </a:lnTo>
                  <a:lnTo>
                    <a:pt x="29" y="7"/>
                  </a:lnTo>
                  <a:lnTo>
                    <a:pt x="29" y="11"/>
                  </a:lnTo>
                  <a:lnTo>
                    <a:pt x="33" y="15"/>
                  </a:lnTo>
                  <a:lnTo>
                    <a:pt x="29" y="18"/>
                  </a:lnTo>
                  <a:lnTo>
                    <a:pt x="29" y="18"/>
                  </a:lnTo>
                  <a:lnTo>
                    <a:pt x="29" y="18"/>
                  </a:lnTo>
                  <a:lnTo>
                    <a:pt x="26" y="22"/>
                  </a:lnTo>
                  <a:lnTo>
                    <a:pt x="26" y="22"/>
                  </a:lnTo>
                  <a:lnTo>
                    <a:pt x="26" y="18"/>
                  </a:lnTo>
                  <a:lnTo>
                    <a:pt x="26" y="18"/>
                  </a:lnTo>
                  <a:lnTo>
                    <a:pt x="22" y="18"/>
                  </a:lnTo>
                  <a:lnTo>
                    <a:pt x="22" y="15"/>
                  </a:lnTo>
                  <a:lnTo>
                    <a:pt x="18" y="15"/>
                  </a:lnTo>
                  <a:lnTo>
                    <a:pt x="18" y="15"/>
                  </a:lnTo>
                  <a:lnTo>
                    <a:pt x="18" y="15"/>
                  </a:lnTo>
                  <a:lnTo>
                    <a:pt x="18" y="18"/>
                  </a:lnTo>
                  <a:lnTo>
                    <a:pt x="14" y="22"/>
                  </a:lnTo>
                  <a:lnTo>
                    <a:pt x="14" y="22"/>
                  </a:lnTo>
                  <a:lnTo>
                    <a:pt x="11" y="26"/>
                  </a:lnTo>
                  <a:lnTo>
                    <a:pt x="11" y="22"/>
                  </a:lnTo>
                  <a:lnTo>
                    <a:pt x="11" y="22"/>
                  </a:lnTo>
                  <a:lnTo>
                    <a:pt x="7" y="26"/>
                  </a:lnTo>
                  <a:lnTo>
                    <a:pt x="7" y="22"/>
                  </a:lnTo>
                  <a:lnTo>
                    <a:pt x="3" y="22"/>
                  </a:lnTo>
                  <a:lnTo>
                    <a:pt x="3" y="18"/>
                  </a:lnTo>
                  <a:lnTo>
                    <a:pt x="0" y="18"/>
                  </a:lnTo>
                  <a:lnTo>
                    <a:pt x="0" y="22"/>
                  </a:lnTo>
                  <a:lnTo>
                    <a:pt x="0" y="18"/>
                  </a:lnTo>
                  <a:lnTo>
                    <a:pt x="0" y="7"/>
                  </a:lnTo>
                  <a:lnTo>
                    <a:pt x="3" y="7"/>
                  </a:lnTo>
                  <a:lnTo>
                    <a:pt x="7"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140">
              <a:extLst>
                <a:ext uri="{FF2B5EF4-FFF2-40B4-BE49-F238E27FC236}">
                  <a16:creationId xmlns:a16="http://schemas.microsoft.com/office/drawing/2014/main" id="{0629D850-BFB9-48A9-87C8-65340FC1AAE4}"/>
                </a:ext>
              </a:extLst>
            </p:cNvPr>
            <p:cNvSpPr>
              <a:spLocks/>
            </p:cNvSpPr>
            <p:nvPr/>
          </p:nvSpPr>
          <p:spPr bwMode="auto">
            <a:xfrm>
              <a:off x="4908029" y="3219715"/>
              <a:ext cx="42459" cy="42459"/>
            </a:xfrm>
            <a:custGeom>
              <a:avLst/>
              <a:gdLst>
                <a:gd name="T0" fmla="*/ 3 w 33"/>
                <a:gd name="T1" fmla="*/ 33 h 33"/>
                <a:gd name="T2" fmla="*/ 11 w 33"/>
                <a:gd name="T3" fmla="*/ 33 h 33"/>
                <a:gd name="T4" fmla="*/ 18 w 33"/>
                <a:gd name="T5" fmla="*/ 33 h 33"/>
                <a:gd name="T6" fmla="*/ 18 w 33"/>
                <a:gd name="T7" fmla="*/ 29 h 33"/>
                <a:gd name="T8" fmla="*/ 26 w 33"/>
                <a:gd name="T9" fmla="*/ 26 h 33"/>
                <a:gd name="T10" fmla="*/ 26 w 33"/>
                <a:gd name="T11" fmla="*/ 26 h 33"/>
                <a:gd name="T12" fmla="*/ 29 w 33"/>
                <a:gd name="T13" fmla="*/ 22 h 33"/>
                <a:gd name="T14" fmla="*/ 29 w 33"/>
                <a:gd name="T15" fmla="*/ 18 h 33"/>
                <a:gd name="T16" fmla="*/ 33 w 33"/>
                <a:gd name="T17" fmla="*/ 18 h 33"/>
                <a:gd name="T18" fmla="*/ 29 w 33"/>
                <a:gd name="T19" fmla="*/ 15 h 33"/>
                <a:gd name="T20" fmla="*/ 29 w 33"/>
                <a:gd name="T21" fmla="*/ 15 h 33"/>
                <a:gd name="T22" fmla="*/ 29 w 33"/>
                <a:gd name="T23" fmla="*/ 11 h 33"/>
                <a:gd name="T24" fmla="*/ 26 w 33"/>
                <a:gd name="T25" fmla="*/ 11 h 33"/>
                <a:gd name="T26" fmla="*/ 26 w 33"/>
                <a:gd name="T27" fmla="*/ 7 h 33"/>
                <a:gd name="T28" fmla="*/ 26 w 33"/>
                <a:gd name="T29" fmla="*/ 7 h 33"/>
                <a:gd name="T30" fmla="*/ 26 w 33"/>
                <a:gd name="T31" fmla="*/ 3 h 33"/>
                <a:gd name="T32" fmla="*/ 22 w 33"/>
                <a:gd name="T33" fmla="*/ 3 h 33"/>
                <a:gd name="T34" fmla="*/ 22 w 33"/>
                <a:gd name="T35" fmla="*/ 0 h 33"/>
                <a:gd name="T36" fmla="*/ 18 w 33"/>
                <a:gd name="T37" fmla="*/ 0 h 33"/>
                <a:gd name="T38" fmla="*/ 18 w 33"/>
                <a:gd name="T39" fmla="*/ 0 h 33"/>
                <a:gd name="T40" fmla="*/ 18 w 33"/>
                <a:gd name="T41" fmla="*/ 0 h 33"/>
                <a:gd name="T42" fmla="*/ 18 w 33"/>
                <a:gd name="T43" fmla="*/ 3 h 33"/>
                <a:gd name="T44" fmla="*/ 14 w 33"/>
                <a:gd name="T45" fmla="*/ 7 h 33"/>
                <a:gd name="T46" fmla="*/ 14 w 33"/>
                <a:gd name="T47" fmla="*/ 7 h 33"/>
                <a:gd name="T48" fmla="*/ 11 w 33"/>
                <a:gd name="T49" fmla="*/ 11 h 33"/>
                <a:gd name="T50" fmla="*/ 11 w 33"/>
                <a:gd name="T51" fmla="*/ 7 h 33"/>
                <a:gd name="T52" fmla="*/ 11 w 33"/>
                <a:gd name="T53" fmla="*/ 7 h 33"/>
                <a:gd name="T54" fmla="*/ 7 w 33"/>
                <a:gd name="T55" fmla="*/ 11 h 33"/>
                <a:gd name="T56" fmla="*/ 7 w 33"/>
                <a:gd name="T57" fmla="*/ 7 h 33"/>
                <a:gd name="T58" fmla="*/ 3 w 33"/>
                <a:gd name="T59" fmla="*/ 7 h 33"/>
                <a:gd name="T60" fmla="*/ 3 w 33"/>
                <a:gd name="T61" fmla="*/ 3 h 33"/>
                <a:gd name="T62" fmla="*/ 0 w 33"/>
                <a:gd name="T63" fmla="*/ 3 h 33"/>
                <a:gd name="T64" fmla="*/ 0 w 33"/>
                <a:gd name="T65" fmla="*/ 7 h 33"/>
                <a:gd name="T66" fmla="*/ 0 w 33"/>
                <a:gd name="T67" fmla="*/ 7 h 33"/>
                <a:gd name="T68" fmla="*/ 0 w 33"/>
                <a:gd name="T69" fmla="*/ 11 h 33"/>
                <a:gd name="T70" fmla="*/ 0 w 33"/>
                <a:gd name="T71" fmla="*/ 15 h 33"/>
                <a:gd name="T72" fmla="*/ 0 w 33"/>
                <a:gd name="T73" fmla="*/ 18 h 33"/>
                <a:gd name="T74" fmla="*/ 3 w 33"/>
                <a:gd name="T7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 h="33">
                  <a:moveTo>
                    <a:pt x="3" y="33"/>
                  </a:moveTo>
                  <a:lnTo>
                    <a:pt x="11" y="33"/>
                  </a:lnTo>
                  <a:lnTo>
                    <a:pt x="18" y="33"/>
                  </a:lnTo>
                  <a:lnTo>
                    <a:pt x="18" y="29"/>
                  </a:lnTo>
                  <a:lnTo>
                    <a:pt x="26" y="26"/>
                  </a:lnTo>
                  <a:lnTo>
                    <a:pt x="26" y="26"/>
                  </a:lnTo>
                  <a:lnTo>
                    <a:pt x="29" y="22"/>
                  </a:lnTo>
                  <a:lnTo>
                    <a:pt x="29" y="18"/>
                  </a:lnTo>
                  <a:lnTo>
                    <a:pt x="33" y="18"/>
                  </a:lnTo>
                  <a:lnTo>
                    <a:pt x="29" y="15"/>
                  </a:lnTo>
                  <a:lnTo>
                    <a:pt x="29" y="15"/>
                  </a:lnTo>
                  <a:lnTo>
                    <a:pt x="29" y="11"/>
                  </a:lnTo>
                  <a:lnTo>
                    <a:pt x="26" y="11"/>
                  </a:lnTo>
                  <a:lnTo>
                    <a:pt x="26" y="7"/>
                  </a:lnTo>
                  <a:lnTo>
                    <a:pt x="26" y="7"/>
                  </a:lnTo>
                  <a:lnTo>
                    <a:pt x="26" y="3"/>
                  </a:lnTo>
                  <a:lnTo>
                    <a:pt x="22" y="3"/>
                  </a:lnTo>
                  <a:lnTo>
                    <a:pt x="22" y="0"/>
                  </a:lnTo>
                  <a:lnTo>
                    <a:pt x="18" y="0"/>
                  </a:lnTo>
                  <a:lnTo>
                    <a:pt x="18" y="0"/>
                  </a:lnTo>
                  <a:lnTo>
                    <a:pt x="18" y="0"/>
                  </a:lnTo>
                  <a:lnTo>
                    <a:pt x="18" y="3"/>
                  </a:lnTo>
                  <a:lnTo>
                    <a:pt x="14" y="7"/>
                  </a:lnTo>
                  <a:lnTo>
                    <a:pt x="14" y="7"/>
                  </a:lnTo>
                  <a:lnTo>
                    <a:pt x="11" y="11"/>
                  </a:lnTo>
                  <a:lnTo>
                    <a:pt x="11" y="7"/>
                  </a:lnTo>
                  <a:lnTo>
                    <a:pt x="11" y="7"/>
                  </a:lnTo>
                  <a:lnTo>
                    <a:pt x="7" y="11"/>
                  </a:lnTo>
                  <a:lnTo>
                    <a:pt x="7" y="7"/>
                  </a:lnTo>
                  <a:lnTo>
                    <a:pt x="3" y="7"/>
                  </a:lnTo>
                  <a:lnTo>
                    <a:pt x="3" y="3"/>
                  </a:lnTo>
                  <a:lnTo>
                    <a:pt x="0" y="3"/>
                  </a:lnTo>
                  <a:lnTo>
                    <a:pt x="0" y="7"/>
                  </a:lnTo>
                  <a:lnTo>
                    <a:pt x="0" y="7"/>
                  </a:lnTo>
                  <a:lnTo>
                    <a:pt x="0" y="11"/>
                  </a:lnTo>
                  <a:lnTo>
                    <a:pt x="0" y="15"/>
                  </a:lnTo>
                  <a:lnTo>
                    <a:pt x="0" y="18"/>
                  </a:lnTo>
                  <a:lnTo>
                    <a:pt x="3" y="3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141">
              <a:extLst>
                <a:ext uri="{FF2B5EF4-FFF2-40B4-BE49-F238E27FC236}">
                  <a16:creationId xmlns:a16="http://schemas.microsoft.com/office/drawing/2014/main" id="{6AB7F4D1-4CC2-4199-B711-0DA9D9C0D4B1}"/>
                </a:ext>
              </a:extLst>
            </p:cNvPr>
            <p:cNvSpPr>
              <a:spLocks/>
            </p:cNvSpPr>
            <p:nvPr/>
          </p:nvSpPr>
          <p:spPr bwMode="auto">
            <a:xfrm>
              <a:off x="4545201" y="3075612"/>
              <a:ext cx="405289" cy="362830"/>
            </a:xfrm>
            <a:custGeom>
              <a:avLst/>
              <a:gdLst>
                <a:gd name="T0" fmla="*/ 11 w 315"/>
                <a:gd name="T1" fmla="*/ 156 h 282"/>
                <a:gd name="T2" fmla="*/ 22 w 315"/>
                <a:gd name="T3" fmla="*/ 153 h 282"/>
                <a:gd name="T4" fmla="*/ 37 w 315"/>
                <a:gd name="T5" fmla="*/ 145 h 282"/>
                <a:gd name="T6" fmla="*/ 45 w 315"/>
                <a:gd name="T7" fmla="*/ 153 h 282"/>
                <a:gd name="T8" fmla="*/ 63 w 315"/>
                <a:gd name="T9" fmla="*/ 138 h 282"/>
                <a:gd name="T10" fmla="*/ 67 w 315"/>
                <a:gd name="T11" fmla="*/ 115 h 282"/>
                <a:gd name="T12" fmla="*/ 82 w 315"/>
                <a:gd name="T13" fmla="*/ 97 h 282"/>
                <a:gd name="T14" fmla="*/ 97 w 315"/>
                <a:gd name="T15" fmla="*/ 75 h 282"/>
                <a:gd name="T16" fmla="*/ 100 w 315"/>
                <a:gd name="T17" fmla="*/ 56 h 282"/>
                <a:gd name="T18" fmla="*/ 111 w 315"/>
                <a:gd name="T19" fmla="*/ 34 h 282"/>
                <a:gd name="T20" fmla="*/ 111 w 315"/>
                <a:gd name="T21" fmla="*/ 15 h 282"/>
                <a:gd name="T22" fmla="*/ 115 w 315"/>
                <a:gd name="T23" fmla="*/ 8 h 282"/>
                <a:gd name="T24" fmla="*/ 126 w 315"/>
                <a:gd name="T25" fmla="*/ 4 h 282"/>
                <a:gd name="T26" fmla="*/ 141 w 315"/>
                <a:gd name="T27" fmla="*/ 12 h 282"/>
                <a:gd name="T28" fmla="*/ 159 w 315"/>
                <a:gd name="T29" fmla="*/ 15 h 282"/>
                <a:gd name="T30" fmla="*/ 171 w 315"/>
                <a:gd name="T31" fmla="*/ 15 h 282"/>
                <a:gd name="T32" fmla="*/ 185 w 315"/>
                <a:gd name="T33" fmla="*/ 8 h 282"/>
                <a:gd name="T34" fmla="*/ 208 w 315"/>
                <a:gd name="T35" fmla="*/ 4 h 282"/>
                <a:gd name="T36" fmla="*/ 215 w 315"/>
                <a:gd name="T37" fmla="*/ 4 h 282"/>
                <a:gd name="T38" fmla="*/ 222 w 315"/>
                <a:gd name="T39" fmla="*/ 0 h 282"/>
                <a:gd name="T40" fmla="*/ 237 w 315"/>
                <a:gd name="T41" fmla="*/ 4 h 282"/>
                <a:gd name="T42" fmla="*/ 256 w 315"/>
                <a:gd name="T43" fmla="*/ 4 h 282"/>
                <a:gd name="T44" fmla="*/ 271 w 315"/>
                <a:gd name="T45" fmla="*/ 15 h 282"/>
                <a:gd name="T46" fmla="*/ 282 w 315"/>
                <a:gd name="T47" fmla="*/ 12 h 282"/>
                <a:gd name="T48" fmla="*/ 293 w 315"/>
                <a:gd name="T49" fmla="*/ 8 h 282"/>
                <a:gd name="T50" fmla="*/ 308 w 315"/>
                <a:gd name="T51" fmla="*/ 19 h 282"/>
                <a:gd name="T52" fmla="*/ 315 w 315"/>
                <a:gd name="T53" fmla="*/ 26 h 282"/>
                <a:gd name="T54" fmla="*/ 311 w 315"/>
                <a:gd name="T55" fmla="*/ 45 h 282"/>
                <a:gd name="T56" fmla="*/ 300 w 315"/>
                <a:gd name="T57" fmla="*/ 67 h 282"/>
                <a:gd name="T58" fmla="*/ 289 w 315"/>
                <a:gd name="T59" fmla="*/ 101 h 282"/>
                <a:gd name="T60" fmla="*/ 282 w 315"/>
                <a:gd name="T61" fmla="*/ 127 h 282"/>
                <a:gd name="T62" fmla="*/ 304 w 315"/>
                <a:gd name="T63" fmla="*/ 201 h 282"/>
                <a:gd name="T64" fmla="*/ 274 w 315"/>
                <a:gd name="T65" fmla="*/ 227 h 282"/>
                <a:gd name="T66" fmla="*/ 274 w 315"/>
                <a:gd name="T67" fmla="*/ 238 h 282"/>
                <a:gd name="T68" fmla="*/ 271 w 315"/>
                <a:gd name="T69" fmla="*/ 256 h 282"/>
                <a:gd name="T70" fmla="*/ 285 w 315"/>
                <a:gd name="T71" fmla="*/ 268 h 282"/>
                <a:gd name="T72" fmla="*/ 289 w 315"/>
                <a:gd name="T73" fmla="*/ 282 h 282"/>
                <a:gd name="T74" fmla="*/ 278 w 315"/>
                <a:gd name="T75" fmla="*/ 282 h 282"/>
                <a:gd name="T76" fmla="*/ 256 w 315"/>
                <a:gd name="T77" fmla="*/ 264 h 282"/>
                <a:gd name="T78" fmla="*/ 245 w 315"/>
                <a:gd name="T79" fmla="*/ 253 h 282"/>
                <a:gd name="T80" fmla="*/ 234 w 315"/>
                <a:gd name="T81" fmla="*/ 260 h 282"/>
                <a:gd name="T82" fmla="*/ 219 w 315"/>
                <a:gd name="T83" fmla="*/ 256 h 282"/>
                <a:gd name="T84" fmla="*/ 211 w 315"/>
                <a:gd name="T85" fmla="*/ 249 h 282"/>
                <a:gd name="T86" fmla="*/ 204 w 315"/>
                <a:gd name="T87" fmla="*/ 253 h 282"/>
                <a:gd name="T88" fmla="*/ 196 w 315"/>
                <a:gd name="T89" fmla="*/ 245 h 282"/>
                <a:gd name="T90" fmla="*/ 182 w 315"/>
                <a:gd name="T91" fmla="*/ 249 h 282"/>
                <a:gd name="T92" fmla="*/ 171 w 315"/>
                <a:gd name="T93" fmla="*/ 249 h 282"/>
                <a:gd name="T94" fmla="*/ 167 w 315"/>
                <a:gd name="T95" fmla="*/ 242 h 282"/>
                <a:gd name="T96" fmla="*/ 163 w 315"/>
                <a:gd name="T97" fmla="*/ 230 h 282"/>
                <a:gd name="T98" fmla="*/ 163 w 315"/>
                <a:gd name="T99" fmla="*/ 223 h 282"/>
                <a:gd name="T100" fmla="*/ 159 w 315"/>
                <a:gd name="T101" fmla="*/ 208 h 282"/>
                <a:gd name="T102" fmla="*/ 159 w 315"/>
                <a:gd name="T103" fmla="*/ 197 h 282"/>
                <a:gd name="T104" fmla="*/ 141 w 315"/>
                <a:gd name="T105" fmla="*/ 186 h 282"/>
                <a:gd name="T106" fmla="*/ 122 w 315"/>
                <a:gd name="T107" fmla="*/ 190 h 282"/>
                <a:gd name="T108" fmla="*/ 104 w 315"/>
                <a:gd name="T109" fmla="*/ 201 h 282"/>
                <a:gd name="T110" fmla="*/ 85 w 315"/>
                <a:gd name="T111" fmla="*/ 193 h 282"/>
                <a:gd name="T112" fmla="*/ 82 w 315"/>
                <a:gd name="T113" fmla="*/ 182 h 282"/>
                <a:gd name="T114" fmla="*/ 78 w 315"/>
                <a:gd name="T115" fmla="*/ 171 h 282"/>
                <a:gd name="T116" fmla="*/ 37 w 315"/>
                <a:gd name="T117" fmla="*/ 167 h 282"/>
                <a:gd name="T118" fmla="*/ 19 w 315"/>
                <a:gd name="T119" fmla="*/ 167 h 282"/>
                <a:gd name="T120" fmla="*/ 11 w 315"/>
                <a:gd name="T121" fmla="*/ 1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 h="282">
                  <a:moveTo>
                    <a:pt x="0" y="167"/>
                  </a:moveTo>
                  <a:lnTo>
                    <a:pt x="4" y="164"/>
                  </a:lnTo>
                  <a:lnTo>
                    <a:pt x="8" y="164"/>
                  </a:lnTo>
                  <a:lnTo>
                    <a:pt x="11" y="164"/>
                  </a:lnTo>
                  <a:lnTo>
                    <a:pt x="8" y="156"/>
                  </a:lnTo>
                  <a:lnTo>
                    <a:pt x="11" y="156"/>
                  </a:lnTo>
                  <a:lnTo>
                    <a:pt x="15" y="153"/>
                  </a:lnTo>
                  <a:lnTo>
                    <a:pt x="19" y="149"/>
                  </a:lnTo>
                  <a:lnTo>
                    <a:pt x="19" y="149"/>
                  </a:lnTo>
                  <a:lnTo>
                    <a:pt x="22" y="149"/>
                  </a:lnTo>
                  <a:lnTo>
                    <a:pt x="22" y="153"/>
                  </a:lnTo>
                  <a:lnTo>
                    <a:pt x="22" y="153"/>
                  </a:lnTo>
                  <a:lnTo>
                    <a:pt x="26" y="153"/>
                  </a:lnTo>
                  <a:lnTo>
                    <a:pt x="30" y="149"/>
                  </a:lnTo>
                  <a:lnTo>
                    <a:pt x="30" y="149"/>
                  </a:lnTo>
                  <a:lnTo>
                    <a:pt x="30" y="149"/>
                  </a:lnTo>
                  <a:lnTo>
                    <a:pt x="34" y="149"/>
                  </a:lnTo>
                  <a:lnTo>
                    <a:pt x="37" y="145"/>
                  </a:lnTo>
                  <a:lnTo>
                    <a:pt x="41" y="145"/>
                  </a:lnTo>
                  <a:lnTo>
                    <a:pt x="41" y="145"/>
                  </a:lnTo>
                  <a:lnTo>
                    <a:pt x="37" y="149"/>
                  </a:lnTo>
                  <a:lnTo>
                    <a:pt x="41" y="149"/>
                  </a:lnTo>
                  <a:lnTo>
                    <a:pt x="41" y="153"/>
                  </a:lnTo>
                  <a:lnTo>
                    <a:pt x="45" y="153"/>
                  </a:lnTo>
                  <a:lnTo>
                    <a:pt x="48" y="153"/>
                  </a:lnTo>
                  <a:lnTo>
                    <a:pt x="52" y="149"/>
                  </a:lnTo>
                  <a:lnTo>
                    <a:pt x="59" y="141"/>
                  </a:lnTo>
                  <a:lnTo>
                    <a:pt x="59" y="141"/>
                  </a:lnTo>
                  <a:lnTo>
                    <a:pt x="63" y="138"/>
                  </a:lnTo>
                  <a:lnTo>
                    <a:pt x="63" y="138"/>
                  </a:lnTo>
                  <a:lnTo>
                    <a:pt x="67" y="134"/>
                  </a:lnTo>
                  <a:lnTo>
                    <a:pt x="67" y="130"/>
                  </a:lnTo>
                  <a:lnTo>
                    <a:pt x="67" y="127"/>
                  </a:lnTo>
                  <a:lnTo>
                    <a:pt x="67" y="119"/>
                  </a:lnTo>
                  <a:lnTo>
                    <a:pt x="67" y="119"/>
                  </a:lnTo>
                  <a:lnTo>
                    <a:pt x="67" y="115"/>
                  </a:lnTo>
                  <a:lnTo>
                    <a:pt x="71" y="112"/>
                  </a:lnTo>
                  <a:lnTo>
                    <a:pt x="74" y="108"/>
                  </a:lnTo>
                  <a:lnTo>
                    <a:pt x="74" y="104"/>
                  </a:lnTo>
                  <a:lnTo>
                    <a:pt x="78" y="101"/>
                  </a:lnTo>
                  <a:lnTo>
                    <a:pt x="82" y="97"/>
                  </a:lnTo>
                  <a:lnTo>
                    <a:pt x="82" y="97"/>
                  </a:lnTo>
                  <a:lnTo>
                    <a:pt x="85" y="97"/>
                  </a:lnTo>
                  <a:lnTo>
                    <a:pt x="89" y="93"/>
                  </a:lnTo>
                  <a:lnTo>
                    <a:pt x="93" y="86"/>
                  </a:lnTo>
                  <a:lnTo>
                    <a:pt x="93" y="82"/>
                  </a:lnTo>
                  <a:lnTo>
                    <a:pt x="97" y="78"/>
                  </a:lnTo>
                  <a:lnTo>
                    <a:pt x="97" y="75"/>
                  </a:lnTo>
                  <a:lnTo>
                    <a:pt x="100" y="71"/>
                  </a:lnTo>
                  <a:lnTo>
                    <a:pt x="97" y="71"/>
                  </a:lnTo>
                  <a:lnTo>
                    <a:pt x="100" y="67"/>
                  </a:lnTo>
                  <a:lnTo>
                    <a:pt x="97" y="64"/>
                  </a:lnTo>
                  <a:lnTo>
                    <a:pt x="100" y="60"/>
                  </a:lnTo>
                  <a:lnTo>
                    <a:pt x="100" y="56"/>
                  </a:lnTo>
                  <a:lnTo>
                    <a:pt x="100" y="56"/>
                  </a:lnTo>
                  <a:lnTo>
                    <a:pt x="104" y="52"/>
                  </a:lnTo>
                  <a:lnTo>
                    <a:pt x="100" y="45"/>
                  </a:lnTo>
                  <a:lnTo>
                    <a:pt x="108" y="38"/>
                  </a:lnTo>
                  <a:lnTo>
                    <a:pt x="108" y="34"/>
                  </a:lnTo>
                  <a:lnTo>
                    <a:pt x="111" y="34"/>
                  </a:lnTo>
                  <a:lnTo>
                    <a:pt x="111" y="26"/>
                  </a:lnTo>
                  <a:lnTo>
                    <a:pt x="111" y="26"/>
                  </a:lnTo>
                  <a:lnTo>
                    <a:pt x="111" y="23"/>
                  </a:lnTo>
                  <a:lnTo>
                    <a:pt x="111" y="19"/>
                  </a:lnTo>
                  <a:lnTo>
                    <a:pt x="111" y="19"/>
                  </a:lnTo>
                  <a:lnTo>
                    <a:pt x="111" y="15"/>
                  </a:lnTo>
                  <a:lnTo>
                    <a:pt x="111" y="12"/>
                  </a:lnTo>
                  <a:lnTo>
                    <a:pt x="111" y="12"/>
                  </a:lnTo>
                  <a:lnTo>
                    <a:pt x="115" y="12"/>
                  </a:lnTo>
                  <a:lnTo>
                    <a:pt x="115" y="12"/>
                  </a:lnTo>
                  <a:lnTo>
                    <a:pt x="115" y="8"/>
                  </a:lnTo>
                  <a:lnTo>
                    <a:pt x="115" y="8"/>
                  </a:lnTo>
                  <a:lnTo>
                    <a:pt x="115" y="4"/>
                  </a:lnTo>
                  <a:lnTo>
                    <a:pt x="119" y="4"/>
                  </a:lnTo>
                  <a:lnTo>
                    <a:pt x="122" y="4"/>
                  </a:lnTo>
                  <a:lnTo>
                    <a:pt x="122" y="4"/>
                  </a:lnTo>
                  <a:lnTo>
                    <a:pt x="122" y="4"/>
                  </a:lnTo>
                  <a:lnTo>
                    <a:pt x="126" y="4"/>
                  </a:lnTo>
                  <a:lnTo>
                    <a:pt x="130" y="4"/>
                  </a:lnTo>
                  <a:lnTo>
                    <a:pt x="130" y="4"/>
                  </a:lnTo>
                  <a:lnTo>
                    <a:pt x="134" y="8"/>
                  </a:lnTo>
                  <a:lnTo>
                    <a:pt x="137" y="8"/>
                  </a:lnTo>
                  <a:lnTo>
                    <a:pt x="141" y="12"/>
                  </a:lnTo>
                  <a:lnTo>
                    <a:pt x="141" y="12"/>
                  </a:lnTo>
                  <a:lnTo>
                    <a:pt x="145" y="12"/>
                  </a:lnTo>
                  <a:lnTo>
                    <a:pt x="148" y="15"/>
                  </a:lnTo>
                  <a:lnTo>
                    <a:pt x="152" y="15"/>
                  </a:lnTo>
                  <a:lnTo>
                    <a:pt x="156" y="15"/>
                  </a:lnTo>
                  <a:lnTo>
                    <a:pt x="159" y="15"/>
                  </a:lnTo>
                  <a:lnTo>
                    <a:pt x="159" y="15"/>
                  </a:lnTo>
                  <a:lnTo>
                    <a:pt x="163" y="15"/>
                  </a:lnTo>
                  <a:lnTo>
                    <a:pt x="167" y="15"/>
                  </a:lnTo>
                  <a:lnTo>
                    <a:pt x="167" y="15"/>
                  </a:lnTo>
                  <a:lnTo>
                    <a:pt x="171" y="15"/>
                  </a:lnTo>
                  <a:lnTo>
                    <a:pt x="174" y="15"/>
                  </a:lnTo>
                  <a:lnTo>
                    <a:pt x="171" y="15"/>
                  </a:lnTo>
                  <a:lnTo>
                    <a:pt x="171" y="12"/>
                  </a:lnTo>
                  <a:lnTo>
                    <a:pt x="174" y="8"/>
                  </a:lnTo>
                  <a:lnTo>
                    <a:pt x="174" y="8"/>
                  </a:lnTo>
                  <a:lnTo>
                    <a:pt x="178" y="8"/>
                  </a:lnTo>
                  <a:lnTo>
                    <a:pt x="182" y="8"/>
                  </a:lnTo>
                  <a:lnTo>
                    <a:pt x="185" y="8"/>
                  </a:lnTo>
                  <a:lnTo>
                    <a:pt x="185" y="8"/>
                  </a:lnTo>
                  <a:lnTo>
                    <a:pt x="193" y="8"/>
                  </a:lnTo>
                  <a:lnTo>
                    <a:pt x="193" y="8"/>
                  </a:lnTo>
                  <a:lnTo>
                    <a:pt x="196" y="4"/>
                  </a:lnTo>
                  <a:lnTo>
                    <a:pt x="204" y="4"/>
                  </a:lnTo>
                  <a:lnTo>
                    <a:pt x="208" y="4"/>
                  </a:lnTo>
                  <a:lnTo>
                    <a:pt x="208" y="4"/>
                  </a:lnTo>
                  <a:lnTo>
                    <a:pt x="208" y="4"/>
                  </a:lnTo>
                  <a:lnTo>
                    <a:pt x="208" y="4"/>
                  </a:lnTo>
                  <a:lnTo>
                    <a:pt x="211" y="4"/>
                  </a:lnTo>
                  <a:lnTo>
                    <a:pt x="211" y="4"/>
                  </a:lnTo>
                  <a:lnTo>
                    <a:pt x="215" y="4"/>
                  </a:lnTo>
                  <a:lnTo>
                    <a:pt x="219" y="4"/>
                  </a:lnTo>
                  <a:lnTo>
                    <a:pt x="219" y="4"/>
                  </a:lnTo>
                  <a:lnTo>
                    <a:pt x="222" y="0"/>
                  </a:lnTo>
                  <a:lnTo>
                    <a:pt x="222" y="0"/>
                  </a:lnTo>
                  <a:lnTo>
                    <a:pt x="222" y="0"/>
                  </a:lnTo>
                  <a:lnTo>
                    <a:pt x="222" y="0"/>
                  </a:lnTo>
                  <a:lnTo>
                    <a:pt x="226" y="0"/>
                  </a:lnTo>
                  <a:lnTo>
                    <a:pt x="230" y="0"/>
                  </a:lnTo>
                  <a:lnTo>
                    <a:pt x="230" y="0"/>
                  </a:lnTo>
                  <a:lnTo>
                    <a:pt x="234" y="0"/>
                  </a:lnTo>
                  <a:lnTo>
                    <a:pt x="234" y="0"/>
                  </a:lnTo>
                  <a:lnTo>
                    <a:pt x="237" y="4"/>
                  </a:lnTo>
                  <a:lnTo>
                    <a:pt x="245" y="4"/>
                  </a:lnTo>
                  <a:lnTo>
                    <a:pt x="245" y="4"/>
                  </a:lnTo>
                  <a:lnTo>
                    <a:pt x="248" y="0"/>
                  </a:lnTo>
                  <a:lnTo>
                    <a:pt x="252" y="0"/>
                  </a:lnTo>
                  <a:lnTo>
                    <a:pt x="256" y="4"/>
                  </a:lnTo>
                  <a:lnTo>
                    <a:pt x="256" y="4"/>
                  </a:lnTo>
                  <a:lnTo>
                    <a:pt x="259" y="8"/>
                  </a:lnTo>
                  <a:lnTo>
                    <a:pt x="259" y="8"/>
                  </a:lnTo>
                  <a:lnTo>
                    <a:pt x="263" y="8"/>
                  </a:lnTo>
                  <a:lnTo>
                    <a:pt x="263" y="12"/>
                  </a:lnTo>
                  <a:lnTo>
                    <a:pt x="267" y="12"/>
                  </a:lnTo>
                  <a:lnTo>
                    <a:pt x="271" y="15"/>
                  </a:lnTo>
                  <a:lnTo>
                    <a:pt x="271" y="15"/>
                  </a:lnTo>
                  <a:lnTo>
                    <a:pt x="274" y="12"/>
                  </a:lnTo>
                  <a:lnTo>
                    <a:pt x="274" y="12"/>
                  </a:lnTo>
                  <a:lnTo>
                    <a:pt x="278" y="12"/>
                  </a:lnTo>
                  <a:lnTo>
                    <a:pt x="282" y="12"/>
                  </a:lnTo>
                  <a:lnTo>
                    <a:pt x="282" y="12"/>
                  </a:lnTo>
                  <a:lnTo>
                    <a:pt x="282" y="12"/>
                  </a:lnTo>
                  <a:lnTo>
                    <a:pt x="285" y="12"/>
                  </a:lnTo>
                  <a:lnTo>
                    <a:pt x="289" y="8"/>
                  </a:lnTo>
                  <a:lnTo>
                    <a:pt x="289" y="8"/>
                  </a:lnTo>
                  <a:lnTo>
                    <a:pt x="293" y="8"/>
                  </a:lnTo>
                  <a:lnTo>
                    <a:pt x="293" y="8"/>
                  </a:lnTo>
                  <a:lnTo>
                    <a:pt x="296" y="12"/>
                  </a:lnTo>
                  <a:lnTo>
                    <a:pt x="300" y="15"/>
                  </a:lnTo>
                  <a:lnTo>
                    <a:pt x="300" y="15"/>
                  </a:lnTo>
                  <a:lnTo>
                    <a:pt x="304" y="15"/>
                  </a:lnTo>
                  <a:lnTo>
                    <a:pt x="304" y="19"/>
                  </a:lnTo>
                  <a:lnTo>
                    <a:pt x="308" y="19"/>
                  </a:lnTo>
                  <a:lnTo>
                    <a:pt x="308" y="23"/>
                  </a:lnTo>
                  <a:lnTo>
                    <a:pt x="308" y="23"/>
                  </a:lnTo>
                  <a:lnTo>
                    <a:pt x="308" y="26"/>
                  </a:lnTo>
                  <a:lnTo>
                    <a:pt x="311" y="26"/>
                  </a:lnTo>
                  <a:lnTo>
                    <a:pt x="315" y="26"/>
                  </a:lnTo>
                  <a:lnTo>
                    <a:pt x="315" y="26"/>
                  </a:lnTo>
                  <a:lnTo>
                    <a:pt x="315" y="30"/>
                  </a:lnTo>
                  <a:lnTo>
                    <a:pt x="311" y="30"/>
                  </a:lnTo>
                  <a:lnTo>
                    <a:pt x="311" y="34"/>
                  </a:lnTo>
                  <a:lnTo>
                    <a:pt x="311" y="41"/>
                  </a:lnTo>
                  <a:lnTo>
                    <a:pt x="311" y="45"/>
                  </a:lnTo>
                  <a:lnTo>
                    <a:pt x="311" y="45"/>
                  </a:lnTo>
                  <a:lnTo>
                    <a:pt x="315" y="49"/>
                  </a:lnTo>
                  <a:lnTo>
                    <a:pt x="315" y="49"/>
                  </a:lnTo>
                  <a:lnTo>
                    <a:pt x="315" y="52"/>
                  </a:lnTo>
                  <a:lnTo>
                    <a:pt x="308" y="60"/>
                  </a:lnTo>
                  <a:lnTo>
                    <a:pt x="300" y="67"/>
                  </a:lnTo>
                  <a:lnTo>
                    <a:pt x="300" y="67"/>
                  </a:lnTo>
                  <a:lnTo>
                    <a:pt x="293" y="78"/>
                  </a:lnTo>
                  <a:lnTo>
                    <a:pt x="293" y="82"/>
                  </a:lnTo>
                  <a:lnTo>
                    <a:pt x="293" y="86"/>
                  </a:lnTo>
                  <a:lnTo>
                    <a:pt x="293" y="90"/>
                  </a:lnTo>
                  <a:lnTo>
                    <a:pt x="289" y="97"/>
                  </a:lnTo>
                  <a:lnTo>
                    <a:pt x="289" y="101"/>
                  </a:lnTo>
                  <a:lnTo>
                    <a:pt x="285" y="104"/>
                  </a:lnTo>
                  <a:lnTo>
                    <a:pt x="282" y="104"/>
                  </a:lnTo>
                  <a:lnTo>
                    <a:pt x="282" y="115"/>
                  </a:lnTo>
                  <a:lnTo>
                    <a:pt x="282" y="119"/>
                  </a:lnTo>
                  <a:lnTo>
                    <a:pt x="282" y="123"/>
                  </a:lnTo>
                  <a:lnTo>
                    <a:pt x="282" y="127"/>
                  </a:lnTo>
                  <a:lnTo>
                    <a:pt x="282" y="130"/>
                  </a:lnTo>
                  <a:lnTo>
                    <a:pt x="289" y="160"/>
                  </a:lnTo>
                  <a:lnTo>
                    <a:pt x="293" y="179"/>
                  </a:lnTo>
                  <a:lnTo>
                    <a:pt x="304" y="190"/>
                  </a:lnTo>
                  <a:lnTo>
                    <a:pt x="308" y="205"/>
                  </a:lnTo>
                  <a:lnTo>
                    <a:pt x="304" y="201"/>
                  </a:lnTo>
                  <a:lnTo>
                    <a:pt x="278" y="208"/>
                  </a:lnTo>
                  <a:lnTo>
                    <a:pt x="271" y="219"/>
                  </a:lnTo>
                  <a:lnTo>
                    <a:pt x="271" y="223"/>
                  </a:lnTo>
                  <a:lnTo>
                    <a:pt x="274" y="223"/>
                  </a:lnTo>
                  <a:lnTo>
                    <a:pt x="274" y="227"/>
                  </a:lnTo>
                  <a:lnTo>
                    <a:pt x="274" y="227"/>
                  </a:lnTo>
                  <a:lnTo>
                    <a:pt x="274" y="227"/>
                  </a:lnTo>
                  <a:lnTo>
                    <a:pt x="274" y="230"/>
                  </a:lnTo>
                  <a:lnTo>
                    <a:pt x="274" y="230"/>
                  </a:lnTo>
                  <a:lnTo>
                    <a:pt x="274" y="234"/>
                  </a:lnTo>
                  <a:lnTo>
                    <a:pt x="274" y="238"/>
                  </a:lnTo>
                  <a:lnTo>
                    <a:pt x="274" y="238"/>
                  </a:lnTo>
                  <a:lnTo>
                    <a:pt x="274" y="238"/>
                  </a:lnTo>
                  <a:lnTo>
                    <a:pt x="271" y="242"/>
                  </a:lnTo>
                  <a:lnTo>
                    <a:pt x="271" y="242"/>
                  </a:lnTo>
                  <a:lnTo>
                    <a:pt x="271" y="245"/>
                  </a:lnTo>
                  <a:lnTo>
                    <a:pt x="271" y="253"/>
                  </a:lnTo>
                  <a:lnTo>
                    <a:pt x="271" y="256"/>
                  </a:lnTo>
                  <a:lnTo>
                    <a:pt x="271" y="260"/>
                  </a:lnTo>
                  <a:lnTo>
                    <a:pt x="274" y="264"/>
                  </a:lnTo>
                  <a:lnTo>
                    <a:pt x="278" y="264"/>
                  </a:lnTo>
                  <a:lnTo>
                    <a:pt x="278" y="268"/>
                  </a:lnTo>
                  <a:lnTo>
                    <a:pt x="285" y="268"/>
                  </a:lnTo>
                  <a:lnTo>
                    <a:pt x="285" y="268"/>
                  </a:lnTo>
                  <a:lnTo>
                    <a:pt x="285" y="264"/>
                  </a:lnTo>
                  <a:lnTo>
                    <a:pt x="285" y="264"/>
                  </a:lnTo>
                  <a:lnTo>
                    <a:pt x="289" y="264"/>
                  </a:lnTo>
                  <a:lnTo>
                    <a:pt x="289" y="264"/>
                  </a:lnTo>
                  <a:lnTo>
                    <a:pt x="293" y="279"/>
                  </a:lnTo>
                  <a:lnTo>
                    <a:pt x="289" y="282"/>
                  </a:lnTo>
                  <a:lnTo>
                    <a:pt x="289" y="282"/>
                  </a:lnTo>
                  <a:lnTo>
                    <a:pt x="289" y="279"/>
                  </a:lnTo>
                  <a:lnTo>
                    <a:pt x="285" y="279"/>
                  </a:lnTo>
                  <a:lnTo>
                    <a:pt x="285" y="279"/>
                  </a:lnTo>
                  <a:lnTo>
                    <a:pt x="282" y="282"/>
                  </a:lnTo>
                  <a:lnTo>
                    <a:pt x="278" y="282"/>
                  </a:lnTo>
                  <a:lnTo>
                    <a:pt x="274" y="279"/>
                  </a:lnTo>
                  <a:lnTo>
                    <a:pt x="271" y="275"/>
                  </a:lnTo>
                  <a:lnTo>
                    <a:pt x="271" y="271"/>
                  </a:lnTo>
                  <a:lnTo>
                    <a:pt x="267" y="268"/>
                  </a:lnTo>
                  <a:lnTo>
                    <a:pt x="263" y="268"/>
                  </a:lnTo>
                  <a:lnTo>
                    <a:pt x="256" y="264"/>
                  </a:lnTo>
                  <a:lnTo>
                    <a:pt x="252" y="264"/>
                  </a:lnTo>
                  <a:lnTo>
                    <a:pt x="252" y="260"/>
                  </a:lnTo>
                  <a:lnTo>
                    <a:pt x="248" y="256"/>
                  </a:lnTo>
                  <a:lnTo>
                    <a:pt x="248" y="253"/>
                  </a:lnTo>
                  <a:lnTo>
                    <a:pt x="248" y="253"/>
                  </a:lnTo>
                  <a:lnTo>
                    <a:pt x="245" y="253"/>
                  </a:lnTo>
                  <a:lnTo>
                    <a:pt x="245" y="253"/>
                  </a:lnTo>
                  <a:lnTo>
                    <a:pt x="241" y="256"/>
                  </a:lnTo>
                  <a:lnTo>
                    <a:pt x="241" y="260"/>
                  </a:lnTo>
                  <a:lnTo>
                    <a:pt x="237" y="260"/>
                  </a:lnTo>
                  <a:lnTo>
                    <a:pt x="234" y="260"/>
                  </a:lnTo>
                  <a:lnTo>
                    <a:pt x="234" y="260"/>
                  </a:lnTo>
                  <a:lnTo>
                    <a:pt x="230" y="260"/>
                  </a:lnTo>
                  <a:lnTo>
                    <a:pt x="226" y="260"/>
                  </a:lnTo>
                  <a:lnTo>
                    <a:pt x="222" y="256"/>
                  </a:lnTo>
                  <a:lnTo>
                    <a:pt x="222" y="256"/>
                  </a:lnTo>
                  <a:lnTo>
                    <a:pt x="219" y="256"/>
                  </a:lnTo>
                  <a:lnTo>
                    <a:pt x="219" y="256"/>
                  </a:lnTo>
                  <a:lnTo>
                    <a:pt x="219" y="253"/>
                  </a:lnTo>
                  <a:lnTo>
                    <a:pt x="219" y="253"/>
                  </a:lnTo>
                  <a:lnTo>
                    <a:pt x="215" y="249"/>
                  </a:lnTo>
                  <a:lnTo>
                    <a:pt x="215" y="249"/>
                  </a:lnTo>
                  <a:lnTo>
                    <a:pt x="215" y="249"/>
                  </a:lnTo>
                  <a:lnTo>
                    <a:pt x="211" y="249"/>
                  </a:lnTo>
                  <a:lnTo>
                    <a:pt x="211" y="249"/>
                  </a:lnTo>
                  <a:lnTo>
                    <a:pt x="208" y="249"/>
                  </a:lnTo>
                  <a:lnTo>
                    <a:pt x="204" y="249"/>
                  </a:lnTo>
                  <a:lnTo>
                    <a:pt x="204" y="253"/>
                  </a:lnTo>
                  <a:lnTo>
                    <a:pt x="204" y="253"/>
                  </a:lnTo>
                  <a:lnTo>
                    <a:pt x="204" y="253"/>
                  </a:lnTo>
                  <a:lnTo>
                    <a:pt x="200" y="249"/>
                  </a:lnTo>
                  <a:lnTo>
                    <a:pt x="200" y="249"/>
                  </a:lnTo>
                  <a:lnTo>
                    <a:pt x="200" y="245"/>
                  </a:lnTo>
                  <a:lnTo>
                    <a:pt x="196" y="245"/>
                  </a:lnTo>
                  <a:lnTo>
                    <a:pt x="196" y="245"/>
                  </a:lnTo>
                  <a:lnTo>
                    <a:pt x="196" y="245"/>
                  </a:lnTo>
                  <a:lnTo>
                    <a:pt x="193" y="245"/>
                  </a:lnTo>
                  <a:lnTo>
                    <a:pt x="189" y="245"/>
                  </a:lnTo>
                  <a:lnTo>
                    <a:pt x="185" y="249"/>
                  </a:lnTo>
                  <a:lnTo>
                    <a:pt x="185" y="249"/>
                  </a:lnTo>
                  <a:lnTo>
                    <a:pt x="182" y="249"/>
                  </a:lnTo>
                  <a:lnTo>
                    <a:pt x="182" y="249"/>
                  </a:lnTo>
                  <a:lnTo>
                    <a:pt x="178" y="249"/>
                  </a:lnTo>
                  <a:lnTo>
                    <a:pt x="174" y="249"/>
                  </a:lnTo>
                  <a:lnTo>
                    <a:pt x="174" y="245"/>
                  </a:lnTo>
                  <a:lnTo>
                    <a:pt x="171" y="245"/>
                  </a:lnTo>
                  <a:lnTo>
                    <a:pt x="171" y="245"/>
                  </a:lnTo>
                  <a:lnTo>
                    <a:pt x="171" y="249"/>
                  </a:lnTo>
                  <a:lnTo>
                    <a:pt x="171" y="249"/>
                  </a:lnTo>
                  <a:lnTo>
                    <a:pt x="167" y="249"/>
                  </a:lnTo>
                  <a:lnTo>
                    <a:pt x="167" y="249"/>
                  </a:lnTo>
                  <a:lnTo>
                    <a:pt x="167" y="245"/>
                  </a:lnTo>
                  <a:lnTo>
                    <a:pt x="167" y="245"/>
                  </a:lnTo>
                  <a:lnTo>
                    <a:pt x="167" y="242"/>
                  </a:lnTo>
                  <a:lnTo>
                    <a:pt x="167" y="242"/>
                  </a:lnTo>
                  <a:lnTo>
                    <a:pt x="167" y="238"/>
                  </a:lnTo>
                  <a:lnTo>
                    <a:pt x="167" y="238"/>
                  </a:lnTo>
                  <a:lnTo>
                    <a:pt x="167" y="234"/>
                  </a:lnTo>
                  <a:lnTo>
                    <a:pt x="167" y="234"/>
                  </a:lnTo>
                  <a:lnTo>
                    <a:pt x="163" y="230"/>
                  </a:lnTo>
                  <a:lnTo>
                    <a:pt x="163" y="230"/>
                  </a:lnTo>
                  <a:lnTo>
                    <a:pt x="167" y="227"/>
                  </a:lnTo>
                  <a:lnTo>
                    <a:pt x="163" y="227"/>
                  </a:lnTo>
                  <a:lnTo>
                    <a:pt x="163" y="227"/>
                  </a:lnTo>
                  <a:lnTo>
                    <a:pt x="163" y="223"/>
                  </a:lnTo>
                  <a:lnTo>
                    <a:pt x="163" y="223"/>
                  </a:lnTo>
                  <a:lnTo>
                    <a:pt x="163" y="223"/>
                  </a:lnTo>
                  <a:lnTo>
                    <a:pt x="159" y="219"/>
                  </a:lnTo>
                  <a:lnTo>
                    <a:pt x="159" y="219"/>
                  </a:lnTo>
                  <a:lnTo>
                    <a:pt x="159" y="216"/>
                  </a:lnTo>
                  <a:lnTo>
                    <a:pt x="159" y="216"/>
                  </a:lnTo>
                  <a:lnTo>
                    <a:pt x="159" y="208"/>
                  </a:lnTo>
                  <a:lnTo>
                    <a:pt x="159" y="208"/>
                  </a:lnTo>
                  <a:lnTo>
                    <a:pt x="159" y="205"/>
                  </a:lnTo>
                  <a:lnTo>
                    <a:pt x="159" y="205"/>
                  </a:lnTo>
                  <a:lnTo>
                    <a:pt x="159" y="205"/>
                  </a:lnTo>
                  <a:lnTo>
                    <a:pt x="159" y="201"/>
                  </a:lnTo>
                  <a:lnTo>
                    <a:pt x="159" y="197"/>
                  </a:lnTo>
                  <a:lnTo>
                    <a:pt x="159" y="197"/>
                  </a:lnTo>
                  <a:lnTo>
                    <a:pt x="159" y="193"/>
                  </a:lnTo>
                  <a:lnTo>
                    <a:pt x="159" y="190"/>
                  </a:lnTo>
                  <a:lnTo>
                    <a:pt x="159" y="190"/>
                  </a:lnTo>
                  <a:lnTo>
                    <a:pt x="141" y="190"/>
                  </a:lnTo>
                  <a:lnTo>
                    <a:pt x="141" y="186"/>
                  </a:lnTo>
                  <a:lnTo>
                    <a:pt x="141" y="186"/>
                  </a:lnTo>
                  <a:lnTo>
                    <a:pt x="141" y="182"/>
                  </a:lnTo>
                  <a:lnTo>
                    <a:pt x="137" y="182"/>
                  </a:lnTo>
                  <a:lnTo>
                    <a:pt x="137" y="186"/>
                  </a:lnTo>
                  <a:lnTo>
                    <a:pt x="122" y="186"/>
                  </a:lnTo>
                  <a:lnTo>
                    <a:pt x="122" y="190"/>
                  </a:lnTo>
                  <a:lnTo>
                    <a:pt x="119" y="190"/>
                  </a:lnTo>
                  <a:lnTo>
                    <a:pt x="119" y="193"/>
                  </a:lnTo>
                  <a:lnTo>
                    <a:pt x="119" y="193"/>
                  </a:lnTo>
                  <a:lnTo>
                    <a:pt x="119" y="197"/>
                  </a:lnTo>
                  <a:lnTo>
                    <a:pt x="108" y="201"/>
                  </a:lnTo>
                  <a:lnTo>
                    <a:pt x="104" y="201"/>
                  </a:lnTo>
                  <a:lnTo>
                    <a:pt x="100" y="201"/>
                  </a:lnTo>
                  <a:lnTo>
                    <a:pt x="97" y="201"/>
                  </a:lnTo>
                  <a:lnTo>
                    <a:pt x="93" y="201"/>
                  </a:lnTo>
                  <a:lnTo>
                    <a:pt x="89" y="201"/>
                  </a:lnTo>
                  <a:lnTo>
                    <a:pt x="89" y="201"/>
                  </a:lnTo>
                  <a:lnTo>
                    <a:pt x="85" y="193"/>
                  </a:lnTo>
                  <a:lnTo>
                    <a:pt x="85" y="193"/>
                  </a:lnTo>
                  <a:lnTo>
                    <a:pt x="82" y="190"/>
                  </a:lnTo>
                  <a:lnTo>
                    <a:pt x="82" y="190"/>
                  </a:lnTo>
                  <a:lnTo>
                    <a:pt x="82" y="186"/>
                  </a:lnTo>
                  <a:lnTo>
                    <a:pt x="82" y="186"/>
                  </a:lnTo>
                  <a:lnTo>
                    <a:pt x="82" y="182"/>
                  </a:lnTo>
                  <a:lnTo>
                    <a:pt x="78" y="179"/>
                  </a:lnTo>
                  <a:lnTo>
                    <a:pt x="78" y="179"/>
                  </a:lnTo>
                  <a:lnTo>
                    <a:pt x="78" y="175"/>
                  </a:lnTo>
                  <a:lnTo>
                    <a:pt x="78" y="175"/>
                  </a:lnTo>
                  <a:lnTo>
                    <a:pt x="78" y="171"/>
                  </a:lnTo>
                  <a:lnTo>
                    <a:pt x="78" y="171"/>
                  </a:lnTo>
                  <a:lnTo>
                    <a:pt x="78" y="171"/>
                  </a:lnTo>
                  <a:lnTo>
                    <a:pt x="78" y="167"/>
                  </a:lnTo>
                  <a:lnTo>
                    <a:pt x="59" y="167"/>
                  </a:lnTo>
                  <a:lnTo>
                    <a:pt x="48" y="167"/>
                  </a:lnTo>
                  <a:lnTo>
                    <a:pt x="41" y="167"/>
                  </a:lnTo>
                  <a:lnTo>
                    <a:pt x="37" y="167"/>
                  </a:lnTo>
                  <a:lnTo>
                    <a:pt x="34" y="167"/>
                  </a:lnTo>
                  <a:lnTo>
                    <a:pt x="30" y="167"/>
                  </a:lnTo>
                  <a:lnTo>
                    <a:pt x="26" y="167"/>
                  </a:lnTo>
                  <a:lnTo>
                    <a:pt x="22" y="167"/>
                  </a:lnTo>
                  <a:lnTo>
                    <a:pt x="22" y="167"/>
                  </a:lnTo>
                  <a:lnTo>
                    <a:pt x="19" y="167"/>
                  </a:lnTo>
                  <a:lnTo>
                    <a:pt x="15" y="167"/>
                  </a:lnTo>
                  <a:lnTo>
                    <a:pt x="11" y="167"/>
                  </a:lnTo>
                  <a:lnTo>
                    <a:pt x="11" y="171"/>
                  </a:lnTo>
                  <a:lnTo>
                    <a:pt x="11" y="171"/>
                  </a:lnTo>
                  <a:lnTo>
                    <a:pt x="11" y="171"/>
                  </a:lnTo>
                  <a:lnTo>
                    <a:pt x="11" y="171"/>
                  </a:lnTo>
                  <a:lnTo>
                    <a:pt x="8" y="171"/>
                  </a:lnTo>
                  <a:lnTo>
                    <a:pt x="8" y="171"/>
                  </a:lnTo>
                  <a:lnTo>
                    <a:pt x="8" y="167"/>
                  </a:lnTo>
                  <a:lnTo>
                    <a:pt x="4" y="167"/>
                  </a:lnTo>
                  <a:lnTo>
                    <a:pt x="0"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142">
              <a:extLst>
                <a:ext uri="{FF2B5EF4-FFF2-40B4-BE49-F238E27FC236}">
                  <a16:creationId xmlns:a16="http://schemas.microsoft.com/office/drawing/2014/main" id="{0EE58141-4BE5-4DED-B133-3B3CD9310992}"/>
                </a:ext>
              </a:extLst>
            </p:cNvPr>
            <p:cNvSpPr>
              <a:spLocks/>
            </p:cNvSpPr>
            <p:nvPr/>
          </p:nvSpPr>
          <p:spPr bwMode="auto">
            <a:xfrm>
              <a:off x="4983940" y="3357384"/>
              <a:ext cx="66905" cy="153109"/>
            </a:xfrm>
            <a:custGeom>
              <a:avLst/>
              <a:gdLst>
                <a:gd name="T0" fmla="*/ 4 w 52"/>
                <a:gd name="T1" fmla="*/ 0 h 119"/>
                <a:gd name="T2" fmla="*/ 7 w 52"/>
                <a:gd name="T3" fmla="*/ 4 h 119"/>
                <a:gd name="T4" fmla="*/ 11 w 52"/>
                <a:gd name="T5" fmla="*/ 4 h 119"/>
                <a:gd name="T6" fmla="*/ 15 w 52"/>
                <a:gd name="T7" fmla="*/ 4 h 119"/>
                <a:gd name="T8" fmla="*/ 15 w 52"/>
                <a:gd name="T9" fmla="*/ 4 h 119"/>
                <a:gd name="T10" fmla="*/ 18 w 52"/>
                <a:gd name="T11" fmla="*/ 8 h 119"/>
                <a:gd name="T12" fmla="*/ 26 w 52"/>
                <a:gd name="T13" fmla="*/ 15 h 119"/>
                <a:gd name="T14" fmla="*/ 26 w 52"/>
                <a:gd name="T15" fmla="*/ 45 h 119"/>
                <a:gd name="T16" fmla="*/ 26 w 52"/>
                <a:gd name="T17" fmla="*/ 60 h 119"/>
                <a:gd name="T18" fmla="*/ 33 w 52"/>
                <a:gd name="T19" fmla="*/ 63 h 119"/>
                <a:gd name="T20" fmla="*/ 37 w 52"/>
                <a:gd name="T21" fmla="*/ 67 h 119"/>
                <a:gd name="T22" fmla="*/ 44 w 52"/>
                <a:gd name="T23" fmla="*/ 75 h 119"/>
                <a:gd name="T24" fmla="*/ 48 w 52"/>
                <a:gd name="T25" fmla="*/ 82 h 119"/>
                <a:gd name="T26" fmla="*/ 52 w 52"/>
                <a:gd name="T27" fmla="*/ 86 h 119"/>
                <a:gd name="T28" fmla="*/ 48 w 52"/>
                <a:gd name="T29" fmla="*/ 89 h 119"/>
                <a:gd name="T30" fmla="*/ 44 w 52"/>
                <a:gd name="T31" fmla="*/ 89 h 119"/>
                <a:gd name="T32" fmla="*/ 44 w 52"/>
                <a:gd name="T33" fmla="*/ 93 h 119"/>
                <a:gd name="T34" fmla="*/ 48 w 52"/>
                <a:gd name="T35" fmla="*/ 100 h 119"/>
                <a:gd name="T36" fmla="*/ 44 w 52"/>
                <a:gd name="T37" fmla="*/ 104 h 119"/>
                <a:gd name="T38" fmla="*/ 41 w 52"/>
                <a:gd name="T39" fmla="*/ 108 h 119"/>
                <a:gd name="T40" fmla="*/ 37 w 52"/>
                <a:gd name="T41" fmla="*/ 115 h 119"/>
                <a:gd name="T42" fmla="*/ 37 w 52"/>
                <a:gd name="T43" fmla="*/ 119 h 119"/>
                <a:gd name="T44" fmla="*/ 33 w 52"/>
                <a:gd name="T45" fmla="*/ 119 h 119"/>
                <a:gd name="T46" fmla="*/ 33 w 52"/>
                <a:gd name="T47" fmla="*/ 115 h 119"/>
                <a:gd name="T48" fmla="*/ 30 w 52"/>
                <a:gd name="T49" fmla="*/ 112 h 119"/>
                <a:gd name="T50" fmla="*/ 22 w 52"/>
                <a:gd name="T51" fmla="*/ 108 h 119"/>
                <a:gd name="T52" fmla="*/ 22 w 52"/>
                <a:gd name="T53" fmla="*/ 100 h 119"/>
                <a:gd name="T54" fmla="*/ 22 w 52"/>
                <a:gd name="T55" fmla="*/ 97 h 119"/>
                <a:gd name="T56" fmla="*/ 26 w 52"/>
                <a:gd name="T57" fmla="*/ 89 h 119"/>
                <a:gd name="T58" fmla="*/ 30 w 52"/>
                <a:gd name="T59" fmla="*/ 82 h 119"/>
                <a:gd name="T60" fmla="*/ 22 w 52"/>
                <a:gd name="T61" fmla="*/ 78 h 119"/>
                <a:gd name="T62" fmla="*/ 18 w 52"/>
                <a:gd name="T63" fmla="*/ 78 h 119"/>
                <a:gd name="T64" fmla="*/ 15 w 52"/>
                <a:gd name="T65" fmla="*/ 78 h 119"/>
                <a:gd name="T66" fmla="*/ 11 w 52"/>
                <a:gd name="T67" fmla="*/ 78 h 119"/>
                <a:gd name="T68" fmla="*/ 7 w 52"/>
                <a:gd name="T69" fmla="*/ 75 h 119"/>
                <a:gd name="T70" fmla="*/ 4 w 52"/>
                <a:gd name="T71" fmla="*/ 75 h 119"/>
                <a:gd name="T72" fmla="*/ 0 w 52"/>
                <a:gd name="T73" fmla="*/ 67 h 119"/>
                <a:gd name="T74" fmla="*/ 0 w 52"/>
                <a:gd name="T75" fmla="*/ 63 h 119"/>
                <a:gd name="T76" fmla="*/ 4 w 52"/>
                <a:gd name="T77" fmla="*/ 60 h 119"/>
                <a:gd name="T78" fmla="*/ 4 w 52"/>
                <a:gd name="T79" fmla="*/ 56 h 119"/>
                <a:gd name="T80" fmla="*/ 4 w 52"/>
                <a:gd name="T81" fmla="*/ 56 h 119"/>
                <a:gd name="T82" fmla="*/ 7 w 52"/>
                <a:gd name="T83" fmla="*/ 52 h 119"/>
                <a:gd name="T84" fmla="*/ 11 w 52"/>
                <a:gd name="T85" fmla="*/ 49 h 119"/>
                <a:gd name="T86" fmla="*/ 11 w 52"/>
                <a:gd name="T87" fmla="*/ 49 h 119"/>
                <a:gd name="T88" fmla="*/ 11 w 52"/>
                <a:gd name="T89" fmla="*/ 45 h 119"/>
                <a:gd name="T90" fmla="*/ 11 w 52"/>
                <a:gd name="T91" fmla="*/ 41 h 119"/>
                <a:gd name="T92" fmla="*/ 7 w 52"/>
                <a:gd name="T93" fmla="*/ 37 h 119"/>
                <a:gd name="T94" fmla="*/ 11 w 52"/>
                <a:gd name="T95" fmla="*/ 34 h 119"/>
                <a:gd name="T96" fmla="*/ 7 w 52"/>
                <a:gd name="T97" fmla="*/ 30 h 119"/>
                <a:gd name="T98" fmla="*/ 11 w 52"/>
                <a:gd name="T99" fmla="*/ 23 h 119"/>
                <a:gd name="T100" fmla="*/ 15 w 52"/>
                <a:gd name="T101" fmla="*/ 23 h 119"/>
                <a:gd name="T102" fmla="*/ 11 w 52"/>
                <a:gd name="T103" fmla="*/ 15 h 119"/>
                <a:gd name="T104" fmla="*/ 7 w 52"/>
                <a:gd name="T105" fmla="*/ 11 h 119"/>
                <a:gd name="T106" fmla="*/ 11 w 52"/>
                <a:gd name="T107" fmla="*/ 8 h 119"/>
                <a:gd name="T108" fmla="*/ 7 w 52"/>
                <a:gd name="T109" fmla="*/ 8 h 119"/>
                <a:gd name="T110" fmla="*/ 4 w 52"/>
                <a:gd name="T111" fmla="*/ 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 h="119">
                  <a:moveTo>
                    <a:pt x="4" y="0"/>
                  </a:moveTo>
                  <a:lnTo>
                    <a:pt x="4" y="0"/>
                  </a:lnTo>
                  <a:lnTo>
                    <a:pt x="7" y="0"/>
                  </a:lnTo>
                  <a:lnTo>
                    <a:pt x="7" y="4"/>
                  </a:lnTo>
                  <a:lnTo>
                    <a:pt x="11" y="4"/>
                  </a:lnTo>
                  <a:lnTo>
                    <a:pt x="11" y="4"/>
                  </a:lnTo>
                  <a:lnTo>
                    <a:pt x="11" y="4"/>
                  </a:lnTo>
                  <a:lnTo>
                    <a:pt x="15" y="4"/>
                  </a:lnTo>
                  <a:lnTo>
                    <a:pt x="15" y="4"/>
                  </a:lnTo>
                  <a:lnTo>
                    <a:pt x="15" y="4"/>
                  </a:lnTo>
                  <a:lnTo>
                    <a:pt x="15" y="4"/>
                  </a:lnTo>
                  <a:lnTo>
                    <a:pt x="18" y="8"/>
                  </a:lnTo>
                  <a:lnTo>
                    <a:pt x="18" y="8"/>
                  </a:lnTo>
                  <a:lnTo>
                    <a:pt x="26" y="15"/>
                  </a:lnTo>
                  <a:lnTo>
                    <a:pt x="26" y="19"/>
                  </a:lnTo>
                  <a:lnTo>
                    <a:pt x="26" y="45"/>
                  </a:lnTo>
                  <a:lnTo>
                    <a:pt x="26" y="49"/>
                  </a:lnTo>
                  <a:lnTo>
                    <a:pt x="26" y="60"/>
                  </a:lnTo>
                  <a:lnTo>
                    <a:pt x="33" y="63"/>
                  </a:lnTo>
                  <a:lnTo>
                    <a:pt x="33" y="63"/>
                  </a:lnTo>
                  <a:lnTo>
                    <a:pt x="37" y="67"/>
                  </a:lnTo>
                  <a:lnTo>
                    <a:pt x="37" y="67"/>
                  </a:lnTo>
                  <a:lnTo>
                    <a:pt x="44" y="71"/>
                  </a:lnTo>
                  <a:lnTo>
                    <a:pt x="44" y="75"/>
                  </a:lnTo>
                  <a:lnTo>
                    <a:pt x="48" y="78"/>
                  </a:lnTo>
                  <a:lnTo>
                    <a:pt x="48" y="82"/>
                  </a:lnTo>
                  <a:lnTo>
                    <a:pt x="52" y="86"/>
                  </a:lnTo>
                  <a:lnTo>
                    <a:pt x="52" y="86"/>
                  </a:lnTo>
                  <a:lnTo>
                    <a:pt x="48" y="86"/>
                  </a:lnTo>
                  <a:lnTo>
                    <a:pt x="48" y="89"/>
                  </a:lnTo>
                  <a:lnTo>
                    <a:pt x="48" y="89"/>
                  </a:lnTo>
                  <a:lnTo>
                    <a:pt x="44" y="89"/>
                  </a:lnTo>
                  <a:lnTo>
                    <a:pt x="48" y="89"/>
                  </a:lnTo>
                  <a:lnTo>
                    <a:pt x="44" y="93"/>
                  </a:lnTo>
                  <a:lnTo>
                    <a:pt x="48" y="93"/>
                  </a:lnTo>
                  <a:lnTo>
                    <a:pt x="48" y="100"/>
                  </a:lnTo>
                  <a:lnTo>
                    <a:pt x="48" y="100"/>
                  </a:lnTo>
                  <a:lnTo>
                    <a:pt x="44" y="104"/>
                  </a:lnTo>
                  <a:lnTo>
                    <a:pt x="41" y="104"/>
                  </a:lnTo>
                  <a:lnTo>
                    <a:pt x="41" y="108"/>
                  </a:lnTo>
                  <a:lnTo>
                    <a:pt x="41" y="112"/>
                  </a:lnTo>
                  <a:lnTo>
                    <a:pt x="37" y="115"/>
                  </a:lnTo>
                  <a:lnTo>
                    <a:pt x="37" y="119"/>
                  </a:lnTo>
                  <a:lnTo>
                    <a:pt x="37" y="119"/>
                  </a:lnTo>
                  <a:lnTo>
                    <a:pt x="33" y="119"/>
                  </a:lnTo>
                  <a:lnTo>
                    <a:pt x="33" y="119"/>
                  </a:lnTo>
                  <a:lnTo>
                    <a:pt x="33" y="115"/>
                  </a:lnTo>
                  <a:lnTo>
                    <a:pt x="33" y="115"/>
                  </a:lnTo>
                  <a:lnTo>
                    <a:pt x="30" y="112"/>
                  </a:lnTo>
                  <a:lnTo>
                    <a:pt x="30" y="112"/>
                  </a:lnTo>
                  <a:lnTo>
                    <a:pt x="26" y="108"/>
                  </a:lnTo>
                  <a:lnTo>
                    <a:pt x="22" y="108"/>
                  </a:lnTo>
                  <a:lnTo>
                    <a:pt x="22" y="104"/>
                  </a:lnTo>
                  <a:lnTo>
                    <a:pt x="22" y="100"/>
                  </a:lnTo>
                  <a:lnTo>
                    <a:pt x="22" y="97"/>
                  </a:lnTo>
                  <a:lnTo>
                    <a:pt x="22" y="97"/>
                  </a:lnTo>
                  <a:lnTo>
                    <a:pt x="22" y="93"/>
                  </a:lnTo>
                  <a:lnTo>
                    <a:pt x="26" y="89"/>
                  </a:lnTo>
                  <a:lnTo>
                    <a:pt x="30" y="86"/>
                  </a:lnTo>
                  <a:lnTo>
                    <a:pt x="30" y="82"/>
                  </a:lnTo>
                  <a:lnTo>
                    <a:pt x="26" y="78"/>
                  </a:lnTo>
                  <a:lnTo>
                    <a:pt x="22" y="78"/>
                  </a:lnTo>
                  <a:lnTo>
                    <a:pt x="18" y="78"/>
                  </a:lnTo>
                  <a:lnTo>
                    <a:pt x="18" y="78"/>
                  </a:lnTo>
                  <a:lnTo>
                    <a:pt x="15" y="78"/>
                  </a:lnTo>
                  <a:lnTo>
                    <a:pt x="15" y="78"/>
                  </a:lnTo>
                  <a:lnTo>
                    <a:pt x="11" y="78"/>
                  </a:lnTo>
                  <a:lnTo>
                    <a:pt x="11" y="78"/>
                  </a:lnTo>
                  <a:lnTo>
                    <a:pt x="11" y="75"/>
                  </a:lnTo>
                  <a:lnTo>
                    <a:pt x="7" y="75"/>
                  </a:lnTo>
                  <a:lnTo>
                    <a:pt x="7" y="71"/>
                  </a:lnTo>
                  <a:lnTo>
                    <a:pt x="4" y="75"/>
                  </a:lnTo>
                  <a:lnTo>
                    <a:pt x="4" y="71"/>
                  </a:lnTo>
                  <a:lnTo>
                    <a:pt x="0" y="67"/>
                  </a:lnTo>
                  <a:lnTo>
                    <a:pt x="0" y="67"/>
                  </a:lnTo>
                  <a:lnTo>
                    <a:pt x="0" y="63"/>
                  </a:lnTo>
                  <a:lnTo>
                    <a:pt x="0" y="63"/>
                  </a:lnTo>
                  <a:lnTo>
                    <a:pt x="4" y="60"/>
                  </a:lnTo>
                  <a:lnTo>
                    <a:pt x="4" y="60"/>
                  </a:lnTo>
                  <a:lnTo>
                    <a:pt x="4" y="56"/>
                  </a:lnTo>
                  <a:lnTo>
                    <a:pt x="4" y="56"/>
                  </a:lnTo>
                  <a:lnTo>
                    <a:pt x="4" y="56"/>
                  </a:lnTo>
                  <a:lnTo>
                    <a:pt x="4" y="52"/>
                  </a:lnTo>
                  <a:lnTo>
                    <a:pt x="7" y="52"/>
                  </a:lnTo>
                  <a:lnTo>
                    <a:pt x="11" y="49"/>
                  </a:lnTo>
                  <a:lnTo>
                    <a:pt x="11" y="49"/>
                  </a:lnTo>
                  <a:lnTo>
                    <a:pt x="11" y="49"/>
                  </a:lnTo>
                  <a:lnTo>
                    <a:pt x="11" y="49"/>
                  </a:lnTo>
                  <a:lnTo>
                    <a:pt x="11" y="45"/>
                  </a:lnTo>
                  <a:lnTo>
                    <a:pt x="11" y="45"/>
                  </a:lnTo>
                  <a:lnTo>
                    <a:pt x="7" y="41"/>
                  </a:lnTo>
                  <a:lnTo>
                    <a:pt x="11" y="41"/>
                  </a:lnTo>
                  <a:lnTo>
                    <a:pt x="11" y="41"/>
                  </a:lnTo>
                  <a:lnTo>
                    <a:pt x="7" y="37"/>
                  </a:lnTo>
                  <a:lnTo>
                    <a:pt x="11" y="37"/>
                  </a:lnTo>
                  <a:lnTo>
                    <a:pt x="11" y="34"/>
                  </a:lnTo>
                  <a:lnTo>
                    <a:pt x="11" y="34"/>
                  </a:lnTo>
                  <a:lnTo>
                    <a:pt x="7" y="30"/>
                  </a:lnTo>
                  <a:lnTo>
                    <a:pt x="7" y="26"/>
                  </a:lnTo>
                  <a:lnTo>
                    <a:pt x="11" y="23"/>
                  </a:lnTo>
                  <a:lnTo>
                    <a:pt x="11" y="23"/>
                  </a:lnTo>
                  <a:lnTo>
                    <a:pt x="15" y="23"/>
                  </a:lnTo>
                  <a:lnTo>
                    <a:pt x="15" y="19"/>
                  </a:lnTo>
                  <a:lnTo>
                    <a:pt x="11" y="15"/>
                  </a:lnTo>
                  <a:lnTo>
                    <a:pt x="11" y="15"/>
                  </a:lnTo>
                  <a:lnTo>
                    <a:pt x="7" y="11"/>
                  </a:lnTo>
                  <a:lnTo>
                    <a:pt x="11" y="8"/>
                  </a:lnTo>
                  <a:lnTo>
                    <a:pt x="11" y="8"/>
                  </a:lnTo>
                  <a:lnTo>
                    <a:pt x="7" y="8"/>
                  </a:lnTo>
                  <a:lnTo>
                    <a:pt x="7" y="8"/>
                  </a:lnTo>
                  <a:lnTo>
                    <a:pt x="7" y="4"/>
                  </a:lnTo>
                  <a:lnTo>
                    <a:pt x="4" y="4"/>
                  </a:lnTo>
                  <a:lnTo>
                    <a:pt x="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143">
              <a:extLst>
                <a:ext uri="{FF2B5EF4-FFF2-40B4-BE49-F238E27FC236}">
                  <a16:creationId xmlns:a16="http://schemas.microsoft.com/office/drawing/2014/main" id="{8E91DB12-BB7F-4553-91AB-48178E800EE6}"/>
                </a:ext>
              </a:extLst>
            </p:cNvPr>
            <p:cNvSpPr>
              <a:spLocks/>
            </p:cNvSpPr>
            <p:nvPr/>
          </p:nvSpPr>
          <p:spPr bwMode="auto">
            <a:xfrm>
              <a:off x="4749773" y="3334224"/>
              <a:ext cx="253467" cy="195568"/>
            </a:xfrm>
            <a:custGeom>
              <a:avLst/>
              <a:gdLst>
                <a:gd name="T0" fmla="*/ 41 w 197"/>
                <a:gd name="T1" fmla="*/ 48 h 152"/>
                <a:gd name="T2" fmla="*/ 45 w 197"/>
                <a:gd name="T3" fmla="*/ 52 h 152"/>
                <a:gd name="T4" fmla="*/ 52 w 197"/>
                <a:gd name="T5" fmla="*/ 48 h 152"/>
                <a:gd name="T6" fmla="*/ 60 w 197"/>
                <a:gd name="T7" fmla="*/ 52 h 152"/>
                <a:gd name="T8" fmla="*/ 63 w 197"/>
                <a:gd name="T9" fmla="*/ 55 h 152"/>
                <a:gd name="T10" fmla="*/ 75 w 197"/>
                <a:gd name="T11" fmla="*/ 59 h 152"/>
                <a:gd name="T12" fmla="*/ 82 w 197"/>
                <a:gd name="T13" fmla="*/ 55 h 152"/>
                <a:gd name="T14" fmla="*/ 89 w 197"/>
                <a:gd name="T15" fmla="*/ 52 h 152"/>
                <a:gd name="T16" fmla="*/ 97 w 197"/>
                <a:gd name="T17" fmla="*/ 63 h 152"/>
                <a:gd name="T18" fmla="*/ 112 w 197"/>
                <a:gd name="T19" fmla="*/ 74 h 152"/>
                <a:gd name="T20" fmla="*/ 126 w 197"/>
                <a:gd name="T21" fmla="*/ 78 h 152"/>
                <a:gd name="T22" fmla="*/ 130 w 197"/>
                <a:gd name="T23" fmla="*/ 81 h 152"/>
                <a:gd name="T24" fmla="*/ 126 w 197"/>
                <a:gd name="T25" fmla="*/ 63 h 152"/>
                <a:gd name="T26" fmla="*/ 119 w 197"/>
                <a:gd name="T27" fmla="*/ 67 h 152"/>
                <a:gd name="T28" fmla="*/ 112 w 197"/>
                <a:gd name="T29" fmla="*/ 55 h 152"/>
                <a:gd name="T30" fmla="*/ 112 w 197"/>
                <a:gd name="T31" fmla="*/ 41 h 152"/>
                <a:gd name="T32" fmla="*/ 115 w 197"/>
                <a:gd name="T33" fmla="*/ 33 h 152"/>
                <a:gd name="T34" fmla="*/ 115 w 197"/>
                <a:gd name="T35" fmla="*/ 26 h 152"/>
                <a:gd name="T36" fmla="*/ 112 w 197"/>
                <a:gd name="T37" fmla="*/ 18 h 152"/>
                <a:gd name="T38" fmla="*/ 156 w 197"/>
                <a:gd name="T39" fmla="*/ 4 h 152"/>
                <a:gd name="T40" fmla="*/ 163 w 197"/>
                <a:gd name="T41" fmla="*/ 7 h 152"/>
                <a:gd name="T42" fmla="*/ 178 w 197"/>
                <a:gd name="T43" fmla="*/ 11 h 152"/>
                <a:gd name="T44" fmla="*/ 186 w 197"/>
                <a:gd name="T45" fmla="*/ 18 h 152"/>
                <a:gd name="T46" fmla="*/ 189 w 197"/>
                <a:gd name="T47" fmla="*/ 26 h 152"/>
                <a:gd name="T48" fmla="*/ 189 w 197"/>
                <a:gd name="T49" fmla="*/ 29 h 152"/>
                <a:gd name="T50" fmla="*/ 197 w 197"/>
                <a:gd name="T51" fmla="*/ 41 h 152"/>
                <a:gd name="T52" fmla="*/ 189 w 197"/>
                <a:gd name="T53" fmla="*/ 48 h 152"/>
                <a:gd name="T54" fmla="*/ 189 w 197"/>
                <a:gd name="T55" fmla="*/ 55 h 152"/>
                <a:gd name="T56" fmla="*/ 193 w 197"/>
                <a:gd name="T57" fmla="*/ 63 h 152"/>
                <a:gd name="T58" fmla="*/ 193 w 197"/>
                <a:gd name="T59" fmla="*/ 67 h 152"/>
                <a:gd name="T60" fmla="*/ 186 w 197"/>
                <a:gd name="T61" fmla="*/ 74 h 152"/>
                <a:gd name="T62" fmla="*/ 186 w 197"/>
                <a:gd name="T63" fmla="*/ 78 h 152"/>
                <a:gd name="T64" fmla="*/ 182 w 197"/>
                <a:gd name="T65" fmla="*/ 85 h 152"/>
                <a:gd name="T66" fmla="*/ 182 w 197"/>
                <a:gd name="T67" fmla="*/ 93 h 152"/>
                <a:gd name="T68" fmla="*/ 149 w 197"/>
                <a:gd name="T69" fmla="*/ 104 h 152"/>
                <a:gd name="T70" fmla="*/ 141 w 197"/>
                <a:gd name="T71" fmla="*/ 115 h 152"/>
                <a:gd name="T72" fmla="*/ 134 w 197"/>
                <a:gd name="T73" fmla="*/ 115 h 152"/>
                <a:gd name="T74" fmla="*/ 123 w 197"/>
                <a:gd name="T75" fmla="*/ 115 h 152"/>
                <a:gd name="T76" fmla="*/ 115 w 197"/>
                <a:gd name="T77" fmla="*/ 122 h 152"/>
                <a:gd name="T78" fmla="*/ 112 w 197"/>
                <a:gd name="T79" fmla="*/ 126 h 152"/>
                <a:gd name="T80" fmla="*/ 86 w 197"/>
                <a:gd name="T81" fmla="*/ 148 h 152"/>
                <a:gd name="T82" fmla="*/ 75 w 197"/>
                <a:gd name="T83" fmla="*/ 148 h 152"/>
                <a:gd name="T84" fmla="*/ 67 w 197"/>
                <a:gd name="T85" fmla="*/ 148 h 152"/>
                <a:gd name="T86" fmla="*/ 60 w 197"/>
                <a:gd name="T87" fmla="*/ 148 h 152"/>
                <a:gd name="T88" fmla="*/ 49 w 197"/>
                <a:gd name="T89" fmla="*/ 144 h 152"/>
                <a:gd name="T90" fmla="*/ 45 w 197"/>
                <a:gd name="T91" fmla="*/ 141 h 152"/>
                <a:gd name="T92" fmla="*/ 23 w 197"/>
                <a:gd name="T93" fmla="*/ 144 h 152"/>
                <a:gd name="T94" fmla="*/ 15 w 197"/>
                <a:gd name="T95" fmla="*/ 137 h 152"/>
                <a:gd name="T96" fmla="*/ 8 w 197"/>
                <a:gd name="T97" fmla="*/ 130 h 152"/>
                <a:gd name="T98" fmla="*/ 0 w 197"/>
                <a:gd name="T99" fmla="*/ 122 h 152"/>
                <a:gd name="T100" fmla="*/ 37 w 197"/>
                <a:gd name="T101" fmla="*/ 70 h 152"/>
                <a:gd name="T102" fmla="*/ 37 w 197"/>
                <a:gd name="T103" fmla="*/ 59 h 152"/>
                <a:gd name="T104" fmla="*/ 37 w 197"/>
                <a:gd name="T105" fmla="*/ 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 h="152">
                  <a:moveTo>
                    <a:pt x="37" y="44"/>
                  </a:moveTo>
                  <a:lnTo>
                    <a:pt x="37" y="44"/>
                  </a:lnTo>
                  <a:lnTo>
                    <a:pt x="41" y="44"/>
                  </a:lnTo>
                  <a:lnTo>
                    <a:pt x="41" y="48"/>
                  </a:lnTo>
                  <a:lnTo>
                    <a:pt x="41" y="48"/>
                  </a:lnTo>
                  <a:lnTo>
                    <a:pt x="45" y="52"/>
                  </a:lnTo>
                  <a:lnTo>
                    <a:pt x="45" y="52"/>
                  </a:lnTo>
                  <a:lnTo>
                    <a:pt x="45" y="52"/>
                  </a:lnTo>
                  <a:lnTo>
                    <a:pt x="45" y="48"/>
                  </a:lnTo>
                  <a:lnTo>
                    <a:pt x="49" y="48"/>
                  </a:lnTo>
                  <a:lnTo>
                    <a:pt x="52" y="48"/>
                  </a:lnTo>
                  <a:lnTo>
                    <a:pt x="52" y="48"/>
                  </a:lnTo>
                  <a:lnTo>
                    <a:pt x="56" y="48"/>
                  </a:lnTo>
                  <a:lnTo>
                    <a:pt x="56" y="48"/>
                  </a:lnTo>
                  <a:lnTo>
                    <a:pt x="56" y="48"/>
                  </a:lnTo>
                  <a:lnTo>
                    <a:pt x="60" y="52"/>
                  </a:lnTo>
                  <a:lnTo>
                    <a:pt x="60" y="52"/>
                  </a:lnTo>
                  <a:lnTo>
                    <a:pt x="60" y="55"/>
                  </a:lnTo>
                  <a:lnTo>
                    <a:pt x="60" y="55"/>
                  </a:lnTo>
                  <a:lnTo>
                    <a:pt x="63" y="55"/>
                  </a:lnTo>
                  <a:lnTo>
                    <a:pt x="63" y="55"/>
                  </a:lnTo>
                  <a:lnTo>
                    <a:pt x="67" y="59"/>
                  </a:lnTo>
                  <a:lnTo>
                    <a:pt x="71" y="59"/>
                  </a:lnTo>
                  <a:lnTo>
                    <a:pt x="75" y="59"/>
                  </a:lnTo>
                  <a:lnTo>
                    <a:pt x="75" y="59"/>
                  </a:lnTo>
                  <a:lnTo>
                    <a:pt x="78" y="59"/>
                  </a:lnTo>
                  <a:lnTo>
                    <a:pt x="82" y="59"/>
                  </a:lnTo>
                  <a:lnTo>
                    <a:pt x="82" y="55"/>
                  </a:lnTo>
                  <a:lnTo>
                    <a:pt x="86" y="52"/>
                  </a:lnTo>
                  <a:lnTo>
                    <a:pt x="86" y="52"/>
                  </a:lnTo>
                  <a:lnTo>
                    <a:pt x="89" y="52"/>
                  </a:lnTo>
                  <a:lnTo>
                    <a:pt x="89" y="52"/>
                  </a:lnTo>
                  <a:lnTo>
                    <a:pt x="89" y="55"/>
                  </a:lnTo>
                  <a:lnTo>
                    <a:pt x="93" y="59"/>
                  </a:lnTo>
                  <a:lnTo>
                    <a:pt x="93" y="63"/>
                  </a:lnTo>
                  <a:lnTo>
                    <a:pt x="97" y="63"/>
                  </a:lnTo>
                  <a:lnTo>
                    <a:pt x="104" y="67"/>
                  </a:lnTo>
                  <a:lnTo>
                    <a:pt x="108" y="67"/>
                  </a:lnTo>
                  <a:lnTo>
                    <a:pt x="112" y="70"/>
                  </a:lnTo>
                  <a:lnTo>
                    <a:pt x="112" y="74"/>
                  </a:lnTo>
                  <a:lnTo>
                    <a:pt x="115" y="78"/>
                  </a:lnTo>
                  <a:lnTo>
                    <a:pt x="119" y="81"/>
                  </a:lnTo>
                  <a:lnTo>
                    <a:pt x="123" y="81"/>
                  </a:lnTo>
                  <a:lnTo>
                    <a:pt x="126" y="78"/>
                  </a:lnTo>
                  <a:lnTo>
                    <a:pt x="126" y="78"/>
                  </a:lnTo>
                  <a:lnTo>
                    <a:pt x="130" y="78"/>
                  </a:lnTo>
                  <a:lnTo>
                    <a:pt x="130" y="81"/>
                  </a:lnTo>
                  <a:lnTo>
                    <a:pt x="130" y="81"/>
                  </a:lnTo>
                  <a:lnTo>
                    <a:pt x="134" y="78"/>
                  </a:lnTo>
                  <a:lnTo>
                    <a:pt x="130" y="63"/>
                  </a:lnTo>
                  <a:lnTo>
                    <a:pt x="130" y="63"/>
                  </a:lnTo>
                  <a:lnTo>
                    <a:pt x="126" y="63"/>
                  </a:lnTo>
                  <a:lnTo>
                    <a:pt x="126" y="63"/>
                  </a:lnTo>
                  <a:lnTo>
                    <a:pt x="126" y="67"/>
                  </a:lnTo>
                  <a:lnTo>
                    <a:pt x="126" y="67"/>
                  </a:lnTo>
                  <a:lnTo>
                    <a:pt x="119" y="67"/>
                  </a:lnTo>
                  <a:lnTo>
                    <a:pt x="119" y="63"/>
                  </a:lnTo>
                  <a:lnTo>
                    <a:pt x="115" y="63"/>
                  </a:lnTo>
                  <a:lnTo>
                    <a:pt x="112" y="59"/>
                  </a:lnTo>
                  <a:lnTo>
                    <a:pt x="112" y="55"/>
                  </a:lnTo>
                  <a:lnTo>
                    <a:pt x="112" y="52"/>
                  </a:lnTo>
                  <a:lnTo>
                    <a:pt x="112" y="44"/>
                  </a:lnTo>
                  <a:lnTo>
                    <a:pt x="112" y="41"/>
                  </a:lnTo>
                  <a:lnTo>
                    <a:pt x="112" y="41"/>
                  </a:lnTo>
                  <a:lnTo>
                    <a:pt x="115" y="37"/>
                  </a:lnTo>
                  <a:lnTo>
                    <a:pt x="115" y="37"/>
                  </a:lnTo>
                  <a:lnTo>
                    <a:pt x="115" y="37"/>
                  </a:lnTo>
                  <a:lnTo>
                    <a:pt x="115" y="33"/>
                  </a:lnTo>
                  <a:lnTo>
                    <a:pt x="115" y="29"/>
                  </a:lnTo>
                  <a:lnTo>
                    <a:pt x="115" y="29"/>
                  </a:lnTo>
                  <a:lnTo>
                    <a:pt x="115" y="26"/>
                  </a:lnTo>
                  <a:lnTo>
                    <a:pt x="115" y="26"/>
                  </a:lnTo>
                  <a:lnTo>
                    <a:pt x="115" y="26"/>
                  </a:lnTo>
                  <a:lnTo>
                    <a:pt x="115" y="22"/>
                  </a:lnTo>
                  <a:lnTo>
                    <a:pt x="112" y="22"/>
                  </a:lnTo>
                  <a:lnTo>
                    <a:pt x="112" y="18"/>
                  </a:lnTo>
                  <a:lnTo>
                    <a:pt x="119" y="7"/>
                  </a:lnTo>
                  <a:lnTo>
                    <a:pt x="145" y="0"/>
                  </a:lnTo>
                  <a:lnTo>
                    <a:pt x="152" y="4"/>
                  </a:lnTo>
                  <a:lnTo>
                    <a:pt x="156" y="4"/>
                  </a:lnTo>
                  <a:lnTo>
                    <a:pt x="160" y="4"/>
                  </a:lnTo>
                  <a:lnTo>
                    <a:pt x="160" y="4"/>
                  </a:lnTo>
                  <a:lnTo>
                    <a:pt x="163" y="7"/>
                  </a:lnTo>
                  <a:lnTo>
                    <a:pt x="163" y="7"/>
                  </a:lnTo>
                  <a:lnTo>
                    <a:pt x="163" y="11"/>
                  </a:lnTo>
                  <a:lnTo>
                    <a:pt x="167" y="11"/>
                  </a:lnTo>
                  <a:lnTo>
                    <a:pt x="174" y="11"/>
                  </a:lnTo>
                  <a:lnTo>
                    <a:pt x="178" y="11"/>
                  </a:lnTo>
                  <a:lnTo>
                    <a:pt x="178" y="15"/>
                  </a:lnTo>
                  <a:lnTo>
                    <a:pt x="182" y="15"/>
                  </a:lnTo>
                  <a:lnTo>
                    <a:pt x="182" y="15"/>
                  </a:lnTo>
                  <a:lnTo>
                    <a:pt x="186" y="18"/>
                  </a:lnTo>
                  <a:lnTo>
                    <a:pt x="186" y="18"/>
                  </a:lnTo>
                  <a:lnTo>
                    <a:pt x="186" y="22"/>
                  </a:lnTo>
                  <a:lnTo>
                    <a:pt x="189" y="22"/>
                  </a:lnTo>
                  <a:lnTo>
                    <a:pt x="189" y="26"/>
                  </a:lnTo>
                  <a:lnTo>
                    <a:pt x="189" y="26"/>
                  </a:lnTo>
                  <a:lnTo>
                    <a:pt x="193" y="26"/>
                  </a:lnTo>
                  <a:lnTo>
                    <a:pt x="193" y="26"/>
                  </a:lnTo>
                  <a:lnTo>
                    <a:pt x="189" y="29"/>
                  </a:lnTo>
                  <a:lnTo>
                    <a:pt x="193" y="33"/>
                  </a:lnTo>
                  <a:lnTo>
                    <a:pt x="193" y="33"/>
                  </a:lnTo>
                  <a:lnTo>
                    <a:pt x="197" y="37"/>
                  </a:lnTo>
                  <a:lnTo>
                    <a:pt x="197" y="41"/>
                  </a:lnTo>
                  <a:lnTo>
                    <a:pt x="193" y="41"/>
                  </a:lnTo>
                  <a:lnTo>
                    <a:pt x="193" y="41"/>
                  </a:lnTo>
                  <a:lnTo>
                    <a:pt x="189" y="44"/>
                  </a:lnTo>
                  <a:lnTo>
                    <a:pt x="189" y="48"/>
                  </a:lnTo>
                  <a:lnTo>
                    <a:pt x="193" y="52"/>
                  </a:lnTo>
                  <a:lnTo>
                    <a:pt x="193" y="52"/>
                  </a:lnTo>
                  <a:lnTo>
                    <a:pt x="193" y="55"/>
                  </a:lnTo>
                  <a:lnTo>
                    <a:pt x="189" y="55"/>
                  </a:lnTo>
                  <a:lnTo>
                    <a:pt x="193" y="59"/>
                  </a:lnTo>
                  <a:lnTo>
                    <a:pt x="193" y="59"/>
                  </a:lnTo>
                  <a:lnTo>
                    <a:pt x="189" y="59"/>
                  </a:lnTo>
                  <a:lnTo>
                    <a:pt x="193" y="63"/>
                  </a:lnTo>
                  <a:lnTo>
                    <a:pt x="193" y="63"/>
                  </a:lnTo>
                  <a:lnTo>
                    <a:pt x="193" y="67"/>
                  </a:lnTo>
                  <a:lnTo>
                    <a:pt x="193" y="67"/>
                  </a:lnTo>
                  <a:lnTo>
                    <a:pt x="193" y="67"/>
                  </a:lnTo>
                  <a:lnTo>
                    <a:pt x="193" y="67"/>
                  </a:lnTo>
                  <a:lnTo>
                    <a:pt x="189" y="70"/>
                  </a:lnTo>
                  <a:lnTo>
                    <a:pt x="186" y="70"/>
                  </a:lnTo>
                  <a:lnTo>
                    <a:pt x="186" y="74"/>
                  </a:lnTo>
                  <a:lnTo>
                    <a:pt x="186" y="74"/>
                  </a:lnTo>
                  <a:lnTo>
                    <a:pt x="186" y="74"/>
                  </a:lnTo>
                  <a:lnTo>
                    <a:pt x="186" y="78"/>
                  </a:lnTo>
                  <a:lnTo>
                    <a:pt x="186" y="78"/>
                  </a:lnTo>
                  <a:lnTo>
                    <a:pt x="182" y="81"/>
                  </a:lnTo>
                  <a:lnTo>
                    <a:pt x="182" y="81"/>
                  </a:lnTo>
                  <a:lnTo>
                    <a:pt x="182" y="85"/>
                  </a:lnTo>
                  <a:lnTo>
                    <a:pt x="182" y="85"/>
                  </a:lnTo>
                  <a:lnTo>
                    <a:pt x="186" y="89"/>
                  </a:lnTo>
                  <a:lnTo>
                    <a:pt x="186" y="93"/>
                  </a:lnTo>
                  <a:lnTo>
                    <a:pt x="186" y="93"/>
                  </a:lnTo>
                  <a:lnTo>
                    <a:pt x="182" y="93"/>
                  </a:lnTo>
                  <a:lnTo>
                    <a:pt x="171" y="96"/>
                  </a:lnTo>
                  <a:lnTo>
                    <a:pt x="167" y="96"/>
                  </a:lnTo>
                  <a:lnTo>
                    <a:pt x="152" y="104"/>
                  </a:lnTo>
                  <a:lnTo>
                    <a:pt x="149" y="104"/>
                  </a:lnTo>
                  <a:lnTo>
                    <a:pt x="141" y="107"/>
                  </a:lnTo>
                  <a:lnTo>
                    <a:pt x="141" y="107"/>
                  </a:lnTo>
                  <a:lnTo>
                    <a:pt x="141" y="111"/>
                  </a:lnTo>
                  <a:lnTo>
                    <a:pt x="141" y="115"/>
                  </a:lnTo>
                  <a:lnTo>
                    <a:pt x="141" y="115"/>
                  </a:lnTo>
                  <a:lnTo>
                    <a:pt x="137" y="115"/>
                  </a:lnTo>
                  <a:lnTo>
                    <a:pt x="134" y="115"/>
                  </a:lnTo>
                  <a:lnTo>
                    <a:pt x="134" y="115"/>
                  </a:lnTo>
                  <a:lnTo>
                    <a:pt x="134" y="115"/>
                  </a:lnTo>
                  <a:lnTo>
                    <a:pt x="130" y="115"/>
                  </a:lnTo>
                  <a:lnTo>
                    <a:pt x="126" y="115"/>
                  </a:lnTo>
                  <a:lnTo>
                    <a:pt x="123" y="115"/>
                  </a:lnTo>
                  <a:lnTo>
                    <a:pt x="119" y="115"/>
                  </a:lnTo>
                  <a:lnTo>
                    <a:pt x="115" y="118"/>
                  </a:lnTo>
                  <a:lnTo>
                    <a:pt x="115" y="122"/>
                  </a:lnTo>
                  <a:lnTo>
                    <a:pt x="115" y="122"/>
                  </a:lnTo>
                  <a:lnTo>
                    <a:pt x="115" y="122"/>
                  </a:lnTo>
                  <a:lnTo>
                    <a:pt x="115" y="126"/>
                  </a:lnTo>
                  <a:lnTo>
                    <a:pt x="115" y="126"/>
                  </a:lnTo>
                  <a:lnTo>
                    <a:pt x="112" y="126"/>
                  </a:lnTo>
                  <a:lnTo>
                    <a:pt x="108" y="130"/>
                  </a:lnTo>
                  <a:lnTo>
                    <a:pt x="97" y="133"/>
                  </a:lnTo>
                  <a:lnTo>
                    <a:pt x="89" y="144"/>
                  </a:lnTo>
                  <a:lnTo>
                    <a:pt x="86" y="148"/>
                  </a:lnTo>
                  <a:lnTo>
                    <a:pt x="82" y="152"/>
                  </a:lnTo>
                  <a:lnTo>
                    <a:pt x="78" y="152"/>
                  </a:lnTo>
                  <a:lnTo>
                    <a:pt x="75" y="148"/>
                  </a:lnTo>
                  <a:lnTo>
                    <a:pt x="75" y="148"/>
                  </a:lnTo>
                  <a:lnTo>
                    <a:pt x="75" y="148"/>
                  </a:lnTo>
                  <a:lnTo>
                    <a:pt x="75" y="148"/>
                  </a:lnTo>
                  <a:lnTo>
                    <a:pt x="71" y="148"/>
                  </a:lnTo>
                  <a:lnTo>
                    <a:pt x="67" y="148"/>
                  </a:lnTo>
                  <a:lnTo>
                    <a:pt x="63" y="148"/>
                  </a:lnTo>
                  <a:lnTo>
                    <a:pt x="63" y="148"/>
                  </a:lnTo>
                  <a:lnTo>
                    <a:pt x="60" y="148"/>
                  </a:lnTo>
                  <a:lnTo>
                    <a:pt x="60" y="148"/>
                  </a:lnTo>
                  <a:lnTo>
                    <a:pt x="56" y="148"/>
                  </a:lnTo>
                  <a:lnTo>
                    <a:pt x="52" y="148"/>
                  </a:lnTo>
                  <a:lnTo>
                    <a:pt x="52" y="144"/>
                  </a:lnTo>
                  <a:lnTo>
                    <a:pt x="49" y="144"/>
                  </a:lnTo>
                  <a:lnTo>
                    <a:pt x="49" y="144"/>
                  </a:lnTo>
                  <a:lnTo>
                    <a:pt x="49" y="144"/>
                  </a:lnTo>
                  <a:lnTo>
                    <a:pt x="45" y="141"/>
                  </a:lnTo>
                  <a:lnTo>
                    <a:pt x="45" y="141"/>
                  </a:lnTo>
                  <a:lnTo>
                    <a:pt x="45" y="141"/>
                  </a:lnTo>
                  <a:lnTo>
                    <a:pt x="41" y="144"/>
                  </a:lnTo>
                  <a:lnTo>
                    <a:pt x="37" y="141"/>
                  </a:lnTo>
                  <a:lnTo>
                    <a:pt x="23" y="144"/>
                  </a:lnTo>
                  <a:lnTo>
                    <a:pt x="23" y="144"/>
                  </a:lnTo>
                  <a:lnTo>
                    <a:pt x="19" y="141"/>
                  </a:lnTo>
                  <a:lnTo>
                    <a:pt x="19" y="141"/>
                  </a:lnTo>
                  <a:lnTo>
                    <a:pt x="15" y="137"/>
                  </a:lnTo>
                  <a:lnTo>
                    <a:pt x="15" y="137"/>
                  </a:lnTo>
                  <a:lnTo>
                    <a:pt x="12" y="137"/>
                  </a:lnTo>
                  <a:lnTo>
                    <a:pt x="8" y="133"/>
                  </a:lnTo>
                  <a:lnTo>
                    <a:pt x="8" y="130"/>
                  </a:lnTo>
                  <a:lnTo>
                    <a:pt x="4" y="130"/>
                  </a:lnTo>
                  <a:lnTo>
                    <a:pt x="4" y="130"/>
                  </a:lnTo>
                  <a:lnTo>
                    <a:pt x="0" y="126"/>
                  </a:lnTo>
                  <a:lnTo>
                    <a:pt x="0" y="122"/>
                  </a:lnTo>
                  <a:lnTo>
                    <a:pt x="0" y="74"/>
                  </a:lnTo>
                  <a:lnTo>
                    <a:pt x="37" y="74"/>
                  </a:lnTo>
                  <a:lnTo>
                    <a:pt x="37" y="74"/>
                  </a:lnTo>
                  <a:lnTo>
                    <a:pt x="37" y="70"/>
                  </a:lnTo>
                  <a:lnTo>
                    <a:pt x="37" y="67"/>
                  </a:lnTo>
                  <a:lnTo>
                    <a:pt x="37" y="67"/>
                  </a:lnTo>
                  <a:lnTo>
                    <a:pt x="37" y="63"/>
                  </a:lnTo>
                  <a:lnTo>
                    <a:pt x="37" y="59"/>
                  </a:lnTo>
                  <a:lnTo>
                    <a:pt x="37" y="52"/>
                  </a:lnTo>
                  <a:lnTo>
                    <a:pt x="34" y="48"/>
                  </a:lnTo>
                  <a:lnTo>
                    <a:pt x="37" y="48"/>
                  </a:lnTo>
                  <a:lnTo>
                    <a:pt x="37" y="44"/>
                  </a:lnTo>
                  <a:lnTo>
                    <a:pt x="37"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144">
              <a:extLst>
                <a:ext uri="{FF2B5EF4-FFF2-40B4-BE49-F238E27FC236}">
                  <a16:creationId xmlns:a16="http://schemas.microsoft.com/office/drawing/2014/main" id="{C0753D91-91C2-4461-B05F-7FC8ACFEEE8A}"/>
                </a:ext>
              </a:extLst>
            </p:cNvPr>
            <p:cNvSpPr>
              <a:spLocks/>
            </p:cNvSpPr>
            <p:nvPr/>
          </p:nvSpPr>
          <p:spPr bwMode="auto">
            <a:xfrm>
              <a:off x="4531048" y="3290478"/>
              <a:ext cx="266333" cy="239313"/>
            </a:xfrm>
            <a:custGeom>
              <a:avLst/>
              <a:gdLst>
                <a:gd name="T0" fmla="*/ 189 w 207"/>
                <a:gd name="T1" fmla="*/ 175 h 186"/>
                <a:gd name="T2" fmla="*/ 178 w 207"/>
                <a:gd name="T3" fmla="*/ 167 h 186"/>
                <a:gd name="T4" fmla="*/ 170 w 207"/>
                <a:gd name="T5" fmla="*/ 160 h 186"/>
                <a:gd name="T6" fmla="*/ 207 w 207"/>
                <a:gd name="T7" fmla="*/ 108 h 186"/>
                <a:gd name="T8" fmla="*/ 207 w 207"/>
                <a:gd name="T9" fmla="*/ 97 h 186"/>
                <a:gd name="T10" fmla="*/ 207 w 207"/>
                <a:gd name="T11" fmla="*/ 82 h 186"/>
                <a:gd name="T12" fmla="*/ 200 w 207"/>
                <a:gd name="T13" fmla="*/ 78 h 186"/>
                <a:gd name="T14" fmla="*/ 193 w 207"/>
                <a:gd name="T15" fmla="*/ 82 h 186"/>
                <a:gd name="T16" fmla="*/ 182 w 207"/>
                <a:gd name="T17" fmla="*/ 78 h 186"/>
                <a:gd name="T18" fmla="*/ 178 w 207"/>
                <a:gd name="T19" fmla="*/ 82 h 186"/>
                <a:gd name="T20" fmla="*/ 178 w 207"/>
                <a:gd name="T21" fmla="*/ 75 h 186"/>
                <a:gd name="T22" fmla="*/ 178 w 207"/>
                <a:gd name="T23" fmla="*/ 67 h 186"/>
                <a:gd name="T24" fmla="*/ 178 w 207"/>
                <a:gd name="T25" fmla="*/ 60 h 186"/>
                <a:gd name="T26" fmla="*/ 174 w 207"/>
                <a:gd name="T27" fmla="*/ 56 h 186"/>
                <a:gd name="T28" fmla="*/ 170 w 207"/>
                <a:gd name="T29" fmla="*/ 49 h 186"/>
                <a:gd name="T30" fmla="*/ 170 w 207"/>
                <a:gd name="T31" fmla="*/ 38 h 186"/>
                <a:gd name="T32" fmla="*/ 170 w 207"/>
                <a:gd name="T33" fmla="*/ 30 h 186"/>
                <a:gd name="T34" fmla="*/ 170 w 207"/>
                <a:gd name="T35" fmla="*/ 23 h 186"/>
                <a:gd name="T36" fmla="*/ 152 w 207"/>
                <a:gd name="T37" fmla="*/ 15 h 186"/>
                <a:gd name="T38" fmla="*/ 133 w 207"/>
                <a:gd name="T39" fmla="*/ 23 h 186"/>
                <a:gd name="T40" fmla="*/ 130 w 207"/>
                <a:gd name="T41" fmla="*/ 30 h 186"/>
                <a:gd name="T42" fmla="*/ 108 w 207"/>
                <a:gd name="T43" fmla="*/ 34 h 186"/>
                <a:gd name="T44" fmla="*/ 96 w 207"/>
                <a:gd name="T45" fmla="*/ 26 h 186"/>
                <a:gd name="T46" fmla="*/ 93 w 207"/>
                <a:gd name="T47" fmla="*/ 19 h 186"/>
                <a:gd name="T48" fmla="*/ 89 w 207"/>
                <a:gd name="T49" fmla="*/ 12 h 186"/>
                <a:gd name="T50" fmla="*/ 89 w 207"/>
                <a:gd name="T51" fmla="*/ 4 h 186"/>
                <a:gd name="T52" fmla="*/ 59 w 207"/>
                <a:gd name="T53" fmla="*/ 0 h 186"/>
                <a:gd name="T54" fmla="*/ 41 w 207"/>
                <a:gd name="T55" fmla="*/ 0 h 186"/>
                <a:gd name="T56" fmla="*/ 30 w 207"/>
                <a:gd name="T57" fmla="*/ 0 h 186"/>
                <a:gd name="T58" fmla="*/ 22 w 207"/>
                <a:gd name="T59" fmla="*/ 4 h 186"/>
                <a:gd name="T60" fmla="*/ 15 w 207"/>
                <a:gd name="T61" fmla="*/ 4 h 186"/>
                <a:gd name="T62" fmla="*/ 26 w 207"/>
                <a:gd name="T63" fmla="*/ 30 h 186"/>
                <a:gd name="T64" fmla="*/ 30 w 207"/>
                <a:gd name="T65" fmla="*/ 49 h 186"/>
                <a:gd name="T66" fmla="*/ 37 w 207"/>
                <a:gd name="T67" fmla="*/ 71 h 186"/>
                <a:gd name="T68" fmla="*/ 33 w 207"/>
                <a:gd name="T69" fmla="*/ 101 h 186"/>
                <a:gd name="T70" fmla="*/ 15 w 207"/>
                <a:gd name="T71" fmla="*/ 115 h 186"/>
                <a:gd name="T72" fmla="*/ 8 w 207"/>
                <a:gd name="T73" fmla="*/ 141 h 186"/>
                <a:gd name="T74" fmla="*/ 4 w 207"/>
                <a:gd name="T75" fmla="*/ 160 h 186"/>
                <a:gd name="T76" fmla="*/ 0 w 207"/>
                <a:gd name="T77" fmla="*/ 175 h 186"/>
                <a:gd name="T78" fmla="*/ 8 w 207"/>
                <a:gd name="T79" fmla="*/ 171 h 186"/>
                <a:gd name="T80" fmla="*/ 15 w 207"/>
                <a:gd name="T81" fmla="*/ 171 h 186"/>
                <a:gd name="T82" fmla="*/ 26 w 207"/>
                <a:gd name="T83" fmla="*/ 167 h 186"/>
                <a:gd name="T84" fmla="*/ 30 w 207"/>
                <a:gd name="T85" fmla="*/ 167 h 186"/>
                <a:gd name="T86" fmla="*/ 33 w 207"/>
                <a:gd name="T87" fmla="*/ 171 h 186"/>
                <a:gd name="T88" fmla="*/ 45 w 207"/>
                <a:gd name="T89" fmla="*/ 175 h 186"/>
                <a:gd name="T90" fmla="*/ 111 w 207"/>
                <a:gd name="T91" fmla="*/ 175 h 186"/>
                <a:gd name="T92" fmla="*/ 119 w 207"/>
                <a:gd name="T93" fmla="*/ 178 h 186"/>
                <a:gd name="T94" fmla="*/ 126 w 207"/>
                <a:gd name="T95" fmla="*/ 182 h 186"/>
                <a:gd name="T96" fmla="*/ 137 w 207"/>
                <a:gd name="T97" fmla="*/ 182 h 186"/>
                <a:gd name="T98" fmla="*/ 145 w 207"/>
                <a:gd name="T99" fmla="*/ 182 h 186"/>
                <a:gd name="T100" fmla="*/ 156 w 207"/>
                <a:gd name="T101" fmla="*/ 186 h 186"/>
                <a:gd name="T102" fmla="*/ 159 w 207"/>
                <a:gd name="T103" fmla="*/ 182 h 186"/>
                <a:gd name="T104" fmla="*/ 163 w 207"/>
                <a:gd name="T105" fmla="*/ 186 h 186"/>
                <a:gd name="T106" fmla="*/ 193 w 207"/>
                <a:gd name="T107" fmla="*/ 17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6">
                  <a:moveTo>
                    <a:pt x="193" y="178"/>
                  </a:moveTo>
                  <a:lnTo>
                    <a:pt x="193" y="178"/>
                  </a:lnTo>
                  <a:lnTo>
                    <a:pt x="189" y="175"/>
                  </a:lnTo>
                  <a:lnTo>
                    <a:pt x="189" y="175"/>
                  </a:lnTo>
                  <a:lnTo>
                    <a:pt x="185" y="171"/>
                  </a:lnTo>
                  <a:lnTo>
                    <a:pt x="185" y="171"/>
                  </a:lnTo>
                  <a:lnTo>
                    <a:pt x="182" y="171"/>
                  </a:lnTo>
                  <a:lnTo>
                    <a:pt x="178" y="167"/>
                  </a:lnTo>
                  <a:lnTo>
                    <a:pt x="178" y="164"/>
                  </a:lnTo>
                  <a:lnTo>
                    <a:pt x="174" y="164"/>
                  </a:lnTo>
                  <a:lnTo>
                    <a:pt x="174" y="164"/>
                  </a:lnTo>
                  <a:lnTo>
                    <a:pt x="170" y="160"/>
                  </a:lnTo>
                  <a:lnTo>
                    <a:pt x="170" y="156"/>
                  </a:lnTo>
                  <a:lnTo>
                    <a:pt x="170" y="108"/>
                  </a:lnTo>
                  <a:lnTo>
                    <a:pt x="207" y="108"/>
                  </a:lnTo>
                  <a:lnTo>
                    <a:pt x="207" y="108"/>
                  </a:lnTo>
                  <a:lnTo>
                    <a:pt x="207" y="104"/>
                  </a:lnTo>
                  <a:lnTo>
                    <a:pt x="207" y="101"/>
                  </a:lnTo>
                  <a:lnTo>
                    <a:pt x="207" y="101"/>
                  </a:lnTo>
                  <a:lnTo>
                    <a:pt x="207" y="97"/>
                  </a:lnTo>
                  <a:lnTo>
                    <a:pt x="207" y="93"/>
                  </a:lnTo>
                  <a:lnTo>
                    <a:pt x="207" y="86"/>
                  </a:lnTo>
                  <a:lnTo>
                    <a:pt x="204" y="82"/>
                  </a:lnTo>
                  <a:lnTo>
                    <a:pt x="207" y="82"/>
                  </a:lnTo>
                  <a:lnTo>
                    <a:pt x="207" y="78"/>
                  </a:lnTo>
                  <a:lnTo>
                    <a:pt x="207" y="78"/>
                  </a:lnTo>
                  <a:lnTo>
                    <a:pt x="204" y="78"/>
                  </a:lnTo>
                  <a:lnTo>
                    <a:pt x="200" y="78"/>
                  </a:lnTo>
                  <a:lnTo>
                    <a:pt x="196" y="82"/>
                  </a:lnTo>
                  <a:lnTo>
                    <a:pt x="196" y="82"/>
                  </a:lnTo>
                  <a:lnTo>
                    <a:pt x="193" y="82"/>
                  </a:lnTo>
                  <a:lnTo>
                    <a:pt x="193" y="82"/>
                  </a:lnTo>
                  <a:lnTo>
                    <a:pt x="189" y="82"/>
                  </a:lnTo>
                  <a:lnTo>
                    <a:pt x="185" y="82"/>
                  </a:lnTo>
                  <a:lnTo>
                    <a:pt x="185" y="78"/>
                  </a:lnTo>
                  <a:lnTo>
                    <a:pt x="182" y="78"/>
                  </a:lnTo>
                  <a:lnTo>
                    <a:pt x="182" y="78"/>
                  </a:lnTo>
                  <a:lnTo>
                    <a:pt x="182" y="82"/>
                  </a:lnTo>
                  <a:lnTo>
                    <a:pt x="182" y="82"/>
                  </a:lnTo>
                  <a:lnTo>
                    <a:pt x="178" y="82"/>
                  </a:lnTo>
                  <a:lnTo>
                    <a:pt x="178" y="82"/>
                  </a:lnTo>
                  <a:lnTo>
                    <a:pt x="178" y="78"/>
                  </a:lnTo>
                  <a:lnTo>
                    <a:pt x="178" y="78"/>
                  </a:lnTo>
                  <a:lnTo>
                    <a:pt x="178" y="75"/>
                  </a:lnTo>
                  <a:lnTo>
                    <a:pt x="178" y="75"/>
                  </a:lnTo>
                  <a:lnTo>
                    <a:pt x="178" y="71"/>
                  </a:lnTo>
                  <a:lnTo>
                    <a:pt x="178" y="71"/>
                  </a:lnTo>
                  <a:lnTo>
                    <a:pt x="178" y="67"/>
                  </a:lnTo>
                  <a:lnTo>
                    <a:pt x="178" y="67"/>
                  </a:lnTo>
                  <a:lnTo>
                    <a:pt x="174" y="63"/>
                  </a:lnTo>
                  <a:lnTo>
                    <a:pt x="174" y="63"/>
                  </a:lnTo>
                  <a:lnTo>
                    <a:pt x="178" y="60"/>
                  </a:lnTo>
                  <a:lnTo>
                    <a:pt x="174" y="60"/>
                  </a:lnTo>
                  <a:lnTo>
                    <a:pt x="174" y="60"/>
                  </a:lnTo>
                  <a:lnTo>
                    <a:pt x="174" y="56"/>
                  </a:lnTo>
                  <a:lnTo>
                    <a:pt x="174" y="56"/>
                  </a:lnTo>
                  <a:lnTo>
                    <a:pt x="174" y="56"/>
                  </a:lnTo>
                  <a:lnTo>
                    <a:pt x="170" y="52"/>
                  </a:lnTo>
                  <a:lnTo>
                    <a:pt x="170" y="52"/>
                  </a:lnTo>
                  <a:lnTo>
                    <a:pt x="170" y="49"/>
                  </a:lnTo>
                  <a:lnTo>
                    <a:pt x="170" y="49"/>
                  </a:lnTo>
                  <a:lnTo>
                    <a:pt x="170" y="41"/>
                  </a:lnTo>
                  <a:lnTo>
                    <a:pt x="170" y="41"/>
                  </a:lnTo>
                  <a:lnTo>
                    <a:pt x="170" y="38"/>
                  </a:lnTo>
                  <a:lnTo>
                    <a:pt x="170" y="38"/>
                  </a:lnTo>
                  <a:lnTo>
                    <a:pt x="170" y="38"/>
                  </a:lnTo>
                  <a:lnTo>
                    <a:pt x="170" y="34"/>
                  </a:lnTo>
                  <a:lnTo>
                    <a:pt x="170" y="30"/>
                  </a:lnTo>
                  <a:lnTo>
                    <a:pt x="170" y="30"/>
                  </a:lnTo>
                  <a:lnTo>
                    <a:pt x="170" y="26"/>
                  </a:lnTo>
                  <a:lnTo>
                    <a:pt x="170" y="23"/>
                  </a:lnTo>
                  <a:lnTo>
                    <a:pt x="170" y="23"/>
                  </a:lnTo>
                  <a:lnTo>
                    <a:pt x="152" y="23"/>
                  </a:lnTo>
                  <a:lnTo>
                    <a:pt x="152" y="19"/>
                  </a:lnTo>
                  <a:lnTo>
                    <a:pt x="152" y="19"/>
                  </a:lnTo>
                  <a:lnTo>
                    <a:pt x="152" y="15"/>
                  </a:lnTo>
                  <a:lnTo>
                    <a:pt x="148" y="15"/>
                  </a:lnTo>
                  <a:lnTo>
                    <a:pt x="148" y="19"/>
                  </a:lnTo>
                  <a:lnTo>
                    <a:pt x="133" y="19"/>
                  </a:lnTo>
                  <a:lnTo>
                    <a:pt x="133" y="23"/>
                  </a:lnTo>
                  <a:lnTo>
                    <a:pt x="130" y="23"/>
                  </a:lnTo>
                  <a:lnTo>
                    <a:pt x="130" y="26"/>
                  </a:lnTo>
                  <a:lnTo>
                    <a:pt x="130" y="26"/>
                  </a:lnTo>
                  <a:lnTo>
                    <a:pt x="130" y="30"/>
                  </a:lnTo>
                  <a:lnTo>
                    <a:pt x="119" y="34"/>
                  </a:lnTo>
                  <a:lnTo>
                    <a:pt x="115" y="34"/>
                  </a:lnTo>
                  <a:lnTo>
                    <a:pt x="111" y="34"/>
                  </a:lnTo>
                  <a:lnTo>
                    <a:pt x="108" y="34"/>
                  </a:lnTo>
                  <a:lnTo>
                    <a:pt x="104" y="34"/>
                  </a:lnTo>
                  <a:lnTo>
                    <a:pt x="100" y="34"/>
                  </a:lnTo>
                  <a:lnTo>
                    <a:pt x="100" y="34"/>
                  </a:lnTo>
                  <a:lnTo>
                    <a:pt x="96" y="26"/>
                  </a:lnTo>
                  <a:lnTo>
                    <a:pt x="96" y="26"/>
                  </a:lnTo>
                  <a:lnTo>
                    <a:pt x="93" y="23"/>
                  </a:lnTo>
                  <a:lnTo>
                    <a:pt x="93" y="23"/>
                  </a:lnTo>
                  <a:lnTo>
                    <a:pt x="93" y="19"/>
                  </a:lnTo>
                  <a:lnTo>
                    <a:pt x="93" y="19"/>
                  </a:lnTo>
                  <a:lnTo>
                    <a:pt x="93" y="15"/>
                  </a:lnTo>
                  <a:lnTo>
                    <a:pt x="89" y="12"/>
                  </a:lnTo>
                  <a:lnTo>
                    <a:pt x="89" y="12"/>
                  </a:lnTo>
                  <a:lnTo>
                    <a:pt x="89" y="8"/>
                  </a:lnTo>
                  <a:lnTo>
                    <a:pt x="89" y="8"/>
                  </a:lnTo>
                  <a:lnTo>
                    <a:pt x="89" y="4"/>
                  </a:lnTo>
                  <a:lnTo>
                    <a:pt x="89" y="4"/>
                  </a:lnTo>
                  <a:lnTo>
                    <a:pt x="89" y="4"/>
                  </a:lnTo>
                  <a:lnTo>
                    <a:pt x="89" y="0"/>
                  </a:lnTo>
                  <a:lnTo>
                    <a:pt x="70" y="0"/>
                  </a:lnTo>
                  <a:lnTo>
                    <a:pt x="59" y="0"/>
                  </a:lnTo>
                  <a:lnTo>
                    <a:pt x="52" y="0"/>
                  </a:lnTo>
                  <a:lnTo>
                    <a:pt x="48" y="0"/>
                  </a:lnTo>
                  <a:lnTo>
                    <a:pt x="45" y="0"/>
                  </a:lnTo>
                  <a:lnTo>
                    <a:pt x="41" y="0"/>
                  </a:lnTo>
                  <a:lnTo>
                    <a:pt x="37" y="0"/>
                  </a:lnTo>
                  <a:lnTo>
                    <a:pt x="33" y="0"/>
                  </a:lnTo>
                  <a:lnTo>
                    <a:pt x="33" y="0"/>
                  </a:lnTo>
                  <a:lnTo>
                    <a:pt x="30" y="0"/>
                  </a:lnTo>
                  <a:lnTo>
                    <a:pt x="26" y="0"/>
                  </a:lnTo>
                  <a:lnTo>
                    <a:pt x="22" y="0"/>
                  </a:lnTo>
                  <a:lnTo>
                    <a:pt x="22" y="4"/>
                  </a:lnTo>
                  <a:lnTo>
                    <a:pt x="22" y="4"/>
                  </a:lnTo>
                  <a:lnTo>
                    <a:pt x="22" y="4"/>
                  </a:lnTo>
                  <a:lnTo>
                    <a:pt x="22" y="4"/>
                  </a:lnTo>
                  <a:lnTo>
                    <a:pt x="19" y="4"/>
                  </a:lnTo>
                  <a:lnTo>
                    <a:pt x="15" y="4"/>
                  </a:lnTo>
                  <a:lnTo>
                    <a:pt x="19" y="8"/>
                  </a:lnTo>
                  <a:lnTo>
                    <a:pt x="19" y="12"/>
                  </a:lnTo>
                  <a:lnTo>
                    <a:pt x="26" y="19"/>
                  </a:lnTo>
                  <a:lnTo>
                    <a:pt x="26" y="30"/>
                  </a:lnTo>
                  <a:lnTo>
                    <a:pt x="33" y="38"/>
                  </a:lnTo>
                  <a:lnTo>
                    <a:pt x="30" y="41"/>
                  </a:lnTo>
                  <a:lnTo>
                    <a:pt x="26" y="49"/>
                  </a:lnTo>
                  <a:lnTo>
                    <a:pt x="30" y="49"/>
                  </a:lnTo>
                  <a:lnTo>
                    <a:pt x="30" y="56"/>
                  </a:lnTo>
                  <a:lnTo>
                    <a:pt x="30" y="60"/>
                  </a:lnTo>
                  <a:lnTo>
                    <a:pt x="30" y="63"/>
                  </a:lnTo>
                  <a:lnTo>
                    <a:pt x="37" y="71"/>
                  </a:lnTo>
                  <a:lnTo>
                    <a:pt x="37" y="75"/>
                  </a:lnTo>
                  <a:lnTo>
                    <a:pt x="41" y="78"/>
                  </a:lnTo>
                  <a:lnTo>
                    <a:pt x="41" y="89"/>
                  </a:lnTo>
                  <a:lnTo>
                    <a:pt x="33" y="101"/>
                  </a:lnTo>
                  <a:lnTo>
                    <a:pt x="30" y="101"/>
                  </a:lnTo>
                  <a:lnTo>
                    <a:pt x="22" y="104"/>
                  </a:lnTo>
                  <a:lnTo>
                    <a:pt x="22" y="108"/>
                  </a:lnTo>
                  <a:lnTo>
                    <a:pt x="15" y="115"/>
                  </a:lnTo>
                  <a:lnTo>
                    <a:pt x="15" y="123"/>
                  </a:lnTo>
                  <a:lnTo>
                    <a:pt x="11" y="123"/>
                  </a:lnTo>
                  <a:lnTo>
                    <a:pt x="11" y="134"/>
                  </a:lnTo>
                  <a:lnTo>
                    <a:pt x="8" y="141"/>
                  </a:lnTo>
                  <a:lnTo>
                    <a:pt x="8" y="145"/>
                  </a:lnTo>
                  <a:lnTo>
                    <a:pt x="4" y="149"/>
                  </a:lnTo>
                  <a:lnTo>
                    <a:pt x="4" y="156"/>
                  </a:lnTo>
                  <a:lnTo>
                    <a:pt x="4" y="160"/>
                  </a:lnTo>
                  <a:lnTo>
                    <a:pt x="4" y="167"/>
                  </a:lnTo>
                  <a:lnTo>
                    <a:pt x="0" y="171"/>
                  </a:lnTo>
                  <a:lnTo>
                    <a:pt x="0" y="175"/>
                  </a:lnTo>
                  <a:lnTo>
                    <a:pt x="0" y="175"/>
                  </a:lnTo>
                  <a:lnTo>
                    <a:pt x="4" y="175"/>
                  </a:lnTo>
                  <a:lnTo>
                    <a:pt x="4" y="175"/>
                  </a:lnTo>
                  <a:lnTo>
                    <a:pt x="8" y="175"/>
                  </a:lnTo>
                  <a:lnTo>
                    <a:pt x="8" y="171"/>
                  </a:lnTo>
                  <a:lnTo>
                    <a:pt x="8" y="171"/>
                  </a:lnTo>
                  <a:lnTo>
                    <a:pt x="11" y="171"/>
                  </a:lnTo>
                  <a:lnTo>
                    <a:pt x="15" y="175"/>
                  </a:lnTo>
                  <a:lnTo>
                    <a:pt x="15" y="171"/>
                  </a:lnTo>
                  <a:lnTo>
                    <a:pt x="15" y="171"/>
                  </a:lnTo>
                  <a:lnTo>
                    <a:pt x="22" y="167"/>
                  </a:lnTo>
                  <a:lnTo>
                    <a:pt x="22" y="167"/>
                  </a:lnTo>
                  <a:lnTo>
                    <a:pt x="26" y="167"/>
                  </a:lnTo>
                  <a:lnTo>
                    <a:pt x="26" y="167"/>
                  </a:lnTo>
                  <a:lnTo>
                    <a:pt x="26" y="167"/>
                  </a:lnTo>
                  <a:lnTo>
                    <a:pt x="30" y="167"/>
                  </a:lnTo>
                  <a:lnTo>
                    <a:pt x="30" y="167"/>
                  </a:lnTo>
                  <a:lnTo>
                    <a:pt x="30" y="171"/>
                  </a:lnTo>
                  <a:lnTo>
                    <a:pt x="33" y="171"/>
                  </a:lnTo>
                  <a:lnTo>
                    <a:pt x="33" y="171"/>
                  </a:lnTo>
                  <a:lnTo>
                    <a:pt x="33" y="171"/>
                  </a:lnTo>
                  <a:lnTo>
                    <a:pt x="37" y="175"/>
                  </a:lnTo>
                  <a:lnTo>
                    <a:pt x="41" y="175"/>
                  </a:lnTo>
                  <a:lnTo>
                    <a:pt x="45" y="175"/>
                  </a:lnTo>
                  <a:lnTo>
                    <a:pt x="45" y="175"/>
                  </a:lnTo>
                  <a:lnTo>
                    <a:pt x="48" y="175"/>
                  </a:lnTo>
                  <a:lnTo>
                    <a:pt x="48" y="175"/>
                  </a:lnTo>
                  <a:lnTo>
                    <a:pt x="48" y="175"/>
                  </a:lnTo>
                  <a:lnTo>
                    <a:pt x="111" y="175"/>
                  </a:lnTo>
                  <a:lnTo>
                    <a:pt x="111" y="175"/>
                  </a:lnTo>
                  <a:lnTo>
                    <a:pt x="115" y="178"/>
                  </a:lnTo>
                  <a:lnTo>
                    <a:pt x="115" y="178"/>
                  </a:lnTo>
                  <a:lnTo>
                    <a:pt x="119" y="178"/>
                  </a:lnTo>
                  <a:lnTo>
                    <a:pt x="122" y="182"/>
                  </a:lnTo>
                  <a:lnTo>
                    <a:pt x="122" y="182"/>
                  </a:lnTo>
                  <a:lnTo>
                    <a:pt x="126" y="182"/>
                  </a:lnTo>
                  <a:lnTo>
                    <a:pt x="126" y="182"/>
                  </a:lnTo>
                  <a:lnTo>
                    <a:pt x="130" y="182"/>
                  </a:lnTo>
                  <a:lnTo>
                    <a:pt x="130" y="182"/>
                  </a:lnTo>
                  <a:lnTo>
                    <a:pt x="133" y="182"/>
                  </a:lnTo>
                  <a:lnTo>
                    <a:pt x="137" y="182"/>
                  </a:lnTo>
                  <a:lnTo>
                    <a:pt x="141" y="182"/>
                  </a:lnTo>
                  <a:lnTo>
                    <a:pt x="141" y="178"/>
                  </a:lnTo>
                  <a:lnTo>
                    <a:pt x="141" y="182"/>
                  </a:lnTo>
                  <a:lnTo>
                    <a:pt x="145" y="182"/>
                  </a:lnTo>
                  <a:lnTo>
                    <a:pt x="148" y="182"/>
                  </a:lnTo>
                  <a:lnTo>
                    <a:pt x="148" y="186"/>
                  </a:lnTo>
                  <a:lnTo>
                    <a:pt x="152" y="186"/>
                  </a:lnTo>
                  <a:lnTo>
                    <a:pt x="156" y="186"/>
                  </a:lnTo>
                  <a:lnTo>
                    <a:pt x="156" y="182"/>
                  </a:lnTo>
                  <a:lnTo>
                    <a:pt x="156" y="182"/>
                  </a:lnTo>
                  <a:lnTo>
                    <a:pt x="159" y="182"/>
                  </a:lnTo>
                  <a:lnTo>
                    <a:pt x="159" y="182"/>
                  </a:lnTo>
                  <a:lnTo>
                    <a:pt x="159" y="182"/>
                  </a:lnTo>
                  <a:lnTo>
                    <a:pt x="163" y="186"/>
                  </a:lnTo>
                  <a:lnTo>
                    <a:pt x="163" y="186"/>
                  </a:lnTo>
                  <a:lnTo>
                    <a:pt x="163" y="186"/>
                  </a:lnTo>
                  <a:lnTo>
                    <a:pt x="167" y="186"/>
                  </a:lnTo>
                  <a:lnTo>
                    <a:pt x="167" y="186"/>
                  </a:lnTo>
                  <a:lnTo>
                    <a:pt x="167" y="186"/>
                  </a:lnTo>
                  <a:lnTo>
                    <a:pt x="193" y="1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145">
              <a:extLst>
                <a:ext uri="{FF2B5EF4-FFF2-40B4-BE49-F238E27FC236}">
                  <a16:creationId xmlns:a16="http://schemas.microsoft.com/office/drawing/2014/main" id="{BABCBB61-EC85-4B66-8888-1ADEE4DF0D88}"/>
                </a:ext>
              </a:extLst>
            </p:cNvPr>
            <p:cNvSpPr>
              <a:spLocks/>
            </p:cNvSpPr>
            <p:nvPr/>
          </p:nvSpPr>
          <p:spPr bwMode="auto">
            <a:xfrm>
              <a:off x="4816680" y="3482187"/>
              <a:ext cx="167262" cy="133810"/>
            </a:xfrm>
            <a:custGeom>
              <a:avLst/>
              <a:gdLst>
                <a:gd name="T0" fmla="*/ 8 w 130"/>
                <a:gd name="T1" fmla="*/ 33 h 104"/>
                <a:gd name="T2" fmla="*/ 11 w 130"/>
                <a:gd name="T3" fmla="*/ 33 h 104"/>
                <a:gd name="T4" fmla="*/ 23 w 130"/>
                <a:gd name="T5" fmla="*/ 33 h 104"/>
                <a:gd name="T6" fmla="*/ 23 w 130"/>
                <a:gd name="T7" fmla="*/ 33 h 104"/>
                <a:gd name="T8" fmla="*/ 34 w 130"/>
                <a:gd name="T9" fmla="*/ 33 h 104"/>
                <a:gd name="T10" fmla="*/ 56 w 130"/>
                <a:gd name="T11" fmla="*/ 15 h 104"/>
                <a:gd name="T12" fmla="*/ 63 w 130"/>
                <a:gd name="T13" fmla="*/ 11 h 104"/>
                <a:gd name="T14" fmla="*/ 63 w 130"/>
                <a:gd name="T15" fmla="*/ 7 h 104"/>
                <a:gd name="T16" fmla="*/ 71 w 130"/>
                <a:gd name="T17" fmla="*/ 0 h 104"/>
                <a:gd name="T18" fmla="*/ 82 w 130"/>
                <a:gd name="T19" fmla="*/ 0 h 104"/>
                <a:gd name="T20" fmla="*/ 85 w 130"/>
                <a:gd name="T21" fmla="*/ 0 h 104"/>
                <a:gd name="T22" fmla="*/ 89 w 130"/>
                <a:gd name="T23" fmla="*/ 3 h 104"/>
                <a:gd name="T24" fmla="*/ 97 w 130"/>
                <a:gd name="T25" fmla="*/ 7 h 104"/>
                <a:gd name="T26" fmla="*/ 104 w 130"/>
                <a:gd name="T27" fmla="*/ 7 h 104"/>
                <a:gd name="T28" fmla="*/ 115 w 130"/>
                <a:gd name="T29" fmla="*/ 11 h 104"/>
                <a:gd name="T30" fmla="*/ 126 w 130"/>
                <a:gd name="T31" fmla="*/ 18 h 104"/>
                <a:gd name="T32" fmla="*/ 130 w 130"/>
                <a:gd name="T33" fmla="*/ 22 h 104"/>
                <a:gd name="T34" fmla="*/ 130 w 130"/>
                <a:gd name="T35" fmla="*/ 29 h 104"/>
                <a:gd name="T36" fmla="*/ 126 w 130"/>
                <a:gd name="T37" fmla="*/ 37 h 104"/>
                <a:gd name="T38" fmla="*/ 130 w 130"/>
                <a:gd name="T39" fmla="*/ 41 h 104"/>
                <a:gd name="T40" fmla="*/ 126 w 130"/>
                <a:gd name="T41" fmla="*/ 48 h 104"/>
                <a:gd name="T42" fmla="*/ 122 w 130"/>
                <a:gd name="T43" fmla="*/ 52 h 104"/>
                <a:gd name="T44" fmla="*/ 126 w 130"/>
                <a:gd name="T45" fmla="*/ 59 h 104"/>
                <a:gd name="T46" fmla="*/ 126 w 130"/>
                <a:gd name="T47" fmla="*/ 63 h 104"/>
                <a:gd name="T48" fmla="*/ 122 w 130"/>
                <a:gd name="T49" fmla="*/ 70 h 104"/>
                <a:gd name="T50" fmla="*/ 119 w 130"/>
                <a:gd name="T51" fmla="*/ 74 h 104"/>
                <a:gd name="T52" fmla="*/ 119 w 130"/>
                <a:gd name="T53" fmla="*/ 85 h 104"/>
                <a:gd name="T54" fmla="*/ 97 w 130"/>
                <a:gd name="T55" fmla="*/ 104 h 104"/>
                <a:gd name="T56" fmla="*/ 85 w 130"/>
                <a:gd name="T57" fmla="*/ 104 h 104"/>
                <a:gd name="T58" fmla="*/ 78 w 130"/>
                <a:gd name="T59" fmla="*/ 100 h 104"/>
                <a:gd name="T60" fmla="*/ 67 w 130"/>
                <a:gd name="T61" fmla="*/ 100 h 104"/>
                <a:gd name="T62" fmla="*/ 63 w 130"/>
                <a:gd name="T63" fmla="*/ 96 h 104"/>
                <a:gd name="T64" fmla="*/ 56 w 130"/>
                <a:gd name="T65" fmla="*/ 93 h 104"/>
                <a:gd name="T66" fmla="*/ 48 w 130"/>
                <a:gd name="T67" fmla="*/ 93 h 104"/>
                <a:gd name="T68" fmla="*/ 41 w 130"/>
                <a:gd name="T69" fmla="*/ 85 h 104"/>
                <a:gd name="T70" fmla="*/ 37 w 130"/>
                <a:gd name="T71" fmla="*/ 78 h 104"/>
                <a:gd name="T72" fmla="*/ 34 w 130"/>
                <a:gd name="T73" fmla="*/ 74 h 104"/>
                <a:gd name="T74" fmla="*/ 34 w 130"/>
                <a:gd name="T75" fmla="*/ 70 h 104"/>
                <a:gd name="T76" fmla="*/ 26 w 130"/>
                <a:gd name="T77" fmla="*/ 67 h 104"/>
                <a:gd name="T78" fmla="*/ 19 w 130"/>
                <a:gd name="T79" fmla="*/ 55 h 104"/>
                <a:gd name="T80" fmla="*/ 15 w 130"/>
                <a:gd name="T81" fmla="*/ 52 h 104"/>
                <a:gd name="T82" fmla="*/ 11 w 130"/>
                <a:gd name="T83" fmla="*/ 44 h 104"/>
                <a:gd name="T84" fmla="*/ 8 w 130"/>
                <a:gd name="T85" fmla="*/ 41 h 104"/>
                <a:gd name="T86" fmla="*/ 0 w 130"/>
                <a:gd name="T87" fmla="*/ 37 h 104"/>
                <a:gd name="T88" fmla="*/ 0 w 130"/>
                <a:gd name="T89" fmla="*/ 33 h 104"/>
                <a:gd name="T90" fmla="*/ 0 w 130"/>
                <a:gd name="T91" fmla="*/ 3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104">
                  <a:moveTo>
                    <a:pt x="0" y="33"/>
                  </a:moveTo>
                  <a:lnTo>
                    <a:pt x="4" y="33"/>
                  </a:lnTo>
                  <a:lnTo>
                    <a:pt x="8" y="33"/>
                  </a:lnTo>
                  <a:lnTo>
                    <a:pt x="8" y="33"/>
                  </a:lnTo>
                  <a:lnTo>
                    <a:pt x="11" y="33"/>
                  </a:lnTo>
                  <a:lnTo>
                    <a:pt x="11" y="33"/>
                  </a:lnTo>
                  <a:lnTo>
                    <a:pt x="15" y="33"/>
                  </a:lnTo>
                  <a:lnTo>
                    <a:pt x="19" y="33"/>
                  </a:lnTo>
                  <a:lnTo>
                    <a:pt x="23" y="33"/>
                  </a:lnTo>
                  <a:lnTo>
                    <a:pt x="23" y="33"/>
                  </a:lnTo>
                  <a:lnTo>
                    <a:pt x="23" y="33"/>
                  </a:lnTo>
                  <a:lnTo>
                    <a:pt x="23" y="33"/>
                  </a:lnTo>
                  <a:lnTo>
                    <a:pt x="26" y="37"/>
                  </a:lnTo>
                  <a:lnTo>
                    <a:pt x="30" y="37"/>
                  </a:lnTo>
                  <a:lnTo>
                    <a:pt x="34" y="33"/>
                  </a:lnTo>
                  <a:lnTo>
                    <a:pt x="37" y="29"/>
                  </a:lnTo>
                  <a:lnTo>
                    <a:pt x="45" y="18"/>
                  </a:lnTo>
                  <a:lnTo>
                    <a:pt x="56" y="15"/>
                  </a:lnTo>
                  <a:lnTo>
                    <a:pt x="60" y="11"/>
                  </a:lnTo>
                  <a:lnTo>
                    <a:pt x="63" y="11"/>
                  </a:lnTo>
                  <a:lnTo>
                    <a:pt x="63" y="11"/>
                  </a:lnTo>
                  <a:lnTo>
                    <a:pt x="63" y="7"/>
                  </a:lnTo>
                  <a:lnTo>
                    <a:pt x="63" y="7"/>
                  </a:lnTo>
                  <a:lnTo>
                    <a:pt x="63" y="7"/>
                  </a:lnTo>
                  <a:lnTo>
                    <a:pt x="63" y="3"/>
                  </a:lnTo>
                  <a:lnTo>
                    <a:pt x="67" y="0"/>
                  </a:lnTo>
                  <a:lnTo>
                    <a:pt x="71" y="0"/>
                  </a:lnTo>
                  <a:lnTo>
                    <a:pt x="74" y="0"/>
                  </a:lnTo>
                  <a:lnTo>
                    <a:pt x="78" y="0"/>
                  </a:lnTo>
                  <a:lnTo>
                    <a:pt x="82" y="0"/>
                  </a:lnTo>
                  <a:lnTo>
                    <a:pt x="82" y="0"/>
                  </a:lnTo>
                  <a:lnTo>
                    <a:pt x="82" y="0"/>
                  </a:lnTo>
                  <a:lnTo>
                    <a:pt x="85" y="0"/>
                  </a:lnTo>
                  <a:lnTo>
                    <a:pt x="89" y="0"/>
                  </a:lnTo>
                  <a:lnTo>
                    <a:pt x="89" y="0"/>
                  </a:lnTo>
                  <a:lnTo>
                    <a:pt x="89" y="3"/>
                  </a:lnTo>
                  <a:lnTo>
                    <a:pt x="97" y="3"/>
                  </a:lnTo>
                  <a:lnTo>
                    <a:pt x="97" y="3"/>
                  </a:lnTo>
                  <a:lnTo>
                    <a:pt x="97" y="7"/>
                  </a:lnTo>
                  <a:lnTo>
                    <a:pt x="100" y="7"/>
                  </a:lnTo>
                  <a:lnTo>
                    <a:pt x="100" y="3"/>
                  </a:lnTo>
                  <a:lnTo>
                    <a:pt x="104" y="7"/>
                  </a:lnTo>
                  <a:lnTo>
                    <a:pt x="111" y="7"/>
                  </a:lnTo>
                  <a:lnTo>
                    <a:pt x="111" y="11"/>
                  </a:lnTo>
                  <a:lnTo>
                    <a:pt x="115" y="11"/>
                  </a:lnTo>
                  <a:lnTo>
                    <a:pt x="122" y="11"/>
                  </a:lnTo>
                  <a:lnTo>
                    <a:pt x="122" y="15"/>
                  </a:lnTo>
                  <a:lnTo>
                    <a:pt x="126" y="18"/>
                  </a:lnTo>
                  <a:lnTo>
                    <a:pt x="130" y="18"/>
                  </a:lnTo>
                  <a:lnTo>
                    <a:pt x="130" y="18"/>
                  </a:lnTo>
                  <a:lnTo>
                    <a:pt x="130" y="22"/>
                  </a:lnTo>
                  <a:lnTo>
                    <a:pt x="130" y="26"/>
                  </a:lnTo>
                  <a:lnTo>
                    <a:pt x="130" y="26"/>
                  </a:lnTo>
                  <a:lnTo>
                    <a:pt x="130" y="29"/>
                  </a:lnTo>
                  <a:lnTo>
                    <a:pt x="130" y="29"/>
                  </a:lnTo>
                  <a:lnTo>
                    <a:pt x="126" y="33"/>
                  </a:lnTo>
                  <a:lnTo>
                    <a:pt x="126" y="37"/>
                  </a:lnTo>
                  <a:lnTo>
                    <a:pt x="126" y="41"/>
                  </a:lnTo>
                  <a:lnTo>
                    <a:pt x="126" y="41"/>
                  </a:lnTo>
                  <a:lnTo>
                    <a:pt x="130" y="41"/>
                  </a:lnTo>
                  <a:lnTo>
                    <a:pt x="126" y="41"/>
                  </a:lnTo>
                  <a:lnTo>
                    <a:pt x="126" y="44"/>
                  </a:lnTo>
                  <a:lnTo>
                    <a:pt x="126" y="48"/>
                  </a:lnTo>
                  <a:lnTo>
                    <a:pt x="126" y="48"/>
                  </a:lnTo>
                  <a:lnTo>
                    <a:pt x="122" y="52"/>
                  </a:lnTo>
                  <a:lnTo>
                    <a:pt x="122" y="52"/>
                  </a:lnTo>
                  <a:lnTo>
                    <a:pt x="126" y="55"/>
                  </a:lnTo>
                  <a:lnTo>
                    <a:pt x="126" y="55"/>
                  </a:lnTo>
                  <a:lnTo>
                    <a:pt x="126" y="59"/>
                  </a:lnTo>
                  <a:lnTo>
                    <a:pt x="126" y="59"/>
                  </a:lnTo>
                  <a:lnTo>
                    <a:pt x="126" y="63"/>
                  </a:lnTo>
                  <a:lnTo>
                    <a:pt x="126" y="63"/>
                  </a:lnTo>
                  <a:lnTo>
                    <a:pt x="126" y="67"/>
                  </a:lnTo>
                  <a:lnTo>
                    <a:pt x="122" y="70"/>
                  </a:lnTo>
                  <a:lnTo>
                    <a:pt x="122" y="70"/>
                  </a:lnTo>
                  <a:lnTo>
                    <a:pt x="119" y="70"/>
                  </a:lnTo>
                  <a:lnTo>
                    <a:pt x="119" y="74"/>
                  </a:lnTo>
                  <a:lnTo>
                    <a:pt x="119" y="74"/>
                  </a:lnTo>
                  <a:lnTo>
                    <a:pt x="119" y="78"/>
                  </a:lnTo>
                  <a:lnTo>
                    <a:pt x="119" y="81"/>
                  </a:lnTo>
                  <a:lnTo>
                    <a:pt x="119" y="85"/>
                  </a:lnTo>
                  <a:lnTo>
                    <a:pt x="119" y="89"/>
                  </a:lnTo>
                  <a:lnTo>
                    <a:pt x="100" y="104"/>
                  </a:lnTo>
                  <a:lnTo>
                    <a:pt x="97" y="104"/>
                  </a:lnTo>
                  <a:lnTo>
                    <a:pt x="89" y="100"/>
                  </a:lnTo>
                  <a:lnTo>
                    <a:pt x="85" y="104"/>
                  </a:lnTo>
                  <a:lnTo>
                    <a:pt x="85" y="104"/>
                  </a:lnTo>
                  <a:lnTo>
                    <a:pt x="82" y="104"/>
                  </a:lnTo>
                  <a:lnTo>
                    <a:pt x="78" y="100"/>
                  </a:lnTo>
                  <a:lnTo>
                    <a:pt x="78" y="100"/>
                  </a:lnTo>
                  <a:lnTo>
                    <a:pt x="74" y="100"/>
                  </a:lnTo>
                  <a:lnTo>
                    <a:pt x="71" y="100"/>
                  </a:lnTo>
                  <a:lnTo>
                    <a:pt x="67" y="100"/>
                  </a:lnTo>
                  <a:lnTo>
                    <a:pt x="63" y="96"/>
                  </a:lnTo>
                  <a:lnTo>
                    <a:pt x="63" y="96"/>
                  </a:lnTo>
                  <a:lnTo>
                    <a:pt x="63" y="96"/>
                  </a:lnTo>
                  <a:lnTo>
                    <a:pt x="63" y="93"/>
                  </a:lnTo>
                  <a:lnTo>
                    <a:pt x="60" y="93"/>
                  </a:lnTo>
                  <a:lnTo>
                    <a:pt x="56" y="93"/>
                  </a:lnTo>
                  <a:lnTo>
                    <a:pt x="56" y="93"/>
                  </a:lnTo>
                  <a:lnTo>
                    <a:pt x="52" y="89"/>
                  </a:lnTo>
                  <a:lnTo>
                    <a:pt x="48" y="93"/>
                  </a:lnTo>
                  <a:lnTo>
                    <a:pt x="45" y="89"/>
                  </a:lnTo>
                  <a:lnTo>
                    <a:pt x="45" y="89"/>
                  </a:lnTo>
                  <a:lnTo>
                    <a:pt x="41" y="85"/>
                  </a:lnTo>
                  <a:lnTo>
                    <a:pt x="37" y="81"/>
                  </a:lnTo>
                  <a:lnTo>
                    <a:pt x="37" y="81"/>
                  </a:lnTo>
                  <a:lnTo>
                    <a:pt x="37" y="78"/>
                  </a:lnTo>
                  <a:lnTo>
                    <a:pt x="37" y="74"/>
                  </a:lnTo>
                  <a:lnTo>
                    <a:pt x="37" y="74"/>
                  </a:lnTo>
                  <a:lnTo>
                    <a:pt x="34" y="74"/>
                  </a:lnTo>
                  <a:lnTo>
                    <a:pt x="34" y="70"/>
                  </a:lnTo>
                  <a:lnTo>
                    <a:pt x="34" y="70"/>
                  </a:lnTo>
                  <a:lnTo>
                    <a:pt x="34" y="70"/>
                  </a:lnTo>
                  <a:lnTo>
                    <a:pt x="30" y="67"/>
                  </a:lnTo>
                  <a:lnTo>
                    <a:pt x="30" y="67"/>
                  </a:lnTo>
                  <a:lnTo>
                    <a:pt x="26" y="67"/>
                  </a:lnTo>
                  <a:lnTo>
                    <a:pt x="23" y="63"/>
                  </a:lnTo>
                  <a:lnTo>
                    <a:pt x="19" y="55"/>
                  </a:lnTo>
                  <a:lnTo>
                    <a:pt x="19" y="55"/>
                  </a:lnTo>
                  <a:lnTo>
                    <a:pt x="15" y="55"/>
                  </a:lnTo>
                  <a:lnTo>
                    <a:pt x="15" y="52"/>
                  </a:lnTo>
                  <a:lnTo>
                    <a:pt x="15" y="52"/>
                  </a:lnTo>
                  <a:lnTo>
                    <a:pt x="11" y="48"/>
                  </a:lnTo>
                  <a:lnTo>
                    <a:pt x="11" y="48"/>
                  </a:lnTo>
                  <a:lnTo>
                    <a:pt x="11" y="44"/>
                  </a:lnTo>
                  <a:lnTo>
                    <a:pt x="8" y="44"/>
                  </a:lnTo>
                  <a:lnTo>
                    <a:pt x="8" y="44"/>
                  </a:lnTo>
                  <a:lnTo>
                    <a:pt x="8" y="41"/>
                  </a:lnTo>
                  <a:lnTo>
                    <a:pt x="4" y="41"/>
                  </a:lnTo>
                  <a:lnTo>
                    <a:pt x="4" y="37"/>
                  </a:lnTo>
                  <a:lnTo>
                    <a:pt x="0" y="37"/>
                  </a:lnTo>
                  <a:lnTo>
                    <a:pt x="0" y="37"/>
                  </a:lnTo>
                  <a:lnTo>
                    <a:pt x="0" y="33"/>
                  </a:lnTo>
                  <a:lnTo>
                    <a:pt x="0" y="33"/>
                  </a:lnTo>
                  <a:lnTo>
                    <a:pt x="0" y="33"/>
                  </a:lnTo>
                  <a:lnTo>
                    <a:pt x="0" y="33"/>
                  </a:lnTo>
                  <a:lnTo>
                    <a:pt x="0" y="3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146">
              <a:extLst>
                <a:ext uri="{FF2B5EF4-FFF2-40B4-BE49-F238E27FC236}">
                  <a16:creationId xmlns:a16="http://schemas.microsoft.com/office/drawing/2014/main" id="{5E184AE4-7FF1-40C1-B601-398C05E3C039}"/>
                </a:ext>
              </a:extLst>
            </p:cNvPr>
            <p:cNvSpPr>
              <a:spLocks/>
            </p:cNvSpPr>
            <p:nvPr/>
          </p:nvSpPr>
          <p:spPr bwMode="auto">
            <a:xfrm>
              <a:off x="4702168" y="3524645"/>
              <a:ext cx="200714" cy="176269"/>
            </a:xfrm>
            <a:custGeom>
              <a:avLst/>
              <a:gdLst>
                <a:gd name="T0" fmla="*/ 89 w 156"/>
                <a:gd name="T1" fmla="*/ 0 h 137"/>
                <a:gd name="T2" fmla="*/ 93 w 156"/>
                <a:gd name="T3" fmla="*/ 4 h 137"/>
                <a:gd name="T4" fmla="*/ 97 w 156"/>
                <a:gd name="T5" fmla="*/ 11 h 137"/>
                <a:gd name="T6" fmla="*/ 100 w 156"/>
                <a:gd name="T7" fmla="*/ 15 h 137"/>
                <a:gd name="T8" fmla="*/ 104 w 156"/>
                <a:gd name="T9" fmla="*/ 19 h 137"/>
                <a:gd name="T10" fmla="*/ 108 w 156"/>
                <a:gd name="T11" fmla="*/ 22 h 137"/>
                <a:gd name="T12" fmla="*/ 119 w 156"/>
                <a:gd name="T13" fmla="*/ 34 h 137"/>
                <a:gd name="T14" fmla="*/ 123 w 156"/>
                <a:gd name="T15" fmla="*/ 37 h 137"/>
                <a:gd name="T16" fmla="*/ 126 w 156"/>
                <a:gd name="T17" fmla="*/ 41 h 137"/>
                <a:gd name="T18" fmla="*/ 126 w 156"/>
                <a:gd name="T19" fmla="*/ 48 h 137"/>
                <a:gd name="T20" fmla="*/ 134 w 156"/>
                <a:gd name="T21" fmla="*/ 56 h 137"/>
                <a:gd name="T22" fmla="*/ 141 w 156"/>
                <a:gd name="T23" fmla="*/ 56 h 137"/>
                <a:gd name="T24" fmla="*/ 149 w 156"/>
                <a:gd name="T25" fmla="*/ 60 h 137"/>
                <a:gd name="T26" fmla="*/ 152 w 156"/>
                <a:gd name="T27" fmla="*/ 63 h 137"/>
                <a:gd name="T28" fmla="*/ 152 w 156"/>
                <a:gd name="T29" fmla="*/ 67 h 137"/>
                <a:gd name="T30" fmla="*/ 149 w 156"/>
                <a:gd name="T31" fmla="*/ 67 h 137"/>
                <a:gd name="T32" fmla="*/ 145 w 156"/>
                <a:gd name="T33" fmla="*/ 74 h 137"/>
                <a:gd name="T34" fmla="*/ 137 w 156"/>
                <a:gd name="T35" fmla="*/ 74 h 137"/>
                <a:gd name="T36" fmla="*/ 130 w 156"/>
                <a:gd name="T37" fmla="*/ 78 h 137"/>
                <a:gd name="T38" fmla="*/ 126 w 156"/>
                <a:gd name="T39" fmla="*/ 82 h 137"/>
                <a:gd name="T40" fmla="*/ 119 w 156"/>
                <a:gd name="T41" fmla="*/ 85 h 137"/>
                <a:gd name="T42" fmla="*/ 112 w 156"/>
                <a:gd name="T43" fmla="*/ 93 h 137"/>
                <a:gd name="T44" fmla="*/ 112 w 156"/>
                <a:gd name="T45" fmla="*/ 97 h 137"/>
                <a:gd name="T46" fmla="*/ 108 w 156"/>
                <a:gd name="T47" fmla="*/ 100 h 137"/>
                <a:gd name="T48" fmla="*/ 104 w 156"/>
                <a:gd name="T49" fmla="*/ 104 h 137"/>
                <a:gd name="T50" fmla="*/ 97 w 156"/>
                <a:gd name="T51" fmla="*/ 108 h 137"/>
                <a:gd name="T52" fmla="*/ 93 w 156"/>
                <a:gd name="T53" fmla="*/ 115 h 137"/>
                <a:gd name="T54" fmla="*/ 93 w 156"/>
                <a:gd name="T55" fmla="*/ 123 h 137"/>
                <a:gd name="T56" fmla="*/ 86 w 156"/>
                <a:gd name="T57" fmla="*/ 123 h 137"/>
                <a:gd name="T58" fmla="*/ 74 w 156"/>
                <a:gd name="T59" fmla="*/ 123 h 137"/>
                <a:gd name="T60" fmla="*/ 63 w 156"/>
                <a:gd name="T61" fmla="*/ 119 h 137"/>
                <a:gd name="T62" fmla="*/ 56 w 156"/>
                <a:gd name="T63" fmla="*/ 115 h 137"/>
                <a:gd name="T64" fmla="*/ 45 w 156"/>
                <a:gd name="T65" fmla="*/ 126 h 137"/>
                <a:gd name="T66" fmla="*/ 34 w 156"/>
                <a:gd name="T67" fmla="*/ 134 h 137"/>
                <a:gd name="T68" fmla="*/ 26 w 156"/>
                <a:gd name="T69" fmla="*/ 137 h 137"/>
                <a:gd name="T70" fmla="*/ 15 w 156"/>
                <a:gd name="T71" fmla="*/ 137 h 137"/>
                <a:gd name="T72" fmla="*/ 12 w 156"/>
                <a:gd name="T73" fmla="*/ 130 h 137"/>
                <a:gd name="T74" fmla="*/ 8 w 156"/>
                <a:gd name="T75" fmla="*/ 115 h 137"/>
                <a:gd name="T76" fmla="*/ 0 w 156"/>
                <a:gd name="T77" fmla="*/ 111 h 137"/>
                <a:gd name="T78" fmla="*/ 19 w 156"/>
                <a:gd name="T79" fmla="*/ 63 h 137"/>
                <a:gd name="T80" fmla="*/ 49 w 156"/>
                <a:gd name="T81" fmla="*/ 8 h 137"/>
                <a:gd name="T82" fmla="*/ 56 w 156"/>
                <a:gd name="T83" fmla="*/ 4 h 137"/>
                <a:gd name="T84" fmla="*/ 60 w 156"/>
                <a:gd name="T85" fmla="*/ 8 h 137"/>
                <a:gd name="T86" fmla="*/ 60 w 156"/>
                <a:gd name="T87" fmla="*/ 11 h 137"/>
                <a:gd name="T88" fmla="*/ 74 w 156"/>
                <a:gd name="T89" fmla="*/ 0 h 137"/>
                <a:gd name="T90" fmla="*/ 78 w 156"/>
                <a:gd name="T91" fmla="*/ 4 h 137"/>
                <a:gd name="T92" fmla="*/ 89 w 156"/>
                <a:gd name="T9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37">
                  <a:moveTo>
                    <a:pt x="89" y="0"/>
                  </a:moveTo>
                  <a:lnTo>
                    <a:pt x="89" y="0"/>
                  </a:lnTo>
                  <a:lnTo>
                    <a:pt x="89" y="0"/>
                  </a:lnTo>
                  <a:lnTo>
                    <a:pt x="89" y="4"/>
                  </a:lnTo>
                  <a:lnTo>
                    <a:pt x="89" y="4"/>
                  </a:lnTo>
                  <a:lnTo>
                    <a:pt x="93" y="4"/>
                  </a:lnTo>
                  <a:lnTo>
                    <a:pt x="93" y="8"/>
                  </a:lnTo>
                  <a:lnTo>
                    <a:pt x="97" y="8"/>
                  </a:lnTo>
                  <a:lnTo>
                    <a:pt x="97" y="11"/>
                  </a:lnTo>
                  <a:lnTo>
                    <a:pt x="97" y="11"/>
                  </a:lnTo>
                  <a:lnTo>
                    <a:pt x="100" y="11"/>
                  </a:lnTo>
                  <a:lnTo>
                    <a:pt x="100" y="15"/>
                  </a:lnTo>
                  <a:lnTo>
                    <a:pt x="100" y="15"/>
                  </a:lnTo>
                  <a:lnTo>
                    <a:pt x="104" y="19"/>
                  </a:lnTo>
                  <a:lnTo>
                    <a:pt x="104" y="19"/>
                  </a:lnTo>
                  <a:lnTo>
                    <a:pt x="104" y="22"/>
                  </a:lnTo>
                  <a:lnTo>
                    <a:pt x="108" y="22"/>
                  </a:lnTo>
                  <a:lnTo>
                    <a:pt x="108" y="22"/>
                  </a:lnTo>
                  <a:lnTo>
                    <a:pt x="112" y="30"/>
                  </a:lnTo>
                  <a:lnTo>
                    <a:pt x="115" y="34"/>
                  </a:lnTo>
                  <a:lnTo>
                    <a:pt x="119" y="34"/>
                  </a:lnTo>
                  <a:lnTo>
                    <a:pt x="119" y="34"/>
                  </a:lnTo>
                  <a:lnTo>
                    <a:pt x="123" y="37"/>
                  </a:lnTo>
                  <a:lnTo>
                    <a:pt x="123" y="37"/>
                  </a:lnTo>
                  <a:lnTo>
                    <a:pt x="123" y="37"/>
                  </a:lnTo>
                  <a:lnTo>
                    <a:pt x="123" y="41"/>
                  </a:lnTo>
                  <a:lnTo>
                    <a:pt x="126" y="41"/>
                  </a:lnTo>
                  <a:lnTo>
                    <a:pt x="126" y="41"/>
                  </a:lnTo>
                  <a:lnTo>
                    <a:pt x="126" y="45"/>
                  </a:lnTo>
                  <a:lnTo>
                    <a:pt x="126" y="48"/>
                  </a:lnTo>
                  <a:lnTo>
                    <a:pt x="126" y="48"/>
                  </a:lnTo>
                  <a:lnTo>
                    <a:pt x="130" y="52"/>
                  </a:lnTo>
                  <a:lnTo>
                    <a:pt x="134" y="56"/>
                  </a:lnTo>
                  <a:lnTo>
                    <a:pt x="134" y="56"/>
                  </a:lnTo>
                  <a:lnTo>
                    <a:pt x="137" y="60"/>
                  </a:lnTo>
                  <a:lnTo>
                    <a:pt x="141" y="56"/>
                  </a:lnTo>
                  <a:lnTo>
                    <a:pt x="145" y="60"/>
                  </a:lnTo>
                  <a:lnTo>
                    <a:pt x="145" y="60"/>
                  </a:lnTo>
                  <a:lnTo>
                    <a:pt x="149" y="60"/>
                  </a:lnTo>
                  <a:lnTo>
                    <a:pt x="152" y="60"/>
                  </a:lnTo>
                  <a:lnTo>
                    <a:pt x="152" y="63"/>
                  </a:lnTo>
                  <a:lnTo>
                    <a:pt x="152" y="63"/>
                  </a:lnTo>
                  <a:lnTo>
                    <a:pt x="152" y="63"/>
                  </a:lnTo>
                  <a:lnTo>
                    <a:pt x="156" y="67"/>
                  </a:lnTo>
                  <a:lnTo>
                    <a:pt x="152" y="67"/>
                  </a:lnTo>
                  <a:lnTo>
                    <a:pt x="152" y="67"/>
                  </a:lnTo>
                  <a:lnTo>
                    <a:pt x="149" y="67"/>
                  </a:lnTo>
                  <a:lnTo>
                    <a:pt x="149" y="67"/>
                  </a:lnTo>
                  <a:lnTo>
                    <a:pt x="149" y="71"/>
                  </a:lnTo>
                  <a:lnTo>
                    <a:pt x="145" y="71"/>
                  </a:lnTo>
                  <a:lnTo>
                    <a:pt x="145" y="74"/>
                  </a:lnTo>
                  <a:lnTo>
                    <a:pt x="141" y="74"/>
                  </a:lnTo>
                  <a:lnTo>
                    <a:pt x="137" y="74"/>
                  </a:lnTo>
                  <a:lnTo>
                    <a:pt x="137" y="74"/>
                  </a:lnTo>
                  <a:lnTo>
                    <a:pt x="137" y="74"/>
                  </a:lnTo>
                  <a:lnTo>
                    <a:pt x="134" y="74"/>
                  </a:lnTo>
                  <a:lnTo>
                    <a:pt x="130" y="78"/>
                  </a:lnTo>
                  <a:lnTo>
                    <a:pt x="126" y="78"/>
                  </a:lnTo>
                  <a:lnTo>
                    <a:pt x="126" y="82"/>
                  </a:lnTo>
                  <a:lnTo>
                    <a:pt x="126" y="82"/>
                  </a:lnTo>
                  <a:lnTo>
                    <a:pt x="123" y="82"/>
                  </a:lnTo>
                  <a:lnTo>
                    <a:pt x="123" y="85"/>
                  </a:lnTo>
                  <a:lnTo>
                    <a:pt x="119" y="85"/>
                  </a:lnTo>
                  <a:lnTo>
                    <a:pt x="119" y="85"/>
                  </a:lnTo>
                  <a:lnTo>
                    <a:pt x="112" y="89"/>
                  </a:lnTo>
                  <a:lnTo>
                    <a:pt x="112" y="93"/>
                  </a:lnTo>
                  <a:lnTo>
                    <a:pt x="115" y="97"/>
                  </a:lnTo>
                  <a:lnTo>
                    <a:pt x="115" y="97"/>
                  </a:lnTo>
                  <a:lnTo>
                    <a:pt x="112" y="97"/>
                  </a:lnTo>
                  <a:lnTo>
                    <a:pt x="112" y="100"/>
                  </a:lnTo>
                  <a:lnTo>
                    <a:pt x="108" y="100"/>
                  </a:lnTo>
                  <a:lnTo>
                    <a:pt x="108" y="100"/>
                  </a:lnTo>
                  <a:lnTo>
                    <a:pt x="104" y="104"/>
                  </a:lnTo>
                  <a:lnTo>
                    <a:pt x="104" y="104"/>
                  </a:lnTo>
                  <a:lnTo>
                    <a:pt x="104" y="104"/>
                  </a:lnTo>
                  <a:lnTo>
                    <a:pt x="100" y="108"/>
                  </a:lnTo>
                  <a:lnTo>
                    <a:pt x="100" y="108"/>
                  </a:lnTo>
                  <a:lnTo>
                    <a:pt x="97" y="108"/>
                  </a:lnTo>
                  <a:lnTo>
                    <a:pt x="93" y="111"/>
                  </a:lnTo>
                  <a:lnTo>
                    <a:pt x="93" y="115"/>
                  </a:lnTo>
                  <a:lnTo>
                    <a:pt x="93" y="115"/>
                  </a:lnTo>
                  <a:lnTo>
                    <a:pt x="93" y="119"/>
                  </a:lnTo>
                  <a:lnTo>
                    <a:pt x="93" y="119"/>
                  </a:lnTo>
                  <a:lnTo>
                    <a:pt x="93" y="123"/>
                  </a:lnTo>
                  <a:lnTo>
                    <a:pt x="89" y="123"/>
                  </a:lnTo>
                  <a:lnTo>
                    <a:pt x="86" y="123"/>
                  </a:lnTo>
                  <a:lnTo>
                    <a:pt x="86" y="123"/>
                  </a:lnTo>
                  <a:lnTo>
                    <a:pt x="82" y="123"/>
                  </a:lnTo>
                  <a:lnTo>
                    <a:pt x="78" y="123"/>
                  </a:lnTo>
                  <a:lnTo>
                    <a:pt x="74" y="123"/>
                  </a:lnTo>
                  <a:lnTo>
                    <a:pt x="74" y="123"/>
                  </a:lnTo>
                  <a:lnTo>
                    <a:pt x="71" y="123"/>
                  </a:lnTo>
                  <a:lnTo>
                    <a:pt x="63" y="119"/>
                  </a:lnTo>
                  <a:lnTo>
                    <a:pt x="63" y="119"/>
                  </a:lnTo>
                  <a:lnTo>
                    <a:pt x="60" y="115"/>
                  </a:lnTo>
                  <a:lnTo>
                    <a:pt x="56" y="115"/>
                  </a:lnTo>
                  <a:lnTo>
                    <a:pt x="52" y="115"/>
                  </a:lnTo>
                  <a:lnTo>
                    <a:pt x="49" y="119"/>
                  </a:lnTo>
                  <a:lnTo>
                    <a:pt x="45" y="126"/>
                  </a:lnTo>
                  <a:lnTo>
                    <a:pt x="41" y="130"/>
                  </a:lnTo>
                  <a:lnTo>
                    <a:pt x="37" y="130"/>
                  </a:lnTo>
                  <a:lnTo>
                    <a:pt x="34" y="134"/>
                  </a:lnTo>
                  <a:lnTo>
                    <a:pt x="30" y="134"/>
                  </a:lnTo>
                  <a:lnTo>
                    <a:pt x="26" y="137"/>
                  </a:lnTo>
                  <a:lnTo>
                    <a:pt x="26" y="137"/>
                  </a:lnTo>
                  <a:lnTo>
                    <a:pt x="23" y="137"/>
                  </a:lnTo>
                  <a:lnTo>
                    <a:pt x="19" y="137"/>
                  </a:lnTo>
                  <a:lnTo>
                    <a:pt x="15" y="137"/>
                  </a:lnTo>
                  <a:lnTo>
                    <a:pt x="12" y="137"/>
                  </a:lnTo>
                  <a:lnTo>
                    <a:pt x="12" y="134"/>
                  </a:lnTo>
                  <a:lnTo>
                    <a:pt x="12" y="130"/>
                  </a:lnTo>
                  <a:lnTo>
                    <a:pt x="12" y="126"/>
                  </a:lnTo>
                  <a:lnTo>
                    <a:pt x="8" y="119"/>
                  </a:lnTo>
                  <a:lnTo>
                    <a:pt x="8" y="115"/>
                  </a:lnTo>
                  <a:lnTo>
                    <a:pt x="0" y="111"/>
                  </a:lnTo>
                  <a:lnTo>
                    <a:pt x="0" y="111"/>
                  </a:lnTo>
                  <a:lnTo>
                    <a:pt x="0" y="111"/>
                  </a:lnTo>
                  <a:lnTo>
                    <a:pt x="0" y="108"/>
                  </a:lnTo>
                  <a:lnTo>
                    <a:pt x="4" y="63"/>
                  </a:lnTo>
                  <a:lnTo>
                    <a:pt x="19" y="63"/>
                  </a:lnTo>
                  <a:lnTo>
                    <a:pt x="23" y="8"/>
                  </a:lnTo>
                  <a:lnTo>
                    <a:pt x="34" y="8"/>
                  </a:lnTo>
                  <a:lnTo>
                    <a:pt x="49" y="8"/>
                  </a:lnTo>
                  <a:lnTo>
                    <a:pt x="56" y="4"/>
                  </a:lnTo>
                  <a:lnTo>
                    <a:pt x="56" y="4"/>
                  </a:lnTo>
                  <a:lnTo>
                    <a:pt x="56" y="4"/>
                  </a:lnTo>
                  <a:lnTo>
                    <a:pt x="60" y="4"/>
                  </a:lnTo>
                  <a:lnTo>
                    <a:pt x="60" y="8"/>
                  </a:lnTo>
                  <a:lnTo>
                    <a:pt x="60" y="8"/>
                  </a:lnTo>
                  <a:lnTo>
                    <a:pt x="60" y="8"/>
                  </a:lnTo>
                  <a:lnTo>
                    <a:pt x="60" y="11"/>
                  </a:lnTo>
                  <a:lnTo>
                    <a:pt x="60" y="11"/>
                  </a:lnTo>
                  <a:lnTo>
                    <a:pt x="67" y="8"/>
                  </a:lnTo>
                  <a:lnTo>
                    <a:pt x="71" y="4"/>
                  </a:lnTo>
                  <a:lnTo>
                    <a:pt x="74" y="0"/>
                  </a:lnTo>
                  <a:lnTo>
                    <a:pt x="74" y="0"/>
                  </a:lnTo>
                  <a:lnTo>
                    <a:pt x="78" y="4"/>
                  </a:lnTo>
                  <a:lnTo>
                    <a:pt x="78" y="4"/>
                  </a:lnTo>
                  <a:lnTo>
                    <a:pt x="82" y="0"/>
                  </a:lnTo>
                  <a:lnTo>
                    <a:pt x="86" y="0"/>
                  </a:lnTo>
                  <a:lnTo>
                    <a:pt x="89" y="0"/>
                  </a:lnTo>
                  <a:lnTo>
                    <a:pt x="89" y="0"/>
                  </a:lnTo>
                  <a:lnTo>
                    <a:pt x="8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147">
              <a:extLst>
                <a:ext uri="{FF2B5EF4-FFF2-40B4-BE49-F238E27FC236}">
                  <a16:creationId xmlns:a16="http://schemas.microsoft.com/office/drawing/2014/main" id="{AD74274D-C2BD-4B4F-87F1-DBFA36685A54}"/>
                </a:ext>
              </a:extLst>
            </p:cNvPr>
            <p:cNvSpPr>
              <a:spLocks/>
            </p:cNvSpPr>
            <p:nvPr/>
          </p:nvSpPr>
          <p:spPr bwMode="auto">
            <a:xfrm>
              <a:off x="4531048" y="3505347"/>
              <a:ext cx="285632" cy="244460"/>
            </a:xfrm>
            <a:custGeom>
              <a:avLst/>
              <a:gdLst>
                <a:gd name="T0" fmla="*/ 137 w 222"/>
                <a:gd name="T1" fmla="*/ 78 h 190"/>
                <a:gd name="T2" fmla="*/ 167 w 222"/>
                <a:gd name="T3" fmla="*/ 23 h 190"/>
                <a:gd name="T4" fmla="*/ 189 w 222"/>
                <a:gd name="T5" fmla="*/ 19 h 190"/>
                <a:gd name="T6" fmla="*/ 193 w 222"/>
                <a:gd name="T7" fmla="*/ 23 h 190"/>
                <a:gd name="T8" fmla="*/ 193 w 222"/>
                <a:gd name="T9" fmla="*/ 26 h 190"/>
                <a:gd name="T10" fmla="*/ 204 w 222"/>
                <a:gd name="T11" fmla="*/ 19 h 190"/>
                <a:gd name="T12" fmla="*/ 211 w 222"/>
                <a:gd name="T13" fmla="*/ 19 h 190"/>
                <a:gd name="T14" fmla="*/ 219 w 222"/>
                <a:gd name="T15" fmla="*/ 15 h 190"/>
                <a:gd name="T16" fmla="*/ 219 w 222"/>
                <a:gd name="T17" fmla="*/ 11 h 190"/>
                <a:gd name="T18" fmla="*/ 215 w 222"/>
                <a:gd name="T19" fmla="*/ 8 h 190"/>
                <a:gd name="T20" fmla="*/ 211 w 222"/>
                <a:gd name="T21" fmla="*/ 11 h 190"/>
                <a:gd name="T22" fmla="*/ 167 w 222"/>
                <a:gd name="T23" fmla="*/ 19 h 190"/>
                <a:gd name="T24" fmla="*/ 163 w 222"/>
                <a:gd name="T25" fmla="*/ 19 h 190"/>
                <a:gd name="T26" fmla="*/ 159 w 222"/>
                <a:gd name="T27" fmla="*/ 15 h 190"/>
                <a:gd name="T28" fmla="*/ 156 w 222"/>
                <a:gd name="T29" fmla="*/ 15 h 190"/>
                <a:gd name="T30" fmla="*/ 148 w 222"/>
                <a:gd name="T31" fmla="*/ 19 h 190"/>
                <a:gd name="T32" fmla="*/ 141 w 222"/>
                <a:gd name="T33" fmla="*/ 15 h 190"/>
                <a:gd name="T34" fmla="*/ 137 w 222"/>
                <a:gd name="T35" fmla="*/ 15 h 190"/>
                <a:gd name="T36" fmla="*/ 130 w 222"/>
                <a:gd name="T37" fmla="*/ 15 h 190"/>
                <a:gd name="T38" fmla="*/ 122 w 222"/>
                <a:gd name="T39" fmla="*/ 15 h 190"/>
                <a:gd name="T40" fmla="*/ 115 w 222"/>
                <a:gd name="T41" fmla="*/ 11 h 190"/>
                <a:gd name="T42" fmla="*/ 111 w 222"/>
                <a:gd name="T43" fmla="*/ 8 h 190"/>
                <a:gd name="T44" fmla="*/ 48 w 222"/>
                <a:gd name="T45" fmla="*/ 8 h 190"/>
                <a:gd name="T46" fmla="*/ 41 w 222"/>
                <a:gd name="T47" fmla="*/ 8 h 190"/>
                <a:gd name="T48" fmla="*/ 33 w 222"/>
                <a:gd name="T49" fmla="*/ 4 h 190"/>
                <a:gd name="T50" fmla="*/ 30 w 222"/>
                <a:gd name="T51" fmla="*/ 0 h 190"/>
                <a:gd name="T52" fmla="*/ 26 w 222"/>
                <a:gd name="T53" fmla="*/ 0 h 190"/>
                <a:gd name="T54" fmla="*/ 22 w 222"/>
                <a:gd name="T55" fmla="*/ 0 h 190"/>
                <a:gd name="T56" fmla="*/ 15 w 222"/>
                <a:gd name="T57" fmla="*/ 8 h 190"/>
                <a:gd name="T58" fmla="*/ 8 w 222"/>
                <a:gd name="T59" fmla="*/ 4 h 190"/>
                <a:gd name="T60" fmla="*/ 4 w 222"/>
                <a:gd name="T61" fmla="*/ 8 h 190"/>
                <a:gd name="T62" fmla="*/ 4 w 222"/>
                <a:gd name="T63" fmla="*/ 19 h 190"/>
                <a:gd name="T64" fmla="*/ 26 w 222"/>
                <a:gd name="T65" fmla="*/ 52 h 190"/>
                <a:gd name="T66" fmla="*/ 33 w 222"/>
                <a:gd name="T67" fmla="*/ 75 h 190"/>
                <a:gd name="T68" fmla="*/ 41 w 222"/>
                <a:gd name="T69" fmla="*/ 93 h 190"/>
                <a:gd name="T70" fmla="*/ 48 w 222"/>
                <a:gd name="T71" fmla="*/ 123 h 190"/>
                <a:gd name="T72" fmla="*/ 48 w 222"/>
                <a:gd name="T73" fmla="*/ 134 h 190"/>
                <a:gd name="T74" fmla="*/ 52 w 222"/>
                <a:gd name="T75" fmla="*/ 145 h 190"/>
                <a:gd name="T76" fmla="*/ 52 w 222"/>
                <a:gd name="T77" fmla="*/ 152 h 190"/>
                <a:gd name="T78" fmla="*/ 59 w 222"/>
                <a:gd name="T79" fmla="*/ 167 h 190"/>
                <a:gd name="T80" fmla="*/ 67 w 222"/>
                <a:gd name="T81" fmla="*/ 178 h 190"/>
                <a:gd name="T82" fmla="*/ 78 w 222"/>
                <a:gd name="T83" fmla="*/ 178 h 190"/>
                <a:gd name="T84" fmla="*/ 82 w 222"/>
                <a:gd name="T85" fmla="*/ 175 h 190"/>
                <a:gd name="T86" fmla="*/ 89 w 222"/>
                <a:gd name="T87" fmla="*/ 175 h 190"/>
                <a:gd name="T88" fmla="*/ 96 w 222"/>
                <a:gd name="T89" fmla="*/ 186 h 190"/>
                <a:gd name="T90" fmla="*/ 104 w 222"/>
                <a:gd name="T91" fmla="*/ 186 h 190"/>
                <a:gd name="T92" fmla="*/ 111 w 222"/>
                <a:gd name="T93" fmla="*/ 186 h 190"/>
                <a:gd name="T94" fmla="*/ 115 w 222"/>
                <a:gd name="T95" fmla="*/ 190 h 190"/>
                <a:gd name="T96" fmla="*/ 119 w 222"/>
                <a:gd name="T97" fmla="*/ 182 h 190"/>
                <a:gd name="T98" fmla="*/ 130 w 222"/>
                <a:gd name="T99" fmla="*/ 178 h 190"/>
                <a:gd name="T100" fmla="*/ 133 w 222"/>
                <a:gd name="T101" fmla="*/ 12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2" h="190">
                  <a:moveTo>
                    <a:pt x="133" y="126"/>
                  </a:moveTo>
                  <a:lnTo>
                    <a:pt x="133" y="123"/>
                  </a:lnTo>
                  <a:lnTo>
                    <a:pt x="137" y="78"/>
                  </a:lnTo>
                  <a:lnTo>
                    <a:pt x="152" y="78"/>
                  </a:lnTo>
                  <a:lnTo>
                    <a:pt x="156" y="23"/>
                  </a:lnTo>
                  <a:lnTo>
                    <a:pt x="167" y="23"/>
                  </a:lnTo>
                  <a:lnTo>
                    <a:pt x="182" y="23"/>
                  </a:lnTo>
                  <a:lnTo>
                    <a:pt x="189" y="19"/>
                  </a:lnTo>
                  <a:lnTo>
                    <a:pt x="189" y="19"/>
                  </a:lnTo>
                  <a:lnTo>
                    <a:pt x="189" y="19"/>
                  </a:lnTo>
                  <a:lnTo>
                    <a:pt x="193" y="19"/>
                  </a:lnTo>
                  <a:lnTo>
                    <a:pt x="193" y="23"/>
                  </a:lnTo>
                  <a:lnTo>
                    <a:pt x="193" y="23"/>
                  </a:lnTo>
                  <a:lnTo>
                    <a:pt x="193" y="23"/>
                  </a:lnTo>
                  <a:lnTo>
                    <a:pt x="193" y="26"/>
                  </a:lnTo>
                  <a:lnTo>
                    <a:pt x="193" y="26"/>
                  </a:lnTo>
                  <a:lnTo>
                    <a:pt x="200" y="23"/>
                  </a:lnTo>
                  <a:lnTo>
                    <a:pt x="204" y="19"/>
                  </a:lnTo>
                  <a:lnTo>
                    <a:pt x="207" y="15"/>
                  </a:lnTo>
                  <a:lnTo>
                    <a:pt x="207" y="15"/>
                  </a:lnTo>
                  <a:lnTo>
                    <a:pt x="211" y="19"/>
                  </a:lnTo>
                  <a:lnTo>
                    <a:pt x="211" y="19"/>
                  </a:lnTo>
                  <a:lnTo>
                    <a:pt x="215" y="15"/>
                  </a:lnTo>
                  <a:lnTo>
                    <a:pt x="219" y="15"/>
                  </a:lnTo>
                  <a:lnTo>
                    <a:pt x="222" y="15"/>
                  </a:lnTo>
                  <a:lnTo>
                    <a:pt x="222" y="11"/>
                  </a:lnTo>
                  <a:lnTo>
                    <a:pt x="219" y="11"/>
                  </a:lnTo>
                  <a:lnTo>
                    <a:pt x="219" y="11"/>
                  </a:lnTo>
                  <a:lnTo>
                    <a:pt x="219" y="11"/>
                  </a:lnTo>
                  <a:lnTo>
                    <a:pt x="215" y="8"/>
                  </a:lnTo>
                  <a:lnTo>
                    <a:pt x="215" y="8"/>
                  </a:lnTo>
                  <a:lnTo>
                    <a:pt x="215" y="8"/>
                  </a:lnTo>
                  <a:lnTo>
                    <a:pt x="211" y="11"/>
                  </a:lnTo>
                  <a:lnTo>
                    <a:pt x="207" y="8"/>
                  </a:lnTo>
                  <a:lnTo>
                    <a:pt x="167" y="19"/>
                  </a:lnTo>
                  <a:lnTo>
                    <a:pt x="167" y="19"/>
                  </a:lnTo>
                  <a:lnTo>
                    <a:pt x="167" y="19"/>
                  </a:lnTo>
                  <a:lnTo>
                    <a:pt x="163" y="19"/>
                  </a:lnTo>
                  <a:lnTo>
                    <a:pt x="163" y="19"/>
                  </a:lnTo>
                  <a:lnTo>
                    <a:pt x="163" y="19"/>
                  </a:lnTo>
                  <a:lnTo>
                    <a:pt x="159" y="15"/>
                  </a:lnTo>
                  <a:lnTo>
                    <a:pt x="159" y="15"/>
                  </a:lnTo>
                  <a:lnTo>
                    <a:pt x="159" y="15"/>
                  </a:lnTo>
                  <a:lnTo>
                    <a:pt x="156" y="15"/>
                  </a:lnTo>
                  <a:lnTo>
                    <a:pt x="156" y="15"/>
                  </a:lnTo>
                  <a:lnTo>
                    <a:pt x="156" y="19"/>
                  </a:lnTo>
                  <a:lnTo>
                    <a:pt x="152" y="19"/>
                  </a:lnTo>
                  <a:lnTo>
                    <a:pt x="148" y="19"/>
                  </a:lnTo>
                  <a:lnTo>
                    <a:pt x="148" y="15"/>
                  </a:lnTo>
                  <a:lnTo>
                    <a:pt x="145" y="15"/>
                  </a:lnTo>
                  <a:lnTo>
                    <a:pt x="141" y="15"/>
                  </a:lnTo>
                  <a:lnTo>
                    <a:pt x="141" y="11"/>
                  </a:lnTo>
                  <a:lnTo>
                    <a:pt x="141" y="15"/>
                  </a:lnTo>
                  <a:lnTo>
                    <a:pt x="137" y="15"/>
                  </a:lnTo>
                  <a:lnTo>
                    <a:pt x="133" y="15"/>
                  </a:lnTo>
                  <a:lnTo>
                    <a:pt x="130" y="15"/>
                  </a:lnTo>
                  <a:lnTo>
                    <a:pt x="130" y="15"/>
                  </a:lnTo>
                  <a:lnTo>
                    <a:pt x="126" y="15"/>
                  </a:lnTo>
                  <a:lnTo>
                    <a:pt x="126" y="15"/>
                  </a:lnTo>
                  <a:lnTo>
                    <a:pt x="122" y="15"/>
                  </a:lnTo>
                  <a:lnTo>
                    <a:pt x="122" y="15"/>
                  </a:lnTo>
                  <a:lnTo>
                    <a:pt x="119" y="11"/>
                  </a:lnTo>
                  <a:lnTo>
                    <a:pt x="115" y="11"/>
                  </a:lnTo>
                  <a:lnTo>
                    <a:pt x="115" y="11"/>
                  </a:lnTo>
                  <a:lnTo>
                    <a:pt x="111" y="8"/>
                  </a:lnTo>
                  <a:lnTo>
                    <a:pt x="111" y="8"/>
                  </a:lnTo>
                  <a:lnTo>
                    <a:pt x="48" y="8"/>
                  </a:lnTo>
                  <a:lnTo>
                    <a:pt x="48" y="8"/>
                  </a:lnTo>
                  <a:lnTo>
                    <a:pt x="48" y="8"/>
                  </a:lnTo>
                  <a:lnTo>
                    <a:pt x="45" y="8"/>
                  </a:lnTo>
                  <a:lnTo>
                    <a:pt x="45" y="8"/>
                  </a:lnTo>
                  <a:lnTo>
                    <a:pt x="41" y="8"/>
                  </a:lnTo>
                  <a:lnTo>
                    <a:pt x="37" y="8"/>
                  </a:lnTo>
                  <a:lnTo>
                    <a:pt x="33" y="4"/>
                  </a:lnTo>
                  <a:lnTo>
                    <a:pt x="33" y="4"/>
                  </a:lnTo>
                  <a:lnTo>
                    <a:pt x="33" y="4"/>
                  </a:lnTo>
                  <a:lnTo>
                    <a:pt x="30" y="4"/>
                  </a:lnTo>
                  <a:lnTo>
                    <a:pt x="30" y="0"/>
                  </a:lnTo>
                  <a:lnTo>
                    <a:pt x="30" y="0"/>
                  </a:lnTo>
                  <a:lnTo>
                    <a:pt x="26" y="0"/>
                  </a:lnTo>
                  <a:lnTo>
                    <a:pt x="26" y="0"/>
                  </a:lnTo>
                  <a:lnTo>
                    <a:pt x="26" y="0"/>
                  </a:lnTo>
                  <a:lnTo>
                    <a:pt x="22" y="0"/>
                  </a:lnTo>
                  <a:lnTo>
                    <a:pt x="22" y="0"/>
                  </a:lnTo>
                  <a:lnTo>
                    <a:pt x="15" y="4"/>
                  </a:lnTo>
                  <a:lnTo>
                    <a:pt x="15" y="4"/>
                  </a:lnTo>
                  <a:lnTo>
                    <a:pt x="15" y="8"/>
                  </a:lnTo>
                  <a:lnTo>
                    <a:pt x="11" y="4"/>
                  </a:lnTo>
                  <a:lnTo>
                    <a:pt x="8" y="4"/>
                  </a:lnTo>
                  <a:lnTo>
                    <a:pt x="8" y="4"/>
                  </a:lnTo>
                  <a:lnTo>
                    <a:pt x="8" y="8"/>
                  </a:lnTo>
                  <a:lnTo>
                    <a:pt x="4" y="8"/>
                  </a:lnTo>
                  <a:lnTo>
                    <a:pt x="4" y="8"/>
                  </a:lnTo>
                  <a:lnTo>
                    <a:pt x="0" y="8"/>
                  </a:lnTo>
                  <a:lnTo>
                    <a:pt x="0" y="8"/>
                  </a:lnTo>
                  <a:lnTo>
                    <a:pt x="4" y="19"/>
                  </a:lnTo>
                  <a:lnTo>
                    <a:pt x="11" y="30"/>
                  </a:lnTo>
                  <a:lnTo>
                    <a:pt x="19" y="37"/>
                  </a:lnTo>
                  <a:lnTo>
                    <a:pt x="26" y="52"/>
                  </a:lnTo>
                  <a:lnTo>
                    <a:pt x="26" y="60"/>
                  </a:lnTo>
                  <a:lnTo>
                    <a:pt x="33" y="71"/>
                  </a:lnTo>
                  <a:lnTo>
                    <a:pt x="33" y="75"/>
                  </a:lnTo>
                  <a:lnTo>
                    <a:pt x="45" y="86"/>
                  </a:lnTo>
                  <a:lnTo>
                    <a:pt x="45" y="93"/>
                  </a:lnTo>
                  <a:lnTo>
                    <a:pt x="41" y="93"/>
                  </a:lnTo>
                  <a:lnTo>
                    <a:pt x="45" y="100"/>
                  </a:lnTo>
                  <a:lnTo>
                    <a:pt x="45" y="112"/>
                  </a:lnTo>
                  <a:lnTo>
                    <a:pt x="48" y="123"/>
                  </a:lnTo>
                  <a:lnTo>
                    <a:pt x="48" y="130"/>
                  </a:lnTo>
                  <a:lnTo>
                    <a:pt x="52" y="134"/>
                  </a:lnTo>
                  <a:lnTo>
                    <a:pt x="48" y="134"/>
                  </a:lnTo>
                  <a:lnTo>
                    <a:pt x="52" y="138"/>
                  </a:lnTo>
                  <a:lnTo>
                    <a:pt x="52" y="145"/>
                  </a:lnTo>
                  <a:lnTo>
                    <a:pt x="52" y="145"/>
                  </a:lnTo>
                  <a:lnTo>
                    <a:pt x="56" y="149"/>
                  </a:lnTo>
                  <a:lnTo>
                    <a:pt x="52" y="149"/>
                  </a:lnTo>
                  <a:lnTo>
                    <a:pt x="52" y="152"/>
                  </a:lnTo>
                  <a:lnTo>
                    <a:pt x="56" y="156"/>
                  </a:lnTo>
                  <a:lnTo>
                    <a:pt x="56" y="164"/>
                  </a:lnTo>
                  <a:lnTo>
                    <a:pt x="59" y="167"/>
                  </a:lnTo>
                  <a:lnTo>
                    <a:pt x="63" y="171"/>
                  </a:lnTo>
                  <a:lnTo>
                    <a:pt x="67" y="175"/>
                  </a:lnTo>
                  <a:lnTo>
                    <a:pt x="67" y="178"/>
                  </a:lnTo>
                  <a:lnTo>
                    <a:pt x="74" y="182"/>
                  </a:lnTo>
                  <a:lnTo>
                    <a:pt x="78" y="182"/>
                  </a:lnTo>
                  <a:lnTo>
                    <a:pt x="78" y="178"/>
                  </a:lnTo>
                  <a:lnTo>
                    <a:pt x="78" y="178"/>
                  </a:lnTo>
                  <a:lnTo>
                    <a:pt x="78" y="178"/>
                  </a:lnTo>
                  <a:lnTo>
                    <a:pt x="82" y="175"/>
                  </a:lnTo>
                  <a:lnTo>
                    <a:pt x="85" y="175"/>
                  </a:lnTo>
                  <a:lnTo>
                    <a:pt x="85" y="175"/>
                  </a:lnTo>
                  <a:lnTo>
                    <a:pt x="89" y="175"/>
                  </a:lnTo>
                  <a:lnTo>
                    <a:pt x="89" y="178"/>
                  </a:lnTo>
                  <a:lnTo>
                    <a:pt x="89" y="186"/>
                  </a:lnTo>
                  <a:lnTo>
                    <a:pt x="96" y="186"/>
                  </a:lnTo>
                  <a:lnTo>
                    <a:pt x="100" y="186"/>
                  </a:lnTo>
                  <a:lnTo>
                    <a:pt x="100" y="186"/>
                  </a:lnTo>
                  <a:lnTo>
                    <a:pt x="104" y="186"/>
                  </a:lnTo>
                  <a:lnTo>
                    <a:pt x="108" y="186"/>
                  </a:lnTo>
                  <a:lnTo>
                    <a:pt x="108" y="186"/>
                  </a:lnTo>
                  <a:lnTo>
                    <a:pt x="111" y="186"/>
                  </a:lnTo>
                  <a:lnTo>
                    <a:pt x="111" y="190"/>
                  </a:lnTo>
                  <a:lnTo>
                    <a:pt x="115" y="190"/>
                  </a:lnTo>
                  <a:lnTo>
                    <a:pt x="115" y="190"/>
                  </a:lnTo>
                  <a:lnTo>
                    <a:pt x="115" y="186"/>
                  </a:lnTo>
                  <a:lnTo>
                    <a:pt x="119" y="182"/>
                  </a:lnTo>
                  <a:lnTo>
                    <a:pt x="119" y="182"/>
                  </a:lnTo>
                  <a:lnTo>
                    <a:pt x="122" y="182"/>
                  </a:lnTo>
                  <a:lnTo>
                    <a:pt x="126" y="178"/>
                  </a:lnTo>
                  <a:lnTo>
                    <a:pt x="130" y="178"/>
                  </a:lnTo>
                  <a:lnTo>
                    <a:pt x="133" y="178"/>
                  </a:lnTo>
                  <a:lnTo>
                    <a:pt x="133" y="126"/>
                  </a:lnTo>
                  <a:lnTo>
                    <a:pt x="133" y="1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148">
              <a:extLst>
                <a:ext uri="{FF2B5EF4-FFF2-40B4-BE49-F238E27FC236}">
                  <a16:creationId xmlns:a16="http://schemas.microsoft.com/office/drawing/2014/main" id="{6BA0921D-F09F-4728-B18B-311BD3AD441F}"/>
                </a:ext>
              </a:extLst>
            </p:cNvPr>
            <p:cNvSpPr>
              <a:spLocks/>
            </p:cNvSpPr>
            <p:nvPr/>
          </p:nvSpPr>
          <p:spPr bwMode="auto">
            <a:xfrm>
              <a:off x="5450989" y="3586403"/>
              <a:ext cx="14153" cy="10293"/>
            </a:xfrm>
            <a:custGeom>
              <a:avLst/>
              <a:gdLst>
                <a:gd name="T0" fmla="*/ 0 w 11"/>
                <a:gd name="T1" fmla="*/ 0 h 8"/>
                <a:gd name="T2" fmla="*/ 0 w 11"/>
                <a:gd name="T3" fmla="*/ 4 h 8"/>
                <a:gd name="T4" fmla="*/ 3 w 11"/>
                <a:gd name="T5" fmla="*/ 8 h 8"/>
                <a:gd name="T6" fmla="*/ 3 w 11"/>
                <a:gd name="T7" fmla="*/ 8 h 8"/>
                <a:gd name="T8" fmla="*/ 11 w 11"/>
                <a:gd name="T9" fmla="*/ 4 h 8"/>
                <a:gd name="T10" fmla="*/ 7 w 11"/>
                <a:gd name="T11" fmla="*/ 4 h 8"/>
                <a:gd name="T12" fmla="*/ 7 w 11"/>
                <a:gd name="T13" fmla="*/ 0 h 8"/>
                <a:gd name="T14" fmla="*/ 3 w 11"/>
                <a:gd name="T15" fmla="*/ 0 h 8"/>
                <a:gd name="T16" fmla="*/ 0 w 1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8">
                  <a:moveTo>
                    <a:pt x="0" y="0"/>
                  </a:moveTo>
                  <a:lnTo>
                    <a:pt x="0" y="4"/>
                  </a:lnTo>
                  <a:lnTo>
                    <a:pt x="3" y="8"/>
                  </a:lnTo>
                  <a:lnTo>
                    <a:pt x="3" y="8"/>
                  </a:lnTo>
                  <a:lnTo>
                    <a:pt x="11" y="4"/>
                  </a:lnTo>
                  <a:lnTo>
                    <a:pt x="7" y="4"/>
                  </a:lnTo>
                  <a:lnTo>
                    <a:pt x="7" y="0"/>
                  </a:lnTo>
                  <a:lnTo>
                    <a:pt x="3"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149">
              <a:extLst>
                <a:ext uri="{FF2B5EF4-FFF2-40B4-BE49-F238E27FC236}">
                  <a16:creationId xmlns:a16="http://schemas.microsoft.com/office/drawing/2014/main" id="{630FBCDF-0D36-440A-97BC-76D8330216E3}"/>
                </a:ext>
              </a:extLst>
            </p:cNvPr>
            <p:cNvSpPr>
              <a:spLocks noEditPoints="1"/>
            </p:cNvSpPr>
            <p:nvPr/>
          </p:nvSpPr>
          <p:spPr bwMode="auto">
            <a:xfrm>
              <a:off x="5188516" y="3410136"/>
              <a:ext cx="162115" cy="272766"/>
            </a:xfrm>
            <a:custGeom>
              <a:avLst/>
              <a:gdLst>
                <a:gd name="T0" fmla="*/ 37 w 126"/>
                <a:gd name="T1" fmla="*/ 208 h 212"/>
                <a:gd name="T2" fmla="*/ 59 w 126"/>
                <a:gd name="T3" fmla="*/ 204 h 212"/>
                <a:gd name="T4" fmla="*/ 67 w 126"/>
                <a:gd name="T5" fmla="*/ 193 h 212"/>
                <a:gd name="T6" fmla="*/ 70 w 126"/>
                <a:gd name="T7" fmla="*/ 182 h 212"/>
                <a:gd name="T8" fmla="*/ 74 w 126"/>
                <a:gd name="T9" fmla="*/ 174 h 212"/>
                <a:gd name="T10" fmla="*/ 85 w 126"/>
                <a:gd name="T11" fmla="*/ 152 h 212"/>
                <a:gd name="T12" fmla="*/ 96 w 126"/>
                <a:gd name="T13" fmla="*/ 123 h 212"/>
                <a:gd name="T14" fmla="*/ 104 w 126"/>
                <a:gd name="T15" fmla="*/ 104 h 212"/>
                <a:gd name="T16" fmla="*/ 111 w 126"/>
                <a:gd name="T17" fmla="*/ 85 h 212"/>
                <a:gd name="T18" fmla="*/ 111 w 126"/>
                <a:gd name="T19" fmla="*/ 71 h 212"/>
                <a:gd name="T20" fmla="*/ 115 w 126"/>
                <a:gd name="T21" fmla="*/ 63 h 212"/>
                <a:gd name="T22" fmla="*/ 115 w 126"/>
                <a:gd name="T23" fmla="*/ 52 h 212"/>
                <a:gd name="T24" fmla="*/ 122 w 126"/>
                <a:gd name="T25" fmla="*/ 59 h 212"/>
                <a:gd name="T26" fmla="*/ 126 w 126"/>
                <a:gd name="T27" fmla="*/ 52 h 212"/>
                <a:gd name="T28" fmla="*/ 122 w 126"/>
                <a:gd name="T29" fmla="*/ 41 h 212"/>
                <a:gd name="T30" fmla="*/ 122 w 126"/>
                <a:gd name="T31" fmla="*/ 34 h 212"/>
                <a:gd name="T32" fmla="*/ 119 w 126"/>
                <a:gd name="T33" fmla="*/ 11 h 212"/>
                <a:gd name="T34" fmla="*/ 111 w 126"/>
                <a:gd name="T35" fmla="*/ 8 h 212"/>
                <a:gd name="T36" fmla="*/ 107 w 126"/>
                <a:gd name="T37" fmla="*/ 4 h 212"/>
                <a:gd name="T38" fmla="*/ 104 w 126"/>
                <a:gd name="T39" fmla="*/ 8 h 212"/>
                <a:gd name="T40" fmla="*/ 104 w 126"/>
                <a:gd name="T41" fmla="*/ 15 h 212"/>
                <a:gd name="T42" fmla="*/ 96 w 126"/>
                <a:gd name="T43" fmla="*/ 26 h 212"/>
                <a:gd name="T44" fmla="*/ 93 w 126"/>
                <a:gd name="T45" fmla="*/ 26 h 212"/>
                <a:gd name="T46" fmla="*/ 93 w 126"/>
                <a:gd name="T47" fmla="*/ 34 h 212"/>
                <a:gd name="T48" fmla="*/ 85 w 126"/>
                <a:gd name="T49" fmla="*/ 37 h 212"/>
                <a:gd name="T50" fmla="*/ 89 w 126"/>
                <a:gd name="T51" fmla="*/ 41 h 212"/>
                <a:gd name="T52" fmla="*/ 78 w 126"/>
                <a:gd name="T53" fmla="*/ 48 h 212"/>
                <a:gd name="T54" fmla="*/ 74 w 126"/>
                <a:gd name="T55" fmla="*/ 45 h 212"/>
                <a:gd name="T56" fmla="*/ 74 w 126"/>
                <a:gd name="T57" fmla="*/ 52 h 212"/>
                <a:gd name="T58" fmla="*/ 70 w 126"/>
                <a:gd name="T59" fmla="*/ 56 h 212"/>
                <a:gd name="T60" fmla="*/ 70 w 126"/>
                <a:gd name="T61" fmla="*/ 48 h 212"/>
                <a:gd name="T62" fmla="*/ 63 w 126"/>
                <a:gd name="T63" fmla="*/ 63 h 212"/>
                <a:gd name="T64" fmla="*/ 59 w 126"/>
                <a:gd name="T65" fmla="*/ 56 h 212"/>
                <a:gd name="T66" fmla="*/ 48 w 126"/>
                <a:gd name="T67" fmla="*/ 59 h 212"/>
                <a:gd name="T68" fmla="*/ 45 w 126"/>
                <a:gd name="T69" fmla="*/ 59 h 212"/>
                <a:gd name="T70" fmla="*/ 33 w 126"/>
                <a:gd name="T71" fmla="*/ 67 h 212"/>
                <a:gd name="T72" fmla="*/ 26 w 126"/>
                <a:gd name="T73" fmla="*/ 67 h 212"/>
                <a:gd name="T74" fmla="*/ 19 w 126"/>
                <a:gd name="T75" fmla="*/ 82 h 212"/>
                <a:gd name="T76" fmla="*/ 19 w 126"/>
                <a:gd name="T77" fmla="*/ 93 h 212"/>
                <a:gd name="T78" fmla="*/ 26 w 126"/>
                <a:gd name="T79" fmla="*/ 111 h 212"/>
                <a:gd name="T80" fmla="*/ 22 w 126"/>
                <a:gd name="T81" fmla="*/ 123 h 212"/>
                <a:gd name="T82" fmla="*/ 15 w 126"/>
                <a:gd name="T83" fmla="*/ 134 h 212"/>
                <a:gd name="T84" fmla="*/ 8 w 126"/>
                <a:gd name="T85" fmla="*/ 141 h 212"/>
                <a:gd name="T86" fmla="*/ 4 w 126"/>
                <a:gd name="T87" fmla="*/ 156 h 212"/>
                <a:gd name="T88" fmla="*/ 8 w 126"/>
                <a:gd name="T89" fmla="*/ 171 h 212"/>
                <a:gd name="T90" fmla="*/ 11 w 126"/>
                <a:gd name="T91" fmla="*/ 174 h 212"/>
                <a:gd name="T92" fmla="*/ 8 w 126"/>
                <a:gd name="T93" fmla="*/ 186 h 212"/>
                <a:gd name="T94" fmla="*/ 8 w 126"/>
                <a:gd name="T95" fmla="*/ 197 h 212"/>
                <a:gd name="T96" fmla="*/ 15 w 126"/>
                <a:gd name="T97" fmla="*/ 204 h 212"/>
                <a:gd name="T98" fmla="*/ 26 w 126"/>
                <a:gd name="T99" fmla="*/ 208 h 212"/>
                <a:gd name="T100" fmla="*/ 26 w 126"/>
                <a:gd name="T101" fmla="*/ 212 h 212"/>
                <a:gd name="T102" fmla="*/ 100 w 126"/>
                <a:gd name="T103" fmla="*/ 11 h 212"/>
                <a:gd name="T104" fmla="*/ 100 w 126"/>
                <a:gd name="T105" fmla="*/ 19 h 212"/>
                <a:gd name="T106" fmla="*/ 100 w 126"/>
                <a:gd name="T107" fmla="*/ 19 h 212"/>
                <a:gd name="T108" fmla="*/ 96 w 126"/>
                <a:gd name="T109" fmla="*/ 19 h 212"/>
                <a:gd name="T110" fmla="*/ 93 w 126"/>
                <a:gd name="T111" fmla="*/ 19 h 212"/>
                <a:gd name="T112" fmla="*/ 115 w 126"/>
                <a:gd name="T113" fmla="*/ 74 h 212"/>
                <a:gd name="T114" fmla="*/ 119 w 126"/>
                <a:gd name="T115" fmla="*/ 7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 h="212">
                  <a:moveTo>
                    <a:pt x="26" y="212"/>
                  </a:moveTo>
                  <a:lnTo>
                    <a:pt x="30" y="212"/>
                  </a:lnTo>
                  <a:lnTo>
                    <a:pt x="33" y="212"/>
                  </a:lnTo>
                  <a:lnTo>
                    <a:pt x="37" y="208"/>
                  </a:lnTo>
                  <a:lnTo>
                    <a:pt x="41" y="204"/>
                  </a:lnTo>
                  <a:lnTo>
                    <a:pt x="52" y="204"/>
                  </a:lnTo>
                  <a:lnTo>
                    <a:pt x="56" y="204"/>
                  </a:lnTo>
                  <a:lnTo>
                    <a:pt x="59" y="204"/>
                  </a:lnTo>
                  <a:lnTo>
                    <a:pt x="59" y="200"/>
                  </a:lnTo>
                  <a:lnTo>
                    <a:pt x="63" y="200"/>
                  </a:lnTo>
                  <a:lnTo>
                    <a:pt x="67" y="197"/>
                  </a:lnTo>
                  <a:lnTo>
                    <a:pt x="67" y="193"/>
                  </a:lnTo>
                  <a:lnTo>
                    <a:pt x="67" y="189"/>
                  </a:lnTo>
                  <a:lnTo>
                    <a:pt x="70" y="186"/>
                  </a:lnTo>
                  <a:lnTo>
                    <a:pt x="70" y="182"/>
                  </a:lnTo>
                  <a:lnTo>
                    <a:pt x="70" y="182"/>
                  </a:lnTo>
                  <a:lnTo>
                    <a:pt x="70" y="182"/>
                  </a:lnTo>
                  <a:lnTo>
                    <a:pt x="74" y="174"/>
                  </a:lnTo>
                  <a:lnTo>
                    <a:pt x="74" y="174"/>
                  </a:lnTo>
                  <a:lnTo>
                    <a:pt x="74" y="174"/>
                  </a:lnTo>
                  <a:lnTo>
                    <a:pt x="78" y="171"/>
                  </a:lnTo>
                  <a:lnTo>
                    <a:pt x="82" y="160"/>
                  </a:lnTo>
                  <a:lnTo>
                    <a:pt x="82" y="156"/>
                  </a:lnTo>
                  <a:lnTo>
                    <a:pt x="85" y="152"/>
                  </a:lnTo>
                  <a:lnTo>
                    <a:pt x="85" y="145"/>
                  </a:lnTo>
                  <a:lnTo>
                    <a:pt x="89" y="137"/>
                  </a:lnTo>
                  <a:lnTo>
                    <a:pt x="93" y="126"/>
                  </a:lnTo>
                  <a:lnTo>
                    <a:pt x="96" y="123"/>
                  </a:lnTo>
                  <a:lnTo>
                    <a:pt x="96" y="119"/>
                  </a:lnTo>
                  <a:lnTo>
                    <a:pt x="100" y="111"/>
                  </a:lnTo>
                  <a:lnTo>
                    <a:pt x="100" y="111"/>
                  </a:lnTo>
                  <a:lnTo>
                    <a:pt x="104" y="104"/>
                  </a:lnTo>
                  <a:lnTo>
                    <a:pt x="107" y="97"/>
                  </a:lnTo>
                  <a:lnTo>
                    <a:pt x="107" y="89"/>
                  </a:lnTo>
                  <a:lnTo>
                    <a:pt x="111" y="89"/>
                  </a:lnTo>
                  <a:lnTo>
                    <a:pt x="111" y="85"/>
                  </a:lnTo>
                  <a:lnTo>
                    <a:pt x="107" y="82"/>
                  </a:lnTo>
                  <a:lnTo>
                    <a:pt x="111" y="78"/>
                  </a:lnTo>
                  <a:lnTo>
                    <a:pt x="115" y="74"/>
                  </a:lnTo>
                  <a:lnTo>
                    <a:pt x="111" y="71"/>
                  </a:lnTo>
                  <a:lnTo>
                    <a:pt x="115" y="71"/>
                  </a:lnTo>
                  <a:lnTo>
                    <a:pt x="115" y="67"/>
                  </a:lnTo>
                  <a:lnTo>
                    <a:pt x="115" y="63"/>
                  </a:lnTo>
                  <a:lnTo>
                    <a:pt x="115" y="63"/>
                  </a:lnTo>
                  <a:lnTo>
                    <a:pt x="115" y="59"/>
                  </a:lnTo>
                  <a:lnTo>
                    <a:pt x="115" y="59"/>
                  </a:lnTo>
                  <a:lnTo>
                    <a:pt x="115" y="56"/>
                  </a:lnTo>
                  <a:lnTo>
                    <a:pt x="115" y="52"/>
                  </a:lnTo>
                  <a:lnTo>
                    <a:pt x="119" y="56"/>
                  </a:lnTo>
                  <a:lnTo>
                    <a:pt x="119" y="56"/>
                  </a:lnTo>
                  <a:lnTo>
                    <a:pt x="122" y="59"/>
                  </a:lnTo>
                  <a:lnTo>
                    <a:pt x="122" y="59"/>
                  </a:lnTo>
                  <a:lnTo>
                    <a:pt x="122" y="59"/>
                  </a:lnTo>
                  <a:lnTo>
                    <a:pt x="122" y="56"/>
                  </a:lnTo>
                  <a:lnTo>
                    <a:pt x="126" y="56"/>
                  </a:lnTo>
                  <a:lnTo>
                    <a:pt x="126" y="52"/>
                  </a:lnTo>
                  <a:lnTo>
                    <a:pt x="126" y="52"/>
                  </a:lnTo>
                  <a:lnTo>
                    <a:pt x="126" y="48"/>
                  </a:lnTo>
                  <a:lnTo>
                    <a:pt x="122" y="45"/>
                  </a:lnTo>
                  <a:lnTo>
                    <a:pt x="122" y="41"/>
                  </a:lnTo>
                  <a:lnTo>
                    <a:pt x="122" y="41"/>
                  </a:lnTo>
                  <a:lnTo>
                    <a:pt x="122" y="37"/>
                  </a:lnTo>
                  <a:lnTo>
                    <a:pt x="122" y="34"/>
                  </a:lnTo>
                  <a:lnTo>
                    <a:pt x="122" y="34"/>
                  </a:lnTo>
                  <a:lnTo>
                    <a:pt x="122" y="26"/>
                  </a:lnTo>
                  <a:lnTo>
                    <a:pt x="122" y="22"/>
                  </a:lnTo>
                  <a:lnTo>
                    <a:pt x="122" y="15"/>
                  </a:lnTo>
                  <a:lnTo>
                    <a:pt x="119" y="11"/>
                  </a:lnTo>
                  <a:lnTo>
                    <a:pt x="119" y="15"/>
                  </a:lnTo>
                  <a:lnTo>
                    <a:pt x="115" y="11"/>
                  </a:lnTo>
                  <a:lnTo>
                    <a:pt x="115" y="8"/>
                  </a:lnTo>
                  <a:lnTo>
                    <a:pt x="111" y="8"/>
                  </a:lnTo>
                  <a:lnTo>
                    <a:pt x="115" y="4"/>
                  </a:lnTo>
                  <a:lnTo>
                    <a:pt x="111" y="0"/>
                  </a:lnTo>
                  <a:lnTo>
                    <a:pt x="107" y="4"/>
                  </a:lnTo>
                  <a:lnTo>
                    <a:pt x="107" y="4"/>
                  </a:lnTo>
                  <a:lnTo>
                    <a:pt x="107" y="8"/>
                  </a:lnTo>
                  <a:lnTo>
                    <a:pt x="104" y="4"/>
                  </a:lnTo>
                  <a:lnTo>
                    <a:pt x="100" y="4"/>
                  </a:lnTo>
                  <a:lnTo>
                    <a:pt x="104" y="8"/>
                  </a:lnTo>
                  <a:lnTo>
                    <a:pt x="104" y="11"/>
                  </a:lnTo>
                  <a:lnTo>
                    <a:pt x="107" y="11"/>
                  </a:lnTo>
                  <a:lnTo>
                    <a:pt x="107" y="15"/>
                  </a:lnTo>
                  <a:lnTo>
                    <a:pt x="104" y="15"/>
                  </a:lnTo>
                  <a:lnTo>
                    <a:pt x="104" y="22"/>
                  </a:lnTo>
                  <a:lnTo>
                    <a:pt x="100" y="22"/>
                  </a:lnTo>
                  <a:lnTo>
                    <a:pt x="100" y="22"/>
                  </a:lnTo>
                  <a:lnTo>
                    <a:pt x="96" y="26"/>
                  </a:lnTo>
                  <a:lnTo>
                    <a:pt x="96" y="30"/>
                  </a:lnTo>
                  <a:lnTo>
                    <a:pt x="93" y="30"/>
                  </a:lnTo>
                  <a:lnTo>
                    <a:pt x="93" y="30"/>
                  </a:lnTo>
                  <a:lnTo>
                    <a:pt x="93" y="26"/>
                  </a:lnTo>
                  <a:lnTo>
                    <a:pt x="89" y="26"/>
                  </a:lnTo>
                  <a:lnTo>
                    <a:pt x="89" y="26"/>
                  </a:lnTo>
                  <a:lnTo>
                    <a:pt x="89" y="30"/>
                  </a:lnTo>
                  <a:lnTo>
                    <a:pt x="93" y="34"/>
                  </a:lnTo>
                  <a:lnTo>
                    <a:pt x="93" y="34"/>
                  </a:lnTo>
                  <a:lnTo>
                    <a:pt x="89" y="34"/>
                  </a:lnTo>
                  <a:lnTo>
                    <a:pt x="89" y="34"/>
                  </a:lnTo>
                  <a:lnTo>
                    <a:pt x="85" y="37"/>
                  </a:lnTo>
                  <a:lnTo>
                    <a:pt x="85" y="37"/>
                  </a:lnTo>
                  <a:lnTo>
                    <a:pt x="89" y="41"/>
                  </a:lnTo>
                  <a:lnTo>
                    <a:pt x="89" y="41"/>
                  </a:lnTo>
                  <a:lnTo>
                    <a:pt x="89" y="41"/>
                  </a:lnTo>
                  <a:lnTo>
                    <a:pt x="85" y="41"/>
                  </a:lnTo>
                  <a:lnTo>
                    <a:pt x="85" y="41"/>
                  </a:lnTo>
                  <a:lnTo>
                    <a:pt x="85" y="45"/>
                  </a:lnTo>
                  <a:lnTo>
                    <a:pt x="78" y="48"/>
                  </a:lnTo>
                  <a:lnTo>
                    <a:pt x="78" y="45"/>
                  </a:lnTo>
                  <a:lnTo>
                    <a:pt x="82" y="45"/>
                  </a:lnTo>
                  <a:lnTo>
                    <a:pt x="78" y="41"/>
                  </a:lnTo>
                  <a:lnTo>
                    <a:pt x="74" y="45"/>
                  </a:lnTo>
                  <a:lnTo>
                    <a:pt x="78" y="45"/>
                  </a:lnTo>
                  <a:lnTo>
                    <a:pt x="78" y="45"/>
                  </a:lnTo>
                  <a:lnTo>
                    <a:pt x="74" y="48"/>
                  </a:lnTo>
                  <a:lnTo>
                    <a:pt x="74" y="52"/>
                  </a:lnTo>
                  <a:lnTo>
                    <a:pt x="78" y="52"/>
                  </a:lnTo>
                  <a:lnTo>
                    <a:pt x="78" y="52"/>
                  </a:lnTo>
                  <a:lnTo>
                    <a:pt x="74" y="52"/>
                  </a:lnTo>
                  <a:lnTo>
                    <a:pt x="70" y="56"/>
                  </a:lnTo>
                  <a:lnTo>
                    <a:pt x="70" y="52"/>
                  </a:lnTo>
                  <a:lnTo>
                    <a:pt x="70" y="52"/>
                  </a:lnTo>
                  <a:lnTo>
                    <a:pt x="70" y="52"/>
                  </a:lnTo>
                  <a:lnTo>
                    <a:pt x="70" y="48"/>
                  </a:lnTo>
                  <a:lnTo>
                    <a:pt x="63" y="56"/>
                  </a:lnTo>
                  <a:lnTo>
                    <a:pt x="63" y="59"/>
                  </a:lnTo>
                  <a:lnTo>
                    <a:pt x="63" y="59"/>
                  </a:lnTo>
                  <a:lnTo>
                    <a:pt x="63" y="63"/>
                  </a:lnTo>
                  <a:lnTo>
                    <a:pt x="59" y="59"/>
                  </a:lnTo>
                  <a:lnTo>
                    <a:pt x="59" y="59"/>
                  </a:lnTo>
                  <a:lnTo>
                    <a:pt x="59" y="56"/>
                  </a:lnTo>
                  <a:lnTo>
                    <a:pt x="59" y="56"/>
                  </a:lnTo>
                  <a:lnTo>
                    <a:pt x="56" y="59"/>
                  </a:lnTo>
                  <a:lnTo>
                    <a:pt x="48" y="56"/>
                  </a:lnTo>
                  <a:lnTo>
                    <a:pt x="48" y="59"/>
                  </a:lnTo>
                  <a:lnTo>
                    <a:pt x="48" y="59"/>
                  </a:lnTo>
                  <a:lnTo>
                    <a:pt x="48" y="63"/>
                  </a:lnTo>
                  <a:lnTo>
                    <a:pt x="48" y="63"/>
                  </a:lnTo>
                  <a:lnTo>
                    <a:pt x="45" y="63"/>
                  </a:lnTo>
                  <a:lnTo>
                    <a:pt x="45" y="59"/>
                  </a:lnTo>
                  <a:lnTo>
                    <a:pt x="45" y="59"/>
                  </a:lnTo>
                  <a:lnTo>
                    <a:pt x="41" y="63"/>
                  </a:lnTo>
                  <a:lnTo>
                    <a:pt x="41" y="59"/>
                  </a:lnTo>
                  <a:lnTo>
                    <a:pt x="33" y="67"/>
                  </a:lnTo>
                  <a:lnTo>
                    <a:pt x="33" y="67"/>
                  </a:lnTo>
                  <a:lnTo>
                    <a:pt x="30" y="63"/>
                  </a:lnTo>
                  <a:lnTo>
                    <a:pt x="26" y="63"/>
                  </a:lnTo>
                  <a:lnTo>
                    <a:pt x="26" y="67"/>
                  </a:lnTo>
                  <a:lnTo>
                    <a:pt x="26" y="71"/>
                  </a:lnTo>
                  <a:lnTo>
                    <a:pt x="22" y="78"/>
                  </a:lnTo>
                  <a:lnTo>
                    <a:pt x="22" y="78"/>
                  </a:lnTo>
                  <a:lnTo>
                    <a:pt x="19" y="82"/>
                  </a:lnTo>
                  <a:lnTo>
                    <a:pt x="19" y="85"/>
                  </a:lnTo>
                  <a:lnTo>
                    <a:pt x="19" y="89"/>
                  </a:lnTo>
                  <a:lnTo>
                    <a:pt x="19" y="89"/>
                  </a:lnTo>
                  <a:lnTo>
                    <a:pt x="19" y="93"/>
                  </a:lnTo>
                  <a:lnTo>
                    <a:pt x="19" y="97"/>
                  </a:lnTo>
                  <a:lnTo>
                    <a:pt x="22" y="108"/>
                  </a:lnTo>
                  <a:lnTo>
                    <a:pt x="22" y="108"/>
                  </a:lnTo>
                  <a:lnTo>
                    <a:pt x="26" y="111"/>
                  </a:lnTo>
                  <a:lnTo>
                    <a:pt x="26" y="111"/>
                  </a:lnTo>
                  <a:lnTo>
                    <a:pt x="26" y="115"/>
                  </a:lnTo>
                  <a:lnTo>
                    <a:pt x="26" y="115"/>
                  </a:lnTo>
                  <a:lnTo>
                    <a:pt x="22" y="123"/>
                  </a:lnTo>
                  <a:lnTo>
                    <a:pt x="19" y="126"/>
                  </a:lnTo>
                  <a:lnTo>
                    <a:pt x="19" y="130"/>
                  </a:lnTo>
                  <a:lnTo>
                    <a:pt x="19" y="130"/>
                  </a:lnTo>
                  <a:lnTo>
                    <a:pt x="15" y="134"/>
                  </a:lnTo>
                  <a:lnTo>
                    <a:pt x="15" y="134"/>
                  </a:lnTo>
                  <a:lnTo>
                    <a:pt x="15" y="141"/>
                  </a:lnTo>
                  <a:lnTo>
                    <a:pt x="11" y="141"/>
                  </a:lnTo>
                  <a:lnTo>
                    <a:pt x="8" y="141"/>
                  </a:lnTo>
                  <a:lnTo>
                    <a:pt x="4" y="145"/>
                  </a:lnTo>
                  <a:lnTo>
                    <a:pt x="4" y="149"/>
                  </a:lnTo>
                  <a:lnTo>
                    <a:pt x="0" y="152"/>
                  </a:lnTo>
                  <a:lnTo>
                    <a:pt x="4" y="156"/>
                  </a:lnTo>
                  <a:lnTo>
                    <a:pt x="0" y="160"/>
                  </a:lnTo>
                  <a:lnTo>
                    <a:pt x="4" y="160"/>
                  </a:lnTo>
                  <a:lnTo>
                    <a:pt x="4" y="167"/>
                  </a:lnTo>
                  <a:lnTo>
                    <a:pt x="8" y="171"/>
                  </a:lnTo>
                  <a:lnTo>
                    <a:pt x="8" y="174"/>
                  </a:lnTo>
                  <a:lnTo>
                    <a:pt x="8" y="174"/>
                  </a:lnTo>
                  <a:lnTo>
                    <a:pt x="8" y="178"/>
                  </a:lnTo>
                  <a:lnTo>
                    <a:pt x="11" y="174"/>
                  </a:lnTo>
                  <a:lnTo>
                    <a:pt x="8" y="178"/>
                  </a:lnTo>
                  <a:lnTo>
                    <a:pt x="4" y="178"/>
                  </a:lnTo>
                  <a:lnTo>
                    <a:pt x="4" y="182"/>
                  </a:lnTo>
                  <a:lnTo>
                    <a:pt x="8" y="186"/>
                  </a:lnTo>
                  <a:lnTo>
                    <a:pt x="4" y="193"/>
                  </a:lnTo>
                  <a:lnTo>
                    <a:pt x="8" y="193"/>
                  </a:lnTo>
                  <a:lnTo>
                    <a:pt x="8" y="197"/>
                  </a:lnTo>
                  <a:lnTo>
                    <a:pt x="8" y="197"/>
                  </a:lnTo>
                  <a:lnTo>
                    <a:pt x="11" y="200"/>
                  </a:lnTo>
                  <a:lnTo>
                    <a:pt x="11" y="200"/>
                  </a:lnTo>
                  <a:lnTo>
                    <a:pt x="15" y="204"/>
                  </a:lnTo>
                  <a:lnTo>
                    <a:pt x="15" y="204"/>
                  </a:lnTo>
                  <a:lnTo>
                    <a:pt x="19" y="204"/>
                  </a:lnTo>
                  <a:lnTo>
                    <a:pt x="19" y="204"/>
                  </a:lnTo>
                  <a:lnTo>
                    <a:pt x="22" y="204"/>
                  </a:lnTo>
                  <a:lnTo>
                    <a:pt x="26" y="208"/>
                  </a:lnTo>
                  <a:lnTo>
                    <a:pt x="26" y="208"/>
                  </a:lnTo>
                  <a:lnTo>
                    <a:pt x="26" y="212"/>
                  </a:lnTo>
                  <a:lnTo>
                    <a:pt x="26" y="212"/>
                  </a:lnTo>
                  <a:lnTo>
                    <a:pt x="26" y="212"/>
                  </a:lnTo>
                  <a:close/>
                  <a:moveTo>
                    <a:pt x="100" y="15"/>
                  </a:moveTo>
                  <a:lnTo>
                    <a:pt x="100" y="15"/>
                  </a:lnTo>
                  <a:lnTo>
                    <a:pt x="100" y="11"/>
                  </a:lnTo>
                  <a:lnTo>
                    <a:pt x="100" y="11"/>
                  </a:lnTo>
                  <a:lnTo>
                    <a:pt x="100" y="15"/>
                  </a:lnTo>
                  <a:lnTo>
                    <a:pt x="100" y="15"/>
                  </a:lnTo>
                  <a:close/>
                  <a:moveTo>
                    <a:pt x="100" y="19"/>
                  </a:moveTo>
                  <a:lnTo>
                    <a:pt x="100" y="19"/>
                  </a:lnTo>
                  <a:lnTo>
                    <a:pt x="100" y="19"/>
                  </a:lnTo>
                  <a:lnTo>
                    <a:pt x="100" y="22"/>
                  </a:lnTo>
                  <a:lnTo>
                    <a:pt x="100" y="19"/>
                  </a:lnTo>
                  <a:lnTo>
                    <a:pt x="100" y="19"/>
                  </a:lnTo>
                  <a:close/>
                  <a:moveTo>
                    <a:pt x="93" y="19"/>
                  </a:moveTo>
                  <a:lnTo>
                    <a:pt x="93" y="19"/>
                  </a:lnTo>
                  <a:lnTo>
                    <a:pt x="93" y="19"/>
                  </a:lnTo>
                  <a:lnTo>
                    <a:pt x="96" y="19"/>
                  </a:lnTo>
                  <a:lnTo>
                    <a:pt x="96" y="22"/>
                  </a:lnTo>
                  <a:lnTo>
                    <a:pt x="93" y="22"/>
                  </a:lnTo>
                  <a:lnTo>
                    <a:pt x="93" y="22"/>
                  </a:lnTo>
                  <a:lnTo>
                    <a:pt x="93" y="19"/>
                  </a:lnTo>
                  <a:lnTo>
                    <a:pt x="93" y="19"/>
                  </a:lnTo>
                  <a:close/>
                  <a:moveTo>
                    <a:pt x="115" y="78"/>
                  </a:moveTo>
                  <a:lnTo>
                    <a:pt x="115" y="78"/>
                  </a:lnTo>
                  <a:lnTo>
                    <a:pt x="115" y="74"/>
                  </a:lnTo>
                  <a:lnTo>
                    <a:pt x="115" y="74"/>
                  </a:lnTo>
                  <a:lnTo>
                    <a:pt x="119" y="74"/>
                  </a:lnTo>
                  <a:lnTo>
                    <a:pt x="119" y="71"/>
                  </a:lnTo>
                  <a:lnTo>
                    <a:pt x="119" y="74"/>
                  </a:lnTo>
                  <a:lnTo>
                    <a:pt x="119" y="74"/>
                  </a:lnTo>
                  <a:lnTo>
                    <a:pt x="115" y="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7" name="Freeform 150">
              <a:extLst>
                <a:ext uri="{FF2B5EF4-FFF2-40B4-BE49-F238E27FC236}">
                  <a16:creationId xmlns:a16="http://schemas.microsoft.com/office/drawing/2014/main" id="{7E5C114C-B4EE-47D9-A9D1-4AFCBAD7EB3A}"/>
                </a:ext>
              </a:extLst>
            </p:cNvPr>
            <p:cNvSpPr>
              <a:spLocks/>
            </p:cNvSpPr>
            <p:nvPr/>
          </p:nvSpPr>
          <p:spPr bwMode="auto">
            <a:xfrm>
              <a:off x="4931190" y="3381830"/>
              <a:ext cx="218727" cy="319084"/>
            </a:xfrm>
            <a:custGeom>
              <a:avLst/>
              <a:gdLst>
                <a:gd name="T0" fmla="*/ 30 w 170"/>
                <a:gd name="T1" fmla="*/ 156 h 248"/>
                <a:gd name="T2" fmla="*/ 33 w 170"/>
                <a:gd name="T3" fmla="*/ 148 h 248"/>
                <a:gd name="T4" fmla="*/ 37 w 170"/>
                <a:gd name="T5" fmla="*/ 137 h 248"/>
                <a:gd name="T6" fmla="*/ 37 w 170"/>
                <a:gd name="T7" fmla="*/ 126 h 248"/>
                <a:gd name="T8" fmla="*/ 37 w 170"/>
                <a:gd name="T9" fmla="*/ 119 h 248"/>
                <a:gd name="T10" fmla="*/ 41 w 170"/>
                <a:gd name="T11" fmla="*/ 107 h 248"/>
                <a:gd name="T12" fmla="*/ 41 w 170"/>
                <a:gd name="T13" fmla="*/ 96 h 248"/>
                <a:gd name="T14" fmla="*/ 22 w 170"/>
                <a:gd name="T15" fmla="*/ 89 h 248"/>
                <a:gd name="T16" fmla="*/ 8 w 170"/>
                <a:gd name="T17" fmla="*/ 85 h 248"/>
                <a:gd name="T18" fmla="*/ 0 w 170"/>
                <a:gd name="T19" fmla="*/ 70 h 248"/>
                <a:gd name="T20" fmla="*/ 30 w 170"/>
                <a:gd name="T21" fmla="*/ 59 h 248"/>
                <a:gd name="T22" fmla="*/ 52 w 170"/>
                <a:gd name="T23" fmla="*/ 56 h 248"/>
                <a:gd name="T24" fmla="*/ 59 w 170"/>
                <a:gd name="T25" fmla="*/ 59 h 248"/>
                <a:gd name="T26" fmla="*/ 71 w 170"/>
                <a:gd name="T27" fmla="*/ 67 h 248"/>
                <a:gd name="T28" fmla="*/ 63 w 170"/>
                <a:gd name="T29" fmla="*/ 81 h 248"/>
                <a:gd name="T30" fmla="*/ 71 w 170"/>
                <a:gd name="T31" fmla="*/ 93 h 248"/>
                <a:gd name="T32" fmla="*/ 78 w 170"/>
                <a:gd name="T33" fmla="*/ 100 h 248"/>
                <a:gd name="T34" fmla="*/ 82 w 170"/>
                <a:gd name="T35" fmla="*/ 85 h 248"/>
                <a:gd name="T36" fmla="*/ 85 w 170"/>
                <a:gd name="T37" fmla="*/ 74 h 248"/>
                <a:gd name="T38" fmla="*/ 89 w 170"/>
                <a:gd name="T39" fmla="*/ 67 h 248"/>
                <a:gd name="T40" fmla="*/ 85 w 170"/>
                <a:gd name="T41" fmla="*/ 56 h 248"/>
                <a:gd name="T42" fmla="*/ 74 w 170"/>
                <a:gd name="T43" fmla="*/ 44 h 248"/>
                <a:gd name="T44" fmla="*/ 89 w 170"/>
                <a:gd name="T45" fmla="*/ 15 h 248"/>
                <a:gd name="T46" fmla="*/ 96 w 170"/>
                <a:gd name="T47" fmla="*/ 15 h 248"/>
                <a:gd name="T48" fmla="*/ 108 w 170"/>
                <a:gd name="T49" fmla="*/ 15 h 248"/>
                <a:gd name="T50" fmla="*/ 115 w 170"/>
                <a:gd name="T51" fmla="*/ 15 h 248"/>
                <a:gd name="T52" fmla="*/ 126 w 170"/>
                <a:gd name="T53" fmla="*/ 11 h 248"/>
                <a:gd name="T54" fmla="*/ 137 w 170"/>
                <a:gd name="T55" fmla="*/ 11 h 248"/>
                <a:gd name="T56" fmla="*/ 152 w 170"/>
                <a:gd name="T57" fmla="*/ 7 h 248"/>
                <a:gd name="T58" fmla="*/ 163 w 170"/>
                <a:gd name="T59" fmla="*/ 0 h 248"/>
                <a:gd name="T60" fmla="*/ 170 w 170"/>
                <a:gd name="T61" fmla="*/ 4 h 248"/>
                <a:gd name="T62" fmla="*/ 167 w 170"/>
                <a:gd name="T63" fmla="*/ 15 h 248"/>
                <a:gd name="T64" fmla="*/ 167 w 170"/>
                <a:gd name="T65" fmla="*/ 26 h 248"/>
                <a:gd name="T66" fmla="*/ 167 w 170"/>
                <a:gd name="T67" fmla="*/ 37 h 248"/>
                <a:gd name="T68" fmla="*/ 163 w 170"/>
                <a:gd name="T69" fmla="*/ 56 h 248"/>
                <a:gd name="T70" fmla="*/ 170 w 170"/>
                <a:gd name="T71" fmla="*/ 63 h 248"/>
                <a:gd name="T72" fmla="*/ 163 w 170"/>
                <a:gd name="T73" fmla="*/ 67 h 248"/>
                <a:gd name="T74" fmla="*/ 163 w 170"/>
                <a:gd name="T75" fmla="*/ 74 h 248"/>
                <a:gd name="T76" fmla="*/ 156 w 170"/>
                <a:gd name="T77" fmla="*/ 85 h 248"/>
                <a:gd name="T78" fmla="*/ 141 w 170"/>
                <a:gd name="T79" fmla="*/ 96 h 248"/>
                <a:gd name="T80" fmla="*/ 111 w 170"/>
                <a:gd name="T81" fmla="*/ 107 h 248"/>
                <a:gd name="T82" fmla="*/ 104 w 170"/>
                <a:gd name="T83" fmla="*/ 111 h 248"/>
                <a:gd name="T84" fmla="*/ 93 w 170"/>
                <a:gd name="T85" fmla="*/ 122 h 248"/>
                <a:gd name="T86" fmla="*/ 78 w 170"/>
                <a:gd name="T87" fmla="*/ 133 h 248"/>
                <a:gd name="T88" fmla="*/ 67 w 170"/>
                <a:gd name="T89" fmla="*/ 137 h 248"/>
                <a:gd name="T90" fmla="*/ 67 w 170"/>
                <a:gd name="T91" fmla="*/ 145 h 248"/>
                <a:gd name="T92" fmla="*/ 67 w 170"/>
                <a:gd name="T93" fmla="*/ 159 h 248"/>
                <a:gd name="T94" fmla="*/ 71 w 170"/>
                <a:gd name="T95" fmla="*/ 178 h 248"/>
                <a:gd name="T96" fmla="*/ 78 w 170"/>
                <a:gd name="T97" fmla="*/ 178 h 248"/>
                <a:gd name="T98" fmla="*/ 74 w 170"/>
                <a:gd name="T99" fmla="*/ 189 h 248"/>
                <a:gd name="T100" fmla="*/ 71 w 170"/>
                <a:gd name="T101" fmla="*/ 200 h 248"/>
                <a:gd name="T102" fmla="*/ 71 w 170"/>
                <a:gd name="T103" fmla="*/ 211 h 248"/>
                <a:gd name="T104" fmla="*/ 30 w 170"/>
                <a:gd name="T105" fmla="*/ 230 h 248"/>
                <a:gd name="T106" fmla="*/ 22 w 170"/>
                <a:gd name="T107" fmla="*/ 237 h 248"/>
                <a:gd name="T108" fmla="*/ 30 w 170"/>
                <a:gd name="T109" fmla="*/ 241 h 248"/>
                <a:gd name="T110" fmla="*/ 30 w 170"/>
                <a:gd name="T111" fmla="*/ 248 h 248"/>
                <a:gd name="T112" fmla="*/ 19 w 170"/>
                <a:gd name="T113" fmla="*/ 248 h 248"/>
                <a:gd name="T114" fmla="*/ 15 w 170"/>
                <a:gd name="T115" fmla="*/ 237 h 248"/>
                <a:gd name="T116" fmla="*/ 15 w 170"/>
                <a:gd name="T117" fmla="*/ 222 h 248"/>
                <a:gd name="T118" fmla="*/ 15 w 170"/>
                <a:gd name="T119" fmla="*/ 200 h 248"/>
                <a:gd name="T120" fmla="*/ 11 w 170"/>
                <a:gd name="T121" fmla="*/ 18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0" h="248">
                  <a:moveTo>
                    <a:pt x="11" y="182"/>
                  </a:moveTo>
                  <a:lnTo>
                    <a:pt x="30" y="167"/>
                  </a:lnTo>
                  <a:lnTo>
                    <a:pt x="30" y="163"/>
                  </a:lnTo>
                  <a:lnTo>
                    <a:pt x="30" y="159"/>
                  </a:lnTo>
                  <a:lnTo>
                    <a:pt x="30" y="156"/>
                  </a:lnTo>
                  <a:lnTo>
                    <a:pt x="30" y="152"/>
                  </a:lnTo>
                  <a:lnTo>
                    <a:pt x="30" y="152"/>
                  </a:lnTo>
                  <a:lnTo>
                    <a:pt x="30" y="148"/>
                  </a:lnTo>
                  <a:lnTo>
                    <a:pt x="33" y="148"/>
                  </a:lnTo>
                  <a:lnTo>
                    <a:pt x="33" y="148"/>
                  </a:lnTo>
                  <a:lnTo>
                    <a:pt x="37" y="145"/>
                  </a:lnTo>
                  <a:lnTo>
                    <a:pt x="37" y="141"/>
                  </a:lnTo>
                  <a:lnTo>
                    <a:pt x="37" y="141"/>
                  </a:lnTo>
                  <a:lnTo>
                    <a:pt x="37" y="137"/>
                  </a:lnTo>
                  <a:lnTo>
                    <a:pt x="37" y="137"/>
                  </a:lnTo>
                  <a:lnTo>
                    <a:pt x="37" y="133"/>
                  </a:lnTo>
                  <a:lnTo>
                    <a:pt x="37" y="133"/>
                  </a:lnTo>
                  <a:lnTo>
                    <a:pt x="33" y="130"/>
                  </a:lnTo>
                  <a:lnTo>
                    <a:pt x="33" y="130"/>
                  </a:lnTo>
                  <a:lnTo>
                    <a:pt x="37" y="126"/>
                  </a:lnTo>
                  <a:lnTo>
                    <a:pt x="37" y="126"/>
                  </a:lnTo>
                  <a:lnTo>
                    <a:pt x="37" y="122"/>
                  </a:lnTo>
                  <a:lnTo>
                    <a:pt x="37" y="119"/>
                  </a:lnTo>
                  <a:lnTo>
                    <a:pt x="41" y="119"/>
                  </a:lnTo>
                  <a:lnTo>
                    <a:pt x="37" y="119"/>
                  </a:lnTo>
                  <a:lnTo>
                    <a:pt x="37" y="119"/>
                  </a:lnTo>
                  <a:lnTo>
                    <a:pt x="37" y="115"/>
                  </a:lnTo>
                  <a:lnTo>
                    <a:pt x="37" y="111"/>
                  </a:lnTo>
                  <a:lnTo>
                    <a:pt x="41" y="107"/>
                  </a:lnTo>
                  <a:lnTo>
                    <a:pt x="41" y="107"/>
                  </a:lnTo>
                  <a:lnTo>
                    <a:pt x="41" y="104"/>
                  </a:lnTo>
                  <a:lnTo>
                    <a:pt x="41" y="104"/>
                  </a:lnTo>
                  <a:lnTo>
                    <a:pt x="41" y="100"/>
                  </a:lnTo>
                  <a:lnTo>
                    <a:pt x="41" y="96"/>
                  </a:lnTo>
                  <a:lnTo>
                    <a:pt x="41" y="96"/>
                  </a:lnTo>
                  <a:lnTo>
                    <a:pt x="37" y="96"/>
                  </a:lnTo>
                  <a:lnTo>
                    <a:pt x="33" y="93"/>
                  </a:lnTo>
                  <a:lnTo>
                    <a:pt x="33" y="89"/>
                  </a:lnTo>
                  <a:lnTo>
                    <a:pt x="26" y="89"/>
                  </a:lnTo>
                  <a:lnTo>
                    <a:pt x="22" y="89"/>
                  </a:lnTo>
                  <a:lnTo>
                    <a:pt x="22" y="85"/>
                  </a:lnTo>
                  <a:lnTo>
                    <a:pt x="15" y="85"/>
                  </a:lnTo>
                  <a:lnTo>
                    <a:pt x="11" y="81"/>
                  </a:lnTo>
                  <a:lnTo>
                    <a:pt x="11" y="85"/>
                  </a:lnTo>
                  <a:lnTo>
                    <a:pt x="8" y="85"/>
                  </a:lnTo>
                  <a:lnTo>
                    <a:pt x="8" y="81"/>
                  </a:lnTo>
                  <a:lnTo>
                    <a:pt x="8" y="81"/>
                  </a:lnTo>
                  <a:lnTo>
                    <a:pt x="0" y="81"/>
                  </a:lnTo>
                  <a:lnTo>
                    <a:pt x="0" y="74"/>
                  </a:lnTo>
                  <a:lnTo>
                    <a:pt x="0" y="70"/>
                  </a:lnTo>
                  <a:lnTo>
                    <a:pt x="0" y="70"/>
                  </a:lnTo>
                  <a:lnTo>
                    <a:pt x="8" y="67"/>
                  </a:lnTo>
                  <a:lnTo>
                    <a:pt x="11" y="67"/>
                  </a:lnTo>
                  <a:lnTo>
                    <a:pt x="26" y="59"/>
                  </a:lnTo>
                  <a:lnTo>
                    <a:pt x="30" y="59"/>
                  </a:lnTo>
                  <a:lnTo>
                    <a:pt x="41" y="56"/>
                  </a:lnTo>
                  <a:lnTo>
                    <a:pt x="45" y="56"/>
                  </a:lnTo>
                  <a:lnTo>
                    <a:pt x="48" y="52"/>
                  </a:lnTo>
                  <a:lnTo>
                    <a:pt x="48" y="56"/>
                  </a:lnTo>
                  <a:lnTo>
                    <a:pt x="52" y="56"/>
                  </a:lnTo>
                  <a:lnTo>
                    <a:pt x="52" y="59"/>
                  </a:lnTo>
                  <a:lnTo>
                    <a:pt x="52" y="59"/>
                  </a:lnTo>
                  <a:lnTo>
                    <a:pt x="56" y="59"/>
                  </a:lnTo>
                  <a:lnTo>
                    <a:pt x="56" y="59"/>
                  </a:lnTo>
                  <a:lnTo>
                    <a:pt x="59" y="59"/>
                  </a:lnTo>
                  <a:lnTo>
                    <a:pt x="59" y="59"/>
                  </a:lnTo>
                  <a:lnTo>
                    <a:pt x="63" y="59"/>
                  </a:lnTo>
                  <a:lnTo>
                    <a:pt x="67" y="59"/>
                  </a:lnTo>
                  <a:lnTo>
                    <a:pt x="71" y="63"/>
                  </a:lnTo>
                  <a:lnTo>
                    <a:pt x="71" y="67"/>
                  </a:lnTo>
                  <a:lnTo>
                    <a:pt x="67" y="70"/>
                  </a:lnTo>
                  <a:lnTo>
                    <a:pt x="63" y="74"/>
                  </a:lnTo>
                  <a:lnTo>
                    <a:pt x="63" y="78"/>
                  </a:lnTo>
                  <a:lnTo>
                    <a:pt x="63" y="78"/>
                  </a:lnTo>
                  <a:lnTo>
                    <a:pt x="63" y="81"/>
                  </a:lnTo>
                  <a:lnTo>
                    <a:pt x="63" y="85"/>
                  </a:lnTo>
                  <a:lnTo>
                    <a:pt x="63" y="89"/>
                  </a:lnTo>
                  <a:lnTo>
                    <a:pt x="67" y="89"/>
                  </a:lnTo>
                  <a:lnTo>
                    <a:pt x="71" y="93"/>
                  </a:lnTo>
                  <a:lnTo>
                    <a:pt x="71" y="93"/>
                  </a:lnTo>
                  <a:lnTo>
                    <a:pt x="74" y="96"/>
                  </a:lnTo>
                  <a:lnTo>
                    <a:pt x="74" y="96"/>
                  </a:lnTo>
                  <a:lnTo>
                    <a:pt x="74" y="100"/>
                  </a:lnTo>
                  <a:lnTo>
                    <a:pt x="74" y="100"/>
                  </a:lnTo>
                  <a:lnTo>
                    <a:pt x="78" y="100"/>
                  </a:lnTo>
                  <a:lnTo>
                    <a:pt x="78" y="100"/>
                  </a:lnTo>
                  <a:lnTo>
                    <a:pt x="78" y="96"/>
                  </a:lnTo>
                  <a:lnTo>
                    <a:pt x="82" y="93"/>
                  </a:lnTo>
                  <a:lnTo>
                    <a:pt x="82" y="89"/>
                  </a:lnTo>
                  <a:lnTo>
                    <a:pt x="82" y="85"/>
                  </a:lnTo>
                  <a:lnTo>
                    <a:pt x="85" y="85"/>
                  </a:lnTo>
                  <a:lnTo>
                    <a:pt x="89" y="81"/>
                  </a:lnTo>
                  <a:lnTo>
                    <a:pt x="89" y="81"/>
                  </a:lnTo>
                  <a:lnTo>
                    <a:pt x="89" y="74"/>
                  </a:lnTo>
                  <a:lnTo>
                    <a:pt x="85" y="74"/>
                  </a:lnTo>
                  <a:lnTo>
                    <a:pt x="89" y="70"/>
                  </a:lnTo>
                  <a:lnTo>
                    <a:pt x="85" y="70"/>
                  </a:lnTo>
                  <a:lnTo>
                    <a:pt x="89" y="70"/>
                  </a:lnTo>
                  <a:lnTo>
                    <a:pt x="89" y="70"/>
                  </a:lnTo>
                  <a:lnTo>
                    <a:pt x="89" y="67"/>
                  </a:lnTo>
                  <a:lnTo>
                    <a:pt x="93" y="67"/>
                  </a:lnTo>
                  <a:lnTo>
                    <a:pt x="93" y="67"/>
                  </a:lnTo>
                  <a:lnTo>
                    <a:pt x="89" y="63"/>
                  </a:lnTo>
                  <a:lnTo>
                    <a:pt x="89" y="59"/>
                  </a:lnTo>
                  <a:lnTo>
                    <a:pt x="85" y="56"/>
                  </a:lnTo>
                  <a:lnTo>
                    <a:pt x="85" y="52"/>
                  </a:lnTo>
                  <a:lnTo>
                    <a:pt x="78" y="48"/>
                  </a:lnTo>
                  <a:lnTo>
                    <a:pt x="78" y="48"/>
                  </a:lnTo>
                  <a:lnTo>
                    <a:pt x="74" y="44"/>
                  </a:lnTo>
                  <a:lnTo>
                    <a:pt x="74" y="44"/>
                  </a:lnTo>
                  <a:lnTo>
                    <a:pt x="67" y="41"/>
                  </a:lnTo>
                  <a:lnTo>
                    <a:pt x="67" y="30"/>
                  </a:lnTo>
                  <a:lnTo>
                    <a:pt x="71" y="15"/>
                  </a:lnTo>
                  <a:lnTo>
                    <a:pt x="85" y="15"/>
                  </a:lnTo>
                  <a:lnTo>
                    <a:pt x="89" y="15"/>
                  </a:lnTo>
                  <a:lnTo>
                    <a:pt x="89" y="11"/>
                  </a:lnTo>
                  <a:lnTo>
                    <a:pt x="93" y="11"/>
                  </a:lnTo>
                  <a:lnTo>
                    <a:pt x="93" y="15"/>
                  </a:lnTo>
                  <a:lnTo>
                    <a:pt x="93" y="15"/>
                  </a:lnTo>
                  <a:lnTo>
                    <a:pt x="96" y="15"/>
                  </a:lnTo>
                  <a:lnTo>
                    <a:pt x="96" y="15"/>
                  </a:lnTo>
                  <a:lnTo>
                    <a:pt x="100" y="18"/>
                  </a:lnTo>
                  <a:lnTo>
                    <a:pt x="100" y="18"/>
                  </a:lnTo>
                  <a:lnTo>
                    <a:pt x="104" y="18"/>
                  </a:lnTo>
                  <a:lnTo>
                    <a:pt x="108" y="15"/>
                  </a:lnTo>
                  <a:lnTo>
                    <a:pt x="108" y="15"/>
                  </a:lnTo>
                  <a:lnTo>
                    <a:pt x="111" y="15"/>
                  </a:lnTo>
                  <a:lnTo>
                    <a:pt x="111" y="15"/>
                  </a:lnTo>
                  <a:lnTo>
                    <a:pt x="111" y="15"/>
                  </a:lnTo>
                  <a:lnTo>
                    <a:pt x="115" y="15"/>
                  </a:lnTo>
                  <a:lnTo>
                    <a:pt x="115" y="18"/>
                  </a:lnTo>
                  <a:lnTo>
                    <a:pt x="119" y="15"/>
                  </a:lnTo>
                  <a:lnTo>
                    <a:pt x="126" y="15"/>
                  </a:lnTo>
                  <a:lnTo>
                    <a:pt x="126" y="15"/>
                  </a:lnTo>
                  <a:lnTo>
                    <a:pt x="126" y="11"/>
                  </a:lnTo>
                  <a:lnTo>
                    <a:pt x="126" y="11"/>
                  </a:lnTo>
                  <a:lnTo>
                    <a:pt x="130" y="11"/>
                  </a:lnTo>
                  <a:lnTo>
                    <a:pt x="130" y="11"/>
                  </a:lnTo>
                  <a:lnTo>
                    <a:pt x="133" y="11"/>
                  </a:lnTo>
                  <a:lnTo>
                    <a:pt x="137" y="11"/>
                  </a:lnTo>
                  <a:lnTo>
                    <a:pt x="137" y="11"/>
                  </a:lnTo>
                  <a:lnTo>
                    <a:pt x="145" y="7"/>
                  </a:lnTo>
                  <a:lnTo>
                    <a:pt x="148" y="11"/>
                  </a:lnTo>
                  <a:lnTo>
                    <a:pt x="148" y="7"/>
                  </a:lnTo>
                  <a:lnTo>
                    <a:pt x="152" y="7"/>
                  </a:lnTo>
                  <a:lnTo>
                    <a:pt x="156" y="7"/>
                  </a:lnTo>
                  <a:lnTo>
                    <a:pt x="156" y="4"/>
                  </a:lnTo>
                  <a:lnTo>
                    <a:pt x="159" y="4"/>
                  </a:lnTo>
                  <a:lnTo>
                    <a:pt x="163" y="4"/>
                  </a:lnTo>
                  <a:lnTo>
                    <a:pt x="163" y="0"/>
                  </a:lnTo>
                  <a:lnTo>
                    <a:pt x="167" y="0"/>
                  </a:lnTo>
                  <a:lnTo>
                    <a:pt x="170" y="0"/>
                  </a:lnTo>
                  <a:lnTo>
                    <a:pt x="170" y="0"/>
                  </a:lnTo>
                  <a:lnTo>
                    <a:pt x="170" y="0"/>
                  </a:lnTo>
                  <a:lnTo>
                    <a:pt x="170" y="4"/>
                  </a:lnTo>
                  <a:lnTo>
                    <a:pt x="170" y="7"/>
                  </a:lnTo>
                  <a:lnTo>
                    <a:pt x="170" y="7"/>
                  </a:lnTo>
                  <a:lnTo>
                    <a:pt x="167" y="11"/>
                  </a:lnTo>
                  <a:lnTo>
                    <a:pt x="167" y="11"/>
                  </a:lnTo>
                  <a:lnTo>
                    <a:pt x="167" y="15"/>
                  </a:lnTo>
                  <a:lnTo>
                    <a:pt x="167" y="15"/>
                  </a:lnTo>
                  <a:lnTo>
                    <a:pt x="167" y="15"/>
                  </a:lnTo>
                  <a:lnTo>
                    <a:pt x="167" y="22"/>
                  </a:lnTo>
                  <a:lnTo>
                    <a:pt x="167" y="22"/>
                  </a:lnTo>
                  <a:lnTo>
                    <a:pt x="167" y="26"/>
                  </a:lnTo>
                  <a:lnTo>
                    <a:pt x="167" y="30"/>
                  </a:lnTo>
                  <a:lnTo>
                    <a:pt x="167" y="30"/>
                  </a:lnTo>
                  <a:lnTo>
                    <a:pt x="167" y="33"/>
                  </a:lnTo>
                  <a:lnTo>
                    <a:pt x="167" y="33"/>
                  </a:lnTo>
                  <a:lnTo>
                    <a:pt x="167" y="37"/>
                  </a:lnTo>
                  <a:lnTo>
                    <a:pt x="167" y="44"/>
                  </a:lnTo>
                  <a:lnTo>
                    <a:pt x="167" y="44"/>
                  </a:lnTo>
                  <a:lnTo>
                    <a:pt x="167" y="48"/>
                  </a:lnTo>
                  <a:lnTo>
                    <a:pt x="167" y="56"/>
                  </a:lnTo>
                  <a:lnTo>
                    <a:pt x="163" y="56"/>
                  </a:lnTo>
                  <a:lnTo>
                    <a:pt x="163" y="56"/>
                  </a:lnTo>
                  <a:lnTo>
                    <a:pt x="163" y="56"/>
                  </a:lnTo>
                  <a:lnTo>
                    <a:pt x="167" y="56"/>
                  </a:lnTo>
                  <a:lnTo>
                    <a:pt x="170" y="56"/>
                  </a:lnTo>
                  <a:lnTo>
                    <a:pt x="170" y="63"/>
                  </a:lnTo>
                  <a:lnTo>
                    <a:pt x="167" y="67"/>
                  </a:lnTo>
                  <a:lnTo>
                    <a:pt x="167" y="67"/>
                  </a:lnTo>
                  <a:lnTo>
                    <a:pt x="167" y="67"/>
                  </a:lnTo>
                  <a:lnTo>
                    <a:pt x="167" y="67"/>
                  </a:lnTo>
                  <a:lnTo>
                    <a:pt x="163" y="67"/>
                  </a:lnTo>
                  <a:lnTo>
                    <a:pt x="163" y="70"/>
                  </a:lnTo>
                  <a:lnTo>
                    <a:pt x="163" y="70"/>
                  </a:lnTo>
                  <a:lnTo>
                    <a:pt x="163" y="70"/>
                  </a:lnTo>
                  <a:lnTo>
                    <a:pt x="167" y="70"/>
                  </a:lnTo>
                  <a:lnTo>
                    <a:pt x="163" y="74"/>
                  </a:lnTo>
                  <a:lnTo>
                    <a:pt x="163" y="78"/>
                  </a:lnTo>
                  <a:lnTo>
                    <a:pt x="163" y="78"/>
                  </a:lnTo>
                  <a:lnTo>
                    <a:pt x="159" y="81"/>
                  </a:lnTo>
                  <a:lnTo>
                    <a:pt x="159" y="81"/>
                  </a:lnTo>
                  <a:lnTo>
                    <a:pt x="156" y="85"/>
                  </a:lnTo>
                  <a:lnTo>
                    <a:pt x="152" y="85"/>
                  </a:lnTo>
                  <a:lnTo>
                    <a:pt x="152" y="89"/>
                  </a:lnTo>
                  <a:lnTo>
                    <a:pt x="141" y="96"/>
                  </a:lnTo>
                  <a:lnTo>
                    <a:pt x="141" y="96"/>
                  </a:lnTo>
                  <a:lnTo>
                    <a:pt x="141" y="96"/>
                  </a:lnTo>
                  <a:lnTo>
                    <a:pt x="130" y="104"/>
                  </a:lnTo>
                  <a:lnTo>
                    <a:pt x="126" y="100"/>
                  </a:lnTo>
                  <a:lnTo>
                    <a:pt x="126" y="104"/>
                  </a:lnTo>
                  <a:lnTo>
                    <a:pt x="119" y="104"/>
                  </a:lnTo>
                  <a:lnTo>
                    <a:pt x="111" y="107"/>
                  </a:lnTo>
                  <a:lnTo>
                    <a:pt x="111" y="107"/>
                  </a:lnTo>
                  <a:lnTo>
                    <a:pt x="111" y="107"/>
                  </a:lnTo>
                  <a:lnTo>
                    <a:pt x="108" y="115"/>
                  </a:lnTo>
                  <a:lnTo>
                    <a:pt x="104" y="115"/>
                  </a:lnTo>
                  <a:lnTo>
                    <a:pt x="104" y="111"/>
                  </a:lnTo>
                  <a:lnTo>
                    <a:pt x="104" y="115"/>
                  </a:lnTo>
                  <a:lnTo>
                    <a:pt x="100" y="115"/>
                  </a:lnTo>
                  <a:lnTo>
                    <a:pt x="100" y="119"/>
                  </a:lnTo>
                  <a:lnTo>
                    <a:pt x="93" y="122"/>
                  </a:lnTo>
                  <a:lnTo>
                    <a:pt x="93" y="122"/>
                  </a:lnTo>
                  <a:lnTo>
                    <a:pt x="93" y="126"/>
                  </a:lnTo>
                  <a:lnTo>
                    <a:pt x="93" y="126"/>
                  </a:lnTo>
                  <a:lnTo>
                    <a:pt x="93" y="126"/>
                  </a:lnTo>
                  <a:lnTo>
                    <a:pt x="89" y="126"/>
                  </a:lnTo>
                  <a:lnTo>
                    <a:pt x="78" y="133"/>
                  </a:lnTo>
                  <a:lnTo>
                    <a:pt x="78" y="137"/>
                  </a:lnTo>
                  <a:lnTo>
                    <a:pt x="78" y="137"/>
                  </a:lnTo>
                  <a:lnTo>
                    <a:pt x="71" y="137"/>
                  </a:lnTo>
                  <a:lnTo>
                    <a:pt x="71" y="141"/>
                  </a:lnTo>
                  <a:lnTo>
                    <a:pt x="67" y="137"/>
                  </a:lnTo>
                  <a:lnTo>
                    <a:pt x="67" y="137"/>
                  </a:lnTo>
                  <a:lnTo>
                    <a:pt x="67" y="141"/>
                  </a:lnTo>
                  <a:lnTo>
                    <a:pt x="67" y="141"/>
                  </a:lnTo>
                  <a:lnTo>
                    <a:pt x="67" y="145"/>
                  </a:lnTo>
                  <a:lnTo>
                    <a:pt x="67" y="145"/>
                  </a:lnTo>
                  <a:lnTo>
                    <a:pt x="67" y="148"/>
                  </a:lnTo>
                  <a:lnTo>
                    <a:pt x="63" y="148"/>
                  </a:lnTo>
                  <a:lnTo>
                    <a:pt x="71" y="156"/>
                  </a:lnTo>
                  <a:lnTo>
                    <a:pt x="71" y="159"/>
                  </a:lnTo>
                  <a:lnTo>
                    <a:pt x="67" y="159"/>
                  </a:lnTo>
                  <a:lnTo>
                    <a:pt x="71" y="159"/>
                  </a:lnTo>
                  <a:lnTo>
                    <a:pt x="71" y="163"/>
                  </a:lnTo>
                  <a:lnTo>
                    <a:pt x="71" y="167"/>
                  </a:lnTo>
                  <a:lnTo>
                    <a:pt x="74" y="171"/>
                  </a:lnTo>
                  <a:lnTo>
                    <a:pt x="71" y="178"/>
                  </a:lnTo>
                  <a:lnTo>
                    <a:pt x="74" y="182"/>
                  </a:lnTo>
                  <a:lnTo>
                    <a:pt x="74" y="182"/>
                  </a:lnTo>
                  <a:lnTo>
                    <a:pt x="74" y="178"/>
                  </a:lnTo>
                  <a:lnTo>
                    <a:pt x="74" y="174"/>
                  </a:lnTo>
                  <a:lnTo>
                    <a:pt x="78" y="178"/>
                  </a:lnTo>
                  <a:lnTo>
                    <a:pt x="78" y="178"/>
                  </a:lnTo>
                  <a:lnTo>
                    <a:pt x="78" y="182"/>
                  </a:lnTo>
                  <a:lnTo>
                    <a:pt x="74" y="185"/>
                  </a:lnTo>
                  <a:lnTo>
                    <a:pt x="74" y="189"/>
                  </a:lnTo>
                  <a:lnTo>
                    <a:pt x="74" y="189"/>
                  </a:lnTo>
                  <a:lnTo>
                    <a:pt x="74" y="193"/>
                  </a:lnTo>
                  <a:lnTo>
                    <a:pt x="74" y="196"/>
                  </a:lnTo>
                  <a:lnTo>
                    <a:pt x="74" y="196"/>
                  </a:lnTo>
                  <a:lnTo>
                    <a:pt x="71" y="200"/>
                  </a:lnTo>
                  <a:lnTo>
                    <a:pt x="71" y="200"/>
                  </a:lnTo>
                  <a:lnTo>
                    <a:pt x="71" y="204"/>
                  </a:lnTo>
                  <a:lnTo>
                    <a:pt x="74" y="200"/>
                  </a:lnTo>
                  <a:lnTo>
                    <a:pt x="74" y="204"/>
                  </a:lnTo>
                  <a:lnTo>
                    <a:pt x="74" y="208"/>
                  </a:lnTo>
                  <a:lnTo>
                    <a:pt x="71" y="211"/>
                  </a:lnTo>
                  <a:lnTo>
                    <a:pt x="67" y="215"/>
                  </a:lnTo>
                  <a:lnTo>
                    <a:pt x="56" y="219"/>
                  </a:lnTo>
                  <a:lnTo>
                    <a:pt x="41" y="222"/>
                  </a:lnTo>
                  <a:lnTo>
                    <a:pt x="37" y="226"/>
                  </a:lnTo>
                  <a:lnTo>
                    <a:pt x="30" y="230"/>
                  </a:lnTo>
                  <a:lnTo>
                    <a:pt x="30" y="230"/>
                  </a:lnTo>
                  <a:lnTo>
                    <a:pt x="30" y="234"/>
                  </a:lnTo>
                  <a:lnTo>
                    <a:pt x="26" y="237"/>
                  </a:lnTo>
                  <a:lnTo>
                    <a:pt x="26" y="237"/>
                  </a:lnTo>
                  <a:lnTo>
                    <a:pt x="22" y="237"/>
                  </a:lnTo>
                  <a:lnTo>
                    <a:pt x="22" y="237"/>
                  </a:lnTo>
                  <a:lnTo>
                    <a:pt x="26" y="241"/>
                  </a:lnTo>
                  <a:lnTo>
                    <a:pt x="26" y="241"/>
                  </a:lnTo>
                  <a:lnTo>
                    <a:pt x="26" y="241"/>
                  </a:lnTo>
                  <a:lnTo>
                    <a:pt x="30" y="241"/>
                  </a:lnTo>
                  <a:lnTo>
                    <a:pt x="30" y="241"/>
                  </a:lnTo>
                  <a:lnTo>
                    <a:pt x="30" y="237"/>
                  </a:lnTo>
                  <a:lnTo>
                    <a:pt x="30" y="241"/>
                  </a:lnTo>
                  <a:lnTo>
                    <a:pt x="30" y="245"/>
                  </a:lnTo>
                  <a:lnTo>
                    <a:pt x="30" y="248"/>
                  </a:lnTo>
                  <a:lnTo>
                    <a:pt x="30" y="248"/>
                  </a:lnTo>
                  <a:lnTo>
                    <a:pt x="26" y="248"/>
                  </a:lnTo>
                  <a:lnTo>
                    <a:pt x="19" y="248"/>
                  </a:lnTo>
                  <a:lnTo>
                    <a:pt x="19" y="248"/>
                  </a:lnTo>
                  <a:lnTo>
                    <a:pt x="19" y="248"/>
                  </a:lnTo>
                  <a:lnTo>
                    <a:pt x="19" y="245"/>
                  </a:lnTo>
                  <a:lnTo>
                    <a:pt x="19" y="245"/>
                  </a:lnTo>
                  <a:lnTo>
                    <a:pt x="19" y="241"/>
                  </a:lnTo>
                  <a:lnTo>
                    <a:pt x="19" y="241"/>
                  </a:lnTo>
                  <a:lnTo>
                    <a:pt x="15" y="237"/>
                  </a:lnTo>
                  <a:lnTo>
                    <a:pt x="15" y="237"/>
                  </a:lnTo>
                  <a:lnTo>
                    <a:pt x="15" y="237"/>
                  </a:lnTo>
                  <a:lnTo>
                    <a:pt x="15" y="234"/>
                  </a:lnTo>
                  <a:lnTo>
                    <a:pt x="15" y="226"/>
                  </a:lnTo>
                  <a:lnTo>
                    <a:pt x="15" y="222"/>
                  </a:lnTo>
                  <a:lnTo>
                    <a:pt x="15" y="211"/>
                  </a:lnTo>
                  <a:lnTo>
                    <a:pt x="15" y="208"/>
                  </a:lnTo>
                  <a:lnTo>
                    <a:pt x="15" y="204"/>
                  </a:lnTo>
                  <a:lnTo>
                    <a:pt x="15" y="204"/>
                  </a:lnTo>
                  <a:lnTo>
                    <a:pt x="15" y="200"/>
                  </a:lnTo>
                  <a:lnTo>
                    <a:pt x="15" y="196"/>
                  </a:lnTo>
                  <a:lnTo>
                    <a:pt x="11" y="193"/>
                  </a:lnTo>
                  <a:lnTo>
                    <a:pt x="11" y="185"/>
                  </a:lnTo>
                  <a:lnTo>
                    <a:pt x="11" y="182"/>
                  </a:lnTo>
                  <a:lnTo>
                    <a:pt x="11" y="18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151">
              <a:extLst>
                <a:ext uri="{FF2B5EF4-FFF2-40B4-BE49-F238E27FC236}">
                  <a16:creationId xmlns:a16="http://schemas.microsoft.com/office/drawing/2014/main" id="{0EFA16AD-FDB3-47DB-9102-8938E3F5B5E4}"/>
                </a:ext>
              </a:extLst>
            </p:cNvPr>
            <p:cNvSpPr>
              <a:spLocks/>
            </p:cNvSpPr>
            <p:nvPr/>
          </p:nvSpPr>
          <p:spPr bwMode="auto">
            <a:xfrm>
              <a:off x="4926044" y="3682902"/>
              <a:ext cx="29593" cy="28306"/>
            </a:xfrm>
            <a:custGeom>
              <a:avLst/>
              <a:gdLst>
                <a:gd name="T0" fmla="*/ 19 w 23"/>
                <a:gd name="T1" fmla="*/ 3 h 22"/>
                <a:gd name="T2" fmla="*/ 19 w 23"/>
                <a:gd name="T3" fmla="*/ 3 h 22"/>
                <a:gd name="T4" fmla="*/ 19 w 23"/>
                <a:gd name="T5" fmla="*/ 3 h 22"/>
                <a:gd name="T6" fmla="*/ 23 w 23"/>
                <a:gd name="T7" fmla="*/ 7 h 22"/>
                <a:gd name="T8" fmla="*/ 23 w 23"/>
                <a:gd name="T9" fmla="*/ 7 h 22"/>
                <a:gd name="T10" fmla="*/ 23 w 23"/>
                <a:gd name="T11" fmla="*/ 11 h 22"/>
                <a:gd name="T12" fmla="*/ 23 w 23"/>
                <a:gd name="T13" fmla="*/ 11 h 22"/>
                <a:gd name="T14" fmla="*/ 23 w 23"/>
                <a:gd name="T15" fmla="*/ 14 h 22"/>
                <a:gd name="T16" fmla="*/ 23 w 23"/>
                <a:gd name="T17" fmla="*/ 14 h 22"/>
                <a:gd name="T18" fmla="*/ 23 w 23"/>
                <a:gd name="T19" fmla="*/ 14 h 22"/>
                <a:gd name="T20" fmla="*/ 19 w 23"/>
                <a:gd name="T21" fmla="*/ 14 h 22"/>
                <a:gd name="T22" fmla="*/ 19 w 23"/>
                <a:gd name="T23" fmla="*/ 18 h 22"/>
                <a:gd name="T24" fmla="*/ 19 w 23"/>
                <a:gd name="T25" fmla="*/ 22 h 22"/>
                <a:gd name="T26" fmla="*/ 15 w 23"/>
                <a:gd name="T27" fmla="*/ 22 h 22"/>
                <a:gd name="T28" fmla="*/ 12 w 23"/>
                <a:gd name="T29" fmla="*/ 22 h 22"/>
                <a:gd name="T30" fmla="*/ 4 w 23"/>
                <a:gd name="T31" fmla="*/ 18 h 22"/>
                <a:gd name="T32" fmla="*/ 4 w 23"/>
                <a:gd name="T33" fmla="*/ 14 h 22"/>
                <a:gd name="T34" fmla="*/ 0 w 23"/>
                <a:gd name="T35" fmla="*/ 14 h 22"/>
                <a:gd name="T36" fmla="*/ 0 w 23"/>
                <a:gd name="T37" fmla="*/ 11 h 22"/>
                <a:gd name="T38" fmla="*/ 0 w 23"/>
                <a:gd name="T39" fmla="*/ 7 h 22"/>
                <a:gd name="T40" fmla="*/ 4 w 23"/>
                <a:gd name="T41" fmla="*/ 3 h 22"/>
                <a:gd name="T42" fmla="*/ 8 w 23"/>
                <a:gd name="T43" fmla="*/ 0 h 22"/>
                <a:gd name="T44" fmla="*/ 8 w 23"/>
                <a:gd name="T45" fmla="*/ 0 h 22"/>
                <a:gd name="T46" fmla="*/ 12 w 23"/>
                <a:gd name="T47" fmla="*/ 0 h 22"/>
                <a:gd name="T48" fmla="*/ 15 w 23"/>
                <a:gd name="T49" fmla="*/ 3 h 22"/>
                <a:gd name="T50" fmla="*/ 19 w 23"/>
                <a:gd name="T51" fmla="*/ 3 h 22"/>
                <a:gd name="T52" fmla="*/ 19 w 23"/>
                <a:gd name="T5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2">
                  <a:moveTo>
                    <a:pt x="19" y="3"/>
                  </a:moveTo>
                  <a:lnTo>
                    <a:pt x="19" y="3"/>
                  </a:lnTo>
                  <a:lnTo>
                    <a:pt x="19" y="3"/>
                  </a:lnTo>
                  <a:lnTo>
                    <a:pt x="23" y="7"/>
                  </a:lnTo>
                  <a:lnTo>
                    <a:pt x="23" y="7"/>
                  </a:lnTo>
                  <a:lnTo>
                    <a:pt x="23" y="11"/>
                  </a:lnTo>
                  <a:lnTo>
                    <a:pt x="23" y="11"/>
                  </a:lnTo>
                  <a:lnTo>
                    <a:pt x="23" y="14"/>
                  </a:lnTo>
                  <a:lnTo>
                    <a:pt x="23" y="14"/>
                  </a:lnTo>
                  <a:lnTo>
                    <a:pt x="23" y="14"/>
                  </a:lnTo>
                  <a:lnTo>
                    <a:pt x="19" y="14"/>
                  </a:lnTo>
                  <a:lnTo>
                    <a:pt x="19" y="18"/>
                  </a:lnTo>
                  <a:lnTo>
                    <a:pt x="19" y="22"/>
                  </a:lnTo>
                  <a:lnTo>
                    <a:pt x="15" y="22"/>
                  </a:lnTo>
                  <a:lnTo>
                    <a:pt x="12" y="22"/>
                  </a:lnTo>
                  <a:lnTo>
                    <a:pt x="4" y="18"/>
                  </a:lnTo>
                  <a:lnTo>
                    <a:pt x="4" y="14"/>
                  </a:lnTo>
                  <a:lnTo>
                    <a:pt x="0" y="14"/>
                  </a:lnTo>
                  <a:lnTo>
                    <a:pt x="0" y="11"/>
                  </a:lnTo>
                  <a:lnTo>
                    <a:pt x="0" y="7"/>
                  </a:lnTo>
                  <a:lnTo>
                    <a:pt x="4" y="3"/>
                  </a:lnTo>
                  <a:lnTo>
                    <a:pt x="8" y="0"/>
                  </a:lnTo>
                  <a:lnTo>
                    <a:pt x="8" y="0"/>
                  </a:lnTo>
                  <a:lnTo>
                    <a:pt x="12" y="0"/>
                  </a:lnTo>
                  <a:lnTo>
                    <a:pt x="15" y="3"/>
                  </a:lnTo>
                  <a:lnTo>
                    <a:pt x="19" y="3"/>
                  </a:lnTo>
                  <a:lnTo>
                    <a:pt x="19" y="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9" name="Freeform 152">
              <a:extLst>
                <a:ext uri="{FF2B5EF4-FFF2-40B4-BE49-F238E27FC236}">
                  <a16:creationId xmlns:a16="http://schemas.microsoft.com/office/drawing/2014/main" id="{A6C64B80-07A1-43E8-B0DD-C3FEFA90F277}"/>
                </a:ext>
              </a:extLst>
            </p:cNvPr>
            <p:cNvSpPr>
              <a:spLocks noEditPoints="1"/>
            </p:cNvSpPr>
            <p:nvPr/>
          </p:nvSpPr>
          <p:spPr bwMode="auto">
            <a:xfrm>
              <a:off x="4626258" y="3610850"/>
              <a:ext cx="343531" cy="262473"/>
            </a:xfrm>
            <a:custGeom>
              <a:avLst/>
              <a:gdLst>
                <a:gd name="T0" fmla="*/ 4 w 267"/>
                <a:gd name="T1" fmla="*/ 96 h 204"/>
                <a:gd name="T2" fmla="*/ 15 w 267"/>
                <a:gd name="T3" fmla="*/ 96 h 204"/>
                <a:gd name="T4" fmla="*/ 30 w 267"/>
                <a:gd name="T5" fmla="*/ 104 h 204"/>
                <a:gd name="T6" fmla="*/ 41 w 267"/>
                <a:gd name="T7" fmla="*/ 108 h 204"/>
                <a:gd name="T8" fmla="*/ 48 w 267"/>
                <a:gd name="T9" fmla="*/ 100 h 204"/>
                <a:gd name="T10" fmla="*/ 67 w 267"/>
                <a:gd name="T11" fmla="*/ 48 h 204"/>
                <a:gd name="T12" fmla="*/ 71 w 267"/>
                <a:gd name="T13" fmla="*/ 70 h 204"/>
                <a:gd name="T14" fmla="*/ 85 w 267"/>
                <a:gd name="T15" fmla="*/ 70 h 204"/>
                <a:gd name="T16" fmla="*/ 104 w 267"/>
                <a:gd name="T17" fmla="*/ 59 h 204"/>
                <a:gd name="T18" fmla="*/ 122 w 267"/>
                <a:gd name="T19" fmla="*/ 52 h 204"/>
                <a:gd name="T20" fmla="*/ 137 w 267"/>
                <a:gd name="T21" fmla="*/ 56 h 204"/>
                <a:gd name="T22" fmla="*/ 152 w 267"/>
                <a:gd name="T23" fmla="*/ 56 h 204"/>
                <a:gd name="T24" fmla="*/ 152 w 267"/>
                <a:gd name="T25" fmla="*/ 44 h 204"/>
                <a:gd name="T26" fmla="*/ 163 w 267"/>
                <a:gd name="T27" fmla="*/ 37 h 204"/>
                <a:gd name="T28" fmla="*/ 171 w 267"/>
                <a:gd name="T29" fmla="*/ 30 h 204"/>
                <a:gd name="T30" fmla="*/ 178 w 267"/>
                <a:gd name="T31" fmla="*/ 18 h 204"/>
                <a:gd name="T32" fmla="*/ 185 w 267"/>
                <a:gd name="T33" fmla="*/ 15 h 204"/>
                <a:gd name="T34" fmla="*/ 196 w 267"/>
                <a:gd name="T35" fmla="*/ 7 h 204"/>
                <a:gd name="T36" fmla="*/ 208 w 267"/>
                <a:gd name="T37" fmla="*/ 4 h 204"/>
                <a:gd name="T38" fmla="*/ 219 w 267"/>
                <a:gd name="T39" fmla="*/ 0 h 204"/>
                <a:gd name="T40" fmla="*/ 233 w 267"/>
                <a:gd name="T41" fmla="*/ 4 h 204"/>
                <a:gd name="T42" fmla="*/ 248 w 267"/>
                <a:gd name="T43" fmla="*/ 7 h 204"/>
                <a:gd name="T44" fmla="*/ 252 w 267"/>
                <a:gd name="T45" fmla="*/ 26 h 204"/>
                <a:gd name="T46" fmla="*/ 252 w 267"/>
                <a:gd name="T47" fmla="*/ 56 h 204"/>
                <a:gd name="T48" fmla="*/ 241 w 267"/>
                <a:gd name="T49" fmla="*/ 56 h 204"/>
                <a:gd name="T50" fmla="*/ 237 w 267"/>
                <a:gd name="T51" fmla="*/ 70 h 204"/>
                <a:gd name="T52" fmla="*/ 252 w 267"/>
                <a:gd name="T53" fmla="*/ 74 h 204"/>
                <a:gd name="T54" fmla="*/ 267 w 267"/>
                <a:gd name="T55" fmla="*/ 70 h 204"/>
                <a:gd name="T56" fmla="*/ 263 w 267"/>
                <a:gd name="T57" fmla="*/ 85 h 204"/>
                <a:gd name="T58" fmla="*/ 252 w 267"/>
                <a:gd name="T59" fmla="*/ 104 h 204"/>
                <a:gd name="T60" fmla="*/ 241 w 267"/>
                <a:gd name="T61" fmla="*/ 111 h 204"/>
                <a:gd name="T62" fmla="*/ 230 w 267"/>
                <a:gd name="T63" fmla="*/ 122 h 204"/>
                <a:gd name="T64" fmla="*/ 211 w 267"/>
                <a:gd name="T65" fmla="*/ 148 h 204"/>
                <a:gd name="T66" fmla="*/ 185 w 267"/>
                <a:gd name="T67" fmla="*/ 167 h 204"/>
                <a:gd name="T68" fmla="*/ 167 w 267"/>
                <a:gd name="T69" fmla="*/ 182 h 204"/>
                <a:gd name="T70" fmla="*/ 152 w 267"/>
                <a:gd name="T71" fmla="*/ 185 h 204"/>
                <a:gd name="T72" fmla="*/ 141 w 267"/>
                <a:gd name="T73" fmla="*/ 193 h 204"/>
                <a:gd name="T74" fmla="*/ 130 w 267"/>
                <a:gd name="T75" fmla="*/ 193 h 204"/>
                <a:gd name="T76" fmla="*/ 104 w 267"/>
                <a:gd name="T77" fmla="*/ 193 h 204"/>
                <a:gd name="T78" fmla="*/ 89 w 267"/>
                <a:gd name="T79" fmla="*/ 193 h 204"/>
                <a:gd name="T80" fmla="*/ 82 w 267"/>
                <a:gd name="T81" fmla="*/ 197 h 204"/>
                <a:gd name="T82" fmla="*/ 63 w 267"/>
                <a:gd name="T83" fmla="*/ 197 h 204"/>
                <a:gd name="T84" fmla="*/ 52 w 267"/>
                <a:gd name="T85" fmla="*/ 204 h 204"/>
                <a:gd name="T86" fmla="*/ 37 w 267"/>
                <a:gd name="T87" fmla="*/ 197 h 204"/>
                <a:gd name="T88" fmla="*/ 30 w 267"/>
                <a:gd name="T89" fmla="*/ 193 h 204"/>
                <a:gd name="T90" fmla="*/ 26 w 267"/>
                <a:gd name="T91" fmla="*/ 189 h 204"/>
                <a:gd name="T92" fmla="*/ 19 w 267"/>
                <a:gd name="T93" fmla="*/ 171 h 204"/>
                <a:gd name="T94" fmla="*/ 26 w 267"/>
                <a:gd name="T95" fmla="*/ 167 h 204"/>
                <a:gd name="T96" fmla="*/ 19 w 267"/>
                <a:gd name="T97" fmla="*/ 145 h 204"/>
                <a:gd name="T98" fmla="*/ 8 w 267"/>
                <a:gd name="T99" fmla="*/ 108 h 204"/>
                <a:gd name="T100" fmla="*/ 174 w 267"/>
                <a:gd name="T101" fmla="*/ 130 h 204"/>
                <a:gd name="T102" fmla="*/ 185 w 267"/>
                <a:gd name="T103" fmla="*/ 133 h 204"/>
                <a:gd name="T104" fmla="*/ 196 w 267"/>
                <a:gd name="T105" fmla="*/ 126 h 204"/>
                <a:gd name="T106" fmla="*/ 200 w 267"/>
                <a:gd name="T107" fmla="*/ 119 h 204"/>
                <a:gd name="T108" fmla="*/ 200 w 267"/>
                <a:gd name="T109" fmla="*/ 104 h 204"/>
                <a:gd name="T110" fmla="*/ 193 w 267"/>
                <a:gd name="T111" fmla="*/ 100 h 204"/>
                <a:gd name="T112" fmla="*/ 178 w 267"/>
                <a:gd name="T113" fmla="*/ 108 h 204"/>
                <a:gd name="T114" fmla="*/ 174 w 267"/>
                <a:gd name="T115" fmla="*/ 12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 h="204">
                  <a:moveTo>
                    <a:pt x="0" y="100"/>
                  </a:moveTo>
                  <a:lnTo>
                    <a:pt x="4" y="100"/>
                  </a:lnTo>
                  <a:lnTo>
                    <a:pt x="4" y="96"/>
                  </a:lnTo>
                  <a:lnTo>
                    <a:pt x="4" y="96"/>
                  </a:lnTo>
                  <a:lnTo>
                    <a:pt x="4" y="96"/>
                  </a:lnTo>
                  <a:lnTo>
                    <a:pt x="8" y="93"/>
                  </a:lnTo>
                  <a:lnTo>
                    <a:pt x="11" y="93"/>
                  </a:lnTo>
                  <a:lnTo>
                    <a:pt x="11" y="93"/>
                  </a:lnTo>
                  <a:lnTo>
                    <a:pt x="15" y="93"/>
                  </a:lnTo>
                  <a:lnTo>
                    <a:pt x="15" y="96"/>
                  </a:lnTo>
                  <a:lnTo>
                    <a:pt x="15" y="104"/>
                  </a:lnTo>
                  <a:lnTo>
                    <a:pt x="22" y="104"/>
                  </a:lnTo>
                  <a:lnTo>
                    <a:pt x="26" y="104"/>
                  </a:lnTo>
                  <a:lnTo>
                    <a:pt x="26" y="104"/>
                  </a:lnTo>
                  <a:lnTo>
                    <a:pt x="30" y="104"/>
                  </a:lnTo>
                  <a:lnTo>
                    <a:pt x="34" y="104"/>
                  </a:lnTo>
                  <a:lnTo>
                    <a:pt x="34" y="104"/>
                  </a:lnTo>
                  <a:lnTo>
                    <a:pt x="37" y="104"/>
                  </a:lnTo>
                  <a:lnTo>
                    <a:pt x="37" y="108"/>
                  </a:lnTo>
                  <a:lnTo>
                    <a:pt x="41" y="108"/>
                  </a:lnTo>
                  <a:lnTo>
                    <a:pt x="41" y="108"/>
                  </a:lnTo>
                  <a:lnTo>
                    <a:pt x="41" y="104"/>
                  </a:lnTo>
                  <a:lnTo>
                    <a:pt x="45" y="100"/>
                  </a:lnTo>
                  <a:lnTo>
                    <a:pt x="45" y="100"/>
                  </a:lnTo>
                  <a:lnTo>
                    <a:pt x="48" y="100"/>
                  </a:lnTo>
                  <a:lnTo>
                    <a:pt x="52" y="96"/>
                  </a:lnTo>
                  <a:lnTo>
                    <a:pt x="56" y="96"/>
                  </a:lnTo>
                  <a:lnTo>
                    <a:pt x="59" y="96"/>
                  </a:lnTo>
                  <a:lnTo>
                    <a:pt x="59" y="44"/>
                  </a:lnTo>
                  <a:lnTo>
                    <a:pt x="67" y="48"/>
                  </a:lnTo>
                  <a:lnTo>
                    <a:pt x="67" y="52"/>
                  </a:lnTo>
                  <a:lnTo>
                    <a:pt x="71" y="59"/>
                  </a:lnTo>
                  <a:lnTo>
                    <a:pt x="71" y="63"/>
                  </a:lnTo>
                  <a:lnTo>
                    <a:pt x="71" y="67"/>
                  </a:lnTo>
                  <a:lnTo>
                    <a:pt x="71" y="70"/>
                  </a:lnTo>
                  <a:lnTo>
                    <a:pt x="74" y="70"/>
                  </a:lnTo>
                  <a:lnTo>
                    <a:pt x="78" y="70"/>
                  </a:lnTo>
                  <a:lnTo>
                    <a:pt x="82" y="70"/>
                  </a:lnTo>
                  <a:lnTo>
                    <a:pt x="85" y="70"/>
                  </a:lnTo>
                  <a:lnTo>
                    <a:pt x="85" y="70"/>
                  </a:lnTo>
                  <a:lnTo>
                    <a:pt x="89" y="67"/>
                  </a:lnTo>
                  <a:lnTo>
                    <a:pt x="93" y="67"/>
                  </a:lnTo>
                  <a:lnTo>
                    <a:pt x="96" y="63"/>
                  </a:lnTo>
                  <a:lnTo>
                    <a:pt x="100" y="63"/>
                  </a:lnTo>
                  <a:lnTo>
                    <a:pt x="104" y="59"/>
                  </a:lnTo>
                  <a:lnTo>
                    <a:pt x="108" y="52"/>
                  </a:lnTo>
                  <a:lnTo>
                    <a:pt x="111" y="48"/>
                  </a:lnTo>
                  <a:lnTo>
                    <a:pt x="115" y="48"/>
                  </a:lnTo>
                  <a:lnTo>
                    <a:pt x="119" y="48"/>
                  </a:lnTo>
                  <a:lnTo>
                    <a:pt x="122" y="52"/>
                  </a:lnTo>
                  <a:lnTo>
                    <a:pt x="122" y="52"/>
                  </a:lnTo>
                  <a:lnTo>
                    <a:pt x="130" y="56"/>
                  </a:lnTo>
                  <a:lnTo>
                    <a:pt x="133" y="56"/>
                  </a:lnTo>
                  <a:lnTo>
                    <a:pt x="133" y="56"/>
                  </a:lnTo>
                  <a:lnTo>
                    <a:pt x="137" y="56"/>
                  </a:lnTo>
                  <a:lnTo>
                    <a:pt x="141" y="56"/>
                  </a:lnTo>
                  <a:lnTo>
                    <a:pt x="145" y="56"/>
                  </a:lnTo>
                  <a:lnTo>
                    <a:pt x="145" y="56"/>
                  </a:lnTo>
                  <a:lnTo>
                    <a:pt x="148" y="56"/>
                  </a:lnTo>
                  <a:lnTo>
                    <a:pt x="152" y="56"/>
                  </a:lnTo>
                  <a:lnTo>
                    <a:pt x="152" y="52"/>
                  </a:lnTo>
                  <a:lnTo>
                    <a:pt x="152" y="52"/>
                  </a:lnTo>
                  <a:lnTo>
                    <a:pt x="152" y="48"/>
                  </a:lnTo>
                  <a:lnTo>
                    <a:pt x="152" y="48"/>
                  </a:lnTo>
                  <a:lnTo>
                    <a:pt x="152" y="44"/>
                  </a:lnTo>
                  <a:lnTo>
                    <a:pt x="156" y="41"/>
                  </a:lnTo>
                  <a:lnTo>
                    <a:pt x="159" y="41"/>
                  </a:lnTo>
                  <a:lnTo>
                    <a:pt x="159" y="41"/>
                  </a:lnTo>
                  <a:lnTo>
                    <a:pt x="163" y="37"/>
                  </a:lnTo>
                  <a:lnTo>
                    <a:pt x="163" y="37"/>
                  </a:lnTo>
                  <a:lnTo>
                    <a:pt x="163" y="37"/>
                  </a:lnTo>
                  <a:lnTo>
                    <a:pt x="167" y="33"/>
                  </a:lnTo>
                  <a:lnTo>
                    <a:pt x="167" y="33"/>
                  </a:lnTo>
                  <a:lnTo>
                    <a:pt x="171" y="33"/>
                  </a:lnTo>
                  <a:lnTo>
                    <a:pt x="171" y="30"/>
                  </a:lnTo>
                  <a:lnTo>
                    <a:pt x="174" y="30"/>
                  </a:lnTo>
                  <a:lnTo>
                    <a:pt x="174" y="30"/>
                  </a:lnTo>
                  <a:lnTo>
                    <a:pt x="171" y="26"/>
                  </a:lnTo>
                  <a:lnTo>
                    <a:pt x="171" y="22"/>
                  </a:lnTo>
                  <a:lnTo>
                    <a:pt x="178" y="18"/>
                  </a:lnTo>
                  <a:lnTo>
                    <a:pt x="178" y="18"/>
                  </a:lnTo>
                  <a:lnTo>
                    <a:pt x="182" y="18"/>
                  </a:lnTo>
                  <a:lnTo>
                    <a:pt x="182" y="15"/>
                  </a:lnTo>
                  <a:lnTo>
                    <a:pt x="185" y="15"/>
                  </a:lnTo>
                  <a:lnTo>
                    <a:pt x="185" y="15"/>
                  </a:lnTo>
                  <a:lnTo>
                    <a:pt x="185" y="11"/>
                  </a:lnTo>
                  <a:lnTo>
                    <a:pt x="189" y="11"/>
                  </a:lnTo>
                  <a:lnTo>
                    <a:pt x="193" y="7"/>
                  </a:lnTo>
                  <a:lnTo>
                    <a:pt x="196" y="7"/>
                  </a:lnTo>
                  <a:lnTo>
                    <a:pt x="196" y="7"/>
                  </a:lnTo>
                  <a:lnTo>
                    <a:pt x="196" y="7"/>
                  </a:lnTo>
                  <a:lnTo>
                    <a:pt x="200" y="7"/>
                  </a:lnTo>
                  <a:lnTo>
                    <a:pt x="204" y="7"/>
                  </a:lnTo>
                  <a:lnTo>
                    <a:pt x="204" y="4"/>
                  </a:lnTo>
                  <a:lnTo>
                    <a:pt x="208" y="4"/>
                  </a:lnTo>
                  <a:lnTo>
                    <a:pt x="208" y="0"/>
                  </a:lnTo>
                  <a:lnTo>
                    <a:pt x="208" y="0"/>
                  </a:lnTo>
                  <a:lnTo>
                    <a:pt x="211" y="0"/>
                  </a:lnTo>
                  <a:lnTo>
                    <a:pt x="211" y="0"/>
                  </a:lnTo>
                  <a:lnTo>
                    <a:pt x="219" y="0"/>
                  </a:lnTo>
                  <a:lnTo>
                    <a:pt x="222" y="0"/>
                  </a:lnTo>
                  <a:lnTo>
                    <a:pt x="226" y="0"/>
                  </a:lnTo>
                  <a:lnTo>
                    <a:pt x="226" y="0"/>
                  </a:lnTo>
                  <a:lnTo>
                    <a:pt x="230" y="4"/>
                  </a:lnTo>
                  <a:lnTo>
                    <a:pt x="233" y="4"/>
                  </a:lnTo>
                  <a:lnTo>
                    <a:pt x="233" y="4"/>
                  </a:lnTo>
                  <a:lnTo>
                    <a:pt x="237" y="0"/>
                  </a:lnTo>
                  <a:lnTo>
                    <a:pt x="245" y="4"/>
                  </a:lnTo>
                  <a:lnTo>
                    <a:pt x="248" y="4"/>
                  </a:lnTo>
                  <a:lnTo>
                    <a:pt x="248" y="7"/>
                  </a:lnTo>
                  <a:lnTo>
                    <a:pt x="248" y="15"/>
                  </a:lnTo>
                  <a:lnTo>
                    <a:pt x="252" y="18"/>
                  </a:lnTo>
                  <a:lnTo>
                    <a:pt x="252" y="22"/>
                  </a:lnTo>
                  <a:lnTo>
                    <a:pt x="252" y="26"/>
                  </a:lnTo>
                  <a:lnTo>
                    <a:pt x="252" y="26"/>
                  </a:lnTo>
                  <a:lnTo>
                    <a:pt x="252" y="30"/>
                  </a:lnTo>
                  <a:lnTo>
                    <a:pt x="252" y="33"/>
                  </a:lnTo>
                  <a:lnTo>
                    <a:pt x="252" y="44"/>
                  </a:lnTo>
                  <a:lnTo>
                    <a:pt x="252" y="48"/>
                  </a:lnTo>
                  <a:lnTo>
                    <a:pt x="252" y="56"/>
                  </a:lnTo>
                  <a:lnTo>
                    <a:pt x="252" y="59"/>
                  </a:lnTo>
                  <a:lnTo>
                    <a:pt x="248" y="59"/>
                  </a:lnTo>
                  <a:lnTo>
                    <a:pt x="245" y="56"/>
                  </a:lnTo>
                  <a:lnTo>
                    <a:pt x="241" y="56"/>
                  </a:lnTo>
                  <a:lnTo>
                    <a:pt x="241" y="56"/>
                  </a:lnTo>
                  <a:lnTo>
                    <a:pt x="237" y="59"/>
                  </a:lnTo>
                  <a:lnTo>
                    <a:pt x="233" y="63"/>
                  </a:lnTo>
                  <a:lnTo>
                    <a:pt x="233" y="67"/>
                  </a:lnTo>
                  <a:lnTo>
                    <a:pt x="233" y="70"/>
                  </a:lnTo>
                  <a:lnTo>
                    <a:pt x="237" y="70"/>
                  </a:lnTo>
                  <a:lnTo>
                    <a:pt x="237" y="74"/>
                  </a:lnTo>
                  <a:lnTo>
                    <a:pt x="245" y="78"/>
                  </a:lnTo>
                  <a:lnTo>
                    <a:pt x="248" y="78"/>
                  </a:lnTo>
                  <a:lnTo>
                    <a:pt x="252" y="78"/>
                  </a:lnTo>
                  <a:lnTo>
                    <a:pt x="252" y="74"/>
                  </a:lnTo>
                  <a:lnTo>
                    <a:pt x="252" y="70"/>
                  </a:lnTo>
                  <a:lnTo>
                    <a:pt x="256" y="70"/>
                  </a:lnTo>
                  <a:lnTo>
                    <a:pt x="256" y="70"/>
                  </a:lnTo>
                  <a:lnTo>
                    <a:pt x="263" y="70"/>
                  </a:lnTo>
                  <a:lnTo>
                    <a:pt x="267" y="70"/>
                  </a:lnTo>
                  <a:lnTo>
                    <a:pt x="267" y="70"/>
                  </a:lnTo>
                  <a:lnTo>
                    <a:pt x="263" y="74"/>
                  </a:lnTo>
                  <a:lnTo>
                    <a:pt x="267" y="74"/>
                  </a:lnTo>
                  <a:lnTo>
                    <a:pt x="263" y="82"/>
                  </a:lnTo>
                  <a:lnTo>
                    <a:pt x="263" y="85"/>
                  </a:lnTo>
                  <a:lnTo>
                    <a:pt x="259" y="89"/>
                  </a:lnTo>
                  <a:lnTo>
                    <a:pt x="259" y="96"/>
                  </a:lnTo>
                  <a:lnTo>
                    <a:pt x="256" y="96"/>
                  </a:lnTo>
                  <a:lnTo>
                    <a:pt x="256" y="100"/>
                  </a:lnTo>
                  <a:lnTo>
                    <a:pt x="252" y="104"/>
                  </a:lnTo>
                  <a:lnTo>
                    <a:pt x="248" y="104"/>
                  </a:lnTo>
                  <a:lnTo>
                    <a:pt x="248" y="108"/>
                  </a:lnTo>
                  <a:lnTo>
                    <a:pt x="245" y="108"/>
                  </a:lnTo>
                  <a:lnTo>
                    <a:pt x="245" y="111"/>
                  </a:lnTo>
                  <a:lnTo>
                    <a:pt x="241" y="111"/>
                  </a:lnTo>
                  <a:lnTo>
                    <a:pt x="237" y="115"/>
                  </a:lnTo>
                  <a:lnTo>
                    <a:pt x="233" y="119"/>
                  </a:lnTo>
                  <a:lnTo>
                    <a:pt x="233" y="119"/>
                  </a:lnTo>
                  <a:lnTo>
                    <a:pt x="233" y="122"/>
                  </a:lnTo>
                  <a:lnTo>
                    <a:pt x="230" y="122"/>
                  </a:lnTo>
                  <a:lnTo>
                    <a:pt x="226" y="126"/>
                  </a:lnTo>
                  <a:lnTo>
                    <a:pt x="219" y="137"/>
                  </a:lnTo>
                  <a:lnTo>
                    <a:pt x="215" y="141"/>
                  </a:lnTo>
                  <a:lnTo>
                    <a:pt x="215" y="148"/>
                  </a:lnTo>
                  <a:lnTo>
                    <a:pt x="211" y="148"/>
                  </a:lnTo>
                  <a:lnTo>
                    <a:pt x="208" y="152"/>
                  </a:lnTo>
                  <a:lnTo>
                    <a:pt x="208" y="152"/>
                  </a:lnTo>
                  <a:lnTo>
                    <a:pt x="204" y="152"/>
                  </a:lnTo>
                  <a:lnTo>
                    <a:pt x="189" y="167"/>
                  </a:lnTo>
                  <a:lnTo>
                    <a:pt x="185" y="167"/>
                  </a:lnTo>
                  <a:lnTo>
                    <a:pt x="185" y="171"/>
                  </a:lnTo>
                  <a:lnTo>
                    <a:pt x="185" y="171"/>
                  </a:lnTo>
                  <a:lnTo>
                    <a:pt x="171" y="178"/>
                  </a:lnTo>
                  <a:lnTo>
                    <a:pt x="171" y="182"/>
                  </a:lnTo>
                  <a:lnTo>
                    <a:pt x="167" y="182"/>
                  </a:lnTo>
                  <a:lnTo>
                    <a:pt x="167" y="182"/>
                  </a:lnTo>
                  <a:lnTo>
                    <a:pt x="159" y="185"/>
                  </a:lnTo>
                  <a:lnTo>
                    <a:pt x="156" y="185"/>
                  </a:lnTo>
                  <a:lnTo>
                    <a:pt x="152" y="185"/>
                  </a:lnTo>
                  <a:lnTo>
                    <a:pt x="152" y="185"/>
                  </a:lnTo>
                  <a:lnTo>
                    <a:pt x="145" y="185"/>
                  </a:lnTo>
                  <a:lnTo>
                    <a:pt x="141" y="185"/>
                  </a:lnTo>
                  <a:lnTo>
                    <a:pt x="141" y="189"/>
                  </a:lnTo>
                  <a:lnTo>
                    <a:pt x="141" y="193"/>
                  </a:lnTo>
                  <a:lnTo>
                    <a:pt x="141" y="193"/>
                  </a:lnTo>
                  <a:lnTo>
                    <a:pt x="137" y="193"/>
                  </a:lnTo>
                  <a:lnTo>
                    <a:pt x="133" y="189"/>
                  </a:lnTo>
                  <a:lnTo>
                    <a:pt x="130" y="189"/>
                  </a:lnTo>
                  <a:lnTo>
                    <a:pt x="126" y="193"/>
                  </a:lnTo>
                  <a:lnTo>
                    <a:pt x="130" y="193"/>
                  </a:lnTo>
                  <a:lnTo>
                    <a:pt x="126" y="197"/>
                  </a:lnTo>
                  <a:lnTo>
                    <a:pt x="119" y="193"/>
                  </a:lnTo>
                  <a:lnTo>
                    <a:pt x="119" y="193"/>
                  </a:lnTo>
                  <a:lnTo>
                    <a:pt x="111" y="189"/>
                  </a:lnTo>
                  <a:lnTo>
                    <a:pt x="104" y="193"/>
                  </a:lnTo>
                  <a:lnTo>
                    <a:pt x="104" y="193"/>
                  </a:lnTo>
                  <a:lnTo>
                    <a:pt x="104" y="193"/>
                  </a:lnTo>
                  <a:lnTo>
                    <a:pt x="100" y="193"/>
                  </a:lnTo>
                  <a:lnTo>
                    <a:pt x="89" y="193"/>
                  </a:lnTo>
                  <a:lnTo>
                    <a:pt x="89" y="193"/>
                  </a:lnTo>
                  <a:lnTo>
                    <a:pt x="85" y="197"/>
                  </a:lnTo>
                  <a:lnTo>
                    <a:pt x="85" y="193"/>
                  </a:lnTo>
                  <a:lnTo>
                    <a:pt x="82" y="193"/>
                  </a:lnTo>
                  <a:lnTo>
                    <a:pt x="82" y="197"/>
                  </a:lnTo>
                  <a:lnTo>
                    <a:pt x="82" y="197"/>
                  </a:lnTo>
                  <a:lnTo>
                    <a:pt x="74" y="197"/>
                  </a:lnTo>
                  <a:lnTo>
                    <a:pt x="74" y="197"/>
                  </a:lnTo>
                  <a:lnTo>
                    <a:pt x="67" y="197"/>
                  </a:lnTo>
                  <a:lnTo>
                    <a:pt x="63" y="197"/>
                  </a:lnTo>
                  <a:lnTo>
                    <a:pt x="63" y="197"/>
                  </a:lnTo>
                  <a:lnTo>
                    <a:pt x="59" y="197"/>
                  </a:lnTo>
                  <a:lnTo>
                    <a:pt x="56" y="200"/>
                  </a:lnTo>
                  <a:lnTo>
                    <a:pt x="52" y="200"/>
                  </a:lnTo>
                  <a:lnTo>
                    <a:pt x="52" y="204"/>
                  </a:lnTo>
                  <a:lnTo>
                    <a:pt x="52" y="204"/>
                  </a:lnTo>
                  <a:lnTo>
                    <a:pt x="48" y="204"/>
                  </a:lnTo>
                  <a:lnTo>
                    <a:pt x="41" y="200"/>
                  </a:lnTo>
                  <a:lnTo>
                    <a:pt x="41" y="200"/>
                  </a:lnTo>
                  <a:lnTo>
                    <a:pt x="37" y="197"/>
                  </a:lnTo>
                  <a:lnTo>
                    <a:pt x="37" y="197"/>
                  </a:lnTo>
                  <a:lnTo>
                    <a:pt x="34" y="197"/>
                  </a:lnTo>
                  <a:lnTo>
                    <a:pt x="34" y="197"/>
                  </a:lnTo>
                  <a:lnTo>
                    <a:pt x="34" y="197"/>
                  </a:lnTo>
                  <a:lnTo>
                    <a:pt x="34" y="193"/>
                  </a:lnTo>
                  <a:lnTo>
                    <a:pt x="30" y="193"/>
                  </a:lnTo>
                  <a:lnTo>
                    <a:pt x="26" y="193"/>
                  </a:lnTo>
                  <a:lnTo>
                    <a:pt x="26" y="197"/>
                  </a:lnTo>
                  <a:lnTo>
                    <a:pt x="22" y="197"/>
                  </a:lnTo>
                  <a:lnTo>
                    <a:pt x="22" y="193"/>
                  </a:lnTo>
                  <a:lnTo>
                    <a:pt x="26" y="189"/>
                  </a:lnTo>
                  <a:lnTo>
                    <a:pt x="22" y="185"/>
                  </a:lnTo>
                  <a:lnTo>
                    <a:pt x="26" y="182"/>
                  </a:lnTo>
                  <a:lnTo>
                    <a:pt x="22" y="178"/>
                  </a:lnTo>
                  <a:lnTo>
                    <a:pt x="22" y="174"/>
                  </a:lnTo>
                  <a:lnTo>
                    <a:pt x="19" y="171"/>
                  </a:lnTo>
                  <a:lnTo>
                    <a:pt x="19" y="167"/>
                  </a:lnTo>
                  <a:lnTo>
                    <a:pt x="19" y="167"/>
                  </a:lnTo>
                  <a:lnTo>
                    <a:pt x="22" y="167"/>
                  </a:lnTo>
                  <a:lnTo>
                    <a:pt x="22" y="167"/>
                  </a:lnTo>
                  <a:lnTo>
                    <a:pt x="26" y="167"/>
                  </a:lnTo>
                  <a:lnTo>
                    <a:pt x="26" y="163"/>
                  </a:lnTo>
                  <a:lnTo>
                    <a:pt x="22" y="156"/>
                  </a:lnTo>
                  <a:lnTo>
                    <a:pt x="26" y="156"/>
                  </a:lnTo>
                  <a:lnTo>
                    <a:pt x="19" y="148"/>
                  </a:lnTo>
                  <a:lnTo>
                    <a:pt x="19" y="145"/>
                  </a:lnTo>
                  <a:lnTo>
                    <a:pt x="15" y="137"/>
                  </a:lnTo>
                  <a:lnTo>
                    <a:pt x="11" y="130"/>
                  </a:lnTo>
                  <a:lnTo>
                    <a:pt x="8" y="122"/>
                  </a:lnTo>
                  <a:lnTo>
                    <a:pt x="11" y="119"/>
                  </a:lnTo>
                  <a:lnTo>
                    <a:pt x="8" y="108"/>
                  </a:lnTo>
                  <a:lnTo>
                    <a:pt x="0" y="104"/>
                  </a:lnTo>
                  <a:lnTo>
                    <a:pt x="0" y="100"/>
                  </a:lnTo>
                  <a:lnTo>
                    <a:pt x="0" y="100"/>
                  </a:lnTo>
                  <a:lnTo>
                    <a:pt x="0" y="100"/>
                  </a:lnTo>
                  <a:close/>
                  <a:moveTo>
                    <a:pt x="174" y="130"/>
                  </a:moveTo>
                  <a:lnTo>
                    <a:pt x="178" y="130"/>
                  </a:lnTo>
                  <a:lnTo>
                    <a:pt x="178" y="133"/>
                  </a:lnTo>
                  <a:lnTo>
                    <a:pt x="182" y="133"/>
                  </a:lnTo>
                  <a:lnTo>
                    <a:pt x="185" y="133"/>
                  </a:lnTo>
                  <a:lnTo>
                    <a:pt x="185" y="133"/>
                  </a:lnTo>
                  <a:lnTo>
                    <a:pt x="189" y="130"/>
                  </a:lnTo>
                  <a:lnTo>
                    <a:pt x="189" y="126"/>
                  </a:lnTo>
                  <a:lnTo>
                    <a:pt x="193" y="126"/>
                  </a:lnTo>
                  <a:lnTo>
                    <a:pt x="193" y="126"/>
                  </a:lnTo>
                  <a:lnTo>
                    <a:pt x="196" y="126"/>
                  </a:lnTo>
                  <a:lnTo>
                    <a:pt x="200" y="126"/>
                  </a:lnTo>
                  <a:lnTo>
                    <a:pt x="204" y="122"/>
                  </a:lnTo>
                  <a:lnTo>
                    <a:pt x="204" y="122"/>
                  </a:lnTo>
                  <a:lnTo>
                    <a:pt x="200" y="119"/>
                  </a:lnTo>
                  <a:lnTo>
                    <a:pt x="200" y="119"/>
                  </a:lnTo>
                  <a:lnTo>
                    <a:pt x="204" y="119"/>
                  </a:lnTo>
                  <a:lnTo>
                    <a:pt x="208" y="115"/>
                  </a:lnTo>
                  <a:lnTo>
                    <a:pt x="208" y="111"/>
                  </a:lnTo>
                  <a:lnTo>
                    <a:pt x="204" y="104"/>
                  </a:lnTo>
                  <a:lnTo>
                    <a:pt x="200" y="104"/>
                  </a:lnTo>
                  <a:lnTo>
                    <a:pt x="196" y="104"/>
                  </a:lnTo>
                  <a:lnTo>
                    <a:pt x="196" y="104"/>
                  </a:lnTo>
                  <a:lnTo>
                    <a:pt x="196" y="104"/>
                  </a:lnTo>
                  <a:lnTo>
                    <a:pt x="193" y="100"/>
                  </a:lnTo>
                  <a:lnTo>
                    <a:pt x="193" y="100"/>
                  </a:lnTo>
                  <a:lnTo>
                    <a:pt x="189" y="104"/>
                  </a:lnTo>
                  <a:lnTo>
                    <a:pt x="189" y="104"/>
                  </a:lnTo>
                  <a:lnTo>
                    <a:pt x="185" y="104"/>
                  </a:lnTo>
                  <a:lnTo>
                    <a:pt x="182" y="108"/>
                  </a:lnTo>
                  <a:lnTo>
                    <a:pt x="178" y="108"/>
                  </a:lnTo>
                  <a:lnTo>
                    <a:pt x="174" y="115"/>
                  </a:lnTo>
                  <a:lnTo>
                    <a:pt x="171" y="115"/>
                  </a:lnTo>
                  <a:lnTo>
                    <a:pt x="171" y="119"/>
                  </a:lnTo>
                  <a:lnTo>
                    <a:pt x="171" y="119"/>
                  </a:lnTo>
                  <a:lnTo>
                    <a:pt x="174" y="122"/>
                  </a:lnTo>
                  <a:lnTo>
                    <a:pt x="174" y="122"/>
                  </a:lnTo>
                  <a:lnTo>
                    <a:pt x="174" y="126"/>
                  </a:lnTo>
                  <a:lnTo>
                    <a:pt x="174" y="13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153">
              <a:extLst>
                <a:ext uri="{FF2B5EF4-FFF2-40B4-BE49-F238E27FC236}">
                  <a16:creationId xmlns:a16="http://schemas.microsoft.com/office/drawing/2014/main" id="{E0CFDC05-7E32-400D-AB15-AEE5DD76F39D}"/>
                </a:ext>
              </a:extLst>
            </p:cNvPr>
            <p:cNvSpPr>
              <a:spLocks/>
            </p:cNvSpPr>
            <p:nvPr/>
          </p:nvSpPr>
          <p:spPr bwMode="auto">
            <a:xfrm>
              <a:off x="4846271" y="3739514"/>
              <a:ext cx="47606" cy="42459"/>
            </a:xfrm>
            <a:custGeom>
              <a:avLst/>
              <a:gdLst>
                <a:gd name="T0" fmla="*/ 3 w 37"/>
                <a:gd name="T1" fmla="*/ 30 h 33"/>
                <a:gd name="T2" fmla="*/ 3 w 37"/>
                <a:gd name="T3" fmla="*/ 26 h 33"/>
                <a:gd name="T4" fmla="*/ 3 w 37"/>
                <a:gd name="T5" fmla="*/ 22 h 33"/>
                <a:gd name="T6" fmla="*/ 3 w 37"/>
                <a:gd name="T7" fmla="*/ 22 h 33"/>
                <a:gd name="T8" fmla="*/ 0 w 37"/>
                <a:gd name="T9" fmla="*/ 19 h 33"/>
                <a:gd name="T10" fmla="*/ 0 w 37"/>
                <a:gd name="T11" fmla="*/ 19 h 33"/>
                <a:gd name="T12" fmla="*/ 0 w 37"/>
                <a:gd name="T13" fmla="*/ 15 h 33"/>
                <a:gd name="T14" fmla="*/ 3 w 37"/>
                <a:gd name="T15" fmla="*/ 15 h 33"/>
                <a:gd name="T16" fmla="*/ 7 w 37"/>
                <a:gd name="T17" fmla="*/ 8 h 33"/>
                <a:gd name="T18" fmla="*/ 11 w 37"/>
                <a:gd name="T19" fmla="*/ 8 h 33"/>
                <a:gd name="T20" fmla="*/ 14 w 37"/>
                <a:gd name="T21" fmla="*/ 4 h 33"/>
                <a:gd name="T22" fmla="*/ 18 w 37"/>
                <a:gd name="T23" fmla="*/ 4 h 33"/>
                <a:gd name="T24" fmla="*/ 18 w 37"/>
                <a:gd name="T25" fmla="*/ 4 h 33"/>
                <a:gd name="T26" fmla="*/ 22 w 37"/>
                <a:gd name="T27" fmla="*/ 0 h 33"/>
                <a:gd name="T28" fmla="*/ 22 w 37"/>
                <a:gd name="T29" fmla="*/ 0 h 33"/>
                <a:gd name="T30" fmla="*/ 25 w 37"/>
                <a:gd name="T31" fmla="*/ 4 h 33"/>
                <a:gd name="T32" fmla="*/ 25 w 37"/>
                <a:gd name="T33" fmla="*/ 4 h 33"/>
                <a:gd name="T34" fmla="*/ 25 w 37"/>
                <a:gd name="T35" fmla="*/ 4 h 33"/>
                <a:gd name="T36" fmla="*/ 29 w 37"/>
                <a:gd name="T37" fmla="*/ 4 h 33"/>
                <a:gd name="T38" fmla="*/ 33 w 37"/>
                <a:gd name="T39" fmla="*/ 4 h 33"/>
                <a:gd name="T40" fmla="*/ 37 w 37"/>
                <a:gd name="T41" fmla="*/ 11 h 33"/>
                <a:gd name="T42" fmla="*/ 37 w 37"/>
                <a:gd name="T43" fmla="*/ 15 h 33"/>
                <a:gd name="T44" fmla="*/ 33 w 37"/>
                <a:gd name="T45" fmla="*/ 19 h 33"/>
                <a:gd name="T46" fmla="*/ 29 w 37"/>
                <a:gd name="T47" fmla="*/ 19 h 33"/>
                <a:gd name="T48" fmla="*/ 29 w 37"/>
                <a:gd name="T49" fmla="*/ 19 h 33"/>
                <a:gd name="T50" fmla="*/ 33 w 37"/>
                <a:gd name="T51" fmla="*/ 22 h 33"/>
                <a:gd name="T52" fmla="*/ 33 w 37"/>
                <a:gd name="T53" fmla="*/ 22 h 33"/>
                <a:gd name="T54" fmla="*/ 29 w 37"/>
                <a:gd name="T55" fmla="*/ 26 h 33"/>
                <a:gd name="T56" fmla="*/ 25 w 37"/>
                <a:gd name="T57" fmla="*/ 26 h 33"/>
                <a:gd name="T58" fmla="*/ 22 w 37"/>
                <a:gd name="T59" fmla="*/ 26 h 33"/>
                <a:gd name="T60" fmla="*/ 22 w 37"/>
                <a:gd name="T61" fmla="*/ 26 h 33"/>
                <a:gd name="T62" fmla="*/ 18 w 37"/>
                <a:gd name="T63" fmla="*/ 26 h 33"/>
                <a:gd name="T64" fmla="*/ 18 w 37"/>
                <a:gd name="T65" fmla="*/ 30 h 33"/>
                <a:gd name="T66" fmla="*/ 14 w 37"/>
                <a:gd name="T67" fmla="*/ 33 h 33"/>
                <a:gd name="T68" fmla="*/ 14 w 37"/>
                <a:gd name="T69" fmla="*/ 33 h 33"/>
                <a:gd name="T70" fmla="*/ 11 w 37"/>
                <a:gd name="T71" fmla="*/ 33 h 33"/>
                <a:gd name="T72" fmla="*/ 7 w 37"/>
                <a:gd name="T73" fmla="*/ 33 h 33"/>
                <a:gd name="T74" fmla="*/ 7 w 37"/>
                <a:gd name="T75" fmla="*/ 30 h 33"/>
                <a:gd name="T76" fmla="*/ 3 w 37"/>
                <a:gd name="T7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3">
                  <a:moveTo>
                    <a:pt x="3" y="30"/>
                  </a:moveTo>
                  <a:lnTo>
                    <a:pt x="3" y="26"/>
                  </a:lnTo>
                  <a:lnTo>
                    <a:pt x="3" y="22"/>
                  </a:lnTo>
                  <a:lnTo>
                    <a:pt x="3" y="22"/>
                  </a:lnTo>
                  <a:lnTo>
                    <a:pt x="0" y="19"/>
                  </a:lnTo>
                  <a:lnTo>
                    <a:pt x="0" y="19"/>
                  </a:lnTo>
                  <a:lnTo>
                    <a:pt x="0" y="15"/>
                  </a:lnTo>
                  <a:lnTo>
                    <a:pt x="3" y="15"/>
                  </a:lnTo>
                  <a:lnTo>
                    <a:pt x="7" y="8"/>
                  </a:lnTo>
                  <a:lnTo>
                    <a:pt x="11" y="8"/>
                  </a:lnTo>
                  <a:lnTo>
                    <a:pt x="14" y="4"/>
                  </a:lnTo>
                  <a:lnTo>
                    <a:pt x="18" y="4"/>
                  </a:lnTo>
                  <a:lnTo>
                    <a:pt x="18" y="4"/>
                  </a:lnTo>
                  <a:lnTo>
                    <a:pt x="22" y="0"/>
                  </a:lnTo>
                  <a:lnTo>
                    <a:pt x="22" y="0"/>
                  </a:lnTo>
                  <a:lnTo>
                    <a:pt x="25" y="4"/>
                  </a:lnTo>
                  <a:lnTo>
                    <a:pt x="25" y="4"/>
                  </a:lnTo>
                  <a:lnTo>
                    <a:pt x="25" y="4"/>
                  </a:lnTo>
                  <a:lnTo>
                    <a:pt x="29" y="4"/>
                  </a:lnTo>
                  <a:lnTo>
                    <a:pt x="33" y="4"/>
                  </a:lnTo>
                  <a:lnTo>
                    <a:pt x="37" y="11"/>
                  </a:lnTo>
                  <a:lnTo>
                    <a:pt x="37" y="15"/>
                  </a:lnTo>
                  <a:lnTo>
                    <a:pt x="33" y="19"/>
                  </a:lnTo>
                  <a:lnTo>
                    <a:pt x="29" y="19"/>
                  </a:lnTo>
                  <a:lnTo>
                    <a:pt x="29" y="19"/>
                  </a:lnTo>
                  <a:lnTo>
                    <a:pt x="33" y="22"/>
                  </a:lnTo>
                  <a:lnTo>
                    <a:pt x="33" y="22"/>
                  </a:lnTo>
                  <a:lnTo>
                    <a:pt x="29" y="26"/>
                  </a:lnTo>
                  <a:lnTo>
                    <a:pt x="25" y="26"/>
                  </a:lnTo>
                  <a:lnTo>
                    <a:pt x="22" y="26"/>
                  </a:lnTo>
                  <a:lnTo>
                    <a:pt x="22" y="26"/>
                  </a:lnTo>
                  <a:lnTo>
                    <a:pt x="18" y="26"/>
                  </a:lnTo>
                  <a:lnTo>
                    <a:pt x="18" y="30"/>
                  </a:lnTo>
                  <a:lnTo>
                    <a:pt x="14" y="33"/>
                  </a:lnTo>
                  <a:lnTo>
                    <a:pt x="14" y="33"/>
                  </a:lnTo>
                  <a:lnTo>
                    <a:pt x="11" y="33"/>
                  </a:lnTo>
                  <a:lnTo>
                    <a:pt x="7" y="33"/>
                  </a:lnTo>
                  <a:lnTo>
                    <a:pt x="7" y="30"/>
                  </a:lnTo>
                  <a:lnTo>
                    <a:pt x="3" y="3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154">
              <a:extLst>
                <a:ext uri="{FF2B5EF4-FFF2-40B4-BE49-F238E27FC236}">
                  <a16:creationId xmlns:a16="http://schemas.microsoft.com/office/drawing/2014/main" id="{2D925963-F891-4B6F-AE72-8EDD8F2AA306}"/>
                </a:ext>
              </a:extLst>
            </p:cNvPr>
            <p:cNvSpPr>
              <a:spLocks noEditPoints="1"/>
            </p:cNvSpPr>
            <p:nvPr/>
          </p:nvSpPr>
          <p:spPr bwMode="auto">
            <a:xfrm>
              <a:off x="6646269" y="3386976"/>
              <a:ext cx="862043" cy="829877"/>
            </a:xfrm>
            <a:custGeom>
              <a:avLst/>
              <a:gdLst>
                <a:gd name="T0" fmla="*/ 179 w 181"/>
                <a:gd name="T1" fmla="*/ 73 h 174"/>
                <a:gd name="T2" fmla="*/ 154 w 181"/>
                <a:gd name="T3" fmla="*/ 37 h 174"/>
                <a:gd name="T4" fmla="*/ 123 w 181"/>
                <a:gd name="T5" fmla="*/ 29 h 174"/>
                <a:gd name="T6" fmla="*/ 111 w 181"/>
                <a:gd name="T7" fmla="*/ 16 h 174"/>
                <a:gd name="T8" fmla="*/ 112 w 181"/>
                <a:gd name="T9" fmla="*/ 17 h 174"/>
                <a:gd name="T10" fmla="*/ 110 w 181"/>
                <a:gd name="T11" fmla="*/ 7 h 174"/>
                <a:gd name="T12" fmla="*/ 86 w 181"/>
                <a:gd name="T13" fmla="*/ 4 h 174"/>
                <a:gd name="T14" fmla="*/ 86 w 181"/>
                <a:gd name="T15" fmla="*/ 4 h 174"/>
                <a:gd name="T16" fmla="*/ 58 w 181"/>
                <a:gd name="T17" fmla="*/ 22 h 174"/>
                <a:gd name="T18" fmla="*/ 1 w 181"/>
                <a:gd name="T19" fmla="*/ 65 h 174"/>
                <a:gd name="T20" fmla="*/ 98 w 181"/>
                <a:gd name="T21" fmla="*/ 124 h 174"/>
                <a:gd name="T22" fmla="*/ 133 w 181"/>
                <a:gd name="T23" fmla="*/ 144 h 174"/>
                <a:gd name="T24" fmla="*/ 122 w 181"/>
                <a:gd name="T25" fmla="*/ 154 h 174"/>
                <a:gd name="T26" fmla="*/ 137 w 181"/>
                <a:gd name="T27" fmla="*/ 150 h 174"/>
                <a:gd name="T28" fmla="*/ 132 w 181"/>
                <a:gd name="T29" fmla="*/ 168 h 174"/>
                <a:gd name="T30" fmla="*/ 120 w 181"/>
                <a:gd name="T31" fmla="*/ 167 h 174"/>
                <a:gd name="T32" fmla="*/ 123 w 181"/>
                <a:gd name="T33" fmla="*/ 156 h 174"/>
                <a:gd name="T34" fmla="*/ 135 w 181"/>
                <a:gd name="T35" fmla="*/ 157 h 174"/>
                <a:gd name="T36" fmla="*/ 130 w 181"/>
                <a:gd name="T37" fmla="*/ 169 h 174"/>
                <a:gd name="T38" fmla="*/ 125 w 181"/>
                <a:gd name="T39" fmla="*/ 173 h 174"/>
                <a:gd name="T40" fmla="*/ 9 w 181"/>
                <a:gd name="T41" fmla="*/ 115 h 174"/>
                <a:gd name="T42" fmla="*/ 22 w 181"/>
                <a:gd name="T43" fmla="*/ 111 h 174"/>
                <a:gd name="T44" fmla="*/ 38 w 181"/>
                <a:gd name="T45" fmla="*/ 110 h 174"/>
                <a:gd name="T46" fmla="*/ 58 w 181"/>
                <a:gd name="T47" fmla="*/ 102 h 174"/>
                <a:gd name="T48" fmla="*/ 83 w 181"/>
                <a:gd name="T49" fmla="*/ 102 h 174"/>
                <a:gd name="T50" fmla="*/ 91 w 181"/>
                <a:gd name="T51" fmla="*/ 115 h 174"/>
                <a:gd name="T52" fmla="*/ 99 w 181"/>
                <a:gd name="T53" fmla="*/ 111 h 174"/>
                <a:gd name="T54" fmla="*/ 100 w 181"/>
                <a:gd name="T55" fmla="*/ 116 h 174"/>
                <a:gd name="T56" fmla="*/ 102 w 181"/>
                <a:gd name="T57" fmla="*/ 123 h 174"/>
                <a:gd name="T58" fmla="*/ 106 w 181"/>
                <a:gd name="T59" fmla="*/ 133 h 174"/>
                <a:gd name="T60" fmla="*/ 120 w 181"/>
                <a:gd name="T61" fmla="*/ 143 h 174"/>
                <a:gd name="T62" fmla="*/ 130 w 181"/>
                <a:gd name="T63" fmla="*/ 141 h 174"/>
                <a:gd name="T64" fmla="*/ 139 w 181"/>
                <a:gd name="T65" fmla="*/ 140 h 174"/>
                <a:gd name="T66" fmla="*/ 153 w 181"/>
                <a:gd name="T67" fmla="*/ 129 h 174"/>
                <a:gd name="T68" fmla="*/ 167 w 181"/>
                <a:gd name="T69" fmla="*/ 110 h 174"/>
                <a:gd name="T70" fmla="*/ 176 w 181"/>
                <a:gd name="T71" fmla="*/ 92 h 174"/>
                <a:gd name="T72" fmla="*/ 178 w 181"/>
                <a:gd name="T73" fmla="*/ 71 h 174"/>
                <a:gd name="T74" fmla="*/ 170 w 181"/>
                <a:gd name="T75" fmla="*/ 59 h 174"/>
                <a:gd name="T76" fmla="*/ 166 w 181"/>
                <a:gd name="T77" fmla="*/ 53 h 174"/>
                <a:gd name="T78" fmla="*/ 159 w 181"/>
                <a:gd name="T79" fmla="*/ 43 h 174"/>
                <a:gd name="T80" fmla="*/ 152 w 181"/>
                <a:gd name="T81" fmla="*/ 31 h 174"/>
                <a:gd name="T82" fmla="*/ 146 w 181"/>
                <a:gd name="T83" fmla="*/ 18 h 174"/>
                <a:gd name="T84" fmla="*/ 141 w 181"/>
                <a:gd name="T85" fmla="*/ 5 h 174"/>
                <a:gd name="T86" fmla="*/ 135 w 181"/>
                <a:gd name="T87" fmla="*/ 13 h 174"/>
                <a:gd name="T88" fmla="*/ 130 w 181"/>
                <a:gd name="T89" fmla="*/ 33 h 174"/>
                <a:gd name="T90" fmla="*/ 113 w 181"/>
                <a:gd name="T91" fmla="*/ 25 h 174"/>
                <a:gd name="T92" fmla="*/ 110 w 181"/>
                <a:gd name="T93" fmla="*/ 13 h 174"/>
                <a:gd name="T94" fmla="*/ 112 w 181"/>
                <a:gd name="T95" fmla="*/ 9 h 174"/>
                <a:gd name="T96" fmla="*/ 105 w 181"/>
                <a:gd name="T97" fmla="*/ 7 h 174"/>
                <a:gd name="T98" fmla="*/ 93 w 181"/>
                <a:gd name="T99" fmla="*/ 4 h 174"/>
                <a:gd name="T100" fmla="*/ 88 w 181"/>
                <a:gd name="T101" fmla="*/ 9 h 174"/>
                <a:gd name="T102" fmla="*/ 82 w 181"/>
                <a:gd name="T103" fmla="*/ 15 h 174"/>
                <a:gd name="T104" fmla="*/ 79 w 181"/>
                <a:gd name="T105" fmla="*/ 20 h 174"/>
                <a:gd name="T106" fmla="*/ 74 w 181"/>
                <a:gd name="T107" fmla="*/ 22 h 174"/>
                <a:gd name="T108" fmla="*/ 65 w 181"/>
                <a:gd name="T109" fmla="*/ 17 h 174"/>
                <a:gd name="T110" fmla="*/ 60 w 181"/>
                <a:gd name="T111" fmla="*/ 22 h 174"/>
                <a:gd name="T112" fmla="*/ 56 w 181"/>
                <a:gd name="T113" fmla="*/ 27 h 174"/>
                <a:gd name="T114" fmla="*/ 51 w 181"/>
                <a:gd name="T115" fmla="*/ 28 h 174"/>
                <a:gd name="T116" fmla="*/ 43 w 181"/>
                <a:gd name="T117" fmla="*/ 37 h 174"/>
                <a:gd name="T118" fmla="*/ 21 w 181"/>
                <a:gd name="T119" fmla="*/ 45 h 174"/>
                <a:gd name="T120" fmla="*/ 7 w 181"/>
                <a:gd name="T121" fmla="*/ 52 h 174"/>
                <a:gd name="T122" fmla="*/ 4 w 181"/>
                <a:gd name="T123" fmla="*/ 69 h 174"/>
                <a:gd name="T124" fmla="*/ 7 w 181"/>
                <a:gd name="T125" fmla="*/ 9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174">
                  <a:moveTo>
                    <a:pt x="178" y="83"/>
                  </a:moveTo>
                  <a:cubicBezTo>
                    <a:pt x="179" y="81"/>
                    <a:pt x="179" y="81"/>
                    <a:pt x="179" y="81"/>
                  </a:cubicBezTo>
                  <a:cubicBezTo>
                    <a:pt x="179" y="82"/>
                    <a:pt x="179" y="82"/>
                    <a:pt x="179" y="82"/>
                  </a:cubicBezTo>
                  <a:cubicBezTo>
                    <a:pt x="178" y="83"/>
                    <a:pt x="178" y="83"/>
                    <a:pt x="178" y="83"/>
                  </a:cubicBezTo>
                  <a:close/>
                  <a:moveTo>
                    <a:pt x="179" y="73"/>
                  </a:moveTo>
                  <a:cubicBezTo>
                    <a:pt x="178" y="72"/>
                    <a:pt x="178" y="72"/>
                    <a:pt x="178" y="72"/>
                  </a:cubicBezTo>
                  <a:cubicBezTo>
                    <a:pt x="179" y="71"/>
                    <a:pt x="179" y="71"/>
                    <a:pt x="179" y="71"/>
                  </a:cubicBezTo>
                  <a:cubicBezTo>
                    <a:pt x="179" y="70"/>
                    <a:pt x="179" y="70"/>
                    <a:pt x="179" y="70"/>
                  </a:cubicBezTo>
                  <a:cubicBezTo>
                    <a:pt x="179" y="69"/>
                    <a:pt x="179" y="69"/>
                    <a:pt x="179" y="69"/>
                  </a:cubicBezTo>
                  <a:cubicBezTo>
                    <a:pt x="180" y="68"/>
                    <a:pt x="180" y="68"/>
                    <a:pt x="180" y="68"/>
                  </a:cubicBezTo>
                  <a:cubicBezTo>
                    <a:pt x="180" y="68"/>
                    <a:pt x="180" y="68"/>
                    <a:pt x="180" y="68"/>
                  </a:cubicBezTo>
                  <a:cubicBezTo>
                    <a:pt x="180" y="67"/>
                    <a:pt x="180" y="67"/>
                    <a:pt x="180" y="67"/>
                  </a:cubicBezTo>
                  <a:cubicBezTo>
                    <a:pt x="180" y="67"/>
                    <a:pt x="180" y="67"/>
                    <a:pt x="180" y="67"/>
                  </a:cubicBezTo>
                  <a:cubicBezTo>
                    <a:pt x="181" y="68"/>
                    <a:pt x="181" y="68"/>
                    <a:pt x="181" y="68"/>
                  </a:cubicBezTo>
                  <a:cubicBezTo>
                    <a:pt x="180" y="69"/>
                    <a:pt x="180" y="69"/>
                    <a:pt x="180" y="69"/>
                  </a:cubicBezTo>
                  <a:cubicBezTo>
                    <a:pt x="179" y="71"/>
                    <a:pt x="179" y="71"/>
                    <a:pt x="179" y="71"/>
                  </a:cubicBezTo>
                  <a:cubicBezTo>
                    <a:pt x="179" y="72"/>
                    <a:pt x="179" y="72"/>
                    <a:pt x="179" y="72"/>
                  </a:cubicBezTo>
                  <a:cubicBezTo>
                    <a:pt x="179" y="73"/>
                    <a:pt x="179" y="73"/>
                    <a:pt x="179" y="73"/>
                  </a:cubicBezTo>
                  <a:cubicBezTo>
                    <a:pt x="179" y="73"/>
                    <a:pt x="179" y="73"/>
                    <a:pt x="179" y="73"/>
                  </a:cubicBezTo>
                  <a:close/>
                  <a:moveTo>
                    <a:pt x="171" y="61"/>
                  </a:moveTo>
                  <a:cubicBezTo>
                    <a:pt x="172" y="62"/>
                    <a:pt x="172" y="62"/>
                    <a:pt x="172" y="62"/>
                  </a:cubicBezTo>
                  <a:cubicBezTo>
                    <a:pt x="173" y="63"/>
                    <a:pt x="173" y="63"/>
                    <a:pt x="173" y="63"/>
                  </a:cubicBezTo>
                  <a:cubicBezTo>
                    <a:pt x="173" y="62"/>
                    <a:pt x="173" y="62"/>
                    <a:pt x="173" y="62"/>
                  </a:cubicBezTo>
                  <a:cubicBezTo>
                    <a:pt x="173" y="62"/>
                    <a:pt x="173" y="62"/>
                    <a:pt x="173" y="62"/>
                  </a:cubicBezTo>
                  <a:cubicBezTo>
                    <a:pt x="173" y="61"/>
                    <a:pt x="173" y="61"/>
                    <a:pt x="173" y="61"/>
                  </a:cubicBezTo>
                  <a:cubicBezTo>
                    <a:pt x="172" y="61"/>
                    <a:pt x="172" y="61"/>
                    <a:pt x="172" y="61"/>
                  </a:cubicBezTo>
                  <a:cubicBezTo>
                    <a:pt x="172" y="61"/>
                    <a:pt x="172" y="61"/>
                    <a:pt x="172" y="61"/>
                  </a:cubicBezTo>
                  <a:cubicBezTo>
                    <a:pt x="171" y="61"/>
                    <a:pt x="171" y="61"/>
                    <a:pt x="171" y="61"/>
                  </a:cubicBezTo>
                  <a:close/>
                  <a:moveTo>
                    <a:pt x="170" y="55"/>
                  </a:moveTo>
                  <a:cubicBezTo>
                    <a:pt x="170" y="55"/>
                    <a:pt x="170" y="55"/>
                    <a:pt x="170" y="55"/>
                  </a:cubicBezTo>
                  <a:cubicBezTo>
                    <a:pt x="170" y="55"/>
                    <a:pt x="170" y="55"/>
                    <a:pt x="170" y="55"/>
                  </a:cubicBezTo>
                  <a:cubicBezTo>
                    <a:pt x="170" y="55"/>
                    <a:pt x="170" y="55"/>
                    <a:pt x="170" y="55"/>
                  </a:cubicBezTo>
                  <a:close/>
                  <a:moveTo>
                    <a:pt x="153" y="38"/>
                  </a:moveTo>
                  <a:cubicBezTo>
                    <a:pt x="154" y="37"/>
                    <a:pt x="154" y="37"/>
                    <a:pt x="154" y="37"/>
                  </a:cubicBezTo>
                  <a:cubicBezTo>
                    <a:pt x="153" y="36"/>
                    <a:pt x="153" y="36"/>
                    <a:pt x="153" y="36"/>
                  </a:cubicBezTo>
                  <a:cubicBezTo>
                    <a:pt x="154" y="36"/>
                    <a:pt x="154" y="36"/>
                    <a:pt x="154" y="36"/>
                  </a:cubicBezTo>
                  <a:cubicBezTo>
                    <a:pt x="154" y="36"/>
                    <a:pt x="154" y="36"/>
                    <a:pt x="154" y="36"/>
                  </a:cubicBezTo>
                  <a:cubicBezTo>
                    <a:pt x="154" y="37"/>
                    <a:pt x="154" y="37"/>
                    <a:pt x="154" y="37"/>
                  </a:cubicBezTo>
                  <a:cubicBezTo>
                    <a:pt x="154" y="38"/>
                    <a:pt x="154" y="38"/>
                    <a:pt x="154" y="38"/>
                  </a:cubicBezTo>
                  <a:cubicBezTo>
                    <a:pt x="153" y="38"/>
                    <a:pt x="153" y="38"/>
                    <a:pt x="153" y="38"/>
                  </a:cubicBezTo>
                  <a:close/>
                  <a:moveTo>
                    <a:pt x="139" y="0"/>
                  </a:moveTo>
                  <a:cubicBezTo>
                    <a:pt x="139" y="0"/>
                    <a:pt x="139" y="0"/>
                    <a:pt x="139" y="0"/>
                  </a:cubicBezTo>
                  <a:cubicBezTo>
                    <a:pt x="139" y="0"/>
                    <a:pt x="139" y="0"/>
                    <a:pt x="139" y="0"/>
                  </a:cubicBezTo>
                  <a:cubicBezTo>
                    <a:pt x="139" y="0"/>
                    <a:pt x="139" y="0"/>
                    <a:pt x="139" y="0"/>
                  </a:cubicBezTo>
                  <a:close/>
                  <a:moveTo>
                    <a:pt x="138" y="2"/>
                  </a:moveTo>
                  <a:cubicBezTo>
                    <a:pt x="138" y="3"/>
                    <a:pt x="138" y="3"/>
                    <a:pt x="138" y="3"/>
                  </a:cubicBezTo>
                  <a:cubicBezTo>
                    <a:pt x="139" y="2"/>
                    <a:pt x="139" y="2"/>
                    <a:pt x="139" y="2"/>
                  </a:cubicBezTo>
                  <a:cubicBezTo>
                    <a:pt x="139" y="2"/>
                    <a:pt x="139" y="2"/>
                    <a:pt x="139" y="2"/>
                  </a:cubicBezTo>
                  <a:cubicBezTo>
                    <a:pt x="139" y="2"/>
                    <a:pt x="139" y="2"/>
                    <a:pt x="139" y="2"/>
                  </a:cubicBezTo>
                  <a:cubicBezTo>
                    <a:pt x="138" y="2"/>
                    <a:pt x="138" y="2"/>
                    <a:pt x="138" y="2"/>
                  </a:cubicBezTo>
                  <a:close/>
                  <a:moveTo>
                    <a:pt x="124" y="30"/>
                  </a:moveTo>
                  <a:cubicBezTo>
                    <a:pt x="124" y="31"/>
                    <a:pt x="124" y="31"/>
                    <a:pt x="124" y="31"/>
                  </a:cubicBezTo>
                  <a:cubicBezTo>
                    <a:pt x="125" y="31"/>
                    <a:pt x="125" y="31"/>
                    <a:pt x="125" y="31"/>
                  </a:cubicBezTo>
                  <a:cubicBezTo>
                    <a:pt x="125" y="30"/>
                    <a:pt x="125" y="30"/>
                    <a:pt x="125" y="30"/>
                  </a:cubicBezTo>
                  <a:cubicBezTo>
                    <a:pt x="124" y="30"/>
                    <a:pt x="124" y="30"/>
                    <a:pt x="124" y="30"/>
                  </a:cubicBezTo>
                  <a:close/>
                  <a:moveTo>
                    <a:pt x="123" y="29"/>
                  </a:moveTo>
                  <a:cubicBezTo>
                    <a:pt x="123" y="29"/>
                    <a:pt x="123" y="29"/>
                    <a:pt x="123" y="29"/>
                  </a:cubicBezTo>
                  <a:cubicBezTo>
                    <a:pt x="124" y="29"/>
                    <a:pt x="124" y="29"/>
                    <a:pt x="124" y="29"/>
                  </a:cubicBezTo>
                  <a:cubicBezTo>
                    <a:pt x="124" y="28"/>
                    <a:pt x="124" y="28"/>
                    <a:pt x="124" y="28"/>
                  </a:cubicBezTo>
                  <a:cubicBezTo>
                    <a:pt x="125" y="28"/>
                    <a:pt x="125" y="28"/>
                    <a:pt x="125" y="28"/>
                  </a:cubicBezTo>
                  <a:cubicBezTo>
                    <a:pt x="125" y="28"/>
                    <a:pt x="125" y="28"/>
                    <a:pt x="125" y="28"/>
                  </a:cubicBezTo>
                  <a:cubicBezTo>
                    <a:pt x="124" y="28"/>
                    <a:pt x="124" y="28"/>
                    <a:pt x="124" y="28"/>
                  </a:cubicBezTo>
                  <a:cubicBezTo>
                    <a:pt x="123" y="28"/>
                    <a:pt x="123" y="28"/>
                    <a:pt x="123" y="28"/>
                  </a:cubicBezTo>
                  <a:cubicBezTo>
                    <a:pt x="123" y="28"/>
                    <a:pt x="123" y="29"/>
                    <a:pt x="123" y="29"/>
                  </a:cubicBezTo>
                  <a:close/>
                  <a:moveTo>
                    <a:pt x="114" y="25"/>
                  </a:moveTo>
                  <a:cubicBezTo>
                    <a:pt x="114" y="24"/>
                    <a:pt x="114" y="24"/>
                    <a:pt x="114" y="24"/>
                  </a:cubicBezTo>
                  <a:cubicBezTo>
                    <a:pt x="114" y="24"/>
                    <a:pt x="114" y="24"/>
                    <a:pt x="114" y="24"/>
                  </a:cubicBezTo>
                  <a:cubicBezTo>
                    <a:pt x="114" y="24"/>
                    <a:pt x="114" y="24"/>
                    <a:pt x="114" y="24"/>
                  </a:cubicBezTo>
                  <a:cubicBezTo>
                    <a:pt x="114" y="25"/>
                    <a:pt x="114" y="25"/>
                    <a:pt x="114" y="25"/>
                  </a:cubicBezTo>
                  <a:close/>
                  <a:moveTo>
                    <a:pt x="111" y="16"/>
                  </a:moveTo>
                  <a:cubicBezTo>
                    <a:pt x="111" y="16"/>
                    <a:pt x="111" y="16"/>
                    <a:pt x="111" y="16"/>
                  </a:cubicBezTo>
                  <a:cubicBezTo>
                    <a:pt x="111" y="16"/>
                    <a:pt x="111" y="16"/>
                    <a:pt x="111" y="16"/>
                  </a:cubicBezTo>
                  <a:cubicBezTo>
                    <a:pt x="111" y="16"/>
                    <a:pt x="111" y="16"/>
                    <a:pt x="111" y="16"/>
                  </a:cubicBezTo>
                  <a:cubicBezTo>
                    <a:pt x="111" y="15"/>
                    <a:pt x="111" y="15"/>
                    <a:pt x="111" y="15"/>
                  </a:cubicBezTo>
                  <a:cubicBezTo>
                    <a:pt x="112" y="16"/>
                    <a:pt x="112" y="16"/>
                    <a:pt x="112" y="16"/>
                  </a:cubicBezTo>
                  <a:cubicBezTo>
                    <a:pt x="111" y="16"/>
                    <a:pt x="111" y="16"/>
                    <a:pt x="111" y="16"/>
                  </a:cubicBezTo>
                  <a:close/>
                  <a:moveTo>
                    <a:pt x="112" y="17"/>
                  </a:moveTo>
                  <a:cubicBezTo>
                    <a:pt x="112" y="18"/>
                    <a:pt x="112" y="18"/>
                    <a:pt x="112" y="18"/>
                  </a:cubicBezTo>
                  <a:cubicBezTo>
                    <a:pt x="112" y="18"/>
                    <a:pt x="112" y="18"/>
                    <a:pt x="112" y="18"/>
                  </a:cubicBezTo>
                  <a:cubicBezTo>
                    <a:pt x="113" y="17"/>
                    <a:pt x="113" y="17"/>
                    <a:pt x="113" y="17"/>
                  </a:cubicBezTo>
                  <a:cubicBezTo>
                    <a:pt x="114" y="18"/>
                    <a:pt x="114" y="18"/>
                    <a:pt x="114" y="18"/>
                  </a:cubicBezTo>
                  <a:cubicBezTo>
                    <a:pt x="114" y="17"/>
                    <a:pt x="114" y="17"/>
                    <a:pt x="114" y="17"/>
                  </a:cubicBezTo>
                  <a:cubicBezTo>
                    <a:pt x="114" y="17"/>
                    <a:pt x="114" y="17"/>
                    <a:pt x="114" y="17"/>
                  </a:cubicBezTo>
                  <a:cubicBezTo>
                    <a:pt x="113" y="17"/>
                    <a:pt x="113" y="17"/>
                    <a:pt x="113" y="17"/>
                  </a:cubicBezTo>
                  <a:cubicBezTo>
                    <a:pt x="113" y="17"/>
                    <a:pt x="113" y="17"/>
                    <a:pt x="113" y="17"/>
                  </a:cubicBezTo>
                  <a:cubicBezTo>
                    <a:pt x="114" y="16"/>
                    <a:pt x="114" y="16"/>
                    <a:pt x="114" y="16"/>
                  </a:cubicBezTo>
                  <a:cubicBezTo>
                    <a:pt x="114" y="16"/>
                    <a:pt x="114" y="16"/>
                    <a:pt x="114" y="16"/>
                  </a:cubicBezTo>
                  <a:cubicBezTo>
                    <a:pt x="113" y="16"/>
                    <a:pt x="113" y="16"/>
                    <a:pt x="113" y="16"/>
                  </a:cubicBezTo>
                  <a:cubicBezTo>
                    <a:pt x="113" y="15"/>
                    <a:pt x="113" y="15"/>
                    <a:pt x="113" y="15"/>
                  </a:cubicBezTo>
                  <a:cubicBezTo>
                    <a:pt x="113" y="16"/>
                    <a:pt x="113" y="16"/>
                    <a:pt x="113" y="16"/>
                  </a:cubicBezTo>
                  <a:cubicBezTo>
                    <a:pt x="113" y="16"/>
                    <a:pt x="113" y="16"/>
                    <a:pt x="113" y="16"/>
                  </a:cubicBezTo>
                  <a:cubicBezTo>
                    <a:pt x="112" y="16"/>
                    <a:pt x="112" y="16"/>
                    <a:pt x="112" y="16"/>
                  </a:cubicBezTo>
                  <a:cubicBezTo>
                    <a:pt x="112" y="16"/>
                    <a:pt x="112" y="16"/>
                    <a:pt x="112" y="16"/>
                  </a:cubicBezTo>
                  <a:cubicBezTo>
                    <a:pt x="112" y="16"/>
                    <a:pt x="112" y="16"/>
                    <a:pt x="112" y="16"/>
                  </a:cubicBezTo>
                  <a:cubicBezTo>
                    <a:pt x="112" y="17"/>
                    <a:pt x="112" y="17"/>
                    <a:pt x="112" y="17"/>
                  </a:cubicBezTo>
                  <a:close/>
                  <a:moveTo>
                    <a:pt x="113" y="5"/>
                  </a:moveTo>
                  <a:cubicBezTo>
                    <a:pt x="113" y="5"/>
                    <a:pt x="113" y="5"/>
                    <a:pt x="113" y="5"/>
                  </a:cubicBezTo>
                  <a:cubicBezTo>
                    <a:pt x="114" y="5"/>
                    <a:pt x="114" y="5"/>
                    <a:pt x="114" y="5"/>
                  </a:cubicBezTo>
                  <a:cubicBezTo>
                    <a:pt x="114" y="4"/>
                    <a:pt x="114" y="4"/>
                    <a:pt x="114" y="4"/>
                  </a:cubicBezTo>
                  <a:cubicBezTo>
                    <a:pt x="114" y="4"/>
                    <a:pt x="114" y="4"/>
                    <a:pt x="114" y="4"/>
                  </a:cubicBezTo>
                  <a:cubicBezTo>
                    <a:pt x="113" y="4"/>
                    <a:pt x="113" y="4"/>
                    <a:pt x="113" y="4"/>
                  </a:cubicBezTo>
                  <a:cubicBezTo>
                    <a:pt x="113" y="5"/>
                    <a:pt x="113" y="5"/>
                    <a:pt x="113" y="5"/>
                  </a:cubicBezTo>
                  <a:close/>
                  <a:moveTo>
                    <a:pt x="112" y="6"/>
                  </a:moveTo>
                  <a:cubicBezTo>
                    <a:pt x="112" y="6"/>
                    <a:pt x="112" y="6"/>
                    <a:pt x="112" y="6"/>
                  </a:cubicBezTo>
                  <a:cubicBezTo>
                    <a:pt x="112" y="5"/>
                    <a:pt x="112" y="5"/>
                    <a:pt x="112" y="5"/>
                  </a:cubicBezTo>
                  <a:cubicBezTo>
                    <a:pt x="112" y="6"/>
                    <a:pt x="112" y="6"/>
                    <a:pt x="112" y="6"/>
                  </a:cubicBezTo>
                  <a:close/>
                  <a:moveTo>
                    <a:pt x="111" y="6"/>
                  </a:moveTo>
                  <a:cubicBezTo>
                    <a:pt x="111" y="6"/>
                    <a:pt x="111" y="6"/>
                    <a:pt x="111" y="6"/>
                  </a:cubicBezTo>
                  <a:cubicBezTo>
                    <a:pt x="112" y="6"/>
                    <a:pt x="112" y="6"/>
                    <a:pt x="112" y="6"/>
                  </a:cubicBezTo>
                  <a:cubicBezTo>
                    <a:pt x="111" y="6"/>
                    <a:pt x="111" y="6"/>
                    <a:pt x="111" y="6"/>
                  </a:cubicBezTo>
                  <a:close/>
                  <a:moveTo>
                    <a:pt x="110" y="7"/>
                  </a:moveTo>
                  <a:cubicBezTo>
                    <a:pt x="110" y="7"/>
                    <a:pt x="110" y="7"/>
                    <a:pt x="110" y="7"/>
                  </a:cubicBezTo>
                  <a:cubicBezTo>
                    <a:pt x="110" y="6"/>
                    <a:pt x="110" y="6"/>
                    <a:pt x="110" y="6"/>
                  </a:cubicBezTo>
                  <a:cubicBezTo>
                    <a:pt x="110" y="7"/>
                    <a:pt x="110" y="7"/>
                    <a:pt x="110" y="7"/>
                  </a:cubicBezTo>
                  <a:close/>
                  <a:moveTo>
                    <a:pt x="108" y="8"/>
                  </a:moveTo>
                  <a:cubicBezTo>
                    <a:pt x="108" y="7"/>
                    <a:pt x="108" y="7"/>
                    <a:pt x="108" y="7"/>
                  </a:cubicBezTo>
                  <a:cubicBezTo>
                    <a:pt x="109" y="7"/>
                    <a:pt x="109" y="7"/>
                    <a:pt x="109" y="7"/>
                  </a:cubicBezTo>
                  <a:cubicBezTo>
                    <a:pt x="110" y="7"/>
                    <a:pt x="110" y="7"/>
                    <a:pt x="110" y="7"/>
                  </a:cubicBezTo>
                  <a:cubicBezTo>
                    <a:pt x="110" y="7"/>
                    <a:pt x="110" y="7"/>
                    <a:pt x="110" y="7"/>
                  </a:cubicBezTo>
                  <a:cubicBezTo>
                    <a:pt x="109" y="7"/>
                    <a:pt x="109" y="7"/>
                    <a:pt x="109" y="7"/>
                  </a:cubicBezTo>
                  <a:cubicBezTo>
                    <a:pt x="108" y="8"/>
                    <a:pt x="108" y="8"/>
                    <a:pt x="108" y="8"/>
                  </a:cubicBezTo>
                  <a:close/>
                  <a:moveTo>
                    <a:pt x="107" y="8"/>
                  </a:moveTo>
                  <a:cubicBezTo>
                    <a:pt x="107" y="8"/>
                    <a:pt x="107" y="8"/>
                    <a:pt x="107" y="8"/>
                  </a:cubicBezTo>
                  <a:cubicBezTo>
                    <a:pt x="108" y="8"/>
                    <a:pt x="108" y="8"/>
                    <a:pt x="108" y="8"/>
                  </a:cubicBezTo>
                  <a:cubicBezTo>
                    <a:pt x="108" y="8"/>
                    <a:pt x="108" y="8"/>
                    <a:pt x="108" y="8"/>
                  </a:cubicBezTo>
                  <a:cubicBezTo>
                    <a:pt x="107" y="8"/>
                    <a:pt x="107" y="8"/>
                    <a:pt x="107" y="8"/>
                  </a:cubicBezTo>
                  <a:close/>
                  <a:moveTo>
                    <a:pt x="96" y="5"/>
                  </a:moveTo>
                  <a:cubicBezTo>
                    <a:pt x="95" y="4"/>
                    <a:pt x="95" y="4"/>
                    <a:pt x="95" y="4"/>
                  </a:cubicBezTo>
                  <a:cubicBezTo>
                    <a:pt x="95" y="4"/>
                    <a:pt x="95" y="4"/>
                    <a:pt x="95" y="4"/>
                  </a:cubicBezTo>
                  <a:cubicBezTo>
                    <a:pt x="96" y="3"/>
                    <a:pt x="96" y="3"/>
                    <a:pt x="96" y="3"/>
                  </a:cubicBezTo>
                  <a:cubicBezTo>
                    <a:pt x="96" y="4"/>
                    <a:pt x="96" y="4"/>
                    <a:pt x="96" y="4"/>
                  </a:cubicBezTo>
                  <a:cubicBezTo>
                    <a:pt x="96" y="5"/>
                    <a:pt x="96" y="5"/>
                    <a:pt x="96" y="5"/>
                  </a:cubicBezTo>
                  <a:close/>
                  <a:moveTo>
                    <a:pt x="86" y="4"/>
                  </a:moveTo>
                  <a:cubicBezTo>
                    <a:pt x="86" y="5"/>
                    <a:pt x="86" y="5"/>
                    <a:pt x="86" y="5"/>
                  </a:cubicBezTo>
                  <a:cubicBezTo>
                    <a:pt x="87" y="6"/>
                    <a:pt x="87" y="6"/>
                    <a:pt x="87" y="6"/>
                  </a:cubicBezTo>
                  <a:cubicBezTo>
                    <a:pt x="87" y="7"/>
                    <a:pt x="87" y="7"/>
                    <a:pt x="87" y="7"/>
                  </a:cubicBezTo>
                  <a:cubicBezTo>
                    <a:pt x="89" y="7"/>
                    <a:pt x="89" y="7"/>
                    <a:pt x="89" y="7"/>
                  </a:cubicBezTo>
                  <a:cubicBezTo>
                    <a:pt x="90" y="6"/>
                    <a:pt x="90" y="6"/>
                    <a:pt x="90" y="6"/>
                  </a:cubicBezTo>
                  <a:cubicBezTo>
                    <a:pt x="90" y="6"/>
                    <a:pt x="90" y="6"/>
                    <a:pt x="90" y="6"/>
                  </a:cubicBezTo>
                  <a:cubicBezTo>
                    <a:pt x="91" y="6"/>
                    <a:pt x="91" y="6"/>
                    <a:pt x="91" y="6"/>
                  </a:cubicBezTo>
                  <a:cubicBezTo>
                    <a:pt x="91" y="5"/>
                    <a:pt x="91" y="5"/>
                    <a:pt x="91" y="5"/>
                  </a:cubicBezTo>
                  <a:cubicBezTo>
                    <a:pt x="91" y="5"/>
                    <a:pt x="91" y="5"/>
                    <a:pt x="91" y="5"/>
                  </a:cubicBezTo>
                  <a:cubicBezTo>
                    <a:pt x="90" y="4"/>
                    <a:pt x="90" y="4"/>
                    <a:pt x="90" y="4"/>
                  </a:cubicBezTo>
                  <a:cubicBezTo>
                    <a:pt x="90" y="4"/>
                    <a:pt x="90" y="4"/>
                    <a:pt x="90" y="4"/>
                  </a:cubicBezTo>
                  <a:cubicBezTo>
                    <a:pt x="89" y="5"/>
                    <a:pt x="89" y="5"/>
                    <a:pt x="89" y="5"/>
                  </a:cubicBezTo>
                  <a:cubicBezTo>
                    <a:pt x="88" y="5"/>
                    <a:pt x="88" y="5"/>
                    <a:pt x="88" y="5"/>
                  </a:cubicBezTo>
                  <a:cubicBezTo>
                    <a:pt x="88" y="5"/>
                    <a:pt x="88" y="5"/>
                    <a:pt x="88" y="5"/>
                  </a:cubicBezTo>
                  <a:cubicBezTo>
                    <a:pt x="87" y="5"/>
                    <a:pt x="87" y="5"/>
                    <a:pt x="87" y="5"/>
                  </a:cubicBezTo>
                  <a:cubicBezTo>
                    <a:pt x="87" y="5"/>
                    <a:pt x="87" y="5"/>
                    <a:pt x="87" y="5"/>
                  </a:cubicBezTo>
                  <a:cubicBezTo>
                    <a:pt x="87" y="5"/>
                    <a:pt x="87" y="5"/>
                    <a:pt x="87" y="5"/>
                  </a:cubicBezTo>
                  <a:cubicBezTo>
                    <a:pt x="86" y="4"/>
                    <a:pt x="86" y="4"/>
                    <a:pt x="86" y="4"/>
                  </a:cubicBezTo>
                  <a:cubicBezTo>
                    <a:pt x="86" y="4"/>
                    <a:pt x="86" y="4"/>
                    <a:pt x="86" y="4"/>
                  </a:cubicBezTo>
                  <a:cubicBezTo>
                    <a:pt x="86" y="4"/>
                    <a:pt x="86" y="4"/>
                    <a:pt x="86" y="4"/>
                  </a:cubicBezTo>
                  <a:close/>
                  <a:moveTo>
                    <a:pt x="86" y="5"/>
                  </a:moveTo>
                  <a:cubicBezTo>
                    <a:pt x="86" y="6"/>
                    <a:pt x="86" y="6"/>
                    <a:pt x="86" y="6"/>
                  </a:cubicBezTo>
                  <a:cubicBezTo>
                    <a:pt x="87" y="6"/>
                    <a:pt x="87" y="6"/>
                    <a:pt x="87" y="6"/>
                  </a:cubicBezTo>
                  <a:cubicBezTo>
                    <a:pt x="87" y="7"/>
                    <a:pt x="87" y="7"/>
                    <a:pt x="87" y="7"/>
                  </a:cubicBezTo>
                  <a:cubicBezTo>
                    <a:pt x="86" y="6"/>
                    <a:pt x="86" y="6"/>
                    <a:pt x="86"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5"/>
                    <a:pt x="85" y="5"/>
                    <a:pt x="85" y="5"/>
                  </a:cubicBezTo>
                  <a:cubicBezTo>
                    <a:pt x="85" y="5"/>
                    <a:pt x="85" y="5"/>
                    <a:pt x="85" y="5"/>
                  </a:cubicBezTo>
                  <a:cubicBezTo>
                    <a:pt x="85" y="5"/>
                    <a:pt x="85" y="5"/>
                    <a:pt x="85" y="5"/>
                  </a:cubicBezTo>
                  <a:cubicBezTo>
                    <a:pt x="86" y="5"/>
                    <a:pt x="86" y="5"/>
                    <a:pt x="86" y="5"/>
                  </a:cubicBezTo>
                  <a:close/>
                  <a:moveTo>
                    <a:pt x="57" y="22"/>
                  </a:moveTo>
                  <a:cubicBezTo>
                    <a:pt x="58" y="22"/>
                    <a:pt x="58" y="22"/>
                    <a:pt x="58" y="22"/>
                  </a:cubicBezTo>
                  <a:cubicBezTo>
                    <a:pt x="58" y="22"/>
                    <a:pt x="58" y="22"/>
                    <a:pt x="58" y="22"/>
                  </a:cubicBezTo>
                  <a:cubicBezTo>
                    <a:pt x="58" y="21"/>
                    <a:pt x="58" y="21"/>
                    <a:pt x="58" y="21"/>
                  </a:cubicBezTo>
                  <a:cubicBezTo>
                    <a:pt x="58" y="21"/>
                    <a:pt x="57" y="22"/>
                    <a:pt x="57" y="22"/>
                  </a:cubicBezTo>
                  <a:close/>
                  <a:moveTo>
                    <a:pt x="57" y="25"/>
                  </a:moveTo>
                  <a:cubicBezTo>
                    <a:pt x="57" y="24"/>
                    <a:pt x="57" y="24"/>
                    <a:pt x="57" y="24"/>
                  </a:cubicBezTo>
                  <a:cubicBezTo>
                    <a:pt x="57" y="23"/>
                    <a:pt x="57" y="23"/>
                    <a:pt x="57" y="23"/>
                  </a:cubicBezTo>
                  <a:cubicBezTo>
                    <a:pt x="57" y="24"/>
                    <a:pt x="57" y="24"/>
                    <a:pt x="57" y="24"/>
                  </a:cubicBezTo>
                  <a:cubicBezTo>
                    <a:pt x="57" y="25"/>
                    <a:pt x="57" y="25"/>
                    <a:pt x="57" y="25"/>
                  </a:cubicBezTo>
                  <a:close/>
                  <a:moveTo>
                    <a:pt x="61" y="19"/>
                  </a:moveTo>
                  <a:cubicBezTo>
                    <a:pt x="61" y="19"/>
                    <a:pt x="61" y="19"/>
                    <a:pt x="61" y="19"/>
                  </a:cubicBezTo>
                  <a:cubicBezTo>
                    <a:pt x="61" y="18"/>
                    <a:pt x="61" y="18"/>
                    <a:pt x="61" y="18"/>
                  </a:cubicBezTo>
                  <a:cubicBezTo>
                    <a:pt x="61" y="18"/>
                    <a:pt x="61" y="18"/>
                    <a:pt x="61" y="18"/>
                  </a:cubicBezTo>
                  <a:cubicBezTo>
                    <a:pt x="61" y="19"/>
                    <a:pt x="61" y="19"/>
                    <a:pt x="61" y="19"/>
                  </a:cubicBezTo>
                  <a:close/>
                  <a:moveTo>
                    <a:pt x="14" y="46"/>
                  </a:moveTo>
                  <a:cubicBezTo>
                    <a:pt x="14" y="46"/>
                    <a:pt x="14" y="46"/>
                    <a:pt x="14" y="46"/>
                  </a:cubicBezTo>
                  <a:cubicBezTo>
                    <a:pt x="15" y="45"/>
                    <a:pt x="15" y="45"/>
                    <a:pt x="15" y="45"/>
                  </a:cubicBezTo>
                  <a:cubicBezTo>
                    <a:pt x="15" y="46"/>
                    <a:pt x="15" y="46"/>
                    <a:pt x="15" y="46"/>
                  </a:cubicBezTo>
                  <a:cubicBezTo>
                    <a:pt x="14" y="46"/>
                    <a:pt x="14" y="46"/>
                    <a:pt x="14" y="46"/>
                  </a:cubicBezTo>
                  <a:close/>
                  <a:moveTo>
                    <a:pt x="1" y="67"/>
                  </a:moveTo>
                  <a:cubicBezTo>
                    <a:pt x="1" y="65"/>
                    <a:pt x="1" y="65"/>
                    <a:pt x="1" y="65"/>
                  </a:cubicBezTo>
                  <a:cubicBezTo>
                    <a:pt x="1" y="66"/>
                    <a:pt x="1" y="66"/>
                    <a:pt x="1" y="66"/>
                  </a:cubicBezTo>
                  <a:cubicBezTo>
                    <a:pt x="1" y="66"/>
                    <a:pt x="1" y="67"/>
                    <a:pt x="1" y="67"/>
                  </a:cubicBezTo>
                  <a:close/>
                  <a:moveTo>
                    <a:pt x="1" y="70"/>
                  </a:moveTo>
                  <a:cubicBezTo>
                    <a:pt x="0" y="69"/>
                    <a:pt x="0" y="69"/>
                    <a:pt x="0" y="69"/>
                  </a:cubicBezTo>
                  <a:cubicBezTo>
                    <a:pt x="1" y="68"/>
                    <a:pt x="1" y="68"/>
                    <a:pt x="1" y="68"/>
                  </a:cubicBezTo>
                  <a:cubicBezTo>
                    <a:pt x="1" y="69"/>
                    <a:pt x="1" y="69"/>
                    <a:pt x="1" y="69"/>
                  </a:cubicBezTo>
                  <a:cubicBezTo>
                    <a:pt x="1" y="70"/>
                    <a:pt x="1" y="70"/>
                    <a:pt x="1" y="70"/>
                  </a:cubicBezTo>
                  <a:close/>
                  <a:moveTo>
                    <a:pt x="99" y="122"/>
                  </a:moveTo>
                  <a:cubicBezTo>
                    <a:pt x="99" y="123"/>
                    <a:pt x="99" y="123"/>
                    <a:pt x="99" y="123"/>
                  </a:cubicBezTo>
                  <a:cubicBezTo>
                    <a:pt x="99" y="123"/>
                    <a:pt x="99" y="123"/>
                    <a:pt x="99" y="123"/>
                  </a:cubicBezTo>
                  <a:cubicBezTo>
                    <a:pt x="100" y="123"/>
                    <a:pt x="100" y="123"/>
                    <a:pt x="100" y="123"/>
                  </a:cubicBezTo>
                  <a:cubicBezTo>
                    <a:pt x="99" y="124"/>
                    <a:pt x="99" y="124"/>
                    <a:pt x="99" y="124"/>
                  </a:cubicBezTo>
                  <a:cubicBezTo>
                    <a:pt x="100" y="124"/>
                    <a:pt x="100" y="124"/>
                    <a:pt x="100" y="124"/>
                  </a:cubicBezTo>
                  <a:cubicBezTo>
                    <a:pt x="101" y="123"/>
                    <a:pt x="101" y="123"/>
                    <a:pt x="101" y="123"/>
                  </a:cubicBezTo>
                  <a:cubicBezTo>
                    <a:pt x="101" y="124"/>
                    <a:pt x="101" y="124"/>
                    <a:pt x="101" y="124"/>
                  </a:cubicBezTo>
                  <a:cubicBezTo>
                    <a:pt x="101" y="124"/>
                    <a:pt x="101" y="124"/>
                    <a:pt x="101" y="124"/>
                  </a:cubicBezTo>
                  <a:cubicBezTo>
                    <a:pt x="99" y="124"/>
                    <a:pt x="99" y="124"/>
                    <a:pt x="99" y="124"/>
                  </a:cubicBezTo>
                  <a:cubicBezTo>
                    <a:pt x="99" y="124"/>
                    <a:pt x="99" y="124"/>
                    <a:pt x="99" y="124"/>
                  </a:cubicBezTo>
                  <a:cubicBezTo>
                    <a:pt x="98" y="124"/>
                    <a:pt x="98" y="124"/>
                    <a:pt x="98" y="124"/>
                  </a:cubicBezTo>
                  <a:cubicBezTo>
                    <a:pt x="98" y="125"/>
                    <a:pt x="98" y="125"/>
                    <a:pt x="98" y="125"/>
                  </a:cubicBezTo>
                  <a:cubicBezTo>
                    <a:pt x="98" y="125"/>
                    <a:pt x="98" y="125"/>
                    <a:pt x="98" y="125"/>
                  </a:cubicBezTo>
                  <a:cubicBezTo>
                    <a:pt x="98" y="124"/>
                    <a:pt x="98" y="124"/>
                    <a:pt x="98" y="124"/>
                  </a:cubicBezTo>
                  <a:cubicBezTo>
                    <a:pt x="97" y="124"/>
                    <a:pt x="97" y="124"/>
                    <a:pt x="97" y="124"/>
                  </a:cubicBezTo>
                  <a:cubicBezTo>
                    <a:pt x="96" y="124"/>
                    <a:pt x="96" y="124"/>
                    <a:pt x="96" y="124"/>
                  </a:cubicBezTo>
                  <a:cubicBezTo>
                    <a:pt x="96" y="124"/>
                    <a:pt x="96" y="124"/>
                    <a:pt x="96" y="124"/>
                  </a:cubicBezTo>
                  <a:cubicBezTo>
                    <a:pt x="95" y="124"/>
                    <a:pt x="95" y="124"/>
                    <a:pt x="95" y="124"/>
                  </a:cubicBezTo>
                  <a:cubicBezTo>
                    <a:pt x="94" y="124"/>
                    <a:pt x="94" y="124"/>
                    <a:pt x="94" y="124"/>
                  </a:cubicBezTo>
                  <a:cubicBezTo>
                    <a:pt x="94" y="123"/>
                    <a:pt x="94" y="123"/>
                    <a:pt x="94" y="123"/>
                  </a:cubicBezTo>
                  <a:cubicBezTo>
                    <a:pt x="95" y="123"/>
                    <a:pt x="95" y="123"/>
                    <a:pt x="95" y="123"/>
                  </a:cubicBezTo>
                  <a:cubicBezTo>
                    <a:pt x="98" y="122"/>
                    <a:pt x="98" y="122"/>
                    <a:pt x="98" y="122"/>
                  </a:cubicBezTo>
                  <a:cubicBezTo>
                    <a:pt x="98" y="122"/>
                    <a:pt x="98" y="122"/>
                    <a:pt x="98" y="122"/>
                  </a:cubicBezTo>
                  <a:cubicBezTo>
                    <a:pt x="99" y="122"/>
                    <a:pt x="99" y="122"/>
                    <a:pt x="99" y="122"/>
                  </a:cubicBezTo>
                  <a:close/>
                  <a:moveTo>
                    <a:pt x="128" y="141"/>
                  </a:moveTo>
                  <a:cubicBezTo>
                    <a:pt x="129" y="141"/>
                    <a:pt x="129" y="141"/>
                    <a:pt x="129" y="141"/>
                  </a:cubicBezTo>
                  <a:cubicBezTo>
                    <a:pt x="129" y="141"/>
                    <a:pt x="129" y="141"/>
                    <a:pt x="129" y="141"/>
                  </a:cubicBezTo>
                  <a:cubicBezTo>
                    <a:pt x="129" y="142"/>
                    <a:pt x="129" y="142"/>
                    <a:pt x="129" y="142"/>
                  </a:cubicBezTo>
                  <a:cubicBezTo>
                    <a:pt x="128" y="141"/>
                    <a:pt x="128" y="141"/>
                    <a:pt x="128" y="141"/>
                  </a:cubicBezTo>
                  <a:close/>
                  <a:moveTo>
                    <a:pt x="133" y="144"/>
                  </a:moveTo>
                  <a:cubicBezTo>
                    <a:pt x="133" y="144"/>
                    <a:pt x="133" y="144"/>
                    <a:pt x="133" y="144"/>
                  </a:cubicBezTo>
                  <a:cubicBezTo>
                    <a:pt x="133" y="144"/>
                    <a:pt x="133" y="144"/>
                    <a:pt x="133" y="144"/>
                  </a:cubicBezTo>
                  <a:cubicBezTo>
                    <a:pt x="133" y="144"/>
                    <a:pt x="133" y="144"/>
                    <a:pt x="133" y="144"/>
                  </a:cubicBezTo>
                  <a:close/>
                  <a:moveTo>
                    <a:pt x="122" y="155"/>
                  </a:moveTo>
                  <a:cubicBezTo>
                    <a:pt x="122" y="155"/>
                    <a:pt x="122" y="155"/>
                    <a:pt x="122" y="155"/>
                  </a:cubicBezTo>
                  <a:cubicBezTo>
                    <a:pt x="123" y="155"/>
                    <a:pt x="123" y="155"/>
                    <a:pt x="123" y="155"/>
                  </a:cubicBezTo>
                  <a:cubicBezTo>
                    <a:pt x="123" y="155"/>
                    <a:pt x="123" y="155"/>
                    <a:pt x="123" y="155"/>
                  </a:cubicBezTo>
                  <a:cubicBezTo>
                    <a:pt x="123" y="154"/>
                    <a:pt x="123" y="154"/>
                    <a:pt x="123" y="154"/>
                  </a:cubicBezTo>
                  <a:cubicBezTo>
                    <a:pt x="122" y="155"/>
                    <a:pt x="122" y="155"/>
                    <a:pt x="122" y="155"/>
                  </a:cubicBezTo>
                  <a:close/>
                  <a:moveTo>
                    <a:pt x="122" y="153"/>
                  </a:moveTo>
                  <a:cubicBezTo>
                    <a:pt x="122" y="154"/>
                    <a:pt x="122" y="154"/>
                    <a:pt x="122" y="154"/>
                  </a:cubicBezTo>
                  <a:cubicBezTo>
                    <a:pt x="123" y="154"/>
                    <a:pt x="123" y="154"/>
                    <a:pt x="123" y="154"/>
                  </a:cubicBezTo>
                  <a:cubicBezTo>
                    <a:pt x="123" y="153"/>
                    <a:pt x="123" y="153"/>
                    <a:pt x="123" y="153"/>
                  </a:cubicBezTo>
                  <a:cubicBezTo>
                    <a:pt x="122" y="153"/>
                    <a:pt x="122" y="153"/>
                    <a:pt x="122" y="153"/>
                  </a:cubicBezTo>
                  <a:close/>
                  <a:moveTo>
                    <a:pt x="122" y="154"/>
                  </a:moveTo>
                  <a:cubicBezTo>
                    <a:pt x="121" y="154"/>
                    <a:pt x="121" y="154"/>
                    <a:pt x="121" y="154"/>
                  </a:cubicBezTo>
                  <a:cubicBezTo>
                    <a:pt x="121" y="153"/>
                    <a:pt x="121" y="153"/>
                    <a:pt x="121" y="153"/>
                  </a:cubicBezTo>
                  <a:cubicBezTo>
                    <a:pt x="122" y="153"/>
                    <a:pt x="122" y="153"/>
                    <a:pt x="122" y="153"/>
                  </a:cubicBezTo>
                  <a:cubicBezTo>
                    <a:pt x="122" y="154"/>
                    <a:pt x="122" y="154"/>
                    <a:pt x="122" y="154"/>
                  </a:cubicBezTo>
                  <a:cubicBezTo>
                    <a:pt x="122" y="154"/>
                    <a:pt x="122" y="154"/>
                    <a:pt x="122" y="154"/>
                  </a:cubicBezTo>
                  <a:close/>
                  <a:moveTo>
                    <a:pt x="119" y="151"/>
                  </a:moveTo>
                  <a:cubicBezTo>
                    <a:pt x="119" y="151"/>
                    <a:pt x="119" y="151"/>
                    <a:pt x="119" y="151"/>
                  </a:cubicBezTo>
                  <a:cubicBezTo>
                    <a:pt x="119" y="150"/>
                    <a:pt x="119" y="150"/>
                    <a:pt x="119" y="150"/>
                  </a:cubicBezTo>
                  <a:cubicBezTo>
                    <a:pt x="119" y="149"/>
                    <a:pt x="119" y="149"/>
                    <a:pt x="119" y="149"/>
                  </a:cubicBezTo>
                  <a:cubicBezTo>
                    <a:pt x="119" y="149"/>
                    <a:pt x="119" y="149"/>
                    <a:pt x="119" y="149"/>
                  </a:cubicBezTo>
                  <a:cubicBezTo>
                    <a:pt x="120" y="148"/>
                    <a:pt x="120" y="148"/>
                    <a:pt x="120" y="148"/>
                  </a:cubicBezTo>
                  <a:cubicBezTo>
                    <a:pt x="120" y="148"/>
                    <a:pt x="120" y="148"/>
                    <a:pt x="120" y="148"/>
                  </a:cubicBezTo>
                  <a:cubicBezTo>
                    <a:pt x="121" y="148"/>
                    <a:pt x="121" y="148"/>
                    <a:pt x="121" y="148"/>
                  </a:cubicBezTo>
                  <a:cubicBezTo>
                    <a:pt x="121" y="149"/>
                    <a:pt x="121" y="149"/>
                    <a:pt x="121" y="149"/>
                  </a:cubicBezTo>
                  <a:cubicBezTo>
                    <a:pt x="121" y="150"/>
                    <a:pt x="121" y="150"/>
                    <a:pt x="121" y="150"/>
                  </a:cubicBezTo>
                  <a:cubicBezTo>
                    <a:pt x="120" y="150"/>
                    <a:pt x="120" y="150"/>
                    <a:pt x="120" y="150"/>
                  </a:cubicBezTo>
                  <a:cubicBezTo>
                    <a:pt x="120" y="151"/>
                    <a:pt x="120" y="151"/>
                    <a:pt x="120" y="151"/>
                  </a:cubicBezTo>
                  <a:cubicBezTo>
                    <a:pt x="119" y="151"/>
                    <a:pt x="119" y="151"/>
                    <a:pt x="119" y="151"/>
                  </a:cubicBezTo>
                  <a:cubicBezTo>
                    <a:pt x="119" y="151"/>
                    <a:pt x="119" y="151"/>
                    <a:pt x="119" y="151"/>
                  </a:cubicBezTo>
                  <a:close/>
                  <a:moveTo>
                    <a:pt x="136" y="153"/>
                  </a:moveTo>
                  <a:cubicBezTo>
                    <a:pt x="138" y="152"/>
                    <a:pt x="138" y="152"/>
                    <a:pt x="138" y="152"/>
                  </a:cubicBezTo>
                  <a:cubicBezTo>
                    <a:pt x="138" y="152"/>
                    <a:pt x="138" y="152"/>
                    <a:pt x="138" y="152"/>
                  </a:cubicBezTo>
                  <a:cubicBezTo>
                    <a:pt x="137" y="150"/>
                    <a:pt x="137" y="150"/>
                    <a:pt x="137" y="150"/>
                  </a:cubicBezTo>
                  <a:cubicBezTo>
                    <a:pt x="136" y="151"/>
                    <a:pt x="136" y="151"/>
                    <a:pt x="136" y="151"/>
                  </a:cubicBezTo>
                  <a:cubicBezTo>
                    <a:pt x="136" y="151"/>
                    <a:pt x="136" y="151"/>
                    <a:pt x="136" y="151"/>
                  </a:cubicBezTo>
                  <a:cubicBezTo>
                    <a:pt x="136" y="152"/>
                    <a:pt x="136" y="152"/>
                    <a:pt x="136" y="152"/>
                  </a:cubicBezTo>
                  <a:cubicBezTo>
                    <a:pt x="136" y="153"/>
                    <a:pt x="136" y="153"/>
                    <a:pt x="136" y="153"/>
                  </a:cubicBezTo>
                  <a:cubicBezTo>
                    <a:pt x="136" y="153"/>
                    <a:pt x="136" y="153"/>
                    <a:pt x="136" y="153"/>
                  </a:cubicBezTo>
                  <a:close/>
                  <a:moveTo>
                    <a:pt x="136" y="154"/>
                  </a:moveTo>
                  <a:cubicBezTo>
                    <a:pt x="136" y="155"/>
                    <a:pt x="136" y="155"/>
                    <a:pt x="136" y="155"/>
                  </a:cubicBezTo>
                  <a:cubicBezTo>
                    <a:pt x="137" y="155"/>
                    <a:pt x="137" y="155"/>
                    <a:pt x="137" y="155"/>
                  </a:cubicBezTo>
                  <a:cubicBezTo>
                    <a:pt x="138" y="155"/>
                    <a:pt x="138" y="155"/>
                    <a:pt x="138" y="155"/>
                  </a:cubicBezTo>
                  <a:cubicBezTo>
                    <a:pt x="138" y="154"/>
                    <a:pt x="138" y="154"/>
                    <a:pt x="138" y="154"/>
                  </a:cubicBezTo>
                  <a:cubicBezTo>
                    <a:pt x="137" y="154"/>
                    <a:pt x="137" y="154"/>
                    <a:pt x="137" y="154"/>
                  </a:cubicBezTo>
                  <a:cubicBezTo>
                    <a:pt x="136" y="154"/>
                    <a:pt x="136" y="154"/>
                    <a:pt x="136" y="154"/>
                  </a:cubicBezTo>
                  <a:cubicBezTo>
                    <a:pt x="136" y="154"/>
                    <a:pt x="136" y="154"/>
                    <a:pt x="136" y="154"/>
                  </a:cubicBezTo>
                  <a:close/>
                  <a:moveTo>
                    <a:pt x="136" y="156"/>
                  </a:moveTo>
                  <a:cubicBezTo>
                    <a:pt x="136" y="156"/>
                    <a:pt x="136" y="156"/>
                    <a:pt x="136" y="156"/>
                  </a:cubicBezTo>
                  <a:cubicBezTo>
                    <a:pt x="137" y="155"/>
                    <a:pt x="137" y="155"/>
                    <a:pt x="137" y="155"/>
                  </a:cubicBezTo>
                  <a:cubicBezTo>
                    <a:pt x="136" y="156"/>
                    <a:pt x="136" y="156"/>
                    <a:pt x="136" y="156"/>
                  </a:cubicBezTo>
                  <a:close/>
                  <a:moveTo>
                    <a:pt x="132" y="169"/>
                  </a:moveTo>
                  <a:cubicBezTo>
                    <a:pt x="132" y="168"/>
                    <a:pt x="132" y="168"/>
                    <a:pt x="132" y="168"/>
                  </a:cubicBezTo>
                  <a:cubicBezTo>
                    <a:pt x="132" y="169"/>
                    <a:pt x="132" y="169"/>
                    <a:pt x="132" y="169"/>
                  </a:cubicBezTo>
                  <a:cubicBezTo>
                    <a:pt x="132" y="169"/>
                    <a:pt x="132" y="169"/>
                    <a:pt x="132" y="169"/>
                  </a:cubicBezTo>
                  <a:close/>
                  <a:moveTo>
                    <a:pt x="127" y="174"/>
                  </a:moveTo>
                  <a:cubicBezTo>
                    <a:pt x="126" y="173"/>
                    <a:pt x="126" y="173"/>
                    <a:pt x="126" y="173"/>
                  </a:cubicBezTo>
                  <a:cubicBezTo>
                    <a:pt x="127" y="172"/>
                    <a:pt x="127" y="172"/>
                    <a:pt x="127" y="172"/>
                  </a:cubicBezTo>
                  <a:cubicBezTo>
                    <a:pt x="127" y="172"/>
                    <a:pt x="127" y="172"/>
                    <a:pt x="127" y="172"/>
                  </a:cubicBezTo>
                  <a:cubicBezTo>
                    <a:pt x="127" y="172"/>
                    <a:pt x="127" y="172"/>
                    <a:pt x="127" y="172"/>
                  </a:cubicBezTo>
                  <a:cubicBezTo>
                    <a:pt x="127" y="172"/>
                    <a:pt x="127" y="172"/>
                    <a:pt x="127" y="172"/>
                  </a:cubicBezTo>
                  <a:cubicBezTo>
                    <a:pt x="127" y="172"/>
                    <a:pt x="127" y="172"/>
                    <a:pt x="127" y="172"/>
                  </a:cubicBezTo>
                  <a:cubicBezTo>
                    <a:pt x="127" y="174"/>
                    <a:pt x="127" y="174"/>
                    <a:pt x="127" y="174"/>
                  </a:cubicBezTo>
                  <a:close/>
                  <a:moveTo>
                    <a:pt x="121" y="173"/>
                  </a:moveTo>
                  <a:cubicBezTo>
                    <a:pt x="121" y="172"/>
                    <a:pt x="121" y="172"/>
                    <a:pt x="121" y="172"/>
                  </a:cubicBezTo>
                  <a:cubicBezTo>
                    <a:pt x="121" y="172"/>
                    <a:pt x="121" y="172"/>
                    <a:pt x="121" y="172"/>
                  </a:cubicBezTo>
                  <a:cubicBezTo>
                    <a:pt x="120" y="172"/>
                    <a:pt x="120" y="172"/>
                    <a:pt x="120" y="172"/>
                  </a:cubicBezTo>
                  <a:cubicBezTo>
                    <a:pt x="120" y="171"/>
                    <a:pt x="120" y="171"/>
                    <a:pt x="120" y="171"/>
                  </a:cubicBezTo>
                  <a:cubicBezTo>
                    <a:pt x="120" y="170"/>
                    <a:pt x="120" y="170"/>
                    <a:pt x="120" y="170"/>
                  </a:cubicBezTo>
                  <a:cubicBezTo>
                    <a:pt x="120" y="170"/>
                    <a:pt x="120" y="170"/>
                    <a:pt x="120" y="170"/>
                  </a:cubicBezTo>
                  <a:cubicBezTo>
                    <a:pt x="120" y="168"/>
                    <a:pt x="120" y="168"/>
                    <a:pt x="120" y="168"/>
                  </a:cubicBezTo>
                  <a:cubicBezTo>
                    <a:pt x="120" y="167"/>
                    <a:pt x="120" y="167"/>
                    <a:pt x="120" y="167"/>
                  </a:cubicBezTo>
                  <a:cubicBezTo>
                    <a:pt x="120" y="167"/>
                    <a:pt x="120" y="167"/>
                    <a:pt x="120" y="167"/>
                  </a:cubicBezTo>
                  <a:cubicBezTo>
                    <a:pt x="119" y="165"/>
                    <a:pt x="119" y="165"/>
                    <a:pt x="119" y="165"/>
                  </a:cubicBezTo>
                  <a:cubicBezTo>
                    <a:pt x="120" y="165"/>
                    <a:pt x="120" y="165"/>
                    <a:pt x="120" y="165"/>
                  </a:cubicBezTo>
                  <a:cubicBezTo>
                    <a:pt x="121" y="165"/>
                    <a:pt x="121" y="165"/>
                    <a:pt x="121" y="165"/>
                  </a:cubicBezTo>
                  <a:cubicBezTo>
                    <a:pt x="122" y="165"/>
                    <a:pt x="122" y="165"/>
                    <a:pt x="122" y="165"/>
                  </a:cubicBezTo>
                  <a:cubicBezTo>
                    <a:pt x="121" y="165"/>
                    <a:pt x="121" y="165"/>
                    <a:pt x="121" y="165"/>
                  </a:cubicBezTo>
                  <a:cubicBezTo>
                    <a:pt x="121" y="164"/>
                    <a:pt x="121" y="164"/>
                    <a:pt x="121" y="164"/>
                  </a:cubicBezTo>
                  <a:cubicBezTo>
                    <a:pt x="120" y="164"/>
                    <a:pt x="120" y="164"/>
                    <a:pt x="120" y="164"/>
                  </a:cubicBezTo>
                  <a:cubicBezTo>
                    <a:pt x="121" y="163"/>
                    <a:pt x="121" y="163"/>
                    <a:pt x="121" y="163"/>
                  </a:cubicBezTo>
                  <a:cubicBezTo>
                    <a:pt x="120" y="161"/>
                    <a:pt x="120" y="161"/>
                    <a:pt x="120" y="161"/>
                  </a:cubicBezTo>
                  <a:cubicBezTo>
                    <a:pt x="120" y="160"/>
                    <a:pt x="120" y="160"/>
                    <a:pt x="120" y="160"/>
                  </a:cubicBezTo>
                  <a:cubicBezTo>
                    <a:pt x="120" y="159"/>
                    <a:pt x="120" y="159"/>
                    <a:pt x="120" y="159"/>
                  </a:cubicBezTo>
                  <a:cubicBezTo>
                    <a:pt x="120" y="157"/>
                    <a:pt x="120" y="157"/>
                    <a:pt x="120" y="157"/>
                  </a:cubicBezTo>
                  <a:cubicBezTo>
                    <a:pt x="120" y="156"/>
                    <a:pt x="120" y="156"/>
                    <a:pt x="120" y="156"/>
                  </a:cubicBezTo>
                  <a:cubicBezTo>
                    <a:pt x="120" y="156"/>
                    <a:pt x="120" y="156"/>
                    <a:pt x="120" y="156"/>
                  </a:cubicBezTo>
                  <a:cubicBezTo>
                    <a:pt x="121" y="155"/>
                    <a:pt x="121" y="155"/>
                    <a:pt x="121" y="155"/>
                  </a:cubicBezTo>
                  <a:cubicBezTo>
                    <a:pt x="121" y="155"/>
                    <a:pt x="121" y="155"/>
                    <a:pt x="121" y="155"/>
                  </a:cubicBezTo>
                  <a:cubicBezTo>
                    <a:pt x="122" y="155"/>
                    <a:pt x="122" y="155"/>
                    <a:pt x="122" y="155"/>
                  </a:cubicBezTo>
                  <a:cubicBezTo>
                    <a:pt x="123" y="156"/>
                    <a:pt x="123" y="156"/>
                    <a:pt x="123" y="156"/>
                  </a:cubicBezTo>
                  <a:cubicBezTo>
                    <a:pt x="123" y="156"/>
                    <a:pt x="123" y="156"/>
                    <a:pt x="123" y="156"/>
                  </a:cubicBezTo>
                  <a:cubicBezTo>
                    <a:pt x="123" y="156"/>
                    <a:pt x="123" y="156"/>
                    <a:pt x="123" y="156"/>
                  </a:cubicBezTo>
                  <a:cubicBezTo>
                    <a:pt x="124" y="155"/>
                    <a:pt x="124" y="155"/>
                    <a:pt x="124" y="155"/>
                  </a:cubicBezTo>
                  <a:cubicBezTo>
                    <a:pt x="124" y="156"/>
                    <a:pt x="124" y="156"/>
                    <a:pt x="124" y="156"/>
                  </a:cubicBezTo>
                  <a:cubicBezTo>
                    <a:pt x="125" y="157"/>
                    <a:pt x="125" y="157"/>
                    <a:pt x="125" y="157"/>
                  </a:cubicBezTo>
                  <a:cubicBezTo>
                    <a:pt x="126" y="158"/>
                    <a:pt x="126" y="158"/>
                    <a:pt x="126" y="158"/>
                  </a:cubicBezTo>
                  <a:cubicBezTo>
                    <a:pt x="127" y="159"/>
                    <a:pt x="127" y="159"/>
                    <a:pt x="127" y="159"/>
                  </a:cubicBezTo>
                  <a:cubicBezTo>
                    <a:pt x="128" y="158"/>
                    <a:pt x="128" y="158"/>
                    <a:pt x="128" y="158"/>
                  </a:cubicBezTo>
                  <a:cubicBezTo>
                    <a:pt x="129" y="158"/>
                    <a:pt x="129" y="158"/>
                    <a:pt x="129" y="158"/>
                  </a:cubicBezTo>
                  <a:cubicBezTo>
                    <a:pt x="129" y="159"/>
                    <a:pt x="129" y="159"/>
                    <a:pt x="129" y="159"/>
                  </a:cubicBezTo>
                  <a:cubicBezTo>
                    <a:pt x="129" y="158"/>
                    <a:pt x="129" y="158"/>
                    <a:pt x="129" y="158"/>
                  </a:cubicBezTo>
                  <a:cubicBezTo>
                    <a:pt x="130" y="158"/>
                    <a:pt x="130" y="158"/>
                    <a:pt x="130" y="158"/>
                  </a:cubicBezTo>
                  <a:cubicBezTo>
                    <a:pt x="133" y="158"/>
                    <a:pt x="133" y="158"/>
                    <a:pt x="133" y="158"/>
                  </a:cubicBezTo>
                  <a:cubicBezTo>
                    <a:pt x="133" y="158"/>
                    <a:pt x="133" y="158"/>
                    <a:pt x="133" y="158"/>
                  </a:cubicBezTo>
                  <a:cubicBezTo>
                    <a:pt x="134" y="157"/>
                    <a:pt x="134" y="157"/>
                    <a:pt x="134" y="157"/>
                  </a:cubicBezTo>
                  <a:cubicBezTo>
                    <a:pt x="134" y="157"/>
                    <a:pt x="134" y="157"/>
                    <a:pt x="134" y="157"/>
                  </a:cubicBezTo>
                  <a:cubicBezTo>
                    <a:pt x="134" y="157"/>
                    <a:pt x="134" y="157"/>
                    <a:pt x="134" y="157"/>
                  </a:cubicBezTo>
                  <a:cubicBezTo>
                    <a:pt x="135" y="157"/>
                    <a:pt x="135" y="157"/>
                    <a:pt x="135" y="157"/>
                  </a:cubicBezTo>
                  <a:cubicBezTo>
                    <a:pt x="135" y="157"/>
                    <a:pt x="135" y="157"/>
                    <a:pt x="135" y="157"/>
                  </a:cubicBezTo>
                  <a:cubicBezTo>
                    <a:pt x="136" y="157"/>
                    <a:pt x="136" y="157"/>
                    <a:pt x="136" y="157"/>
                  </a:cubicBezTo>
                  <a:cubicBezTo>
                    <a:pt x="136" y="158"/>
                    <a:pt x="136" y="158"/>
                    <a:pt x="136" y="158"/>
                  </a:cubicBezTo>
                  <a:cubicBezTo>
                    <a:pt x="136" y="160"/>
                    <a:pt x="136" y="160"/>
                    <a:pt x="136" y="160"/>
                  </a:cubicBezTo>
                  <a:cubicBezTo>
                    <a:pt x="135" y="161"/>
                    <a:pt x="135" y="161"/>
                    <a:pt x="135" y="161"/>
                  </a:cubicBezTo>
                  <a:cubicBezTo>
                    <a:pt x="135" y="163"/>
                    <a:pt x="135" y="163"/>
                    <a:pt x="135" y="163"/>
                  </a:cubicBezTo>
                  <a:cubicBezTo>
                    <a:pt x="134" y="163"/>
                    <a:pt x="134" y="163"/>
                    <a:pt x="134" y="163"/>
                  </a:cubicBezTo>
                  <a:cubicBezTo>
                    <a:pt x="134" y="164"/>
                    <a:pt x="134" y="164"/>
                    <a:pt x="134" y="164"/>
                  </a:cubicBezTo>
                  <a:cubicBezTo>
                    <a:pt x="134" y="165"/>
                    <a:pt x="134" y="165"/>
                    <a:pt x="134" y="165"/>
                  </a:cubicBezTo>
                  <a:cubicBezTo>
                    <a:pt x="134" y="165"/>
                    <a:pt x="134" y="165"/>
                    <a:pt x="134" y="165"/>
                  </a:cubicBezTo>
                  <a:cubicBezTo>
                    <a:pt x="134" y="166"/>
                    <a:pt x="134" y="166"/>
                    <a:pt x="134" y="166"/>
                  </a:cubicBezTo>
                  <a:cubicBezTo>
                    <a:pt x="134" y="166"/>
                    <a:pt x="134" y="166"/>
                    <a:pt x="134" y="166"/>
                  </a:cubicBezTo>
                  <a:cubicBezTo>
                    <a:pt x="133" y="165"/>
                    <a:pt x="133" y="165"/>
                    <a:pt x="133" y="165"/>
                  </a:cubicBezTo>
                  <a:cubicBezTo>
                    <a:pt x="133" y="165"/>
                    <a:pt x="133" y="165"/>
                    <a:pt x="133" y="165"/>
                  </a:cubicBezTo>
                  <a:cubicBezTo>
                    <a:pt x="132" y="166"/>
                    <a:pt x="132" y="166"/>
                    <a:pt x="132" y="166"/>
                  </a:cubicBezTo>
                  <a:cubicBezTo>
                    <a:pt x="132" y="167"/>
                    <a:pt x="132" y="167"/>
                    <a:pt x="132" y="167"/>
                  </a:cubicBezTo>
                  <a:cubicBezTo>
                    <a:pt x="132" y="168"/>
                    <a:pt x="132" y="168"/>
                    <a:pt x="132" y="168"/>
                  </a:cubicBezTo>
                  <a:cubicBezTo>
                    <a:pt x="131" y="168"/>
                    <a:pt x="131" y="168"/>
                    <a:pt x="131" y="168"/>
                  </a:cubicBezTo>
                  <a:cubicBezTo>
                    <a:pt x="131" y="169"/>
                    <a:pt x="131" y="169"/>
                    <a:pt x="131" y="169"/>
                  </a:cubicBezTo>
                  <a:cubicBezTo>
                    <a:pt x="130" y="169"/>
                    <a:pt x="130" y="169"/>
                    <a:pt x="130" y="169"/>
                  </a:cubicBezTo>
                  <a:cubicBezTo>
                    <a:pt x="131" y="170"/>
                    <a:pt x="131" y="170"/>
                    <a:pt x="131" y="170"/>
                  </a:cubicBezTo>
                  <a:cubicBezTo>
                    <a:pt x="131" y="170"/>
                    <a:pt x="131" y="170"/>
                    <a:pt x="131" y="170"/>
                  </a:cubicBezTo>
                  <a:cubicBezTo>
                    <a:pt x="130" y="172"/>
                    <a:pt x="130" y="172"/>
                    <a:pt x="130" y="172"/>
                  </a:cubicBezTo>
                  <a:cubicBezTo>
                    <a:pt x="130" y="172"/>
                    <a:pt x="130" y="172"/>
                    <a:pt x="130" y="172"/>
                  </a:cubicBezTo>
                  <a:cubicBezTo>
                    <a:pt x="129" y="172"/>
                    <a:pt x="129" y="172"/>
                    <a:pt x="129" y="172"/>
                  </a:cubicBezTo>
                  <a:cubicBezTo>
                    <a:pt x="129" y="171"/>
                    <a:pt x="129" y="171"/>
                    <a:pt x="129" y="171"/>
                  </a:cubicBezTo>
                  <a:cubicBezTo>
                    <a:pt x="130" y="171"/>
                    <a:pt x="130" y="171"/>
                    <a:pt x="130" y="171"/>
                  </a:cubicBezTo>
                  <a:cubicBezTo>
                    <a:pt x="130" y="170"/>
                    <a:pt x="130" y="170"/>
                    <a:pt x="130" y="170"/>
                  </a:cubicBezTo>
                  <a:cubicBezTo>
                    <a:pt x="130" y="170"/>
                    <a:pt x="130" y="170"/>
                    <a:pt x="130" y="170"/>
                  </a:cubicBezTo>
                  <a:cubicBezTo>
                    <a:pt x="129" y="170"/>
                    <a:pt x="129" y="170"/>
                    <a:pt x="129" y="170"/>
                  </a:cubicBezTo>
                  <a:cubicBezTo>
                    <a:pt x="128" y="171"/>
                    <a:pt x="128" y="171"/>
                    <a:pt x="128" y="171"/>
                  </a:cubicBezTo>
                  <a:cubicBezTo>
                    <a:pt x="128" y="171"/>
                    <a:pt x="128" y="171"/>
                    <a:pt x="128" y="171"/>
                  </a:cubicBezTo>
                  <a:cubicBezTo>
                    <a:pt x="128" y="170"/>
                    <a:pt x="128" y="170"/>
                    <a:pt x="128" y="170"/>
                  </a:cubicBezTo>
                  <a:cubicBezTo>
                    <a:pt x="127" y="171"/>
                    <a:pt x="127" y="171"/>
                    <a:pt x="127" y="171"/>
                  </a:cubicBezTo>
                  <a:cubicBezTo>
                    <a:pt x="127" y="171"/>
                    <a:pt x="127" y="171"/>
                    <a:pt x="127" y="171"/>
                  </a:cubicBezTo>
                  <a:cubicBezTo>
                    <a:pt x="126" y="172"/>
                    <a:pt x="126" y="172"/>
                    <a:pt x="126" y="172"/>
                  </a:cubicBezTo>
                  <a:cubicBezTo>
                    <a:pt x="126" y="171"/>
                    <a:pt x="126" y="171"/>
                    <a:pt x="126" y="171"/>
                  </a:cubicBezTo>
                  <a:cubicBezTo>
                    <a:pt x="125" y="172"/>
                    <a:pt x="125" y="172"/>
                    <a:pt x="125" y="172"/>
                  </a:cubicBezTo>
                  <a:cubicBezTo>
                    <a:pt x="125" y="173"/>
                    <a:pt x="125" y="173"/>
                    <a:pt x="125" y="173"/>
                  </a:cubicBezTo>
                  <a:cubicBezTo>
                    <a:pt x="124" y="174"/>
                    <a:pt x="124" y="174"/>
                    <a:pt x="124" y="174"/>
                  </a:cubicBezTo>
                  <a:cubicBezTo>
                    <a:pt x="124" y="174"/>
                    <a:pt x="124" y="174"/>
                    <a:pt x="124" y="174"/>
                  </a:cubicBezTo>
                  <a:cubicBezTo>
                    <a:pt x="123" y="174"/>
                    <a:pt x="123" y="174"/>
                    <a:pt x="123" y="174"/>
                  </a:cubicBezTo>
                  <a:cubicBezTo>
                    <a:pt x="123" y="173"/>
                    <a:pt x="123" y="173"/>
                    <a:pt x="123" y="173"/>
                  </a:cubicBezTo>
                  <a:cubicBezTo>
                    <a:pt x="123" y="174"/>
                    <a:pt x="123" y="174"/>
                    <a:pt x="123" y="174"/>
                  </a:cubicBezTo>
                  <a:cubicBezTo>
                    <a:pt x="122" y="173"/>
                    <a:pt x="122" y="173"/>
                    <a:pt x="122" y="173"/>
                  </a:cubicBezTo>
                  <a:cubicBezTo>
                    <a:pt x="121" y="173"/>
                    <a:pt x="121" y="173"/>
                    <a:pt x="121" y="173"/>
                  </a:cubicBezTo>
                  <a:cubicBezTo>
                    <a:pt x="121" y="173"/>
                    <a:pt x="121" y="173"/>
                    <a:pt x="121" y="173"/>
                  </a:cubicBezTo>
                  <a:close/>
                  <a:moveTo>
                    <a:pt x="2" y="110"/>
                  </a:moveTo>
                  <a:cubicBezTo>
                    <a:pt x="3" y="111"/>
                    <a:pt x="3" y="111"/>
                    <a:pt x="3" y="111"/>
                  </a:cubicBezTo>
                  <a:cubicBezTo>
                    <a:pt x="4" y="111"/>
                    <a:pt x="4" y="111"/>
                    <a:pt x="4" y="111"/>
                  </a:cubicBezTo>
                  <a:cubicBezTo>
                    <a:pt x="6" y="113"/>
                    <a:pt x="6" y="113"/>
                    <a:pt x="6" y="113"/>
                  </a:cubicBezTo>
                  <a:cubicBezTo>
                    <a:pt x="6" y="113"/>
                    <a:pt x="6" y="113"/>
                    <a:pt x="6" y="113"/>
                  </a:cubicBezTo>
                  <a:cubicBezTo>
                    <a:pt x="6" y="114"/>
                    <a:pt x="6" y="114"/>
                    <a:pt x="6" y="114"/>
                  </a:cubicBezTo>
                  <a:cubicBezTo>
                    <a:pt x="7" y="114"/>
                    <a:pt x="7" y="114"/>
                    <a:pt x="7" y="114"/>
                  </a:cubicBezTo>
                  <a:cubicBezTo>
                    <a:pt x="7" y="114"/>
                    <a:pt x="7" y="114"/>
                    <a:pt x="7" y="114"/>
                  </a:cubicBezTo>
                  <a:cubicBezTo>
                    <a:pt x="9" y="114"/>
                    <a:pt x="9" y="114"/>
                    <a:pt x="9" y="114"/>
                  </a:cubicBezTo>
                  <a:cubicBezTo>
                    <a:pt x="9" y="114"/>
                    <a:pt x="9" y="114"/>
                    <a:pt x="9" y="114"/>
                  </a:cubicBezTo>
                  <a:cubicBezTo>
                    <a:pt x="9" y="115"/>
                    <a:pt x="9" y="115"/>
                    <a:pt x="9" y="115"/>
                  </a:cubicBezTo>
                  <a:cubicBezTo>
                    <a:pt x="10" y="115"/>
                    <a:pt x="10" y="115"/>
                    <a:pt x="10" y="115"/>
                  </a:cubicBezTo>
                  <a:cubicBezTo>
                    <a:pt x="11" y="115"/>
                    <a:pt x="11" y="115"/>
                    <a:pt x="11" y="115"/>
                  </a:cubicBezTo>
                  <a:cubicBezTo>
                    <a:pt x="12" y="115"/>
                    <a:pt x="12" y="115"/>
                    <a:pt x="12" y="115"/>
                  </a:cubicBezTo>
                  <a:cubicBezTo>
                    <a:pt x="12" y="115"/>
                    <a:pt x="12" y="115"/>
                    <a:pt x="12" y="115"/>
                  </a:cubicBezTo>
                  <a:cubicBezTo>
                    <a:pt x="13" y="115"/>
                    <a:pt x="13" y="115"/>
                    <a:pt x="13" y="115"/>
                  </a:cubicBezTo>
                  <a:cubicBezTo>
                    <a:pt x="14" y="115"/>
                    <a:pt x="14" y="115"/>
                    <a:pt x="14" y="115"/>
                  </a:cubicBezTo>
                  <a:cubicBezTo>
                    <a:pt x="15" y="115"/>
                    <a:pt x="15" y="115"/>
                    <a:pt x="15" y="115"/>
                  </a:cubicBezTo>
                  <a:cubicBezTo>
                    <a:pt x="15" y="114"/>
                    <a:pt x="15" y="114"/>
                    <a:pt x="15" y="114"/>
                  </a:cubicBezTo>
                  <a:cubicBezTo>
                    <a:pt x="16" y="114"/>
                    <a:pt x="16" y="114"/>
                    <a:pt x="16" y="114"/>
                  </a:cubicBezTo>
                  <a:cubicBezTo>
                    <a:pt x="16" y="113"/>
                    <a:pt x="16" y="113"/>
                    <a:pt x="16" y="113"/>
                  </a:cubicBezTo>
                  <a:cubicBezTo>
                    <a:pt x="18" y="113"/>
                    <a:pt x="18" y="113"/>
                    <a:pt x="18" y="113"/>
                  </a:cubicBezTo>
                  <a:cubicBezTo>
                    <a:pt x="18" y="113"/>
                    <a:pt x="18" y="113"/>
                    <a:pt x="18" y="113"/>
                  </a:cubicBezTo>
                  <a:cubicBezTo>
                    <a:pt x="19" y="112"/>
                    <a:pt x="19" y="112"/>
                    <a:pt x="19" y="112"/>
                  </a:cubicBezTo>
                  <a:cubicBezTo>
                    <a:pt x="19" y="112"/>
                    <a:pt x="19" y="112"/>
                    <a:pt x="19" y="112"/>
                  </a:cubicBezTo>
                  <a:cubicBezTo>
                    <a:pt x="20" y="113"/>
                    <a:pt x="20" y="113"/>
                    <a:pt x="20" y="113"/>
                  </a:cubicBezTo>
                  <a:cubicBezTo>
                    <a:pt x="21" y="112"/>
                    <a:pt x="21" y="112"/>
                    <a:pt x="21" y="112"/>
                  </a:cubicBezTo>
                  <a:cubicBezTo>
                    <a:pt x="21" y="112"/>
                    <a:pt x="21" y="112"/>
                    <a:pt x="21" y="112"/>
                  </a:cubicBezTo>
                  <a:cubicBezTo>
                    <a:pt x="21" y="112"/>
                    <a:pt x="21" y="112"/>
                    <a:pt x="21" y="112"/>
                  </a:cubicBezTo>
                  <a:cubicBezTo>
                    <a:pt x="22" y="111"/>
                    <a:pt x="22" y="111"/>
                    <a:pt x="22" y="111"/>
                  </a:cubicBezTo>
                  <a:cubicBezTo>
                    <a:pt x="24" y="109"/>
                    <a:pt x="24" y="109"/>
                    <a:pt x="24" y="109"/>
                  </a:cubicBezTo>
                  <a:cubicBezTo>
                    <a:pt x="25" y="110"/>
                    <a:pt x="25" y="110"/>
                    <a:pt x="25" y="110"/>
                  </a:cubicBezTo>
                  <a:cubicBezTo>
                    <a:pt x="26" y="110"/>
                    <a:pt x="26" y="110"/>
                    <a:pt x="26" y="110"/>
                  </a:cubicBezTo>
                  <a:cubicBezTo>
                    <a:pt x="26" y="109"/>
                    <a:pt x="26" y="109"/>
                    <a:pt x="26" y="109"/>
                  </a:cubicBezTo>
                  <a:cubicBezTo>
                    <a:pt x="29" y="109"/>
                    <a:pt x="29" y="109"/>
                    <a:pt x="29" y="109"/>
                  </a:cubicBezTo>
                  <a:cubicBezTo>
                    <a:pt x="29" y="109"/>
                    <a:pt x="29" y="109"/>
                    <a:pt x="29" y="109"/>
                  </a:cubicBezTo>
                  <a:cubicBezTo>
                    <a:pt x="31" y="109"/>
                    <a:pt x="31" y="109"/>
                    <a:pt x="31" y="109"/>
                  </a:cubicBezTo>
                  <a:cubicBezTo>
                    <a:pt x="31" y="109"/>
                    <a:pt x="31" y="109"/>
                    <a:pt x="31" y="109"/>
                  </a:cubicBezTo>
                  <a:cubicBezTo>
                    <a:pt x="32" y="109"/>
                    <a:pt x="32" y="109"/>
                    <a:pt x="32" y="109"/>
                  </a:cubicBezTo>
                  <a:cubicBezTo>
                    <a:pt x="33" y="109"/>
                    <a:pt x="33" y="109"/>
                    <a:pt x="33" y="109"/>
                  </a:cubicBezTo>
                  <a:cubicBezTo>
                    <a:pt x="33" y="110"/>
                    <a:pt x="33" y="110"/>
                    <a:pt x="33" y="110"/>
                  </a:cubicBezTo>
                  <a:cubicBezTo>
                    <a:pt x="34" y="110"/>
                    <a:pt x="34" y="110"/>
                    <a:pt x="34" y="110"/>
                  </a:cubicBezTo>
                  <a:cubicBezTo>
                    <a:pt x="34" y="110"/>
                    <a:pt x="34" y="110"/>
                    <a:pt x="34" y="110"/>
                  </a:cubicBezTo>
                  <a:cubicBezTo>
                    <a:pt x="35" y="110"/>
                    <a:pt x="35" y="110"/>
                    <a:pt x="35" y="110"/>
                  </a:cubicBezTo>
                  <a:cubicBezTo>
                    <a:pt x="35" y="110"/>
                    <a:pt x="35" y="110"/>
                    <a:pt x="35" y="110"/>
                  </a:cubicBezTo>
                  <a:cubicBezTo>
                    <a:pt x="37" y="110"/>
                    <a:pt x="37" y="110"/>
                    <a:pt x="37" y="110"/>
                  </a:cubicBezTo>
                  <a:cubicBezTo>
                    <a:pt x="37" y="110"/>
                    <a:pt x="37" y="110"/>
                    <a:pt x="37" y="110"/>
                  </a:cubicBezTo>
                  <a:cubicBezTo>
                    <a:pt x="37" y="110"/>
                    <a:pt x="37" y="110"/>
                    <a:pt x="37" y="110"/>
                  </a:cubicBezTo>
                  <a:cubicBezTo>
                    <a:pt x="38" y="110"/>
                    <a:pt x="38" y="110"/>
                    <a:pt x="38" y="110"/>
                  </a:cubicBezTo>
                  <a:cubicBezTo>
                    <a:pt x="39" y="110"/>
                    <a:pt x="39" y="110"/>
                    <a:pt x="39" y="110"/>
                  </a:cubicBezTo>
                  <a:cubicBezTo>
                    <a:pt x="40" y="109"/>
                    <a:pt x="40" y="109"/>
                    <a:pt x="40" y="109"/>
                  </a:cubicBezTo>
                  <a:cubicBezTo>
                    <a:pt x="41" y="108"/>
                    <a:pt x="41" y="108"/>
                    <a:pt x="41" y="108"/>
                  </a:cubicBezTo>
                  <a:cubicBezTo>
                    <a:pt x="41" y="108"/>
                    <a:pt x="41" y="108"/>
                    <a:pt x="41" y="108"/>
                  </a:cubicBezTo>
                  <a:cubicBezTo>
                    <a:pt x="42" y="107"/>
                    <a:pt x="42" y="107"/>
                    <a:pt x="42" y="107"/>
                  </a:cubicBezTo>
                  <a:cubicBezTo>
                    <a:pt x="43" y="106"/>
                    <a:pt x="43" y="106"/>
                    <a:pt x="43" y="106"/>
                  </a:cubicBezTo>
                  <a:cubicBezTo>
                    <a:pt x="44" y="105"/>
                    <a:pt x="44" y="105"/>
                    <a:pt x="44" y="105"/>
                  </a:cubicBezTo>
                  <a:cubicBezTo>
                    <a:pt x="45" y="105"/>
                    <a:pt x="45" y="105"/>
                    <a:pt x="45" y="105"/>
                  </a:cubicBezTo>
                  <a:cubicBezTo>
                    <a:pt x="46" y="105"/>
                    <a:pt x="46" y="105"/>
                    <a:pt x="46" y="105"/>
                  </a:cubicBezTo>
                  <a:cubicBezTo>
                    <a:pt x="47" y="104"/>
                    <a:pt x="47" y="104"/>
                    <a:pt x="47" y="104"/>
                  </a:cubicBezTo>
                  <a:cubicBezTo>
                    <a:pt x="50" y="103"/>
                    <a:pt x="50" y="103"/>
                    <a:pt x="50" y="103"/>
                  </a:cubicBezTo>
                  <a:cubicBezTo>
                    <a:pt x="51" y="102"/>
                    <a:pt x="51" y="102"/>
                    <a:pt x="51" y="102"/>
                  </a:cubicBezTo>
                  <a:cubicBezTo>
                    <a:pt x="52" y="102"/>
                    <a:pt x="52" y="102"/>
                    <a:pt x="52" y="102"/>
                  </a:cubicBezTo>
                  <a:cubicBezTo>
                    <a:pt x="53" y="102"/>
                    <a:pt x="53" y="102"/>
                    <a:pt x="53" y="102"/>
                  </a:cubicBezTo>
                  <a:cubicBezTo>
                    <a:pt x="53" y="102"/>
                    <a:pt x="53" y="102"/>
                    <a:pt x="53" y="102"/>
                  </a:cubicBezTo>
                  <a:cubicBezTo>
                    <a:pt x="55" y="102"/>
                    <a:pt x="55" y="102"/>
                    <a:pt x="55" y="102"/>
                  </a:cubicBezTo>
                  <a:cubicBezTo>
                    <a:pt x="56" y="102"/>
                    <a:pt x="56" y="102"/>
                    <a:pt x="56" y="102"/>
                  </a:cubicBezTo>
                  <a:cubicBezTo>
                    <a:pt x="57" y="102"/>
                    <a:pt x="57" y="102"/>
                    <a:pt x="57" y="102"/>
                  </a:cubicBezTo>
                  <a:cubicBezTo>
                    <a:pt x="58" y="102"/>
                    <a:pt x="58" y="102"/>
                    <a:pt x="58" y="102"/>
                  </a:cubicBezTo>
                  <a:cubicBezTo>
                    <a:pt x="61" y="101"/>
                    <a:pt x="61" y="101"/>
                    <a:pt x="61" y="101"/>
                  </a:cubicBezTo>
                  <a:cubicBezTo>
                    <a:pt x="62" y="101"/>
                    <a:pt x="62" y="101"/>
                    <a:pt x="62" y="101"/>
                  </a:cubicBezTo>
                  <a:cubicBezTo>
                    <a:pt x="63" y="100"/>
                    <a:pt x="63" y="100"/>
                    <a:pt x="63" y="100"/>
                  </a:cubicBezTo>
                  <a:cubicBezTo>
                    <a:pt x="64" y="100"/>
                    <a:pt x="64" y="100"/>
                    <a:pt x="64" y="100"/>
                  </a:cubicBezTo>
                  <a:cubicBezTo>
                    <a:pt x="65" y="99"/>
                    <a:pt x="65" y="99"/>
                    <a:pt x="65" y="99"/>
                  </a:cubicBezTo>
                  <a:cubicBezTo>
                    <a:pt x="67" y="99"/>
                    <a:pt x="67" y="99"/>
                    <a:pt x="67" y="99"/>
                  </a:cubicBezTo>
                  <a:cubicBezTo>
                    <a:pt x="72" y="99"/>
                    <a:pt x="72" y="99"/>
                    <a:pt x="72" y="99"/>
                  </a:cubicBezTo>
                  <a:cubicBezTo>
                    <a:pt x="74" y="99"/>
                    <a:pt x="74" y="99"/>
                    <a:pt x="74" y="99"/>
                  </a:cubicBezTo>
                  <a:cubicBezTo>
                    <a:pt x="75" y="99"/>
                    <a:pt x="75" y="99"/>
                    <a:pt x="75" y="99"/>
                  </a:cubicBezTo>
                  <a:cubicBezTo>
                    <a:pt x="76" y="99"/>
                    <a:pt x="76" y="99"/>
                    <a:pt x="76" y="99"/>
                  </a:cubicBezTo>
                  <a:cubicBezTo>
                    <a:pt x="77" y="99"/>
                    <a:pt x="77" y="99"/>
                    <a:pt x="77" y="99"/>
                  </a:cubicBezTo>
                  <a:cubicBezTo>
                    <a:pt x="78" y="100"/>
                    <a:pt x="78" y="100"/>
                    <a:pt x="78" y="100"/>
                  </a:cubicBezTo>
                  <a:cubicBezTo>
                    <a:pt x="79" y="102"/>
                    <a:pt x="79" y="102"/>
                    <a:pt x="79" y="102"/>
                  </a:cubicBezTo>
                  <a:cubicBezTo>
                    <a:pt x="80" y="102"/>
                    <a:pt x="80" y="102"/>
                    <a:pt x="80" y="102"/>
                  </a:cubicBezTo>
                  <a:cubicBezTo>
                    <a:pt x="81" y="102"/>
                    <a:pt x="81" y="102"/>
                    <a:pt x="81" y="102"/>
                  </a:cubicBezTo>
                  <a:cubicBezTo>
                    <a:pt x="81" y="101"/>
                    <a:pt x="81" y="101"/>
                    <a:pt x="81" y="101"/>
                  </a:cubicBezTo>
                  <a:cubicBezTo>
                    <a:pt x="82" y="102"/>
                    <a:pt x="82" y="102"/>
                    <a:pt x="82" y="102"/>
                  </a:cubicBezTo>
                  <a:cubicBezTo>
                    <a:pt x="82" y="102"/>
                    <a:pt x="82" y="102"/>
                    <a:pt x="82" y="102"/>
                  </a:cubicBezTo>
                  <a:cubicBezTo>
                    <a:pt x="83" y="102"/>
                    <a:pt x="83" y="102"/>
                    <a:pt x="83" y="102"/>
                  </a:cubicBezTo>
                  <a:cubicBezTo>
                    <a:pt x="84" y="103"/>
                    <a:pt x="84" y="103"/>
                    <a:pt x="84" y="103"/>
                  </a:cubicBezTo>
                  <a:cubicBezTo>
                    <a:pt x="85" y="103"/>
                    <a:pt x="85" y="103"/>
                    <a:pt x="85" y="103"/>
                  </a:cubicBezTo>
                  <a:cubicBezTo>
                    <a:pt x="86" y="103"/>
                    <a:pt x="86" y="103"/>
                    <a:pt x="86" y="103"/>
                  </a:cubicBezTo>
                  <a:cubicBezTo>
                    <a:pt x="88" y="104"/>
                    <a:pt x="88" y="104"/>
                    <a:pt x="88" y="104"/>
                  </a:cubicBezTo>
                  <a:cubicBezTo>
                    <a:pt x="87" y="105"/>
                    <a:pt x="87" y="105"/>
                    <a:pt x="87" y="105"/>
                  </a:cubicBezTo>
                  <a:cubicBezTo>
                    <a:pt x="88" y="105"/>
                    <a:pt x="88" y="105"/>
                    <a:pt x="88" y="105"/>
                  </a:cubicBezTo>
                  <a:cubicBezTo>
                    <a:pt x="89" y="105"/>
                    <a:pt x="89" y="105"/>
                    <a:pt x="89" y="105"/>
                  </a:cubicBezTo>
                  <a:cubicBezTo>
                    <a:pt x="88" y="106"/>
                    <a:pt x="88" y="106"/>
                    <a:pt x="88" y="106"/>
                  </a:cubicBezTo>
                  <a:cubicBezTo>
                    <a:pt x="88" y="106"/>
                    <a:pt x="88" y="106"/>
                    <a:pt x="88" y="106"/>
                  </a:cubicBezTo>
                  <a:cubicBezTo>
                    <a:pt x="88" y="107"/>
                    <a:pt x="88" y="107"/>
                    <a:pt x="88" y="107"/>
                  </a:cubicBezTo>
                  <a:cubicBezTo>
                    <a:pt x="88" y="108"/>
                    <a:pt x="88" y="108"/>
                    <a:pt x="88" y="108"/>
                  </a:cubicBezTo>
                  <a:cubicBezTo>
                    <a:pt x="89" y="108"/>
                    <a:pt x="89" y="108"/>
                    <a:pt x="89" y="108"/>
                  </a:cubicBezTo>
                  <a:cubicBezTo>
                    <a:pt x="90" y="109"/>
                    <a:pt x="90" y="109"/>
                    <a:pt x="90" y="109"/>
                  </a:cubicBezTo>
                  <a:cubicBezTo>
                    <a:pt x="90" y="110"/>
                    <a:pt x="90" y="110"/>
                    <a:pt x="90" y="110"/>
                  </a:cubicBezTo>
                  <a:cubicBezTo>
                    <a:pt x="90" y="111"/>
                    <a:pt x="90" y="111"/>
                    <a:pt x="90" y="111"/>
                  </a:cubicBezTo>
                  <a:cubicBezTo>
                    <a:pt x="91" y="113"/>
                    <a:pt x="91" y="113"/>
                    <a:pt x="91" y="113"/>
                  </a:cubicBezTo>
                  <a:cubicBezTo>
                    <a:pt x="91" y="114"/>
                    <a:pt x="91" y="114"/>
                    <a:pt x="91" y="114"/>
                  </a:cubicBezTo>
                  <a:cubicBezTo>
                    <a:pt x="91" y="114"/>
                    <a:pt x="91" y="114"/>
                    <a:pt x="91" y="114"/>
                  </a:cubicBezTo>
                  <a:cubicBezTo>
                    <a:pt x="91" y="115"/>
                    <a:pt x="91" y="115"/>
                    <a:pt x="91" y="115"/>
                  </a:cubicBezTo>
                  <a:cubicBezTo>
                    <a:pt x="91" y="116"/>
                    <a:pt x="91" y="116"/>
                    <a:pt x="91" y="116"/>
                  </a:cubicBezTo>
                  <a:cubicBezTo>
                    <a:pt x="90" y="116"/>
                    <a:pt x="90" y="116"/>
                    <a:pt x="90" y="116"/>
                  </a:cubicBezTo>
                  <a:cubicBezTo>
                    <a:pt x="90" y="116"/>
                    <a:pt x="90" y="116"/>
                    <a:pt x="90" y="116"/>
                  </a:cubicBezTo>
                  <a:cubicBezTo>
                    <a:pt x="91" y="117"/>
                    <a:pt x="91" y="117"/>
                    <a:pt x="91" y="117"/>
                  </a:cubicBezTo>
                  <a:cubicBezTo>
                    <a:pt x="91" y="117"/>
                    <a:pt x="91" y="117"/>
                    <a:pt x="91" y="117"/>
                  </a:cubicBezTo>
                  <a:cubicBezTo>
                    <a:pt x="92" y="118"/>
                    <a:pt x="92" y="118"/>
                    <a:pt x="92" y="118"/>
                  </a:cubicBezTo>
                  <a:cubicBezTo>
                    <a:pt x="92" y="118"/>
                    <a:pt x="92" y="118"/>
                    <a:pt x="92" y="118"/>
                  </a:cubicBezTo>
                  <a:cubicBezTo>
                    <a:pt x="93" y="118"/>
                    <a:pt x="93" y="118"/>
                    <a:pt x="93" y="118"/>
                  </a:cubicBezTo>
                  <a:cubicBezTo>
                    <a:pt x="93" y="117"/>
                    <a:pt x="93" y="117"/>
                    <a:pt x="93" y="117"/>
                  </a:cubicBezTo>
                  <a:cubicBezTo>
                    <a:pt x="93" y="117"/>
                    <a:pt x="93" y="117"/>
                    <a:pt x="93" y="117"/>
                  </a:cubicBezTo>
                  <a:cubicBezTo>
                    <a:pt x="93" y="116"/>
                    <a:pt x="93" y="116"/>
                    <a:pt x="93" y="116"/>
                  </a:cubicBezTo>
                  <a:cubicBezTo>
                    <a:pt x="94" y="116"/>
                    <a:pt x="94" y="116"/>
                    <a:pt x="94" y="116"/>
                  </a:cubicBezTo>
                  <a:cubicBezTo>
                    <a:pt x="94" y="115"/>
                    <a:pt x="94" y="115"/>
                    <a:pt x="94" y="115"/>
                  </a:cubicBezTo>
                  <a:cubicBezTo>
                    <a:pt x="95" y="115"/>
                    <a:pt x="95" y="115"/>
                    <a:pt x="95" y="115"/>
                  </a:cubicBezTo>
                  <a:cubicBezTo>
                    <a:pt x="95" y="114"/>
                    <a:pt x="95" y="114"/>
                    <a:pt x="95" y="114"/>
                  </a:cubicBezTo>
                  <a:cubicBezTo>
                    <a:pt x="96" y="114"/>
                    <a:pt x="96" y="114"/>
                    <a:pt x="96" y="114"/>
                  </a:cubicBezTo>
                  <a:cubicBezTo>
                    <a:pt x="97" y="113"/>
                    <a:pt x="97" y="113"/>
                    <a:pt x="97" y="113"/>
                  </a:cubicBezTo>
                  <a:cubicBezTo>
                    <a:pt x="98" y="112"/>
                    <a:pt x="98" y="112"/>
                    <a:pt x="98" y="112"/>
                  </a:cubicBezTo>
                  <a:cubicBezTo>
                    <a:pt x="99" y="111"/>
                    <a:pt x="99" y="111"/>
                    <a:pt x="99" y="111"/>
                  </a:cubicBezTo>
                  <a:cubicBezTo>
                    <a:pt x="99" y="111"/>
                    <a:pt x="99" y="111"/>
                    <a:pt x="99" y="111"/>
                  </a:cubicBezTo>
                  <a:cubicBezTo>
                    <a:pt x="100" y="111"/>
                    <a:pt x="100" y="111"/>
                    <a:pt x="100" y="111"/>
                  </a:cubicBezTo>
                  <a:cubicBezTo>
                    <a:pt x="101" y="110"/>
                    <a:pt x="101" y="110"/>
                    <a:pt x="101" y="110"/>
                  </a:cubicBezTo>
                  <a:cubicBezTo>
                    <a:pt x="102" y="108"/>
                    <a:pt x="102" y="108"/>
                    <a:pt x="102" y="108"/>
                  </a:cubicBezTo>
                  <a:cubicBezTo>
                    <a:pt x="103" y="108"/>
                    <a:pt x="103" y="108"/>
                    <a:pt x="103" y="108"/>
                  </a:cubicBezTo>
                  <a:cubicBezTo>
                    <a:pt x="104" y="107"/>
                    <a:pt x="104" y="107"/>
                    <a:pt x="104" y="107"/>
                  </a:cubicBezTo>
                  <a:cubicBezTo>
                    <a:pt x="103" y="106"/>
                    <a:pt x="103" y="106"/>
                    <a:pt x="103" y="106"/>
                  </a:cubicBezTo>
                  <a:cubicBezTo>
                    <a:pt x="104" y="105"/>
                    <a:pt x="104" y="105"/>
                    <a:pt x="104" y="105"/>
                  </a:cubicBezTo>
                  <a:cubicBezTo>
                    <a:pt x="104" y="106"/>
                    <a:pt x="104" y="106"/>
                    <a:pt x="104" y="106"/>
                  </a:cubicBezTo>
                  <a:cubicBezTo>
                    <a:pt x="104" y="107"/>
                    <a:pt x="104" y="107"/>
                    <a:pt x="104" y="107"/>
                  </a:cubicBezTo>
                  <a:cubicBezTo>
                    <a:pt x="104" y="108"/>
                    <a:pt x="104" y="108"/>
                    <a:pt x="104" y="108"/>
                  </a:cubicBezTo>
                  <a:cubicBezTo>
                    <a:pt x="104" y="109"/>
                    <a:pt x="104" y="109"/>
                    <a:pt x="104" y="109"/>
                  </a:cubicBezTo>
                  <a:cubicBezTo>
                    <a:pt x="103" y="111"/>
                    <a:pt x="103" y="111"/>
                    <a:pt x="103" y="111"/>
                  </a:cubicBezTo>
                  <a:cubicBezTo>
                    <a:pt x="102" y="112"/>
                    <a:pt x="102" y="112"/>
                    <a:pt x="102" y="112"/>
                  </a:cubicBezTo>
                  <a:cubicBezTo>
                    <a:pt x="101" y="113"/>
                    <a:pt x="101" y="113"/>
                    <a:pt x="101" y="113"/>
                  </a:cubicBezTo>
                  <a:cubicBezTo>
                    <a:pt x="101" y="114"/>
                    <a:pt x="101" y="114"/>
                    <a:pt x="101" y="114"/>
                  </a:cubicBezTo>
                  <a:cubicBezTo>
                    <a:pt x="101" y="115"/>
                    <a:pt x="101" y="115"/>
                    <a:pt x="101" y="115"/>
                  </a:cubicBezTo>
                  <a:cubicBezTo>
                    <a:pt x="100" y="116"/>
                    <a:pt x="100" y="116"/>
                    <a:pt x="100" y="116"/>
                  </a:cubicBezTo>
                  <a:cubicBezTo>
                    <a:pt x="100" y="116"/>
                    <a:pt x="100" y="116"/>
                    <a:pt x="100" y="116"/>
                  </a:cubicBezTo>
                  <a:cubicBezTo>
                    <a:pt x="99" y="118"/>
                    <a:pt x="99" y="118"/>
                    <a:pt x="99" y="118"/>
                  </a:cubicBezTo>
                  <a:cubicBezTo>
                    <a:pt x="97" y="118"/>
                    <a:pt x="97" y="118"/>
                    <a:pt x="97" y="118"/>
                  </a:cubicBezTo>
                  <a:cubicBezTo>
                    <a:pt x="97" y="119"/>
                    <a:pt x="97" y="119"/>
                    <a:pt x="97" y="119"/>
                  </a:cubicBezTo>
                  <a:cubicBezTo>
                    <a:pt x="96" y="120"/>
                    <a:pt x="96" y="120"/>
                    <a:pt x="96" y="120"/>
                  </a:cubicBezTo>
                  <a:cubicBezTo>
                    <a:pt x="96" y="120"/>
                    <a:pt x="96" y="120"/>
                    <a:pt x="96" y="120"/>
                  </a:cubicBezTo>
                  <a:cubicBezTo>
                    <a:pt x="98" y="120"/>
                    <a:pt x="98" y="120"/>
                    <a:pt x="98" y="120"/>
                  </a:cubicBezTo>
                  <a:cubicBezTo>
                    <a:pt x="99" y="120"/>
                    <a:pt x="99" y="120"/>
                    <a:pt x="99" y="120"/>
                  </a:cubicBezTo>
                  <a:cubicBezTo>
                    <a:pt x="100" y="120"/>
                    <a:pt x="100" y="120"/>
                    <a:pt x="100" y="120"/>
                  </a:cubicBezTo>
                  <a:cubicBezTo>
                    <a:pt x="102" y="118"/>
                    <a:pt x="102" y="118"/>
                    <a:pt x="102" y="118"/>
                  </a:cubicBezTo>
                  <a:cubicBezTo>
                    <a:pt x="102" y="116"/>
                    <a:pt x="102" y="116"/>
                    <a:pt x="102" y="116"/>
                  </a:cubicBezTo>
                  <a:cubicBezTo>
                    <a:pt x="103" y="115"/>
                    <a:pt x="103" y="115"/>
                    <a:pt x="103" y="115"/>
                  </a:cubicBezTo>
                  <a:cubicBezTo>
                    <a:pt x="104" y="115"/>
                    <a:pt x="104" y="115"/>
                    <a:pt x="104" y="115"/>
                  </a:cubicBezTo>
                  <a:cubicBezTo>
                    <a:pt x="104" y="117"/>
                    <a:pt x="104" y="117"/>
                    <a:pt x="104" y="117"/>
                  </a:cubicBezTo>
                  <a:cubicBezTo>
                    <a:pt x="104" y="118"/>
                    <a:pt x="104" y="118"/>
                    <a:pt x="104" y="118"/>
                  </a:cubicBezTo>
                  <a:cubicBezTo>
                    <a:pt x="104" y="118"/>
                    <a:pt x="104" y="118"/>
                    <a:pt x="104" y="118"/>
                  </a:cubicBezTo>
                  <a:cubicBezTo>
                    <a:pt x="104" y="120"/>
                    <a:pt x="104" y="120"/>
                    <a:pt x="104" y="120"/>
                  </a:cubicBezTo>
                  <a:cubicBezTo>
                    <a:pt x="103" y="122"/>
                    <a:pt x="103" y="122"/>
                    <a:pt x="103" y="122"/>
                  </a:cubicBezTo>
                  <a:cubicBezTo>
                    <a:pt x="101" y="122"/>
                    <a:pt x="101" y="122"/>
                    <a:pt x="101" y="122"/>
                  </a:cubicBezTo>
                  <a:cubicBezTo>
                    <a:pt x="102" y="123"/>
                    <a:pt x="102" y="123"/>
                    <a:pt x="102" y="123"/>
                  </a:cubicBezTo>
                  <a:cubicBezTo>
                    <a:pt x="103" y="123"/>
                    <a:pt x="103" y="123"/>
                    <a:pt x="103" y="123"/>
                  </a:cubicBezTo>
                  <a:cubicBezTo>
                    <a:pt x="104" y="123"/>
                    <a:pt x="104" y="123"/>
                    <a:pt x="104" y="123"/>
                  </a:cubicBezTo>
                  <a:cubicBezTo>
                    <a:pt x="104" y="122"/>
                    <a:pt x="104" y="122"/>
                    <a:pt x="104" y="122"/>
                  </a:cubicBezTo>
                  <a:cubicBezTo>
                    <a:pt x="105" y="122"/>
                    <a:pt x="105" y="122"/>
                    <a:pt x="105" y="122"/>
                  </a:cubicBezTo>
                  <a:cubicBezTo>
                    <a:pt x="106" y="121"/>
                    <a:pt x="106" y="121"/>
                    <a:pt x="106" y="121"/>
                  </a:cubicBezTo>
                  <a:cubicBezTo>
                    <a:pt x="107" y="122"/>
                    <a:pt x="107" y="122"/>
                    <a:pt x="107" y="122"/>
                  </a:cubicBezTo>
                  <a:cubicBezTo>
                    <a:pt x="107" y="121"/>
                    <a:pt x="107" y="121"/>
                    <a:pt x="107" y="121"/>
                  </a:cubicBezTo>
                  <a:cubicBezTo>
                    <a:pt x="107" y="122"/>
                    <a:pt x="107" y="122"/>
                    <a:pt x="107" y="122"/>
                  </a:cubicBezTo>
                  <a:cubicBezTo>
                    <a:pt x="106" y="123"/>
                    <a:pt x="106" y="123"/>
                    <a:pt x="106" y="123"/>
                  </a:cubicBezTo>
                  <a:cubicBezTo>
                    <a:pt x="106" y="123"/>
                    <a:pt x="106" y="123"/>
                    <a:pt x="106" y="123"/>
                  </a:cubicBezTo>
                  <a:cubicBezTo>
                    <a:pt x="105" y="123"/>
                    <a:pt x="105" y="123"/>
                    <a:pt x="105" y="123"/>
                  </a:cubicBezTo>
                  <a:cubicBezTo>
                    <a:pt x="106" y="124"/>
                    <a:pt x="106" y="124"/>
                    <a:pt x="106" y="124"/>
                  </a:cubicBezTo>
                  <a:cubicBezTo>
                    <a:pt x="107" y="125"/>
                    <a:pt x="107" y="125"/>
                    <a:pt x="107" y="125"/>
                  </a:cubicBezTo>
                  <a:cubicBezTo>
                    <a:pt x="107" y="126"/>
                    <a:pt x="107" y="126"/>
                    <a:pt x="107" y="126"/>
                  </a:cubicBezTo>
                  <a:cubicBezTo>
                    <a:pt x="107" y="128"/>
                    <a:pt x="107" y="128"/>
                    <a:pt x="107" y="128"/>
                  </a:cubicBezTo>
                  <a:cubicBezTo>
                    <a:pt x="107" y="130"/>
                    <a:pt x="107" y="130"/>
                    <a:pt x="107" y="130"/>
                  </a:cubicBezTo>
                  <a:cubicBezTo>
                    <a:pt x="106" y="131"/>
                    <a:pt x="106" y="131"/>
                    <a:pt x="106" y="131"/>
                  </a:cubicBezTo>
                  <a:cubicBezTo>
                    <a:pt x="106" y="131"/>
                    <a:pt x="106" y="131"/>
                    <a:pt x="106" y="131"/>
                  </a:cubicBezTo>
                  <a:cubicBezTo>
                    <a:pt x="106" y="133"/>
                    <a:pt x="106" y="133"/>
                    <a:pt x="106" y="133"/>
                  </a:cubicBezTo>
                  <a:cubicBezTo>
                    <a:pt x="107" y="133"/>
                    <a:pt x="107" y="133"/>
                    <a:pt x="107" y="133"/>
                  </a:cubicBezTo>
                  <a:cubicBezTo>
                    <a:pt x="107" y="134"/>
                    <a:pt x="107" y="134"/>
                    <a:pt x="107" y="134"/>
                  </a:cubicBezTo>
                  <a:cubicBezTo>
                    <a:pt x="108" y="136"/>
                    <a:pt x="108" y="136"/>
                    <a:pt x="108" y="136"/>
                  </a:cubicBezTo>
                  <a:cubicBezTo>
                    <a:pt x="109" y="138"/>
                    <a:pt x="109" y="138"/>
                    <a:pt x="109" y="138"/>
                  </a:cubicBezTo>
                  <a:cubicBezTo>
                    <a:pt x="110" y="138"/>
                    <a:pt x="110" y="138"/>
                    <a:pt x="110" y="138"/>
                  </a:cubicBezTo>
                  <a:cubicBezTo>
                    <a:pt x="111" y="138"/>
                    <a:pt x="111" y="138"/>
                    <a:pt x="111" y="138"/>
                  </a:cubicBezTo>
                  <a:cubicBezTo>
                    <a:pt x="112" y="139"/>
                    <a:pt x="112" y="139"/>
                    <a:pt x="112" y="139"/>
                  </a:cubicBezTo>
                  <a:cubicBezTo>
                    <a:pt x="113" y="139"/>
                    <a:pt x="113" y="139"/>
                    <a:pt x="113" y="139"/>
                  </a:cubicBezTo>
                  <a:cubicBezTo>
                    <a:pt x="113" y="139"/>
                    <a:pt x="113" y="139"/>
                    <a:pt x="113" y="139"/>
                  </a:cubicBezTo>
                  <a:cubicBezTo>
                    <a:pt x="113" y="139"/>
                    <a:pt x="113" y="139"/>
                    <a:pt x="113" y="139"/>
                  </a:cubicBezTo>
                  <a:cubicBezTo>
                    <a:pt x="114" y="139"/>
                    <a:pt x="114" y="139"/>
                    <a:pt x="114" y="139"/>
                  </a:cubicBezTo>
                  <a:cubicBezTo>
                    <a:pt x="115" y="140"/>
                    <a:pt x="115" y="140"/>
                    <a:pt x="115" y="140"/>
                  </a:cubicBezTo>
                  <a:cubicBezTo>
                    <a:pt x="116" y="140"/>
                    <a:pt x="116" y="140"/>
                    <a:pt x="116" y="140"/>
                  </a:cubicBezTo>
                  <a:cubicBezTo>
                    <a:pt x="117" y="141"/>
                    <a:pt x="117" y="141"/>
                    <a:pt x="117" y="141"/>
                  </a:cubicBezTo>
                  <a:cubicBezTo>
                    <a:pt x="118" y="142"/>
                    <a:pt x="118" y="142"/>
                    <a:pt x="118" y="142"/>
                  </a:cubicBezTo>
                  <a:cubicBezTo>
                    <a:pt x="118" y="142"/>
                    <a:pt x="118" y="142"/>
                    <a:pt x="118" y="142"/>
                  </a:cubicBezTo>
                  <a:cubicBezTo>
                    <a:pt x="119" y="143"/>
                    <a:pt x="119" y="143"/>
                    <a:pt x="119" y="143"/>
                  </a:cubicBezTo>
                  <a:cubicBezTo>
                    <a:pt x="120" y="143"/>
                    <a:pt x="120" y="143"/>
                    <a:pt x="120" y="143"/>
                  </a:cubicBezTo>
                  <a:cubicBezTo>
                    <a:pt x="120" y="143"/>
                    <a:pt x="120" y="143"/>
                    <a:pt x="120" y="143"/>
                  </a:cubicBezTo>
                  <a:cubicBezTo>
                    <a:pt x="122" y="142"/>
                    <a:pt x="122" y="142"/>
                    <a:pt x="122" y="142"/>
                  </a:cubicBezTo>
                  <a:cubicBezTo>
                    <a:pt x="123" y="141"/>
                    <a:pt x="123" y="141"/>
                    <a:pt x="123" y="141"/>
                  </a:cubicBezTo>
                  <a:cubicBezTo>
                    <a:pt x="124" y="141"/>
                    <a:pt x="124" y="141"/>
                    <a:pt x="124" y="141"/>
                  </a:cubicBezTo>
                  <a:cubicBezTo>
                    <a:pt x="125" y="140"/>
                    <a:pt x="125" y="140"/>
                    <a:pt x="125" y="140"/>
                  </a:cubicBezTo>
                  <a:cubicBezTo>
                    <a:pt x="126" y="140"/>
                    <a:pt x="126" y="140"/>
                    <a:pt x="126" y="140"/>
                  </a:cubicBezTo>
                  <a:cubicBezTo>
                    <a:pt x="126" y="140"/>
                    <a:pt x="126" y="140"/>
                    <a:pt x="126" y="140"/>
                  </a:cubicBezTo>
                  <a:cubicBezTo>
                    <a:pt x="126" y="140"/>
                    <a:pt x="126" y="140"/>
                    <a:pt x="126" y="140"/>
                  </a:cubicBezTo>
                  <a:cubicBezTo>
                    <a:pt x="125" y="139"/>
                    <a:pt x="125" y="139"/>
                    <a:pt x="125" y="139"/>
                  </a:cubicBezTo>
                  <a:cubicBezTo>
                    <a:pt x="125" y="139"/>
                    <a:pt x="125" y="139"/>
                    <a:pt x="125" y="139"/>
                  </a:cubicBezTo>
                  <a:cubicBezTo>
                    <a:pt x="127" y="138"/>
                    <a:pt x="127" y="138"/>
                    <a:pt x="127" y="138"/>
                  </a:cubicBezTo>
                  <a:cubicBezTo>
                    <a:pt x="128" y="139"/>
                    <a:pt x="128" y="139"/>
                    <a:pt x="128" y="139"/>
                  </a:cubicBezTo>
                  <a:cubicBezTo>
                    <a:pt x="128" y="140"/>
                    <a:pt x="128" y="140"/>
                    <a:pt x="128" y="140"/>
                  </a:cubicBezTo>
                  <a:cubicBezTo>
                    <a:pt x="127" y="140"/>
                    <a:pt x="127" y="140"/>
                    <a:pt x="127" y="140"/>
                  </a:cubicBezTo>
                  <a:cubicBezTo>
                    <a:pt x="127" y="141"/>
                    <a:pt x="127" y="141"/>
                    <a:pt x="127" y="141"/>
                  </a:cubicBezTo>
                  <a:cubicBezTo>
                    <a:pt x="127" y="141"/>
                    <a:pt x="127" y="141"/>
                    <a:pt x="127" y="141"/>
                  </a:cubicBezTo>
                  <a:cubicBezTo>
                    <a:pt x="128" y="141"/>
                    <a:pt x="128" y="141"/>
                    <a:pt x="128" y="141"/>
                  </a:cubicBezTo>
                  <a:cubicBezTo>
                    <a:pt x="129" y="140"/>
                    <a:pt x="129" y="140"/>
                    <a:pt x="129" y="140"/>
                  </a:cubicBezTo>
                  <a:cubicBezTo>
                    <a:pt x="130" y="141"/>
                    <a:pt x="130" y="141"/>
                    <a:pt x="130" y="141"/>
                  </a:cubicBezTo>
                  <a:cubicBezTo>
                    <a:pt x="130" y="141"/>
                    <a:pt x="130" y="141"/>
                    <a:pt x="130" y="141"/>
                  </a:cubicBezTo>
                  <a:cubicBezTo>
                    <a:pt x="129" y="141"/>
                    <a:pt x="129" y="141"/>
                    <a:pt x="129" y="141"/>
                  </a:cubicBezTo>
                  <a:cubicBezTo>
                    <a:pt x="128" y="142"/>
                    <a:pt x="128" y="142"/>
                    <a:pt x="128" y="142"/>
                  </a:cubicBezTo>
                  <a:cubicBezTo>
                    <a:pt x="130" y="143"/>
                    <a:pt x="130" y="143"/>
                    <a:pt x="130" y="143"/>
                  </a:cubicBezTo>
                  <a:cubicBezTo>
                    <a:pt x="130" y="145"/>
                    <a:pt x="130" y="145"/>
                    <a:pt x="130" y="145"/>
                  </a:cubicBezTo>
                  <a:cubicBezTo>
                    <a:pt x="130" y="144"/>
                    <a:pt x="130" y="144"/>
                    <a:pt x="130" y="144"/>
                  </a:cubicBezTo>
                  <a:cubicBezTo>
                    <a:pt x="131" y="145"/>
                    <a:pt x="131" y="145"/>
                    <a:pt x="131" y="145"/>
                  </a:cubicBezTo>
                  <a:cubicBezTo>
                    <a:pt x="131" y="145"/>
                    <a:pt x="131" y="145"/>
                    <a:pt x="131" y="145"/>
                  </a:cubicBezTo>
                  <a:cubicBezTo>
                    <a:pt x="132" y="146"/>
                    <a:pt x="132" y="146"/>
                    <a:pt x="132" y="146"/>
                  </a:cubicBezTo>
                  <a:cubicBezTo>
                    <a:pt x="132" y="145"/>
                    <a:pt x="132" y="145"/>
                    <a:pt x="132" y="145"/>
                  </a:cubicBezTo>
                  <a:cubicBezTo>
                    <a:pt x="132" y="144"/>
                    <a:pt x="132" y="144"/>
                    <a:pt x="132" y="144"/>
                  </a:cubicBezTo>
                  <a:cubicBezTo>
                    <a:pt x="131" y="145"/>
                    <a:pt x="131" y="145"/>
                    <a:pt x="131" y="145"/>
                  </a:cubicBezTo>
                  <a:cubicBezTo>
                    <a:pt x="131" y="144"/>
                    <a:pt x="131" y="144"/>
                    <a:pt x="131" y="144"/>
                  </a:cubicBezTo>
                  <a:cubicBezTo>
                    <a:pt x="132" y="144"/>
                    <a:pt x="132" y="144"/>
                    <a:pt x="132" y="144"/>
                  </a:cubicBezTo>
                  <a:cubicBezTo>
                    <a:pt x="134" y="144"/>
                    <a:pt x="134" y="144"/>
                    <a:pt x="134" y="144"/>
                  </a:cubicBezTo>
                  <a:cubicBezTo>
                    <a:pt x="134" y="144"/>
                    <a:pt x="134" y="144"/>
                    <a:pt x="134" y="144"/>
                  </a:cubicBezTo>
                  <a:cubicBezTo>
                    <a:pt x="135" y="144"/>
                    <a:pt x="135" y="144"/>
                    <a:pt x="135" y="144"/>
                  </a:cubicBezTo>
                  <a:cubicBezTo>
                    <a:pt x="136" y="142"/>
                    <a:pt x="136" y="142"/>
                    <a:pt x="136" y="142"/>
                  </a:cubicBezTo>
                  <a:cubicBezTo>
                    <a:pt x="138" y="141"/>
                    <a:pt x="138" y="141"/>
                    <a:pt x="138" y="141"/>
                  </a:cubicBezTo>
                  <a:cubicBezTo>
                    <a:pt x="139" y="140"/>
                    <a:pt x="139" y="140"/>
                    <a:pt x="139" y="140"/>
                  </a:cubicBezTo>
                  <a:cubicBezTo>
                    <a:pt x="139" y="140"/>
                    <a:pt x="139" y="140"/>
                    <a:pt x="139" y="140"/>
                  </a:cubicBezTo>
                  <a:cubicBezTo>
                    <a:pt x="138" y="140"/>
                    <a:pt x="138" y="140"/>
                    <a:pt x="138" y="140"/>
                  </a:cubicBezTo>
                  <a:cubicBezTo>
                    <a:pt x="138" y="140"/>
                    <a:pt x="138" y="140"/>
                    <a:pt x="138" y="140"/>
                  </a:cubicBezTo>
                  <a:cubicBezTo>
                    <a:pt x="137" y="140"/>
                    <a:pt x="137" y="140"/>
                    <a:pt x="137" y="140"/>
                  </a:cubicBezTo>
                  <a:cubicBezTo>
                    <a:pt x="138" y="140"/>
                    <a:pt x="138" y="140"/>
                    <a:pt x="138" y="140"/>
                  </a:cubicBezTo>
                  <a:cubicBezTo>
                    <a:pt x="139" y="140"/>
                    <a:pt x="139" y="140"/>
                    <a:pt x="139" y="140"/>
                  </a:cubicBezTo>
                  <a:cubicBezTo>
                    <a:pt x="141" y="139"/>
                    <a:pt x="141" y="139"/>
                    <a:pt x="141" y="139"/>
                  </a:cubicBezTo>
                  <a:cubicBezTo>
                    <a:pt x="145" y="139"/>
                    <a:pt x="145" y="139"/>
                    <a:pt x="145" y="139"/>
                  </a:cubicBezTo>
                  <a:cubicBezTo>
                    <a:pt x="147" y="139"/>
                    <a:pt x="147" y="139"/>
                    <a:pt x="147" y="139"/>
                  </a:cubicBezTo>
                  <a:cubicBezTo>
                    <a:pt x="148" y="138"/>
                    <a:pt x="148" y="138"/>
                    <a:pt x="148" y="138"/>
                  </a:cubicBezTo>
                  <a:cubicBezTo>
                    <a:pt x="148" y="138"/>
                    <a:pt x="148" y="138"/>
                    <a:pt x="148" y="138"/>
                  </a:cubicBezTo>
                  <a:cubicBezTo>
                    <a:pt x="149" y="138"/>
                    <a:pt x="149" y="138"/>
                    <a:pt x="149" y="138"/>
                  </a:cubicBezTo>
                  <a:cubicBezTo>
                    <a:pt x="150" y="137"/>
                    <a:pt x="150" y="137"/>
                    <a:pt x="150" y="137"/>
                  </a:cubicBezTo>
                  <a:cubicBezTo>
                    <a:pt x="151" y="136"/>
                    <a:pt x="151" y="136"/>
                    <a:pt x="151" y="136"/>
                  </a:cubicBezTo>
                  <a:cubicBezTo>
                    <a:pt x="151" y="134"/>
                    <a:pt x="151" y="134"/>
                    <a:pt x="151" y="134"/>
                  </a:cubicBezTo>
                  <a:cubicBezTo>
                    <a:pt x="150" y="133"/>
                    <a:pt x="150" y="133"/>
                    <a:pt x="150" y="133"/>
                  </a:cubicBezTo>
                  <a:cubicBezTo>
                    <a:pt x="152" y="132"/>
                    <a:pt x="152" y="132"/>
                    <a:pt x="152" y="132"/>
                  </a:cubicBezTo>
                  <a:cubicBezTo>
                    <a:pt x="152" y="130"/>
                    <a:pt x="152" y="130"/>
                    <a:pt x="152" y="130"/>
                  </a:cubicBezTo>
                  <a:cubicBezTo>
                    <a:pt x="153" y="129"/>
                    <a:pt x="153" y="129"/>
                    <a:pt x="153" y="129"/>
                  </a:cubicBezTo>
                  <a:cubicBezTo>
                    <a:pt x="153" y="127"/>
                    <a:pt x="153" y="127"/>
                    <a:pt x="153" y="127"/>
                  </a:cubicBezTo>
                  <a:cubicBezTo>
                    <a:pt x="154" y="127"/>
                    <a:pt x="154" y="127"/>
                    <a:pt x="154" y="127"/>
                  </a:cubicBezTo>
                  <a:cubicBezTo>
                    <a:pt x="154" y="126"/>
                    <a:pt x="154" y="126"/>
                    <a:pt x="154" y="126"/>
                  </a:cubicBezTo>
                  <a:cubicBezTo>
                    <a:pt x="156" y="123"/>
                    <a:pt x="156" y="123"/>
                    <a:pt x="156" y="123"/>
                  </a:cubicBezTo>
                  <a:cubicBezTo>
                    <a:pt x="157" y="123"/>
                    <a:pt x="157" y="123"/>
                    <a:pt x="157" y="123"/>
                  </a:cubicBezTo>
                  <a:cubicBezTo>
                    <a:pt x="158" y="121"/>
                    <a:pt x="158" y="121"/>
                    <a:pt x="158" y="121"/>
                  </a:cubicBezTo>
                  <a:cubicBezTo>
                    <a:pt x="159" y="120"/>
                    <a:pt x="159" y="120"/>
                    <a:pt x="159" y="120"/>
                  </a:cubicBezTo>
                  <a:cubicBezTo>
                    <a:pt x="159" y="118"/>
                    <a:pt x="159" y="118"/>
                    <a:pt x="159" y="118"/>
                  </a:cubicBezTo>
                  <a:cubicBezTo>
                    <a:pt x="161" y="117"/>
                    <a:pt x="161" y="117"/>
                    <a:pt x="161" y="117"/>
                  </a:cubicBezTo>
                  <a:cubicBezTo>
                    <a:pt x="160" y="116"/>
                    <a:pt x="160" y="116"/>
                    <a:pt x="160" y="116"/>
                  </a:cubicBezTo>
                  <a:cubicBezTo>
                    <a:pt x="161" y="116"/>
                    <a:pt x="161" y="116"/>
                    <a:pt x="161" y="116"/>
                  </a:cubicBezTo>
                  <a:cubicBezTo>
                    <a:pt x="162" y="115"/>
                    <a:pt x="162" y="115"/>
                    <a:pt x="162" y="115"/>
                  </a:cubicBezTo>
                  <a:cubicBezTo>
                    <a:pt x="161" y="114"/>
                    <a:pt x="161" y="114"/>
                    <a:pt x="161" y="114"/>
                  </a:cubicBezTo>
                  <a:cubicBezTo>
                    <a:pt x="163" y="113"/>
                    <a:pt x="163" y="113"/>
                    <a:pt x="163" y="113"/>
                  </a:cubicBezTo>
                  <a:cubicBezTo>
                    <a:pt x="164" y="112"/>
                    <a:pt x="164" y="112"/>
                    <a:pt x="164" y="112"/>
                  </a:cubicBezTo>
                  <a:cubicBezTo>
                    <a:pt x="164" y="112"/>
                    <a:pt x="164" y="112"/>
                    <a:pt x="164" y="112"/>
                  </a:cubicBezTo>
                  <a:cubicBezTo>
                    <a:pt x="165" y="110"/>
                    <a:pt x="165" y="110"/>
                    <a:pt x="165" y="110"/>
                  </a:cubicBezTo>
                  <a:cubicBezTo>
                    <a:pt x="166" y="110"/>
                    <a:pt x="166" y="110"/>
                    <a:pt x="166" y="110"/>
                  </a:cubicBezTo>
                  <a:cubicBezTo>
                    <a:pt x="167" y="110"/>
                    <a:pt x="167" y="110"/>
                    <a:pt x="167" y="110"/>
                  </a:cubicBezTo>
                  <a:cubicBezTo>
                    <a:pt x="166" y="110"/>
                    <a:pt x="166" y="110"/>
                    <a:pt x="166" y="110"/>
                  </a:cubicBezTo>
                  <a:cubicBezTo>
                    <a:pt x="166" y="109"/>
                    <a:pt x="166" y="109"/>
                    <a:pt x="166" y="109"/>
                  </a:cubicBezTo>
                  <a:cubicBezTo>
                    <a:pt x="168" y="109"/>
                    <a:pt x="168" y="109"/>
                    <a:pt x="168" y="109"/>
                  </a:cubicBezTo>
                  <a:cubicBezTo>
                    <a:pt x="169" y="108"/>
                    <a:pt x="169" y="108"/>
                    <a:pt x="169" y="108"/>
                  </a:cubicBezTo>
                  <a:cubicBezTo>
                    <a:pt x="169" y="107"/>
                    <a:pt x="169" y="107"/>
                    <a:pt x="169" y="107"/>
                  </a:cubicBezTo>
                  <a:cubicBezTo>
                    <a:pt x="169" y="107"/>
                    <a:pt x="169" y="107"/>
                    <a:pt x="169" y="107"/>
                  </a:cubicBezTo>
                  <a:cubicBezTo>
                    <a:pt x="169" y="106"/>
                    <a:pt x="169" y="106"/>
                    <a:pt x="169" y="106"/>
                  </a:cubicBezTo>
                  <a:cubicBezTo>
                    <a:pt x="171" y="105"/>
                    <a:pt x="171" y="105"/>
                    <a:pt x="171" y="105"/>
                  </a:cubicBezTo>
                  <a:cubicBezTo>
                    <a:pt x="171" y="104"/>
                    <a:pt x="171" y="104"/>
                    <a:pt x="171" y="104"/>
                  </a:cubicBezTo>
                  <a:cubicBezTo>
                    <a:pt x="172" y="104"/>
                    <a:pt x="172" y="104"/>
                    <a:pt x="172" y="104"/>
                  </a:cubicBezTo>
                  <a:cubicBezTo>
                    <a:pt x="173" y="102"/>
                    <a:pt x="173" y="102"/>
                    <a:pt x="173" y="102"/>
                  </a:cubicBezTo>
                  <a:cubicBezTo>
                    <a:pt x="173" y="102"/>
                    <a:pt x="173" y="102"/>
                    <a:pt x="173" y="102"/>
                  </a:cubicBezTo>
                  <a:cubicBezTo>
                    <a:pt x="173" y="100"/>
                    <a:pt x="173" y="100"/>
                    <a:pt x="173" y="100"/>
                  </a:cubicBezTo>
                  <a:cubicBezTo>
                    <a:pt x="173" y="100"/>
                    <a:pt x="173" y="100"/>
                    <a:pt x="173" y="100"/>
                  </a:cubicBezTo>
                  <a:cubicBezTo>
                    <a:pt x="173" y="99"/>
                    <a:pt x="173" y="99"/>
                    <a:pt x="173" y="99"/>
                  </a:cubicBezTo>
                  <a:cubicBezTo>
                    <a:pt x="174" y="97"/>
                    <a:pt x="174" y="97"/>
                    <a:pt x="174" y="97"/>
                  </a:cubicBezTo>
                  <a:cubicBezTo>
                    <a:pt x="174" y="95"/>
                    <a:pt x="174" y="95"/>
                    <a:pt x="174" y="95"/>
                  </a:cubicBezTo>
                  <a:cubicBezTo>
                    <a:pt x="176" y="93"/>
                    <a:pt x="176" y="93"/>
                    <a:pt x="176" y="93"/>
                  </a:cubicBezTo>
                  <a:cubicBezTo>
                    <a:pt x="176" y="92"/>
                    <a:pt x="176" y="92"/>
                    <a:pt x="176" y="92"/>
                  </a:cubicBezTo>
                  <a:cubicBezTo>
                    <a:pt x="177" y="90"/>
                    <a:pt x="177" y="90"/>
                    <a:pt x="177" y="90"/>
                  </a:cubicBezTo>
                  <a:cubicBezTo>
                    <a:pt x="178" y="89"/>
                    <a:pt x="178" y="89"/>
                    <a:pt x="178" y="89"/>
                  </a:cubicBezTo>
                  <a:cubicBezTo>
                    <a:pt x="178" y="88"/>
                    <a:pt x="178" y="88"/>
                    <a:pt x="178" y="88"/>
                  </a:cubicBezTo>
                  <a:cubicBezTo>
                    <a:pt x="178" y="87"/>
                    <a:pt x="178" y="87"/>
                    <a:pt x="178" y="87"/>
                  </a:cubicBezTo>
                  <a:cubicBezTo>
                    <a:pt x="179" y="86"/>
                    <a:pt x="179" y="86"/>
                    <a:pt x="179" y="86"/>
                  </a:cubicBezTo>
                  <a:cubicBezTo>
                    <a:pt x="178" y="84"/>
                    <a:pt x="178" y="84"/>
                    <a:pt x="178" y="84"/>
                  </a:cubicBezTo>
                  <a:cubicBezTo>
                    <a:pt x="178" y="83"/>
                    <a:pt x="178" y="83"/>
                    <a:pt x="178" y="83"/>
                  </a:cubicBezTo>
                  <a:cubicBezTo>
                    <a:pt x="178" y="82"/>
                    <a:pt x="178" y="82"/>
                    <a:pt x="178" y="82"/>
                  </a:cubicBezTo>
                  <a:cubicBezTo>
                    <a:pt x="177" y="81"/>
                    <a:pt x="177" y="81"/>
                    <a:pt x="177" y="81"/>
                  </a:cubicBezTo>
                  <a:cubicBezTo>
                    <a:pt x="177" y="80"/>
                    <a:pt x="177" y="80"/>
                    <a:pt x="177" y="80"/>
                  </a:cubicBezTo>
                  <a:cubicBezTo>
                    <a:pt x="178" y="80"/>
                    <a:pt x="178" y="80"/>
                    <a:pt x="178" y="80"/>
                  </a:cubicBezTo>
                  <a:cubicBezTo>
                    <a:pt x="178" y="79"/>
                    <a:pt x="178" y="79"/>
                    <a:pt x="178" y="79"/>
                  </a:cubicBezTo>
                  <a:cubicBezTo>
                    <a:pt x="178" y="78"/>
                    <a:pt x="178" y="78"/>
                    <a:pt x="178" y="78"/>
                  </a:cubicBezTo>
                  <a:cubicBezTo>
                    <a:pt x="178" y="77"/>
                    <a:pt x="178" y="77"/>
                    <a:pt x="178" y="77"/>
                  </a:cubicBezTo>
                  <a:cubicBezTo>
                    <a:pt x="178" y="75"/>
                    <a:pt x="178" y="75"/>
                    <a:pt x="178" y="75"/>
                  </a:cubicBezTo>
                  <a:cubicBezTo>
                    <a:pt x="179" y="74"/>
                    <a:pt x="179" y="74"/>
                    <a:pt x="179" y="74"/>
                  </a:cubicBezTo>
                  <a:cubicBezTo>
                    <a:pt x="178" y="74"/>
                    <a:pt x="178" y="74"/>
                    <a:pt x="178" y="74"/>
                  </a:cubicBezTo>
                  <a:cubicBezTo>
                    <a:pt x="178" y="73"/>
                    <a:pt x="178" y="73"/>
                    <a:pt x="178" y="73"/>
                  </a:cubicBezTo>
                  <a:cubicBezTo>
                    <a:pt x="178" y="71"/>
                    <a:pt x="178" y="71"/>
                    <a:pt x="178" y="71"/>
                  </a:cubicBezTo>
                  <a:cubicBezTo>
                    <a:pt x="178" y="71"/>
                    <a:pt x="178" y="71"/>
                    <a:pt x="178" y="71"/>
                  </a:cubicBezTo>
                  <a:cubicBezTo>
                    <a:pt x="178" y="70"/>
                    <a:pt x="178" y="70"/>
                    <a:pt x="178" y="70"/>
                  </a:cubicBezTo>
                  <a:cubicBezTo>
                    <a:pt x="177" y="70"/>
                    <a:pt x="177" y="70"/>
                    <a:pt x="177" y="70"/>
                  </a:cubicBezTo>
                  <a:cubicBezTo>
                    <a:pt x="177" y="69"/>
                    <a:pt x="177" y="69"/>
                    <a:pt x="177" y="69"/>
                  </a:cubicBezTo>
                  <a:cubicBezTo>
                    <a:pt x="177" y="68"/>
                    <a:pt x="177" y="68"/>
                    <a:pt x="177" y="68"/>
                  </a:cubicBezTo>
                  <a:cubicBezTo>
                    <a:pt x="176" y="68"/>
                    <a:pt x="176" y="68"/>
                    <a:pt x="176" y="68"/>
                  </a:cubicBezTo>
                  <a:cubicBezTo>
                    <a:pt x="175" y="66"/>
                    <a:pt x="175" y="66"/>
                    <a:pt x="175" y="66"/>
                  </a:cubicBezTo>
                  <a:cubicBezTo>
                    <a:pt x="175" y="65"/>
                    <a:pt x="175" y="65"/>
                    <a:pt x="175" y="65"/>
                  </a:cubicBezTo>
                  <a:cubicBezTo>
                    <a:pt x="175" y="64"/>
                    <a:pt x="175" y="64"/>
                    <a:pt x="175" y="64"/>
                  </a:cubicBezTo>
                  <a:cubicBezTo>
                    <a:pt x="174" y="64"/>
                    <a:pt x="174" y="64"/>
                    <a:pt x="174" y="64"/>
                  </a:cubicBezTo>
                  <a:cubicBezTo>
                    <a:pt x="173" y="65"/>
                    <a:pt x="173" y="65"/>
                    <a:pt x="173" y="65"/>
                  </a:cubicBezTo>
                  <a:cubicBezTo>
                    <a:pt x="173" y="64"/>
                    <a:pt x="173" y="64"/>
                    <a:pt x="173" y="64"/>
                  </a:cubicBezTo>
                  <a:cubicBezTo>
                    <a:pt x="173" y="63"/>
                    <a:pt x="173" y="63"/>
                    <a:pt x="173" y="63"/>
                  </a:cubicBezTo>
                  <a:cubicBezTo>
                    <a:pt x="172" y="63"/>
                    <a:pt x="172" y="63"/>
                    <a:pt x="172" y="63"/>
                  </a:cubicBezTo>
                  <a:cubicBezTo>
                    <a:pt x="172" y="62"/>
                    <a:pt x="172" y="62"/>
                    <a:pt x="172" y="62"/>
                  </a:cubicBezTo>
                  <a:cubicBezTo>
                    <a:pt x="171" y="61"/>
                    <a:pt x="171" y="61"/>
                    <a:pt x="171" y="61"/>
                  </a:cubicBezTo>
                  <a:cubicBezTo>
                    <a:pt x="170" y="61"/>
                    <a:pt x="170" y="61"/>
                    <a:pt x="170" y="61"/>
                  </a:cubicBezTo>
                  <a:cubicBezTo>
                    <a:pt x="171" y="60"/>
                    <a:pt x="171" y="60"/>
                    <a:pt x="171" y="60"/>
                  </a:cubicBezTo>
                  <a:cubicBezTo>
                    <a:pt x="170" y="59"/>
                    <a:pt x="170" y="59"/>
                    <a:pt x="170" y="59"/>
                  </a:cubicBezTo>
                  <a:cubicBezTo>
                    <a:pt x="171" y="58"/>
                    <a:pt x="171" y="58"/>
                    <a:pt x="171" y="58"/>
                  </a:cubicBezTo>
                  <a:cubicBezTo>
                    <a:pt x="171" y="57"/>
                    <a:pt x="171" y="57"/>
                    <a:pt x="171" y="57"/>
                  </a:cubicBezTo>
                  <a:cubicBezTo>
                    <a:pt x="171" y="57"/>
                    <a:pt x="171" y="57"/>
                    <a:pt x="171" y="57"/>
                  </a:cubicBezTo>
                  <a:cubicBezTo>
                    <a:pt x="171" y="56"/>
                    <a:pt x="171" y="56"/>
                    <a:pt x="171" y="56"/>
                  </a:cubicBezTo>
                  <a:cubicBezTo>
                    <a:pt x="170" y="56"/>
                    <a:pt x="170" y="56"/>
                    <a:pt x="170" y="56"/>
                  </a:cubicBezTo>
                  <a:cubicBezTo>
                    <a:pt x="170" y="56"/>
                    <a:pt x="170" y="56"/>
                    <a:pt x="170" y="56"/>
                  </a:cubicBezTo>
                  <a:cubicBezTo>
                    <a:pt x="170" y="56"/>
                    <a:pt x="170" y="56"/>
                    <a:pt x="170" y="56"/>
                  </a:cubicBezTo>
                  <a:cubicBezTo>
                    <a:pt x="170" y="57"/>
                    <a:pt x="170" y="57"/>
                    <a:pt x="170" y="57"/>
                  </a:cubicBezTo>
                  <a:cubicBezTo>
                    <a:pt x="168" y="55"/>
                    <a:pt x="168" y="55"/>
                    <a:pt x="168" y="55"/>
                  </a:cubicBezTo>
                  <a:cubicBezTo>
                    <a:pt x="168" y="54"/>
                    <a:pt x="168" y="54"/>
                    <a:pt x="168" y="54"/>
                  </a:cubicBezTo>
                  <a:cubicBezTo>
                    <a:pt x="167" y="54"/>
                    <a:pt x="167" y="54"/>
                    <a:pt x="167" y="54"/>
                  </a:cubicBezTo>
                  <a:cubicBezTo>
                    <a:pt x="167" y="55"/>
                    <a:pt x="167" y="55"/>
                    <a:pt x="167" y="55"/>
                  </a:cubicBezTo>
                  <a:cubicBezTo>
                    <a:pt x="167" y="56"/>
                    <a:pt x="167" y="56"/>
                    <a:pt x="167" y="56"/>
                  </a:cubicBezTo>
                  <a:cubicBezTo>
                    <a:pt x="168" y="57"/>
                    <a:pt x="168" y="57"/>
                    <a:pt x="168" y="57"/>
                  </a:cubicBezTo>
                  <a:cubicBezTo>
                    <a:pt x="167" y="56"/>
                    <a:pt x="167" y="56"/>
                    <a:pt x="167" y="56"/>
                  </a:cubicBezTo>
                  <a:cubicBezTo>
                    <a:pt x="166" y="56"/>
                    <a:pt x="166" y="56"/>
                    <a:pt x="166" y="56"/>
                  </a:cubicBezTo>
                  <a:cubicBezTo>
                    <a:pt x="166" y="55"/>
                    <a:pt x="166" y="55"/>
                    <a:pt x="166" y="55"/>
                  </a:cubicBezTo>
                  <a:cubicBezTo>
                    <a:pt x="166" y="55"/>
                    <a:pt x="166" y="55"/>
                    <a:pt x="166" y="55"/>
                  </a:cubicBezTo>
                  <a:cubicBezTo>
                    <a:pt x="166" y="53"/>
                    <a:pt x="166" y="53"/>
                    <a:pt x="166" y="53"/>
                  </a:cubicBezTo>
                  <a:cubicBezTo>
                    <a:pt x="166" y="52"/>
                    <a:pt x="166" y="52"/>
                    <a:pt x="166" y="52"/>
                  </a:cubicBezTo>
                  <a:cubicBezTo>
                    <a:pt x="166" y="52"/>
                    <a:pt x="166" y="52"/>
                    <a:pt x="166" y="52"/>
                  </a:cubicBezTo>
                  <a:cubicBezTo>
                    <a:pt x="165" y="51"/>
                    <a:pt x="165" y="51"/>
                    <a:pt x="165" y="51"/>
                  </a:cubicBezTo>
                  <a:cubicBezTo>
                    <a:pt x="165" y="51"/>
                    <a:pt x="165" y="51"/>
                    <a:pt x="165" y="51"/>
                  </a:cubicBezTo>
                  <a:cubicBezTo>
                    <a:pt x="165" y="50"/>
                    <a:pt x="165" y="50"/>
                    <a:pt x="165" y="50"/>
                  </a:cubicBezTo>
                  <a:cubicBezTo>
                    <a:pt x="165" y="49"/>
                    <a:pt x="165" y="49"/>
                    <a:pt x="165" y="49"/>
                  </a:cubicBezTo>
                  <a:cubicBezTo>
                    <a:pt x="164" y="48"/>
                    <a:pt x="164" y="48"/>
                    <a:pt x="164" y="48"/>
                  </a:cubicBezTo>
                  <a:cubicBezTo>
                    <a:pt x="163" y="48"/>
                    <a:pt x="163" y="48"/>
                    <a:pt x="163" y="48"/>
                  </a:cubicBezTo>
                  <a:cubicBezTo>
                    <a:pt x="163" y="47"/>
                    <a:pt x="163" y="47"/>
                    <a:pt x="163" y="47"/>
                  </a:cubicBezTo>
                  <a:cubicBezTo>
                    <a:pt x="164" y="47"/>
                    <a:pt x="164" y="47"/>
                    <a:pt x="164" y="47"/>
                  </a:cubicBezTo>
                  <a:cubicBezTo>
                    <a:pt x="164" y="46"/>
                    <a:pt x="164" y="46"/>
                    <a:pt x="164" y="46"/>
                  </a:cubicBezTo>
                  <a:cubicBezTo>
                    <a:pt x="163" y="45"/>
                    <a:pt x="163" y="45"/>
                    <a:pt x="163" y="45"/>
                  </a:cubicBezTo>
                  <a:cubicBezTo>
                    <a:pt x="163" y="45"/>
                    <a:pt x="163" y="45"/>
                    <a:pt x="163" y="45"/>
                  </a:cubicBezTo>
                  <a:cubicBezTo>
                    <a:pt x="162" y="45"/>
                    <a:pt x="162" y="45"/>
                    <a:pt x="162" y="45"/>
                  </a:cubicBezTo>
                  <a:cubicBezTo>
                    <a:pt x="161" y="44"/>
                    <a:pt x="161" y="44"/>
                    <a:pt x="161" y="44"/>
                  </a:cubicBezTo>
                  <a:cubicBezTo>
                    <a:pt x="160" y="44"/>
                    <a:pt x="160" y="44"/>
                    <a:pt x="160" y="44"/>
                  </a:cubicBezTo>
                  <a:cubicBezTo>
                    <a:pt x="160" y="43"/>
                    <a:pt x="160" y="43"/>
                    <a:pt x="160" y="43"/>
                  </a:cubicBezTo>
                  <a:cubicBezTo>
                    <a:pt x="159" y="44"/>
                    <a:pt x="159" y="44"/>
                    <a:pt x="159" y="44"/>
                  </a:cubicBezTo>
                  <a:cubicBezTo>
                    <a:pt x="159" y="43"/>
                    <a:pt x="159" y="43"/>
                    <a:pt x="159" y="43"/>
                  </a:cubicBezTo>
                  <a:cubicBezTo>
                    <a:pt x="158" y="43"/>
                    <a:pt x="158" y="43"/>
                    <a:pt x="158" y="43"/>
                  </a:cubicBezTo>
                  <a:cubicBezTo>
                    <a:pt x="157" y="43"/>
                    <a:pt x="157" y="43"/>
                    <a:pt x="157" y="43"/>
                  </a:cubicBezTo>
                  <a:cubicBezTo>
                    <a:pt x="158" y="43"/>
                    <a:pt x="158" y="43"/>
                    <a:pt x="158" y="43"/>
                  </a:cubicBezTo>
                  <a:cubicBezTo>
                    <a:pt x="159" y="42"/>
                    <a:pt x="159" y="42"/>
                    <a:pt x="159" y="42"/>
                  </a:cubicBezTo>
                  <a:cubicBezTo>
                    <a:pt x="159" y="42"/>
                    <a:pt x="159" y="42"/>
                    <a:pt x="159" y="42"/>
                  </a:cubicBezTo>
                  <a:cubicBezTo>
                    <a:pt x="158" y="41"/>
                    <a:pt x="158" y="41"/>
                    <a:pt x="158" y="41"/>
                  </a:cubicBezTo>
                  <a:cubicBezTo>
                    <a:pt x="157" y="42"/>
                    <a:pt x="157" y="42"/>
                    <a:pt x="157" y="42"/>
                  </a:cubicBezTo>
                  <a:cubicBezTo>
                    <a:pt x="157" y="41"/>
                    <a:pt x="157" y="41"/>
                    <a:pt x="157" y="41"/>
                  </a:cubicBezTo>
                  <a:cubicBezTo>
                    <a:pt x="156" y="41"/>
                    <a:pt x="156" y="41"/>
                    <a:pt x="156" y="41"/>
                  </a:cubicBezTo>
                  <a:cubicBezTo>
                    <a:pt x="156" y="41"/>
                    <a:pt x="156" y="41"/>
                    <a:pt x="156" y="41"/>
                  </a:cubicBezTo>
                  <a:cubicBezTo>
                    <a:pt x="154" y="40"/>
                    <a:pt x="154" y="40"/>
                    <a:pt x="154" y="40"/>
                  </a:cubicBezTo>
                  <a:cubicBezTo>
                    <a:pt x="153" y="39"/>
                    <a:pt x="153" y="39"/>
                    <a:pt x="153" y="39"/>
                  </a:cubicBezTo>
                  <a:cubicBezTo>
                    <a:pt x="153" y="37"/>
                    <a:pt x="153" y="37"/>
                    <a:pt x="153" y="37"/>
                  </a:cubicBezTo>
                  <a:cubicBezTo>
                    <a:pt x="153" y="36"/>
                    <a:pt x="153" y="36"/>
                    <a:pt x="153" y="36"/>
                  </a:cubicBezTo>
                  <a:cubicBezTo>
                    <a:pt x="153" y="35"/>
                    <a:pt x="153" y="35"/>
                    <a:pt x="153" y="35"/>
                  </a:cubicBezTo>
                  <a:cubicBezTo>
                    <a:pt x="153" y="35"/>
                    <a:pt x="153" y="35"/>
                    <a:pt x="153" y="35"/>
                  </a:cubicBezTo>
                  <a:cubicBezTo>
                    <a:pt x="153" y="34"/>
                    <a:pt x="153" y="34"/>
                    <a:pt x="153" y="34"/>
                  </a:cubicBezTo>
                  <a:cubicBezTo>
                    <a:pt x="153" y="32"/>
                    <a:pt x="153" y="32"/>
                    <a:pt x="153" y="32"/>
                  </a:cubicBezTo>
                  <a:cubicBezTo>
                    <a:pt x="152" y="31"/>
                    <a:pt x="152" y="31"/>
                    <a:pt x="152" y="31"/>
                  </a:cubicBezTo>
                  <a:cubicBezTo>
                    <a:pt x="153" y="30"/>
                    <a:pt x="153" y="30"/>
                    <a:pt x="153" y="30"/>
                  </a:cubicBezTo>
                  <a:cubicBezTo>
                    <a:pt x="152" y="30"/>
                    <a:pt x="152" y="30"/>
                    <a:pt x="152" y="30"/>
                  </a:cubicBezTo>
                  <a:cubicBezTo>
                    <a:pt x="152" y="30"/>
                    <a:pt x="152" y="30"/>
                    <a:pt x="152" y="30"/>
                  </a:cubicBezTo>
                  <a:cubicBezTo>
                    <a:pt x="151" y="28"/>
                    <a:pt x="151" y="28"/>
                    <a:pt x="151" y="28"/>
                  </a:cubicBezTo>
                  <a:cubicBezTo>
                    <a:pt x="151" y="26"/>
                    <a:pt x="151" y="26"/>
                    <a:pt x="151" y="26"/>
                  </a:cubicBezTo>
                  <a:cubicBezTo>
                    <a:pt x="151" y="26"/>
                    <a:pt x="151" y="26"/>
                    <a:pt x="151" y="26"/>
                  </a:cubicBezTo>
                  <a:cubicBezTo>
                    <a:pt x="151" y="26"/>
                    <a:pt x="151" y="26"/>
                    <a:pt x="151" y="26"/>
                  </a:cubicBezTo>
                  <a:cubicBezTo>
                    <a:pt x="151" y="25"/>
                    <a:pt x="151" y="25"/>
                    <a:pt x="151" y="25"/>
                  </a:cubicBezTo>
                  <a:cubicBezTo>
                    <a:pt x="151" y="23"/>
                    <a:pt x="151" y="23"/>
                    <a:pt x="151" y="23"/>
                  </a:cubicBezTo>
                  <a:cubicBezTo>
                    <a:pt x="151" y="22"/>
                    <a:pt x="151" y="22"/>
                    <a:pt x="151" y="22"/>
                  </a:cubicBezTo>
                  <a:cubicBezTo>
                    <a:pt x="151" y="21"/>
                    <a:pt x="151" y="21"/>
                    <a:pt x="151" y="21"/>
                  </a:cubicBezTo>
                  <a:cubicBezTo>
                    <a:pt x="151" y="21"/>
                    <a:pt x="151" y="21"/>
                    <a:pt x="151" y="21"/>
                  </a:cubicBezTo>
                  <a:cubicBezTo>
                    <a:pt x="151" y="20"/>
                    <a:pt x="151" y="20"/>
                    <a:pt x="151" y="20"/>
                  </a:cubicBezTo>
                  <a:cubicBezTo>
                    <a:pt x="149" y="19"/>
                    <a:pt x="149" y="19"/>
                    <a:pt x="149" y="19"/>
                  </a:cubicBezTo>
                  <a:cubicBezTo>
                    <a:pt x="148" y="19"/>
                    <a:pt x="148" y="19"/>
                    <a:pt x="148" y="19"/>
                  </a:cubicBezTo>
                  <a:cubicBezTo>
                    <a:pt x="149" y="18"/>
                    <a:pt x="149" y="18"/>
                    <a:pt x="149" y="18"/>
                  </a:cubicBezTo>
                  <a:cubicBezTo>
                    <a:pt x="148" y="17"/>
                    <a:pt x="148" y="17"/>
                    <a:pt x="148" y="17"/>
                  </a:cubicBezTo>
                  <a:cubicBezTo>
                    <a:pt x="147" y="18"/>
                    <a:pt x="147" y="18"/>
                    <a:pt x="147" y="18"/>
                  </a:cubicBezTo>
                  <a:cubicBezTo>
                    <a:pt x="146" y="18"/>
                    <a:pt x="146" y="18"/>
                    <a:pt x="146" y="18"/>
                  </a:cubicBezTo>
                  <a:cubicBezTo>
                    <a:pt x="146" y="18"/>
                    <a:pt x="146" y="18"/>
                    <a:pt x="146" y="18"/>
                  </a:cubicBezTo>
                  <a:cubicBezTo>
                    <a:pt x="145" y="19"/>
                    <a:pt x="145" y="19"/>
                    <a:pt x="145" y="19"/>
                  </a:cubicBezTo>
                  <a:cubicBezTo>
                    <a:pt x="144" y="17"/>
                    <a:pt x="144" y="17"/>
                    <a:pt x="144" y="17"/>
                  </a:cubicBezTo>
                  <a:cubicBezTo>
                    <a:pt x="144" y="17"/>
                    <a:pt x="144" y="17"/>
                    <a:pt x="144" y="17"/>
                  </a:cubicBezTo>
                  <a:cubicBezTo>
                    <a:pt x="144" y="15"/>
                    <a:pt x="144" y="15"/>
                    <a:pt x="144" y="15"/>
                  </a:cubicBezTo>
                  <a:cubicBezTo>
                    <a:pt x="144" y="14"/>
                    <a:pt x="144" y="14"/>
                    <a:pt x="144" y="14"/>
                  </a:cubicBezTo>
                  <a:cubicBezTo>
                    <a:pt x="144" y="12"/>
                    <a:pt x="144" y="12"/>
                    <a:pt x="144" y="12"/>
                  </a:cubicBezTo>
                  <a:cubicBezTo>
                    <a:pt x="144" y="12"/>
                    <a:pt x="144" y="12"/>
                    <a:pt x="144" y="12"/>
                  </a:cubicBezTo>
                  <a:cubicBezTo>
                    <a:pt x="143" y="12"/>
                    <a:pt x="143" y="12"/>
                    <a:pt x="143" y="12"/>
                  </a:cubicBezTo>
                  <a:cubicBezTo>
                    <a:pt x="144" y="11"/>
                    <a:pt x="144" y="11"/>
                    <a:pt x="144" y="11"/>
                  </a:cubicBezTo>
                  <a:cubicBezTo>
                    <a:pt x="143" y="10"/>
                    <a:pt x="143" y="10"/>
                    <a:pt x="143" y="10"/>
                  </a:cubicBezTo>
                  <a:cubicBezTo>
                    <a:pt x="143" y="9"/>
                    <a:pt x="143" y="9"/>
                    <a:pt x="143" y="9"/>
                  </a:cubicBezTo>
                  <a:cubicBezTo>
                    <a:pt x="142" y="9"/>
                    <a:pt x="142" y="9"/>
                    <a:pt x="142" y="9"/>
                  </a:cubicBezTo>
                  <a:cubicBezTo>
                    <a:pt x="142" y="8"/>
                    <a:pt x="142" y="8"/>
                    <a:pt x="142" y="8"/>
                  </a:cubicBezTo>
                  <a:cubicBezTo>
                    <a:pt x="143" y="8"/>
                    <a:pt x="143" y="8"/>
                    <a:pt x="143" y="8"/>
                  </a:cubicBezTo>
                  <a:cubicBezTo>
                    <a:pt x="142" y="7"/>
                    <a:pt x="142" y="7"/>
                    <a:pt x="142" y="7"/>
                  </a:cubicBezTo>
                  <a:cubicBezTo>
                    <a:pt x="142" y="8"/>
                    <a:pt x="142" y="8"/>
                    <a:pt x="142" y="8"/>
                  </a:cubicBezTo>
                  <a:cubicBezTo>
                    <a:pt x="141" y="7"/>
                    <a:pt x="141" y="7"/>
                    <a:pt x="141" y="7"/>
                  </a:cubicBezTo>
                  <a:cubicBezTo>
                    <a:pt x="141" y="5"/>
                    <a:pt x="141" y="5"/>
                    <a:pt x="141" y="5"/>
                  </a:cubicBezTo>
                  <a:cubicBezTo>
                    <a:pt x="141" y="5"/>
                    <a:pt x="141" y="5"/>
                    <a:pt x="141" y="5"/>
                  </a:cubicBezTo>
                  <a:cubicBezTo>
                    <a:pt x="141" y="4"/>
                    <a:pt x="141" y="4"/>
                    <a:pt x="141" y="4"/>
                  </a:cubicBezTo>
                  <a:cubicBezTo>
                    <a:pt x="140" y="3"/>
                    <a:pt x="140" y="3"/>
                    <a:pt x="140" y="3"/>
                  </a:cubicBezTo>
                  <a:cubicBezTo>
                    <a:pt x="140" y="3"/>
                    <a:pt x="140" y="3"/>
                    <a:pt x="140" y="3"/>
                  </a:cubicBezTo>
                  <a:cubicBezTo>
                    <a:pt x="139" y="3"/>
                    <a:pt x="139" y="3"/>
                    <a:pt x="139" y="3"/>
                  </a:cubicBezTo>
                  <a:cubicBezTo>
                    <a:pt x="138" y="4"/>
                    <a:pt x="138" y="4"/>
                    <a:pt x="138" y="4"/>
                  </a:cubicBezTo>
                  <a:cubicBezTo>
                    <a:pt x="138" y="5"/>
                    <a:pt x="138" y="5"/>
                    <a:pt x="138" y="5"/>
                  </a:cubicBezTo>
                  <a:cubicBezTo>
                    <a:pt x="138" y="7"/>
                    <a:pt x="138" y="7"/>
                    <a:pt x="138" y="7"/>
                  </a:cubicBezTo>
                  <a:cubicBezTo>
                    <a:pt x="138" y="7"/>
                    <a:pt x="138" y="7"/>
                    <a:pt x="138" y="7"/>
                  </a:cubicBezTo>
                  <a:cubicBezTo>
                    <a:pt x="138" y="8"/>
                    <a:pt x="138" y="8"/>
                    <a:pt x="138" y="8"/>
                  </a:cubicBezTo>
                  <a:cubicBezTo>
                    <a:pt x="137" y="8"/>
                    <a:pt x="137" y="8"/>
                    <a:pt x="137" y="8"/>
                  </a:cubicBezTo>
                  <a:cubicBezTo>
                    <a:pt x="137" y="9"/>
                    <a:pt x="137" y="9"/>
                    <a:pt x="137" y="9"/>
                  </a:cubicBezTo>
                  <a:cubicBezTo>
                    <a:pt x="136" y="10"/>
                    <a:pt x="136" y="10"/>
                    <a:pt x="136" y="10"/>
                  </a:cubicBezTo>
                  <a:cubicBezTo>
                    <a:pt x="137" y="10"/>
                    <a:pt x="137" y="10"/>
                    <a:pt x="137" y="10"/>
                  </a:cubicBezTo>
                  <a:cubicBezTo>
                    <a:pt x="137" y="11"/>
                    <a:pt x="137" y="11"/>
                    <a:pt x="137" y="11"/>
                  </a:cubicBezTo>
                  <a:cubicBezTo>
                    <a:pt x="137" y="11"/>
                    <a:pt x="137" y="11"/>
                    <a:pt x="137" y="11"/>
                  </a:cubicBezTo>
                  <a:cubicBezTo>
                    <a:pt x="136" y="11"/>
                    <a:pt x="136" y="11"/>
                    <a:pt x="136" y="11"/>
                  </a:cubicBezTo>
                  <a:cubicBezTo>
                    <a:pt x="136" y="12"/>
                    <a:pt x="136" y="12"/>
                    <a:pt x="136" y="12"/>
                  </a:cubicBezTo>
                  <a:cubicBezTo>
                    <a:pt x="135" y="13"/>
                    <a:pt x="135" y="13"/>
                    <a:pt x="135" y="13"/>
                  </a:cubicBezTo>
                  <a:cubicBezTo>
                    <a:pt x="136" y="14"/>
                    <a:pt x="136" y="14"/>
                    <a:pt x="136" y="14"/>
                  </a:cubicBezTo>
                  <a:cubicBezTo>
                    <a:pt x="136" y="14"/>
                    <a:pt x="136" y="14"/>
                    <a:pt x="136" y="14"/>
                  </a:cubicBezTo>
                  <a:cubicBezTo>
                    <a:pt x="136" y="14"/>
                    <a:pt x="136" y="14"/>
                    <a:pt x="136" y="14"/>
                  </a:cubicBezTo>
                  <a:cubicBezTo>
                    <a:pt x="135" y="15"/>
                    <a:pt x="135" y="15"/>
                    <a:pt x="135" y="15"/>
                  </a:cubicBezTo>
                  <a:cubicBezTo>
                    <a:pt x="135" y="17"/>
                    <a:pt x="135" y="17"/>
                    <a:pt x="135" y="17"/>
                  </a:cubicBezTo>
                  <a:cubicBezTo>
                    <a:pt x="135" y="18"/>
                    <a:pt x="135" y="18"/>
                    <a:pt x="135" y="18"/>
                  </a:cubicBezTo>
                  <a:cubicBezTo>
                    <a:pt x="135" y="19"/>
                    <a:pt x="135" y="19"/>
                    <a:pt x="135" y="19"/>
                  </a:cubicBezTo>
                  <a:cubicBezTo>
                    <a:pt x="135" y="20"/>
                    <a:pt x="135" y="20"/>
                    <a:pt x="135" y="20"/>
                  </a:cubicBezTo>
                  <a:cubicBezTo>
                    <a:pt x="135" y="22"/>
                    <a:pt x="135" y="22"/>
                    <a:pt x="135" y="22"/>
                  </a:cubicBezTo>
                  <a:cubicBezTo>
                    <a:pt x="134" y="22"/>
                    <a:pt x="134" y="22"/>
                    <a:pt x="134" y="22"/>
                  </a:cubicBezTo>
                  <a:cubicBezTo>
                    <a:pt x="134" y="23"/>
                    <a:pt x="134" y="23"/>
                    <a:pt x="134" y="23"/>
                  </a:cubicBezTo>
                  <a:cubicBezTo>
                    <a:pt x="133" y="24"/>
                    <a:pt x="133" y="24"/>
                    <a:pt x="133" y="24"/>
                  </a:cubicBezTo>
                  <a:cubicBezTo>
                    <a:pt x="133" y="27"/>
                    <a:pt x="133" y="27"/>
                    <a:pt x="133" y="27"/>
                  </a:cubicBezTo>
                  <a:cubicBezTo>
                    <a:pt x="132" y="28"/>
                    <a:pt x="132" y="28"/>
                    <a:pt x="132" y="28"/>
                  </a:cubicBezTo>
                  <a:cubicBezTo>
                    <a:pt x="133" y="28"/>
                    <a:pt x="133" y="28"/>
                    <a:pt x="133" y="28"/>
                  </a:cubicBezTo>
                  <a:cubicBezTo>
                    <a:pt x="132" y="30"/>
                    <a:pt x="132" y="30"/>
                    <a:pt x="132" y="30"/>
                  </a:cubicBezTo>
                  <a:cubicBezTo>
                    <a:pt x="131" y="30"/>
                    <a:pt x="131" y="30"/>
                    <a:pt x="131" y="30"/>
                  </a:cubicBezTo>
                  <a:cubicBezTo>
                    <a:pt x="131" y="32"/>
                    <a:pt x="131" y="32"/>
                    <a:pt x="131" y="32"/>
                  </a:cubicBezTo>
                  <a:cubicBezTo>
                    <a:pt x="130" y="33"/>
                    <a:pt x="130" y="33"/>
                    <a:pt x="130" y="33"/>
                  </a:cubicBezTo>
                  <a:cubicBezTo>
                    <a:pt x="127" y="34"/>
                    <a:pt x="127" y="34"/>
                    <a:pt x="127" y="34"/>
                  </a:cubicBezTo>
                  <a:cubicBezTo>
                    <a:pt x="126" y="33"/>
                    <a:pt x="126" y="33"/>
                    <a:pt x="126" y="33"/>
                  </a:cubicBezTo>
                  <a:cubicBezTo>
                    <a:pt x="125" y="33"/>
                    <a:pt x="125" y="33"/>
                    <a:pt x="125" y="33"/>
                  </a:cubicBezTo>
                  <a:cubicBezTo>
                    <a:pt x="124" y="32"/>
                    <a:pt x="124" y="32"/>
                    <a:pt x="124" y="32"/>
                  </a:cubicBezTo>
                  <a:cubicBezTo>
                    <a:pt x="123" y="31"/>
                    <a:pt x="123" y="31"/>
                    <a:pt x="123" y="31"/>
                  </a:cubicBezTo>
                  <a:cubicBezTo>
                    <a:pt x="123" y="31"/>
                    <a:pt x="123" y="31"/>
                    <a:pt x="123" y="31"/>
                  </a:cubicBezTo>
                  <a:cubicBezTo>
                    <a:pt x="123" y="31"/>
                    <a:pt x="123" y="31"/>
                    <a:pt x="123" y="31"/>
                  </a:cubicBezTo>
                  <a:cubicBezTo>
                    <a:pt x="122" y="30"/>
                    <a:pt x="122" y="30"/>
                    <a:pt x="122" y="30"/>
                  </a:cubicBezTo>
                  <a:cubicBezTo>
                    <a:pt x="121" y="30"/>
                    <a:pt x="121" y="30"/>
                    <a:pt x="121" y="30"/>
                  </a:cubicBezTo>
                  <a:cubicBezTo>
                    <a:pt x="121" y="29"/>
                    <a:pt x="121" y="29"/>
                    <a:pt x="121" y="29"/>
                  </a:cubicBezTo>
                  <a:cubicBezTo>
                    <a:pt x="119" y="29"/>
                    <a:pt x="119" y="29"/>
                    <a:pt x="119" y="29"/>
                  </a:cubicBezTo>
                  <a:cubicBezTo>
                    <a:pt x="118" y="28"/>
                    <a:pt x="118" y="28"/>
                    <a:pt x="118" y="28"/>
                  </a:cubicBezTo>
                  <a:cubicBezTo>
                    <a:pt x="118" y="28"/>
                    <a:pt x="118" y="28"/>
                    <a:pt x="118" y="28"/>
                  </a:cubicBezTo>
                  <a:cubicBezTo>
                    <a:pt x="117" y="27"/>
                    <a:pt x="117" y="27"/>
                    <a:pt x="117" y="27"/>
                  </a:cubicBezTo>
                  <a:cubicBezTo>
                    <a:pt x="116" y="27"/>
                    <a:pt x="116" y="27"/>
                    <a:pt x="116" y="27"/>
                  </a:cubicBezTo>
                  <a:cubicBezTo>
                    <a:pt x="115" y="26"/>
                    <a:pt x="115" y="26"/>
                    <a:pt x="115" y="26"/>
                  </a:cubicBezTo>
                  <a:cubicBezTo>
                    <a:pt x="114" y="25"/>
                    <a:pt x="114" y="25"/>
                    <a:pt x="114" y="25"/>
                  </a:cubicBezTo>
                  <a:cubicBezTo>
                    <a:pt x="114" y="25"/>
                    <a:pt x="114" y="25"/>
                    <a:pt x="114" y="25"/>
                  </a:cubicBezTo>
                  <a:cubicBezTo>
                    <a:pt x="113" y="25"/>
                    <a:pt x="113" y="25"/>
                    <a:pt x="113" y="25"/>
                  </a:cubicBezTo>
                  <a:cubicBezTo>
                    <a:pt x="112" y="25"/>
                    <a:pt x="112" y="25"/>
                    <a:pt x="112" y="25"/>
                  </a:cubicBezTo>
                  <a:cubicBezTo>
                    <a:pt x="112" y="25"/>
                    <a:pt x="112" y="25"/>
                    <a:pt x="112" y="25"/>
                  </a:cubicBezTo>
                  <a:cubicBezTo>
                    <a:pt x="112" y="25"/>
                    <a:pt x="112" y="25"/>
                    <a:pt x="112" y="25"/>
                  </a:cubicBezTo>
                  <a:cubicBezTo>
                    <a:pt x="111" y="24"/>
                    <a:pt x="111" y="24"/>
                    <a:pt x="111" y="24"/>
                  </a:cubicBezTo>
                  <a:cubicBezTo>
                    <a:pt x="111" y="23"/>
                    <a:pt x="111" y="23"/>
                    <a:pt x="111" y="23"/>
                  </a:cubicBezTo>
                  <a:cubicBezTo>
                    <a:pt x="109" y="22"/>
                    <a:pt x="109" y="22"/>
                    <a:pt x="109" y="22"/>
                  </a:cubicBezTo>
                  <a:cubicBezTo>
                    <a:pt x="109" y="22"/>
                    <a:pt x="109" y="22"/>
                    <a:pt x="109" y="22"/>
                  </a:cubicBezTo>
                  <a:cubicBezTo>
                    <a:pt x="108" y="21"/>
                    <a:pt x="108" y="21"/>
                    <a:pt x="108" y="21"/>
                  </a:cubicBezTo>
                  <a:cubicBezTo>
                    <a:pt x="108" y="20"/>
                    <a:pt x="108" y="20"/>
                    <a:pt x="108" y="20"/>
                  </a:cubicBezTo>
                  <a:cubicBezTo>
                    <a:pt x="108" y="19"/>
                    <a:pt x="108" y="19"/>
                    <a:pt x="108" y="19"/>
                  </a:cubicBezTo>
                  <a:cubicBezTo>
                    <a:pt x="109" y="18"/>
                    <a:pt x="109" y="18"/>
                    <a:pt x="109" y="18"/>
                  </a:cubicBezTo>
                  <a:cubicBezTo>
                    <a:pt x="110" y="17"/>
                    <a:pt x="110" y="17"/>
                    <a:pt x="110" y="17"/>
                  </a:cubicBezTo>
                  <a:cubicBezTo>
                    <a:pt x="110" y="16"/>
                    <a:pt x="110" y="16"/>
                    <a:pt x="110" y="16"/>
                  </a:cubicBezTo>
                  <a:cubicBezTo>
                    <a:pt x="110" y="15"/>
                    <a:pt x="110" y="15"/>
                    <a:pt x="110" y="15"/>
                  </a:cubicBezTo>
                  <a:cubicBezTo>
                    <a:pt x="109" y="16"/>
                    <a:pt x="109" y="16"/>
                    <a:pt x="109" y="16"/>
                  </a:cubicBezTo>
                  <a:cubicBezTo>
                    <a:pt x="109" y="15"/>
                    <a:pt x="109" y="15"/>
                    <a:pt x="109" y="15"/>
                  </a:cubicBezTo>
                  <a:cubicBezTo>
                    <a:pt x="110" y="14"/>
                    <a:pt x="110" y="14"/>
                    <a:pt x="110" y="14"/>
                  </a:cubicBezTo>
                  <a:cubicBezTo>
                    <a:pt x="110" y="13"/>
                    <a:pt x="110" y="13"/>
                    <a:pt x="110" y="13"/>
                  </a:cubicBezTo>
                  <a:cubicBezTo>
                    <a:pt x="110" y="13"/>
                    <a:pt x="110" y="13"/>
                    <a:pt x="110" y="13"/>
                  </a:cubicBezTo>
                  <a:cubicBezTo>
                    <a:pt x="111" y="13"/>
                    <a:pt x="111" y="13"/>
                    <a:pt x="111" y="13"/>
                  </a:cubicBezTo>
                  <a:cubicBezTo>
                    <a:pt x="111" y="13"/>
                    <a:pt x="111" y="13"/>
                    <a:pt x="111" y="13"/>
                  </a:cubicBezTo>
                  <a:cubicBezTo>
                    <a:pt x="112" y="13"/>
                    <a:pt x="112" y="13"/>
                    <a:pt x="112" y="13"/>
                  </a:cubicBezTo>
                  <a:cubicBezTo>
                    <a:pt x="113" y="13"/>
                    <a:pt x="113" y="13"/>
                    <a:pt x="113" y="13"/>
                  </a:cubicBezTo>
                  <a:cubicBezTo>
                    <a:pt x="113" y="12"/>
                    <a:pt x="113" y="12"/>
                    <a:pt x="113" y="12"/>
                  </a:cubicBezTo>
                  <a:cubicBezTo>
                    <a:pt x="112" y="12"/>
                    <a:pt x="112" y="12"/>
                    <a:pt x="112" y="12"/>
                  </a:cubicBezTo>
                  <a:cubicBezTo>
                    <a:pt x="113" y="11"/>
                    <a:pt x="113" y="11"/>
                    <a:pt x="113" y="11"/>
                  </a:cubicBezTo>
                  <a:cubicBezTo>
                    <a:pt x="113" y="11"/>
                    <a:pt x="113" y="11"/>
                    <a:pt x="113" y="11"/>
                  </a:cubicBezTo>
                  <a:cubicBezTo>
                    <a:pt x="114" y="10"/>
                    <a:pt x="114" y="10"/>
                    <a:pt x="114" y="10"/>
                  </a:cubicBezTo>
                  <a:cubicBezTo>
                    <a:pt x="115" y="10"/>
                    <a:pt x="115" y="10"/>
                    <a:pt x="115" y="10"/>
                  </a:cubicBezTo>
                  <a:cubicBezTo>
                    <a:pt x="115" y="9"/>
                    <a:pt x="115" y="9"/>
                    <a:pt x="115" y="9"/>
                  </a:cubicBezTo>
                  <a:cubicBezTo>
                    <a:pt x="115" y="8"/>
                    <a:pt x="115" y="8"/>
                    <a:pt x="115" y="8"/>
                  </a:cubicBezTo>
                  <a:cubicBezTo>
                    <a:pt x="114" y="8"/>
                    <a:pt x="114" y="8"/>
                    <a:pt x="114" y="8"/>
                  </a:cubicBezTo>
                  <a:cubicBezTo>
                    <a:pt x="114" y="9"/>
                    <a:pt x="114" y="9"/>
                    <a:pt x="114" y="9"/>
                  </a:cubicBezTo>
                  <a:cubicBezTo>
                    <a:pt x="113" y="8"/>
                    <a:pt x="113" y="8"/>
                    <a:pt x="113" y="8"/>
                  </a:cubicBezTo>
                  <a:cubicBezTo>
                    <a:pt x="113" y="7"/>
                    <a:pt x="113" y="7"/>
                    <a:pt x="113" y="7"/>
                  </a:cubicBezTo>
                  <a:cubicBezTo>
                    <a:pt x="112" y="7"/>
                    <a:pt x="112" y="7"/>
                    <a:pt x="112" y="7"/>
                  </a:cubicBezTo>
                  <a:cubicBezTo>
                    <a:pt x="111" y="9"/>
                    <a:pt x="111" y="9"/>
                    <a:pt x="111" y="9"/>
                  </a:cubicBezTo>
                  <a:cubicBezTo>
                    <a:pt x="112" y="9"/>
                    <a:pt x="112" y="9"/>
                    <a:pt x="112" y="9"/>
                  </a:cubicBezTo>
                  <a:cubicBezTo>
                    <a:pt x="112" y="9"/>
                    <a:pt x="112" y="9"/>
                    <a:pt x="112" y="9"/>
                  </a:cubicBezTo>
                  <a:cubicBezTo>
                    <a:pt x="111" y="10"/>
                    <a:pt x="111" y="10"/>
                    <a:pt x="111" y="10"/>
                  </a:cubicBezTo>
                  <a:cubicBezTo>
                    <a:pt x="110" y="9"/>
                    <a:pt x="110" y="9"/>
                    <a:pt x="110" y="9"/>
                  </a:cubicBezTo>
                  <a:cubicBezTo>
                    <a:pt x="110" y="9"/>
                    <a:pt x="110" y="9"/>
                    <a:pt x="110" y="9"/>
                  </a:cubicBezTo>
                  <a:cubicBezTo>
                    <a:pt x="110" y="8"/>
                    <a:pt x="110" y="8"/>
                    <a:pt x="110" y="8"/>
                  </a:cubicBezTo>
                  <a:cubicBezTo>
                    <a:pt x="109" y="9"/>
                    <a:pt x="109" y="9"/>
                    <a:pt x="109" y="9"/>
                  </a:cubicBezTo>
                  <a:cubicBezTo>
                    <a:pt x="109" y="9"/>
                    <a:pt x="109" y="9"/>
                    <a:pt x="109" y="9"/>
                  </a:cubicBezTo>
                  <a:cubicBezTo>
                    <a:pt x="109" y="8"/>
                    <a:pt x="109" y="8"/>
                    <a:pt x="109" y="8"/>
                  </a:cubicBezTo>
                  <a:cubicBezTo>
                    <a:pt x="109" y="8"/>
                    <a:pt x="109" y="8"/>
                    <a:pt x="109" y="8"/>
                  </a:cubicBezTo>
                  <a:cubicBezTo>
                    <a:pt x="110" y="8"/>
                    <a:pt x="110" y="8"/>
                    <a:pt x="110" y="8"/>
                  </a:cubicBezTo>
                  <a:cubicBezTo>
                    <a:pt x="109" y="8"/>
                    <a:pt x="109" y="8"/>
                    <a:pt x="109" y="8"/>
                  </a:cubicBezTo>
                  <a:cubicBezTo>
                    <a:pt x="108" y="8"/>
                    <a:pt x="108" y="8"/>
                    <a:pt x="108" y="8"/>
                  </a:cubicBezTo>
                  <a:cubicBezTo>
                    <a:pt x="107" y="9"/>
                    <a:pt x="107" y="9"/>
                    <a:pt x="107" y="9"/>
                  </a:cubicBezTo>
                  <a:cubicBezTo>
                    <a:pt x="107" y="9"/>
                    <a:pt x="107" y="9"/>
                    <a:pt x="107" y="9"/>
                  </a:cubicBezTo>
                  <a:cubicBezTo>
                    <a:pt x="107" y="9"/>
                    <a:pt x="107" y="9"/>
                    <a:pt x="107" y="9"/>
                  </a:cubicBezTo>
                  <a:cubicBezTo>
                    <a:pt x="107" y="9"/>
                    <a:pt x="107" y="9"/>
                    <a:pt x="107" y="9"/>
                  </a:cubicBezTo>
                  <a:cubicBezTo>
                    <a:pt x="106" y="9"/>
                    <a:pt x="106" y="9"/>
                    <a:pt x="106" y="9"/>
                  </a:cubicBezTo>
                  <a:cubicBezTo>
                    <a:pt x="106" y="8"/>
                    <a:pt x="106" y="8"/>
                    <a:pt x="106" y="8"/>
                  </a:cubicBezTo>
                  <a:cubicBezTo>
                    <a:pt x="105" y="7"/>
                    <a:pt x="105" y="7"/>
                    <a:pt x="105" y="7"/>
                  </a:cubicBezTo>
                  <a:cubicBezTo>
                    <a:pt x="105" y="7"/>
                    <a:pt x="105" y="7"/>
                    <a:pt x="105" y="7"/>
                  </a:cubicBezTo>
                  <a:cubicBezTo>
                    <a:pt x="104" y="8"/>
                    <a:pt x="104" y="8"/>
                    <a:pt x="104" y="8"/>
                  </a:cubicBezTo>
                  <a:cubicBezTo>
                    <a:pt x="103" y="8"/>
                    <a:pt x="103" y="8"/>
                    <a:pt x="103" y="8"/>
                  </a:cubicBezTo>
                  <a:cubicBezTo>
                    <a:pt x="102" y="8"/>
                    <a:pt x="102" y="8"/>
                    <a:pt x="102" y="8"/>
                  </a:cubicBezTo>
                  <a:cubicBezTo>
                    <a:pt x="102" y="7"/>
                    <a:pt x="102" y="7"/>
                    <a:pt x="102" y="7"/>
                  </a:cubicBezTo>
                  <a:cubicBezTo>
                    <a:pt x="102" y="7"/>
                    <a:pt x="102" y="7"/>
                    <a:pt x="102" y="7"/>
                  </a:cubicBezTo>
                  <a:cubicBezTo>
                    <a:pt x="101" y="6"/>
                    <a:pt x="101" y="6"/>
                    <a:pt x="101" y="6"/>
                  </a:cubicBezTo>
                  <a:cubicBezTo>
                    <a:pt x="100" y="7"/>
                    <a:pt x="100" y="7"/>
                    <a:pt x="100" y="7"/>
                  </a:cubicBezTo>
                  <a:cubicBezTo>
                    <a:pt x="99" y="7"/>
                    <a:pt x="99" y="7"/>
                    <a:pt x="99" y="7"/>
                  </a:cubicBezTo>
                  <a:cubicBezTo>
                    <a:pt x="98" y="6"/>
                    <a:pt x="98" y="6"/>
                    <a:pt x="98" y="6"/>
                  </a:cubicBezTo>
                  <a:cubicBezTo>
                    <a:pt x="98" y="6"/>
                    <a:pt x="98" y="6"/>
                    <a:pt x="98" y="6"/>
                  </a:cubicBezTo>
                  <a:cubicBezTo>
                    <a:pt x="98" y="5"/>
                    <a:pt x="98" y="5"/>
                    <a:pt x="98" y="5"/>
                  </a:cubicBezTo>
                  <a:cubicBezTo>
                    <a:pt x="97" y="5"/>
                    <a:pt x="97" y="5"/>
                    <a:pt x="97" y="5"/>
                  </a:cubicBezTo>
                  <a:cubicBezTo>
                    <a:pt x="97" y="5"/>
                    <a:pt x="97" y="5"/>
                    <a:pt x="97" y="5"/>
                  </a:cubicBezTo>
                  <a:cubicBezTo>
                    <a:pt x="96" y="6"/>
                    <a:pt x="96" y="6"/>
                    <a:pt x="96" y="6"/>
                  </a:cubicBezTo>
                  <a:cubicBezTo>
                    <a:pt x="96" y="5"/>
                    <a:pt x="96" y="5"/>
                    <a:pt x="96" y="5"/>
                  </a:cubicBezTo>
                  <a:cubicBezTo>
                    <a:pt x="95" y="5"/>
                    <a:pt x="95" y="5"/>
                    <a:pt x="95" y="5"/>
                  </a:cubicBezTo>
                  <a:cubicBezTo>
                    <a:pt x="94" y="4"/>
                    <a:pt x="94" y="4"/>
                    <a:pt x="94" y="4"/>
                  </a:cubicBezTo>
                  <a:cubicBezTo>
                    <a:pt x="93" y="4"/>
                    <a:pt x="93" y="4"/>
                    <a:pt x="93" y="4"/>
                  </a:cubicBezTo>
                  <a:cubicBezTo>
                    <a:pt x="93" y="4"/>
                    <a:pt x="93" y="4"/>
                    <a:pt x="93" y="4"/>
                  </a:cubicBezTo>
                  <a:cubicBezTo>
                    <a:pt x="92" y="4"/>
                    <a:pt x="92" y="4"/>
                    <a:pt x="92" y="4"/>
                  </a:cubicBezTo>
                  <a:cubicBezTo>
                    <a:pt x="93" y="5"/>
                    <a:pt x="93" y="5"/>
                    <a:pt x="93" y="5"/>
                  </a:cubicBezTo>
                  <a:cubicBezTo>
                    <a:pt x="93" y="5"/>
                    <a:pt x="93" y="5"/>
                    <a:pt x="93" y="5"/>
                  </a:cubicBezTo>
                  <a:cubicBezTo>
                    <a:pt x="94" y="5"/>
                    <a:pt x="94" y="5"/>
                    <a:pt x="94" y="5"/>
                  </a:cubicBezTo>
                  <a:cubicBezTo>
                    <a:pt x="94" y="5"/>
                    <a:pt x="94" y="5"/>
                    <a:pt x="94" y="5"/>
                  </a:cubicBezTo>
                  <a:cubicBezTo>
                    <a:pt x="96" y="6"/>
                    <a:pt x="96" y="6"/>
                    <a:pt x="96" y="6"/>
                  </a:cubicBezTo>
                  <a:cubicBezTo>
                    <a:pt x="95" y="7"/>
                    <a:pt x="95" y="7"/>
                    <a:pt x="95" y="7"/>
                  </a:cubicBezTo>
                  <a:cubicBezTo>
                    <a:pt x="96" y="8"/>
                    <a:pt x="96" y="8"/>
                    <a:pt x="96" y="8"/>
                  </a:cubicBezTo>
                  <a:cubicBezTo>
                    <a:pt x="95" y="8"/>
                    <a:pt x="95" y="8"/>
                    <a:pt x="95" y="8"/>
                  </a:cubicBezTo>
                  <a:cubicBezTo>
                    <a:pt x="94" y="9"/>
                    <a:pt x="94" y="9"/>
                    <a:pt x="94" y="9"/>
                  </a:cubicBezTo>
                  <a:cubicBezTo>
                    <a:pt x="94" y="8"/>
                    <a:pt x="94" y="8"/>
                    <a:pt x="94" y="8"/>
                  </a:cubicBezTo>
                  <a:cubicBezTo>
                    <a:pt x="94" y="8"/>
                    <a:pt x="94" y="8"/>
                    <a:pt x="94" y="8"/>
                  </a:cubicBezTo>
                  <a:cubicBezTo>
                    <a:pt x="93" y="9"/>
                    <a:pt x="93" y="9"/>
                    <a:pt x="93" y="9"/>
                  </a:cubicBezTo>
                  <a:cubicBezTo>
                    <a:pt x="90" y="9"/>
                    <a:pt x="90" y="9"/>
                    <a:pt x="90" y="9"/>
                  </a:cubicBezTo>
                  <a:cubicBezTo>
                    <a:pt x="89" y="8"/>
                    <a:pt x="89" y="8"/>
                    <a:pt x="89" y="8"/>
                  </a:cubicBezTo>
                  <a:cubicBezTo>
                    <a:pt x="89" y="8"/>
                    <a:pt x="89" y="8"/>
                    <a:pt x="89" y="8"/>
                  </a:cubicBezTo>
                  <a:cubicBezTo>
                    <a:pt x="88" y="9"/>
                    <a:pt x="88" y="9"/>
                    <a:pt x="88" y="9"/>
                  </a:cubicBezTo>
                  <a:cubicBezTo>
                    <a:pt x="88" y="9"/>
                    <a:pt x="88" y="9"/>
                    <a:pt x="88" y="9"/>
                  </a:cubicBezTo>
                  <a:cubicBezTo>
                    <a:pt x="87" y="9"/>
                    <a:pt x="87" y="9"/>
                    <a:pt x="87" y="9"/>
                  </a:cubicBezTo>
                  <a:cubicBezTo>
                    <a:pt x="88" y="10"/>
                    <a:pt x="88" y="10"/>
                    <a:pt x="88" y="10"/>
                  </a:cubicBezTo>
                  <a:cubicBezTo>
                    <a:pt x="87" y="10"/>
                    <a:pt x="87" y="10"/>
                    <a:pt x="87" y="10"/>
                  </a:cubicBezTo>
                  <a:cubicBezTo>
                    <a:pt x="86" y="10"/>
                    <a:pt x="86" y="10"/>
                    <a:pt x="86" y="10"/>
                  </a:cubicBezTo>
                  <a:cubicBezTo>
                    <a:pt x="86" y="10"/>
                    <a:pt x="86" y="10"/>
                    <a:pt x="86" y="10"/>
                  </a:cubicBezTo>
                  <a:cubicBezTo>
                    <a:pt x="86" y="11"/>
                    <a:pt x="86" y="11"/>
                    <a:pt x="86" y="11"/>
                  </a:cubicBezTo>
                  <a:cubicBezTo>
                    <a:pt x="86" y="11"/>
                    <a:pt x="86" y="11"/>
                    <a:pt x="86" y="11"/>
                  </a:cubicBezTo>
                  <a:cubicBezTo>
                    <a:pt x="85" y="11"/>
                    <a:pt x="85" y="11"/>
                    <a:pt x="85" y="11"/>
                  </a:cubicBezTo>
                  <a:cubicBezTo>
                    <a:pt x="85" y="11"/>
                    <a:pt x="85" y="11"/>
                    <a:pt x="85" y="11"/>
                  </a:cubicBezTo>
                  <a:cubicBezTo>
                    <a:pt x="85" y="12"/>
                    <a:pt x="85" y="12"/>
                    <a:pt x="85" y="12"/>
                  </a:cubicBezTo>
                  <a:cubicBezTo>
                    <a:pt x="85" y="12"/>
                    <a:pt x="85" y="12"/>
                    <a:pt x="85" y="12"/>
                  </a:cubicBezTo>
                  <a:cubicBezTo>
                    <a:pt x="84" y="12"/>
                    <a:pt x="84" y="12"/>
                    <a:pt x="84" y="12"/>
                  </a:cubicBezTo>
                  <a:cubicBezTo>
                    <a:pt x="84" y="13"/>
                    <a:pt x="84" y="13"/>
                    <a:pt x="84" y="13"/>
                  </a:cubicBezTo>
                  <a:cubicBezTo>
                    <a:pt x="85" y="13"/>
                    <a:pt x="85" y="13"/>
                    <a:pt x="85" y="13"/>
                  </a:cubicBezTo>
                  <a:cubicBezTo>
                    <a:pt x="85" y="14"/>
                    <a:pt x="85" y="14"/>
                    <a:pt x="85" y="14"/>
                  </a:cubicBezTo>
                  <a:cubicBezTo>
                    <a:pt x="84" y="13"/>
                    <a:pt x="84" y="13"/>
                    <a:pt x="84" y="13"/>
                  </a:cubicBezTo>
                  <a:cubicBezTo>
                    <a:pt x="83" y="14"/>
                    <a:pt x="83" y="14"/>
                    <a:pt x="83" y="14"/>
                  </a:cubicBezTo>
                  <a:cubicBezTo>
                    <a:pt x="83" y="14"/>
                    <a:pt x="83" y="14"/>
                    <a:pt x="83" y="14"/>
                  </a:cubicBezTo>
                  <a:cubicBezTo>
                    <a:pt x="82" y="15"/>
                    <a:pt x="82" y="15"/>
                    <a:pt x="82" y="15"/>
                  </a:cubicBezTo>
                  <a:cubicBezTo>
                    <a:pt x="81" y="16"/>
                    <a:pt x="81" y="16"/>
                    <a:pt x="81" y="16"/>
                  </a:cubicBezTo>
                  <a:cubicBezTo>
                    <a:pt x="81" y="16"/>
                    <a:pt x="81" y="16"/>
                    <a:pt x="81" y="16"/>
                  </a:cubicBezTo>
                  <a:cubicBezTo>
                    <a:pt x="80" y="18"/>
                    <a:pt x="80" y="18"/>
                    <a:pt x="80" y="18"/>
                  </a:cubicBezTo>
                  <a:cubicBezTo>
                    <a:pt x="80" y="18"/>
                    <a:pt x="80" y="18"/>
                    <a:pt x="80" y="18"/>
                  </a:cubicBezTo>
                  <a:cubicBezTo>
                    <a:pt x="80" y="18"/>
                    <a:pt x="80" y="18"/>
                    <a:pt x="80" y="18"/>
                  </a:cubicBezTo>
                  <a:cubicBezTo>
                    <a:pt x="82" y="19"/>
                    <a:pt x="82" y="19"/>
                    <a:pt x="82" y="19"/>
                  </a:cubicBezTo>
                  <a:cubicBezTo>
                    <a:pt x="81" y="19"/>
                    <a:pt x="81" y="19"/>
                    <a:pt x="81" y="19"/>
                  </a:cubicBezTo>
                  <a:cubicBezTo>
                    <a:pt x="81" y="19"/>
                    <a:pt x="81" y="19"/>
                    <a:pt x="81" y="19"/>
                  </a:cubicBezTo>
                  <a:cubicBezTo>
                    <a:pt x="83" y="20"/>
                    <a:pt x="83" y="20"/>
                    <a:pt x="83" y="20"/>
                  </a:cubicBezTo>
                  <a:cubicBezTo>
                    <a:pt x="82" y="20"/>
                    <a:pt x="82" y="20"/>
                    <a:pt x="82" y="20"/>
                  </a:cubicBezTo>
                  <a:cubicBezTo>
                    <a:pt x="81" y="20"/>
                    <a:pt x="81" y="20"/>
                    <a:pt x="81" y="20"/>
                  </a:cubicBezTo>
                  <a:cubicBezTo>
                    <a:pt x="80" y="20"/>
                    <a:pt x="80" y="20"/>
                    <a:pt x="80" y="20"/>
                  </a:cubicBezTo>
                  <a:cubicBezTo>
                    <a:pt x="80" y="20"/>
                    <a:pt x="80" y="20"/>
                    <a:pt x="80" y="20"/>
                  </a:cubicBezTo>
                  <a:cubicBezTo>
                    <a:pt x="81" y="21"/>
                    <a:pt x="81" y="21"/>
                    <a:pt x="81" y="21"/>
                  </a:cubicBezTo>
                  <a:cubicBezTo>
                    <a:pt x="81" y="22"/>
                    <a:pt x="81" y="22"/>
                    <a:pt x="81" y="22"/>
                  </a:cubicBezTo>
                  <a:cubicBezTo>
                    <a:pt x="82" y="22"/>
                    <a:pt x="82" y="22"/>
                    <a:pt x="82" y="22"/>
                  </a:cubicBezTo>
                  <a:cubicBezTo>
                    <a:pt x="81" y="22"/>
                    <a:pt x="81" y="22"/>
                    <a:pt x="81" y="22"/>
                  </a:cubicBezTo>
                  <a:cubicBezTo>
                    <a:pt x="80" y="20"/>
                    <a:pt x="80" y="20"/>
                    <a:pt x="80" y="20"/>
                  </a:cubicBezTo>
                  <a:cubicBezTo>
                    <a:pt x="79" y="20"/>
                    <a:pt x="79" y="20"/>
                    <a:pt x="79" y="20"/>
                  </a:cubicBezTo>
                  <a:cubicBezTo>
                    <a:pt x="79" y="21"/>
                    <a:pt x="79" y="21"/>
                    <a:pt x="79" y="21"/>
                  </a:cubicBezTo>
                  <a:cubicBezTo>
                    <a:pt x="79" y="21"/>
                    <a:pt x="79" y="21"/>
                    <a:pt x="79" y="21"/>
                  </a:cubicBezTo>
                  <a:cubicBezTo>
                    <a:pt x="79" y="21"/>
                    <a:pt x="79" y="21"/>
                    <a:pt x="79" y="21"/>
                  </a:cubicBezTo>
                  <a:cubicBezTo>
                    <a:pt x="77" y="20"/>
                    <a:pt x="77" y="20"/>
                    <a:pt x="77" y="20"/>
                  </a:cubicBezTo>
                  <a:cubicBezTo>
                    <a:pt x="75" y="20"/>
                    <a:pt x="75" y="20"/>
                    <a:pt x="75" y="20"/>
                  </a:cubicBezTo>
                  <a:cubicBezTo>
                    <a:pt x="76" y="20"/>
                    <a:pt x="76" y="20"/>
                    <a:pt x="76" y="20"/>
                  </a:cubicBezTo>
                  <a:cubicBezTo>
                    <a:pt x="75" y="21"/>
                    <a:pt x="75" y="21"/>
                    <a:pt x="75" y="21"/>
                  </a:cubicBezTo>
                  <a:cubicBezTo>
                    <a:pt x="75" y="20"/>
                    <a:pt x="75" y="20"/>
                    <a:pt x="75" y="20"/>
                  </a:cubicBezTo>
                  <a:cubicBezTo>
                    <a:pt x="75" y="20"/>
                    <a:pt x="75" y="20"/>
                    <a:pt x="75" y="20"/>
                  </a:cubicBezTo>
                  <a:cubicBezTo>
                    <a:pt x="74" y="21"/>
                    <a:pt x="74" y="21"/>
                    <a:pt x="74" y="21"/>
                  </a:cubicBezTo>
                  <a:cubicBezTo>
                    <a:pt x="75" y="22"/>
                    <a:pt x="75" y="22"/>
                    <a:pt x="75" y="22"/>
                  </a:cubicBezTo>
                  <a:cubicBezTo>
                    <a:pt x="75" y="22"/>
                    <a:pt x="75" y="22"/>
                    <a:pt x="75" y="22"/>
                  </a:cubicBezTo>
                  <a:cubicBezTo>
                    <a:pt x="75" y="22"/>
                    <a:pt x="75" y="22"/>
                    <a:pt x="75" y="22"/>
                  </a:cubicBezTo>
                  <a:cubicBezTo>
                    <a:pt x="74" y="22"/>
                    <a:pt x="74" y="22"/>
                    <a:pt x="74" y="22"/>
                  </a:cubicBezTo>
                  <a:cubicBezTo>
                    <a:pt x="74" y="22"/>
                    <a:pt x="74" y="22"/>
                    <a:pt x="74" y="22"/>
                  </a:cubicBezTo>
                  <a:cubicBezTo>
                    <a:pt x="73" y="23"/>
                    <a:pt x="73" y="23"/>
                    <a:pt x="73" y="23"/>
                  </a:cubicBezTo>
                  <a:cubicBezTo>
                    <a:pt x="72" y="23"/>
                    <a:pt x="72" y="23"/>
                    <a:pt x="72" y="23"/>
                  </a:cubicBezTo>
                  <a:cubicBezTo>
                    <a:pt x="73" y="23"/>
                    <a:pt x="73" y="23"/>
                    <a:pt x="73" y="23"/>
                  </a:cubicBezTo>
                  <a:cubicBezTo>
                    <a:pt x="74" y="22"/>
                    <a:pt x="74" y="22"/>
                    <a:pt x="74" y="22"/>
                  </a:cubicBezTo>
                  <a:cubicBezTo>
                    <a:pt x="74" y="20"/>
                    <a:pt x="74" y="20"/>
                    <a:pt x="74" y="20"/>
                  </a:cubicBezTo>
                  <a:cubicBezTo>
                    <a:pt x="74" y="20"/>
                    <a:pt x="74" y="20"/>
                    <a:pt x="74" y="20"/>
                  </a:cubicBezTo>
                  <a:cubicBezTo>
                    <a:pt x="74" y="19"/>
                    <a:pt x="74" y="19"/>
                    <a:pt x="74" y="19"/>
                  </a:cubicBezTo>
                  <a:cubicBezTo>
                    <a:pt x="73" y="19"/>
                    <a:pt x="73" y="19"/>
                    <a:pt x="73" y="19"/>
                  </a:cubicBezTo>
                  <a:cubicBezTo>
                    <a:pt x="72" y="17"/>
                    <a:pt x="72" y="17"/>
                    <a:pt x="72" y="17"/>
                  </a:cubicBezTo>
                  <a:cubicBezTo>
                    <a:pt x="71" y="16"/>
                    <a:pt x="71" y="16"/>
                    <a:pt x="71" y="16"/>
                  </a:cubicBezTo>
                  <a:cubicBezTo>
                    <a:pt x="70" y="16"/>
                    <a:pt x="70" y="16"/>
                    <a:pt x="70" y="16"/>
                  </a:cubicBezTo>
                  <a:cubicBezTo>
                    <a:pt x="69" y="15"/>
                    <a:pt x="69" y="15"/>
                    <a:pt x="69" y="15"/>
                  </a:cubicBezTo>
                  <a:cubicBezTo>
                    <a:pt x="69" y="16"/>
                    <a:pt x="69" y="16"/>
                    <a:pt x="69" y="16"/>
                  </a:cubicBezTo>
                  <a:cubicBezTo>
                    <a:pt x="69" y="16"/>
                    <a:pt x="69" y="16"/>
                    <a:pt x="69" y="16"/>
                  </a:cubicBezTo>
                  <a:cubicBezTo>
                    <a:pt x="68" y="16"/>
                    <a:pt x="68" y="16"/>
                    <a:pt x="68" y="16"/>
                  </a:cubicBezTo>
                  <a:cubicBezTo>
                    <a:pt x="68" y="17"/>
                    <a:pt x="68" y="17"/>
                    <a:pt x="68" y="17"/>
                  </a:cubicBezTo>
                  <a:cubicBezTo>
                    <a:pt x="67" y="17"/>
                    <a:pt x="67" y="17"/>
                    <a:pt x="67" y="17"/>
                  </a:cubicBezTo>
                  <a:cubicBezTo>
                    <a:pt x="67" y="16"/>
                    <a:pt x="67" y="16"/>
                    <a:pt x="67" y="16"/>
                  </a:cubicBezTo>
                  <a:cubicBezTo>
                    <a:pt x="67" y="17"/>
                    <a:pt x="67" y="17"/>
                    <a:pt x="67" y="17"/>
                  </a:cubicBezTo>
                  <a:cubicBezTo>
                    <a:pt x="66" y="17"/>
                    <a:pt x="66" y="17"/>
                    <a:pt x="66" y="17"/>
                  </a:cubicBezTo>
                  <a:cubicBezTo>
                    <a:pt x="66" y="16"/>
                    <a:pt x="66" y="16"/>
                    <a:pt x="66" y="16"/>
                  </a:cubicBezTo>
                  <a:cubicBezTo>
                    <a:pt x="65" y="16"/>
                    <a:pt x="65" y="16"/>
                    <a:pt x="65" y="16"/>
                  </a:cubicBezTo>
                  <a:cubicBezTo>
                    <a:pt x="65" y="17"/>
                    <a:pt x="65" y="17"/>
                    <a:pt x="65" y="17"/>
                  </a:cubicBezTo>
                  <a:cubicBezTo>
                    <a:pt x="66" y="17"/>
                    <a:pt x="66" y="17"/>
                    <a:pt x="66" y="17"/>
                  </a:cubicBezTo>
                  <a:cubicBezTo>
                    <a:pt x="65" y="17"/>
                    <a:pt x="65" y="17"/>
                    <a:pt x="65" y="17"/>
                  </a:cubicBezTo>
                  <a:cubicBezTo>
                    <a:pt x="65" y="18"/>
                    <a:pt x="65" y="18"/>
                    <a:pt x="65" y="18"/>
                  </a:cubicBezTo>
                  <a:cubicBezTo>
                    <a:pt x="65" y="19"/>
                    <a:pt x="65" y="19"/>
                    <a:pt x="65" y="19"/>
                  </a:cubicBezTo>
                  <a:cubicBezTo>
                    <a:pt x="64" y="19"/>
                    <a:pt x="64" y="19"/>
                    <a:pt x="64" y="19"/>
                  </a:cubicBezTo>
                  <a:cubicBezTo>
                    <a:pt x="64" y="19"/>
                    <a:pt x="64" y="19"/>
                    <a:pt x="64" y="19"/>
                  </a:cubicBezTo>
                  <a:cubicBezTo>
                    <a:pt x="63" y="19"/>
                    <a:pt x="63" y="19"/>
                    <a:pt x="63" y="19"/>
                  </a:cubicBezTo>
                  <a:cubicBezTo>
                    <a:pt x="63" y="18"/>
                    <a:pt x="63" y="18"/>
                    <a:pt x="63" y="18"/>
                  </a:cubicBezTo>
                  <a:cubicBezTo>
                    <a:pt x="64" y="18"/>
                    <a:pt x="64" y="18"/>
                    <a:pt x="64" y="18"/>
                  </a:cubicBezTo>
                  <a:cubicBezTo>
                    <a:pt x="63" y="18"/>
                    <a:pt x="63" y="18"/>
                    <a:pt x="63" y="18"/>
                  </a:cubicBezTo>
                  <a:cubicBezTo>
                    <a:pt x="63" y="18"/>
                    <a:pt x="63" y="18"/>
                    <a:pt x="63" y="18"/>
                  </a:cubicBezTo>
                  <a:cubicBezTo>
                    <a:pt x="62" y="19"/>
                    <a:pt x="62" y="19"/>
                    <a:pt x="62" y="19"/>
                  </a:cubicBezTo>
                  <a:cubicBezTo>
                    <a:pt x="61" y="19"/>
                    <a:pt x="61" y="19"/>
                    <a:pt x="61" y="19"/>
                  </a:cubicBezTo>
                  <a:cubicBezTo>
                    <a:pt x="61" y="20"/>
                    <a:pt x="61" y="20"/>
                    <a:pt x="61" y="20"/>
                  </a:cubicBezTo>
                  <a:cubicBezTo>
                    <a:pt x="62" y="20"/>
                    <a:pt x="62" y="20"/>
                    <a:pt x="62" y="20"/>
                  </a:cubicBezTo>
                  <a:cubicBezTo>
                    <a:pt x="61" y="21"/>
                    <a:pt x="61" y="21"/>
                    <a:pt x="61" y="21"/>
                  </a:cubicBezTo>
                  <a:cubicBezTo>
                    <a:pt x="60" y="21"/>
                    <a:pt x="60" y="21"/>
                    <a:pt x="60" y="21"/>
                  </a:cubicBezTo>
                  <a:cubicBezTo>
                    <a:pt x="59" y="21"/>
                    <a:pt x="59" y="21"/>
                    <a:pt x="59" y="21"/>
                  </a:cubicBezTo>
                  <a:cubicBezTo>
                    <a:pt x="60" y="22"/>
                    <a:pt x="60" y="22"/>
                    <a:pt x="60" y="22"/>
                  </a:cubicBezTo>
                  <a:cubicBezTo>
                    <a:pt x="61" y="22"/>
                    <a:pt x="61" y="22"/>
                    <a:pt x="61" y="22"/>
                  </a:cubicBezTo>
                  <a:cubicBezTo>
                    <a:pt x="60" y="23"/>
                    <a:pt x="60" y="23"/>
                    <a:pt x="60" y="23"/>
                  </a:cubicBezTo>
                  <a:cubicBezTo>
                    <a:pt x="60" y="23"/>
                    <a:pt x="60" y="23"/>
                    <a:pt x="60" y="23"/>
                  </a:cubicBezTo>
                  <a:cubicBezTo>
                    <a:pt x="59" y="22"/>
                    <a:pt x="59" y="22"/>
                    <a:pt x="59" y="22"/>
                  </a:cubicBezTo>
                  <a:cubicBezTo>
                    <a:pt x="58" y="23"/>
                    <a:pt x="58" y="23"/>
                    <a:pt x="58" y="23"/>
                  </a:cubicBezTo>
                  <a:cubicBezTo>
                    <a:pt x="57" y="23"/>
                    <a:pt x="57" y="23"/>
                    <a:pt x="57" y="23"/>
                  </a:cubicBezTo>
                  <a:cubicBezTo>
                    <a:pt x="58" y="23"/>
                    <a:pt x="58" y="23"/>
                    <a:pt x="58" y="23"/>
                  </a:cubicBezTo>
                  <a:cubicBezTo>
                    <a:pt x="58" y="24"/>
                    <a:pt x="58" y="24"/>
                    <a:pt x="58" y="24"/>
                  </a:cubicBezTo>
                  <a:cubicBezTo>
                    <a:pt x="58" y="24"/>
                    <a:pt x="58" y="24"/>
                    <a:pt x="58" y="24"/>
                  </a:cubicBezTo>
                  <a:cubicBezTo>
                    <a:pt x="58" y="24"/>
                    <a:pt x="58" y="24"/>
                    <a:pt x="58" y="24"/>
                  </a:cubicBezTo>
                  <a:cubicBezTo>
                    <a:pt x="58" y="25"/>
                    <a:pt x="58" y="25"/>
                    <a:pt x="58" y="25"/>
                  </a:cubicBezTo>
                  <a:cubicBezTo>
                    <a:pt x="58" y="26"/>
                    <a:pt x="58" y="26"/>
                    <a:pt x="58" y="26"/>
                  </a:cubicBezTo>
                  <a:cubicBezTo>
                    <a:pt x="57" y="26"/>
                    <a:pt x="57" y="26"/>
                    <a:pt x="57" y="26"/>
                  </a:cubicBezTo>
                  <a:cubicBezTo>
                    <a:pt x="57" y="27"/>
                    <a:pt x="57" y="27"/>
                    <a:pt x="57" y="27"/>
                  </a:cubicBezTo>
                  <a:cubicBezTo>
                    <a:pt x="58" y="27"/>
                    <a:pt x="58" y="27"/>
                    <a:pt x="58" y="27"/>
                  </a:cubicBezTo>
                  <a:cubicBezTo>
                    <a:pt x="57" y="27"/>
                    <a:pt x="57" y="27"/>
                    <a:pt x="57" y="27"/>
                  </a:cubicBezTo>
                  <a:cubicBezTo>
                    <a:pt x="57" y="28"/>
                    <a:pt x="57" y="28"/>
                    <a:pt x="57" y="28"/>
                  </a:cubicBezTo>
                  <a:cubicBezTo>
                    <a:pt x="56" y="27"/>
                    <a:pt x="56" y="27"/>
                    <a:pt x="56" y="27"/>
                  </a:cubicBezTo>
                  <a:cubicBezTo>
                    <a:pt x="56" y="27"/>
                    <a:pt x="56" y="27"/>
                    <a:pt x="56" y="27"/>
                  </a:cubicBezTo>
                  <a:cubicBezTo>
                    <a:pt x="55" y="26"/>
                    <a:pt x="55" y="26"/>
                    <a:pt x="55" y="26"/>
                  </a:cubicBezTo>
                  <a:cubicBezTo>
                    <a:pt x="55" y="27"/>
                    <a:pt x="55" y="27"/>
                    <a:pt x="55" y="27"/>
                  </a:cubicBezTo>
                  <a:cubicBezTo>
                    <a:pt x="54" y="26"/>
                    <a:pt x="54" y="26"/>
                    <a:pt x="54" y="26"/>
                  </a:cubicBezTo>
                  <a:cubicBezTo>
                    <a:pt x="53" y="26"/>
                    <a:pt x="53" y="26"/>
                    <a:pt x="53" y="26"/>
                  </a:cubicBezTo>
                  <a:cubicBezTo>
                    <a:pt x="53" y="26"/>
                    <a:pt x="53" y="26"/>
                    <a:pt x="53" y="26"/>
                  </a:cubicBezTo>
                  <a:cubicBezTo>
                    <a:pt x="54" y="27"/>
                    <a:pt x="54" y="27"/>
                    <a:pt x="54" y="27"/>
                  </a:cubicBezTo>
                  <a:cubicBezTo>
                    <a:pt x="54" y="27"/>
                    <a:pt x="54" y="27"/>
                    <a:pt x="54" y="27"/>
                  </a:cubicBezTo>
                  <a:cubicBezTo>
                    <a:pt x="53" y="28"/>
                    <a:pt x="53" y="28"/>
                    <a:pt x="53" y="28"/>
                  </a:cubicBezTo>
                  <a:cubicBezTo>
                    <a:pt x="54" y="29"/>
                    <a:pt x="54" y="29"/>
                    <a:pt x="54" y="29"/>
                  </a:cubicBezTo>
                  <a:cubicBezTo>
                    <a:pt x="55" y="29"/>
                    <a:pt x="55" y="29"/>
                    <a:pt x="55" y="29"/>
                  </a:cubicBezTo>
                  <a:cubicBezTo>
                    <a:pt x="54" y="29"/>
                    <a:pt x="54" y="29"/>
                    <a:pt x="54" y="29"/>
                  </a:cubicBezTo>
                  <a:cubicBezTo>
                    <a:pt x="54" y="30"/>
                    <a:pt x="54" y="30"/>
                    <a:pt x="54" y="30"/>
                  </a:cubicBezTo>
                  <a:cubicBezTo>
                    <a:pt x="54" y="30"/>
                    <a:pt x="54" y="30"/>
                    <a:pt x="54" y="30"/>
                  </a:cubicBezTo>
                  <a:cubicBezTo>
                    <a:pt x="54" y="30"/>
                    <a:pt x="54" y="30"/>
                    <a:pt x="54" y="30"/>
                  </a:cubicBezTo>
                  <a:cubicBezTo>
                    <a:pt x="54" y="31"/>
                    <a:pt x="54" y="31"/>
                    <a:pt x="54" y="31"/>
                  </a:cubicBezTo>
                  <a:cubicBezTo>
                    <a:pt x="53" y="32"/>
                    <a:pt x="53" y="32"/>
                    <a:pt x="53" y="32"/>
                  </a:cubicBezTo>
                  <a:cubicBezTo>
                    <a:pt x="53" y="33"/>
                    <a:pt x="53" y="33"/>
                    <a:pt x="53" y="33"/>
                  </a:cubicBezTo>
                  <a:cubicBezTo>
                    <a:pt x="52" y="30"/>
                    <a:pt x="52" y="30"/>
                    <a:pt x="52" y="30"/>
                  </a:cubicBezTo>
                  <a:cubicBezTo>
                    <a:pt x="51" y="28"/>
                    <a:pt x="51" y="28"/>
                    <a:pt x="51" y="28"/>
                  </a:cubicBezTo>
                  <a:cubicBezTo>
                    <a:pt x="50" y="28"/>
                    <a:pt x="50" y="28"/>
                    <a:pt x="50" y="28"/>
                  </a:cubicBezTo>
                  <a:cubicBezTo>
                    <a:pt x="51" y="27"/>
                    <a:pt x="51" y="27"/>
                    <a:pt x="51" y="27"/>
                  </a:cubicBezTo>
                  <a:cubicBezTo>
                    <a:pt x="50" y="27"/>
                    <a:pt x="50" y="27"/>
                    <a:pt x="50" y="27"/>
                  </a:cubicBezTo>
                  <a:cubicBezTo>
                    <a:pt x="49" y="28"/>
                    <a:pt x="49" y="28"/>
                    <a:pt x="49" y="28"/>
                  </a:cubicBezTo>
                  <a:cubicBezTo>
                    <a:pt x="49" y="29"/>
                    <a:pt x="49" y="29"/>
                    <a:pt x="49" y="29"/>
                  </a:cubicBezTo>
                  <a:cubicBezTo>
                    <a:pt x="48" y="29"/>
                    <a:pt x="48" y="29"/>
                    <a:pt x="48" y="29"/>
                  </a:cubicBezTo>
                  <a:cubicBezTo>
                    <a:pt x="48" y="29"/>
                    <a:pt x="48" y="29"/>
                    <a:pt x="48" y="29"/>
                  </a:cubicBezTo>
                  <a:cubicBezTo>
                    <a:pt x="47" y="29"/>
                    <a:pt x="47" y="29"/>
                    <a:pt x="47" y="29"/>
                  </a:cubicBezTo>
                  <a:cubicBezTo>
                    <a:pt x="47" y="30"/>
                    <a:pt x="47" y="30"/>
                    <a:pt x="47" y="30"/>
                  </a:cubicBezTo>
                  <a:cubicBezTo>
                    <a:pt x="46" y="30"/>
                    <a:pt x="46" y="30"/>
                    <a:pt x="46" y="30"/>
                  </a:cubicBezTo>
                  <a:cubicBezTo>
                    <a:pt x="46" y="31"/>
                    <a:pt x="46" y="31"/>
                    <a:pt x="46" y="31"/>
                  </a:cubicBezTo>
                  <a:cubicBezTo>
                    <a:pt x="46" y="34"/>
                    <a:pt x="46" y="34"/>
                    <a:pt x="46" y="34"/>
                  </a:cubicBezTo>
                  <a:cubicBezTo>
                    <a:pt x="47" y="34"/>
                    <a:pt x="47" y="34"/>
                    <a:pt x="47" y="34"/>
                  </a:cubicBezTo>
                  <a:cubicBezTo>
                    <a:pt x="47" y="35"/>
                    <a:pt x="47" y="35"/>
                    <a:pt x="47" y="35"/>
                  </a:cubicBezTo>
                  <a:cubicBezTo>
                    <a:pt x="46" y="35"/>
                    <a:pt x="46" y="35"/>
                    <a:pt x="46" y="35"/>
                  </a:cubicBezTo>
                  <a:cubicBezTo>
                    <a:pt x="46" y="36"/>
                    <a:pt x="46" y="36"/>
                    <a:pt x="46" y="36"/>
                  </a:cubicBezTo>
                  <a:cubicBezTo>
                    <a:pt x="44" y="36"/>
                    <a:pt x="44" y="36"/>
                    <a:pt x="44" y="36"/>
                  </a:cubicBezTo>
                  <a:cubicBezTo>
                    <a:pt x="44" y="36"/>
                    <a:pt x="44" y="36"/>
                    <a:pt x="44" y="36"/>
                  </a:cubicBezTo>
                  <a:cubicBezTo>
                    <a:pt x="43" y="37"/>
                    <a:pt x="43" y="37"/>
                    <a:pt x="43" y="37"/>
                  </a:cubicBezTo>
                  <a:cubicBezTo>
                    <a:pt x="43" y="38"/>
                    <a:pt x="43" y="38"/>
                    <a:pt x="43" y="38"/>
                  </a:cubicBezTo>
                  <a:cubicBezTo>
                    <a:pt x="43" y="39"/>
                    <a:pt x="43" y="39"/>
                    <a:pt x="43" y="39"/>
                  </a:cubicBezTo>
                  <a:cubicBezTo>
                    <a:pt x="41" y="40"/>
                    <a:pt x="41" y="40"/>
                    <a:pt x="41" y="40"/>
                  </a:cubicBezTo>
                  <a:cubicBezTo>
                    <a:pt x="39" y="42"/>
                    <a:pt x="39" y="42"/>
                    <a:pt x="39" y="42"/>
                  </a:cubicBezTo>
                  <a:cubicBezTo>
                    <a:pt x="37" y="42"/>
                    <a:pt x="37" y="42"/>
                    <a:pt x="37" y="42"/>
                  </a:cubicBezTo>
                  <a:cubicBezTo>
                    <a:pt x="36" y="42"/>
                    <a:pt x="36" y="42"/>
                    <a:pt x="36" y="42"/>
                  </a:cubicBezTo>
                  <a:cubicBezTo>
                    <a:pt x="34" y="42"/>
                    <a:pt x="34" y="42"/>
                    <a:pt x="34" y="42"/>
                  </a:cubicBezTo>
                  <a:cubicBezTo>
                    <a:pt x="33" y="43"/>
                    <a:pt x="33" y="43"/>
                    <a:pt x="33" y="43"/>
                  </a:cubicBezTo>
                  <a:cubicBezTo>
                    <a:pt x="32" y="42"/>
                    <a:pt x="32" y="42"/>
                    <a:pt x="32" y="42"/>
                  </a:cubicBezTo>
                  <a:cubicBezTo>
                    <a:pt x="31" y="43"/>
                    <a:pt x="31" y="43"/>
                    <a:pt x="31" y="43"/>
                  </a:cubicBezTo>
                  <a:cubicBezTo>
                    <a:pt x="31" y="44"/>
                    <a:pt x="31" y="44"/>
                    <a:pt x="31" y="44"/>
                  </a:cubicBezTo>
                  <a:cubicBezTo>
                    <a:pt x="30" y="44"/>
                    <a:pt x="30" y="44"/>
                    <a:pt x="30" y="44"/>
                  </a:cubicBezTo>
                  <a:cubicBezTo>
                    <a:pt x="27" y="44"/>
                    <a:pt x="27" y="44"/>
                    <a:pt x="27" y="44"/>
                  </a:cubicBezTo>
                  <a:cubicBezTo>
                    <a:pt x="26" y="44"/>
                    <a:pt x="26" y="44"/>
                    <a:pt x="26" y="44"/>
                  </a:cubicBezTo>
                  <a:cubicBezTo>
                    <a:pt x="26" y="45"/>
                    <a:pt x="26" y="45"/>
                    <a:pt x="26" y="45"/>
                  </a:cubicBezTo>
                  <a:cubicBezTo>
                    <a:pt x="24" y="46"/>
                    <a:pt x="24" y="46"/>
                    <a:pt x="24" y="46"/>
                  </a:cubicBezTo>
                  <a:cubicBezTo>
                    <a:pt x="23" y="46"/>
                    <a:pt x="23" y="46"/>
                    <a:pt x="23" y="46"/>
                  </a:cubicBezTo>
                  <a:cubicBezTo>
                    <a:pt x="22" y="45"/>
                    <a:pt x="22" y="45"/>
                    <a:pt x="22" y="45"/>
                  </a:cubicBezTo>
                  <a:cubicBezTo>
                    <a:pt x="21" y="45"/>
                    <a:pt x="21" y="45"/>
                    <a:pt x="21" y="45"/>
                  </a:cubicBezTo>
                  <a:cubicBezTo>
                    <a:pt x="21" y="45"/>
                    <a:pt x="21" y="45"/>
                    <a:pt x="21" y="45"/>
                  </a:cubicBezTo>
                  <a:cubicBezTo>
                    <a:pt x="20" y="45"/>
                    <a:pt x="20" y="45"/>
                    <a:pt x="20" y="45"/>
                  </a:cubicBezTo>
                  <a:cubicBezTo>
                    <a:pt x="19" y="46"/>
                    <a:pt x="19" y="46"/>
                    <a:pt x="19" y="46"/>
                  </a:cubicBezTo>
                  <a:cubicBezTo>
                    <a:pt x="18" y="47"/>
                    <a:pt x="18" y="47"/>
                    <a:pt x="18" y="47"/>
                  </a:cubicBezTo>
                  <a:cubicBezTo>
                    <a:pt x="17" y="47"/>
                    <a:pt x="17" y="47"/>
                    <a:pt x="17" y="47"/>
                  </a:cubicBezTo>
                  <a:cubicBezTo>
                    <a:pt x="17" y="47"/>
                    <a:pt x="17" y="47"/>
                    <a:pt x="17" y="47"/>
                  </a:cubicBezTo>
                  <a:cubicBezTo>
                    <a:pt x="15" y="48"/>
                    <a:pt x="15" y="48"/>
                    <a:pt x="15" y="48"/>
                  </a:cubicBezTo>
                  <a:cubicBezTo>
                    <a:pt x="14" y="49"/>
                    <a:pt x="14" y="49"/>
                    <a:pt x="14" y="49"/>
                  </a:cubicBezTo>
                  <a:cubicBezTo>
                    <a:pt x="11" y="50"/>
                    <a:pt x="11" y="50"/>
                    <a:pt x="11" y="50"/>
                  </a:cubicBezTo>
                  <a:cubicBezTo>
                    <a:pt x="10" y="51"/>
                    <a:pt x="10" y="51"/>
                    <a:pt x="10" y="51"/>
                  </a:cubicBezTo>
                  <a:cubicBezTo>
                    <a:pt x="10" y="52"/>
                    <a:pt x="10" y="52"/>
                    <a:pt x="10" y="52"/>
                  </a:cubicBezTo>
                  <a:cubicBezTo>
                    <a:pt x="9" y="53"/>
                    <a:pt x="9" y="53"/>
                    <a:pt x="9" y="53"/>
                  </a:cubicBezTo>
                  <a:cubicBezTo>
                    <a:pt x="8" y="53"/>
                    <a:pt x="8" y="53"/>
                    <a:pt x="8" y="53"/>
                  </a:cubicBezTo>
                  <a:cubicBezTo>
                    <a:pt x="9" y="52"/>
                    <a:pt x="9" y="52"/>
                    <a:pt x="9" y="52"/>
                  </a:cubicBezTo>
                  <a:cubicBezTo>
                    <a:pt x="8" y="52"/>
                    <a:pt x="8" y="52"/>
                    <a:pt x="8" y="52"/>
                  </a:cubicBezTo>
                  <a:cubicBezTo>
                    <a:pt x="9" y="51"/>
                    <a:pt x="9" y="51"/>
                    <a:pt x="9" y="51"/>
                  </a:cubicBezTo>
                  <a:cubicBezTo>
                    <a:pt x="9" y="50"/>
                    <a:pt x="9" y="50"/>
                    <a:pt x="9" y="50"/>
                  </a:cubicBezTo>
                  <a:cubicBezTo>
                    <a:pt x="7" y="51"/>
                    <a:pt x="7" y="51"/>
                    <a:pt x="7" y="51"/>
                  </a:cubicBezTo>
                  <a:cubicBezTo>
                    <a:pt x="7" y="52"/>
                    <a:pt x="7" y="52"/>
                    <a:pt x="7" y="52"/>
                  </a:cubicBezTo>
                  <a:cubicBezTo>
                    <a:pt x="6" y="54"/>
                    <a:pt x="6" y="54"/>
                    <a:pt x="6" y="54"/>
                  </a:cubicBezTo>
                  <a:cubicBezTo>
                    <a:pt x="7" y="55"/>
                    <a:pt x="7" y="55"/>
                    <a:pt x="7" y="55"/>
                  </a:cubicBezTo>
                  <a:cubicBezTo>
                    <a:pt x="6" y="56"/>
                    <a:pt x="6" y="56"/>
                    <a:pt x="6" y="56"/>
                  </a:cubicBezTo>
                  <a:cubicBezTo>
                    <a:pt x="6" y="58"/>
                    <a:pt x="6" y="58"/>
                    <a:pt x="6" y="58"/>
                  </a:cubicBezTo>
                  <a:cubicBezTo>
                    <a:pt x="5" y="60"/>
                    <a:pt x="5" y="60"/>
                    <a:pt x="5" y="60"/>
                  </a:cubicBezTo>
                  <a:cubicBezTo>
                    <a:pt x="4" y="62"/>
                    <a:pt x="4" y="62"/>
                    <a:pt x="4" y="62"/>
                  </a:cubicBezTo>
                  <a:cubicBezTo>
                    <a:pt x="4" y="64"/>
                    <a:pt x="4" y="64"/>
                    <a:pt x="4" y="64"/>
                  </a:cubicBezTo>
                  <a:cubicBezTo>
                    <a:pt x="4" y="66"/>
                    <a:pt x="4" y="66"/>
                    <a:pt x="4" y="66"/>
                  </a:cubicBezTo>
                  <a:cubicBezTo>
                    <a:pt x="6" y="68"/>
                    <a:pt x="6" y="68"/>
                    <a:pt x="6" y="68"/>
                  </a:cubicBezTo>
                  <a:cubicBezTo>
                    <a:pt x="6" y="69"/>
                    <a:pt x="6" y="69"/>
                    <a:pt x="6" y="69"/>
                  </a:cubicBezTo>
                  <a:cubicBezTo>
                    <a:pt x="6" y="70"/>
                    <a:pt x="6" y="70"/>
                    <a:pt x="6" y="70"/>
                  </a:cubicBezTo>
                  <a:cubicBezTo>
                    <a:pt x="6" y="71"/>
                    <a:pt x="6" y="71"/>
                    <a:pt x="6" y="71"/>
                  </a:cubicBezTo>
                  <a:cubicBezTo>
                    <a:pt x="6" y="72"/>
                    <a:pt x="6" y="72"/>
                    <a:pt x="6" y="72"/>
                  </a:cubicBezTo>
                  <a:cubicBezTo>
                    <a:pt x="5" y="72"/>
                    <a:pt x="5" y="72"/>
                    <a:pt x="5" y="72"/>
                  </a:cubicBezTo>
                  <a:cubicBezTo>
                    <a:pt x="5" y="71"/>
                    <a:pt x="5" y="71"/>
                    <a:pt x="5" y="71"/>
                  </a:cubicBezTo>
                  <a:cubicBezTo>
                    <a:pt x="5" y="70"/>
                    <a:pt x="5" y="70"/>
                    <a:pt x="5" y="70"/>
                  </a:cubicBezTo>
                  <a:cubicBezTo>
                    <a:pt x="4" y="71"/>
                    <a:pt x="4" y="71"/>
                    <a:pt x="4" y="71"/>
                  </a:cubicBezTo>
                  <a:cubicBezTo>
                    <a:pt x="4" y="71"/>
                    <a:pt x="4" y="71"/>
                    <a:pt x="4" y="71"/>
                  </a:cubicBezTo>
                  <a:cubicBezTo>
                    <a:pt x="4" y="69"/>
                    <a:pt x="4" y="69"/>
                    <a:pt x="4" y="69"/>
                  </a:cubicBezTo>
                  <a:cubicBezTo>
                    <a:pt x="3" y="68"/>
                    <a:pt x="3" y="68"/>
                    <a:pt x="3" y="68"/>
                  </a:cubicBezTo>
                  <a:cubicBezTo>
                    <a:pt x="3" y="68"/>
                    <a:pt x="3" y="68"/>
                    <a:pt x="3" y="68"/>
                  </a:cubicBezTo>
                  <a:cubicBezTo>
                    <a:pt x="3" y="70"/>
                    <a:pt x="3" y="70"/>
                    <a:pt x="3" y="70"/>
                  </a:cubicBezTo>
                  <a:cubicBezTo>
                    <a:pt x="4" y="71"/>
                    <a:pt x="4" y="71"/>
                    <a:pt x="4" y="71"/>
                  </a:cubicBezTo>
                  <a:cubicBezTo>
                    <a:pt x="5" y="73"/>
                    <a:pt x="5" y="73"/>
                    <a:pt x="5" y="73"/>
                  </a:cubicBezTo>
                  <a:cubicBezTo>
                    <a:pt x="4" y="73"/>
                    <a:pt x="4" y="73"/>
                    <a:pt x="4" y="73"/>
                  </a:cubicBezTo>
                  <a:cubicBezTo>
                    <a:pt x="3" y="72"/>
                    <a:pt x="3" y="72"/>
                    <a:pt x="3" y="72"/>
                  </a:cubicBezTo>
                  <a:cubicBezTo>
                    <a:pt x="2" y="70"/>
                    <a:pt x="2" y="70"/>
                    <a:pt x="2" y="70"/>
                  </a:cubicBezTo>
                  <a:cubicBezTo>
                    <a:pt x="2" y="71"/>
                    <a:pt x="2" y="71"/>
                    <a:pt x="2" y="71"/>
                  </a:cubicBezTo>
                  <a:cubicBezTo>
                    <a:pt x="1" y="71"/>
                    <a:pt x="1" y="71"/>
                    <a:pt x="1" y="71"/>
                  </a:cubicBezTo>
                  <a:cubicBezTo>
                    <a:pt x="2" y="73"/>
                    <a:pt x="2" y="73"/>
                    <a:pt x="2" y="73"/>
                  </a:cubicBezTo>
                  <a:cubicBezTo>
                    <a:pt x="4" y="74"/>
                    <a:pt x="4" y="74"/>
                    <a:pt x="4" y="74"/>
                  </a:cubicBezTo>
                  <a:cubicBezTo>
                    <a:pt x="5" y="77"/>
                    <a:pt x="5" y="77"/>
                    <a:pt x="5" y="77"/>
                  </a:cubicBezTo>
                  <a:cubicBezTo>
                    <a:pt x="4" y="81"/>
                    <a:pt x="4" y="81"/>
                    <a:pt x="4" y="81"/>
                  </a:cubicBezTo>
                  <a:cubicBezTo>
                    <a:pt x="5" y="81"/>
                    <a:pt x="5" y="81"/>
                    <a:pt x="5" y="81"/>
                  </a:cubicBezTo>
                  <a:cubicBezTo>
                    <a:pt x="6" y="84"/>
                    <a:pt x="6" y="84"/>
                    <a:pt x="6" y="84"/>
                  </a:cubicBezTo>
                  <a:cubicBezTo>
                    <a:pt x="7" y="87"/>
                    <a:pt x="7" y="87"/>
                    <a:pt x="7" y="87"/>
                  </a:cubicBezTo>
                  <a:cubicBezTo>
                    <a:pt x="6" y="88"/>
                    <a:pt x="6" y="88"/>
                    <a:pt x="6" y="88"/>
                  </a:cubicBezTo>
                  <a:cubicBezTo>
                    <a:pt x="7" y="92"/>
                    <a:pt x="7" y="92"/>
                    <a:pt x="7" y="92"/>
                  </a:cubicBezTo>
                  <a:cubicBezTo>
                    <a:pt x="6" y="93"/>
                    <a:pt x="6" y="93"/>
                    <a:pt x="6" y="93"/>
                  </a:cubicBezTo>
                  <a:cubicBezTo>
                    <a:pt x="7" y="94"/>
                    <a:pt x="7" y="94"/>
                    <a:pt x="7" y="94"/>
                  </a:cubicBezTo>
                  <a:cubicBezTo>
                    <a:pt x="7" y="95"/>
                    <a:pt x="7" y="95"/>
                    <a:pt x="7" y="95"/>
                  </a:cubicBezTo>
                  <a:cubicBezTo>
                    <a:pt x="8" y="97"/>
                    <a:pt x="8" y="97"/>
                    <a:pt x="8" y="97"/>
                  </a:cubicBezTo>
                  <a:cubicBezTo>
                    <a:pt x="8" y="98"/>
                    <a:pt x="8" y="98"/>
                    <a:pt x="8" y="98"/>
                  </a:cubicBezTo>
                  <a:cubicBezTo>
                    <a:pt x="7" y="99"/>
                    <a:pt x="7" y="99"/>
                    <a:pt x="7" y="99"/>
                  </a:cubicBezTo>
                  <a:cubicBezTo>
                    <a:pt x="7" y="99"/>
                    <a:pt x="7" y="99"/>
                    <a:pt x="7" y="99"/>
                  </a:cubicBezTo>
                  <a:cubicBezTo>
                    <a:pt x="7" y="100"/>
                    <a:pt x="7" y="100"/>
                    <a:pt x="7" y="100"/>
                  </a:cubicBezTo>
                  <a:cubicBezTo>
                    <a:pt x="7" y="102"/>
                    <a:pt x="7" y="102"/>
                    <a:pt x="7" y="102"/>
                  </a:cubicBezTo>
                  <a:cubicBezTo>
                    <a:pt x="6" y="103"/>
                    <a:pt x="6" y="103"/>
                    <a:pt x="6" y="103"/>
                  </a:cubicBezTo>
                  <a:cubicBezTo>
                    <a:pt x="6" y="103"/>
                    <a:pt x="6" y="103"/>
                    <a:pt x="6" y="103"/>
                  </a:cubicBezTo>
                  <a:cubicBezTo>
                    <a:pt x="6" y="104"/>
                    <a:pt x="6" y="104"/>
                    <a:pt x="6" y="104"/>
                  </a:cubicBezTo>
                  <a:cubicBezTo>
                    <a:pt x="5" y="105"/>
                    <a:pt x="5" y="105"/>
                    <a:pt x="5" y="105"/>
                  </a:cubicBezTo>
                  <a:cubicBezTo>
                    <a:pt x="6" y="106"/>
                    <a:pt x="6" y="106"/>
                    <a:pt x="6" y="106"/>
                  </a:cubicBezTo>
                  <a:cubicBezTo>
                    <a:pt x="4" y="107"/>
                    <a:pt x="4" y="107"/>
                    <a:pt x="4" y="107"/>
                  </a:cubicBezTo>
                  <a:cubicBezTo>
                    <a:pt x="3" y="106"/>
                    <a:pt x="3" y="106"/>
                    <a:pt x="3" y="106"/>
                  </a:cubicBezTo>
                  <a:cubicBezTo>
                    <a:pt x="2" y="108"/>
                    <a:pt x="2" y="108"/>
                    <a:pt x="2" y="108"/>
                  </a:cubicBezTo>
                  <a:lnTo>
                    <a:pt x="2" y="11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155">
              <a:extLst>
                <a:ext uri="{FF2B5EF4-FFF2-40B4-BE49-F238E27FC236}">
                  <a16:creationId xmlns:a16="http://schemas.microsoft.com/office/drawing/2014/main" id="{E02DBD23-B4B5-4505-9BA8-5C811689F083}"/>
                </a:ext>
              </a:extLst>
            </p:cNvPr>
            <p:cNvSpPr>
              <a:spLocks noEditPoints="1"/>
            </p:cNvSpPr>
            <p:nvPr/>
          </p:nvSpPr>
          <p:spPr bwMode="auto">
            <a:xfrm>
              <a:off x="3868432" y="1644879"/>
              <a:ext cx="186562" cy="104218"/>
            </a:xfrm>
            <a:custGeom>
              <a:avLst/>
              <a:gdLst>
                <a:gd name="T0" fmla="*/ 52 w 145"/>
                <a:gd name="T1" fmla="*/ 81 h 81"/>
                <a:gd name="T2" fmla="*/ 49 w 145"/>
                <a:gd name="T3" fmla="*/ 70 h 81"/>
                <a:gd name="T4" fmla="*/ 63 w 145"/>
                <a:gd name="T5" fmla="*/ 78 h 81"/>
                <a:gd name="T6" fmla="*/ 78 w 145"/>
                <a:gd name="T7" fmla="*/ 74 h 81"/>
                <a:gd name="T8" fmla="*/ 93 w 145"/>
                <a:gd name="T9" fmla="*/ 70 h 81"/>
                <a:gd name="T10" fmla="*/ 97 w 145"/>
                <a:gd name="T11" fmla="*/ 66 h 81"/>
                <a:gd name="T12" fmla="*/ 104 w 145"/>
                <a:gd name="T13" fmla="*/ 66 h 81"/>
                <a:gd name="T14" fmla="*/ 123 w 145"/>
                <a:gd name="T15" fmla="*/ 55 h 81"/>
                <a:gd name="T16" fmla="*/ 134 w 145"/>
                <a:gd name="T17" fmla="*/ 52 h 81"/>
                <a:gd name="T18" fmla="*/ 134 w 145"/>
                <a:gd name="T19" fmla="*/ 44 h 81"/>
                <a:gd name="T20" fmla="*/ 141 w 145"/>
                <a:gd name="T21" fmla="*/ 44 h 81"/>
                <a:gd name="T22" fmla="*/ 137 w 145"/>
                <a:gd name="T23" fmla="*/ 29 h 81"/>
                <a:gd name="T24" fmla="*/ 137 w 145"/>
                <a:gd name="T25" fmla="*/ 26 h 81"/>
                <a:gd name="T26" fmla="*/ 130 w 145"/>
                <a:gd name="T27" fmla="*/ 22 h 81"/>
                <a:gd name="T28" fmla="*/ 134 w 145"/>
                <a:gd name="T29" fmla="*/ 11 h 81"/>
                <a:gd name="T30" fmla="*/ 130 w 145"/>
                <a:gd name="T31" fmla="*/ 7 h 81"/>
                <a:gd name="T32" fmla="*/ 123 w 145"/>
                <a:gd name="T33" fmla="*/ 7 h 81"/>
                <a:gd name="T34" fmla="*/ 119 w 145"/>
                <a:gd name="T35" fmla="*/ 3 h 81"/>
                <a:gd name="T36" fmla="*/ 108 w 145"/>
                <a:gd name="T37" fmla="*/ 3 h 81"/>
                <a:gd name="T38" fmla="*/ 100 w 145"/>
                <a:gd name="T39" fmla="*/ 7 h 81"/>
                <a:gd name="T40" fmla="*/ 89 w 145"/>
                <a:gd name="T41" fmla="*/ 7 h 81"/>
                <a:gd name="T42" fmla="*/ 86 w 145"/>
                <a:gd name="T43" fmla="*/ 18 h 81"/>
                <a:gd name="T44" fmla="*/ 78 w 145"/>
                <a:gd name="T45" fmla="*/ 11 h 81"/>
                <a:gd name="T46" fmla="*/ 71 w 145"/>
                <a:gd name="T47" fmla="*/ 14 h 81"/>
                <a:gd name="T48" fmla="*/ 63 w 145"/>
                <a:gd name="T49" fmla="*/ 7 h 81"/>
                <a:gd name="T50" fmla="*/ 56 w 145"/>
                <a:gd name="T51" fmla="*/ 22 h 81"/>
                <a:gd name="T52" fmla="*/ 49 w 145"/>
                <a:gd name="T53" fmla="*/ 26 h 81"/>
                <a:gd name="T54" fmla="*/ 41 w 145"/>
                <a:gd name="T55" fmla="*/ 26 h 81"/>
                <a:gd name="T56" fmla="*/ 41 w 145"/>
                <a:gd name="T57" fmla="*/ 14 h 81"/>
                <a:gd name="T58" fmla="*/ 45 w 145"/>
                <a:gd name="T59" fmla="*/ 11 h 81"/>
                <a:gd name="T60" fmla="*/ 34 w 145"/>
                <a:gd name="T61" fmla="*/ 3 h 81"/>
                <a:gd name="T62" fmla="*/ 23 w 145"/>
                <a:gd name="T63" fmla="*/ 0 h 81"/>
                <a:gd name="T64" fmla="*/ 30 w 145"/>
                <a:gd name="T65" fmla="*/ 3 h 81"/>
                <a:gd name="T66" fmla="*/ 26 w 145"/>
                <a:gd name="T67" fmla="*/ 3 h 81"/>
                <a:gd name="T68" fmla="*/ 30 w 145"/>
                <a:gd name="T69" fmla="*/ 11 h 81"/>
                <a:gd name="T70" fmla="*/ 19 w 145"/>
                <a:gd name="T71" fmla="*/ 7 h 81"/>
                <a:gd name="T72" fmla="*/ 15 w 145"/>
                <a:gd name="T73" fmla="*/ 7 h 81"/>
                <a:gd name="T74" fmla="*/ 15 w 145"/>
                <a:gd name="T75" fmla="*/ 14 h 81"/>
                <a:gd name="T76" fmla="*/ 15 w 145"/>
                <a:gd name="T77" fmla="*/ 18 h 81"/>
                <a:gd name="T78" fmla="*/ 8 w 145"/>
                <a:gd name="T79" fmla="*/ 14 h 81"/>
                <a:gd name="T80" fmla="*/ 4 w 145"/>
                <a:gd name="T81" fmla="*/ 18 h 81"/>
                <a:gd name="T82" fmla="*/ 12 w 145"/>
                <a:gd name="T83" fmla="*/ 26 h 81"/>
                <a:gd name="T84" fmla="*/ 19 w 145"/>
                <a:gd name="T85" fmla="*/ 22 h 81"/>
                <a:gd name="T86" fmla="*/ 26 w 145"/>
                <a:gd name="T87" fmla="*/ 22 h 81"/>
                <a:gd name="T88" fmla="*/ 34 w 145"/>
                <a:gd name="T89" fmla="*/ 22 h 81"/>
                <a:gd name="T90" fmla="*/ 37 w 145"/>
                <a:gd name="T91" fmla="*/ 26 h 81"/>
                <a:gd name="T92" fmla="*/ 26 w 145"/>
                <a:gd name="T93" fmla="*/ 33 h 81"/>
                <a:gd name="T94" fmla="*/ 37 w 145"/>
                <a:gd name="T95" fmla="*/ 33 h 81"/>
                <a:gd name="T96" fmla="*/ 23 w 145"/>
                <a:gd name="T97" fmla="*/ 37 h 81"/>
                <a:gd name="T98" fmla="*/ 19 w 145"/>
                <a:gd name="T99" fmla="*/ 33 h 81"/>
                <a:gd name="T100" fmla="*/ 8 w 145"/>
                <a:gd name="T101" fmla="*/ 37 h 81"/>
                <a:gd name="T102" fmla="*/ 12 w 145"/>
                <a:gd name="T103" fmla="*/ 44 h 81"/>
                <a:gd name="T104" fmla="*/ 26 w 145"/>
                <a:gd name="T105" fmla="*/ 44 h 81"/>
                <a:gd name="T106" fmla="*/ 30 w 145"/>
                <a:gd name="T107" fmla="*/ 52 h 81"/>
                <a:gd name="T108" fmla="*/ 30 w 145"/>
                <a:gd name="T109" fmla="*/ 55 h 81"/>
                <a:gd name="T110" fmla="*/ 34 w 145"/>
                <a:gd name="T111" fmla="*/ 55 h 81"/>
                <a:gd name="T112" fmla="*/ 26 w 145"/>
                <a:gd name="T113" fmla="*/ 59 h 81"/>
                <a:gd name="T114" fmla="*/ 19 w 145"/>
                <a:gd name="T115" fmla="*/ 59 h 81"/>
                <a:gd name="T116" fmla="*/ 23 w 145"/>
                <a:gd name="T117" fmla="*/ 70 h 81"/>
                <a:gd name="T118" fmla="*/ 37 w 145"/>
                <a:gd name="T119"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 h="81">
                  <a:moveTo>
                    <a:pt x="52" y="81"/>
                  </a:moveTo>
                  <a:lnTo>
                    <a:pt x="52" y="81"/>
                  </a:lnTo>
                  <a:lnTo>
                    <a:pt x="52" y="78"/>
                  </a:lnTo>
                  <a:lnTo>
                    <a:pt x="52" y="78"/>
                  </a:lnTo>
                  <a:lnTo>
                    <a:pt x="52" y="81"/>
                  </a:lnTo>
                  <a:lnTo>
                    <a:pt x="52" y="81"/>
                  </a:lnTo>
                  <a:lnTo>
                    <a:pt x="52" y="81"/>
                  </a:lnTo>
                  <a:close/>
                  <a:moveTo>
                    <a:pt x="45" y="70"/>
                  </a:moveTo>
                  <a:lnTo>
                    <a:pt x="49" y="66"/>
                  </a:lnTo>
                  <a:lnTo>
                    <a:pt x="49" y="70"/>
                  </a:lnTo>
                  <a:lnTo>
                    <a:pt x="52" y="74"/>
                  </a:lnTo>
                  <a:lnTo>
                    <a:pt x="52" y="74"/>
                  </a:lnTo>
                  <a:lnTo>
                    <a:pt x="56" y="74"/>
                  </a:lnTo>
                  <a:lnTo>
                    <a:pt x="60" y="74"/>
                  </a:lnTo>
                  <a:lnTo>
                    <a:pt x="63" y="78"/>
                  </a:lnTo>
                  <a:lnTo>
                    <a:pt x="71" y="78"/>
                  </a:lnTo>
                  <a:lnTo>
                    <a:pt x="75" y="78"/>
                  </a:lnTo>
                  <a:lnTo>
                    <a:pt x="78" y="78"/>
                  </a:lnTo>
                  <a:lnTo>
                    <a:pt x="78" y="74"/>
                  </a:lnTo>
                  <a:lnTo>
                    <a:pt x="78" y="74"/>
                  </a:lnTo>
                  <a:lnTo>
                    <a:pt x="78" y="74"/>
                  </a:lnTo>
                  <a:lnTo>
                    <a:pt x="82" y="78"/>
                  </a:lnTo>
                  <a:lnTo>
                    <a:pt x="86" y="74"/>
                  </a:lnTo>
                  <a:lnTo>
                    <a:pt x="86" y="70"/>
                  </a:lnTo>
                  <a:lnTo>
                    <a:pt x="93" y="70"/>
                  </a:lnTo>
                  <a:lnTo>
                    <a:pt x="89" y="70"/>
                  </a:lnTo>
                  <a:lnTo>
                    <a:pt x="89" y="70"/>
                  </a:lnTo>
                  <a:lnTo>
                    <a:pt x="93" y="70"/>
                  </a:lnTo>
                  <a:lnTo>
                    <a:pt x="93" y="70"/>
                  </a:lnTo>
                  <a:lnTo>
                    <a:pt x="97" y="66"/>
                  </a:lnTo>
                  <a:lnTo>
                    <a:pt x="100" y="66"/>
                  </a:lnTo>
                  <a:lnTo>
                    <a:pt x="100" y="66"/>
                  </a:lnTo>
                  <a:lnTo>
                    <a:pt x="104" y="66"/>
                  </a:lnTo>
                  <a:lnTo>
                    <a:pt x="104" y="66"/>
                  </a:lnTo>
                  <a:lnTo>
                    <a:pt x="104" y="66"/>
                  </a:lnTo>
                  <a:lnTo>
                    <a:pt x="112" y="63"/>
                  </a:lnTo>
                  <a:lnTo>
                    <a:pt x="115" y="59"/>
                  </a:lnTo>
                  <a:lnTo>
                    <a:pt x="123" y="55"/>
                  </a:lnTo>
                  <a:lnTo>
                    <a:pt x="123" y="55"/>
                  </a:lnTo>
                  <a:lnTo>
                    <a:pt x="123" y="55"/>
                  </a:lnTo>
                  <a:lnTo>
                    <a:pt x="123" y="52"/>
                  </a:lnTo>
                  <a:lnTo>
                    <a:pt x="126" y="52"/>
                  </a:lnTo>
                  <a:lnTo>
                    <a:pt x="126" y="55"/>
                  </a:lnTo>
                  <a:lnTo>
                    <a:pt x="130" y="55"/>
                  </a:lnTo>
                  <a:lnTo>
                    <a:pt x="134" y="52"/>
                  </a:lnTo>
                  <a:lnTo>
                    <a:pt x="134" y="52"/>
                  </a:lnTo>
                  <a:lnTo>
                    <a:pt x="130" y="52"/>
                  </a:lnTo>
                  <a:lnTo>
                    <a:pt x="130" y="48"/>
                  </a:lnTo>
                  <a:lnTo>
                    <a:pt x="134" y="48"/>
                  </a:lnTo>
                  <a:lnTo>
                    <a:pt x="134" y="44"/>
                  </a:lnTo>
                  <a:lnTo>
                    <a:pt x="134" y="44"/>
                  </a:lnTo>
                  <a:lnTo>
                    <a:pt x="137" y="44"/>
                  </a:lnTo>
                  <a:lnTo>
                    <a:pt x="137" y="48"/>
                  </a:lnTo>
                  <a:lnTo>
                    <a:pt x="141" y="48"/>
                  </a:lnTo>
                  <a:lnTo>
                    <a:pt x="141" y="44"/>
                  </a:lnTo>
                  <a:lnTo>
                    <a:pt x="141" y="40"/>
                  </a:lnTo>
                  <a:lnTo>
                    <a:pt x="137" y="37"/>
                  </a:lnTo>
                  <a:lnTo>
                    <a:pt x="137" y="37"/>
                  </a:lnTo>
                  <a:lnTo>
                    <a:pt x="137" y="33"/>
                  </a:lnTo>
                  <a:lnTo>
                    <a:pt x="137" y="29"/>
                  </a:lnTo>
                  <a:lnTo>
                    <a:pt x="141" y="29"/>
                  </a:lnTo>
                  <a:lnTo>
                    <a:pt x="145" y="29"/>
                  </a:lnTo>
                  <a:lnTo>
                    <a:pt x="145" y="29"/>
                  </a:lnTo>
                  <a:lnTo>
                    <a:pt x="145" y="26"/>
                  </a:lnTo>
                  <a:lnTo>
                    <a:pt x="137" y="26"/>
                  </a:lnTo>
                  <a:lnTo>
                    <a:pt x="134" y="26"/>
                  </a:lnTo>
                  <a:lnTo>
                    <a:pt x="137" y="22"/>
                  </a:lnTo>
                  <a:lnTo>
                    <a:pt x="137" y="22"/>
                  </a:lnTo>
                  <a:lnTo>
                    <a:pt x="134" y="22"/>
                  </a:lnTo>
                  <a:lnTo>
                    <a:pt x="130" y="22"/>
                  </a:lnTo>
                  <a:lnTo>
                    <a:pt x="130" y="18"/>
                  </a:lnTo>
                  <a:lnTo>
                    <a:pt x="134" y="18"/>
                  </a:lnTo>
                  <a:lnTo>
                    <a:pt x="134" y="14"/>
                  </a:lnTo>
                  <a:lnTo>
                    <a:pt x="134" y="11"/>
                  </a:lnTo>
                  <a:lnTo>
                    <a:pt x="134" y="11"/>
                  </a:lnTo>
                  <a:lnTo>
                    <a:pt x="130" y="11"/>
                  </a:lnTo>
                  <a:lnTo>
                    <a:pt x="126" y="11"/>
                  </a:lnTo>
                  <a:lnTo>
                    <a:pt x="126" y="7"/>
                  </a:lnTo>
                  <a:lnTo>
                    <a:pt x="130" y="7"/>
                  </a:lnTo>
                  <a:lnTo>
                    <a:pt x="130" y="7"/>
                  </a:lnTo>
                  <a:lnTo>
                    <a:pt x="130" y="3"/>
                  </a:lnTo>
                  <a:lnTo>
                    <a:pt x="134" y="3"/>
                  </a:lnTo>
                  <a:lnTo>
                    <a:pt x="130" y="3"/>
                  </a:lnTo>
                  <a:lnTo>
                    <a:pt x="130" y="3"/>
                  </a:lnTo>
                  <a:lnTo>
                    <a:pt x="123" y="7"/>
                  </a:lnTo>
                  <a:lnTo>
                    <a:pt x="123" y="11"/>
                  </a:lnTo>
                  <a:lnTo>
                    <a:pt x="119" y="11"/>
                  </a:lnTo>
                  <a:lnTo>
                    <a:pt x="119" y="7"/>
                  </a:lnTo>
                  <a:lnTo>
                    <a:pt x="119" y="7"/>
                  </a:lnTo>
                  <a:lnTo>
                    <a:pt x="119" y="3"/>
                  </a:lnTo>
                  <a:lnTo>
                    <a:pt x="119" y="0"/>
                  </a:lnTo>
                  <a:lnTo>
                    <a:pt x="115" y="0"/>
                  </a:lnTo>
                  <a:lnTo>
                    <a:pt x="112" y="3"/>
                  </a:lnTo>
                  <a:lnTo>
                    <a:pt x="112" y="0"/>
                  </a:lnTo>
                  <a:lnTo>
                    <a:pt x="108" y="3"/>
                  </a:lnTo>
                  <a:lnTo>
                    <a:pt x="108" y="7"/>
                  </a:lnTo>
                  <a:lnTo>
                    <a:pt x="108" y="7"/>
                  </a:lnTo>
                  <a:lnTo>
                    <a:pt x="104" y="7"/>
                  </a:lnTo>
                  <a:lnTo>
                    <a:pt x="100" y="11"/>
                  </a:lnTo>
                  <a:lnTo>
                    <a:pt x="100" y="7"/>
                  </a:lnTo>
                  <a:lnTo>
                    <a:pt x="100" y="7"/>
                  </a:lnTo>
                  <a:lnTo>
                    <a:pt x="97" y="11"/>
                  </a:lnTo>
                  <a:lnTo>
                    <a:pt x="97" y="14"/>
                  </a:lnTo>
                  <a:lnTo>
                    <a:pt x="93" y="14"/>
                  </a:lnTo>
                  <a:lnTo>
                    <a:pt x="89" y="7"/>
                  </a:lnTo>
                  <a:lnTo>
                    <a:pt x="89" y="7"/>
                  </a:lnTo>
                  <a:lnTo>
                    <a:pt x="86" y="7"/>
                  </a:lnTo>
                  <a:lnTo>
                    <a:pt x="86" y="7"/>
                  </a:lnTo>
                  <a:lnTo>
                    <a:pt x="82" y="14"/>
                  </a:lnTo>
                  <a:lnTo>
                    <a:pt x="86" y="18"/>
                  </a:lnTo>
                  <a:lnTo>
                    <a:pt x="82" y="26"/>
                  </a:lnTo>
                  <a:lnTo>
                    <a:pt x="86" y="18"/>
                  </a:lnTo>
                  <a:lnTo>
                    <a:pt x="82" y="14"/>
                  </a:lnTo>
                  <a:lnTo>
                    <a:pt x="82" y="11"/>
                  </a:lnTo>
                  <a:lnTo>
                    <a:pt x="78" y="11"/>
                  </a:lnTo>
                  <a:lnTo>
                    <a:pt x="78" y="7"/>
                  </a:lnTo>
                  <a:lnTo>
                    <a:pt x="78" y="7"/>
                  </a:lnTo>
                  <a:lnTo>
                    <a:pt x="71" y="11"/>
                  </a:lnTo>
                  <a:lnTo>
                    <a:pt x="71" y="14"/>
                  </a:lnTo>
                  <a:lnTo>
                    <a:pt x="71" y="14"/>
                  </a:lnTo>
                  <a:lnTo>
                    <a:pt x="67" y="18"/>
                  </a:lnTo>
                  <a:lnTo>
                    <a:pt x="63" y="18"/>
                  </a:lnTo>
                  <a:lnTo>
                    <a:pt x="63" y="14"/>
                  </a:lnTo>
                  <a:lnTo>
                    <a:pt x="63" y="14"/>
                  </a:lnTo>
                  <a:lnTo>
                    <a:pt x="63" y="7"/>
                  </a:lnTo>
                  <a:lnTo>
                    <a:pt x="60" y="7"/>
                  </a:lnTo>
                  <a:lnTo>
                    <a:pt x="56" y="11"/>
                  </a:lnTo>
                  <a:lnTo>
                    <a:pt x="56" y="18"/>
                  </a:lnTo>
                  <a:lnTo>
                    <a:pt x="60" y="18"/>
                  </a:lnTo>
                  <a:lnTo>
                    <a:pt x="56" y="22"/>
                  </a:lnTo>
                  <a:lnTo>
                    <a:pt x="56" y="26"/>
                  </a:lnTo>
                  <a:lnTo>
                    <a:pt x="52" y="26"/>
                  </a:lnTo>
                  <a:lnTo>
                    <a:pt x="52" y="22"/>
                  </a:lnTo>
                  <a:lnTo>
                    <a:pt x="49" y="26"/>
                  </a:lnTo>
                  <a:lnTo>
                    <a:pt x="49" y="26"/>
                  </a:lnTo>
                  <a:lnTo>
                    <a:pt x="45" y="29"/>
                  </a:lnTo>
                  <a:lnTo>
                    <a:pt x="45" y="33"/>
                  </a:lnTo>
                  <a:lnTo>
                    <a:pt x="45" y="29"/>
                  </a:lnTo>
                  <a:lnTo>
                    <a:pt x="41" y="29"/>
                  </a:lnTo>
                  <a:lnTo>
                    <a:pt x="41" y="26"/>
                  </a:lnTo>
                  <a:lnTo>
                    <a:pt x="45" y="22"/>
                  </a:lnTo>
                  <a:lnTo>
                    <a:pt x="45" y="22"/>
                  </a:lnTo>
                  <a:lnTo>
                    <a:pt x="41" y="22"/>
                  </a:lnTo>
                  <a:lnTo>
                    <a:pt x="41" y="18"/>
                  </a:lnTo>
                  <a:lnTo>
                    <a:pt x="41" y="14"/>
                  </a:lnTo>
                  <a:lnTo>
                    <a:pt x="41" y="18"/>
                  </a:lnTo>
                  <a:lnTo>
                    <a:pt x="45" y="14"/>
                  </a:lnTo>
                  <a:lnTo>
                    <a:pt x="45" y="14"/>
                  </a:lnTo>
                  <a:lnTo>
                    <a:pt x="41" y="11"/>
                  </a:lnTo>
                  <a:lnTo>
                    <a:pt x="45" y="11"/>
                  </a:lnTo>
                  <a:lnTo>
                    <a:pt x="41" y="7"/>
                  </a:lnTo>
                  <a:lnTo>
                    <a:pt x="41" y="7"/>
                  </a:lnTo>
                  <a:lnTo>
                    <a:pt x="37" y="7"/>
                  </a:lnTo>
                  <a:lnTo>
                    <a:pt x="34" y="3"/>
                  </a:lnTo>
                  <a:lnTo>
                    <a:pt x="34" y="3"/>
                  </a:lnTo>
                  <a:lnTo>
                    <a:pt x="34" y="0"/>
                  </a:lnTo>
                  <a:lnTo>
                    <a:pt x="30" y="0"/>
                  </a:lnTo>
                  <a:lnTo>
                    <a:pt x="26" y="0"/>
                  </a:lnTo>
                  <a:lnTo>
                    <a:pt x="23" y="0"/>
                  </a:lnTo>
                  <a:lnTo>
                    <a:pt x="23" y="0"/>
                  </a:lnTo>
                  <a:lnTo>
                    <a:pt x="23" y="3"/>
                  </a:lnTo>
                  <a:lnTo>
                    <a:pt x="23" y="3"/>
                  </a:lnTo>
                  <a:lnTo>
                    <a:pt x="26" y="0"/>
                  </a:lnTo>
                  <a:lnTo>
                    <a:pt x="26" y="0"/>
                  </a:lnTo>
                  <a:lnTo>
                    <a:pt x="30" y="3"/>
                  </a:lnTo>
                  <a:lnTo>
                    <a:pt x="30" y="3"/>
                  </a:lnTo>
                  <a:lnTo>
                    <a:pt x="30" y="3"/>
                  </a:lnTo>
                  <a:lnTo>
                    <a:pt x="26" y="3"/>
                  </a:lnTo>
                  <a:lnTo>
                    <a:pt x="23" y="3"/>
                  </a:lnTo>
                  <a:lnTo>
                    <a:pt x="26" y="3"/>
                  </a:lnTo>
                  <a:lnTo>
                    <a:pt x="30" y="7"/>
                  </a:lnTo>
                  <a:lnTo>
                    <a:pt x="34" y="11"/>
                  </a:lnTo>
                  <a:lnTo>
                    <a:pt x="30" y="11"/>
                  </a:lnTo>
                  <a:lnTo>
                    <a:pt x="30" y="14"/>
                  </a:lnTo>
                  <a:lnTo>
                    <a:pt x="30" y="11"/>
                  </a:lnTo>
                  <a:lnTo>
                    <a:pt x="26" y="7"/>
                  </a:lnTo>
                  <a:lnTo>
                    <a:pt x="23" y="11"/>
                  </a:lnTo>
                  <a:lnTo>
                    <a:pt x="23" y="11"/>
                  </a:lnTo>
                  <a:lnTo>
                    <a:pt x="23" y="7"/>
                  </a:lnTo>
                  <a:lnTo>
                    <a:pt x="19" y="7"/>
                  </a:lnTo>
                  <a:lnTo>
                    <a:pt x="19" y="3"/>
                  </a:lnTo>
                  <a:lnTo>
                    <a:pt x="15" y="7"/>
                  </a:lnTo>
                  <a:lnTo>
                    <a:pt x="19" y="7"/>
                  </a:lnTo>
                  <a:lnTo>
                    <a:pt x="15" y="11"/>
                  </a:lnTo>
                  <a:lnTo>
                    <a:pt x="15" y="7"/>
                  </a:lnTo>
                  <a:lnTo>
                    <a:pt x="12" y="7"/>
                  </a:lnTo>
                  <a:lnTo>
                    <a:pt x="12" y="7"/>
                  </a:lnTo>
                  <a:lnTo>
                    <a:pt x="12" y="11"/>
                  </a:lnTo>
                  <a:lnTo>
                    <a:pt x="15" y="11"/>
                  </a:lnTo>
                  <a:lnTo>
                    <a:pt x="15" y="14"/>
                  </a:lnTo>
                  <a:lnTo>
                    <a:pt x="12" y="11"/>
                  </a:lnTo>
                  <a:lnTo>
                    <a:pt x="12" y="14"/>
                  </a:lnTo>
                  <a:lnTo>
                    <a:pt x="12" y="14"/>
                  </a:lnTo>
                  <a:lnTo>
                    <a:pt x="15" y="14"/>
                  </a:lnTo>
                  <a:lnTo>
                    <a:pt x="15" y="18"/>
                  </a:lnTo>
                  <a:lnTo>
                    <a:pt x="15" y="18"/>
                  </a:lnTo>
                  <a:lnTo>
                    <a:pt x="15" y="18"/>
                  </a:lnTo>
                  <a:lnTo>
                    <a:pt x="12" y="18"/>
                  </a:lnTo>
                  <a:lnTo>
                    <a:pt x="8" y="14"/>
                  </a:lnTo>
                  <a:lnTo>
                    <a:pt x="8" y="14"/>
                  </a:lnTo>
                  <a:lnTo>
                    <a:pt x="4" y="18"/>
                  </a:lnTo>
                  <a:lnTo>
                    <a:pt x="8" y="18"/>
                  </a:lnTo>
                  <a:lnTo>
                    <a:pt x="8" y="22"/>
                  </a:lnTo>
                  <a:lnTo>
                    <a:pt x="8" y="22"/>
                  </a:lnTo>
                  <a:lnTo>
                    <a:pt x="4" y="18"/>
                  </a:lnTo>
                  <a:lnTo>
                    <a:pt x="4" y="18"/>
                  </a:lnTo>
                  <a:lnTo>
                    <a:pt x="0" y="22"/>
                  </a:lnTo>
                  <a:lnTo>
                    <a:pt x="4" y="22"/>
                  </a:lnTo>
                  <a:lnTo>
                    <a:pt x="8" y="26"/>
                  </a:lnTo>
                  <a:lnTo>
                    <a:pt x="12" y="26"/>
                  </a:lnTo>
                  <a:lnTo>
                    <a:pt x="12" y="22"/>
                  </a:lnTo>
                  <a:lnTo>
                    <a:pt x="15" y="22"/>
                  </a:lnTo>
                  <a:lnTo>
                    <a:pt x="19" y="18"/>
                  </a:lnTo>
                  <a:lnTo>
                    <a:pt x="19" y="22"/>
                  </a:lnTo>
                  <a:lnTo>
                    <a:pt x="19" y="22"/>
                  </a:lnTo>
                  <a:lnTo>
                    <a:pt x="19" y="22"/>
                  </a:lnTo>
                  <a:lnTo>
                    <a:pt x="23" y="22"/>
                  </a:lnTo>
                  <a:lnTo>
                    <a:pt x="23" y="26"/>
                  </a:lnTo>
                  <a:lnTo>
                    <a:pt x="26" y="26"/>
                  </a:lnTo>
                  <a:lnTo>
                    <a:pt x="26" y="22"/>
                  </a:lnTo>
                  <a:lnTo>
                    <a:pt x="26" y="22"/>
                  </a:lnTo>
                  <a:lnTo>
                    <a:pt x="30" y="22"/>
                  </a:lnTo>
                  <a:lnTo>
                    <a:pt x="30" y="22"/>
                  </a:lnTo>
                  <a:lnTo>
                    <a:pt x="34" y="22"/>
                  </a:lnTo>
                  <a:lnTo>
                    <a:pt x="34" y="22"/>
                  </a:lnTo>
                  <a:lnTo>
                    <a:pt x="30" y="26"/>
                  </a:lnTo>
                  <a:lnTo>
                    <a:pt x="34" y="26"/>
                  </a:lnTo>
                  <a:lnTo>
                    <a:pt x="34" y="26"/>
                  </a:lnTo>
                  <a:lnTo>
                    <a:pt x="37" y="26"/>
                  </a:lnTo>
                  <a:lnTo>
                    <a:pt x="37" y="26"/>
                  </a:lnTo>
                  <a:lnTo>
                    <a:pt x="34" y="26"/>
                  </a:lnTo>
                  <a:lnTo>
                    <a:pt x="34" y="29"/>
                  </a:lnTo>
                  <a:lnTo>
                    <a:pt x="30" y="29"/>
                  </a:lnTo>
                  <a:lnTo>
                    <a:pt x="26" y="29"/>
                  </a:lnTo>
                  <a:lnTo>
                    <a:pt x="26" y="33"/>
                  </a:lnTo>
                  <a:lnTo>
                    <a:pt x="30" y="33"/>
                  </a:lnTo>
                  <a:lnTo>
                    <a:pt x="34" y="33"/>
                  </a:lnTo>
                  <a:lnTo>
                    <a:pt x="34" y="29"/>
                  </a:lnTo>
                  <a:lnTo>
                    <a:pt x="37" y="29"/>
                  </a:lnTo>
                  <a:lnTo>
                    <a:pt x="37" y="33"/>
                  </a:lnTo>
                  <a:lnTo>
                    <a:pt x="34" y="33"/>
                  </a:lnTo>
                  <a:lnTo>
                    <a:pt x="30" y="37"/>
                  </a:lnTo>
                  <a:lnTo>
                    <a:pt x="26" y="33"/>
                  </a:lnTo>
                  <a:lnTo>
                    <a:pt x="26" y="37"/>
                  </a:lnTo>
                  <a:lnTo>
                    <a:pt x="23" y="37"/>
                  </a:lnTo>
                  <a:lnTo>
                    <a:pt x="23" y="33"/>
                  </a:lnTo>
                  <a:lnTo>
                    <a:pt x="23" y="33"/>
                  </a:lnTo>
                  <a:lnTo>
                    <a:pt x="19" y="33"/>
                  </a:lnTo>
                  <a:lnTo>
                    <a:pt x="19" y="33"/>
                  </a:lnTo>
                  <a:lnTo>
                    <a:pt x="19" y="33"/>
                  </a:lnTo>
                  <a:lnTo>
                    <a:pt x="19" y="37"/>
                  </a:lnTo>
                  <a:lnTo>
                    <a:pt x="15" y="37"/>
                  </a:lnTo>
                  <a:lnTo>
                    <a:pt x="15" y="37"/>
                  </a:lnTo>
                  <a:lnTo>
                    <a:pt x="12" y="37"/>
                  </a:lnTo>
                  <a:lnTo>
                    <a:pt x="8" y="37"/>
                  </a:lnTo>
                  <a:lnTo>
                    <a:pt x="4" y="37"/>
                  </a:lnTo>
                  <a:lnTo>
                    <a:pt x="4" y="37"/>
                  </a:lnTo>
                  <a:lnTo>
                    <a:pt x="4" y="40"/>
                  </a:lnTo>
                  <a:lnTo>
                    <a:pt x="8" y="40"/>
                  </a:lnTo>
                  <a:lnTo>
                    <a:pt x="12" y="44"/>
                  </a:lnTo>
                  <a:lnTo>
                    <a:pt x="12" y="40"/>
                  </a:lnTo>
                  <a:lnTo>
                    <a:pt x="15" y="44"/>
                  </a:lnTo>
                  <a:lnTo>
                    <a:pt x="23" y="44"/>
                  </a:lnTo>
                  <a:lnTo>
                    <a:pt x="26" y="44"/>
                  </a:lnTo>
                  <a:lnTo>
                    <a:pt x="26" y="44"/>
                  </a:lnTo>
                  <a:lnTo>
                    <a:pt x="23" y="44"/>
                  </a:lnTo>
                  <a:lnTo>
                    <a:pt x="23" y="48"/>
                  </a:lnTo>
                  <a:lnTo>
                    <a:pt x="26" y="48"/>
                  </a:lnTo>
                  <a:lnTo>
                    <a:pt x="26" y="52"/>
                  </a:lnTo>
                  <a:lnTo>
                    <a:pt x="30" y="52"/>
                  </a:lnTo>
                  <a:lnTo>
                    <a:pt x="34" y="48"/>
                  </a:lnTo>
                  <a:lnTo>
                    <a:pt x="34" y="48"/>
                  </a:lnTo>
                  <a:lnTo>
                    <a:pt x="30" y="52"/>
                  </a:lnTo>
                  <a:lnTo>
                    <a:pt x="30" y="55"/>
                  </a:lnTo>
                  <a:lnTo>
                    <a:pt x="30" y="55"/>
                  </a:lnTo>
                  <a:lnTo>
                    <a:pt x="34" y="52"/>
                  </a:lnTo>
                  <a:lnTo>
                    <a:pt x="37" y="52"/>
                  </a:lnTo>
                  <a:lnTo>
                    <a:pt x="41" y="55"/>
                  </a:lnTo>
                  <a:lnTo>
                    <a:pt x="37" y="55"/>
                  </a:lnTo>
                  <a:lnTo>
                    <a:pt x="34" y="55"/>
                  </a:lnTo>
                  <a:lnTo>
                    <a:pt x="34" y="55"/>
                  </a:lnTo>
                  <a:lnTo>
                    <a:pt x="30" y="55"/>
                  </a:lnTo>
                  <a:lnTo>
                    <a:pt x="30" y="59"/>
                  </a:lnTo>
                  <a:lnTo>
                    <a:pt x="26" y="59"/>
                  </a:lnTo>
                  <a:lnTo>
                    <a:pt x="26" y="59"/>
                  </a:lnTo>
                  <a:lnTo>
                    <a:pt x="23" y="63"/>
                  </a:lnTo>
                  <a:lnTo>
                    <a:pt x="23" y="59"/>
                  </a:lnTo>
                  <a:lnTo>
                    <a:pt x="19" y="59"/>
                  </a:lnTo>
                  <a:lnTo>
                    <a:pt x="19" y="59"/>
                  </a:lnTo>
                  <a:lnTo>
                    <a:pt x="19" y="59"/>
                  </a:lnTo>
                  <a:lnTo>
                    <a:pt x="19" y="63"/>
                  </a:lnTo>
                  <a:lnTo>
                    <a:pt x="19" y="63"/>
                  </a:lnTo>
                  <a:lnTo>
                    <a:pt x="19" y="63"/>
                  </a:lnTo>
                  <a:lnTo>
                    <a:pt x="19" y="70"/>
                  </a:lnTo>
                  <a:lnTo>
                    <a:pt x="23" y="70"/>
                  </a:lnTo>
                  <a:lnTo>
                    <a:pt x="23" y="66"/>
                  </a:lnTo>
                  <a:lnTo>
                    <a:pt x="26" y="70"/>
                  </a:lnTo>
                  <a:lnTo>
                    <a:pt x="30" y="70"/>
                  </a:lnTo>
                  <a:lnTo>
                    <a:pt x="37" y="66"/>
                  </a:lnTo>
                  <a:lnTo>
                    <a:pt x="37" y="66"/>
                  </a:lnTo>
                  <a:lnTo>
                    <a:pt x="41" y="66"/>
                  </a:lnTo>
                  <a:lnTo>
                    <a:pt x="41" y="70"/>
                  </a:lnTo>
                  <a:lnTo>
                    <a:pt x="45" y="7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156">
              <a:extLst>
                <a:ext uri="{FF2B5EF4-FFF2-40B4-BE49-F238E27FC236}">
                  <a16:creationId xmlns:a16="http://schemas.microsoft.com/office/drawing/2014/main" id="{B2D26B3C-CF68-477D-9BB7-79BDD4C6FF0F}"/>
                </a:ext>
              </a:extLst>
            </p:cNvPr>
            <p:cNvSpPr>
              <a:spLocks noEditPoints="1"/>
            </p:cNvSpPr>
            <p:nvPr/>
          </p:nvSpPr>
          <p:spPr bwMode="auto">
            <a:xfrm>
              <a:off x="2373366" y="3181116"/>
              <a:ext cx="42459" cy="24446"/>
            </a:xfrm>
            <a:custGeom>
              <a:avLst/>
              <a:gdLst>
                <a:gd name="T0" fmla="*/ 33 w 33"/>
                <a:gd name="T1" fmla="*/ 15 h 19"/>
                <a:gd name="T2" fmla="*/ 29 w 33"/>
                <a:gd name="T3" fmla="*/ 15 h 19"/>
                <a:gd name="T4" fmla="*/ 29 w 33"/>
                <a:gd name="T5" fmla="*/ 19 h 19"/>
                <a:gd name="T6" fmla="*/ 33 w 33"/>
                <a:gd name="T7" fmla="*/ 15 h 19"/>
                <a:gd name="T8" fmla="*/ 33 w 33"/>
                <a:gd name="T9" fmla="*/ 15 h 19"/>
                <a:gd name="T10" fmla="*/ 33 w 33"/>
                <a:gd name="T11" fmla="*/ 15 h 19"/>
                <a:gd name="T12" fmla="*/ 33 w 33"/>
                <a:gd name="T13" fmla="*/ 15 h 19"/>
                <a:gd name="T14" fmla="*/ 18 w 33"/>
                <a:gd name="T15" fmla="*/ 11 h 19"/>
                <a:gd name="T16" fmla="*/ 22 w 33"/>
                <a:gd name="T17" fmla="*/ 11 h 19"/>
                <a:gd name="T18" fmla="*/ 22 w 33"/>
                <a:gd name="T19" fmla="*/ 11 h 19"/>
                <a:gd name="T20" fmla="*/ 22 w 33"/>
                <a:gd name="T21" fmla="*/ 15 h 19"/>
                <a:gd name="T22" fmla="*/ 18 w 33"/>
                <a:gd name="T23" fmla="*/ 11 h 19"/>
                <a:gd name="T24" fmla="*/ 18 w 33"/>
                <a:gd name="T25" fmla="*/ 11 h 19"/>
                <a:gd name="T26" fmla="*/ 15 w 33"/>
                <a:gd name="T27" fmla="*/ 4 h 19"/>
                <a:gd name="T28" fmla="*/ 15 w 33"/>
                <a:gd name="T29" fmla="*/ 8 h 19"/>
                <a:gd name="T30" fmla="*/ 15 w 33"/>
                <a:gd name="T31" fmla="*/ 8 h 19"/>
                <a:gd name="T32" fmla="*/ 15 w 33"/>
                <a:gd name="T33" fmla="*/ 4 h 19"/>
                <a:gd name="T34" fmla="*/ 15 w 33"/>
                <a:gd name="T35" fmla="*/ 4 h 19"/>
                <a:gd name="T36" fmla="*/ 0 w 33"/>
                <a:gd name="T37" fmla="*/ 8 h 19"/>
                <a:gd name="T38" fmla="*/ 4 w 33"/>
                <a:gd name="T39" fmla="*/ 8 h 19"/>
                <a:gd name="T40" fmla="*/ 4 w 33"/>
                <a:gd name="T41" fmla="*/ 11 h 19"/>
                <a:gd name="T42" fmla="*/ 0 w 33"/>
                <a:gd name="T43" fmla="*/ 11 h 19"/>
                <a:gd name="T44" fmla="*/ 0 w 33"/>
                <a:gd name="T45" fmla="*/ 8 h 19"/>
                <a:gd name="T46" fmla="*/ 0 w 33"/>
                <a:gd name="T47" fmla="*/ 8 h 19"/>
                <a:gd name="T48" fmla="*/ 0 w 33"/>
                <a:gd name="T49" fmla="*/ 8 h 19"/>
                <a:gd name="T50" fmla="*/ 4 w 33"/>
                <a:gd name="T51" fmla="*/ 4 h 19"/>
                <a:gd name="T52" fmla="*/ 4 w 33"/>
                <a:gd name="T53" fmla="*/ 4 h 19"/>
                <a:gd name="T54" fmla="*/ 7 w 33"/>
                <a:gd name="T55" fmla="*/ 8 h 19"/>
                <a:gd name="T56" fmla="*/ 7 w 33"/>
                <a:gd name="T57" fmla="*/ 11 h 19"/>
                <a:gd name="T58" fmla="*/ 7 w 33"/>
                <a:gd name="T59" fmla="*/ 15 h 19"/>
                <a:gd name="T60" fmla="*/ 4 w 33"/>
                <a:gd name="T61" fmla="*/ 15 h 19"/>
                <a:gd name="T62" fmla="*/ 7 w 33"/>
                <a:gd name="T63" fmla="*/ 19 h 19"/>
                <a:gd name="T64" fmla="*/ 11 w 33"/>
                <a:gd name="T65" fmla="*/ 19 h 19"/>
                <a:gd name="T66" fmla="*/ 11 w 33"/>
                <a:gd name="T67" fmla="*/ 15 h 19"/>
                <a:gd name="T68" fmla="*/ 11 w 33"/>
                <a:gd name="T69" fmla="*/ 11 h 19"/>
                <a:gd name="T70" fmla="*/ 11 w 33"/>
                <a:gd name="T71" fmla="*/ 8 h 19"/>
                <a:gd name="T72" fmla="*/ 7 w 33"/>
                <a:gd name="T73" fmla="*/ 4 h 19"/>
                <a:gd name="T74" fmla="*/ 7 w 33"/>
                <a:gd name="T75" fmla="*/ 0 h 19"/>
                <a:gd name="T76" fmla="*/ 7 w 33"/>
                <a:gd name="T77" fmla="*/ 0 h 19"/>
                <a:gd name="T78" fmla="*/ 4 w 33"/>
                <a:gd name="T79" fmla="*/ 0 h 19"/>
                <a:gd name="T80" fmla="*/ 4 w 33"/>
                <a:gd name="T81"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19">
                  <a:moveTo>
                    <a:pt x="33" y="15"/>
                  </a:moveTo>
                  <a:lnTo>
                    <a:pt x="29" y="15"/>
                  </a:lnTo>
                  <a:lnTo>
                    <a:pt x="29" y="19"/>
                  </a:lnTo>
                  <a:lnTo>
                    <a:pt x="33" y="15"/>
                  </a:lnTo>
                  <a:lnTo>
                    <a:pt x="33" y="15"/>
                  </a:lnTo>
                  <a:lnTo>
                    <a:pt x="33" y="15"/>
                  </a:lnTo>
                  <a:lnTo>
                    <a:pt x="33" y="15"/>
                  </a:lnTo>
                  <a:close/>
                  <a:moveTo>
                    <a:pt x="18" y="11"/>
                  </a:moveTo>
                  <a:lnTo>
                    <a:pt x="22" y="11"/>
                  </a:lnTo>
                  <a:lnTo>
                    <a:pt x="22" y="11"/>
                  </a:lnTo>
                  <a:lnTo>
                    <a:pt x="22" y="15"/>
                  </a:lnTo>
                  <a:lnTo>
                    <a:pt x="18" y="11"/>
                  </a:lnTo>
                  <a:lnTo>
                    <a:pt x="18" y="11"/>
                  </a:lnTo>
                  <a:close/>
                  <a:moveTo>
                    <a:pt x="15" y="4"/>
                  </a:moveTo>
                  <a:lnTo>
                    <a:pt x="15" y="8"/>
                  </a:lnTo>
                  <a:lnTo>
                    <a:pt x="15" y="8"/>
                  </a:lnTo>
                  <a:lnTo>
                    <a:pt x="15" y="4"/>
                  </a:lnTo>
                  <a:lnTo>
                    <a:pt x="15" y="4"/>
                  </a:lnTo>
                  <a:close/>
                  <a:moveTo>
                    <a:pt x="0" y="8"/>
                  </a:moveTo>
                  <a:lnTo>
                    <a:pt x="4" y="8"/>
                  </a:lnTo>
                  <a:lnTo>
                    <a:pt x="4" y="11"/>
                  </a:lnTo>
                  <a:lnTo>
                    <a:pt x="0" y="11"/>
                  </a:lnTo>
                  <a:lnTo>
                    <a:pt x="0" y="8"/>
                  </a:lnTo>
                  <a:lnTo>
                    <a:pt x="0" y="8"/>
                  </a:lnTo>
                  <a:lnTo>
                    <a:pt x="0" y="8"/>
                  </a:lnTo>
                  <a:close/>
                  <a:moveTo>
                    <a:pt x="4" y="4"/>
                  </a:moveTo>
                  <a:lnTo>
                    <a:pt x="4" y="4"/>
                  </a:lnTo>
                  <a:lnTo>
                    <a:pt x="7" y="8"/>
                  </a:lnTo>
                  <a:lnTo>
                    <a:pt x="7" y="11"/>
                  </a:lnTo>
                  <a:lnTo>
                    <a:pt x="7" y="15"/>
                  </a:lnTo>
                  <a:lnTo>
                    <a:pt x="4" y="15"/>
                  </a:lnTo>
                  <a:lnTo>
                    <a:pt x="7" y="19"/>
                  </a:lnTo>
                  <a:lnTo>
                    <a:pt x="11" y="19"/>
                  </a:lnTo>
                  <a:lnTo>
                    <a:pt x="11" y="15"/>
                  </a:lnTo>
                  <a:lnTo>
                    <a:pt x="11" y="11"/>
                  </a:lnTo>
                  <a:lnTo>
                    <a:pt x="11" y="8"/>
                  </a:lnTo>
                  <a:lnTo>
                    <a:pt x="7" y="4"/>
                  </a:lnTo>
                  <a:lnTo>
                    <a:pt x="7" y="0"/>
                  </a:lnTo>
                  <a:lnTo>
                    <a:pt x="7" y="0"/>
                  </a:lnTo>
                  <a:lnTo>
                    <a:pt x="4" y="0"/>
                  </a:lnTo>
                  <a:lnTo>
                    <a:pt x="4"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157">
              <a:extLst>
                <a:ext uri="{FF2B5EF4-FFF2-40B4-BE49-F238E27FC236}">
                  <a16:creationId xmlns:a16="http://schemas.microsoft.com/office/drawing/2014/main" id="{9EC57D2F-309E-4CD0-A3AF-635C4508D9E9}"/>
                </a:ext>
              </a:extLst>
            </p:cNvPr>
            <p:cNvSpPr>
              <a:spLocks noEditPoints="1"/>
            </p:cNvSpPr>
            <p:nvPr/>
          </p:nvSpPr>
          <p:spPr bwMode="auto">
            <a:xfrm>
              <a:off x="2949777" y="2818286"/>
              <a:ext cx="66905" cy="24446"/>
            </a:xfrm>
            <a:custGeom>
              <a:avLst/>
              <a:gdLst>
                <a:gd name="T0" fmla="*/ 44 w 52"/>
                <a:gd name="T1" fmla="*/ 15 h 19"/>
                <a:gd name="T2" fmla="*/ 52 w 52"/>
                <a:gd name="T3" fmla="*/ 19 h 19"/>
                <a:gd name="T4" fmla="*/ 48 w 52"/>
                <a:gd name="T5" fmla="*/ 19 h 19"/>
                <a:gd name="T6" fmla="*/ 44 w 52"/>
                <a:gd name="T7" fmla="*/ 19 h 19"/>
                <a:gd name="T8" fmla="*/ 44 w 52"/>
                <a:gd name="T9" fmla="*/ 15 h 19"/>
                <a:gd name="T10" fmla="*/ 44 w 52"/>
                <a:gd name="T11" fmla="*/ 15 h 19"/>
                <a:gd name="T12" fmla="*/ 48 w 52"/>
                <a:gd name="T13" fmla="*/ 8 h 19"/>
                <a:gd name="T14" fmla="*/ 44 w 52"/>
                <a:gd name="T15" fmla="*/ 8 h 19"/>
                <a:gd name="T16" fmla="*/ 48 w 52"/>
                <a:gd name="T17" fmla="*/ 11 h 19"/>
                <a:gd name="T18" fmla="*/ 48 w 52"/>
                <a:gd name="T19" fmla="*/ 8 h 19"/>
                <a:gd name="T20" fmla="*/ 48 w 52"/>
                <a:gd name="T21" fmla="*/ 8 h 19"/>
                <a:gd name="T22" fmla="*/ 48 w 52"/>
                <a:gd name="T23" fmla="*/ 8 h 19"/>
                <a:gd name="T24" fmla="*/ 29 w 52"/>
                <a:gd name="T25" fmla="*/ 11 h 19"/>
                <a:gd name="T26" fmla="*/ 29 w 52"/>
                <a:gd name="T27" fmla="*/ 11 h 19"/>
                <a:gd name="T28" fmla="*/ 29 w 52"/>
                <a:gd name="T29" fmla="*/ 15 h 19"/>
                <a:gd name="T30" fmla="*/ 33 w 52"/>
                <a:gd name="T31" fmla="*/ 15 h 19"/>
                <a:gd name="T32" fmla="*/ 29 w 52"/>
                <a:gd name="T33" fmla="*/ 11 h 19"/>
                <a:gd name="T34" fmla="*/ 29 w 52"/>
                <a:gd name="T35" fmla="*/ 11 h 19"/>
                <a:gd name="T36" fmla="*/ 22 w 52"/>
                <a:gd name="T37" fmla="*/ 0 h 19"/>
                <a:gd name="T38" fmla="*/ 26 w 52"/>
                <a:gd name="T39" fmla="*/ 0 h 19"/>
                <a:gd name="T40" fmla="*/ 29 w 52"/>
                <a:gd name="T41" fmla="*/ 0 h 19"/>
                <a:gd name="T42" fmla="*/ 29 w 52"/>
                <a:gd name="T43" fmla="*/ 4 h 19"/>
                <a:gd name="T44" fmla="*/ 29 w 52"/>
                <a:gd name="T45" fmla="*/ 4 h 19"/>
                <a:gd name="T46" fmla="*/ 26 w 52"/>
                <a:gd name="T47" fmla="*/ 4 h 19"/>
                <a:gd name="T48" fmla="*/ 22 w 52"/>
                <a:gd name="T49" fmla="*/ 0 h 19"/>
                <a:gd name="T50" fmla="*/ 22 w 52"/>
                <a:gd name="T51" fmla="*/ 0 h 19"/>
                <a:gd name="T52" fmla="*/ 4 w 52"/>
                <a:gd name="T53" fmla="*/ 8 h 19"/>
                <a:gd name="T54" fmla="*/ 4 w 52"/>
                <a:gd name="T55" fmla="*/ 8 h 19"/>
                <a:gd name="T56" fmla="*/ 0 w 52"/>
                <a:gd name="T57" fmla="*/ 8 h 19"/>
                <a:gd name="T58" fmla="*/ 4 w 52"/>
                <a:gd name="T5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19">
                  <a:moveTo>
                    <a:pt x="44" y="15"/>
                  </a:moveTo>
                  <a:lnTo>
                    <a:pt x="52" y="19"/>
                  </a:lnTo>
                  <a:lnTo>
                    <a:pt x="48" y="19"/>
                  </a:lnTo>
                  <a:lnTo>
                    <a:pt x="44" y="19"/>
                  </a:lnTo>
                  <a:lnTo>
                    <a:pt x="44" y="15"/>
                  </a:lnTo>
                  <a:lnTo>
                    <a:pt x="44" y="15"/>
                  </a:lnTo>
                  <a:close/>
                  <a:moveTo>
                    <a:pt x="48" y="8"/>
                  </a:moveTo>
                  <a:lnTo>
                    <a:pt x="44" y="8"/>
                  </a:lnTo>
                  <a:lnTo>
                    <a:pt x="48" y="11"/>
                  </a:lnTo>
                  <a:lnTo>
                    <a:pt x="48" y="8"/>
                  </a:lnTo>
                  <a:lnTo>
                    <a:pt x="48" y="8"/>
                  </a:lnTo>
                  <a:lnTo>
                    <a:pt x="48" y="8"/>
                  </a:lnTo>
                  <a:close/>
                  <a:moveTo>
                    <a:pt x="29" y="11"/>
                  </a:moveTo>
                  <a:lnTo>
                    <a:pt x="29" y="11"/>
                  </a:lnTo>
                  <a:lnTo>
                    <a:pt x="29" y="15"/>
                  </a:lnTo>
                  <a:lnTo>
                    <a:pt x="33" y="15"/>
                  </a:lnTo>
                  <a:lnTo>
                    <a:pt x="29" y="11"/>
                  </a:lnTo>
                  <a:lnTo>
                    <a:pt x="29" y="11"/>
                  </a:lnTo>
                  <a:close/>
                  <a:moveTo>
                    <a:pt x="22" y="0"/>
                  </a:moveTo>
                  <a:lnTo>
                    <a:pt x="26" y="0"/>
                  </a:lnTo>
                  <a:lnTo>
                    <a:pt x="29" y="0"/>
                  </a:lnTo>
                  <a:lnTo>
                    <a:pt x="29" y="4"/>
                  </a:lnTo>
                  <a:lnTo>
                    <a:pt x="29" y="4"/>
                  </a:lnTo>
                  <a:lnTo>
                    <a:pt x="26" y="4"/>
                  </a:lnTo>
                  <a:lnTo>
                    <a:pt x="22" y="0"/>
                  </a:lnTo>
                  <a:lnTo>
                    <a:pt x="22" y="0"/>
                  </a:lnTo>
                  <a:close/>
                  <a:moveTo>
                    <a:pt x="4" y="8"/>
                  </a:moveTo>
                  <a:lnTo>
                    <a:pt x="4" y="8"/>
                  </a:lnTo>
                  <a:lnTo>
                    <a:pt x="0" y="8"/>
                  </a:lnTo>
                  <a:lnTo>
                    <a:pt x="4"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158">
              <a:extLst>
                <a:ext uri="{FF2B5EF4-FFF2-40B4-BE49-F238E27FC236}">
                  <a16:creationId xmlns:a16="http://schemas.microsoft.com/office/drawing/2014/main" id="{8F914049-5D2D-49D6-8ABB-B55E0118B81A}"/>
                </a:ext>
              </a:extLst>
            </p:cNvPr>
            <p:cNvSpPr>
              <a:spLocks noEditPoints="1"/>
            </p:cNvSpPr>
            <p:nvPr/>
          </p:nvSpPr>
          <p:spPr bwMode="auto">
            <a:xfrm>
              <a:off x="2897025" y="2813139"/>
              <a:ext cx="47606" cy="15440"/>
            </a:xfrm>
            <a:custGeom>
              <a:avLst/>
              <a:gdLst>
                <a:gd name="T0" fmla="*/ 30 w 37"/>
                <a:gd name="T1" fmla="*/ 8 h 12"/>
                <a:gd name="T2" fmla="*/ 30 w 37"/>
                <a:gd name="T3" fmla="*/ 8 h 12"/>
                <a:gd name="T4" fmla="*/ 37 w 37"/>
                <a:gd name="T5" fmla="*/ 8 h 12"/>
                <a:gd name="T6" fmla="*/ 33 w 37"/>
                <a:gd name="T7" fmla="*/ 8 h 12"/>
                <a:gd name="T8" fmla="*/ 30 w 37"/>
                <a:gd name="T9" fmla="*/ 8 h 12"/>
                <a:gd name="T10" fmla="*/ 30 w 37"/>
                <a:gd name="T11" fmla="*/ 8 h 12"/>
                <a:gd name="T12" fmla="*/ 26 w 37"/>
                <a:gd name="T13" fmla="*/ 0 h 12"/>
                <a:gd name="T14" fmla="*/ 22 w 37"/>
                <a:gd name="T15" fmla="*/ 0 h 12"/>
                <a:gd name="T16" fmla="*/ 15 w 37"/>
                <a:gd name="T17" fmla="*/ 0 h 12"/>
                <a:gd name="T18" fmla="*/ 4 w 37"/>
                <a:gd name="T19" fmla="*/ 0 h 12"/>
                <a:gd name="T20" fmla="*/ 4 w 37"/>
                <a:gd name="T21" fmla="*/ 4 h 12"/>
                <a:gd name="T22" fmla="*/ 0 w 37"/>
                <a:gd name="T23" fmla="*/ 4 h 12"/>
                <a:gd name="T24" fmla="*/ 0 w 37"/>
                <a:gd name="T25" fmla="*/ 4 h 12"/>
                <a:gd name="T26" fmla="*/ 0 w 37"/>
                <a:gd name="T27" fmla="*/ 8 h 12"/>
                <a:gd name="T28" fmla="*/ 0 w 37"/>
                <a:gd name="T29" fmla="*/ 12 h 12"/>
                <a:gd name="T30" fmla="*/ 11 w 37"/>
                <a:gd name="T31" fmla="*/ 12 h 12"/>
                <a:gd name="T32" fmla="*/ 11 w 37"/>
                <a:gd name="T33" fmla="*/ 12 h 12"/>
                <a:gd name="T34" fmla="*/ 19 w 37"/>
                <a:gd name="T35" fmla="*/ 8 h 12"/>
                <a:gd name="T36" fmla="*/ 19 w 37"/>
                <a:gd name="T37" fmla="*/ 12 h 12"/>
                <a:gd name="T38" fmla="*/ 26 w 37"/>
                <a:gd name="T39" fmla="*/ 8 h 12"/>
                <a:gd name="T40" fmla="*/ 30 w 37"/>
                <a:gd name="T41" fmla="*/ 4 h 12"/>
                <a:gd name="T42" fmla="*/ 26 w 37"/>
                <a:gd name="T43" fmla="*/ 4 h 12"/>
                <a:gd name="T44" fmla="*/ 26 w 37"/>
                <a:gd name="T4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 h="12">
                  <a:moveTo>
                    <a:pt x="30" y="8"/>
                  </a:moveTo>
                  <a:lnTo>
                    <a:pt x="30" y="8"/>
                  </a:lnTo>
                  <a:lnTo>
                    <a:pt x="37" y="8"/>
                  </a:lnTo>
                  <a:lnTo>
                    <a:pt x="33" y="8"/>
                  </a:lnTo>
                  <a:lnTo>
                    <a:pt x="30" y="8"/>
                  </a:lnTo>
                  <a:lnTo>
                    <a:pt x="30" y="8"/>
                  </a:lnTo>
                  <a:close/>
                  <a:moveTo>
                    <a:pt x="26" y="0"/>
                  </a:moveTo>
                  <a:lnTo>
                    <a:pt x="22" y="0"/>
                  </a:lnTo>
                  <a:lnTo>
                    <a:pt x="15" y="0"/>
                  </a:lnTo>
                  <a:lnTo>
                    <a:pt x="4" y="0"/>
                  </a:lnTo>
                  <a:lnTo>
                    <a:pt x="4" y="4"/>
                  </a:lnTo>
                  <a:lnTo>
                    <a:pt x="0" y="4"/>
                  </a:lnTo>
                  <a:lnTo>
                    <a:pt x="0" y="4"/>
                  </a:lnTo>
                  <a:lnTo>
                    <a:pt x="0" y="8"/>
                  </a:lnTo>
                  <a:lnTo>
                    <a:pt x="0" y="12"/>
                  </a:lnTo>
                  <a:lnTo>
                    <a:pt x="11" y="12"/>
                  </a:lnTo>
                  <a:lnTo>
                    <a:pt x="11" y="12"/>
                  </a:lnTo>
                  <a:lnTo>
                    <a:pt x="19" y="8"/>
                  </a:lnTo>
                  <a:lnTo>
                    <a:pt x="19" y="12"/>
                  </a:lnTo>
                  <a:lnTo>
                    <a:pt x="26" y="8"/>
                  </a:lnTo>
                  <a:lnTo>
                    <a:pt x="30" y="4"/>
                  </a:lnTo>
                  <a:lnTo>
                    <a:pt x="26" y="4"/>
                  </a:lnTo>
                  <a:lnTo>
                    <a:pt x="26"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159">
              <a:extLst>
                <a:ext uri="{FF2B5EF4-FFF2-40B4-BE49-F238E27FC236}">
                  <a16:creationId xmlns:a16="http://schemas.microsoft.com/office/drawing/2014/main" id="{CD5D2E0E-86C2-419E-92DE-2E5B5964A617}"/>
                </a:ext>
              </a:extLst>
            </p:cNvPr>
            <p:cNvSpPr>
              <a:spLocks noEditPoints="1"/>
            </p:cNvSpPr>
            <p:nvPr/>
          </p:nvSpPr>
          <p:spPr bwMode="auto">
            <a:xfrm>
              <a:off x="2796669" y="2784834"/>
              <a:ext cx="81058" cy="47606"/>
            </a:xfrm>
            <a:custGeom>
              <a:avLst/>
              <a:gdLst>
                <a:gd name="T0" fmla="*/ 60 w 63"/>
                <a:gd name="T1" fmla="*/ 30 h 37"/>
                <a:gd name="T2" fmla="*/ 60 w 63"/>
                <a:gd name="T3" fmla="*/ 30 h 37"/>
                <a:gd name="T4" fmla="*/ 56 w 63"/>
                <a:gd name="T5" fmla="*/ 26 h 37"/>
                <a:gd name="T6" fmla="*/ 56 w 63"/>
                <a:gd name="T7" fmla="*/ 26 h 37"/>
                <a:gd name="T8" fmla="*/ 8 w 63"/>
                <a:gd name="T9" fmla="*/ 4 h 37"/>
                <a:gd name="T10" fmla="*/ 8 w 63"/>
                <a:gd name="T11" fmla="*/ 11 h 37"/>
                <a:gd name="T12" fmla="*/ 4 w 63"/>
                <a:gd name="T13" fmla="*/ 15 h 37"/>
                <a:gd name="T14" fmla="*/ 4 w 63"/>
                <a:gd name="T15" fmla="*/ 19 h 37"/>
                <a:gd name="T16" fmla="*/ 4 w 63"/>
                <a:gd name="T17" fmla="*/ 22 h 37"/>
                <a:gd name="T18" fmla="*/ 0 w 63"/>
                <a:gd name="T19" fmla="*/ 30 h 37"/>
                <a:gd name="T20" fmla="*/ 4 w 63"/>
                <a:gd name="T21" fmla="*/ 34 h 37"/>
                <a:gd name="T22" fmla="*/ 8 w 63"/>
                <a:gd name="T23" fmla="*/ 37 h 37"/>
                <a:gd name="T24" fmla="*/ 8 w 63"/>
                <a:gd name="T25" fmla="*/ 37 h 37"/>
                <a:gd name="T26" fmla="*/ 15 w 63"/>
                <a:gd name="T27" fmla="*/ 30 h 37"/>
                <a:gd name="T28" fmla="*/ 15 w 63"/>
                <a:gd name="T29" fmla="*/ 26 h 37"/>
                <a:gd name="T30" fmla="*/ 19 w 63"/>
                <a:gd name="T31" fmla="*/ 26 h 37"/>
                <a:gd name="T32" fmla="*/ 26 w 63"/>
                <a:gd name="T33" fmla="*/ 26 h 37"/>
                <a:gd name="T34" fmla="*/ 26 w 63"/>
                <a:gd name="T35" fmla="*/ 30 h 37"/>
                <a:gd name="T36" fmla="*/ 34 w 63"/>
                <a:gd name="T37" fmla="*/ 22 h 37"/>
                <a:gd name="T38" fmla="*/ 45 w 63"/>
                <a:gd name="T39" fmla="*/ 22 h 37"/>
                <a:gd name="T40" fmla="*/ 52 w 63"/>
                <a:gd name="T41" fmla="*/ 26 h 37"/>
                <a:gd name="T42" fmla="*/ 60 w 63"/>
                <a:gd name="T43" fmla="*/ 26 h 37"/>
                <a:gd name="T44" fmla="*/ 63 w 63"/>
                <a:gd name="T45" fmla="*/ 22 h 37"/>
                <a:gd name="T46" fmla="*/ 63 w 63"/>
                <a:gd name="T47" fmla="*/ 19 h 37"/>
                <a:gd name="T48" fmla="*/ 52 w 63"/>
                <a:gd name="T49" fmla="*/ 15 h 37"/>
                <a:gd name="T50" fmla="*/ 45 w 63"/>
                <a:gd name="T51" fmla="*/ 15 h 37"/>
                <a:gd name="T52" fmla="*/ 37 w 63"/>
                <a:gd name="T53" fmla="*/ 11 h 37"/>
                <a:gd name="T54" fmla="*/ 37 w 63"/>
                <a:gd name="T55" fmla="*/ 8 h 37"/>
                <a:gd name="T56" fmla="*/ 48 w 63"/>
                <a:gd name="T57" fmla="*/ 11 h 37"/>
                <a:gd name="T58" fmla="*/ 48 w 63"/>
                <a:gd name="T59" fmla="*/ 8 h 37"/>
                <a:gd name="T60" fmla="*/ 41 w 63"/>
                <a:gd name="T61" fmla="*/ 8 h 37"/>
                <a:gd name="T62" fmla="*/ 37 w 63"/>
                <a:gd name="T63" fmla="*/ 4 h 37"/>
                <a:gd name="T64" fmla="*/ 34 w 63"/>
                <a:gd name="T65" fmla="*/ 4 h 37"/>
                <a:gd name="T66" fmla="*/ 19 w 63"/>
                <a:gd name="T67" fmla="*/ 0 h 37"/>
                <a:gd name="T68" fmla="*/ 8 w 63"/>
                <a:gd name="T6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 h="37">
                  <a:moveTo>
                    <a:pt x="56" y="26"/>
                  </a:moveTo>
                  <a:lnTo>
                    <a:pt x="60" y="30"/>
                  </a:lnTo>
                  <a:lnTo>
                    <a:pt x="60" y="30"/>
                  </a:lnTo>
                  <a:lnTo>
                    <a:pt x="60" y="30"/>
                  </a:lnTo>
                  <a:lnTo>
                    <a:pt x="56" y="30"/>
                  </a:lnTo>
                  <a:lnTo>
                    <a:pt x="56" y="26"/>
                  </a:lnTo>
                  <a:lnTo>
                    <a:pt x="56" y="26"/>
                  </a:lnTo>
                  <a:lnTo>
                    <a:pt x="56" y="26"/>
                  </a:lnTo>
                  <a:close/>
                  <a:moveTo>
                    <a:pt x="8" y="4"/>
                  </a:moveTo>
                  <a:lnTo>
                    <a:pt x="8" y="4"/>
                  </a:lnTo>
                  <a:lnTo>
                    <a:pt x="4" y="8"/>
                  </a:lnTo>
                  <a:lnTo>
                    <a:pt x="8" y="11"/>
                  </a:lnTo>
                  <a:lnTo>
                    <a:pt x="8" y="15"/>
                  </a:lnTo>
                  <a:lnTo>
                    <a:pt x="4" y="15"/>
                  </a:lnTo>
                  <a:lnTo>
                    <a:pt x="4" y="15"/>
                  </a:lnTo>
                  <a:lnTo>
                    <a:pt x="4" y="19"/>
                  </a:lnTo>
                  <a:lnTo>
                    <a:pt x="4" y="22"/>
                  </a:lnTo>
                  <a:lnTo>
                    <a:pt x="4" y="22"/>
                  </a:lnTo>
                  <a:lnTo>
                    <a:pt x="0" y="26"/>
                  </a:lnTo>
                  <a:lnTo>
                    <a:pt x="0" y="30"/>
                  </a:lnTo>
                  <a:lnTo>
                    <a:pt x="4" y="30"/>
                  </a:lnTo>
                  <a:lnTo>
                    <a:pt x="4" y="34"/>
                  </a:lnTo>
                  <a:lnTo>
                    <a:pt x="4" y="34"/>
                  </a:lnTo>
                  <a:lnTo>
                    <a:pt x="8" y="37"/>
                  </a:lnTo>
                  <a:lnTo>
                    <a:pt x="8" y="37"/>
                  </a:lnTo>
                  <a:lnTo>
                    <a:pt x="8" y="37"/>
                  </a:lnTo>
                  <a:lnTo>
                    <a:pt x="11" y="34"/>
                  </a:lnTo>
                  <a:lnTo>
                    <a:pt x="15" y="30"/>
                  </a:lnTo>
                  <a:lnTo>
                    <a:pt x="15" y="26"/>
                  </a:lnTo>
                  <a:lnTo>
                    <a:pt x="15" y="26"/>
                  </a:lnTo>
                  <a:lnTo>
                    <a:pt x="19" y="26"/>
                  </a:lnTo>
                  <a:lnTo>
                    <a:pt x="19" y="26"/>
                  </a:lnTo>
                  <a:lnTo>
                    <a:pt x="23" y="22"/>
                  </a:lnTo>
                  <a:lnTo>
                    <a:pt x="26" y="26"/>
                  </a:lnTo>
                  <a:lnTo>
                    <a:pt x="26" y="26"/>
                  </a:lnTo>
                  <a:lnTo>
                    <a:pt x="26" y="30"/>
                  </a:lnTo>
                  <a:lnTo>
                    <a:pt x="30" y="26"/>
                  </a:lnTo>
                  <a:lnTo>
                    <a:pt x="34" y="22"/>
                  </a:lnTo>
                  <a:lnTo>
                    <a:pt x="41" y="22"/>
                  </a:lnTo>
                  <a:lnTo>
                    <a:pt x="45" y="22"/>
                  </a:lnTo>
                  <a:lnTo>
                    <a:pt x="48" y="22"/>
                  </a:lnTo>
                  <a:lnTo>
                    <a:pt x="52" y="26"/>
                  </a:lnTo>
                  <a:lnTo>
                    <a:pt x="56" y="26"/>
                  </a:lnTo>
                  <a:lnTo>
                    <a:pt x="60" y="26"/>
                  </a:lnTo>
                  <a:lnTo>
                    <a:pt x="60" y="22"/>
                  </a:lnTo>
                  <a:lnTo>
                    <a:pt x="63" y="22"/>
                  </a:lnTo>
                  <a:lnTo>
                    <a:pt x="63" y="22"/>
                  </a:lnTo>
                  <a:lnTo>
                    <a:pt x="63" y="19"/>
                  </a:lnTo>
                  <a:lnTo>
                    <a:pt x="56" y="15"/>
                  </a:lnTo>
                  <a:lnTo>
                    <a:pt x="52" y="15"/>
                  </a:lnTo>
                  <a:lnTo>
                    <a:pt x="48" y="15"/>
                  </a:lnTo>
                  <a:lnTo>
                    <a:pt x="45" y="15"/>
                  </a:lnTo>
                  <a:lnTo>
                    <a:pt x="41" y="11"/>
                  </a:lnTo>
                  <a:lnTo>
                    <a:pt x="37" y="11"/>
                  </a:lnTo>
                  <a:lnTo>
                    <a:pt x="34" y="11"/>
                  </a:lnTo>
                  <a:lnTo>
                    <a:pt x="37" y="8"/>
                  </a:lnTo>
                  <a:lnTo>
                    <a:pt x="41" y="11"/>
                  </a:lnTo>
                  <a:lnTo>
                    <a:pt x="48" y="11"/>
                  </a:lnTo>
                  <a:lnTo>
                    <a:pt x="52" y="11"/>
                  </a:lnTo>
                  <a:lnTo>
                    <a:pt x="48" y="8"/>
                  </a:lnTo>
                  <a:lnTo>
                    <a:pt x="48" y="8"/>
                  </a:lnTo>
                  <a:lnTo>
                    <a:pt x="41" y="8"/>
                  </a:lnTo>
                  <a:lnTo>
                    <a:pt x="37" y="4"/>
                  </a:lnTo>
                  <a:lnTo>
                    <a:pt x="37" y="4"/>
                  </a:lnTo>
                  <a:lnTo>
                    <a:pt x="34" y="4"/>
                  </a:lnTo>
                  <a:lnTo>
                    <a:pt x="34" y="4"/>
                  </a:lnTo>
                  <a:lnTo>
                    <a:pt x="19" y="0"/>
                  </a:lnTo>
                  <a:lnTo>
                    <a:pt x="19" y="0"/>
                  </a:lnTo>
                  <a:lnTo>
                    <a:pt x="15" y="0"/>
                  </a:lnTo>
                  <a:lnTo>
                    <a:pt x="8" y="0"/>
                  </a:lnTo>
                  <a:lnTo>
                    <a:pt x="8"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160">
              <a:extLst>
                <a:ext uri="{FF2B5EF4-FFF2-40B4-BE49-F238E27FC236}">
                  <a16:creationId xmlns:a16="http://schemas.microsoft.com/office/drawing/2014/main" id="{5306D00C-D60F-466A-BE91-C9A27BEBF000}"/>
                </a:ext>
              </a:extLst>
            </p:cNvPr>
            <p:cNvSpPr>
              <a:spLocks noEditPoints="1"/>
            </p:cNvSpPr>
            <p:nvPr/>
          </p:nvSpPr>
          <p:spPr bwMode="auto">
            <a:xfrm>
              <a:off x="3244415" y="799561"/>
              <a:ext cx="891636" cy="1040885"/>
            </a:xfrm>
            <a:custGeom>
              <a:avLst/>
              <a:gdLst>
                <a:gd name="T0" fmla="*/ 47 w 187"/>
                <a:gd name="T1" fmla="*/ 209 h 218"/>
                <a:gd name="T2" fmla="*/ 36 w 187"/>
                <a:gd name="T3" fmla="*/ 200 h 218"/>
                <a:gd name="T4" fmla="*/ 31 w 187"/>
                <a:gd name="T5" fmla="*/ 189 h 218"/>
                <a:gd name="T6" fmla="*/ 29 w 187"/>
                <a:gd name="T7" fmla="*/ 185 h 218"/>
                <a:gd name="T8" fmla="*/ 32 w 187"/>
                <a:gd name="T9" fmla="*/ 173 h 218"/>
                <a:gd name="T10" fmla="*/ 31 w 187"/>
                <a:gd name="T11" fmla="*/ 166 h 218"/>
                <a:gd name="T12" fmla="*/ 39 w 187"/>
                <a:gd name="T13" fmla="*/ 161 h 218"/>
                <a:gd name="T14" fmla="*/ 40 w 187"/>
                <a:gd name="T15" fmla="*/ 158 h 218"/>
                <a:gd name="T16" fmla="*/ 43 w 187"/>
                <a:gd name="T17" fmla="*/ 149 h 218"/>
                <a:gd name="T18" fmla="*/ 45 w 187"/>
                <a:gd name="T19" fmla="*/ 141 h 218"/>
                <a:gd name="T20" fmla="*/ 44 w 187"/>
                <a:gd name="T21" fmla="*/ 129 h 218"/>
                <a:gd name="T22" fmla="*/ 33 w 187"/>
                <a:gd name="T23" fmla="*/ 127 h 218"/>
                <a:gd name="T24" fmla="*/ 37 w 187"/>
                <a:gd name="T25" fmla="*/ 108 h 218"/>
                <a:gd name="T26" fmla="*/ 29 w 187"/>
                <a:gd name="T27" fmla="*/ 84 h 218"/>
                <a:gd name="T28" fmla="*/ 6 w 187"/>
                <a:gd name="T29" fmla="*/ 74 h 218"/>
                <a:gd name="T30" fmla="*/ 19 w 187"/>
                <a:gd name="T31" fmla="*/ 64 h 218"/>
                <a:gd name="T32" fmla="*/ 7 w 187"/>
                <a:gd name="T33" fmla="*/ 50 h 218"/>
                <a:gd name="T34" fmla="*/ 37 w 187"/>
                <a:gd name="T35" fmla="*/ 37 h 218"/>
                <a:gd name="T36" fmla="*/ 48 w 187"/>
                <a:gd name="T37" fmla="*/ 25 h 218"/>
                <a:gd name="T38" fmla="*/ 73 w 187"/>
                <a:gd name="T39" fmla="*/ 13 h 218"/>
                <a:gd name="T40" fmla="*/ 86 w 187"/>
                <a:gd name="T41" fmla="*/ 23 h 218"/>
                <a:gd name="T42" fmla="*/ 101 w 187"/>
                <a:gd name="T43" fmla="*/ 23 h 218"/>
                <a:gd name="T44" fmla="*/ 107 w 187"/>
                <a:gd name="T45" fmla="*/ 9 h 218"/>
                <a:gd name="T46" fmla="*/ 126 w 187"/>
                <a:gd name="T47" fmla="*/ 1 h 218"/>
                <a:gd name="T48" fmla="*/ 138 w 187"/>
                <a:gd name="T49" fmla="*/ 9 h 218"/>
                <a:gd name="T50" fmla="*/ 148 w 187"/>
                <a:gd name="T51" fmla="*/ 11 h 218"/>
                <a:gd name="T52" fmla="*/ 165 w 187"/>
                <a:gd name="T53" fmla="*/ 23 h 218"/>
                <a:gd name="T54" fmla="*/ 129 w 187"/>
                <a:gd name="T55" fmla="*/ 28 h 218"/>
                <a:gd name="T56" fmla="*/ 157 w 187"/>
                <a:gd name="T57" fmla="*/ 30 h 218"/>
                <a:gd name="T58" fmla="*/ 163 w 187"/>
                <a:gd name="T59" fmla="*/ 38 h 218"/>
                <a:gd name="T60" fmla="*/ 180 w 187"/>
                <a:gd name="T61" fmla="*/ 42 h 218"/>
                <a:gd name="T62" fmla="*/ 164 w 187"/>
                <a:gd name="T63" fmla="*/ 51 h 218"/>
                <a:gd name="T64" fmla="*/ 157 w 187"/>
                <a:gd name="T65" fmla="*/ 77 h 218"/>
                <a:gd name="T66" fmla="*/ 155 w 187"/>
                <a:gd name="T67" fmla="*/ 88 h 218"/>
                <a:gd name="T68" fmla="*/ 156 w 187"/>
                <a:gd name="T69" fmla="*/ 98 h 218"/>
                <a:gd name="T70" fmla="*/ 152 w 187"/>
                <a:gd name="T71" fmla="*/ 106 h 218"/>
                <a:gd name="T72" fmla="*/ 151 w 187"/>
                <a:gd name="T73" fmla="*/ 117 h 218"/>
                <a:gd name="T74" fmla="*/ 138 w 187"/>
                <a:gd name="T75" fmla="*/ 119 h 218"/>
                <a:gd name="T76" fmla="*/ 132 w 187"/>
                <a:gd name="T77" fmla="*/ 125 h 218"/>
                <a:gd name="T78" fmla="*/ 145 w 187"/>
                <a:gd name="T79" fmla="*/ 136 h 218"/>
                <a:gd name="T80" fmla="*/ 137 w 187"/>
                <a:gd name="T81" fmla="*/ 142 h 218"/>
                <a:gd name="T82" fmla="*/ 125 w 187"/>
                <a:gd name="T83" fmla="*/ 141 h 218"/>
                <a:gd name="T84" fmla="*/ 134 w 187"/>
                <a:gd name="T85" fmla="*/ 147 h 218"/>
                <a:gd name="T86" fmla="*/ 127 w 187"/>
                <a:gd name="T87" fmla="*/ 159 h 218"/>
                <a:gd name="T88" fmla="*/ 106 w 187"/>
                <a:gd name="T89" fmla="*/ 162 h 218"/>
                <a:gd name="T90" fmla="*/ 88 w 187"/>
                <a:gd name="T91" fmla="*/ 178 h 218"/>
                <a:gd name="T92" fmla="*/ 75 w 187"/>
                <a:gd name="T93" fmla="*/ 180 h 218"/>
                <a:gd name="T94" fmla="*/ 65 w 187"/>
                <a:gd name="T95" fmla="*/ 193 h 218"/>
                <a:gd name="T96" fmla="*/ 62 w 187"/>
                <a:gd name="T97" fmla="*/ 203 h 218"/>
                <a:gd name="T98" fmla="*/ 54 w 187"/>
                <a:gd name="T99" fmla="*/ 212 h 218"/>
                <a:gd name="T100" fmla="*/ 62 w 187"/>
                <a:gd name="T101" fmla="*/ 199 h 218"/>
                <a:gd name="T102" fmla="*/ 139 w 187"/>
                <a:gd name="T103" fmla="*/ 153 h 218"/>
                <a:gd name="T104" fmla="*/ 141 w 187"/>
                <a:gd name="T105" fmla="*/ 126 h 218"/>
                <a:gd name="T106" fmla="*/ 150 w 187"/>
                <a:gd name="T107" fmla="*/ 112 h 218"/>
                <a:gd name="T108" fmla="*/ 154 w 187"/>
                <a:gd name="T109" fmla="*/ 94 h 218"/>
                <a:gd name="T110" fmla="*/ 173 w 187"/>
                <a:gd name="T111" fmla="*/ 29 h 218"/>
                <a:gd name="T112" fmla="*/ 106 w 187"/>
                <a:gd name="T113" fmla="*/ 8 h 218"/>
                <a:gd name="T114" fmla="*/ 84 w 187"/>
                <a:gd name="T115" fmla="*/ 17 h 218"/>
                <a:gd name="T116" fmla="*/ 35 w 187"/>
                <a:gd name="T117" fmla="*/ 101 h 218"/>
                <a:gd name="T118" fmla="*/ 35 w 187"/>
                <a:gd name="T119" fmla="*/ 118 h 218"/>
                <a:gd name="T120" fmla="*/ 37 w 187"/>
                <a:gd name="T121" fmla="*/ 210 h 218"/>
                <a:gd name="T122" fmla="*/ 34 w 187"/>
                <a:gd name="T123" fmla="*/ 154 h 218"/>
                <a:gd name="T124" fmla="*/ 43 w 187"/>
                <a:gd name="T125" fmla="*/ 14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218">
                  <a:moveTo>
                    <a:pt x="55" y="216"/>
                  </a:moveTo>
                  <a:cubicBezTo>
                    <a:pt x="53" y="215"/>
                    <a:pt x="53" y="215"/>
                    <a:pt x="53" y="215"/>
                  </a:cubicBezTo>
                  <a:cubicBezTo>
                    <a:pt x="52" y="215"/>
                    <a:pt x="52" y="215"/>
                    <a:pt x="52" y="215"/>
                  </a:cubicBezTo>
                  <a:cubicBezTo>
                    <a:pt x="52" y="214"/>
                    <a:pt x="52" y="214"/>
                    <a:pt x="52" y="214"/>
                  </a:cubicBezTo>
                  <a:cubicBezTo>
                    <a:pt x="52" y="214"/>
                    <a:pt x="52" y="214"/>
                    <a:pt x="52" y="214"/>
                  </a:cubicBezTo>
                  <a:cubicBezTo>
                    <a:pt x="53" y="214"/>
                    <a:pt x="53" y="214"/>
                    <a:pt x="53" y="214"/>
                  </a:cubicBezTo>
                  <a:cubicBezTo>
                    <a:pt x="53" y="213"/>
                    <a:pt x="53" y="213"/>
                    <a:pt x="53" y="213"/>
                  </a:cubicBezTo>
                  <a:cubicBezTo>
                    <a:pt x="52" y="213"/>
                    <a:pt x="52" y="213"/>
                    <a:pt x="52" y="213"/>
                  </a:cubicBezTo>
                  <a:cubicBezTo>
                    <a:pt x="52" y="214"/>
                    <a:pt x="52" y="214"/>
                    <a:pt x="52" y="214"/>
                  </a:cubicBezTo>
                  <a:cubicBezTo>
                    <a:pt x="51" y="214"/>
                    <a:pt x="51" y="214"/>
                    <a:pt x="51" y="214"/>
                  </a:cubicBezTo>
                  <a:cubicBezTo>
                    <a:pt x="51" y="215"/>
                    <a:pt x="51" y="215"/>
                    <a:pt x="51" y="215"/>
                  </a:cubicBezTo>
                  <a:cubicBezTo>
                    <a:pt x="51" y="215"/>
                    <a:pt x="51" y="215"/>
                    <a:pt x="51" y="215"/>
                  </a:cubicBezTo>
                  <a:cubicBezTo>
                    <a:pt x="50" y="215"/>
                    <a:pt x="50" y="215"/>
                    <a:pt x="50" y="215"/>
                  </a:cubicBezTo>
                  <a:cubicBezTo>
                    <a:pt x="50" y="215"/>
                    <a:pt x="50" y="215"/>
                    <a:pt x="50" y="215"/>
                  </a:cubicBezTo>
                  <a:cubicBezTo>
                    <a:pt x="50" y="216"/>
                    <a:pt x="50" y="216"/>
                    <a:pt x="50" y="216"/>
                  </a:cubicBezTo>
                  <a:cubicBezTo>
                    <a:pt x="50" y="216"/>
                    <a:pt x="50" y="216"/>
                    <a:pt x="50" y="216"/>
                  </a:cubicBezTo>
                  <a:cubicBezTo>
                    <a:pt x="50" y="216"/>
                    <a:pt x="50" y="216"/>
                    <a:pt x="50" y="216"/>
                  </a:cubicBezTo>
                  <a:cubicBezTo>
                    <a:pt x="50" y="215"/>
                    <a:pt x="50" y="215"/>
                    <a:pt x="50" y="215"/>
                  </a:cubicBezTo>
                  <a:cubicBezTo>
                    <a:pt x="50" y="214"/>
                    <a:pt x="50" y="214"/>
                    <a:pt x="50" y="214"/>
                  </a:cubicBezTo>
                  <a:cubicBezTo>
                    <a:pt x="50" y="214"/>
                    <a:pt x="50" y="214"/>
                    <a:pt x="50" y="214"/>
                  </a:cubicBezTo>
                  <a:cubicBezTo>
                    <a:pt x="51" y="213"/>
                    <a:pt x="51" y="213"/>
                    <a:pt x="51" y="213"/>
                  </a:cubicBezTo>
                  <a:cubicBezTo>
                    <a:pt x="51" y="213"/>
                    <a:pt x="51" y="213"/>
                    <a:pt x="51" y="213"/>
                  </a:cubicBezTo>
                  <a:cubicBezTo>
                    <a:pt x="50" y="213"/>
                    <a:pt x="50" y="213"/>
                    <a:pt x="50" y="213"/>
                  </a:cubicBezTo>
                  <a:cubicBezTo>
                    <a:pt x="50" y="214"/>
                    <a:pt x="50" y="214"/>
                    <a:pt x="50" y="214"/>
                  </a:cubicBezTo>
                  <a:cubicBezTo>
                    <a:pt x="49" y="215"/>
                    <a:pt x="49" y="215"/>
                    <a:pt x="49" y="215"/>
                  </a:cubicBezTo>
                  <a:cubicBezTo>
                    <a:pt x="49" y="215"/>
                    <a:pt x="49" y="215"/>
                    <a:pt x="49" y="215"/>
                  </a:cubicBezTo>
                  <a:cubicBezTo>
                    <a:pt x="49" y="214"/>
                    <a:pt x="49" y="214"/>
                    <a:pt x="49" y="214"/>
                  </a:cubicBezTo>
                  <a:cubicBezTo>
                    <a:pt x="49" y="214"/>
                    <a:pt x="49" y="214"/>
                    <a:pt x="49" y="214"/>
                  </a:cubicBezTo>
                  <a:cubicBezTo>
                    <a:pt x="50" y="213"/>
                    <a:pt x="50" y="213"/>
                    <a:pt x="50" y="213"/>
                  </a:cubicBezTo>
                  <a:cubicBezTo>
                    <a:pt x="50" y="212"/>
                    <a:pt x="50" y="212"/>
                    <a:pt x="50" y="212"/>
                  </a:cubicBezTo>
                  <a:cubicBezTo>
                    <a:pt x="50" y="212"/>
                    <a:pt x="50" y="212"/>
                    <a:pt x="50" y="212"/>
                  </a:cubicBezTo>
                  <a:cubicBezTo>
                    <a:pt x="49" y="212"/>
                    <a:pt x="49" y="212"/>
                    <a:pt x="49" y="212"/>
                  </a:cubicBezTo>
                  <a:cubicBezTo>
                    <a:pt x="49" y="213"/>
                    <a:pt x="49" y="213"/>
                    <a:pt x="49" y="213"/>
                  </a:cubicBezTo>
                  <a:cubicBezTo>
                    <a:pt x="48" y="213"/>
                    <a:pt x="48" y="213"/>
                    <a:pt x="48" y="213"/>
                  </a:cubicBezTo>
                  <a:cubicBezTo>
                    <a:pt x="48" y="213"/>
                    <a:pt x="48" y="213"/>
                    <a:pt x="48" y="213"/>
                  </a:cubicBezTo>
                  <a:cubicBezTo>
                    <a:pt x="48" y="212"/>
                    <a:pt x="48" y="212"/>
                    <a:pt x="48" y="212"/>
                  </a:cubicBezTo>
                  <a:cubicBezTo>
                    <a:pt x="49" y="212"/>
                    <a:pt x="49" y="212"/>
                    <a:pt x="49" y="212"/>
                  </a:cubicBezTo>
                  <a:cubicBezTo>
                    <a:pt x="49" y="212"/>
                    <a:pt x="49" y="212"/>
                    <a:pt x="49" y="212"/>
                  </a:cubicBezTo>
                  <a:cubicBezTo>
                    <a:pt x="48" y="212"/>
                    <a:pt x="48" y="212"/>
                    <a:pt x="48" y="212"/>
                  </a:cubicBezTo>
                  <a:cubicBezTo>
                    <a:pt x="48" y="212"/>
                    <a:pt x="48" y="212"/>
                    <a:pt x="48" y="212"/>
                  </a:cubicBezTo>
                  <a:cubicBezTo>
                    <a:pt x="47" y="212"/>
                    <a:pt x="47" y="212"/>
                    <a:pt x="47" y="212"/>
                  </a:cubicBezTo>
                  <a:cubicBezTo>
                    <a:pt x="47" y="213"/>
                    <a:pt x="47" y="213"/>
                    <a:pt x="47" y="213"/>
                  </a:cubicBezTo>
                  <a:cubicBezTo>
                    <a:pt x="47" y="212"/>
                    <a:pt x="47" y="212"/>
                    <a:pt x="47" y="212"/>
                  </a:cubicBezTo>
                  <a:cubicBezTo>
                    <a:pt x="47" y="212"/>
                    <a:pt x="47" y="212"/>
                    <a:pt x="47" y="212"/>
                  </a:cubicBezTo>
                  <a:cubicBezTo>
                    <a:pt x="47" y="212"/>
                    <a:pt x="47" y="212"/>
                    <a:pt x="47" y="212"/>
                  </a:cubicBezTo>
                  <a:cubicBezTo>
                    <a:pt x="46" y="212"/>
                    <a:pt x="46" y="212"/>
                    <a:pt x="46" y="212"/>
                  </a:cubicBezTo>
                  <a:cubicBezTo>
                    <a:pt x="46" y="212"/>
                    <a:pt x="46" y="212"/>
                    <a:pt x="46" y="212"/>
                  </a:cubicBezTo>
                  <a:cubicBezTo>
                    <a:pt x="46" y="212"/>
                    <a:pt x="46" y="212"/>
                    <a:pt x="46" y="212"/>
                  </a:cubicBezTo>
                  <a:cubicBezTo>
                    <a:pt x="47" y="211"/>
                    <a:pt x="47" y="211"/>
                    <a:pt x="47" y="211"/>
                  </a:cubicBezTo>
                  <a:cubicBezTo>
                    <a:pt x="47" y="210"/>
                    <a:pt x="47" y="210"/>
                    <a:pt x="47" y="210"/>
                  </a:cubicBezTo>
                  <a:cubicBezTo>
                    <a:pt x="48" y="210"/>
                    <a:pt x="48" y="210"/>
                    <a:pt x="48" y="210"/>
                  </a:cubicBezTo>
                  <a:cubicBezTo>
                    <a:pt x="49" y="210"/>
                    <a:pt x="49" y="210"/>
                    <a:pt x="49" y="210"/>
                  </a:cubicBezTo>
                  <a:cubicBezTo>
                    <a:pt x="49" y="210"/>
                    <a:pt x="49" y="210"/>
                    <a:pt x="49" y="210"/>
                  </a:cubicBezTo>
                  <a:cubicBezTo>
                    <a:pt x="48" y="210"/>
                    <a:pt x="48" y="210"/>
                    <a:pt x="48" y="210"/>
                  </a:cubicBezTo>
                  <a:cubicBezTo>
                    <a:pt x="47" y="210"/>
                    <a:pt x="47" y="210"/>
                    <a:pt x="47" y="210"/>
                  </a:cubicBezTo>
                  <a:cubicBezTo>
                    <a:pt x="47" y="210"/>
                    <a:pt x="47" y="210"/>
                    <a:pt x="47" y="210"/>
                  </a:cubicBezTo>
                  <a:cubicBezTo>
                    <a:pt x="47" y="210"/>
                    <a:pt x="47" y="210"/>
                    <a:pt x="47" y="210"/>
                  </a:cubicBezTo>
                  <a:cubicBezTo>
                    <a:pt x="48" y="210"/>
                    <a:pt x="48" y="210"/>
                    <a:pt x="48" y="210"/>
                  </a:cubicBezTo>
                  <a:cubicBezTo>
                    <a:pt x="48" y="209"/>
                    <a:pt x="48" y="209"/>
                    <a:pt x="48" y="209"/>
                  </a:cubicBezTo>
                  <a:cubicBezTo>
                    <a:pt x="49" y="209"/>
                    <a:pt x="49" y="209"/>
                    <a:pt x="49" y="209"/>
                  </a:cubicBezTo>
                  <a:cubicBezTo>
                    <a:pt x="50" y="209"/>
                    <a:pt x="50" y="209"/>
                    <a:pt x="50" y="209"/>
                  </a:cubicBezTo>
                  <a:cubicBezTo>
                    <a:pt x="50" y="208"/>
                    <a:pt x="50" y="208"/>
                    <a:pt x="50" y="208"/>
                  </a:cubicBezTo>
                  <a:cubicBezTo>
                    <a:pt x="49" y="208"/>
                    <a:pt x="49" y="208"/>
                    <a:pt x="49" y="208"/>
                  </a:cubicBezTo>
                  <a:cubicBezTo>
                    <a:pt x="49" y="208"/>
                    <a:pt x="49" y="208"/>
                    <a:pt x="49" y="208"/>
                  </a:cubicBezTo>
                  <a:cubicBezTo>
                    <a:pt x="48" y="209"/>
                    <a:pt x="48" y="209"/>
                    <a:pt x="48" y="209"/>
                  </a:cubicBezTo>
                  <a:cubicBezTo>
                    <a:pt x="47" y="209"/>
                    <a:pt x="47" y="209"/>
                    <a:pt x="47" y="209"/>
                  </a:cubicBezTo>
                  <a:cubicBezTo>
                    <a:pt x="46" y="210"/>
                    <a:pt x="46" y="210"/>
                    <a:pt x="46" y="210"/>
                  </a:cubicBezTo>
                  <a:cubicBezTo>
                    <a:pt x="46" y="209"/>
                    <a:pt x="46" y="209"/>
                    <a:pt x="46" y="209"/>
                  </a:cubicBezTo>
                  <a:cubicBezTo>
                    <a:pt x="46" y="209"/>
                    <a:pt x="46" y="209"/>
                    <a:pt x="46" y="209"/>
                  </a:cubicBezTo>
                  <a:cubicBezTo>
                    <a:pt x="47" y="209"/>
                    <a:pt x="47" y="209"/>
                    <a:pt x="47" y="209"/>
                  </a:cubicBezTo>
                  <a:cubicBezTo>
                    <a:pt x="47" y="208"/>
                    <a:pt x="47" y="208"/>
                    <a:pt x="47" y="208"/>
                  </a:cubicBezTo>
                  <a:cubicBezTo>
                    <a:pt x="47" y="208"/>
                    <a:pt x="47" y="208"/>
                    <a:pt x="47" y="208"/>
                  </a:cubicBezTo>
                  <a:cubicBezTo>
                    <a:pt x="47" y="207"/>
                    <a:pt x="47" y="207"/>
                    <a:pt x="47" y="207"/>
                  </a:cubicBezTo>
                  <a:cubicBezTo>
                    <a:pt x="47" y="207"/>
                    <a:pt x="47" y="207"/>
                    <a:pt x="47" y="207"/>
                  </a:cubicBezTo>
                  <a:cubicBezTo>
                    <a:pt x="46" y="207"/>
                    <a:pt x="46" y="207"/>
                    <a:pt x="46" y="207"/>
                  </a:cubicBezTo>
                  <a:cubicBezTo>
                    <a:pt x="46" y="207"/>
                    <a:pt x="46" y="207"/>
                    <a:pt x="46" y="207"/>
                  </a:cubicBezTo>
                  <a:cubicBezTo>
                    <a:pt x="47" y="208"/>
                    <a:pt x="47" y="208"/>
                    <a:pt x="47" y="208"/>
                  </a:cubicBezTo>
                  <a:cubicBezTo>
                    <a:pt x="47" y="208"/>
                    <a:pt x="47" y="208"/>
                    <a:pt x="47" y="208"/>
                  </a:cubicBezTo>
                  <a:cubicBezTo>
                    <a:pt x="46" y="208"/>
                    <a:pt x="46" y="208"/>
                    <a:pt x="46" y="208"/>
                  </a:cubicBezTo>
                  <a:cubicBezTo>
                    <a:pt x="45" y="208"/>
                    <a:pt x="45" y="208"/>
                    <a:pt x="45" y="208"/>
                  </a:cubicBezTo>
                  <a:cubicBezTo>
                    <a:pt x="45" y="208"/>
                    <a:pt x="45" y="208"/>
                    <a:pt x="45" y="208"/>
                  </a:cubicBezTo>
                  <a:cubicBezTo>
                    <a:pt x="44" y="208"/>
                    <a:pt x="44" y="208"/>
                    <a:pt x="44" y="208"/>
                  </a:cubicBezTo>
                  <a:cubicBezTo>
                    <a:pt x="44" y="209"/>
                    <a:pt x="44" y="209"/>
                    <a:pt x="44" y="209"/>
                  </a:cubicBezTo>
                  <a:cubicBezTo>
                    <a:pt x="44" y="209"/>
                    <a:pt x="44" y="209"/>
                    <a:pt x="44" y="209"/>
                  </a:cubicBezTo>
                  <a:cubicBezTo>
                    <a:pt x="43" y="209"/>
                    <a:pt x="43" y="209"/>
                    <a:pt x="43" y="209"/>
                  </a:cubicBezTo>
                  <a:cubicBezTo>
                    <a:pt x="43" y="209"/>
                    <a:pt x="43" y="209"/>
                    <a:pt x="43" y="209"/>
                  </a:cubicBezTo>
                  <a:cubicBezTo>
                    <a:pt x="42" y="209"/>
                    <a:pt x="42" y="209"/>
                    <a:pt x="42" y="209"/>
                  </a:cubicBezTo>
                  <a:cubicBezTo>
                    <a:pt x="42" y="209"/>
                    <a:pt x="42" y="209"/>
                    <a:pt x="42" y="209"/>
                  </a:cubicBezTo>
                  <a:cubicBezTo>
                    <a:pt x="41" y="209"/>
                    <a:pt x="41" y="209"/>
                    <a:pt x="41" y="209"/>
                  </a:cubicBezTo>
                  <a:cubicBezTo>
                    <a:pt x="41" y="209"/>
                    <a:pt x="41" y="209"/>
                    <a:pt x="41" y="209"/>
                  </a:cubicBezTo>
                  <a:cubicBezTo>
                    <a:pt x="40" y="209"/>
                    <a:pt x="40" y="209"/>
                    <a:pt x="40" y="209"/>
                  </a:cubicBezTo>
                  <a:cubicBezTo>
                    <a:pt x="40" y="210"/>
                    <a:pt x="40" y="210"/>
                    <a:pt x="40" y="210"/>
                  </a:cubicBezTo>
                  <a:cubicBezTo>
                    <a:pt x="40" y="210"/>
                    <a:pt x="40" y="210"/>
                    <a:pt x="40" y="210"/>
                  </a:cubicBezTo>
                  <a:cubicBezTo>
                    <a:pt x="40" y="210"/>
                    <a:pt x="40" y="210"/>
                    <a:pt x="40" y="210"/>
                  </a:cubicBezTo>
                  <a:cubicBezTo>
                    <a:pt x="39" y="210"/>
                    <a:pt x="39" y="210"/>
                    <a:pt x="39" y="210"/>
                  </a:cubicBezTo>
                  <a:cubicBezTo>
                    <a:pt x="39" y="210"/>
                    <a:pt x="39" y="210"/>
                    <a:pt x="39" y="210"/>
                  </a:cubicBezTo>
                  <a:cubicBezTo>
                    <a:pt x="39" y="209"/>
                    <a:pt x="39" y="209"/>
                    <a:pt x="39" y="209"/>
                  </a:cubicBezTo>
                  <a:cubicBezTo>
                    <a:pt x="40" y="209"/>
                    <a:pt x="40" y="209"/>
                    <a:pt x="40" y="209"/>
                  </a:cubicBezTo>
                  <a:cubicBezTo>
                    <a:pt x="40" y="209"/>
                    <a:pt x="40" y="209"/>
                    <a:pt x="40" y="209"/>
                  </a:cubicBezTo>
                  <a:cubicBezTo>
                    <a:pt x="40" y="208"/>
                    <a:pt x="40" y="208"/>
                    <a:pt x="40" y="208"/>
                  </a:cubicBezTo>
                  <a:cubicBezTo>
                    <a:pt x="39" y="208"/>
                    <a:pt x="39" y="208"/>
                    <a:pt x="39" y="208"/>
                  </a:cubicBezTo>
                  <a:cubicBezTo>
                    <a:pt x="39" y="207"/>
                    <a:pt x="39" y="207"/>
                    <a:pt x="39" y="207"/>
                  </a:cubicBezTo>
                  <a:cubicBezTo>
                    <a:pt x="39" y="207"/>
                    <a:pt x="39" y="207"/>
                    <a:pt x="39" y="207"/>
                  </a:cubicBezTo>
                  <a:cubicBezTo>
                    <a:pt x="38" y="207"/>
                    <a:pt x="38" y="207"/>
                    <a:pt x="38" y="207"/>
                  </a:cubicBezTo>
                  <a:cubicBezTo>
                    <a:pt x="38" y="207"/>
                    <a:pt x="38" y="207"/>
                    <a:pt x="38" y="207"/>
                  </a:cubicBezTo>
                  <a:cubicBezTo>
                    <a:pt x="37" y="207"/>
                    <a:pt x="37" y="207"/>
                    <a:pt x="37" y="207"/>
                  </a:cubicBezTo>
                  <a:cubicBezTo>
                    <a:pt x="36" y="207"/>
                    <a:pt x="36" y="207"/>
                    <a:pt x="36" y="207"/>
                  </a:cubicBezTo>
                  <a:cubicBezTo>
                    <a:pt x="36" y="207"/>
                    <a:pt x="36" y="207"/>
                    <a:pt x="36" y="207"/>
                  </a:cubicBezTo>
                  <a:cubicBezTo>
                    <a:pt x="37" y="206"/>
                    <a:pt x="37" y="206"/>
                    <a:pt x="37" y="206"/>
                  </a:cubicBezTo>
                  <a:cubicBezTo>
                    <a:pt x="37" y="206"/>
                    <a:pt x="37" y="206"/>
                    <a:pt x="37" y="206"/>
                  </a:cubicBezTo>
                  <a:cubicBezTo>
                    <a:pt x="36" y="206"/>
                    <a:pt x="36" y="206"/>
                    <a:pt x="36" y="206"/>
                  </a:cubicBezTo>
                  <a:cubicBezTo>
                    <a:pt x="36" y="206"/>
                    <a:pt x="36" y="206"/>
                    <a:pt x="36" y="206"/>
                  </a:cubicBezTo>
                  <a:cubicBezTo>
                    <a:pt x="37" y="205"/>
                    <a:pt x="37" y="205"/>
                    <a:pt x="37" y="205"/>
                  </a:cubicBezTo>
                  <a:cubicBezTo>
                    <a:pt x="38" y="205"/>
                    <a:pt x="38" y="205"/>
                    <a:pt x="38" y="205"/>
                  </a:cubicBezTo>
                  <a:cubicBezTo>
                    <a:pt x="38" y="205"/>
                    <a:pt x="38" y="205"/>
                    <a:pt x="38" y="205"/>
                  </a:cubicBezTo>
                  <a:cubicBezTo>
                    <a:pt x="38" y="204"/>
                    <a:pt x="38" y="204"/>
                    <a:pt x="38" y="204"/>
                  </a:cubicBezTo>
                  <a:cubicBezTo>
                    <a:pt x="37" y="204"/>
                    <a:pt x="37" y="204"/>
                    <a:pt x="37" y="204"/>
                  </a:cubicBezTo>
                  <a:cubicBezTo>
                    <a:pt x="36" y="205"/>
                    <a:pt x="36" y="205"/>
                    <a:pt x="36" y="205"/>
                  </a:cubicBezTo>
                  <a:cubicBezTo>
                    <a:pt x="36" y="205"/>
                    <a:pt x="36" y="205"/>
                    <a:pt x="36" y="205"/>
                  </a:cubicBezTo>
                  <a:cubicBezTo>
                    <a:pt x="35" y="205"/>
                    <a:pt x="35" y="205"/>
                    <a:pt x="35" y="205"/>
                  </a:cubicBezTo>
                  <a:cubicBezTo>
                    <a:pt x="34" y="205"/>
                    <a:pt x="34" y="205"/>
                    <a:pt x="34" y="205"/>
                  </a:cubicBezTo>
                  <a:cubicBezTo>
                    <a:pt x="34" y="205"/>
                    <a:pt x="34" y="205"/>
                    <a:pt x="34" y="205"/>
                  </a:cubicBezTo>
                  <a:cubicBezTo>
                    <a:pt x="35" y="204"/>
                    <a:pt x="35" y="204"/>
                    <a:pt x="35" y="204"/>
                  </a:cubicBezTo>
                  <a:cubicBezTo>
                    <a:pt x="35" y="204"/>
                    <a:pt x="35" y="204"/>
                    <a:pt x="35" y="204"/>
                  </a:cubicBezTo>
                  <a:cubicBezTo>
                    <a:pt x="35" y="203"/>
                    <a:pt x="35" y="203"/>
                    <a:pt x="35" y="203"/>
                  </a:cubicBezTo>
                  <a:cubicBezTo>
                    <a:pt x="36" y="203"/>
                    <a:pt x="36" y="203"/>
                    <a:pt x="36" y="203"/>
                  </a:cubicBezTo>
                  <a:cubicBezTo>
                    <a:pt x="36" y="203"/>
                    <a:pt x="36" y="203"/>
                    <a:pt x="36" y="203"/>
                  </a:cubicBezTo>
                  <a:cubicBezTo>
                    <a:pt x="36" y="202"/>
                    <a:pt x="36" y="202"/>
                    <a:pt x="36" y="202"/>
                  </a:cubicBezTo>
                  <a:cubicBezTo>
                    <a:pt x="36" y="202"/>
                    <a:pt x="36" y="202"/>
                    <a:pt x="36" y="202"/>
                  </a:cubicBezTo>
                  <a:cubicBezTo>
                    <a:pt x="35" y="203"/>
                    <a:pt x="35" y="203"/>
                    <a:pt x="35" y="203"/>
                  </a:cubicBezTo>
                  <a:cubicBezTo>
                    <a:pt x="34" y="203"/>
                    <a:pt x="34" y="203"/>
                    <a:pt x="34" y="203"/>
                  </a:cubicBezTo>
                  <a:cubicBezTo>
                    <a:pt x="34" y="203"/>
                    <a:pt x="34" y="203"/>
                    <a:pt x="34" y="203"/>
                  </a:cubicBezTo>
                  <a:cubicBezTo>
                    <a:pt x="34" y="202"/>
                    <a:pt x="34" y="202"/>
                    <a:pt x="34" y="202"/>
                  </a:cubicBezTo>
                  <a:cubicBezTo>
                    <a:pt x="35" y="202"/>
                    <a:pt x="35" y="202"/>
                    <a:pt x="35" y="202"/>
                  </a:cubicBezTo>
                  <a:cubicBezTo>
                    <a:pt x="35" y="202"/>
                    <a:pt x="35" y="202"/>
                    <a:pt x="35" y="202"/>
                  </a:cubicBezTo>
                  <a:cubicBezTo>
                    <a:pt x="36" y="202"/>
                    <a:pt x="36" y="202"/>
                    <a:pt x="36" y="202"/>
                  </a:cubicBezTo>
                  <a:cubicBezTo>
                    <a:pt x="36" y="201"/>
                    <a:pt x="36" y="201"/>
                    <a:pt x="36" y="201"/>
                  </a:cubicBezTo>
                  <a:cubicBezTo>
                    <a:pt x="36" y="201"/>
                    <a:pt x="36" y="201"/>
                    <a:pt x="36" y="201"/>
                  </a:cubicBezTo>
                  <a:cubicBezTo>
                    <a:pt x="37" y="201"/>
                    <a:pt x="37" y="201"/>
                    <a:pt x="37" y="201"/>
                  </a:cubicBezTo>
                  <a:cubicBezTo>
                    <a:pt x="36" y="200"/>
                    <a:pt x="36" y="200"/>
                    <a:pt x="36" y="200"/>
                  </a:cubicBezTo>
                  <a:cubicBezTo>
                    <a:pt x="35" y="201"/>
                    <a:pt x="35" y="201"/>
                    <a:pt x="35" y="201"/>
                  </a:cubicBezTo>
                  <a:cubicBezTo>
                    <a:pt x="35" y="201"/>
                    <a:pt x="35" y="201"/>
                    <a:pt x="35" y="201"/>
                  </a:cubicBezTo>
                  <a:cubicBezTo>
                    <a:pt x="35" y="201"/>
                    <a:pt x="35" y="201"/>
                    <a:pt x="35" y="201"/>
                  </a:cubicBezTo>
                  <a:cubicBezTo>
                    <a:pt x="34" y="201"/>
                    <a:pt x="34" y="201"/>
                    <a:pt x="34" y="201"/>
                  </a:cubicBezTo>
                  <a:cubicBezTo>
                    <a:pt x="34" y="201"/>
                    <a:pt x="34" y="201"/>
                    <a:pt x="34" y="201"/>
                  </a:cubicBezTo>
                  <a:cubicBezTo>
                    <a:pt x="35" y="201"/>
                    <a:pt x="35" y="201"/>
                    <a:pt x="35" y="201"/>
                  </a:cubicBezTo>
                  <a:cubicBezTo>
                    <a:pt x="35" y="200"/>
                    <a:pt x="35" y="200"/>
                    <a:pt x="35" y="200"/>
                  </a:cubicBezTo>
                  <a:cubicBezTo>
                    <a:pt x="34" y="200"/>
                    <a:pt x="34" y="200"/>
                    <a:pt x="34" y="200"/>
                  </a:cubicBezTo>
                  <a:cubicBezTo>
                    <a:pt x="35" y="200"/>
                    <a:pt x="35" y="200"/>
                    <a:pt x="35" y="200"/>
                  </a:cubicBezTo>
                  <a:cubicBezTo>
                    <a:pt x="35" y="199"/>
                    <a:pt x="35" y="199"/>
                    <a:pt x="35" y="199"/>
                  </a:cubicBezTo>
                  <a:cubicBezTo>
                    <a:pt x="34" y="199"/>
                    <a:pt x="34" y="199"/>
                    <a:pt x="34" y="199"/>
                  </a:cubicBezTo>
                  <a:cubicBezTo>
                    <a:pt x="34" y="199"/>
                    <a:pt x="34" y="199"/>
                    <a:pt x="34" y="199"/>
                  </a:cubicBezTo>
                  <a:cubicBezTo>
                    <a:pt x="34" y="199"/>
                    <a:pt x="34" y="199"/>
                    <a:pt x="34" y="199"/>
                  </a:cubicBezTo>
                  <a:cubicBezTo>
                    <a:pt x="34" y="199"/>
                    <a:pt x="34" y="199"/>
                    <a:pt x="34" y="199"/>
                  </a:cubicBezTo>
                  <a:cubicBezTo>
                    <a:pt x="34" y="198"/>
                    <a:pt x="34" y="198"/>
                    <a:pt x="34" y="198"/>
                  </a:cubicBezTo>
                  <a:cubicBezTo>
                    <a:pt x="33" y="198"/>
                    <a:pt x="33" y="198"/>
                    <a:pt x="33" y="198"/>
                  </a:cubicBezTo>
                  <a:cubicBezTo>
                    <a:pt x="33" y="198"/>
                    <a:pt x="33" y="198"/>
                    <a:pt x="33" y="198"/>
                  </a:cubicBezTo>
                  <a:cubicBezTo>
                    <a:pt x="33" y="198"/>
                    <a:pt x="33" y="198"/>
                    <a:pt x="33" y="198"/>
                  </a:cubicBezTo>
                  <a:cubicBezTo>
                    <a:pt x="32" y="198"/>
                    <a:pt x="32" y="198"/>
                    <a:pt x="32" y="198"/>
                  </a:cubicBezTo>
                  <a:cubicBezTo>
                    <a:pt x="33" y="197"/>
                    <a:pt x="33" y="197"/>
                    <a:pt x="33" y="197"/>
                  </a:cubicBezTo>
                  <a:cubicBezTo>
                    <a:pt x="33" y="197"/>
                    <a:pt x="33" y="197"/>
                    <a:pt x="33" y="197"/>
                  </a:cubicBezTo>
                  <a:cubicBezTo>
                    <a:pt x="34" y="197"/>
                    <a:pt x="34" y="197"/>
                    <a:pt x="34" y="197"/>
                  </a:cubicBezTo>
                  <a:cubicBezTo>
                    <a:pt x="34" y="196"/>
                    <a:pt x="34" y="196"/>
                    <a:pt x="34" y="196"/>
                  </a:cubicBezTo>
                  <a:cubicBezTo>
                    <a:pt x="34" y="196"/>
                    <a:pt x="34" y="196"/>
                    <a:pt x="34" y="196"/>
                  </a:cubicBezTo>
                  <a:cubicBezTo>
                    <a:pt x="34" y="195"/>
                    <a:pt x="34" y="195"/>
                    <a:pt x="34" y="195"/>
                  </a:cubicBezTo>
                  <a:cubicBezTo>
                    <a:pt x="34" y="195"/>
                    <a:pt x="34" y="195"/>
                    <a:pt x="34" y="195"/>
                  </a:cubicBezTo>
                  <a:cubicBezTo>
                    <a:pt x="34" y="195"/>
                    <a:pt x="34" y="195"/>
                    <a:pt x="34" y="195"/>
                  </a:cubicBezTo>
                  <a:cubicBezTo>
                    <a:pt x="34" y="195"/>
                    <a:pt x="34" y="195"/>
                    <a:pt x="34" y="195"/>
                  </a:cubicBezTo>
                  <a:cubicBezTo>
                    <a:pt x="34" y="195"/>
                    <a:pt x="34" y="195"/>
                    <a:pt x="34" y="195"/>
                  </a:cubicBezTo>
                  <a:cubicBezTo>
                    <a:pt x="33" y="195"/>
                    <a:pt x="33" y="195"/>
                    <a:pt x="33" y="195"/>
                  </a:cubicBezTo>
                  <a:cubicBezTo>
                    <a:pt x="33" y="195"/>
                    <a:pt x="33" y="195"/>
                    <a:pt x="33" y="195"/>
                  </a:cubicBezTo>
                  <a:cubicBezTo>
                    <a:pt x="32" y="195"/>
                    <a:pt x="32" y="195"/>
                    <a:pt x="32" y="195"/>
                  </a:cubicBezTo>
                  <a:cubicBezTo>
                    <a:pt x="32" y="195"/>
                    <a:pt x="32" y="195"/>
                    <a:pt x="32" y="195"/>
                  </a:cubicBezTo>
                  <a:cubicBezTo>
                    <a:pt x="32" y="194"/>
                    <a:pt x="32" y="194"/>
                    <a:pt x="32" y="194"/>
                  </a:cubicBezTo>
                  <a:cubicBezTo>
                    <a:pt x="32" y="194"/>
                    <a:pt x="32" y="194"/>
                    <a:pt x="32" y="194"/>
                  </a:cubicBezTo>
                  <a:cubicBezTo>
                    <a:pt x="33" y="193"/>
                    <a:pt x="33" y="193"/>
                    <a:pt x="33" y="193"/>
                  </a:cubicBezTo>
                  <a:cubicBezTo>
                    <a:pt x="33" y="193"/>
                    <a:pt x="33" y="193"/>
                    <a:pt x="33" y="193"/>
                  </a:cubicBezTo>
                  <a:cubicBezTo>
                    <a:pt x="33" y="193"/>
                    <a:pt x="33" y="193"/>
                    <a:pt x="33" y="193"/>
                  </a:cubicBezTo>
                  <a:cubicBezTo>
                    <a:pt x="32" y="193"/>
                    <a:pt x="32" y="193"/>
                    <a:pt x="32" y="193"/>
                  </a:cubicBezTo>
                  <a:cubicBezTo>
                    <a:pt x="31" y="193"/>
                    <a:pt x="31" y="193"/>
                    <a:pt x="31" y="193"/>
                  </a:cubicBezTo>
                  <a:cubicBezTo>
                    <a:pt x="31" y="193"/>
                    <a:pt x="31" y="193"/>
                    <a:pt x="31" y="193"/>
                  </a:cubicBezTo>
                  <a:cubicBezTo>
                    <a:pt x="31" y="193"/>
                    <a:pt x="31" y="193"/>
                    <a:pt x="31" y="193"/>
                  </a:cubicBezTo>
                  <a:cubicBezTo>
                    <a:pt x="31" y="192"/>
                    <a:pt x="31" y="192"/>
                    <a:pt x="31" y="192"/>
                  </a:cubicBezTo>
                  <a:cubicBezTo>
                    <a:pt x="31" y="192"/>
                    <a:pt x="31" y="192"/>
                    <a:pt x="31" y="192"/>
                  </a:cubicBezTo>
                  <a:cubicBezTo>
                    <a:pt x="32" y="192"/>
                    <a:pt x="32" y="192"/>
                    <a:pt x="32" y="192"/>
                  </a:cubicBezTo>
                  <a:cubicBezTo>
                    <a:pt x="33" y="192"/>
                    <a:pt x="33" y="192"/>
                    <a:pt x="33" y="192"/>
                  </a:cubicBezTo>
                  <a:cubicBezTo>
                    <a:pt x="33" y="192"/>
                    <a:pt x="33" y="192"/>
                    <a:pt x="33" y="192"/>
                  </a:cubicBezTo>
                  <a:cubicBezTo>
                    <a:pt x="33" y="192"/>
                    <a:pt x="33" y="192"/>
                    <a:pt x="33" y="192"/>
                  </a:cubicBezTo>
                  <a:cubicBezTo>
                    <a:pt x="33" y="192"/>
                    <a:pt x="33" y="192"/>
                    <a:pt x="33" y="192"/>
                  </a:cubicBezTo>
                  <a:cubicBezTo>
                    <a:pt x="32" y="192"/>
                    <a:pt x="32" y="192"/>
                    <a:pt x="32" y="192"/>
                  </a:cubicBezTo>
                  <a:cubicBezTo>
                    <a:pt x="31" y="192"/>
                    <a:pt x="31" y="192"/>
                    <a:pt x="31" y="192"/>
                  </a:cubicBezTo>
                  <a:cubicBezTo>
                    <a:pt x="31" y="192"/>
                    <a:pt x="31" y="192"/>
                    <a:pt x="31" y="192"/>
                  </a:cubicBezTo>
                  <a:cubicBezTo>
                    <a:pt x="30" y="191"/>
                    <a:pt x="30" y="191"/>
                    <a:pt x="30" y="191"/>
                  </a:cubicBezTo>
                  <a:cubicBezTo>
                    <a:pt x="31" y="191"/>
                    <a:pt x="31" y="191"/>
                    <a:pt x="31" y="191"/>
                  </a:cubicBezTo>
                  <a:cubicBezTo>
                    <a:pt x="32" y="191"/>
                    <a:pt x="32" y="191"/>
                    <a:pt x="32" y="191"/>
                  </a:cubicBezTo>
                  <a:cubicBezTo>
                    <a:pt x="33" y="191"/>
                    <a:pt x="33" y="191"/>
                    <a:pt x="33" y="191"/>
                  </a:cubicBezTo>
                  <a:cubicBezTo>
                    <a:pt x="32" y="190"/>
                    <a:pt x="32" y="190"/>
                    <a:pt x="32" y="190"/>
                  </a:cubicBezTo>
                  <a:cubicBezTo>
                    <a:pt x="32" y="190"/>
                    <a:pt x="32" y="190"/>
                    <a:pt x="32" y="190"/>
                  </a:cubicBezTo>
                  <a:cubicBezTo>
                    <a:pt x="31" y="190"/>
                    <a:pt x="31" y="190"/>
                    <a:pt x="31" y="190"/>
                  </a:cubicBezTo>
                  <a:cubicBezTo>
                    <a:pt x="32" y="190"/>
                    <a:pt x="32" y="190"/>
                    <a:pt x="32" y="190"/>
                  </a:cubicBezTo>
                  <a:cubicBezTo>
                    <a:pt x="32" y="190"/>
                    <a:pt x="32" y="190"/>
                    <a:pt x="32" y="190"/>
                  </a:cubicBezTo>
                  <a:cubicBezTo>
                    <a:pt x="33" y="190"/>
                    <a:pt x="33" y="190"/>
                    <a:pt x="33" y="190"/>
                  </a:cubicBezTo>
                  <a:cubicBezTo>
                    <a:pt x="33" y="190"/>
                    <a:pt x="33" y="190"/>
                    <a:pt x="33" y="190"/>
                  </a:cubicBezTo>
                  <a:cubicBezTo>
                    <a:pt x="34" y="190"/>
                    <a:pt x="34" y="190"/>
                    <a:pt x="34" y="190"/>
                  </a:cubicBezTo>
                  <a:cubicBezTo>
                    <a:pt x="34" y="189"/>
                    <a:pt x="34" y="189"/>
                    <a:pt x="34" y="189"/>
                  </a:cubicBezTo>
                  <a:cubicBezTo>
                    <a:pt x="33" y="189"/>
                    <a:pt x="33" y="189"/>
                    <a:pt x="33" y="189"/>
                  </a:cubicBezTo>
                  <a:cubicBezTo>
                    <a:pt x="33" y="190"/>
                    <a:pt x="33" y="190"/>
                    <a:pt x="33" y="190"/>
                  </a:cubicBezTo>
                  <a:cubicBezTo>
                    <a:pt x="32" y="190"/>
                    <a:pt x="32" y="190"/>
                    <a:pt x="32" y="190"/>
                  </a:cubicBezTo>
                  <a:cubicBezTo>
                    <a:pt x="32" y="189"/>
                    <a:pt x="32" y="189"/>
                    <a:pt x="32" y="189"/>
                  </a:cubicBezTo>
                  <a:cubicBezTo>
                    <a:pt x="31" y="189"/>
                    <a:pt x="31" y="189"/>
                    <a:pt x="31" y="189"/>
                  </a:cubicBezTo>
                  <a:cubicBezTo>
                    <a:pt x="31" y="190"/>
                    <a:pt x="31" y="190"/>
                    <a:pt x="31" y="190"/>
                  </a:cubicBezTo>
                  <a:cubicBezTo>
                    <a:pt x="30" y="190"/>
                    <a:pt x="30" y="190"/>
                    <a:pt x="30" y="190"/>
                  </a:cubicBezTo>
                  <a:cubicBezTo>
                    <a:pt x="30" y="190"/>
                    <a:pt x="30" y="190"/>
                    <a:pt x="30" y="190"/>
                  </a:cubicBezTo>
                  <a:cubicBezTo>
                    <a:pt x="30" y="189"/>
                    <a:pt x="30" y="189"/>
                    <a:pt x="30" y="189"/>
                  </a:cubicBezTo>
                  <a:cubicBezTo>
                    <a:pt x="30" y="189"/>
                    <a:pt x="30" y="189"/>
                    <a:pt x="30" y="189"/>
                  </a:cubicBezTo>
                  <a:cubicBezTo>
                    <a:pt x="31" y="189"/>
                    <a:pt x="31" y="189"/>
                    <a:pt x="31" y="189"/>
                  </a:cubicBezTo>
                  <a:cubicBezTo>
                    <a:pt x="32" y="188"/>
                    <a:pt x="32" y="188"/>
                    <a:pt x="32" y="188"/>
                  </a:cubicBezTo>
                  <a:cubicBezTo>
                    <a:pt x="32" y="188"/>
                    <a:pt x="32" y="188"/>
                    <a:pt x="32" y="188"/>
                  </a:cubicBezTo>
                  <a:cubicBezTo>
                    <a:pt x="31" y="188"/>
                    <a:pt x="31" y="188"/>
                    <a:pt x="31" y="188"/>
                  </a:cubicBezTo>
                  <a:cubicBezTo>
                    <a:pt x="30" y="188"/>
                    <a:pt x="30" y="188"/>
                    <a:pt x="30" y="188"/>
                  </a:cubicBezTo>
                  <a:cubicBezTo>
                    <a:pt x="30" y="188"/>
                    <a:pt x="30" y="188"/>
                    <a:pt x="30" y="188"/>
                  </a:cubicBezTo>
                  <a:cubicBezTo>
                    <a:pt x="30" y="187"/>
                    <a:pt x="30" y="187"/>
                    <a:pt x="30" y="187"/>
                  </a:cubicBezTo>
                  <a:cubicBezTo>
                    <a:pt x="31" y="187"/>
                    <a:pt x="31" y="187"/>
                    <a:pt x="31" y="187"/>
                  </a:cubicBezTo>
                  <a:cubicBezTo>
                    <a:pt x="32" y="187"/>
                    <a:pt x="32" y="187"/>
                    <a:pt x="32" y="187"/>
                  </a:cubicBezTo>
                  <a:cubicBezTo>
                    <a:pt x="33" y="187"/>
                    <a:pt x="33" y="187"/>
                    <a:pt x="33" y="187"/>
                  </a:cubicBezTo>
                  <a:cubicBezTo>
                    <a:pt x="34" y="187"/>
                    <a:pt x="34" y="187"/>
                    <a:pt x="34" y="187"/>
                  </a:cubicBezTo>
                  <a:cubicBezTo>
                    <a:pt x="35" y="186"/>
                    <a:pt x="35" y="186"/>
                    <a:pt x="35" y="186"/>
                  </a:cubicBezTo>
                  <a:cubicBezTo>
                    <a:pt x="35" y="186"/>
                    <a:pt x="35" y="186"/>
                    <a:pt x="35" y="186"/>
                  </a:cubicBezTo>
                  <a:cubicBezTo>
                    <a:pt x="35" y="186"/>
                    <a:pt x="35" y="186"/>
                    <a:pt x="35" y="186"/>
                  </a:cubicBezTo>
                  <a:cubicBezTo>
                    <a:pt x="34" y="186"/>
                    <a:pt x="34" y="186"/>
                    <a:pt x="34" y="186"/>
                  </a:cubicBezTo>
                  <a:cubicBezTo>
                    <a:pt x="33" y="186"/>
                    <a:pt x="33" y="186"/>
                    <a:pt x="33" y="186"/>
                  </a:cubicBezTo>
                  <a:cubicBezTo>
                    <a:pt x="32" y="186"/>
                    <a:pt x="32" y="186"/>
                    <a:pt x="32" y="186"/>
                  </a:cubicBezTo>
                  <a:cubicBezTo>
                    <a:pt x="31" y="187"/>
                    <a:pt x="31" y="187"/>
                    <a:pt x="31" y="187"/>
                  </a:cubicBezTo>
                  <a:cubicBezTo>
                    <a:pt x="30" y="187"/>
                    <a:pt x="30" y="187"/>
                    <a:pt x="30" y="187"/>
                  </a:cubicBezTo>
                  <a:cubicBezTo>
                    <a:pt x="30" y="186"/>
                    <a:pt x="30" y="186"/>
                    <a:pt x="30" y="186"/>
                  </a:cubicBezTo>
                  <a:cubicBezTo>
                    <a:pt x="30" y="186"/>
                    <a:pt x="30" y="186"/>
                    <a:pt x="30" y="186"/>
                  </a:cubicBezTo>
                  <a:cubicBezTo>
                    <a:pt x="32" y="186"/>
                    <a:pt x="32" y="186"/>
                    <a:pt x="32" y="186"/>
                  </a:cubicBezTo>
                  <a:cubicBezTo>
                    <a:pt x="32" y="186"/>
                    <a:pt x="32" y="186"/>
                    <a:pt x="32" y="186"/>
                  </a:cubicBezTo>
                  <a:cubicBezTo>
                    <a:pt x="33" y="185"/>
                    <a:pt x="33" y="185"/>
                    <a:pt x="33" y="185"/>
                  </a:cubicBezTo>
                  <a:cubicBezTo>
                    <a:pt x="34" y="185"/>
                    <a:pt x="34" y="185"/>
                    <a:pt x="34" y="185"/>
                  </a:cubicBezTo>
                  <a:cubicBezTo>
                    <a:pt x="34" y="185"/>
                    <a:pt x="34" y="185"/>
                    <a:pt x="34" y="185"/>
                  </a:cubicBezTo>
                  <a:cubicBezTo>
                    <a:pt x="35" y="186"/>
                    <a:pt x="35" y="186"/>
                    <a:pt x="35" y="186"/>
                  </a:cubicBezTo>
                  <a:cubicBezTo>
                    <a:pt x="35" y="186"/>
                    <a:pt x="35" y="186"/>
                    <a:pt x="35" y="186"/>
                  </a:cubicBezTo>
                  <a:cubicBezTo>
                    <a:pt x="35" y="185"/>
                    <a:pt x="35" y="185"/>
                    <a:pt x="35" y="185"/>
                  </a:cubicBezTo>
                  <a:cubicBezTo>
                    <a:pt x="35" y="185"/>
                    <a:pt x="35" y="185"/>
                    <a:pt x="35" y="185"/>
                  </a:cubicBezTo>
                  <a:cubicBezTo>
                    <a:pt x="34" y="184"/>
                    <a:pt x="34" y="184"/>
                    <a:pt x="34" y="184"/>
                  </a:cubicBezTo>
                  <a:cubicBezTo>
                    <a:pt x="34" y="184"/>
                    <a:pt x="34" y="184"/>
                    <a:pt x="34" y="184"/>
                  </a:cubicBezTo>
                  <a:cubicBezTo>
                    <a:pt x="34" y="184"/>
                    <a:pt x="34" y="184"/>
                    <a:pt x="34" y="184"/>
                  </a:cubicBezTo>
                  <a:cubicBezTo>
                    <a:pt x="34" y="184"/>
                    <a:pt x="34" y="184"/>
                    <a:pt x="34" y="184"/>
                  </a:cubicBezTo>
                  <a:cubicBezTo>
                    <a:pt x="34" y="184"/>
                    <a:pt x="34" y="184"/>
                    <a:pt x="34" y="184"/>
                  </a:cubicBezTo>
                  <a:cubicBezTo>
                    <a:pt x="35" y="184"/>
                    <a:pt x="35" y="184"/>
                    <a:pt x="35" y="184"/>
                  </a:cubicBezTo>
                  <a:cubicBezTo>
                    <a:pt x="35" y="184"/>
                    <a:pt x="35" y="184"/>
                    <a:pt x="35" y="184"/>
                  </a:cubicBezTo>
                  <a:cubicBezTo>
                    <a:pt x="35" y="184"/>
                    <a:pt x="35" y="184"/>
                    <a:pt x="35" y="184"/>
                  </a:cubicBezTo>
                  <a:cubicBezTo>
                    <a:pt x="36" y="185"/>
                    <a:pt x="36" y="185"/>
                    <a:pt x="36" y="185"/>
                  </a:cubicBezTo>
                  <a:cubicBezTo>
                    <a:pt x="36" y="185"/>
                    <a:pt x="36" y="185"/>
                    <a:pt x="36" y="185"/>
                  </a:cubicBezTo>
                  <a:cubicBezTo>
                    <a:pt x="37" y="185"/>
                    <a:pt x="37" y="185"/>
                    <a:pt x="37" y="185"/>
                  </a:cubicBezTo>
                  <a:cubicBezTo>
                    <a:pt x="36" y="184"/>
                    <a:pt x="36" y="184"/>
                    <a:pt x="36" y="184"/>
                  </a:cubicBezTo>
                  <a:cubicBezTo>
                    <a:pt x="36" y="184"/>
                    <a:pt x="36" y="184"/>
                    <a:pt x="36" y="184"/>
                  </a:cubicBezTo>
                  <a:cubicBezTo>
                    <a:pt x="36" y="183"/>
                    <a:pt x="36" y="183"/>
                    <a:pt x="36" y="183"/>
                  </a:cubicBezTo>
                  <a:cubicBezTo>
                    <a:pt x="36" y="182"/>
                    <a:pt x="36" y="182"/>
                    <a:pt x="36" y="182"/>
                  </a:cubicBezTo>
                  <a:cubicBezTo>
                    <a:pt x="36" y="182"/>
                    <a:pt x="36" y="182"/>
                    <a:pt x="36" y="182"/>
                  </a:cubicBezTo>
                  <a:cubicBezTo>
                    <a:pt x="36" y="182"/>
                    <a:pt x="36" y="182"/>
                    <a:pt x="36" y="182"/>
                  </a:cubicBezTo>
                  <a:cubicBezTo>
                    <a:pt x="35" y="183"/>
                    <a:pt x="35" y="183"/>
                    <a:pt x="35" y="183"/>
                  </a:cubicBezTo>
                  <a:cubicBezTo>
                    <a:pt x="35" y="183"/>
                    <a:pt x="35" y="183"/>
                    <a:pt x="35" y="183"/>
                  </a:cubicBezTo>
                  <a:cubicBezTo>
                    <a:pt x="35" y="182"/>
                    <a:pt x="35" y="182"/>
                    <a:pt x="35" y="182"/>
                  </a:cubicBezTo>
                  <a:cubicBezTo>
                    <a:pt x="34" y="182"/>
                    <a:pt x="34" y="182"/>
                    <a:pt x="34" y="182"/>
                  </a:cubicBezTo>
                  <a:cubicBezTo>
                    <a:pt x="33" y="183"/>
                    <a:pt x="33" y="183"/>
                    <a:pt x="33" y="183"/>
                  </a:cubicBezTo>
                  <a:cubicBezTo>
                    <a:pt x="33" y="184"/>
                    <a:pt x="33" y="184"/>
                    <a:pt x="33" y="184"/>
                  </a:cubicBezTo>
                  <a:cubicBezTo>
                    <a:pt x="32" y="183"/>
                    <a:pt x="32" y="183"/>
                    <a:pt x="32" y="183"/>
                  </a:cubicBezTo>
                  <a:cubicBezTo>
                    <a:pt x="33" y="183"/>
                    <a:pt x="33" y="183"/>
                    <a:pt x="33" y="183"/>
                  </a:cubicBezTo>
                  <a:cubicBezTo>
                    <a:pt x="33" y="183"/>
                    <a:pt x="33" y="183"/>
                    <a:pt x="33" y="183"/>
                  </a:cubicBezTo>
                  <a:cubicBezTo>
                    <a:pt x="33" y="183"/>
                    <a:pt x="33" y="183"/>
                    <a:pt x="33" y="183"/>
                  </a:cubicBezTo>
                  <a:cubicBezTo>
                    <a:pt x="32" y="183"/>
                    <a:pt x="32" y="183"/>
                    <a:pt x="32" y="183"/>
                  </a:cubicBezTo>
                  <a:cubicBezTo>
                    <a:pt x="32" y="183"/>
                    <a:pt x="32" y="183"/>
                    <a:pt x="32" y="183"/>
                  </a:cubicBezTo>
                  <a:cubicBezTo>
                    <a:pt x="32" y="183"/>
                    <a:pt x="32" y="183"/>
                    <a:pt x="32" y="183"/>
                  </a:cubicBezTo>
                  <a:cubicBezTo>
                    <a:pt x="31" y="184"/>
                    <a:pt x="31" y="184"/>
                    <a:pt x="31" y="184"/>
                  </a:cubicBezTo>
                  <a:cubicBezTo>
                    <a:pt x="30" y="184"/>
                    <a:pt x="30" y="184"/>
                    <a:pt x="30" y="184"/>
                  </a:cubicBezTo>
                  <a:cubicBezTo>
                    <a:pt x="30" y="185"/>
                    <a:pt x="30" y="185"/>
                    <a:pt x="30" y="185"/>
                  </a:cubicBezTo>
                  <a:cubicBezTo>
                    <a:pt x="29" y="185"/>
                    <a:pt x="29" y="185"/>
                    <a:pt x="29" y="185"/>
                  </a:cubicBezTo>
                  <a:cubicBezTo>
                    <a:pt x="29" y="185"/>
                    <a:pt x="29" y="185"/>
                    <a:pt x="29" y="185"/>
                  </a:cubicBezTo>
                  <a:cubicBezTo>
                    <a:pt x="29" y="184"/>
                    <a:pt x="29" y="184"/>
                    <a:pt x="29" y="184"/>
                  </a:cubicBezTo>
                  <a:cubicBezTo>
                    <a:pt x="29" y="183"/>
                    <a:pt x="29" y="183"/>
                    <a:pt x="29" y="183"/>
                  </a:cubicBezTo>
                  <a:cubicBezTo>
                    <a:pt x="29" y="183"/>
                    <a:pt x="29" y="183"/>
                    <a:pt x="29" y="183"/>
                  </a:cubicBezTo>
                  <a:cubicBezTo>
                    <a:pt x="29" y="182"/>
                    <a:pt x="29" y="182"/>
                    <a:pt x="29" y="182"/>
                  </a:cubicBezTo>
                  <a:cubicBezTo>
                    <a:pt x="29" y="182"/>
                    <a:pt x="29" y="182"/>
                    <a:pt x="29" y="182"/>
                  </a:cubicBezTo>
                  <a:cubicBezTo>
                    <a:pt x="30" y="182"/>
                    <a:pt x="30" y="182"/>
                    <a:pt x="30" y="182"/>
                  </a:cubicBezTo>
                  <a:cubicBezTo>
                    <a:pt x="31" y="181"/>
                    <a:pt x="31" y="181"/>
                    <a:pt x="31" y="181"/>
                  </a:cubicBezTo>
                  <a:cubicBezTo>
                    <a:pt x="32" y="181"/>
                    <a:pt x="32" y="181"/>
                    <a:pt x="32" y="181"/>
                  </a:cubicBezTo>
                  <a:cubicBezTo>
                    <a:pt x="32" y="181"/>
                    <a:pt x="32" y="181"/>
                    <a:pt x="32" y="181"/>
                  </a:cubicBezTo>
                  <a:cubicBezTo>
                    <a:pt x="32" y="181"/>
                    <a:pt x="32" y="181"/>
                    <a:pt x="32" y="181"/>
                  </a:cubicBezTo>
                  <a:cubicBezTo>
                    <a:pt x="32" y="180"/>
                    <a:pt x="32" y="180"/>
                    <a:pt x="32" y="180"/>
                  </a:cubicBezTo>
                  <a:cubicBezTo>
                    <a:pt x="32" y="180"/>
                    <a:pt x="32" y="180"/>
                    <a:pt x="32" y="180"/>
                  </a:cubicBezTo>
                  <a:cubicBezTo>
                    <a:pt x="31" y="181"/>
                    <a:pt x="31" y="181"/>
                    <a:pt x="31" y="181"/>
                  </a:cubicBezTo>
                  <a:cubicBezTo>
                    <a:pt x="31" y="181"/>
                    <a:pt x="31" y="181"/>
                    <a:pt x="31" y="181"/>
                  </a:cubicBezTo>
                  <a:cubicBezTo>
                    <a:pt x="31" y="181"/>
                    <a:pt x="31" y="181"/>
                    <a:pt x="31" y="181"/>
                  </a:cubicBezTo>
                  <a:cubicBezTo>
                    <a:pt x="30" y="181"/>
                    <a:pt x="30" y="181"/>
                    <a:pt x="30" y="181"/>
                  </a:cubicBezTo>
                  <a:cubicBezTo>
                    <a:pt x="29" y="181"/>
                    <a:pt x="29" y="181"/>
                    <a:pt x="29" y="181"/>
                  </a:cubicBezTo>
                  <a:cubicBezTo>
                    <a:pt x="29" y="181"/>
                    <a:pt x="29" y="181"/>
                    <a:pt x="29" y="181"/>
                  </a:cubicBezTo>
                  <a:cubicBezTo>
                    <a:pt x="29" y="180"/>
                    <a:pt x="29" y="180"/>
                    <a:pt x="29" y="180"/>
                  </a:cubicBezTo>
                  <a:cubicBezTo>
                    <a:pt x="30" y="179"/>
                    <a:pt x="30" y="179"/>
                    <a:pt x="30" y="179"/>
                  </a:cubicBezTo>
                  <a:cubicBezTo>
                    <a:pt x="30" y="179"/>
                    <a:pt x="30" y="179"/>
                    <a:pt x="30" y="179"/>
                  </a:cubicBezTo>
                  <a:cubicBezTo>
                    <a:pt x="29" y="178"/>
                    <a:pt x="29" y="178"/>
                    <a:pt x="29" y="178"/>
                  </a:cubicBezTo>
                  <a:cubicBezTo>
                    <a:pt x="29" y="178"/>
                    <a:pt x="29" y="178"/>
                    <a:pt x="29" y="178"/>
                  </a:cubicBezTo>
                  <a:cubicBezTo>
                    <a:pt x="29" y="179"/>
                    <a:pt x="29" y="179"/>
                    <a:pt x="29" y="179"/>
                  </a:cubicBezTo>
                  <a:cubicBezTo>
                    <a:pt x="28" y="179"/>
                    <a:pt x="28" y="179"/>
                    <a:pt x="28" y="179"/>
                  </a:cubicBezTo>
                  <a:cubicBezTo>
                    <a:pt x="28" y="178"/>
                    <a:pt x="28" y="178"/>
                    <a:pt x="28" y="178"/>
                  </a:cubicBezTo>
                  <a:cubicBezTo>
                    <a:pt x="29" y="178"/>
                    <a:pt x="29" y="178"/>
                    <a:pt x="29" y="178"/>
                  </a:cubicBezTo>
                  <a:cubicBezTo>
                    <a:pt x="30" y="178"/>
                    <a:pt x="30" y="178"/>
                    <a:pt x="30" y="178"/>
                  </a:cubicBezTo>
                  <a:cubicBezTo>
                    <a:pt x="30" y="177"/>
                    <a:pt x="30" y="177"/>
                    <a:pt x="30" y="177"/>
                  </a:cubicBezTo>
                  <a:cubicBezTo>
                    <a:pt x="31" y="177"/>
                    <a:pt x="31" y="177"/>
                    <a:pt x="31" y="177"/>
                  </a:cubicBezTo>
                  <a:cubicBezTo>
                    <a:pt x="32" y="177"/>
                    <a:pt x="32" y="177"/>
                    <a:pt x="32" y="177"/>
                  </a:cubicBezTo>
                  <a:cubicBezTo>
                    <a:pt x="32" y="176"/>
                    <a:pt x="32" y="176"/>
                    <a:pt x="32" y="176"/>
                  </a:cubicBezTo>
                  <a:cubicBezTo>
                    <a:pt x="32" y="176"/>
                    <a:pt x="32" y="176"/>
                    <a:pt x="32" y="176"/>
                  </a:cubicBezTo>
                  <a:cubicBezTo>
                    <a:pt x="33" y="176"/>
                    <a:pt x="33" y="176"/>
                    <a:pt x="33" y="176"/>
                  </a:cubicBezTo>
                  <a:cubicBezTo>
                    <a:pt x="33" y="176"/>
                    <a:pt x="33" y="176"/>
                    <a:pt x="33" y="176"/>
                  </a:cubicBezTo>
                  <a:cubicBezTo>
                    <a:pt x="33" y="175"/>
                    <a:pt x="33" y="175"/>
                    <a:pt x="33" y="175"/>
                  </a:cubicBezTo>
                  <a:cubicBezTo>
                    <a:pt x="35" y="175"/>
                    <a:pt x="35" y="175"/>
                    <a:pt x="35" y="175"/>
                  </a:cubicBezTo>
                  <a:cubicBezTo>
                    <a:pt x="35" y="176"/>
                    <a:pt x="35" y="176"/>
                    <a:pt x="35" y="176"/>
                  </a:cubicBezTo>
                  <a:cubicBezTo>
                    <a:pt x="36" y="176"/>
                    <a:pt x="36" y="176"/>
                    <a:pt x="36" y="176"/>
                  </a:cubicBezTo>
                  <a:cubicBezTo>
                    <a:pt x="35" y="175"/>
                    <a:pt x="35" y="175"/>
                    <a:pt x="35" y="175"/>
                  </a:cubicBezTo>
                  <a:cubicBezTo>
                    <a:pt x="35" y="175"/>
                    <a:pt x="35" y="175"/>
                    <a:pt x="35" y="175"/>
                  </a:cubicBezTo>
                  <a:cubicBezTo>
                    <a:pt x="34" y="175"/>
                    <a:pt x="34" y="175"/>
                    <a:pt x="34" y="175"/>
                  </a:cubicBezTo>
                  <a:cubicBezTo>
                    <a:pt x="34" y="174"/>
                    <a:pt x="34" y="174"/>
                    <a:pt x="34" y="174"/>
                  </a:cubicBezTo>
                  <a:cubicBezTo>
                    <a:pt x="32" y="175"/>
                    <a:pt x="32" y="175"/>
                    <a:pt x="32" y="175"/>
                  </a:cubicBezTo>
                  <a:cubicBezTo>
                    <a:pt x="32" y="175"/>
                    <a:pt x="32" y="175"/>
                    <a:pt x="32" y="175"/>
                  </a:cubicBezTo>
                  <a:cubicBezTo>
                    <a:pt x="31" y="176"/>
                    <a:pt x="31" y="176"/>
                    <a:pt x="31" y="176"/>
                  </a:cubicBezTo>
                  <a:cubicBezTo>
                    <a:pt x="31" y="176"/>
                    <a:pt x="31" y="176"/>
                    <a:pt x="31" y="176"/>
                  </a:cubicBezTo>
                  <a:cubicBezTo>
                    <a:pt x="31" y="176"/>
                    <a:pt x="31" y="176"/>
                    <a:pt x="31" y="176"/>
                  </a:cubicBezTo>
                  <a:cubicBezTo>
                    <a:pt x="30" y="177"/>
                    <a:pt x="30" y="177"/>
                    <a:pt x="30" y="177"/>
                  </a:cubicBezTo>
                  <a:cubicBezTo>
                    <a:pt x="29" y="177"/>
                    <a:pt x="29" y="177"/>
                    <a:pt x="29" y="177"/>
                  </a:cubicBezTo>
                  <a:cubicBezTo>
                    <a:pt x="29" y="177"/>
                    <a:pt x="29" y="177"/>
                    <a:pt x="29" y="177"/>
                  </a:cubicBezTo>
                  <a:cubicBezTo>
                    <a:pt x="29" y="177"/>
                    <a:pt x="29" y="177"/>
                    <a:pt x="29" y="177"/>
                  </a:cubicBezTo>
                  <a:cubicBezTo>
                    <a:pt x="29" y="176"/>
                    <a:pt x="29" y="176"/>
                    <a:pt x="29" y="176"/>
                  </a:cubicBezTo>
                  <a:cubicBezTo>
                    <a:pt x="28" y="176"/>
                    <a:pt x="28" y="176"/>
                    <a:pt x="28" y="176"/>
                  </a:cubicBezTo>
                  <a:cubicBezTo>
                    <a:pt x="29" y="176"/>
                    <a:pt x="29" y="176"/>
                    <a:pt x="29" y="176"/>
                  </a:cubicBezTo>
                  <a:cubicBezTo>
                    <a:pt x="29" y="175"/>
                    <a:pt x="29" y="175"/>
                    <a:pt x="29" y="175"/>
                  </a:cubicBezTo>
                  <a:cubicBezTo>
                    <a:pt x="28" y="175"/>
                    <a:pt x="28" y="175"/>
                    <a:pt x="28" y="175"/>
                  </a:cubicBezTo>
                  <a:cubicBezTo>
                    <a:pt x="28" y="175"/>
                    <a:pt x="28" y="175"/>
                    <a:pt x="28" y="175"/>
                  </a:cubicBezTo>
                  <a:cubicBezTo>
                    <a:pt x="27" y="175"/>
                    <a:pt x="27" y="175"/>
                    <a:pt x="27" y="175"/>
                  </a:cubicBezTo>
                  <a:cubicBezTo>
                    <a:pt x="27" y="174"/>
                    <a:pt x="27" y="174"/>
                    <a:pt x="27" y="174"/>
                  </a:cubicBezTo>
                  <a:cubicBezTo>
                    <a:pt x="28" y="174"/>
                    <a:pt x="28" y="174"/>
                    <a:pt x="28" y="174"/>
                  </a:cubicBezTo>
                  <a:cubicBezTo>
                    <a:pt x="29" y="174"/>
                    <a:pt x="29" y="174"/>
                    <a:pt x="29" y="174"/>
                  </a:cubicBezTo>
                  <a:cubicBezTo>
                    <a:pt x="29" y="173"/>
                    <a:pt x="29" y="173"/>
                    <a:pt x="29" y="173"/>
                  </a:cubicBezTo>
                  <a:cubicBezTo>
                    <a:pt x="30" y="174"/>
                    <a:pt x="30" y="174"/>
                    <a:pt x="30" y="174"/>
                  </a:cubicBezTo>
                  <a:cubicBezTo>
                    <a:pt x="30" y="174"/>
                    <a:pt x="30" y="174"/>
                    <a:pt x="30" y="174"/>
                  </a:cubicBezTo>
                  <a:cubicBezTo>
                    <a:pt x="31" y="174"/>
                    <a:pt x="31" y="174"/>
                    <a:pt x="31" y="174"/>
                  </a:cubicBezTo>
                  <a:cubicBezTo>
                    <a:pt x="32" y="173"/>
                    <a:pt x="32" y="173"/>
                    <a:pt x="32" y="173"/>
                  </a:cubicBezTo>
                  <a:cubicBezTo>
                    <a:pt x="32" y="173"/>
                    <a:pt x="32" y="173"/>
                    <a:pt x="32" y="173"/>
                  </a:cubicBezTo>
                  <a:cubicBezTo>
                    <a:pt x="33" y="173"/>
                    <a:pt x="33" y="173"/>
                    <a:pt x="33" y="173"/>
                  </a:cubicBezTo>
                  <a:cubicBezTo>
                    <a:pt x="32" y="173"/>
                    <a:pt x="32" y="173"/>
                    <a:pt x="32" y="173"/>
                  </a:cubicBezTo>
                  <a:cubicBezTo>
                    <a:pt x="32" y="172"/>
                    <a:pt x="32" y="172"/>
                    <a:pt x="32" y="172"/>
                  </a:cubicBezTo>
                  <a:cubicBezTo>
                    <a:pt x="31" y="173"/>
                    <a:pt x="31" y="173"/>
                    <a:pt x="31" y="173"/>
                  </a:cubicBezTo>
                  <a:cubicBezTo>
                    <a:pt x="30" y="173"/>
                    <a:pt x="30" y="173"/>
                    <a:pt x="30" y="173"/>
                  </a:cubicBezTo>
                  <a:cubicBezTo>
                    <a:pt x="30" y="173"/>
                    <a:pt x="30" y="173"/>
                    <a:pt x="30" y="173"/>
                  </a:cubicBezTo>
                  <a:cubicBezTo>
                    <a:pt x="29" y="173"/>
                    <a:pt x="29" y="173"/>
                    <a:pt x="29" y="173"/>
                  </a:cubicBezTo>
                  <a:cubicBezTo>
                    <a:pt x="29" y="173"/>
                    <a:pt x="29" y="173"/>
                    <a:pt x="29" y="173"/>
                  </a:cubicBezTo>
                  <a:cubicBezTo>
                    <a:pt x="29" y="173"/>
                    <a:pt x="29" y="173"/>
                    <a:pt x="29" y="173"/>
                  </a:cubicBezTo>
                  <a:cubicBezTo>
                    <a:pt x="28" y="174"/>
                    <a:pt x="28" y="174"/>
                    <a:pt x="28" y="174"/>
                  </a:cubicBezTo>
                  <a:cubicBezTo>
                    <a:pt x="28" y="173"/>
                    <a:pt x="28" y="173"/>
                    <a:pt x="28" y="173"/>
                  </a:cubicBezTo>
                  <a:cubicBezTo>
                    <a:pt x="27" y="173"/>
                    <a:pt x="27" y="173"/>
                    <a:pt x="27" y="173"/>
                  </a:cubicBezTo>
                  <a:cubicBezTo>
                    <a:pt x="27" y="173"/>
                    <a:pt x="27" y="173"/>
                    <a:pt x="27" y="173"/>
                  </a:cubicBezTo>
                  <a:cubicBezTo>
                    <a:pt x="26" y="173"/>
                    <a:pt x="26" y="173"/>
                    <a:pt x="26" y="173"/>
                  </a:cubicBezTo>
                  <a:cubicBezTo>
                    <a:pt x="27" y="173"/>
                    <a:pt x="27" y="173"/>
                    <a:pt x="27" y="173"/>
                  </a:cubicBezTo>
                  <a:cubicBezTo>
                    <a:pt x="27" y="173"/>
                    <a:pt x="27" y="173"/>
                    <a:pt x="27" y="173"/>
                  </a:cubicBezTo>
                  <a:cubicBezTo>
                    <a:pt x="28" y="172"/>
                    <a:pt x="28" y="172"/>
                    <a:pt x="28" y="172"/>
                  </a:cubicBezTo>
                  <a:cubicBezTo>
                    <a:pt x="30" y="172"/>
                    <a:pt x="30" y="172"/>
                    <a:pt x="30" y="172"/>
                  </a:cubicBezTo>
                  <a:cubicBezTo>
                    <a:pt x="30" y="171"/>
                    <a:pt x="30" y="171"/>
                    <a:pt x="30" y="171"/>
                  </a:cubicBezTo>
                  <a:cubicBezTo>
                    <a:pt x="32" y="171"/>
                    <a:pt x="32" y="171"/>
                    <a:pt x="32" y="171"/>
                  </a:cubicBezTo>
                  <a:cubicBezTo>
                    <a:pt x="32" y="171"/>
                    <a:pt x="32" y="171"/>
                    <a:pt x="32" y="171"/>
                  </a:cubicBezTo>
                  <a:cubicBezTo>
                    <a:pt x="34" y="169"/>
                    <a:pt x="34" y="169"/>
                    <a:pt x="34" y="169"/>
                  </a:cubicBezTo>
                  <a:cubicBezTo>
                    <a:pt x="35" y="169"/>
                    <a:pt x="35" y="169"/>
                    <a:pt x="35" y="169"/>
                  </a:cubicBezTo>
                  <a:cubicBezTo>
                    <a:pt x="36" y="168"/>
                    <a:pt x="36" y="168"/>
                    <a:pt x="36" y="168"/>
                  </a:cubicBezTo>
                  <a:cubicBezTo>
                    <a:pt x="37" y="168"/>
                    <a:pt x="37" y="168"/>
                    <a:pt x="37" y="168"/>
                  </a:cubicBezTo>
                  <a:cubicBezTo>
                    <a:pt x="37" y="168"/>
                    <a:pt x="37" y="168"/>
                    <a:pt x="37" y="168"/>
                  </a:cubicBezTo>
                  <a:cubicBezTo>
                    <a:pt x="37" y="168"/>
                    <a:pt x="37" y="168"/>
                    <a:pt x="37" y="168"/>
                  </a:cubicBezTo>
                  <a:cubicBezTo>
                    <a:pt x="36" y="167"/>
                    <a:pt x="36" y="167"/>
                    <a:pt x="36" y="167"/>
                  </a:cubicBezTo>
                  <a:cubicBezTo>
                    <a:pt x="35" y="168"/>
                    <a:pt x="35" y="168"/>
                    <a:pt x="35" y="168"/>
                  </a:cubicBezTo>
                  <a:cubicBezTo>
                    <a:pt x="33" y="169"/>
                    <a:pt x="33" y="169"/>
                    <a:pt x="33" y="169"/>
                  </a:cubicBezTo>
                  <a:cubicBezTo>
                    <a:pt x="32" y="170"/>
                    <a:pt x="32" y="170"/>
                    <a:pt x="32" y="170"/>
                  </a:cubicBezTo>
                  <a:cubicBezTo>
                    <a:pt x="32" y="170"/>
                    <a:pt x="32" y="170"/>
                    <a:pt x="32" y="170"/>
                  </a:cubicBezTo>
                  <a:cubicBezTo>
                    <a:pt x="31" y="171"/>
                    <a:pt x="31" y="171"/>
                    <a:pt x="31" y="171"/>
                  </a:cubicBezTo>
                  <a:cubicBezTo>
                    <a:pt x="29" y="171"/>
                    <a:pt x="29" y="171"/>
                    <a:pt x="29" y="171"/>
                  </a:cubicBezTo>
                  <a:cubicBezTo>
                    <a:pt x="29" y="171"/>
                    <a:pt x="29" y="171"/>
                    <a:pt x="29" y="171"/>
                  </a:cubicBezTo>
                  <a:cubicBezTo>
                    <a:pt x="27" y="172"/>
                    <a:pt x="27" y="172"/>
                    <a:pt x="27" y="172"/>
                  </a:cubicBezTo>
                  <a:cubicBezTo>
                    <a:pt x="26" y="172"/>
                    <a:pt x="26" y="172"/>
                    <a:pt x="26" y="172"/>
                  </a:cubicBezTo>
                  <a:cubicBezTo>
                    <a:pt x="26" y="172"/>
                    <a:pt x="26" y="172"/>
                    <a:pt x="26" y="172"/>
                  </a:cubicBezTo>
                  <a:cubicBezTo>
                    <a:pt x="27" y="171"/>
                    <a:pt x="27" y="171"/>
                    <a:pt x="27" y="171"/>
                  </a:cubicBezTo>
                  <a:cubicBezTo>
                    <a:pt x="26" y="170"/>
                    <a:pt x="26" y="170"/>
                    <a:pt x="26" y="170"/>
                  </a:cubicBezTo>
                  <a:cubicBezTo>
                    <a:pt x="27" y="169"/>
                    <a:pt x="27" y="169"/>
                    <a:pt x="27" y="169"/>
                  </a:cubicBezTo>
                  <a:cubicBezTo>
                    <a:pt x="27" y="169"/>
                    <a:pt x="27" y="169"/>
                    <a:pt x="27" y="169"/>
                  </a:cubicBezTo>
                  <a:cubicBezTo>
                    <a:pt x="28" y="170"/>
                    <a:pt x="28" y="170"/>
                    <a:pt x="28" y="170"/>
                  </a:cubicBezTo>
                  <a:cubicBezTo>
                    <a:pt x="29" y="170"/>
                    <a:pt x="29" y="170"/>
                    <a:pt x="29" y="170"/>
                  </a:cubicBezTo>
                  <a:cubicBezTo>
                    <a:pt x="30" y="170"/>
                    <a:pt x="30" y="170"/>
                    <a:pt x="30" y="170"/>
                  </a:cubicBezTo>
                  <a:cubicBezTo>
                    <a:pt x="30" y="170"/>
                    <a:pt x="30" y="170"/>
                    <a:pt x="30" y="170"/>
                  </a:cubicBezTo>
                  <a:cubicBezTo>
                    <a:pt x="30" y="169"/>
                    <a:pt x="30" y="169"/>
                    <a:pt x="30" y="169"/>
                  </a:cubicBezTo>
                  <a:cubicBezTo>
                    <a:pt x="30" y="169"/>
                    <a:pt x="30" y="169"/>
                    <a:pt x="30" y="169"/>
                  </a:cubicBezTo>
                  <a:cubicBezTo>
                    <a:pt x="29" y="169"/>
                    <a:pt x="29" y="169"/>
                    <a:pt x="29" y="169"/>
                  </a:cubicBezTo>
                  <a:cubicBezTo>
                    <a:pt x="28" y="169"/>
                    <a:pt x="28" y="169"/>
                    <a:pt x="28" y="169"/>
                  </a:cubicBezTo>
                  <a:cubicBezTo>
                    <a:pt x="28" y="169"/>
                    <a:pt x="28" y="169"/>
                    <a:pt x="28" y="169"/>
                  </a:cubicBezTo>
                  <a:cubicBezTo>
                    <a:pt x="28" y="169"/>
                    <a:pt x="28" y="169"/>
                    <a:pt x="28" y="169"/>
                  </a:cubicBezTo>
                  <a:cubicBezTo>
                    <a:pt x="28" y="168"/>
                    <a:pt x="28" y="168"/>
                    <a:pt x="28" y="168"/>
                  </a:cubicBezTo>
                  <a:cubicBezTo>
                    <a:pt x="28" y="168"/>
                    <a:pt x="28" y="168"/>
                    <a:pt x="28" y="168"/>
                  </a:cubicBezTo>
                  <a:cubicBezTo>
                    <a:pt x="29" y="169"/>
                    <a:pt x="29" y="169"/>
                    <a:pt x="29" y="169"/>
                  </a:cubicBezTo>
                  <a:cubicBezTo>
                    <a:pt x="30" y="169"/>
                    <a:pt x="30" y="169"/>
                    <a:pt x="30" y="169"/>
                  </a:cubicBezTo>
                  <a:cubicBezTo>
                    <a:pt x="31" y="168"/>
                    <a:pt x="31" y="168"/>
                    <a:pt x="31" y="168"/>
                  </a:cubicBezTo>
                  <a:cubicBezTo>
                    <a:pt x="31" y="168"/>
                    <a:pt x="31" y="168"/>
                    <a:pt x="31" y="168"/>
                  </a:cubicBezTo>
                  <a:cubicBezTo>
                    <a:pt x="30" y="168"/>
                    <a:pt x="30" y="168"/>
                    <a:pt x="30" y="168"/>
                  </a:cubicBezTo>
                  <a:cubicBezTo>
                    <a:pt x="30" y="168"/>
                    <a:pt x="30" y="168"/>
                    <a:pt x="30" y="168"/>
                  </a:cubicBezTo>
                  <a:cubicBezTo>
                    <a:pt x="29" y="168"/>
                    <a:pt x="29" y="168"/>
                    <a:pt x="29" y="168"/>
                  </a:cubicBezTo>
                  <a:cubicBezTo>
                    <a:pt x="30" y="167"/>
                    <a:pt x="30" y="167"/>
                    <a:pt x="30" y="167"/>
                  </a:cubicBezTo>
                  <a:cubicBezTo>
                    <a:pt x="30" y="167"/>
                    <a:pt x="30" y="167"/>
                    <a:pt x="30" y="167"/>
                  </a:cubicBezTo>
                  <a:cubicBezTo>
                    <a:pt x="31" y="167"/>
                    <a:pt x="31" y="167"/>
                    <a:pt x="31" y="167"/>
                  </a:cubicBezTo>
                  <a:cubicBezTo>
                    <a:pt x="31" y="167"/>
                    <a:pt x="31" y="167"/>
                    <a:pt x="31" y="167"/>
                  </a:cubicBezTo>
                  <a:cubicBezTo>
                    <a:pt x="31" y="167"/>
                    <a:pt x="31" y="167"/>
                    <a:pt x="31" y="167"/>
                  </a:cubicBezTo>
                  <a:cubicBezTo>
                    <a:pt x="32" y="167"/>
                    <a:pt x="32" y="167"/>
                    <a:pt x="32" y="167"/>
                  </a:cubicBezTo>
                  <a:cubicBezTo>
                    <a:pt x="32" y="167"/>
                    <a:pt x="32" y="167"/>
                    <a:pt x="32" y="167"/>
                  </a:cubicBezTo>
                  <a:cubicBezTo>
                    <a:pt x="32" y="166"/>
                    <a:pt x="32" y="166"/>
                    <a:pt x="32" y="166"/>
                  </a:cubicBezTo>
                  <a:cubicBezTo>
                    <a:pt x="32" y="166"/>
                    <a:pt x="32" y="166"/>
                    <a:pt x="32" y="166"/>
                  </a:cubicBezTo>
                  <a:cubicBezTo>
                    <a:pt x="31" y="166"/>
                    <a:pt x="31" y="166"/>
                    <a:pt x="31" y="166"/>
                  </a:cubicBezTo>
                  <a:cubicBezTo>
                    <a:pt x="31" y="166"/>
                    <a:pt x="31" y="166"/>
                    <a:pt x="31" y="166"/>
                  </a:cubicBezTo>
                  <a:cubicBezTo>
                    <a:pt x="30" y="166"/>
                    <a:pt x="30" y="166"/>
                    <a:pt x="30" y="166"/>
                  </a:cubicBezTo>
                  <a:cubicBezTo>
                    <a:pt x="28" y="166"/>
                    <a:pt x="28" y="166"/>
                    <a:pt x="28" y="166"/>
                  </a:cubicBezTo>
                  <a:cubicBezTo>
                    <a:pt x="27" y="166"/>
                    <a:pt x="27" y="166"/>
                    <a:pt x="27" y="166"/>
                  </a:cubicBezTo>
                  <a:cubicBezTo>
                    <a:pt x="27" y="166"/>
                    <a:pt x="27" y="166"/>
                    <a:pt x="27" y="166"/>
                  </a:cubicBezTo>
                  <a:cubicBezTo>
                    <a:pt x="27" y="165"/>
                    <a:pt x="27" y="165"/>
                    <a:pt x="27" y="165"/>
                  </a:cubicBezTo>
                  <a:cubicBezTo>
                    <a:pt x="28" y="165"/>
                    <a:pt x="28" y="165"/>
                    <a:pt x="28" y="165"/>
                  </a:cubicBezTo>
                  <a:cubicBezTo>
                    <a:pt x="28" y="165"/>
                    <a:pt x="28" y="165"/>
                    <a:pt x="28" y="165"/>
                  </a:cubicBezTo>
                  <a:cubicBezTo>
                    <a:pt x="29" y="165"/>
                    <a:pt x="29" y="165"/>
                    <a:pt x="29" y="165"/>
                  </a:cubicBezTo>
                  <a:cubicBezTo>
                    <a:pt x="28" y="165"/>
                    <a:pt x="28" y="165"/>
                    <a:pt x="28" y="165"/>
                  </a:cubicBezTo>
                  <a:cubicBezTo>
                    <a:pt x="28" y="165"/>
                    <a:pt x="28" y="165"/>
                    <a:pt x="28" y="165"/>
                  </a:cubicBezTo>
                  <a:cubicBezTo>
                    <a:pt x="27" y="165"/>
                    <a:pt x="27" y="165"/>
                    <a:pt x="27" y="165"/>
                  </a:cubicBezTo>
                  <a:cubicBezTo>
                    <a:pt x="27" y="164"/>
                    <a:pt x="27" y="164"/>
                    <a:pt x="27" y="164"/>
                  </a:cubicBezTo>
                  <a:cubicBezTo>
                    <a:pt x="29" y="164"/>
                    <a:pt x="29" y="164"/>
                    <a:pt x="29" y="164"/>
                  </a:cubicBezTo>
                  <a:cubicBezTo>
                    <a:pt x="29" y="164"/>
                    <a:pt x="29" y="164"/>
                    <a:pt x="29" y="164"/>
                  </a:cubicBezTo>
                  <a:cubicBezTo>
                    <a:pt x="30" y="164"/>
                    <a:pt x="30" y="164"/>
                    <a:pt x="30" y="164"/>
                  </a:cubicBezTo>
                  <a:cubicBezTo>
                    <a:pt x="33" y="164"/>
                    <a:pt x="33" y="164"/>
                    <a:pt x="33" y="164"/>
                  </a:cubicBezTo>
                  <a:cubicBezTo>
                    <a:pt x="33" y="164"/>
                    <a:pt x="33" y="164"/>
                    <a:pt x="33" y="164"/>
                  </a:cubicBezTo>
                  <a:cubicBezTo>
                    <a:pt x="34" y="164"/>
                    <a:pt x="34" y="164"/>
                    <a:pt x="34" y="164"/>
                  </a:cubicBezTo>
                  <a:cubicBezTo>
                    <a:pt x="35" y="164"/>
                    <a:pt x="35" y="164"/>
                    <a:pt x="35" y="164"/>
                  </a:cubicBezTo>
                  <a:cubicBezTo>
                    <a:pt x="35" y="164"/>
                    <a:pt x="35" y="164"/>
                    <a:pt x="35" y="164"/>
                  </a:cubicBezTo>
                  <a:cubicBezTo>
                    <a:pt x="34" y="163"/>
                    <a:pt x="34" y="163"/>
                    <a:pt x="34" y="163"/>
                  </a:cubicBezTo>
                  <a:cubicBezTo>
                    <a:pt x="32" y="163"/>
                    <a:pt x="32" y="163"/>
                    <a:pt x="32" y="163"/>
                  </a:cubicBezTo>
                  <a:cubicBezTo>
                    <a:pt x="31" y="164"/>
                    <a:pt x="31" y="164"/>
                    <a:pt x="31" y="164"/>
                  </a:cubicBezTo>
                  <a:cubicBezTo>
                    <a:pt x="30" y="164"/>
                    <a:pt x="30" y="164"/>
                    <a:pt x="30" y="164"/>
                  </a:cubicBezTo>
                  <a:cubicBezTo>
                    <a:pt x="30" y="164"/>
                    <a:pt x="30" y="164"/>
                    <a:pt x="30" y="164"/>
                  </a:cubicBezTo>
                  <a:cubicBezTo>
                    <a:pt x="29" y="163"/>
                    <a:pt x="29" y="163"/>
                    <a:pt x="29" y="163"/>
                  </a:cubicBezTo>
                  <a:cubicBezTo>
                    <a:pt x="28" y="164"/>
                    <a:pt x="28" y="164"/>
                    <a:pt x="28" y="164"/>
                  </a:cubicBezTo>
                  <a:cubicBezTo>
                    <a:pt x="28" y="164"/>
                    <a:pt x="28" y="164"/>
                    <a:pt x="28" y="164"/>
                  </a:cubicBezTo>
                  <a:cubicBezTo>
                    <a:pt x="28" y="164"/>
                    <a:pt x="28" y="164"/>
                    <a:pt x="28" y="164"/>
                  </a:cubicBezTo>
                  <a:cubicBezTo>
                    <a:pt x="28" y="163"/>
                    <a:pt x="28" y="163"/>
                    <a:pt x="28" y="163"/>
                  </a:cubicBezTo>
                  <a:cubicBezTo>
                    <a:pt x="28" y="163"/>
                    <a:pt x="28" y="163"/>
                    <a:pt x="28" y="163"/>
                  </a:cubicBezTo>
                  <a:cubicBezTo>
                    <a:pt x="29" y="162"/>
                    <a:pt x="29" y="162"/>
                    <a:pt x="29" y="162"/>
                  </a:cubicBezTo>
                  <a:cubicBezTo>
                    <a:pt x="29" y="162"/>
                    <a:pt x="29" y="162"/>
                    <a:pt x="29" y="162"/>
                  </a:cubicBezTo>
                  <a:cubicBezTo>
                    <a:pt x="30" y="162"/>
                    <a:pt x="30" y="162"/>
                    <a:pt x="30" y="162"/>
                  </a:cubicBezTo>
                  <a:cubicBezTo>
                    <a:pt x="31" y="161"/>
                    <a:pt x="31" y="161"/>
                    <a:pt x="31" y="161"/>
                  </a:cubicBezTo>
                  <a:cubicBezTo>
                    <a:pt x="31" y="160"/>
                    <a:pt x="31" y="160"/>
                    <a:pt x="31" y="160"/>
                  </a:cubicBezTo>
                  <a:cubicBezTo>
                    <a:pt x="32" y="160"/>
                    <a:pt x="32" y="160"/>
                    <a:pt x="32" y="160"/>
                  </a:cubicBezTo>
                  <a:cubicBezTo>
                    <a:pt x="32" y="161"/>
                    <a:pt x="32" y="161"/>
                    <a:pt x="32" y="161"/>
                  </a:cubicBezTo>
                  <a:cubicBezTo>
                    <a:pt x="33" y="161"/>
                    <a:pt x="33" y="161"/>
                    <a:pt x="33" y="161"/>
                  </a:cubicBezTo>
                  <a:cubicBezTo>
                    <a:pt x="33" y="160"/>
                    <a:pt x="33" y="160"/>
                    <a:pt x="33" y="160"/>
                  </a:cubicBezTo>
                  <a:cubicBezTo>
                    <a:pt x="34" y="160"/>
                    <a:pt x="34" y="160"/>
                    <a:pt x="34" y="160"/>
                  </a:cubicBezTo>
                  <a:cubicBezTo>
                    <a:pt x="34" y="161"/>
                    <a:pt x="34" y="161"/>
                    <a:pt x="34" y="161"/>
                  </a:cubicBezTo>
                  <a:cubicBezTo>
                    <a:pt x="35" y="161"/>
                    <a:pt x="35" y="161"/>
                    <a:pt x="35" y="161"/>
                  </a:cubicBezTo>
                  <a:cubicBezTo>
                    <a:pt x="36" y="162"/>
                    <a:pt x="36" y="162"/>
                    <a:pt x="36" y="162"/>
                  </a:cubicBezTo>
                  <a:cubicBezTo>
                    <a:pt x="37" y="162"/>
                    <a:pt x="37" y="162"/>
                    <a:pt x="37" y="162"/>
                  </a:cubicBezTo>
                  <a:cubicBezTo>
                    <a:pt x="37" y="162"/>
                    <a:pt x="37" y="162"/>
                    <a:pt x="37" y="162"/>
                  </a:cubicBezTo>
                  <a:cubicBezTo>
                    <a:pt x="38" y="163"/>
                    <a:pt x="38" y="163"/>
                    <a:pt x="38" y="163"/>
                  </a:cubicBezTo>
                  <a:cubicBezTo>
                    <a:pt x="39" y="163"/>
                    <a:pt x="39" y="163"/>
                    <a:pt x="39" y="163"/>
                  </a:cubicBezTo>
                  <a:cubicBezTo>
                    <a:pt x="41" y="164"/>
                    <a:pt x="41" y="164"/>
                    <a:pt x="41" y="164"/>
                  </a:cubicBezTo>
                  <a:cubicBezTo>
                    <a:pt x="41" y="163"/>
                    <a:pt x="41" y="163"/>
                    <a:pt x="41" y="163"/>
                  </a:cubicBezTo>
                  <a:cubicBezTo>
                    <a:pt x="41" y="163"/>
                    <a:pt x="41" y="163"/>
                    <a:pt x="41" y="163"/>
                  </a:cubicBezTo>
                  <a:cubicBezTo>
                    <a:pt x="42" y="163"/>
                    <a:pt x="42" y="163"/>
                    <a:pt x="42" y="163"/>
                  </a:cubicBezTo>
                  <a:cubicBezTo>
                    <a:pt x="41" y="163"/>
                    <a:pt x="41" y="163"/>
                    <a:pt x="41" y="163"/>
                  </a:cubicBezTo>
                  <a:cubicBezTo>
                    <a:pt x="41" y="163"/>
                    <a:pt x="41" y="163"/>
                    <a:pt x="41" y="163"/>
                  </a:cubicBezTo>
                  <a:cubicBezTo>
                    <a:pt x="40" y="163"/>
                    <a:pt x="40" y="163"/>
                    <a:pt x="40" y="163"/>
                  </a:cubicBezTo>
                  <a:cubicBezTo>
                    <a:pt x="40" y="163"/>
                    <a:pt x="40" y="163"/>
                    <a:pt x="40" y="163"/>
                  </a:cubicBezTo>
                  <a:cubicBezTo>
                    <a:pt x="39" y="162"/>
                    <a:pt x="39" y="162"/>
                    <a:pt x="39" y="162"/>
                  </a:cubicBezTo>
                  <a:cubicBezTo>
                    <a:pt x="38" y="161"/>
                    <a:pt x="38" y="161"/>
                    <a:pt x="38" y="161"/>
                  </a:cubicBezTo>
                  <a:cubicBezTo>
                    <a:pt x="38" y="161"/>
                    <a:pt x="38" y="161"/>
                    <a:pt x="38" y="161"/>
                  </a:cubicBezTo>
                  <a:cubicBezTo>
                    <a:pt x="39" y="161"/>
                    <a:pt x="39" y="161"/>
                    <a:pt x="39" y="161"/>
                  </a:cubicBezTo>
                  <a:cubicBezTo>
                    <a:pt x="40" y="161"/>
                    <a:pt x="40" y="161"/>
                    <a:pt x="40" y="161"/>
                  </a:cubicBezTo>
                  <a:cubicBezTo>
                    <a:pt x="41" y="161"/>
                    <a:pt x="41" y="161"/>
                    <a:pt x="41" y="161"/>
                  </a:cubicBezTo>
                  <a:cubicBezTo>
                    <a:pt x="41" y="160"/>
                    <a:pt x="41" y="160"/>
                    <a:pt x="41" y="160"/>
                  </a:cubicBezTo>
                  <a:cubicBezTo>
                    <a:pt x="41" y="160"/>
                    <a:pt x="41" y="160"/>
                    <a:pt x="41" y="160"/>
                  </a:cubicBezTo>
                  <a:cubicBezTo>
                    <a:pt x="40" y="160"/>
                    <a:pt x="40" y="160"/>
                    <a:pt x="40" y="160"/>
                  </a:cubicBezTo>
                  <a:cubicBezTo>
                    <a:pt x="40" y="160"/>
                    <a:pt x="40" y="160"/>
                    <a:pt x="40" y="160"/>
                  </a:cubicBezTo>
                  <a:cubicBezTo>
                    <a:pt x="40" y="160"/>
                    <a:pt x="40" y="160"/>
                    <a:pt x="40" y="160"/>
                  </a:cubicBezTo>
                  <a:cubicBezTo>
                    <a:pt x="40" y="160"/>
                    <a:pt x="40" y="160"/>
                    <a:pt x="40" y="160"/>
                  </a:cubicBezTo>
                  <a:cubicBezTo>
                    <a:pt x="40" y="161"/>
                    <a:pt x="40" y="161"/>
                    <a:pt x="40" y="161"/>
                  </a:cubicBezTo>
                  <a:cubicBezTo>
                    <a:pt x="39" y="161"/>
                    <a:pt x="39" y="161"/>
                    <a:pt x="39" y="161"/>
                  </a:cubicBezTo>
                  <a:cubicBezTo>
                    <a:pt x="38" y="160"/>
                    <a:pt x="38" y="160"/>
                    <a:pt x="38" y="160"/>
                  </a:cubicBezTo>
                  <a:cubicBezTo>
                    <a:pt x="38" y="160"/>
                    <a:pt x="38" y="160"/>
                    <a:pt x="38" y="160"/>
                  </a:cubicBezTo>
                  <a:cubicBezTo>
                    <a:pt x="38" y="160"/>
                    <a:pt x="38" y="160"/>
                    <a:pt x="38" y="160"/>
                  </a:cubicBezTo>
                  <a:cubicBezTo>
                    <a:pt x="39" y="160"/>
                    <a:pt x="39" y="160"/>
                    <a:pt x="39" y="160"/>
                  </a:cubicBezTo>
                  <a:cubicBezTo>
                    <a:pt x="39" y="159"/>
                    <a:pt x="39" y="159"/>
                    <a:pt x="39" y="159"/>
                  </a:cubicBezTo>
                  <a:cubicBezTo>
                    <a:pt x="39" y="159"/>
                    <a:pt x="39" y="159"/>
                    <a:pt x="39" y="159"/>
                  </a:cubicBezTo>
                  <a:cubicBezTo>
                    <a:pt x="38" y="159"/>
                    <a:pt x="38" y="159"/>
                    <a:pt x="38" y="159"/>
                  </a:cubicBezTo>
                  <a:cubicBezTo>
                    <a:pt x="38" y="159"/>
                    <a:pt x="38" y="159"/>
                    <a:pt x="38" y="159"/>
                  </a:cubicBezTo>
                  <a:cubicBezTo>
                    <a:pt x="37" y="159"/>
                    <a:pt x="37" y="159"/>
                    <a:pt x="37" y="159"/>
                  </a:cubicBezTo>
                  <a:cubicBezTo>
                    <a:pt x="37" y="159"/>
                    <a:pt x="37" y="159"/>
                    <a:pt x="37" y="159"/>
                  </a:cubicBezTo>
                  <a:cubicBezTo>
                    <a:pt x="37" y="159"/>
                    <a:pt x="37" y="159"/>
                    <a:pt x="37" y="159"/>
                  </a:cubicBezTo>
                  <a:cubicBezTo>
                    <a:pt x="37" y="160"/>
                    <a:pt x="37" y="160"/>
                    <a:pt x="37" y="160"/>
                  </a:cubicBezTo>
                  <a:cubicBezTo>
                    <a:pt x="37" y="160"/>
                    <a:pt x="37" y="160"/>
                    <a:pt x="37" y="160"/>
                  </a:cubicBezTo>
                  <a:cubicBezTo>
                    <a:pt x="37" y="161"/>
                    <a:pt x="37" y="161"/>
                    <a:pt x="37" y="161"/>
                  </a:cubicBezTo>
                  <a:cubicBezTo>
                    <a:pt x="36" y="161"/>
                    <a:pt x="36" y="161"/>
                    <a:pt x="36" y="161"/>
                  </a:cubicBezTo>
                  <a:cubicBezTo>
                    <a:pt x="36" y="161"/>
                    <a:pt x="36" y="161"/>
                    <a:pt x="36" y="161"/>
                  </a:cubicBezTo>
                  <a:cubicBezTo>
                    <a:pt x="35" y="160"/>
                    <a:pt x="35" y="160"/>
                    <a:pt x="35" y="160"/>
                  </a:cubicBezTo>
                  <a:cubicBezTo>
                    <a:pt x="34" y="160"/>
                    <a:pt x="34" y="160"/>
                    <a:pt x="34" y="160"/>
                  </a:cubicBezTo>
                  <a:cubicBezTo>
                    <a:pt x="34" y="160"/>
                    <a:pt x="34" y="160"/>
                    <a:pt x="34" y="160"/>
                  </a:cubicBezTo>
                  <a:cubicBezTo>
                    <a:pt x="34" y="159"/>
                    <a:pt x="34" y="159"/>
                    <a:pt x="34" y="159"/>
                  </a:cubicBezTo>
                  <a:cubicBezTo>
                    <a:pt x="33" y="159"/>
                    <a:pt x="33" y="159"/>
                    <a:pt x="33" y="159"/>
                  </a:cubicBezTo>
                  <a:cubicBezTo>
                    <a:pt x="33" y="160"/>
                    <a:pt x="33" y="160"/>
                    <a:pt x="33" y="160"/>
                  </a:cubicBezTo>
                  <a:cubicBezTo>
                    <a:pt x="32" y="160"/>
                    <a:pt x="32" y="160"/>
                    <a:pt x="32" y="160"/>
                  </a:cubicBezTo>
                  <a:cubicBezTo>
                    <a:pt x="31" y="160"/>
                    <a:pt x="31" y="160"/>
                    <a:pt x="31" y="160"/>
                  </a:cubicBezTo>
                  <a:cubicBezTo>
                    <a:pt x="31" y="160"/>
                    <a:pt x="31" y="160"/>
                    <a:pt x="31" y="160"/>
                  </a:cubicBezTo>
                  <a:cubicBezTo>
                    <a:pt x="30" y="161"/>
                    <a:pt x="30" y="161"/>
                    <a:pt x="30" y="161"/>
                  </a:cubicBezTo>
                  <a:cubicBezTo>
                    <a:pt x="29" y="161"/>
                    <a:pt x="29" y="161"/>
                    <a:pt x="29" y="161"/>
                  </a:cubicBezTo>
                  <a:cubicBezTo>
                    <a:pt x="29" y="161"/>
                    <a:pt x="29" y="161"/>
                    <a:pt x="29" y="161"/>
                  </a:cubicBezTo>
                  <a:cubicBezTo>
                    <a:pt x="29" y="161"/>
                    <a:pt x="29" y="161"/>
                    <a:pt x="29" y="161"/>
                  </a:cubicBezTo>
                  <a:cubicBezTo>
                    <a:pt x="30" y="160"/>
                    <a:pt x="30" y="160"/>
                    <a:pt x="30" y="160"/>
                  </a:cubicBezTo>
                  <a:cubicBezTo>
                    <a:pt x="30" y="160"/>
                    <a:pt x="30" y="160"/>
                    <a:pt x="30" y="160"/>
                  </a:cubicBezTo>
                  <a:cubicBezTo>
                    <a:pt x="31" y="159"/>
                    <a:pt x="31" y="159"/>
                    <a:pt x="31" y="159"/>
                  </a:cubicBezTo>
                  <a:cubicBezTo>
                    <a:pt x="31" y="159"/>
                    <a:pt x="31" y="159"/>
                    <a:pt x="31" y="159"/>
                  </a:cubicBezTo>
                  <a:cubicBezTo>
                    <a:pt x="31" y="159"/>
                    <a:pt x="31" y="159"/>
                    <a:pt x="31" y="159"/>
                  </a:cubicBezTo>
                  <a:cubicBezTo>
                    <a:pt x="31" y="159"/>
                    <a:pt x="31" y="159"/>
                    <a:pt x="31" y="159"/>
                  </a:cubicBezTo>
                  <a:cubicBezTo>
                    <a:pt x="31" y="158"/>
                    <a:pt x="31" y="158"/>
                    <a:pt x="31" y="158"/>
                  </a:cubicBezTo>
                  <a:cubicBezTo>
                    <a:pt x="32" y="158"/>
                    <a:pt x="32" y="158"/>
                    <a:pt x="32" y="158"/>
                  </a:cubicBezTo>
                  <a:cubicBezTo>
                    <a:pt x="32" y="158"/>
                    <a:pt x="32" y="158"/>
                    <a:pt x="32" y="158"/>
                  </a:cubicBezTo>
                  <a:cubicBezTo>
                    <a:pt x="33" y="158"/>
                    <a:pt x="33" y="158"/>
                    <a:pt x="33" y="158"/>
                  </a:cubicBezTo>
                  <a:cubicBezTo>
                    <a:pt x="33" y="159"/>
                    <a:pt x="33" y="159"/>
                    <a:pt x="33" y="159"/>
                  </a:cubicBezTo>
                  <a:cubicBezTo>
                    <a:pt x="35" y="159"/>
                    <a:pt x="35" y="159"/>
                    <a:pt x="35" y="159"/>
                  </a:cubicBezTo>
                  <a:cubicBezTo>
                    <a:pt x="35" y="158"/>
                    <a:pt x="35" y="158"/>
                    <a:pt x="35" y="158"/>
                  </a:cubicBezTo>
                  <a:cubicBezTo>
                    <a:pt x="34" y="158"/>
                    <a:pt x="34" y="158"/>
                    <a:pt x="34" y="158"/>
                  </a:cubicBezTo>
                  <a:cubicBezTo>
                    <a:pt x="34" y="158"/>
                    <a:pt x="34" y="158"/>
                    <a:pt x="34" y="158"/>
                  </a:cubicBezTo>
                  <a:cubicBezTo>
                    <a:pt x="33" y="158"/>
                    <a:pt x="33" y="158"/>
                    <a:pt x="33" y="158"/>
                  </a:cubicBezTo>
                  <a:cubicBezTo>
                    <a:pt x="32" y="157"/>
                    <a:pt x="32" y="157"/>
                    <a:pt x="32" y="157"/>
                  </a:cubicBezTo>
                  <a:cubicBezTo>
                    <a:pt x="32" y="156"/>
                    <a:pt x="32" y="156"/>
                    <a:pt x="32" y="156"/>
                  </a:cubicBezTo>
                  <a:cubicBezTo>
                    <a:pt x="31" y="156"/>
                    <a:pt x="31" y="156"/>
                    <a:pt x="31" y="156"/>
                  </a:cubicBezTo>
                  <a:cubicBezTo>
                    <a:pt x="31" y="156"/>
                    <a:pt x="31" y="156"/>
                    <a:pt x="31" y="156"/>
                  </a:cubicBezTo>
                  <a:cubicBezTo>
                    <a:pt x="32" y="156"/>
                    <a:pt x="32" y="156"/>
                    <a:pt x="32" y="156"/>
                  </a:cubicBezTo>
                  <a:cubicBezTo>
                    <a:pt x="33" y="156"/>
                    <a:pt x="33" y="156"/>
                    <a:pt x="33" y="156"/>
                  </a:cubicBezTo>
                  <a:cubicBezTo>
                    <a:pt x="33" y="157"/>
                    <a:pt x="33" y="157"/>
                    <a:pt x="33" y="157"/>
                  </a:cubicBezTo>
                  <a:cubicBezTo>
                    <a:pt x="34" y="158"/>
                    <a:pt x="34" y="158"/>
                    <a:pt x="34" y="158"/>
                  </a:cubicBezTo>
                  <a:cubicBezTo>
                    <a:pt x="34" y="157"/>
                    <a:pt x="34" y="157"/>
                    <a:pt x="34" y="157"/>
                  </a:cubicBezTo>
                  <a:cubicBezTo>
                    <a:pt x="34" y="157"/>
                    <a:pt x="34" y="157"/>
                    <a:pt x="34" y="157"/>
                  </a:cubicBezTo>
                  <a:cubicBezTo>
                    <a:pt x="34" y="156"/>
                    <a:pt x="34" y="156"/>
                    <a:pt x="34" y="156"/>
                  </a:cubicBezTo>
                  <a:cubicBezTo>
                    <a:pt x="34" y="156"/>
                    <a:pt x="34" y="156"/>
                    <a:pt x="34" y="156"/>
                  </a:cubicBezTo>
                  <a:cubicBezTo>
                    <a:pt x="35" y="157"/>
                    <a:pt x="35" y="157"/>
                    <a:pt x="35" y="157"/>
                  </a:cubicBezTo>
                  <a:cubicBezTo>
                    <a:pt x="35" y="157"/>
                    <a:pt x="35" y="157"/>
                    <a:pt x="35" y="157"/>
                  </a:cubicBezTo>
                  <a:cubicBezTo>
                    <a:pt x="36" y="158"/>
                    <a:pt x="36" y="158"/>
                    <a:pt x="36" y="158"/>
                  </a:cubicBezTo>
                  <a:cubicBezTo>
                    <a:pt x="37" y="158"/>
                    <a:pt x="37" y="158"/>
                    <a:pt x="37" y="158"/>
                  </a:cubicBezTo>
                  <a:cubicBezTo>
                    <a:pt x="37" y="158"/>
                    <a:pt x="37" y="158"/>
                    <a:pt x="37" y="158"/>
                  </a:cubicBezTo>
                  <a:cubicBezTo>
                    <a:pt x="38" y="158"/>
                    <a:pt x="38" y="158"/>
                    <a:pt x="38" y="158"/>
                  </a:cubicBezTo>
                  <a:cubicBezTo>
                    <a:pt x="38" y="158"/>
                    <a:pt x="38" y="158"/>
                    <a:pt x="38" y="158"/>
                  </a:cubicBezTo>
                  <a:cubicBezTo>
                    <a:pt x="39" y="159"/>
                    <a:pt x="39" y="159"/>
                    <a:pt x="39" y="159"/>
                  </a:cubicBezTo>
                  <a:cubicBezTo>
                    <a:pt x="40" y="159"/>
                    <a:pt x="40" y="159"/>
                    <a:pt x="40" y="159"/>
                  </a:cubicBezTo>
                  <a:cubicBezTo>
                    <a:pt x="40" y="159"/>
                    <a:pt x="40" y="159"/>
                    <a:pt x="40" y="159"/>
                  </a:cubicBezTo>
                  <a:cubicBezTo>
                    <a:pt x="41" y="159"/>
                    <a:pt x="41" y="159"/>
                    <a:pt x="41" y="159"/>
                  </a:cubicBezTo>
                  <a:cubicBezTo>
                    <a:pt x="41" y="159"/>
                    <a:pt x="41" y="159"/>
                    <a:pt x="41" y="159"/>
                  </a:cubicBezTo>
                  <a:cubicBezTo>
                    <a:pt x="40" y="158"/>
                    <a:pt x="40" y="158"/>
                    <a:pt x="40" y="158"/>
                  </a:cubicBezTo>
                  <a:cubicBezTo>
                    <a:pt x="38" y="157"/>
                    <a:pt x="38" y="157"/>
                    <a:pt x="38" y="157"/>
                  </a:cubicBezTo>
                  <a:cubicBezTo>
                    <a:pt x="38" y="157"/>
                    <a:pt x="38" y="157"/>
                    <a:pt x="38" y="157"/>
                  </a:cubicBezTo>
                  <a:cubicBezTo>
                    <a:pt x="38" y="156"/>
                    <a:pt x="38" y="156"/>
                    <a:pt x="38" y="156"/>
                  </a:cubicBezTo>
                  <a:cubicBezTo>
                    <a:pt x="39" y="156"/>
                    <a:pt x="39" y="156"/>
                    <a:pt x="39" y="156"/>
                  </a:cubicBezTo>
                  <a:cubicBezTo>
                    <a:pt x="39" y="156"/>
                    <a:pt x="39" y="156"/>
                    <a:pt x="39" y="156"/>
                  </a:cubicBezTo>
                  <a:cubicBezTo>
                    <a:pt x="40" y="155"/>
                    <a:pt x="40" y="155"/>
                    <a:pt x="40" y="155"/>
                  </a:cubicBezTo>
                  <a:cubicBezTo>
                    <a:pt x="40" y="155"/>
                    <a:pt x="40" y="155"/>
                    <a:pt x="40" y="155"/>
                  </a:cubicBezTo>
                  <a:cubicBezTo>
                    <a:pt x="40" y="155"/>
                    <a:pt x="40" y="155"/>
                    <a:pt x="40" y="155"/>
                  </a:cubicBezTo>
                  <a:cubicBezTo>
                    <a:pt x="39" y="155"/>
                    <a:pt x="39" y="155"/>
                    <a:pt x="39" y="155"/>
                  </a:cubicBezTo>
                  <a:cubicBezTo>
                    <a:pt x="39" y="155"/>
                    <a:pt x="39" y="155"/>
                    <a:pt x="39" y="155"/>
                  </a:cubicBezTo>
                  <a:cubicBezTo>
                    <a:pt x="38" y="155"/>
                    <a:pt x="38" y="155"/>
                    <a:pt x="38" y="155"/>
                  </a:cubicBezTo>
                  <a:cubicBezTo>
                    <a:pt x="37" y="155"/>
                    <a:pt x="37" y="155"/>
                    <a:pt x="37" y="155"/>
                  </a:cubicBezTo>
                  <a:cubicBezTo>
                    <a:pt x="38" y="155"/>
                    <a:pt x="38" y="155"/>
                    <a:pt x="38" y="155"/>
                  </a:cubicBezTo>
                  <a:cubicBezTo>
                    <a:pt x="38" y="156"/>
                    <a:pt x="38" y="156"/>
                    <a:pt x="38" y="156"/>
                  </a:cubicBezTo>
                  <a:cubicBezTo>
                    <a:pt x="38" y="156"/>
                    <a:pt x="38" y="156"/>
                    <a:pt x="38" y="156"/>
                  </a:cubicBezTo>
                  <a:cubicBezTo>
                    <a:pt x="37" y="156"/>
                    <a:pt x="37" y="156"/>
                    <a:pt x="37" y="156"/>
                  </a:cubicBezTo>
                  <a:cubicBezTo>
                    <a:pt x="37" y="156"/>
                    <a:pt x="37" y="156"/>
                    <a:pt x="37" y="156"/>
                  </a:cubicBezTo>
                  <a:cubicBezTo>
                    <a:pt x="36" y="156"/>
                    <a:pt x="36" y="156"/>
                    <a:pt x="36" y="156"/>
                  </a:cubicBezTo>
                  <a:cubicBezTo>
                    <a:pt x="35" y="156"/>
                    <a:pt x="35" y="156"/>
                    <a:pt x="35" y="156"/>
                  </a:cubicBezTo>
                  <a:cubicBezTo>
                    <a:pt x="35" y="156"/>
                    <a:pt x="35" y="156"/>
                    <a:pt x="35" y="156"/>
                  </a:cubicBezTo>
                  <a:cubicBezTo>
                    <a:pt x="34" y="156"/>
                    <a:pt x="34" y="156"/>
                    <a:pt x="34" y="156"/>
                  </a:cubicBezTo>
                  <a:cubicBezTo>
                    <a:pt x="34" y="155"/>
                    <a:pt x="34" y="155"/>
                    <a:pt x="34" y="155"/>
                  </a:cubicBezTo>
                  <a:cubicBezTo>
                    <a:pt x="34" y="155"/>
                    <a:pt x="34" y="155"/>
                    <a:pt x="34" y="155"/>
                  </a:cubicBezTo>
                  <a:cubicBezTo>
                    <a:pt x="35" y="155"/>
                    <a:pt x="35" y="155"/>
                    <a:pt x="35" y="155"/>
                  </a:cubicBezTo>
                  <a:cubicBezTo>
                    <a:pt x="34" y="155"/>
                    <a:pt x="34" y="155"/>
                    <a:pt x="34" y="155"/>
                  </a:cubicBezTo>
                  <a:cubicBezTo>
                    <a:pt x="33" y="155"/>
                    <a:pt x="33" y="155"/>
                    <a:pt x="33" y="155"/>
                  </a:cubicBezTo>
                  <a:cubicBezTo>
                    <a:pt x="33" y="155"/>
                    <a:pt x="33" y="155"/>
                    <a:pt x="33" y="155"/>
                  </a:cubicBezTo>
                  <a:cubicBezTo>
                    <a:pt x="34" y="154"/>
                    <a:pt x="34" y="154"/>
                    <a:pt x="34" y="154"/>
                  </a:cubicBezTo>
                  <a:cubicBezTo>
                    <a:pt x="35" y="154"/>
                    <a:pt x="35" y="154"/>
                    <a:pt x="35" y="154"/>
                  </a:cubicBezTo>
                  <a:cubicBezTo>
                    <a:pt x="36" y="154"/>
                    <a:pt x="36" y="154"/>
                    <a:pt x="36" y="154"/>
                  </a:cubicBezTo>
                  <a:cubicBezTo>
                    <a:pt x="37" y="154"/>
                    <a:pt x="37" y="154"/>
                    <a:pt x="37" y="154"/>
                  </a:cubicBezTo>
                  <a:cubicBezTo>
                    <a:pt x="37" y="154"/>
                    <a:pt x="37" y="154"/>
                    <a:pt x="37" y="154"/>
                  </a:cubicBezTo>
                  <a:cubicBezTo>
                    <a:pt x="38" y="154"/>
                    <a:pt x="38" y="154"/>
                    <a:pt x="38" y="154"/>
                  </a:cubicBezTo>
                  <a:cubicBezTo>
                    <a:pt x="39" y="154"/>
                    <a:pt x="39" y="154"/>
                    <a:pt x="39" y="154"/>
                  </a:cubicBezTo>
                  <a:cubicBezTo>
                    <a:pt x="40" y="154"/>
                    <a:pt x="40" y="154"/>
                    <a:pt x="40" y="154"/>
                  </a:cubicBezTo>
                  <a:cubicBezTo>
                    <a:pt x="40" y="154"/>
                    <a:pt x="40" y="154"/>
                    <a:pt x="40" y="154"/>
                  </a:cubicBezTo>
                  <a:cubicBezTo>
                    <a:pt x="40" y="153"/>
                    <a:pt x="40" y="153"/>
                    <a:pt x="40" y="153"/>
                  </a:cubicBezTo>
                  <a:cubicBezTo>
                    <a:pt x="40" y="153"/>
                    <a:pt x="40" y="153"/>
                    <a:pt x="40" y="153"/>
                  </a:cubicBezTo>
                  <a:cubicBezTo>
                    <a:pt x="41" y="153"/>
                    <a:pt x="41" y="153"/>
                    <a:pt x="41" y="153"/>
                  </a:cubicBezTo>
                  <a:cubicBezTo>
                    <a:pt x="41" y="152"/>
                    <a:pt x="41" y="152"/>
                    <a:pt x="41" y="152"/>
                  </a:cubicBezTo>
                  <a:cubicBezTo>
                    <a:pt x="41" y="152"/>
                    <a:pt x="41" y="152"/>
                    <a:pt x="41" y="152"/>
                  </a:cubicBezTo>
                  <a:cubicBezTo>
                    <a:pt x="40" y="153"/>
                    <a:pt x="40" y="153"/>
                    <a:pt x="40" y="153"/>
                  </a:cubicBezTo>
                  <a:cubicBezTo>
                    <a:pt x="40" y="153"/>
                    <a:pt x="40" y="153"/>
                    <a:pt x="40" y="153"/>
                  </a:cubicBezTo>
                  <a:cubicBezTo>
                    <a:pt x="40" y="152"/>
                    <a:pt x="40" y="152"/>
                    <a:pt x="40" y="152"/>
                  </a:cubicBezTo>
                  <a:cubicBezTo>
                    <a:pt x="40" y="152"/>
                    <a:pt x="40" y="152"/>
                    <a:pt x="40" y="152"/>
                  </a:cubicBezTo>
                  <a:cubicBezTo>
                    <a:pt x="41" y="150"/>
                    <a:pt x="41" y="150"/>
                    <a:pt x="41" y="150"/>
                  </a:cubicBezTo>
                  <a:cubicBezTo>
                    <a:pt x="41" y="149"/>
                    <a:pt x="41" y="149"/>
                    <a:pt x="41" y="149"/>
                  </a:cubicBezTo>
                  <a:cubicBezTo>
                    <a:pt x="41" y="149"/>
                    <a:pt x="41" y="149"/>
                    <a:pt x="41" y="149"/>
                  </a:cubicBezTo>
                  <a:cubicBezTo>
                    <a:pt x="41" y="149"/>
                    <a:pt x="41" y="149"/>
                    <a:pt x="41" y="149"/>
                  </a:cubicBezTo>
                  <a:cubicBezTo>
                    <a:pt x="42" y="150"/>
                    <a:pt x="42" y="150"/>
                    <a:pt x="42" y="150"/>
                  </a:cubicBezTo>
                  <a:cubicBezTo>
                    <a:pt x="42" y="150"/>
                    <a:pt x="42" y="150"/>
                    <a:pt x="42" y="150"/>
                  </a:cubicBezTo>
                  <a:cubicBezTo>
                    <a:pt x="42" y="151"/>
                    <a:pt x="42" y="151"/>
                    <a:pt x="42" y="151"/>
                  </a:cubicBezTo>
                  <a:cubicBezTo>
                    <a:pt x="42" y="151"/>
                    <a:pt x="42" y="151"/>
                    <a:pt x="42" y="151"/>
                  </a:cubicBezTo>
                  <a:cubicBezTo>
                    <a:pt x="43" y="151"/>
                    <a:pt x="43" y="151"/>
                    <a:pt x="43" y="151"/>
                  </a:cubicBezTo>
                  <a:cubicBezTo>
                    <a:pt x="43" y="151"/>
                    <a:pt x="43" y="151"/>
                    <a:pt x="43" y="151"/>
                  </a:cubicBezTo>
                  <a:cubicBezTo>
                    <a:pt x="44" y="151"/>
                    <a:pt x="44" y="151"/>
                    <a:pt x="44" y="151"/>
                  </a:cubicBezTo>
                  <a:cubicBezTo>
                    <a:pt x="44" y="151"/>
                    <a:pt x="44" y="151"/>
                    <a:pt x="44" y="151"/>
                  </a:cubicBezTo>
                  <a:cubicBezTo>
                    <a:pt x="44" y="151"/>
                    <a:pt x="44" y="151"/>
                    <a:pt x="44" y="151"/>
                  </a:cubicBezTo>
                  <a:cubicBezTo>
                    <a:pt x="45" y="151"/>
                    <a:pt x="45" y="151"/>
                    <a:pt x="45" y="151"/>
                  </a:cubicBezTo>
                  <a:cubicBezTo>
                    <a:pt x="45" y="151"/>
                    <a:pt x="45" y="151"/>
                    <a:pt x="45" y="151"/>
                  </a:cubicBezTo>
                  <a:cubicBezTo>
                    <a:pt x="44" y="150"/>
                    <a:pt x="44" y="150"/>
                    <a:pt x="44" y="150"/>
                  </a:cubicBezTo>
                  <a:cubicBezTo>
                    <a:pt x="43" y="150"/>
                    <a:pt x="43" y="150"/>
                    <a:pt x="43" y="150"/>
                  </a:cubicBezTo>
                  <a:cubicBezTo>
                    <a:pt x="43" y="150"/>
                    <a:pt x="43" y="150"/>
                    <a:pt x="43" y="150"/>
                  </a:cubicBezTo>
                  <a:cubicBezTo>
                    <a:pt x="44" y="150"/>
                    <a:pt x="44" y="150"/>
                    <a:pt x="44" y="150"/>
                  </a:cubicBezTo>
                  <a:cubicBezTo>
                    <a:pt x="44" y="150"/>
                    <a:pt x="44" y="150"/>
                    <a:pt x="44" y="150"/>
                  </a:cubicBezTo>
                  <a:cubicBezTo>
                    <a:pt x="44" y="150"/>
                    <a:pt x="44" y="150"/>
                    <a:pt x="44" y="150"/>
                  </a:cubicBezTo>
                  <a:cubicBezTo>
                    <a:pt x="44" y="149"/>
                    <a:pt x="44" y="149"/>
                    <a:pt x="44" y="149"/>
                  </a:cubicBezTo>
                  <a:cubicBezTo>
                    <a:pt x="44" y="149"/>
                    <a:pt x="44" y="149"/>
                    <a:pt x="44" y="149"/>
                  </a:cubicBezTo>
                  <a:cubicBezTo>
                    <a:pt x="43" y="149"/>
                    <a:pt x="43" y="149"/>
                    <a:pt x="43" y="149"/>
                  </a:cubicBezTo>
                  <a:cubicBezTo>
                    <a:pt x="43" y="149"/>
                    <a:pt x="43" y="149"/>
                    <a:pt x="43" y="149"/>
                  </a:cubicBezTo>
                  <a:cubicBezTo>
                    <a:pt x="43" y="149"/>
                    <a:pt x="43" y="149"/>
                    <a:pt x="43" y="149"/>
                  </a:cubicBezTo>
                  <a:cubicBezTo>
                    <a:pt x="42" y="149"/>
                    <a:pt x="42" y="149"/>
                    <a:pt x="42" y="149"/>
                  </a:cubicBezTo>
                  <a:cubicBezTo>
                    <a:pt x="42" y="149"/>
                    <a:pt x="42" y="149"/>
                    <a:pt x="42" y="149"/>
                  </a:cubicBezTo>
                  <a:cubicBezTo>
                    <a:pt x="42" y="149"/>
                    <a:pt x="42" y="149"/>
                    <a:pt x="42" y="149"/>
                  </a:cubicBezTo>
                  <a:cubicBezTo>
                    <a:pt x="42" y="148"/>
                    <a:pt x="42" y="148"/>
                    <a:pt x="42" y="148"/>
                  </a:cubicBezTo>
                  <a:cubicBezTo>
                    <a:pt x="42" y="148"/>
                    <a:pt x="42" y="148"/>
                    <a:pt x="42" y="148"/>
                  </a:cubicBezTo>
                  <a:cubicBezTo>
                    <a:pt x="43" y="147"/>
                    <a:pt x="43" y="147"/>
                    <a:pt x="43" y="147"/>
                  </a:cubicBezTo>
                  <a:cubicBezTo>
                    <a:pt x="44" y="147"/>
                    <a:pt x="44" y="147"/>
                    <a:pt x="44" y="147"/>
                  </a:cubicBezTo>
                  <a:cubicBezTo>
                    <a:pt x="44" y="147"/>
                    <a:pt x="44" y="147"/>
                    <a:pt x="44" y="147"/>
                  </a:cubicBezTo>
                  <a:cubicBezTo>
                    <a:pt x="44" y="147"/>
                    <a:pt x="44" y="147"/>
                    <a:pt x="44" y="147"/>
                  </a:cubicBezTo>
                  <a:cubicBezTo>
                    <a:pt x="45" y="147"/>
                    <a:pt x="45" y="147"/>
                    <a:pt x="45" y="147"/>
                  </a:cubicBezTo>
                  <a:cubicBezTo>
                    <a:pt x="45" y="147"/>
                    <a:pt x="45" y="147"/>
                    <a:pt x="45" y="147"/>
                  </a:cubicBezTo>
                  <a:cubicBezTo>
                    <a:pt x="44" y="146"/>
                    <a:pt x="44" y="146"/>
                    <a:pt x="44" y="146"/>
                  </a:cubicBezTo>
                  <a:cubicBezTo>
                    <a:pt x="43" y="146"/>
                    <a:pt x="43" y="146"/>
                    <a:pt x="43" y="146"/>
                  </a:cubicBezTo>
                  <a:cubicBezTo>
                    <a:pt x="43" y="146"/>
                    <a:pt x="43" y="146"/>
                    <a:pt x="43" y="146"/>
                  </a:cubicBezTo>
                  <a:cubicBezTo>
                    <a:pt x="44" y="146"/>
                    <a:pt x="44" y="146"/>
                    <a:pt x="44" y="146"/>
                  </a:cubicBezTo>
                  <a:cubicBezTo>
                    <a:pt x="44" y="146"/>
                    <a:pt x="44" y="146"/>
                    <a:pt x="44" y="146"/>
                  </a:cubicBezTo>
                  <a:cubicBezTo>
                    <a:pt x="45" y="145"/>
                    <a:pt x="45" y="145"/>
                    <a:pt x="45" y="145"/>
                  </a:cubicBezTo>
                  <a:cubicBezTo>
                    <a:pt x="45" y="145"/>
                    <a:pt x="45" y="145"/>
                    <a:pt x="45" y="145"/>
                  </a:cubicBezTo>
                  <a:cubicBezTo>
                    <a:pt x="45" y="145"/>
                    <a:pt x="45" y="145"/>
                    <a:pt x="45" y="145"/>
                  </a:cubicBezTo>
                  <a:cubicBezTo>
                    <a:pt x="46" y="144"/>
                    <a:pt x="46" y="144"/>
                    <a:pt x="46" y="144"/>
                  </a:cubicBezTo>
                  <a:cubicBezTo>
                    <a:pt x="46" y="144"/>
                    <a:pt x="46" y="144"/>
                    <a:pt x="46" y="144"/>
                  </a:cubicBezTo>
                  <a:cubicBezTo>
                    <a:pt x="45" y="144"/>
                    <a:pt x="45" y="144"/>
                    <a:pt x="45" y="144"/>
                  </a:cubicBezTo>
                  <a:cubicBezTo>
                    <a:pt x="45" y="144"/>
                    <a:pt x="45" y="144"/>
                    <a:pt x="45" y="144"/>
                  </a:cubicBezTo>
                  <a:cubicBezTo>
                    <a:pt x="46" y="143"/>
                    <a:pt x="46" y="143"/>
                    <a:pt x="46" y="143"/>
                  </a:cubicBezTo>
                  <a:cubicBezTo>
                    <a:pt x="46" y="143"/>
                    <a:pt x="46" y="143"/>
                    <a:pt x="46" y="143"/>
                  </a:cubicBezTo>
                  <a:cubicBezTo>
                    <a:pt x="46" y="143"/>
                    <a:pt x="46" y="143"/>
                    <a:pt x="46" y="143"/>
                  </a:cubicBezTo>
                  <a:cubicBezTo>
                    <a:pt x="46" y="143"/>
                    <a:pt x="46" y="143"/>
                    <a:pt x="46" y="143"/>
                  </a:cubicBezTo>
                  <a:cubicBezTo>
                    <a:pt x="45" y="143"/>
                    <a:pt x="45" y="143"/>
                    <a:pt x="45" y="143"/>
                  </a:cubicBezTo>
                  <a:cubicBezTo>
                    <a:pt x="44" y="143"/>
                    <a:pt x="44" y="143"/>
                    <a:pt x="44" y="143"/>
                  </a:cubicBezTo>
                  <a:cubicBezTo>
                    <a:pt x="43" y="143"/>
                    <a:pt x="43" y="143"/>
                    <a:pt x="43" y="143"/>
                  </a:cubicBezTo>
                  <a:cubicBezTo>
                    <a:pt x="43" y="143"/>
                    <a:pt x="43" y="143"/>
                    <a:pt x="43" y="143"/>
                  </a:cubicBezTo>
                  <a:cubicBezTo>
                    <a:pt x="42" y="143"/>
                    <a:pt x="42" y="143"/>
                    <a:pt x="42" y="143"/>
                  </a:cubicBezTo>
                  <a:cubicBezTo>
                    <a:pt x="42" y="143"/>
                    <a:pt x="42" y="143"/>
                    <a:pt x="42" y="143"/>
                  </a:cubicBezTo>
                  <a:cubicBezTo>
                    <a:pt x="41" y="143"/>
                    <a:pt x="41" y="143"/>
                    <a:pt x="41" y="143"/>
                  </a:cubicBezTo>
                  <a:cubicBezTo>
                    <a:pt x="41" y="143"/>
                    <a:pt x="41" y="143"/>
                    <a:pt x="41" y="143"/>
                  </a:cubicBezTo>
                  <a:cubicBezTo>
                    <a:pt x="40" y="143"/>
                    <a:pt x="40" y="143"/>
                    <a:pt x="40" y="143"/>
                  </a:cubicBezTo>
                  <a:cubicBezTo>
                    <a:pt x="40" y="142"/>
                    <a:pt x="40" y="142"/>
                    <a:pt x="40" y="142"/>
                  </a:cubicBezTo>
                  <a:cubicBezTo>
                    <a:pt x="39" y="142"/>
                    <a:pt x="39" y="142"/>
                    <a:pt x="39" y="142"/>
                  </a:cubicBezTo>
                  <a:cubicBezTo>
                    <a:pt x="38" y="142"/>
                    <a:pt x="38" y="142"/>
                    <a:pt x="38" y="142"/>
                  </a:cubicBezTo>
                  <a:cubicBezTo>
                    <a:pt x="38" y="141"/>
                    <a:pt x="38" y="141"/>
                    <a:pt x="38" y="141"/>
                  </a:cubicBezTo>
                  <a:cubicBezTo>
                    <a:pt x="38" y="141"/>
                    <a:pt x="38" y="141"/>
                    <a:pt x="38" y="141"/>
                  </a:cubicBezTo>
                  <a:cubicBezTo>
                    <a:pt x="37" y="140"/>
                    <a:pt x="37" y="140"/>
                    <a:pt x="37" y="140"/>
                  </a:cubicBezTo>
                  <a:cubicBezTo>
                    <a:pt x="36" y="139"/>
                    <a:pt x="36" y="139"/>
                    <a:pt x="36" y="139"/>
                  </a:cubicBezTo>
                  <a:cubicBezTo>
                    <a:pt x="34" y="139"/>
                    <a:pt x="34" y="139"/>
                    <a:pt x="34" y="139"/>
                  </a:cubicBezTo>
                  <a:cubicBezTo>
                    <a:pt x="34" y="138"/>
                    <a:pt x="34" y="138"/>
                    <a:pt x="34" y="138"/>
                  </a:cubicBezTo>
                  <a:cubicBezTo>
                    <a:pt x="34" y="138"/>
                    <a:pt x="34" y="138"/>
                    <a:pt x="34" y="138"/>
                  </a:cubicBezTo>
                  <a:cubicBezTo>
                    <a:pt x="33" y="137"/>
                    <a:pt x="33" y="137"/>
                    <a:pt x="33" y="137"/>
                  </a:cubicBezTo>
                  <a:cubicBezTo>
                    <a:pt x="33" y="136"/>
                    <a:pt x="33" y="136"/>
                    <a:pt x="33" y="136"/>
                  </a:cubicBezTo>
                  <a:cubicBezTo>
                    <a:pt x="32" y="136"/>
                    <a:pt x="32" y="136"/>
                    <a:pt x="32" y="136"/>
                  </a:cubicBezTo>
                  <a:cubicBezTo>
                    <a:pt x="32" y="136"/>
                    <a:pt x="32" y="136"/>
                    <a:pt x="32" y="136"/>
                  </a:cubicBezTo>
                  <a:cubicBezTo>
                    <a:pt x="33" y="135"/>
                    <a:pt x="33" y="135"/>
                    <a:pt x="33" y="135"/>
                  </a:cubicBezTo>
                  <a:cubicBezTo>
                    <a:pt x="34" y="135"/>
                    <a:pt x="34" y="135"/>
                    <a:pt x="34" y="135"/>
                  </a:cubicBezTo>
                  <a:cubicBezTo>
                    <a:pt x="34" y="135"/>
                    <a:pt x="34" y="135"/>
                    <a:pt x="34" y="135"/>
                  </a:cubicBezTo>
                  <a:cubicBezTo>
                    <a:pt x="35" y="135"/>
                    <a:pt x="35" y="135"/>
                    <a:pt x="35" y="135"/>
                  </a:cubicBezTo>
                  <a:cubicBezTo>
                    <a:pt x="36" y="135"/>
                    <a:pt x="36" y="135"/>
                    <a:pt x="36" y="135"/>
                  </a:cubicBezTo>
                  <a:cubicBezTo>
                    <a:pt x="37" y="136"/>
                    <a:pt x="37" y="136"/>
                    <a:pt x="37" y="136"/>
                  </a:cubicBezTo>
                  <a:cubicBezTo>
                    <a:pt x="37" y="136"/>
                    <a:pt x="37" y="136"/>
                    <a:pt x="37" y="136"/>
                  </a:cubicBezTo>
                  <a:cubicBezTo>
                    <a:pt x="38" y="136"/>
                    <a:pt x="38" y="136"/>
                    <a:pt x="38" y="136"/>
                  </a:cubicBezTo>
                  <a:cubicBezTo>
                    <a:pt x="38" y="136"/>
                    <a:pt x="38" y="136"/>
                    <a:pt x="38" y="136"/>
                  </a:cubicBezTo>
                  <a:cubicBezTo>
                    <a:pt x="39" y="136"/>
                    <a:pt x="39" y="136"/>
                    <a:pt x="39" y="136"/>
                  </a:cubicBezTo>
                  <a:cubicBezTo>
                    <a:pt x="40" y="136"/>
                    <a:pt x="40" y="136"/>
                    <a:pt x="40" y="136"/>
                  </a:cubicBezTo>
                  <a:cubicBezTo>
                    <a:pt x="40" y="137"/>
                    <a:pt x="40" y="137"/>
                    <a:pt x="40" y="137"/>
                  </a:cubicBezTo>
                  <a:cubicBezTo>
                    <a:pt x="41" y="137"/>
                    <a:pt x="41" y="137"/>
                    <a:pt x="41" y="137"/>
                  </a:cubicBezTo>
                  <a:cubicBezTo>
                    <a:pt x="41" y="137"/>
                    <a:pt x="41" y="137"/>
                    <a:pt x="41" y="137"/>
                  </a:cubicBezTo>
                  <a:cubicBezTo>
                    <a:pt x="42" y="139"/>
                    <a:pt x="42" y="139"/>
                    <a:pt x="42" y="139"/>
                  </a:cubicBezTo>
                  <a:cubicBezTo>
                    <a:pt x="43" y="139"/>
                    <a:pt x="43" y="139"/>
                    <a:pt x="43" y="139"/>
                  </a:cubicBezTo>
                  <a:cubicBezTo>
                    <a:pt x="43" y="140"/>
                    <a:pt x="43" y="140"/>
                    <a:pt x="43" y="140"/>
                  </a:cubicBezTo>
                  <a:cubicBezTo>
                    <a:pt x="44" y="140"/>
                    <a:pt x="44" y="140"/>
                    <a:pt x="44" y="140"/>
                  </a:cubicBezTo>
                  <a:cubicBezTo>
                    <a:pt x="45" y="141"/>
                    <a:pt x="45" y="141"/>
                    <a:pt x="45" y="141"/>
                  </a:cubicBezTo>
                  <a:cubicBezTo>
                    <a:pt x="45" y="140"/>
                    <a:pt x="45" y="140"/>
                    <a:pt x="45" y="140"/>
                  </a:cubicBezTo>
                  <a:cubicBezTo>
                    <a:pt x="46" y="140"/>
                    <a:pt x="46" y="140"/>
                    <a:pt x="46" y="140"/>
                  </a:cubicBezTo>
                  <a:cubicBezTo>
                    <a:pt x="45" y="140"/>
                    <a:pt x="45" y="140"/>
                    <a:pt x="45" y="140"/>
                  </a:cubicBezTo>
                  <a:cubicBezTo>
                    <a:pt x="45" y="140"/>
                    <a:pt x="45" y="140"/>
                    <a:pt x="45" y="140"/>
                  </a:cubicBezTo>
                  <a:cubicBezTo>
                    <a:pt x="45" y="140"/>
                    <a:pt x="45" y="140"/>
                    <a:pt x="45" y="140"/>
                  </a:cubicBezTo>
                  <a:cubicBezTo>
                    <a:pt x="44" y="140"/>
                    <a:pt x="44" y="140"/>
                    <a:pt x="44" y="140"/>
                  </a:cubicBezTo>
                  <a:cubicBezTo>
                    <a:pt x="43" y="139"/>
                    <a:pt x="43" y="139"/>
                    <a:pt x="43" y="139"/>
                  </a:cubicBezTo>
                  <a:cubicBezTo>
                    <a:pt x="43" y="138"/>
                    <a:pt x="43" y="138"/>
                    <a:pt x="43" y="138"/>
                  </a:cubicBezTo>
                  <a:cubicBezTo>
                    <a:pt x="43" y="138"/>
                    <a:pt x="43" y="138"/>
                    <a:pt x="43" y="138"/>
                  </a:cubicBezTo>
                  <a:cubicBezTo>
                    <a:pt x="44" y="139"/>
                    <a:pt x="44" y="139"/>
                    <a:pt x="44" y="139"/>
                  </a:cubicBezTo>
                  <a:cubicBezTo>
                    <a:pt x="45" y="139"/>
                    <a:pt x="45" y="139"/>
                    <a:pt x="45" y="139"/>
                  </a:cubicBezTo>
                  <a:cubicBezTo>
                    <a:pt x="45" y="139"/>
                    <a:pt x="45" y="139"/>
                    <a:pt x="45" y="139"/>
                  </a:cubicBezTo>
                  <a:cubicBezTo>
                    <a:pt x="45" y="139"/>
                    <a:pt x="45" y="139"/>
                    <a:pt x="45" y="139"/>
                  </a:cubicBezTo>
                  <a:cubicBezTo>
                    <a:pt x="45" y="138"/>
                    <a:pt x="45" y="138"/>
                    <a:pt x="45" y="138"/>
                  </a:cubicBezTo>
                  <a:cubicBezTo>
                    <a:pt x="44" y="138"/>
                    <a:pt x="44" y="138"/>
                    <a:pt x="44" y="138"/>
                  </a:cubicBezTo>
                  <a:cubicBezTo>
                    <a:pt x="43" y="137"/>
                    <a:pt x="43" y="137"/>
                    <a:pt x="43" y="137"/>
                  </a:cubicBezTo>
                  <a:cubicBezTo>
                    <a:pt x="43" y="136"/>
                    <a:pt x="43" y="136"/>
                    <a:pt x="43" y="136"/>
                  </a:cubicBezTo>
                  <a:cubicBezTo>
                    <a:pt x="43" y="136"/>
                    <a:pt x="43" y="136"/>
                    <a:pt x="43" y="136"/>
                  </a:cubicBezTo>
                  <a:cubicBezTo>
                    <a:pt x="43" y="136"/>
                    <a:pt x="43" y="136"/>
                    <a:pt x="43" y="136"/>
                  </a:cubicBezTo>
                  <a:cubicBezTo>
                    <a:pt x="44" y="137"/>
                    <a:pt x="44" y="137"/>
                    <a:pt x="44" y="137"/>
                  </a:cubicBezTo>
                  <a:cubicBezTo>
                    <a:pt x="45" y="137"/>
                    <a:pt x="45" y="137"/>
                    <a:pt x="45" y="137"/>
                  </a:cubicBezTo>
                  <a:cubicBezTo>
                    <a:pt x="44" y="136"/>
                    <a:pt x="44" y="136"/>
                    <a:pt x="44" y="136"/>
                  </a:cubicBezTo>
                  <a:cubicBezTo>
                    <a:pt x="43" y="135"/>
                    <a:pt x="43" y="135"/>
                    <a:pt x="43" y="135"/>
                  </a:cubicBezTo>
                  <a:cubicBezTo>
                    <a:pt x="43" y="135"/>
                    <a:pt x="43" y="135"/>
                    <a:pt x="43" y="135"/>
                  </a:cubicBezTo>
                  <a:cubicBezTo>
                    <a:pt x="42" y="134"/>
                    <a:pt x="42" y="134"/>
                    <a:pt x="42" y="134"/>
                  </a:cubicBezTo>
                  <a:cubicBezTo>
                    <a:pt x="42" y="134"/>
                    <a:pt x="42" y="134"/>
                    <a:pt x="42" y="134"/>
                  </a:cubicBezTo>
                  <a:cubicBezTo>
                    <a:pt x="43" y="134"/>
                    <a:pt x="43" y="134"/>
                    <a:pt x="43" y="134"/>
                  </a:cubicBezTo>
                  <a:cubicBezTo>
                    <a:pt x="45" y="135"/>
                    <a:pt x="45" y="135"/>
                    <a:pt x="45" y="135"/>
                  </a:cubicBezTo>
                  <a:cubicBezTo>
                    <a:pt x="45" y="135"/>
                    <a:pt x="45" y="135"/>
                    <a:pt x="45" y="135"/>
                  </a:cubicBezTo>
                  <a:cubicBezTo>
                    <a:pt x="46" y="134"/>
                    <a:pt x="46" y="134"/>
                    <a:pt x="46" y="134"/>
                  </a:cubicBezTo>
                  <a:cubicBezTo>
                    <a:pt x="45" y="134"/>
                    <a:pt x="45" y="134"/>
                    <a:pt x="45" y="134"/>
                  </a:cubicBezTo>
                  <a:cubicBezTo>
                    <a:pt x="45" y="134"/>
                    <a:pt x="45" y="134"/>
                    <a:pt x="45" y="134"/>
                  </a:cubicBezTo>
                  <a:cubicBezTo>
                    <a:pt x="44" y="134"/>
                    <a:pt x="44" y="134"/>
                    <a:pt x="44" y="134"/>
                  </a:cubicBezTo>
                  <a:cubicBezTo>
                    <a:pt x="43" y="134"/>
                    <a:pt x="43" y="134"/>
                    <a:pt x="43" y="134"/>
                  </a:cubicBezTo>
                  <a:cubicBezTo>
                    <a:pt x="43" y="134"/>
                    <a:pt x="43" y="134"/>
                    <a:pt x="43" y="134"/>
                  </a:cubicBezTo>
                  <a:cubicBezTo>
                    <a:pt x="42" y="133"/>
                    <a:pt x="42" y="133"/>
                    <a:pt x="42" y="133"/>
                  </a:cubicBezTo>
                  <a:cubicBezTo>
                    <a:pt x="43" y="133"/>
                    <a:pt x="43" y="133"/>
                    <a:pt x="43" y="133"/>
                  </a:cubicBezTo>
                  <a:cubicBezTo>
                    <a:pt x="44" y="133"/>
                    <a:pt x="44" y="133"/>
                    <a:pt x="44" y="133"/>
                  </a:cubicBezTo>
                  <a:cubicBezTo>
                    <a:pt x="44" y="133"/>
                    <a:pt x="44" y="133"/>
                    <a:pt x="44" y="133"/>
                  </a:cubicBezTo>
                  <a:cubicBezTo>
                    <a:pt x="45" y="133"/>
                    <a:pt x="45" y="133"/>
                    <a:pt x="45" y="133"/>
                  </a:cubicBezTo>
                  <a:cubicBezTo>
                    <a:pt x="45" y="133"/>
                    <a:pt x="45" y="133"/>
                    <a:pt x="45" y="133"/>
                  </a:cubicBezTo>
                  <a:cubicBezTo>
                    <a:pt x="45" y="132"/>
                    <a:pt x="45" y="132"/>
                    <a:pt x="45" y="132"/>
                  </a:cubicBezTo>
                  <a:cubicBezTo>
                    <a:pt x="44" y="132"/>
                    <a:pt x="44" y="132"/>
                    <a:pt x="44" y="132"/>
                  </a:cubicBezTo>
                  <a:cubicBezTo>
                    <a:pt x="44" y="132"/>
                    <a:pt x="44" y="132"/>
                    <a:pt x="44" y="132"/>
                  </a:cubicBezTo>
                  <a:cubicBezTo>
                    <a:pt x="44" y="132"/>
                    <a:pt x="44" y="132"/>
                    <a:pt x="44" y="132"/>
                  </a:cubicBezTo>
                  <a:cubicBezTo>
                    <a:pt x="43" y="132"/>
                    <a:pt x="43" y="132"/>
                    <a:pt x="43" y="132"/>
                  </a:cubicBezTo>
                  <a:cubicBezTo>
                    <a:pt x="43" y="132"/>
                    <a:pt x="43" y="132"/>
                    <a:pt x="43" y="132"/>
                  </a:cubicBezTo>
                  <a:cubicBezTo>
                    <a:pt x="41" y="133"/>
                    <a:pt x="41" y="133"/>
                    <a:pt x="41" y="133"/>
                  </a:cubicBezTo>
                  <a:cubicBezTo>
                    <a:pt x="41" y="133"/>
                    <a:pt x="41" y="133"/>
                    <a:pt x="41" y="133"/>
                  </a:cubicBezTo>
                  <a:cubicBezTo>
                    <a:pt x="41" y="133"/>
                    <a:pt x="41" y="133"/>
                    <a:pt x="41" y="133"/>
                  </a:cubicBezTo>
                  <a:cubicBezTo>
                    <a:pt x="42" y="133"/>
                    <a:pt x="42" y="133"/>
                    <a:pt x="42" y="133"/>
                  </a:cubicBezTo>
                  <a:cubicBezTo>
                    <a:pt x="42" y="132"/>
                    <a:pt x="42" y="132"/>
                    <a:pt x="42" y="132"/>
                  </a:cubicBezTo>
                  <a:cubicBezTo>
                    <a:pt x="42" y="131"/>
                    <a:pt x="42" y="131"/>
                    <a:pt x="42" y="131"/>
                  </a:cubicBezTo>
                  <a:cubicBezTo>
                    <a:pt x="43" y="131"/>
                    <a:pt x="43" y="131"/>
                    <a:pt x="43" y="131"/>
                  </a:cubicBezTo>
                  <a:cubicBezTo>
                    <a:pt x="43" y="131"/>
                    <a:pt x="43" y="131"/>
                    <a:pt x="43" y="131"/>
                  </a:cubicBezTo>
                  <a:cubicBezTo>
                    <a:pt x="44" y="131"/>
                    <a:pt x="44" y="131"/>
                    <a:pt x="44" y="131"/>
                  </a:cubicBezTo>
                  <a:cubicBezTo>
                    <a:pt x="44" y="131"/>
                    <a:pt x="44" y="131"/>
                    <a:pt x="44" y="131"/>
                  </a:cubicBezTo>
                  <a:cubicBezTo>
                    <a:pt x="45" y="131"/>
                    <a:pt x="45" y="131"/>
                    <a:pt x="45" y="131"/>
                  </a:cubicBezTo>
                  <a:cubicBezTo>
                    <a:pt x="44" y="130"/>
                    <a:pt x="44" y="130"/>
                    <a:pt x="44" y="130"/>
                  </a:cubicBezTo>
                  <a:cubicBezTo>
                    <a:pt x="43" y="130"/>
                    <a:pt x="43" y="130"/>
                    <a:pt x="43" y="130"/>
                  </a:cubicBezTo>
                  <a:cubicBezTo>
                    <a:pt x="43" y="131"/>
                    <a:pt x="43" y="131"/>
                    <a:pt x="43" y="131"/>
                  </a:cubicBezTo>
                  <a:cubicBezTo>
                    <a:pt x="42" y="131"/>
                    <a:pt x="42" y="131"/>
                    <a:pt x="42" y="131"/>
                  </a:cubicBezTo>
                  <a:cubicBezTo>
                    <a:pt x="42" y="131"/>
                    <a:pt x="42" y="131"/>
                    <a:pt x="42" y="131"/>
                  </a:cubicBezTo>
                  <a:cubicBezTo>
                    <a:pt x="41" y="131"/>
                    <a:pt x="41" y="131"/>
                    <a:pt x="41" y="131"/>
                  </a:cubicBezTo>
                  <a:cubicBezTo>
                    <a:pt x="41" y="131"/>
                    <a:pt x="41" y="131"/>
                    <a:pt x="41" y="131"/>
                  </a:cubicBezTo>
                  <a:cubicBezTo>
                    <a:pt x="41" y="130"/>
                    <a:pt x="41" y="130"/>
                    <a:pt x="41" y="130"/>
                  </a:cubicBezTo>
                  <a:cubicBezTo>
                    <a:pt x="41" y="130"/>
                    <a:pt x="41" y="130"/>
                    <a:pt x="41" y="130"/>
                  </a:cubicBezTo>
                  <a:cubicBezTo>
                    <a:pt x="42" y="130"/>
                    <a:pt x="42" y="130"/>
                    <a:pt x="42" y="130"/>
                  </a:cubicBezTo>
                  <a:cubicBezTo>
                    <a:pt x="43" y="129"/>
                    <a:pt x="43" y="129"/>
                    <a:pt x="43" y="129"/>
                  </a:cubicBezTo>
                  <a:cubicBezTo>
                    <a:pt x="44" y="129"/>
                    <a:pt x="44" y="129"/>
                    <a:pt x="44" y="129"/>
                  </a:cubicBezTo>
                  <a:cubicBezTo>
                    <a:pt x="45" y="129"/>
                    <a:pt x="45" y="129"/>
                    <a:pt x="45" y="129"/>
                  </a:cubicBezTo>
                  <a:cubicBezTo>
                    <a:pt x="45" y="128"/>
                    <a:pt x="45" y="128"/>
                    <a:pt x="45" y="128"/>
                  </a:cubicBezTo>
                  <a:cubicBezTo>
                    <a:pt x="45" y="128"/>
                    <a:pt x="45" y="128"/>
                    <a:pt x="45" y="128"/>
                  </a:cubicBezTo>
                  <a:cubicBezTo>
                    <a:pt x="45" y="128"/>
                    <a:pt x="45" y="128"/>
                    <a:pt x="45" y="128"/>
                  </a:cubicBezTo>
                  <a:cubicBezTo>
                    <a:pt x="44" y="129"/>
                    <a:pt x="44" y="129"/>
                    <a:pt x="44" y="129"/>
                  </a:cubicBezTo>
                  <a:cubicBezTo>
                    <a:pt x="43" y="129"/>
                    <a:pt x="43" y="129"/>
                    <a:pt x="43" y="129"/>
                  </a:cubicBezTo>
                  <a:cubicBezTo>
                    <a:pt x="43" y="129"/>
                    <a:pt x="43" y="129"/>
                    <a:pt x="43" y="129"/>
                  </a:cubicBezTo>
                  <a:cubicBezTo>
                    <a:pt x="42" y="128"/>
                    <a:pt x="42" y="128"/>
                    <a:pt x="42" y="128"/>
                  </a:cubicBezTo>
                  <a:cubicBezTo>
                    <a:pt x="42" y="128"/>
                    <a:pt x="42" y="128"/>
                    <a:pt x="42" y="128"/>
                  </a:cubicBezTo>
                  <a:cubicBezTo>
                    <a:pt x="41" y="128"/>
                    <a:pt x="41" y="128"/>
                    <a:pt x="41" y="128"/>
                  </a:cubicBezTo>
                  <a:cubicBezTo>
                    <a:pt x="41" y="128"/>
                    <a:pt x="41" y="128"/>
                    <a:pt x="41" y="128"/>
                  </a:cubicBezTo>
                  <a:cubicBezTo>
                    <a:pt x="41" y="127"/>
                    <a:pt x="41" y="127"/>
                    <a:pt x="41" y="127"/>
                  </a:cubicBezTo>
                  <a:cubicBezTo>
                    <a:pt x="41" y="127"/>
                    <a:pt x="41" y="127"/>
                    <a:pt x="41" y="127"/>
                  </a:cubicBezTo>
                  <a:cubicBezTo>
                    <a:pt x="42" y="126"/>
                    <a:pt x="42" y="126"/>
                    <a:pt x="42" y="126"/>
                  </a:cubicBezTo>
                  <a:cubicBezTo>
                    <a:pt x="42" y="126"/>
                    <a:pt x="42" y="126"/>
                    <a:pt x="42" y="126"/>
                  </a:cubicBezTo>
                  <a:cubicBezTo>
                    <a:pt x="43" y="126"/>
                    <a:pt x="43" y="126"/>
                    <a:pt x="43" y="126"/>
                  </a:cubicBezTo>
                  <a:cubicBezTo>
                    <a:pt x="43" y="125"/>
                    <a:pt x="43" y="125"/>
                    <a:pt x="43" y="125"/>
                  </a:cubicBezTo>
                  <a:cubicBezTo>
                    <a:pt x="43" y="125"/>
                    <a:pt x="43" y="125"/>
                    <a:pt x="43" y="125"/>
                  </a:cubicBezTo>
                  <a:cubicBezTo>
                    <a:pt x="42" y="126"/>
                    <a:pt x="42" y="126"/>
                    <a:pt x="42" y="126"/>
                  </a:cubicBezTo>
                  <a:cubicBezTo>
                    <a:pt x="41" y="127"/>
                    <a:pt x="41" y="127"/>
                    <a:pt x="41" y="127"/>
                  </a:cubicBezTo>
                  <a:cubicBezTo>
                    <a:pt x="41" y="127"/>
                    <a:pt x="41" y="127"/>
                    <a:pt x="41" y="127"/>
                  </a:cubicBezTo>
                  <a:cubicBezTo>
                    <a:pt x="40" y="127"/>
                    <a:pt x="40" y="127"/>
                    <a:pt x="40" y="127"/>
                  </a:cubicBezTo>
                  <a:cubicBezTo>
                    <a:pt x="40" y="128"/>
                    <a:pt x="40" y="128"/>
                    <a:pt x="40" y="128"/>
                  </a:cubicBezTo>
                  <a:cubicBezTo>
                    <a:pt x="40" y="127"/>
                    <a:pt x="40" y="127"/>
                    <a:pt x="40" y="127"/>
                  </a:cubicBezTo>
                  <a:cubicBezTo>
                    <a:pt x="40" y="127"/>
                    <a:pt x="40" y="127"/>
                    <a:pt x="40" y="127"/>
                  </a:cubicBezTo>
                  <a:cubicBezTo>
                    <a:pt x="40" y="126"/>
                    <a:pt x="40" y="126"/>
                    <a:pt x="40" y="126"/>
                  </a:cubicBezTo>
                  <a:cubicBezTo>
                    <a:pt x="40" y="125"/>
                    <a:pt x="40" y="125"/>
                    <a:pt x="40" y="125"/>
                  </a:cubicBezTo>
                  <a:cubicBezTo>
                    <a:pt x="40" y="124"/>
                    <a:pt x="40" y="124"/>
                    <a:pt x="40" y="124"/>
                  </a:cubicBezTo>
                  <a:cubicBezTo>
                    <a:pt x="40" y="123"/>
                    <a:pt x="40" y="123"/>
                    <a:pt x="40" y="123"/>
                  </a:cubicBezTo>
                  <a:cubicBezTo>
                    <a:pt x="40" y="123"/>
                    <a:pt x="40" y="123"/>
                    <a:pt x="40" y="123"/>
                  </a:cubicBezTo>
                  <a:cubicBezTo>
                    <a:pt x="40" y="122"/>
                    <a:pt x="40" y="122"/>
                    <a:pt x="40" y="122"/>
                  </a:cubicBezTo>
                  <a:cubicBezTo>
                    <a:pt x="40" y="122"/>
                    <a:pt x="40" y="122"/>
                    <a:pt x="40" y="122"/>
                  </a:cubicBezTo>
                  <a:cubicBezTo>
                    <a:pt x="39" y="123"/>
                    <a:pt x="39" y="123"/>
                    <a:pt x="39" y="123"/>
                  </a:cubicBezTo>
                  <a:cubicBezTo>
                    <a:pt x="39" y="124"/>
                    <a:pt x="39" y="124"/>
                    <a:pt x="39" y="124"/>
                  </a:cubicBezTo>
                  <a:cubicBezTo>
                    <a:pt x="39" y="125"/>
                    <a:pt x="39" y="125"/>
                    <a:pt x="39" y="125"/>
                  </a:cubicBezTo>
                  <a:cubicBezTo>
                    <a:pt x="40" y="125"/>
                    <a:pt x="40" y="125"/>
                    <a:pt x="40" y="125"/>
                  </a:cubicBezTo>
                  <a:cubicBezTo>
                    <a:pt x="40" y="126"/>
                    <a:pt x="40" y="126"/>
                    <a:pt x="40" y="126"/>
                  </a:cubicBezTo>
                  <a:cubicBezTo>
                    <a:pt x="40" y="127"/>
                    <a:pt x="40" y="127"/>
                    <a:pt x="40" y="127"/>
                  </a:cubicBezTo>
                  <a:cubicBezTo>
                    <a:pt x="39" y="128"/>
                    <a:pt x="39" y="128"/>
                    <a:pt x="39" y="128"/>
                  </a:cubicBezTo>
                  <a:cubicBezTo>
                    <a:pt x="39" y="128"/>
                    <a:pt x="39" y="128"/>
                    <a:pt x="39" y="128"/>
                  </a:cubicBezTo>
                  <a:cubicBezTo>
                    <a:pt x="38" y="127"/>
                    <a:pt x="38" y="127"/>
                    <a:pt x="38" y="127"/>
                  </a:cubicBezTo>
                  <a:cubicBezTo>
                    <a:pt x="38" y="127"/>
                    <a:pt x="38" y="127"/>
                    <a:pt x="38" y="127"/>
                  </a:cubicBezTo>
                  <a:cubicBezTo>
                    <a:pt x="38" y="128"/>
                    <a:pt x="38" y="128"/>
                    <a:pt x="38" y="128"/>
                  </a:cubicBezTo>
                  <a:cubicBezTo>
                    <a:pt x="38" y="128"/>
                    <a:pt x="38" y="128"/>
                    <a:pt x="38" y="128"/>
                  </a:cubicBezTo>
                  <a:cubicBezTo>
                    <a:pt x="37" y="128"/>
                    <a:pt x="37" y="128"/>
                    <a:pt x="37" y="128"/>
                  </a:cubicBezTo>
                  <a:cubicBezTo>
                    <a:pt x="37" y="128"/>
                    <a:pt x="37" y="128"/>
                    <a:pt x="37" y="128"/>
                  </a:cubicBezTo>
                  <a:cubicBezTo>
                    <a:pt x="37" y="128"/>
                    <a:pt x="37" y="128"/>
                    <a:pt x="37" y="128"/>
                  </a:cubicBezTo>
                  <a:cubicBezTo>
                    <a:pt x="38" y="129"/>
                    <a:pt x="38" y="129"/>
                    <a:pt x="38" y="129"/>
                  </a:cubicBezTo>
                  <a:cubicBezTo>
                    <a:pt x="37" y="129"/>
                    <a:pt x="37" y="129"/>
                    <a:pt x="37" y="129"/>
                  </a:cubicBezTo>
                  <a:cubicBezTo>
                    <a:pt x="37" y="130"/>
                    <a:pt x="37" y="130"/>
                    <a:pt x="37" y="130"/>
                  </a:cubicBezTo>
                  <a:cubicBezTo>
                    <a:pt x="36" y="130"/>
                    <a:pt x="36" y="130"/>
                    <a:pt x="36" y="130"/>
                  </a:cubicBezTo>
                  <a:cubicBezTo>
                    <a:pt x="36" y="130"/>
                    <a:pt x="36" y="130"/>
                    <a:pt x="36" y="130"/>
                  </a:cubicBezTo>
                  <a:cubicBezTo>
                    <a:pt x="36" y="130"/>
                    <a:pt x="36" y="130"/>
                    <a:pt x="36" y="130"/>
                  </a:cubicBezTo>
                  <a:cubicBezTo>
                    <a:pt x="35" y="131"/>
                    <a:pt x="35" y="131"/>
                    <a:pt x="35" y="131"/>
                  </a:cubicBezTo>
                  <a:cubicBezTo>
                    <a:pt x="34" y="131"/>
                    <a:pt x="34" y="131"/>
                    <a:pt x="34" y="131"/>
                  </a:cubicBezTo>
                  <a:cubicBezTo>
                    <a:pt x="33" y="130"/>
                    <a:pt x="33" y="130"/>
                    <a:pt x="33" y="130"/>
                  </a:cubicBezTo>
                  <a:cubicBezTo>
                    <a:pt x="34" y="130"/>
                    <a:pt x="34" y="130"/>
                    <a:pt x="34" y="130"/>
                  </a:cubicBezTo>
                  <a:cubicBezTo>
                    <a:pt x="33" y="129"/>
                    <a:pt x="33" y="129"/>
                    <a:pt x="33" y="129"/>
                  </a:cubicBezTo>
                  <a:cubicBezTo>
                    <a:pt x="33" y="129"/>
                    <a:pt x="33" y="129"/>
                    <a:pt x="33" y="129"/>
                  </a:cubicBezTo>
                  <a:cubicBezTo>
                    <a:pt x="33" y="129"/>
                    <a:pt x="33" y="129"/>
                    <a:pt x="33" y="129"/>
                  </a:cubicBezTo>
                  <a:cubicBezTo>
                    <a:pt x="32" y="129"/>
                    <a:pt x="32" y="129"/>
                    <a:pt x="32" y="129"/>
                  </a:cubicBezTo>
                  <a:cubicBezTo>
                    <a:pt x="32" y="129"/>
                    <a:pt x="32" y="129"/>
                    <a:pt x="32" y="129"/>
                  </a:cubicBezTo>
                  <a:cubicBezTo>
                    <a:pt x="32" y="128"/>
                    <a:pt x="32" y="128"/>
                    <a:pt x="32" y="128"/>
                  </a:cubicBezTo>
                  <a:cubicBezTo>
                    <a:pt x="32" y="128"/>
                    <a:pt x="32" y="128"/>
                    <a:pt x="32" y="128"/>
                  </a:cubicBezTo>
                  <a:cubicBezTo>
                    <a:pt x="32" y="127"/>
                    <a:pt x="32" y="127"/>
                    <a:pt x="32" y="127"/>
                  </a:cubicBezTo>
                  <a:cubicBezTo>
                    <a:pt x="32" y="127"/>
                    <a:pt x="32" y="127"/>
                    <a:pt x="32" y="127"/>
                  </a:cubicBezTo>
                  <a:cubicBezTo>
                    <a:pt x="32" y="127"/>
                    <a:pt x="32" y="127"/>
                    <a:pt x="32" y="127"/>
                  </a:cubicBezTo>
                  <a:cubicBezTo>
                    <a:pt x="32" y="126"/>
                    <a:pt x="32" y="126"/>
                    <a:pt x="32" y="126"/>
                  </a:cubicBezTo>
                  <a:cubicBezTo>
                    <a:pt x="33" y="126"/>
                    <a:pt x="33" y="126"/>
                    <a:pt x="33" y="126"/>
                  </a:cubicBezTo>
                  <a:cubicBezTo>
                    <a:pt x="33" y="127"/>
                    <a:pt x="33" y="127"/>
                    <a:pt x="33" y="127"/>
                  </a:cubicBezTo>
                  <a:cubicBezTo>
                    <a:pt x="34" y="126"/>
                    <a:pt x="34" y="126"/>
                    <a:pt x="34" y="126"/>
                  </a:cubicBezTo>
                  <a:cubicBezTo>
                    <a:pt x="34" y="126"/>
                    <a:pt x="34" y="126"/>
                    <a:pt x="34" y="126"/>
                  </a:cubicBezTo>
                  <a:cubicBezTo>
                    <a:pt x="36" y="126"/>
                    <a:pt x="36" y="126"/>
                    <a:pt x="36" y="126"/>
                  </a:cubicBezTo>
                  <a:cubicBezTo>
                    <a:pt x="36" y="126"/>
                    <a:pt x="36" y="126"/>
                    <a:pt x="36" y="126"/>
                  </a:cubicBezTo>
                  <a:cubicBezTo>
                    <a:pt x="37" y="125"/>
                    <a:pt x="37" y="125"/>
                    <a:pt x="37" y="125"/>
                  </a:cubicBezTo>
                  <a:cubicBezTo>
                    <a:pt x="38" y="124"/>
                    <a:pt x="38" y="124"/>
                    <a:pt x="38" y="124"/>
                  </a:cubicBezTo>
                  <a:cubicBezTo>
                    <a:pt x="38" y="123"/>
                    <a:pt x="38" y="123"/>
                    <a:pt x="38" y="123"/>
                  </a:cubicBezTo>
                  <a:cubicBezTo>
                    <a:pt x="37" y="123"/>
                    <a:pt x="37" y="123"/>
                    <a:pt x="37" y="123"/>
                  </a:cubicBezTo>
                  <a:cubicBezTo>
                    <a:pt x="37" y="124"/>
                    <a:pt x="37" y="124"/>
                    <a:pt x="37" y="124"/>
                  </a:cubicBezTo>
                  <a:cubicBezTo>
                    <a:pt x="37" y="124"/>
                    <a:pt x="37" y="124"/>
                    <a:pt x="37" y="124"/>
                  </a:cubicBezTo>
                  <a:cubicBezTo>
                    <a:pt x="36" y="125"/>
                    <a:pt x="36" y="125"/>
                    <a:pt x="36" y="125"/>
                  </a:cubicBezTo>
                  <a:cubicBezTo>
                    <a:pt x="35" y="125"/>
                    <a:pt x="35" y="125"/>
                    <a:pt x="35" y="125"/>
                  </a:cubicBezTo>
                  <a:cubicBezTo>
                    <a:pt x="34" y="125"/>
                    <a:pt x="34" y="125"/>
                    <a:pt x="34" y="125"/>
                  </a:cubicBezTo>
                  <a:cubicBezTo>
                    <a:pt x="33" y="125"/>
                    <a:pt x="33" y="125"/>
                    <a:pt x="33" y="125"/>
                  </a:cubicBezTo>
                  <a:cubicBezTo>
                    <a:pt x="33" y="124"/>
                    <a:pt x="33" y="124"/>
                    <a:pt x="33" y="124"/>
                  </a:cubicBezTo>
                  <a:cubicBezTo>
                    <a:pt x="34" y="124"/>
                    <a:pt x="34" y="124"/>
                    <a:pt x="34" y="124"/>
                  </a:cubicBezTo>
                  <a:cubicBezTo>
                    <a:pt x="35" y="123"/>
                    <a:pt x="35" y="123"/>
                    <a:pt x="35" y="123"/>
                  </a:cubicBezTo>
                  <a:cubicBezTo>
                    <a:pt x="36" y="123"/>
                    <a:pt x="36" y="123"/>
                    <a:pt x="36" y="123"/>
                  </a:cubicBezTo>
                  <a:cubicBezTo>
                    <a:pt x="36" y="123"/>
                    <a:pt x="36" y="123"/>
                    <a:pt x="36" y="123"/>
                  </a:cubicBezTo>
                  <a:cubicBezTo>
                    <a:pt x="36" y="122"/>
                    <a:pt x="36" y="122"/>
                    <a:pt x="36" y="122"/>
                  </a:cubicBezTo>
                  <a:cubicBezTo>
                    <a:pt x="36" y="122"/>
                    <a:pt x="36" y="122"/>
                    <a:pt x="36" y="122"/>
                  </a:cubicBezTo>
                  <a:cubicBezTo>
                    <a:pt x="36" y="122"/>
                    <a:pt x="36" y="122"/>
                    <a:pt x="36" y="122"/>
                  </a:cubicBezTo>
                  <a:cubicBezTo>
                    <a:pt x="37" y="121"/>
                    <a:pt x="37" y="121"/>
                    <a:pt x="37" y="121"/>
                  </a:cubicBezTo>
                  <a:cubicBezTo>
                    <a:pt x="37" y="121"/>
                    <a:pt x="37" y="121"/>
                    <a:pt x="37" y="121"/>
                  </a:cubicBezTo>
                  <a:cubicBezTo>
                    <a:pt x="36" y="121"/>
                    <a:pt x="36" y="121"/>
                    <a:pt x="36" y="121"/>
                  </a:cubicBezTo>
                  <a:cubicBezTo>
                    <a:pt x="36" y="121"/>
                    <a:pt x="36" y="121"/>
                    <a:pt x="36" y="121"/>
                  </a:cubicBezTo>
                  <a:cubicBezTo>
                    <a:pt x="36" y="121"/>
                    <a:pt x="36" y="121"/>
                    <a:pt x="36" y="121"/>
                  </a:cubicBezTo>
                  <a:cubicBezTo>
                    <a:pt x="36" y="121"/>
                    <a:pt x="36" y="121"/>
                    <a:pt x="36" y="121"/>
                  </a:cubicBezTo>
                  <a:cubicBezTo>
                    <a:pt x="34" y="121"/>
                    <a:pt x="34" y="121"/>
                    <a:pt x="34" y="121"/>
                  </a:cubicBezTo>
                  <a:cubicBezTo>
                    <a:pt x="34" y="121"/>
                    <a:pt x="34" y="121"/>
                    <a:pt x="34" y="121"/>
                  </a:cubicBezTo>
                  <a:cubicBezTo>
                    <a:pt x="34" y="121"/>
                    <a:pt x="34" y="121"/>
                    <a:pt x="34" y="121"/>
                  </a:cubicBezTo>
                  <a:cubicBezTo>
                    <a:pt x="34" y="120"/>
                    <a:pt x="34" y="120"/>
                    <a:pt x="34" y="120"/>
                  </a:cubicBezTo>
                  <a:cubicBezTo>
                    <a:pt x="35" y="120"/>
                    <a:pt x="35" y="120"/>
                    <a:pt x="35" y="120"/>
                  </a:cubicBezTo>
                  <a:cubicBezTo>
                    <a:pt x="35" y="120"/>
                    <a:pt x="35" y="120"/>
                    <a:pt x="35" y="120"/>
                  </a:cubicBezTo>
                  <a:cubicBezTo>
                    <a:pt x="36" y="120"/>
                    <a:pt x="36" y="120"/>
                    <a:pt x="36" y="120"/>
                  </a:cubicBezTo>
                  <a:cubicBezTo>
                    <a:pt x="37" y="120"/>
                    <a:pt x="37" y="120"/>
                    <a:pt x="37" y="120"/>
                  </a:cubicBezTo>
                  <a:cubicBezTo>
                    <a:pt x="37" y="120"/>
                    <a:pt x="37" y="120"/>
                    <a:pt x="37" y="120"/>
                  </a:cubicBezTo>
                  <a:cubicBezTo>
                    <a:pt x="38" y="119"/>
                    <a:pt x="38" y="119"/>
                    <a:pt x="38" y="119"/>
                  </a:cubicBezTo>
                  <a:cubicBezTo>
                    <a:pt x="38" y="118"/>
                    <a:pt x="38" y="118"/>
                    <a:pt x="38" y="118"/>
                  </a:cubicBezTo>
                  <a:cubicBezTo>
                    <a:pt x="38" y="118"/>
                    <a:pt x="38" y="118"/>
                    <a:pt x="38" y="118"/>
                  </a:cubicBezTo>
                  <a:cubicBezTo>
                    <a:pt x="39" y="117"/>
                    <a:pt x="39" y="117"/>
                    <a:pt x="39" y="117"/>
                  </a:cubicBezTo>
                  <a:cubicBezTo>
                    <a:pt x="38" y="116"/>
                    <a:pt x="38" y="116"/>
                    <a:pt x="38" y="116"/>
                  </a:cubicBezTo>
                  <a:cubicBezTo>
                    <a:pt x="38" y="115"/>
                    <a:pt x="38" y="115"/>
                    <a:pt x="38" y="115"/>
                  </a:cubicBezTo>
                  <a:cubicBezTo>
                    <a:pt x="38" y="115"/>
                    <a:pt x="38" y="115"/>
                    <a:pt x="38" y="115"/>
                  </a:cubicBezTo>
                  <a:cubicBezTo>
                    <a:pt x="38" y="115"/>
                    <a:pt x="38" y="115"/>
                    <a:pt x="38" y="115"/>
                  </a:cubicBezTo>
                  <a:cubicBezTo>
                    <a:pt x="37" y="115"/>
                    <a:pt x="37" y="115"/>
                    <a:pt x="37" y="115"/>
                  </a:cubicBezTo>
                  <a:cubicBezTo>
                    <a:pt x="37" y="115"/>
                    <a:pt x="37" y="115"/>
                    <a:pt x="37" y="115"/>
                  </a:cubicBezTo>
                  <a:cubicBezTo>
                    <a:pt x="36" y="114"/>
                    <a:pt x="36" y="114"/>
                    <a:pt x="36" y="114"/>
                  </a:cubicBezTo>
                  <a:cubicBezTo>
                    <a:pt x="36" y="114"/>
                    <a:pt x="36" y="114"/>
                    <a:pt x="36" y="114"/>
                  </a:cubicBezTo>
                  <a:cubicBezTo>
                    <a:pt x="36" y="114"/>
                    <a:pt x="36" y="114"/>
                    <a:pt x="36" y="114"/>
                  </a:cubicBezTo>
                  <a:cubicBezTo>
                    <a:pt x="36" y="114"/>
                    <a:pt x="36" y="114"/>
                    <a:pt x="36" y="114"/>
                  </a:cubicBezTo>
                  <a:cubicBezTo>
                    <a:pt x="37" y="114"/>
                    <a:pt x="37" y="114"/>
                    <a:pt x="37" y="114"/>
                  </a:cubicBezTo>
                  <a:cubicBezTo>
                    <a:pt x="37" y="114"/>
                    <a:pt x="37" y="114"/>
                    <a:pt x="37" y="114"/>
                  </a:cubicBezTo>
                  <a:cubicBezTo>
                    <a:pt x="38" y="113"/>
                    <a:pt x="38" y="113"/>
                    <a:pt x="38" y="113"/>
                  </a:cubicBezTo>
                  <a:cubicBezTo>
                    <a:pt x="38" y="113"/>
                    <a:pt x="38" y="113"/>
                    <a:pt x="38" y="113"/>
                  </a:cubicBezTo>
                  <a:cubicBezTo>
                    <a:pt x="38" y="112"/>
                    <a:pt x="38" y="112"/>
                    <a:pt x="38" y="112"/>
                  </a:cubicBezTo>
                  <a:cubicBezTo>
                    <a:pt x="38" y="112"/>
                    <a:pt x="38" y="112"/>
                    <a:pt x="38" y="112"/>
                  </a:cubicBezTo>
                  <a:cubicBezTo>
                    <a:pt x="38" y="111"/>
                    <a:pt x="38" y="111"/>
                    <a:pt x="38" y="111"/>
                  </a:cubicBezTo>
                  <a:cubicBezTo>
                    <a:pt x="37" y="111"/>
                    <a:pt x="37" y="111"/>
                    <a:pt x="37" y="111"/>
                  </a:cubicBezTo>
                  <a:cubicBezTo>
                    <a:pt x="37" y="111"/>
                    <a:pt x="37" y="111"/>
                    <a:pt x="37" y="111"/>
                  </a:cubicBezTo>
                  <a:cubicBezTo>
                    <a:pt x="37" y="110"/>
                    <a:pt x="37" y="110"/>
                    <a:pt x="37" y="110"/>
                  </a:cubicBezTo>
                  <a:cubicBezTo>
                    <a:pt x="37" y="110"/>
                    <a:pt x="37" y="110"/>
                    <a:pt x="37" y="110"/>
                  </a:cubicBezTo>
                  <a:cubicBezTo>
                    <a:pt x="37" y="110"/>
                    <a:pt x="37" y="110"/>
                    <a:pt x="37" y="110"/>
                  </a:cubicBezTo>
                  <a:cubicBezTo>
                    <a:pt x="37" y="110"/>
                    <a:pt x="37" y="110"/>
                    <a:pt x="37" y="110"/>
                  </a:cubicBezTo>
                  <a:cubicBezTo>
                    <a:pt x="37" y="109"/>
                    <a:pt x="37" y="109"/>
                    <a:pt x="37" y="109"/>
                  </a:cubicBezTo>
                  <a:cubicBezTo>
                    <a:pt x="37" y="108"/>
                    <a:pt x="37" y="108"/>
                    <a:pt x="37" y="108"/>
                  </a:cubicBezTo>
                  <a:cubicBezTo>
                    <a:pt x="37" y="108"/>
                    <a:pt x="37" y="108"/>
                    <a:pt x="37" y="108"/>
                  </a:cubicBezTo>
                  <a:cubicBezTo>
                    <a:pt x="38" y="109"/>
                    <a:pt x="38" y="109"/>
                    <a:pt x="38" y="109"/>
                  </a:cubicBezTo>
                  <a:cubicBezTo>
                    <a:pt x="38" y="108"/>
                    <a:pt x="38" y="108"/>
                    <a:pt x="38" y="108"/>
                  </a:cubicBezTo>
                  <a:cubicBezTo>
                    <a:pt x="37" y="108"/>
                    <a:pt x="37" y="108"/>
                    <a:pt x="37" y="108"/>
                  </a:cubicBezTo>
                  <a:cubicBezTo>
                    <a:pt x="37" y="108"/>
                    <a:pt x="37" y="108"/>
                    <a:pt x="37" y="108"/>
                  </a:cubicBezTo>
                  <a:cubicBezTo>
                    <a:pt x="38" y="107"/>
                    <a:pt x="38" y="107"/>
                    <a:pt x="38" y="107"/>
                  </a:cubicBezTo>
                  <a:cubicBezTo>
                    <a:pt x="38" y="106"/>
                    <a:pt x="38" y="106"/>
                    <a:pt x="38" y="106"/>
                  </a:cubicBezTo>
                  <a:cubicBezTo>
                    <a:pt x="37" y="106"/>
                    <a:pt x="37" y="106"/>
                    <a:pt x="37" y="106"/>
                  </a:cubicBezTo>
                  <a:cubicBezTo>
                    <a:pt x="37" y="105"/>
                    <a:pt x="37" y="105"/>
                    <a:pt x="37" y="105"/>
                  </a:cubicBezTo>
                  <a:cubicBezTo>
                    <a:pt x="37" y="105"/>
                    <a:pt x="37" y="105"/>
                    <a:pt x="37" y="105"/>
                  </a:cubicBezTo>
                  <a:cubicBezTo>
                    <a:pt x="37" y="104"/>
                    <a:pt x="37" y="104"/>
                    <a:pt x="37" y="104"/>
                  </a:cubicBezTo>
                  <a:cubicBezTo>
                    <a:pt x="38" y="103"/>
                    <a:pt x="38" y="103"/>
                    <a:pt x="38" y="103"/>
                  </a:cubicBezTo>
                  <a:cubicBezTo>
                    <a:pt x="37" y="103"/>
                    <a:pt x="37" y="103"/>
                    <a:pt x="37" y="103"/>
                  </a:cubicBezTo>
                  <a:cubicBezTo>
                    <a:pt x="37" y="103"/>
                    <a:pt x="37" y="103"/>
                    <a:pt x="37" y="103"/>
                  </a:cubicBezTo>
                  <a:cubicBezTo>
                    <a:pt x="36" y="104"/>
                    <a:pt x="36" y="104"/>
                    <a:pt x="36" y="104"/>
                  </a:cubicBezTo>
                  <a:cubicBezTo>
                    <a:pt x="36" y="104"/>
                    <a:pt x="36" y="104"/>
                    <a:pt x="36" y="104"/>
                  </a:cubicBezTo>
                  <a:cubicBezTo>
                    <a:pt x="35" y="104"/>
                    <a:pt x="35" y="104"/>
                    <a:pt x="35" y="104"/>
                  </a:cubicBezTo>
                  <a:cubicBezTo>
                    <a:pt x="35" y="105"/>
                    <a:pt x="35" y="105"/>
                    <a:pt x="35" y="105"/>
                  </a:cubicBezTo>
                  <a:cubicBezTo>
                    <a:pt x="34" y="104"/>
                    <a:pt x="34" y="104"/>
                    <a:pt x="34" y="104"/>
                  </a:cubicBezTo>
                  <a:cubicBezTo>
                    <a:pt x="35" y="104"/>
                    <a:pt x="35" y="104"/>
                    <a:pt x="35" y="104"/>
                  </a:cubicBezTo>
                  <a:cubicBezTo>
                    <a:pt x="35" y="103"/>
                    <a:pt x="35" y="103"/>
                    <a:pt x="35" y="103"/>
                  </a:cubicBezTo>
                  <a:cubicBezTo>
                    <a:pt x="36" y="103"/>
                    <a:pt x="36" y="103"/>
                    <a:pt x="36" y="103"/>
                  </a:cubicBezTo>
                  <a:cubicBezTo>
                    <a:pt x="36" y="103"/>
                    <a:pt x="36" y="103"/>
                    <a:pt x="36" y="103"/>
                  </a:cubicBezTo>
                  <a:cubicBezTo>
                    <a:pt x="37" y="102"/>
                    <a:pt x="37" y="102"/>
                    <a:pt x="37" y="102"/>
                  </a:cubicBezTo>
                  <a:cubicBezTo>
                    <a:pt x="37" y="102"/>
                    <a:pt x="37" y="102"/>
                    <a:pt x="37" y="102"/>
                  </a:cubicBezTo>
                  <a:cubicBezTo>
                    <a:pt x="38" y="102"/>
                    <a:pt x="38" y="102"/>
                    <a:pt x="38" y="102"/>
                  </a:cubicBezTo>
                  <a:cubicBezTo>
                    <a:pt x="38" y="101"/>
                    <a:pt x="38" y="101"/>
                    <a:pt x="38" y="101"/>
                  </a:cubicBezTo>
                  <a:cubicBezTo>
                    <a:pt x="38" y="100"/>
                    <a:pt x="38" y="100"/>
                    <a:pt x="38" y="100"/>
                  </a:cubicBezTo>
                  <a:cubicBezTo>
                    <a:pt x="38" y="100"/>
                    <a:pt x="38" y="100"/>
                    <a:pt x="38" y="100"/>
                  </a:cubicBezTo>
                  <a:cubicBezTo>
                    <a:pt x="37" y="99"/>
                    <a:pt x="37" y="99"/>
                    <a:pt x="37" y="99"/>
                  </a:cubicBezTo>
                  <a:cubicBezTo>
                    <a:pt x="37" y="99"/>
                    <a:pt x="37" y="99"/>
                    <a:pt x="37" y="99"/>
                  </a:cubicBezTo>
                  <a:cubicBezTo>
                    <a:pt x="37" y="99"/>
                    <a:pt x="37" y="99"/>
                    <a:pt x="37" y="99"/>
                  </a:cubicBezTo>
                  <a:cubicBezTo>
                    <a:pt x="36" y="99"/>
                    <a:pt x="36" y="99"/>
                    <a:pt x="36" y="99"/>
                  </a:cubicBezTo>
                  <a:cubicBezTo>
                    <a:pt x="36" y="98"/>
                    <a:pt x="36" y="98"/>
                    <a:pt x="36" y="98"/>
                  </a:cubicBezTo>
                  <a:cubicBezTo>
                    <a:pt x="36" y="97"/>
                    <a:pt x="36" y="97"/>
                    <a:pt x="36" y="97"/>
                  </a:cubicBezTo>
                  <a:cubicBezTo>
                    <a:pt x="36" y="97"/>
                    <a:pt x="36" y="97"/>
                    <a:pt x="36" y="97"/>
                  </a:cubicBezTo>
                  <a:cubicBezTo>
                    <a:pt x="36" y="97"/>
                    <a:pt x="36" y="97"/>
                    <a:pt x="36" y="97"/>
                  </a:cubicBezTo>
                  <a:cubicBezTo>
                    <a:pt x="36" y="96"/>
                    <a:pt x="36" y="96"/>
                    <a:pt x="36" y="96"/>
                  </a:cubicBezTo>
                  <a:cubicBezTo>
                    <a:pt x="36" y="95"/>
                    <a:pt x="36" y="95"/>
                    <a:pt x="36" y="95"/>
                  </a:cubicBezTo>
                  <a:cubicBezTo>
                    <a:pt x="34" y="94"/>
                    <a:pt x="34" y="94"/>
                    <a:pt x="34" y="94"/>
                  </a:cubicBezTo>
                  <a:cubicBezTo>
                    <a:pt x="34" y="94"/>
                    <a:pt x="34" y="94"/>
                    <a:pt x="34" y="94"/>
                  </a:cubicBezTo>
                  <a:cubicBezTo>
                    <a:pt x="34" y="94"/>
                    <a:pt x="34" y="94"/>
                    <a:pt x="34" y="94"/>
                  </a:cubicBezTo>
                  <a:cubicBezTo>
                    <a:pt x="33" y="93"/>
                    <a:pt x="33" y="93"/>
                    <a:pt x="33" y="93"/>
                  </a:cubicBezTo>
                  <a:cubicBezTo>
                    <a:pt x="33" y="93"/>
                    <a:pt x="33" y="93"/>
                    <a:pt x="33" y="93"/>
                  </a:cubicBezTo>
                  <a:cubicBezTo>
                    <a:pt x="34" y="93"/>
                    <a:pt x="34" y="93"/>
                    <a:pt x="34" y="93"/>
                  </a:cubicBezTo>
                  <a:cubicBezTo>
                    <a:pt x="35" y="92"/>
                    <a:pt x="35" y="92"/>
                    <a:pt x="35" y="92"/>
                  </a:cubicBezTo>
                  <a:cubicBezTo>
                    <a:pt x="35" y="92"/>
                    <a:pt x="35" y="92"/>
                    <a:pt x="35" y="92"/>
                  </a:cubicBezTo>
                  <a:cubicBezTo>
                    <a:pt x="35" y="91"/>
                    <a:pt x="35" y="91"/>
                    <a:pt x="35" y="91"/>
                  </a:cubicBezTo>
                  <a:cubicBezTo>
                    <a:pt x="35" y="91"/>
                    <a:pt x="35" y="91"/>
                    <a:pt x="35" y="91"/>
                  </a:cubicBezTo>
                  <a:cubicBezTo>
                    <a:pt x="34" y="91"/>
                    <a:pt x="34" y="91"/>
                    <a:pt x="34" y="91"/>
                  </a:cubicBezTo>
                  <a:cubicBezTo>
                    <a:pt x="34" y="91"/>
                    <a:pt x="34" y="91"/>
                    <a:pt x="34" y="91"/>
                  </a:cubicBezTo>
                  <a:cubicBezTo>
                    <a:pt x="35" y="91"/>
                    <a:pt x="35" y="91"/>
                    <a:pt x="35" y="91"/>
                  </a:cubicBezTo>
                  <a:cubicBezTo>
                    <a:pt x="35" y="90"/>
                    <a:pt x="35" y="90"/>
                    <a:pt x="35" y="90"/>
                  </a:cubicBezTo>
                  <a:cubicBezTo>
                    <a:pt x="36" y="89"/>
                    <a:pt x="36" y="89"/>
                    <a:pt x="36" y="89"/>
                  </a:cubicBezTo>
                  <a:cubicBezTo>
                    <a:pt x="36" y="89"/>
                    <a:pt x="36" y="89"/>
                    <a:pt x="36" y="89"/>
                  </a:cubicBezTo>
                  <a:cubicBezTo>
                    <a:pt x="36" y="89"/>
                    <a:pt x="36" y="89"/>
                    <a:pt x="36" y="89"/>
                  </a:cubicBezTo>
                  <a:cubicBezTo>
                    <a:pt x="36" y="88"/>
                    <a:pt x="36" y="88"/>
                    <a:pt x="36" y="88"/>
                  </a:cubicBezTo>
                  <a:cubicBezTo>
                    <a:pt x="36" y="88"/>
                    <a:pt x="36" y="88"/>
                    <a:pt x="36" y="88"/>
                  </a:cubicBezTo>
                  <a:cubicBezTo>
                    <a:pt x="35" y="88"/>
                    <a:pt x="35" y="88"/>
                    <a:pt x="35" y="88"/>
                  </a:cubicBezTo>
                  <a:cubicBezTo>
                    <a:pt x="34" y="87"/>
                    <a:pt x="34" y="87"/>
                    <a:pt x="34" y="87"/>
                  </a:cubicBezTo>
                  <a:cubicBezTo>
                    <a:pt x="33" y="86"/>
                    <a:pt x="33" y="86"/>
                    <a:pt x="33" y="86"/>
                  </a:cubicBezTo>
                  <a:cubicBezTo>
                    <a:pt x="33" y="86"/>
                    <a:pt x="33" y="86"/>
                    <a:pt x="33" y="86"/>
                  </a:cubicBezTo>
                  <a:cubicBezTo>
                    <a:pt x="33" y="86"/>
                    <a:pt x="33" y="86"/>
                    <a:pt x="33" y="86"/>
                  </a:cubicBezTo>
                  <a:cubicBezTo>
                    <a:pt x="33" y="86"/>
                    <a:pt x="33" y="86"/>
                    <a:pt x="33" y="86"/>
                  </a:cubicBezTo>
                  <a:cubicBezTo>
                    <a:pt x="32" y="86"/>
                    <a:pt x="32" y="86"/>
                    <a:pt x="32" y="86"/>
                  </a:cubicBezTo>
                  <a:cubicBezTo>
                    <a:pt x="32" y="86"/>
                    <a:pt x="32" y="86"/>
                    <a:pt x="32" y="86"/>
                  </a:cubicBezTo>
                  <a:cubicBezTo>
                    <a:pt x="32" y="86"/>
                    <a:pt x="32" y="86"/>
                    <a:pt x="32" y="86"/>
                  </a:cubicBezTo>
                  <a:cubicBezTo>
                    <a:pt x="32" y="85"/>
                    <a:pt x="32" y="85"/>
                    <a:pt x="32" y="85"/>
                  </a:cubicBezTo>
                  <a:cubicBezTo>
                    <a:pt x="31" y="85"/>
                    <a:pt x="31" y="85"/>
                    <a:pt x="31" y="85"/>
                  </a:cubicBezTo>
                  <a:cubicBezTo>
                    <a:pt x="31" y="85"/>
                    <a:pt x="31" y="85"/>
                    <a:pt x="31" y="85"/>
                  </a:cubicBezTo>
                  <a:cubicBezTo>
                    <a:pt x="30" y="84"/>
                    <a:pt x="30" y="84"/>
                    <a:pt x="30" y="84"/>
                  </a:cubicBezTo>
                  <a:cubicBezTo>
                    <a:pt x="30" y="84"/>
                    <a:pt x="30" y="84"/>
                    <a:pt x="30" y="84"/>
                  </a:cubicBezTo>
                  <a:cubicBezTo>
                    <a:pt x="30" y="84"/>
                    <a:pt x="30" y="84"/>
                    <a:pt x="30" y="84"/>
                  </a:cubicBezTo>
                  <a:cubicBezTo>
                    <a:pt x="29" y="84"/>
                    <a:pt x="29" y="84"/>
                    <a:pt x="29" y="84"/>
                  </a:cubicBezTo>
                  <a:cubicBezTo>
                    <a:pt x="29" y="84"/>
                    <a:pt x="29" y="84"/>
                    <a:pt x="29" y="84"/>
                  </a:cubicBezTo>
                  <a:cubicBezTo>
                    <a:pt x="29" y="83"/>
                    <a:pt x="29" y="83"/>
                    <a:pt x="29" y="83"/>
                  </a:cubicBezTo>
                  <a:cubicBezTo>
                    <a:pt x="28" y="83"/>
                    <a:pt x="28" y="83"/>
                    <a:pt x="28" y="83"/>
                  </a:cubicBezTo>
                  <a:cubicBezTo>
                    <a:pt x="27" y="82"/>
                    <a:pt x="27" y="82"/>
                    <a:pt x="27" y="82"/>
                  </a:cubicBezTo>
                  <a:cubicBezTo>
                    <a:pt x="27" y="82"/>
                    <a:pt x="27" y="82"/>
                    <a:pt x="27" y="82"/>
                  </a:cubicBezTo>
                  <a:cubicBezTo>
                    <a:pt x="27" y="82"/>
                    <a:pt x="27" y="82"/>
                    <a:pt x="27" y="82"/>
                  </a:cubicBezTo>
                  <a:cubicBezTo>
                    <a:pt x="26" y="82"/>
                    <a:pt x="26" y="82"/>
                    <a:pt x="26" y="82"/>
                  </a:cubicBezTo>
                  <a:cubicBezTo>
                    <a:pt x="25" y="81"/>
                    <a:pt x="25" y="81"/>
                    <a:pt x="25" y="81"/>
                  </a:cubicBezTo>
                  <a:cubicBezTo>
                    <a:pt x="24" y="81"/>
                    <a:pt x="24" y="81"/>
                    <a:pt x="24" y="81"/>
                  </a:cubicBezTo>
                  <a:cubicBezTo>
                    <a:pt x="23" y="80"/>
                    <a:pt x="23" y="80"/>
                    <a:pt x="23" y="80"/>
                  </a:cubicBezTo>
                  <a:cubicBezTo>
                    <a:pt x="22" y="80"/>
                    <a:pt x="22" y="80"/>
                    <a:pt x="22" y="80"/>
                  </a:cubicBezTo>
                  <a:cubicBezTo>
                    <a:pt x="22" y="80"/>
                    <a:pt x="22" y="80"/>
                    <a:pt x="22" y="80"/>
                  </a:cubicBezTo>
                  <a:cubicBezTo>
                    <a:pt x="21" y="80"/>
                    <a:pt x="21" y="80"/>
                    <a:pt x="21" y="80"/>
                  </a:cubicBezTo>
                  <a:cubicBezTo>
                    <a:pt x="20" y="81"/>
                    <a:pt x="20" y="81"/>
                    <a:pt x="20" y="81"/>
                  </a:cubicBezTo>
                  <a:cubicBezTo>
                    <a:pt x="20" y="82"/>
                    <a:pt x="20" y="82"/>
                    <a:pt x="20" y="82"/>
                  </a:cubicBezTo>
                  <a:cubicBezTo>
                    <a:pt x="19" y="82"/>
                    <a:pt x="19" y="82"/>
                    <a:pt x="19" y="82"/>
                  </a:cubicBezTo>
                  <a:cubicBezTo>
                    <a:pt x="19" y="81"/>
                    <a:pt x="19" y="81"/>
                    <a:pt x="19" y="81"/>
                  </a:cubicBezTo>
                  <a:cubicBezTo>
                    <a:pt x="20" y="81"/>
                    <a:pt x="20" y="81"/>
                    <a:pt x="20" y="81"/>
                  </a:cubicBezTo>
                  <a:cubicBezTo>
                    <a:pt x="20" y="80"/>
                    <a:pt x="20" y="80"/>
                    <a:pt x="20" y="80"/>
                  </a:cubicBezTo>
                  <a:cubicBezTo>
                    <a:pt x="19" y="80"/>
                    <a:pt x="19" y="80"/>
                    <a:pt x="19" y="80"/>
                  </a:cubicBezTo>
                  <a:cubicBezTo>
                    <a:pt x="19" y="80"/>
                    <a:pt x="19" y="80"/>
                    <a:pt x="19" y="80"/>
                  </a:cubicBezTo>
                  <a:cubicBezTo>
                    <a:pt x="18" y="80"/>
                    <a:pt x="18" y="80"/>
                    <a:pt x="18" y="80"/>
                  </a:cubicBezTo>
                  <a:cubicBezTo>
                    <a:pt x="18" y="81"/>
                    <a:pt x="18" y="81"/>
                    <a:pt x="18" y="81"/>
                  </a:cubicBezTo>
                  <a:cubicBezTo>
                    <a:pt x="17" y="81"/>
                    <a:pt x="17" y="81"/>
                    <a:pt x="17" y="81"/>
                  </a:cubicBezTo>
                  <a:cubicBezTo>
                    <a:pt x="17" y="81"/>
                    <a:pt x="17" y="81"/>
                    <a:pt x="17" y="81"/>
                  </a:cubicBezTo>
                  <a:cubicBezTo>
                    <a:pt x="16" y="80"/>
                    <a:pt x="16" y="80"/>
                    <a:pt x="16" y="80"/>
                  </a:cubicBezTo>
                  <a:cubicBezTo>
                    <a:pt x="16" y="80"/>
                    <a:pt x="16" y="80"/>
                    <a:pt x="16" y="80"/>
                  </a:cubicBezTo>
                  <a:cubicBezTo>
                    <a:pt x="16" y="80"/>
                    <a:pt x="16" y="80"/>
                    <a:pt x="16" y="80"/>
                  </a:cubicBezTo>
                  <a:cubicBezTo>
                    <a:pt x="15" y="82"/>
                    <a:pt x="15" y="82"/>
                    <a:pt x="15" y="82"/>
                  </a:cubicBezTo>
                  <a:cubicBezTo>
                    <a:pt x="15" y="82"/>
                    <a:pt x="15" y="82"/>
                    <a:pt x="15" y="82"/>
                  </a:cubicBezTo>
                  <a:cubicBezTo>
                    <a:pt x="15" y="82"/>
                    <a:pt x="15" y="82"/>
                    <a:pt x="15" y="82"/>
                  </a:cubicBezTo>
                  <a:cubicBezTo>
                    <a:pt x="14" y="81"/>
                    <a:pt x="14" y="81"/>
                    <a:pt x="14" y="81"/>
                  </a:cubicBezTo>
                  <a:cubicBezTo>
                    <a:pt x="15" y="80"/>
                    <a:pt x="15" y="80"/>
                    <a:pt x="15" y="80"/>
                  </a:cubicBezTo>
                  <a:cubicBezTo>
                    <a:pt x="15" y="80"/>
                    <a:pt x="15" y="80"/>
                    <a:pt x="15" y="80"/>
                  </a:cubicBezTo>
                  <a:cubicBezTo>
                    <a:pt x="15" y="79"/>
                    <a:pt x="15" y="79"/>
                    <a:pt x="15" y="79"/>
                  </a:cubicBezTo>
                  <a:cubicBezTo>
                    <a:pt x="15" y="79"/>
                    <a:pt x="15" y="79"/>
                    <a:pt x="15" y="79"/>
                  </a:cubicBezTo>
                  <a:cubicBezTo>
                    <a:pt x="14" y="79"/>
                    <a:pt x="14" y="79"/>
                    <a:pt x="14" y="79"/>
                  </a:cubicBezTo>
                  <a:cubicBezTo>
                    <a:pt x="14" y="80"/>
                    <a:pt x="14" y="80"/>
                    <a:pt x="14" y="80"/>
                  </a:cubicBezTo>
                  <a:cubicBezTo>
                    <a:pt x="13" y="80"/>
                    <a:pt x="13" y="80"/>
                    <a:pt x="13" y="80"/>
                  </a:cubicBezTo>
                  <a:cubicBezTo>
                    <a:pt x="13" y="80"/>
                    <a:pt x="13" y="80"/>
                    <a:pt x="13" y="80"/>
                  </a:cubicBezTo>
                  <a:cubicBezTo>
                    <a:pt x="13" y="80"/>
                    <a:pt x="13" y="80"/>
                    <a:pt x="13" y="80"/>
                  </a:cubicBezTo>
                  <a:cubicBezTo>
                    <a:pt x="12" y="80"/>
                    <a:pt x="12" y="80"/>
                    <a:pt x="12" y="80"/>
                  </a:cubicBezTo>
                  <a:cubicBezTo>
                    <a:pt x="12" y="79"/>
                    <a:pt x="12" y="79"/>
                    <a:pt x="12" y="79"/>
                  </a:cubicBezTo>
                  <a:cubicBezTo>
                    <a:pt x="12" y="79"/>
                    <a:pt x="12" y="79"/>
                    <a:pt x="12" y="79"/>
                  </a:cubicBezTo>
                  <a:cubicBezTo>
                    <a:pt x="12" y="78"/>
                    <a:pt x="12" y="78"/>
                    <a:pt x="12" y="78"/>
                  </a:cubicBezTo>
                  <a:cubicBezTo>
                    <a:pt x="12" y="78"/>
                    <a:pt x="12" y="78"/>
                    <a:pt x="12" y="78"/>
                  </a:cubicBezTo>
                  <a:cubicBezTo>
                    <a:pt x="11" y="78"/>
                    <a:pt x="11" y="78"/>
                    <a:pt x="11" y="78"/>
                  </a:cubicBezTo>
                  <a:cubicBezTo>
                    <a:pt x="11" y="79"/>
                    <a:pt x="11" y="79"/>
                    <a:pt x="11" y="79"/>
                  </a:cubicBezTo>
                  <a:cubicBezTo>
                    <a:pt x="11" y="79"/>
                    <a:pt x="11" y="79"/>
                    <a:pt x="11" y="79"/>
                  </a:cubicBezTo>
                  <a:cubicBezTo>
                    <a:pt x="10" y="80"/>
                    <a:pt x="10" y="80"/>
                    <a:pt x="10" y="80"/>
                  </a:cubicBezTo>
                  <a:cubicBezTo>
                    <a:pt x="10" y="80"/>
                    <a:pt x="10" y="80"/>
                    <a:pt x="10" y="80"/>
                  </a:cubicBezTo>
                  <a:cubicBezTo>
                    <a:pt x="11" y="81"/>
                    <a:pt x="11" y="81"/>
                    <a:pt x="11" y="81"/>
                  </a:cubicBezTo>
                  <a:cubicBezTo>
                    <a:pt x="11" y="82"/>
                    <a:pt x="11" y="82"/>
                    <a:pt x="11" y="82"/>
                  </a:cubicBezTo>
                  <a:cubicBezTo>
                    <a:pt x="10" y="82"/>
                    <a:pt x="10" y="82"/>
                    <a:pt x="10" y="82"/>
                  </a:cubicBezTo>
                  <a:cubicBezTo>
                    <a:pt x="10" y="82"/>
                    <a:pt x="10" y="82"/>
                    <a:pt x="10" y="82"/>
                  </a:cubicBezTo>
                  <a:cubicBezTo>
                    <a:pt x="9" y="81"/>
                    <a:pt x="9" y="81"/>
                    <a:pt x="9" y="81"/>
                  </a:cubicBezTo>
                  <a:cubicBezTo>
                    <a:pt x="8" y="81"/>
                    <a:pt x="8" y="81"/>
                    <a:pt x="8" y="81"/>
                  </a:cubicBezTo>
                  <a:cubicBezTo>
                    <a:pt x="7" y="80"/>
                    <a:pt x="7" y="80"/>
                    <a:pt x="7" y="80"/>
                  </a:cubicBezTo>
                  <a:cubicBezTo>
                    <a:pt x="7" y="80"/>
                    <a:pt x="7" y="80"/>
                    <a:pt x="7" y="80"/>
                  </a:cubicBezTo>
                  <a:cubicBezTo>
                    <a:pt x="6" y="79"/>
                    <a:pt x="6" y="79"/>
                    <a:pt x="6" y="79"/>
                  </a:cubicBezTo>
                  <a:cubicBezTo>
                    <a:pt x="6" y="79"/>
                    <a:pt x="6" y="79"/>
                    <a:pt x="6" y="79"/>
                  </a:cubicBezTo>
                  <a:cubicBezTo>
                    <a:pt x="6" y="79"/>
                    <a:pt x="6" y="79"/>
                    <a:pt x="6" y="79"/>
                  </a:cubicBezTo>
                  <a:cubicBezTo>
                    <a:pt x="5" y="79"/>
                    <a:pt x="5" y="79"/>
                    <a:pt x="5" y="79"/>
                  </a:cubicBezTo>
                  <a:cubicBezTo>
                    <a:pt x="5" y="77"/>
                    <a:pt x="5" y="77"/>
                    <a:pt x="5" y="77"/>
                  </a:cubicBezTo>
                  <a:cubicBezTo>
                    <a:pt x="4" y="77"/>
                    <a:pt x="4" y="77"/>
                    <a:pt x="4" y="77"/>
                  </a:cubicBezTo>
                  <a:cubicBezTo>
                    <a:pt x="4" y="76"/>
                    <a:pt x="4" y="76"/>
                    <a:pt x="4" y="76"/>
                  </a:cubicBezTo>
                  <a:cubicBezTo>
                    <a:pt x="4" y="75"/>
                    <a:pt x="4" y="75"/>
                    <a:pt x="4" y="75"/>
                  </a:cubicBezTo>
                  <a:cubicBezTo>
                    <a:pt x="4" y="75"/>
                    <a:pt x="4" y="75"/>
                    <a:pt x="4" y="75"/>
                  </a:cubicBezTo>
                  <a:cubicBezTo>
                    <a:pt x="5" y="75"/>
                    <a:pt x="5" y="75"/>
                    <a:pt x="5" y="75"/>
                  </a:cubicBezTo>
                  <a:cubicBezTo>
                    <a:pt x="6" y="74"/>
                    <a:pt x="6" y="74"/>
                    <a:pt x="6" y="74"/>
                  </a:cubicBezTo>
                  <a:cubicBezTo>
                    <a:pt x="6" y="74"/>
                    <a:pt x="6" y="74"/>
                    <a:pt x="6" y="74"/>
                  </a:cubicBezTo>
                  <a:cubicBezTo>
                    <a:pt x="8" y="74"/>
                    <a:pt x="8" y="74"/>
                    <a:pt x="8" y="74"/>
                  </a:cubicBezTo>
                  <a:cubicBezTo>
                    <a:pt x="8" y="74"/>
                    <a:pt x="8" y="74"/>
                    <a:pt x="8" y="74"/>
                  </a:cubicBezTo>
                  <a:cubicBezTo>
                    <a:pt x="8" y="74"/>
                    <a:pt x="8" y="74"/>
                    <a:pt x="8" y="74"/>
                  </a:cubicBezTo>
                  <a:cubicBezTo>
                    <a:pt x="9" y="73"/>
                    <a:pt x="9" y="73"/>
                    <a:pt x="9" y="73"/>
                  </a:cubicBezTo>
                  <a:cubicBezTo>
                    <a:pt x="9" y="73"/>
                    <a:pt x="9" y="73"/>
                    <a:pt x="9" y="73"/>
                  </a:cubicBezTo>
                  <a:cubicBezTo>
                    <a:pt x="8" y="73"/>
                    <a:pt x="8" y="73"/>
                    <a:pt x="8" y="73"/>
                  </a:cubicBezTo>
                  <a:cubicBezTo>
                    <a:pt x="7" y="73"/>
                    <a:pt x="7" y="73"/>
                    <a:pt x="7" y="73"/>
                  </a:cubicBezTo>
                  <a:cubicBezTo>
                    <a:pt x="6" y="73"/>
                    <a:pt x="6" y="73"/>
                    <a:pt x="6" y="73"/>
                  </a:cubicBezTo>
                  <a:cubicBezTo>
                    <a:pt x="6" y="73"/>
                    <a:pt x="6" y="73"/>
                    <a:pt x="6" y="73"/>
                  </a:cubicBezTo>
                  <a:cubicBezTo>
                    <a:pt x="5" y="72"/>
                    <a:pt x="5" y="72"/>
                    <a:pt x="5" y="72"/>
                  </a:cubicBezTo>
                  <a:cubicBezTo>
                    <a:pt x="5" y="71"/>
                    <a:pt x="5" y="71"/>
                    <a:pt x="5" y="71"/>
                  </a:cubicBezTo>
                  <a:cubicBezTo>
                    <a:pt x="5" y="70"/>
                    <a:pt x="5" y="70"/>
                    <a:pt x="5" y="70"/>
                  </a:cubicBezTo>
                  <a:cubicBezTo>
                    <a:pt x="6" y="70"/>
                    <a:pt x="6" y="70"/>
                    <a:pt x="6" y="70"/>
                  </a:cubicBezTo>
                  <a:cubicBezTo>
                    <a:pt x="6" y="69"/>
                    <a:pt x="6" y="69"/>
                    <a:pt x="6" y="69"/>
                  </a:cubicBezTo>
                  <a:cubicBezTo>
                    <a:pt x="6" y="69"/>
                    <a:pt x="6" y="69"/>
                    <a:pt x="6" y="69"/>
                  </a:cubicBezTo>
                  <a:cubicBezTo>
                    <a:pt x="6" y="69"/>
                    <a:pt x="6" y="69"/>
                    <a:pt x="6" y="69"/>
                  </a:cubicBezTo>
                  <a:cubicBezTo>
                    <a:pt x="5" y="69"/>
                    <a:pt x="5" y="69"/>
                    <a:pt x="5" y="69"/>
                  </a:cubicBezTo>
                  <a:cubicBezTo>
                    <a:pt x="5" y="70"/>
                    <a:pt x="5" y="70"/>
                    <a:pt x="5" y="70"/>
                  </a:cubicBezTo>
                  <a:cubicBezTo>
                    <a:pt x="4" y="70"/>
                    <a:pt x="4" y="70"/>
                    <a:pt x="4" y="70"/>
                  </a:cubicBezTo>
                  <a:cubicBezTo>
                    <a:pt x="4" y="70"/>
                    <a:pt x="4" y="70"/>
                    <a:pt x="4" y="70"/>
                  </a:cubicBezTo>
                  <a:cubicBezTo>
                    <a:pt x="4" y="71"/>
                    <a:pt x="4" y="71"/>
                    <a:pt x="4" y="71"/>
                  </a:cubicBezTo>
                  <a:cubicBezTo>
                    <a:pt x="3" y="70"/>
                    <a:pt x="3" y="70"/>
                    <a:pt x="3" y="70"/>
                  </a:cubicBezTo>
                  <a:cubicBezTo>
                    <a:pt x="2" y="70"/>
                    <a:pt x="2" y="70"/>
                    <a:pt x="2" y="70"/>
                  </a:cubicBezTo>
                  <a:cubicBezTo>
                    <a:pt x="3" y="69"/>
                    <a:pt x="3" y="69"/>
                    <a:pt x="3" y="69"/>
                  </a:cubicBezTo>
                  <a:cubicBezTo>
                    <a:pt x="3" y="69"/>
                    <a:pt x="3" y="69"/>
                    <a:pt x="3" y="69"/>
                  </a:cubicBezTo>
                  <a:cubicBezTo>
                    <a:pt x="3" y="69"/>
                    <a:pt x="3" y="69"/>
                    <a:pt x="3" y="69"/>
                  </a:cubicBezTo>
                  <a:cubicBezTo>
                    <a:pt x="2" y="69"/>
                    <a:pt x="2" y="69"/>
                    <a:pt x="2" y="69"/>
                  </a:cubicBezTo>
                  <a:cubicBezTo>
                    <a:pt x="2" y="69"/>
                    <a:pt x="2" y="69"/>
                    <a:pt x="2" y="69"/>
                  </a:cubicBezTo>
                  <a:cubicBezTo>
                    <a:pt x="2" y="68"/>
                    <a:pt x="2" y="68"/>
                    <a:pt x="2" y="68"/>
                  </a:cubicBezTo>
                  <a:cubicBezTo>
                    <a:pt x="2" y="68"/>
                    <a:pt x="2" y="68"/>
                    <a:pt x="2" y="68"/>
                  </a:cubicBezTo>
                  <a:cubicBezTo>
                    <a:pt x="2" y="67"/>
                    <a:pt x="2" y="67"/>
                    <a:pt x="2" y="67"/>
                  </a:cubicBezTo>
                  <a:cubicBezTo>
                    <a:pt x="3" y="67"/>
                    <a:pt x="3" y="67"/>
                    <a:pt x="3" y="67"/>
                  </a:cubicBezTo>
                  <a:cubicBezTo>
                    <a:pt x="3" y="67"/>
                    <a:pt x="3" y="67"/>
                    <a:pt x="3" y="67"/>
                  </a:cubicBezTo>
                  <a:cubicBezTo>
                    <a:pt x="4" y="67"/>
                    <a:pt x="4" y="67"/>
                    <a:pt x="4" y="67"/>
                  </a:cubicBezTo>
                  <a:cubicBezTo>
                    <a:pt x="4" y="67"/>
                    <a:pt x="4" y="67"/>
                    <a:pt x="4" y="67"/>
                  </a:cubicBezTo>
                  <a:cubicBezTo>
                    <a:pt x="4" y="66"/>
                    <a:pt x="4" y="66"/>
                    <a:pt x="4" y="66"/>
                  </a:cubicBezTo>
                  <a:cubicBezTo>
                    <a:pt x="6" y="66"/>
                    <a:pt x="6" y="66"/>
                    <a:pt x="6" y="66"/>
                  </a:cubicBezTo>
                  <a:cubicBezTo>
                    <a:pt x="7" y="66"/>
                    <a:pt x="7" y="66"/>
                    <a:pt x="7" y="66"/>
                  </a:cubicBezTo>
                  <a:cubicBezTo>
                    <a:pt x="8" y="67"/>
                    <a:pt x="8" y="67"/>
                    <a:pt x="8" y="67"/>
                  </a:cubicBezTo>
                  <a:cubicBezTo>
                    <a:pt x="10" y="67"/>
                    <a:pt x="10" y="67"/>
                    <a:pt x="10" y="67"/>
                  </a:cubicBezTo>
                  <a:cubicBezTo>
                    <a:pt x="11" y="67"/>
                    <a:pt x="11" y="67"/>
                    <a:pt x="11" y="67"/>
                  </a:cubicBezTo>
                  <a:cubicBezTo>
                    <a:pt x="12" y="67"/>
                    <a:pt x="12" y="67"/>
                    <a:pt x="12" y="67"/>
                  </a:cubicBezTo>
                  <a:cubicBezTo>
                    <a:pt x="13" y="68"/>
                    <a:pt x="13" y="68"/>
                    <a:pt x="13" y="68"/>
                  </a:cubicBezTo>
                  <a:cubicBezTo>
                    <a:pt x="15" y="69"/>
                    <a:pt x="15" y="69"/>
                    <a:pt x="15" y="69"/>
                  </a:cubicBezTo>
                  <a:cubicBezTo>
                    <a:pt x="15" y="69"/>
                    <a:pt x="15" y="69"/>
                    <a:pt x="15" y="69"/>
                  </a:cubicBezTo>
                  <a:cubicBezTo>
                    <a:pt x="16" y="69"/>
                    <a:pt x="16" y="69"/>
                    <a:pt x="16" y="69"/>
                  </a:cubicBezTo>
                  <a:cubicBezTo>
                    <a:pt x="17" y="68"/>
                    <a:pt x="17" y="68"/>
                    <a:pt x="17" y="68"/>
                  </a:cubicBezTo>
                  <a:cubicBezTo>
                    <a:pt x="16" y="68"/>
                    <a:pt x="16" y="68"/>
                    <a:pt x="16" y="68"/>
                  </a:cubicBezTo>
                  <a:cubicBezTo>
                    <a:pt x="15" y="68"/>
                    <a:pt x="15" y="68"/>
                    <a:pt x="15" y="68"/>
                  </a:cubicBezTo>
                  <a:cubicBezTo>
                    <a:pt x="14" y="68"/>
                    <a:pt x="14" y="68"/>
                    <a:pt x="14" y="68"/>
                  </a:cubicBezTo>
                  <a:cubicBezTo>
                    <a:pt x="13" y="67"/>
                    <a:pt x="13" y="67"/>
                    <a:pt x="13" y="67"/>
                  </a:cubicBezTo>
                  <a:cubicBezTo>
                    <a:pt x="12" y="67"/>
                    <a:pt x="12" y="67"/>
                    <a:pt x="12" y="67"/>
                  </a:cubicBezTo>
                  <a:cubicBezTo>
                    <a:pt x="11" y="67"/>
                    <a:pt x="11" y="67"/>
                    <a:pt x="11" y="67"/>
                  </a:cubicBezTo>
                  <a:cubicBezTo>
                    <a:pt x="10" y="66"/>
                    <a:pt x="10" y="66"/>
                    <a:pt x="10" y="66"/>
                  </a:cubicBezTo>
                  <a:cubicBezTo>
                    <a:pt x="10" y="66"/>
                    <a:pt x="10" y="66"/>
                    <a:pt x="10" y="66"/>
                  </a:cubicBezTo>
                  <a:cubicBezTo>
                    <a:pt x="11" y="65"/>
                    <a:pt x="11" y="65"/>
                    <a:pt x="11" y="65"/>
                  </a:cubicBezTo>
                  <a:cubicBezTo>
                    <a:pt x="13" y="65"/>
                    <a:pt x="13" y="65"/>
                    <a:pt x="13" y="65"/>
                  </a:cubicBezTo>
                  <a:cubicBezTo>
                    <a:pt x="14" y="65"/>
                    <a:pt x="14" y="65"/>
                    <a:pt x="14" y="65"/>
                  </a:cubicBezTo>
                  <a:cubicBezTo>
                    <a:pt x="16" y="66"/>
                    <a:pt x="16" y="66"/>
                    <a:pt x="16" y="66"/>
                  </a:cubicBezTo>
                  <a:cubicBezTo>
                    <a:pt x="16" y="66"/>
                    <a:pt x="16" y="66"/>
                    <a:pt x="16" y="66"/>
                  </a:cubicBezTo>
                  <a:cubicBezTo>
                    <a:pt x="17" y="67"/>
                    <a:pt x="17" y="67"/>
                    <a:pt x="17" y="67"/>
                  </a:cubicBezTo>
                  <a:cubicBezTo>
                    <a:pt x="17" y="67"/>
                    <a:pt x="17" y="67"/>
                    <a:pt x="17" y="67"/>
                  </a:cubicBezTo>
                  <a:cubicBezTo>
                    <a:pt x="18" y="67"/>
                    <a:pt x="18" y="67"/>
                    <a:pt x="18" y="67"/>
                  </a:cubicBezTo>
                  <a:cubicBezTo>
                    <a:pt x="18" y="67"/>
                    <a:pt x="18" y="67"/>
                    <a:pt x="18" y="67"/>
                  </a:cubicBezTo>
                  <a:cubicBezTo>
                    <a:pt x="18" y="67"/>
                    <a:pt x="18" y="67"/>
                    <a:pt x="18" y="67"/>
                  </a:cubicBezTo>
                  <a:cubicBezTo>
                    <a:pt x="18" y="66"/>
                    <a:pt x="18" y="66"/>
                    <a:pt x="18" y="66"/>
                  </a:cubicBezTo>
                  <a:cubicBezTo>
                    <a:pt x="19" y="65"/>
                    <a:pt x="19" y="65"/>
                    <a:pt x="19" y="65"/>
                  </a:cubicBezTo>
                  <a:cubicBezTo>
                    <a:pt x="19" y="65"/>
                    <a:pt x="19" y="65"/>
                    <a:pt x="19" y="65"/>
                  </a:cubicBezTo>
                  <a:cubicBezTo>
                    <a:pt x="19" y="64"/>
                    <a:pt x="19" y="64"/>
                    <a:pt x="19" y="64"/>
                  </a:cubicBezTo>
                  <a:cubicBezTo>
                    <a:pt x="18" y="64"/>
                    <a:pt x="18" y="64"/>
                    <a:pt x="18" y="64"/>
                  </a:cubicBezTo>
                  <a:cubicBezTo>
                    <a:pt x="18" y="64"/>
                    <a:pt x="18" y="64"/>
                    <a:pt x="18" y="64"/>
                  </a:cubicBezTo>
                  <a:cubicBezTo>
                    <a:pt x="17" y="64"/>
                    <a:pt x="17" y="64"/>
                    <a:pt x="17" y="64"/>
                  </a:cubicBezTo>
                  <a:cubicBezTo>
                    <a:pt x="18" y="63"/>
                    <a:pt x="18" y="63"/>
                    <a:pt x="18" y="63"/>
                  </a:cubicBezTo>
                  <a:cubicBezTo>
                    <a:pt x="17" y="63"/>
                    <a:pt x="17" y="63"/>
                    <a:pt x="17" y="63"/>
                  </a:cubicBezTo>
                  <a:cubicBezTo>
                    <a:pt x="16" y="63"/>
                    <a:pt x="16" y="63"/>
                    <a:pt x="16" y="63"/>
                  </a:cubicBezTo>
                  <a:cubicBezTo>
                    <a:pt x="16" y="64"/>
                    <a:pt x="16" y="64"/>
                    <a:pt x="16" y="64"/>
                  </a:cubicBezTo>
                  <a:cubicBezTo>
                    <a:pt x="15" y="64"/>
                    <a:pt x="15" y="64"/>
                    <a:pt x="15" y="64"/>
                  </a:cubicBezTo>
                  <a:cubicBezTo>
                    <a:pt x="13" y="64"/>
                    <a:pt x="13" y="64"/>
                    <a:pt x="13" y="64"/>
                  </a:cubicBezTo>
                  <a:cubicBezTo>
                    <a:pt x="13" y="63"/>
                    <a:pt x="13" y="63"/>
                    <a:pt x="13" y="63"/>
                  </a:cubicBezTo>
                  <a:cubicBezTo>
                    <a:pt x="13" y="63"/>
                    <a:pt x="13" y="63"/>
                    <a:pt x="13" y="63"/>
                  </a:cubicBezTo>
                  <a:cubicBezTo>
                    <a:pt x="13" y="63"/>
                    <a:pt x="13" y="63"/>
                    <a:pt x="13" y="63"/>
                  </a:cubicBezTo>
                  <a:cubicBezTo>
                    <a:pt x="12" y="62"/>
                    <a:pt x="12" y="62"/>
                    <a:pt x="12" y="62"/>
                  </a:cubicBezTo>
                  <a:cubicBezTo>
                    <a:pt x="11" y="62"/>
                    <a:pt x="11" y="62"/>
                    <a:pt x="11" y="62"/>
                  </a:cubicBezTo>
                  <a:cubicBezTo>
                    <a:pt x="11" y="62"/>
                    <a:pt x="11" y="62"/>
                    <a:pt x="11" y="62"/>
                  </a:cubicBezTo>
                  <a:cubicBezTo>
                    <a:pt x="11" y="62"/>
                    <a:pt x="11" y="62"/>
                    <a:pt x="11" y="62"/>
                  </a:cubicBezTo>
                  <a:cubicBezTo>
                    <a:pt x="12" y="63"/>
                    <a:pt x="12" y="63"/>
                    <a:pt x="12" y="63"/>
                  </a:cubicBezTo>
                  <a:cubicBezTo>
                    <a:pt x="12" y="64"/>
                    <a:pt x="12" y="64"/>
                    <a:pt x="12" y="64"/>
                  </a:cubicBezTo>
                  <a:cubicBezTo>
                    <a:pt x="11" y="64"/>
                    <a:pt x="11" y="64"/>
                    <a:pt x="11" y="64"/>
                  </a:cubicBezTo>
                  <a:cubicBezTo>
                    <a:pt x="10" y="64"/>
                    <a:pt x="10" y="64"/>
                    <a:pt x="10" y="64"/>
                  </a:cubicBezTo>
                  <a:cubicBezTo>
                    <a:pt x="9" y="64"/>
                    <a:pt x="9" y="64"/>
                    <a:pt x="9" y="64"/>
                  </a:cubicBezTo>
                  <a:cubicBezTo>
                    <a:pt x="8" y="62"/>
                    <a:pt x="8" y="62"/>
                    <a:pt x="8" y="62"/>
                  </a:cubicBezTo>
                  <a:cubicBezTo>
                    <a:pt x="8" y="62"/>
                    <a:pt x="8" y="62"/>
                    <a:pt x="8" y="62"/>
                  </a:cubicBezTo>
                  <a:cubicBezTo>
                    <a:pt x="9" y="62"/>
                    <a:pt x="9" y="62"/>
                    <a:pt x="9" y="62"/>
                  </a:cubicBezTo>
                  <a:cubicBezTo>
                    <a:pt x="10" y="61"/>
                    <a:pt x="10" y="61"/>
                    <a:pt x="10" y="61"/>
                  </a:cubicBezTo>
                  <a:cubicBezTo>
                    <a:pt x="10" y="61"/>
                    <a:pt x="10" y="61"/>
                    <a:pt x="10" y="61"/>
                  </a:cubicBezTo>
                  <a:cubicBezTo>
                    <a:pt x="10" y="61"/>
                    <a:pt x="10" y="61"/>
                    <a:pt x="10" y="61"/>
                  </a:cubicBezTo>
                  <a:cubicBezTo>
                    <a:pt x="9" y="61"/>
                    <a:pt x="9" y="61"/>
                    <a:pt x="9" y="61"/>
                  </a:cubicBezTo>
                  <a:cubicBezTo>
                    <a:pt x="8" y="62"/>
                    <a:pt x="8" y="62"/>
                    <a:pt x="8" y="62"/>
                  </a:cubicBezTo>
                  <a:cubicBezTo>
                    <a:pt x="7" y="61"/>
                    <a:pt x="7" y="61"/>
                    <a:pt x="7" y="61"/>
                  </a:cubicBezTo>
                  <a:cubicBezTo>
                    <a:pt x="7" y="61"/>
                    <a:pt x="7" y="61"/>
                    <a:pt x="7" y="61"/>
                  </a:cubicBezTo>
                  <a:cubicBezTo>
                    <a:pt x="7" y="60"/>
                    <a:pt x="7" y="60"/>
                    <a:pt x="7" y="60"/>
                  </a:cubicBezTo>
                  <a:cubicBezTo>
                    <a:pt x="8" y="60"/>
                    <a:pt x="8" y="60"/>
                    <a:pt x="8" y="60"/>
                  </a:cubicBezTo>
                  <a:cubicBezTo>
                    <a:pt x="9" y="60"/>
                    <a:pt x="9" y="60"/>
                    <a:pt x="9" y="60"/>
                  </a:cubicBezTo>
                  <a:cubicBezTo>
                    <a:pt x="10" y="59"/>
                    <a:pt x="10" y="59"/>
                    <a:pt x="10" y="59"/>
                  </a:cubicBezTo>
                  <a:cubicBezTo>
                    <a:pt x="9" y="59"/>
                    <a:pt x="9" y="59"/>
                    <a:pt x="9" y="59"/>
                  </a:cubicBezTo>
                  <a:cubicBezTo>
                    <a:pt x="9" y="58"/>
                    <a:pt x="9" y="58"/>
                    <a:pt x="9" y="58"/>
                  </a:cubicBezTo>
                  <a:cubicBezTo>
                    <a:pt x="9" y="59"/>
                    <a:pt x="9" y="59"/>
                    <a:pt x="9" y="59"/>
                  </a:cubicBezTo>
                  <a:cubicBezTo>
                    <a:pt x="8" y="59"/>
                    <a:pt x="8" y="59"/>
                    <a:pt x="8" y="59"/>
                  </a:cubicBezTo>
                  <a:cubicBezTo>
                    <a:pt x="7" y="59"/>
                    <a:pt x="7" y="59"/>
                    <a:pt x="7" y="59"/>
                  </a:cubicBezTo>
                  <a:cubicBezTo>
                    <a:pt x="6" y="60"/>
                    <a:pt x="6" y="60"/>
                    <a:pt x="6" y="60"/>
                  </a:cubicBezTo>
                  <a:cubicBezTo>
                    <a:pt x="6" y="60"/>
                    <a:pt x="6" y="60"/>
                    <a:pt x="6" y="60"/>
                  </a:cubicBezTo>
                  <a:cubicBezTo>
                    <a:pt x="5" y="59"/>
                    <a:pt x="5" y="59"/>
                    <a:pt x="5" y="59"/>
                  </a:cubicBezTo>
                  <a:cubicBezTo>
                    <a:pt x="6" y="59"/>
                    <a:pt x="6" y="59"/>
                    <a:pt x="6" y="59"/>
                  </a:cubicBezTo>
                  <a:cubicBezTo>
                    <a:pt x="6" y="58"/>
                    <a:pt x="6" y="58"/>
                    <a:pt x="6" y="58"/>
                  </a:cubicBezTo>
                  <a:cubicBezTo>
                    <a:pt x="6" y="58"/>
                    <a:pt x="6" y="58"/>
                    <a:pt x="6" y="58"/>
                  </a:cubicBezTo>
                  <a:cubicBezTo>
                    <a:pt x="6" y="58"/>
                    <a:pt x="6" y="58"/>
                    <a:pt x="6" y="58"/>
                  </a:cubicBezTo>
                  <a:cubicBezTo>
                    <a:pt x="6" y="57"/>
                    <a:pt x="6" y="57"/>
                    <a:pt x="6" y="57"/>
                  </a:cubicBezTo>
                  <a:cubicBezTo>
                    <a:pt x="5" y="57"/>
                    <a:pt x="5" y="57"/>
                    <a:pt x="5" y="57"/>
                  </a:cubicBezTo>
                  <a:cubicBezTo>
                    <a:pt x="5" y="57"/>
                    <a:pt x="5" y="57"/>
                    <a:pt x="5" y="57"/>
                  </a:cubicBezTo>
                  <a:cubicBezTo>
                    <a:pt x="4" y="55"/>
                    <a:pt x="4" y="55"/>
                    <a:pt x="4" y="55"/>
                  </a:cubicBezTo>
                  <a:cubicBezTo>
                    <a:pt x="3" y="55"/>
                    <a:pt x="3" y="55"/>
                    <a:pt x="3" y="55"/>
                  </a:cubicBezTo>
                  <a:cubicBezTo>
                    <a:pt x="3" y="55"/>
                    <a:pt x="3" y="55"/>
                    <a:pt x="3" y="55"/>
                  </a:cubicBezTo>
                  <a:cubicBezTo>
                    <a:pt x="2" y="54"/>
                    <a:pt x="2" y="54"/>
                    <a:pt x="2" y="54"/>
                  </a:cubicBezTo>
                  <a:cubicBezTo>
                    <a:pt x="3" y="54"/>
                    <a:pt x="3" y="54"/>
                    <a:pt x="3" y="54"/>
                  </a:cubicBezTo>
                  <a:cubicBezTo>
                    <a:pt x="4" y="54"/>
                    <a:pt x="4" y="54"/>
                    <a:pt x="4" y="54"/>
                  </a:cubicBezTo>
                  <a:cubicBezTo>
                    <a:pt x="4" y="53"/>
                    <a:pt x="4" y="53"/>
                    <a:pt x="4" y="53"/>
                  </a:cubicBezTo>
                  <a:cubicBezTo>
                    <a:pt x="4" y="53"/>
                    <a:pt x="4" y="53"/>
                    <a:pt x="4" y="53"/>
                  </a:cubicBezTo>
                  <a:cubicBezTo>
                    <a:pt x="5" y="53"/>
                    <a:pt x="5" y="53"/>
                    <a:pt x="5" y="53"/>
                  </a:cubicBezTo>
                  <a:cubicBezTo>
                    <a:pt x="5" y="53"/>
                    <a:pt x="5" y="53"/>
                    <a:pt x="5" y="53"/>
                  </a:cubicBezTo>
                  <a:cubicBezTo>
                    <a:pt x="5" y="53"/>
                    <a:pt x="5" y="53"/>
                    <a:pt x="5" y="53"/>
                  </a:cubicBezTo>
                  <a:cubicBezTo>
                    <a:pt x="4" y="52"/>
                    <a:pt x="4" y="52"/>
                    <a:pt x="4" y="52"/>
                  </a:cubicBezTo>
                  <a:cubicBezTo>
                    <a:pt x="4" y="52"/>
                    <a:pt x="4" y="52"/>
                    <a:pt x="4" y="52"/>
                  </a:cubicBezTo>
                  <a:cubicBezTo>
                    <a:pt x="3" y="52"/>
                    <a:pt x="3" y="52"/>
                    <a:pt x="3" y="52"/>
                  </a:cubicBezTo>
                  <a:cubicBezTo>
                    <a:pt x="4" y="52"/>
                    <a:pt x="4" y="52"/>
                    <a:pt x="4" y="52"/>
                  </a:cubicBezTo>
                  <a:cubicBezTo>
                    <a:pt x="4" y="52"/>
                    <a:pt x="4" y="52"/>
                    <a:pt x="4" y="52"/>
                  </a:cubicBezTo>
                  <a:cubicBezTo>
                    <a:pt x="6" y="51"/>
                    <a:pt x="6" y="51"/>
                    <a:pt x="6" y="51"/>
                  </a:cubicBezTo>
                  <a:cubicBezTo>
                    <a:pt x="6" y="51"/>
                    <a:pt x="6" y="51"/>
                    <a:pt x="6" y="51"/>
                  </a:cubicBezTo>
                  <a:cubicBezTo>
                    <a:pt x="6" y="50"/>
                    <a:pt x="6" y="50"/>
                    <a:pt x="6" y="50"/>
                  </a:cubicBezTo>
                  <a:cubicBezTo>
                    <a:pt x="7" y="50"/>
                    <a:pt x="7" y="50"/>
                    <a:pt x="7" y="50"/>
                  </a:cubicBezTo>
                  <a:cubicBezTo>
                    <a:pt x="7" y="50"/>
                    <a:pt x="7" y="50"/>
                    <a:pt x="7" y="50"/>
                  </a:cubicBezTo>
                  <a:cubicBezTo>
                    <a:pt x="8" y="50"/>
                    <a:pt x="8" y="50"/>
                    <a:pt x="8" y="50"/>
                  </a:cubicBezTo>
                  <a:cubicBezTo>
                    <a:pt x="8" y="50"/>
                    <a:pt x="8" y="50"/>
                    <a:pt x="8" y="50"/>
                  </a:cubicBezTo>
                  <a:cubicBezTo>
                    <a:pt x="9" y="50"/>
                    <a:pt x="9" y="50"/>
                    <a:pt x="9" y="50"/>
                  </a:cubicBezTo>
                  <a:cubicBezTo>
                    <a:pt x="9" y="50"/>
                    <a:pt x="9" y="50"/>
                    <a:pt x="9" y="50"/>
                  </a:cubicBezTo>
                  <a:cubicBezTo>
                    <a:pt x="10" y="50"/>
                    <a:pt x="10" y="50"/>
                    <a:pt x="10" y="50"/>
                  </a:cubicBezTo>
                  <a:cubicBezTo>
                    <a:pt x="10" y="50"/>
                    <a:pt x="10" y="50"/>
                    <a:pt x="10" y="50"/>
                  </a:cubicBezTo>
                  <a:cubicBezTo>
                    <a:pt x="10" y="50"/>
                    <a:pt x="10" y="50"/>
                    <a:pt x="10" y="50"/>
                  </a:cubicBezTo>
                  <a:cubicBezTo>
                    <a:pt x="11" y="50"/>
                    <a:pt x="11" y="50"/>
                    <a:pt x="11" y="50"/>
                  </a:cubicBezTo>
                  <a:cubicBezTo>
                    <a:pt x="11" y="50"/>
                    <a:pt x="11" y="50"/>
                    <a:pt x="11" y="50"/>
                  </a:cubicBezTo>
                  <a:cubicBezTo>
                    <a:pt x="11" y="50"/>
                    <a:pt x="11" y="50"/>
                    <a:pt x="11" y="50"/>
                  </a:cubicBezTo>
                  <a:cubicBezTo>
                    <a:pt x="12" y="49"/>
                    <a:pt x="12" y="49"/>
                    <a:pt x="12" y="49"/>
                  </a:cubicBezTo>
                  <a:cubicBezTo>
                    <a:pt x="13" y="49"/>
                    <a:pt x="13" y="49"/>
                    <a:pt x="13" y="49"/>
                  </a:cubicBezTo>
                  <a:cubicBezTo>
                    <a:pt x="13" y="49"/>
                    <a:pt x="13" y="49"/>
                    <a:pt x="13" y="49"/>
                  </a:cubicBezTo>
                  <a:cubicBezTo>
                    <a:pt x="13" y="49"/>
                    <a:pt x="13" y="49"/>
                    <a:pt x="13" y="49"/>
                  </a:cubicBezTo>
                  <a:cubicBezTo>
                    <a:pt x="14" y="49"/>
                    <a:pt x="14" y="49"/>
                    <a:pt x="14" y="49"/>
                  </a:cubicBezTo>
                  <a:cubicBezTo>
                    <a:pt x="14" y="49"/>
                    <a:pt x="14" y="49"/>
                    <a:pt x="14" y="49"/>
                  </a:cubicBezTo>
                  <a:cubicBezTo>
                    <a:pt x="18" y="48"/>
                    <a:pt x="18" y="48"/>
                    <a:pt x="18" y="48"/>
                  </a:cubicBezTo>
                  <a:cubicBezTo>
                    <a:pt x="18" y="48"/>
                    <a:pt x="18" y="48"/>
                    <a:pt x="18" y="48"/>
                  </a:cubicBezTo>
                  <a:cubicBezTo>
                    <a:pt x="19" y="49"/>
                    <a:pt x="19" y="49"/>
                    <a:pt x="19" y="49"/>
                  </a:cubicBezTo>
                  <a:cubicBezTo>
                    <a:pt x="19" y="48"/>
                    <a:pt x="19" y="48"/>
                    <a:pt x="19" y="48"/>
                  </a:cubicBezTo>
                  <a:cubicBezTo>
                    <a:pt x="18" y="48"/>
                    <a:pt x="18" y="48"/>
                    <a:pt x="18" y="48"/>
                  </a:cubicBezTo>
                  <a:cubicBezTo>
                    <a:pt x="19" y="47"/>
                    <a:pt x="19" y="47"/>
                    <a:pt x="19" y="47"/>
                  </a:cubicBezTo>
                  <a:cubicBezTo>
                    <a:pt x="20" y="47"/>
                    <a:pt x="20" y="47"/>
                    <a:pt x="20" y="47"/>
                  </a:cubicBezTo>
                  <a:cubicBezTo>
                    <a:pt x="21" y="47"/>
                    <a:pt x="21" y="47"/>
                    <a:pt x="21" y="47"/>
                  </a:cubicBezTo>
                  <a:cubicBezTo>
                    <a:pt x="22" y="47"/>
                    <a:pt x="22" y="47"/>
                    <a:pt x="22" y="47"/>
                  </a:cubicBezTo>
                  <a:cubicBezTo>
                    <a:pt x="23" y="47"/>
                    <a:pt x="23" y="47"/>
                    <a:pt x="23" y="47"/>
                  </a:cubicBezTo>
                  <a:cubicBezTo>
                    <a:pt x="23" y="47"/>
                    <a:pt x="23" y="47"/>
                    <a:pt x="23" y="47"/>
                  </a:cubicBezTo>
                  <a:cubicBezTo>
                    <a:pt x="24" y="47"/>
                    <a:pt x="24" y="47"/>
                    <a:pt x="24" y="47"/>
                  </a:cubicBezTo>
                  <a:cubicBezTo>
                    <a:pt x="25" y="47"/>
                    <a:pt x="25" y="47"/>
                    <a:pt x="25" y="47"/>
                  </a:cubicBezTo>
                  <a:cubicBezTo>
                    <a:pt x="26" y="47"/>
                    <a:pt x="26" y="47"/>
                    <a:pt x="26" y="47"/>
                  </a:cubicBezTo>
                  <a:cubicBezTo>
                    <a:pt x="27" y="47"/>
                    <a:pt x="27" y="47"/>
                    <a:pt x="27" y="47"/>
                  </a:cubicBezTo>
                  <a:cubicBezTo>
                    <a:pt x="27" y="47"/>
                    <a:pt x="27" y="47"/>
                    <a:pt x="27" y="47"/>
                  </a:cubicBezTo>
                  <a:cubicBezTo>
                    <a:pt x="28" y="48"/>
                    <a:pt x="28" y="48"/>
                    <a:pt x="28" y="48"/>
                  </a:cubicBezTo>
                  <a:cubicBezTo>
                    <a:pt x="29" y="48"/>
                    <a:pt x="29" y="48"/>
                    <a:pt x="29" y="48"/>
                  </a:cubicBezTo>
                  <a:cubicBezTo>
                    <a:pt x="29" y="48"/>
                    <a:pt x="29" y="48"/>
                    <a:pt x="29" y="48"/>
                  </a:cubicBezTo>
                  <a:cubicBezTo>
                    <a:pt x="30" y="48"/>
                    <a:pt x="30" y="48"/>
                    <a:pt x="30" y="48"/>
                  </a:cubicBezTo>
                  <a:cubicBezTo>
                    <a:pt x="30" y="48"/>
                    <a:pt x="30" y="48"/>
                    <a:pt x="30" y="48"/>
                  </a:cubicBezTo>
                  <a:cubicBezTo>
                    <a:pt x="31" y="47"/>
                    <a:pt x="31" y="47"/>
                    <a:pt x="31" y="47"/>
                  </a:cubicBezTo>
                  <a:cubicBezTo>
                    <a:pt x="31" y="46"/>
                    <a:pt x="31" y="46"/>
                    <a:pt x="31" y="46"/>
                  </a:cubicBezTo>
                  <a:cubicBezTo>
                    <a:pt x="32" y="45"/>
                    <a:pt x="32" y="45"/>
                    <a:pt x="32" y="45"/>
                  </a:cubicBezTo>
                  <a:cubicBezTo>
                    <a:pt x="33" y="45"/>
                    <a:pt x="33" y="45"/>
                    <a:pt x="33" y="45"/>
                  </a:cubicBezTo>
                  <a:cubicBezTo>
                    <a:pt x="33" y="44"/>
                    <a:pt x="33" y="44"/>
                    <a:pt x="33" y="44"/>
                  </a:cubicBezTo>
                  <a:cubicBezTo>
                    <a:pt x="34" y="43"/>
                    <a:pt x="34" y="43"/>
                    <a:pt x="34" y="43"/>
                  </a:cubicBezTo>
                  <a:cubicBezTo>
                    <a:pt x="35" y="43"/>
                    <a:pt x="35" y="43"/>
                    <a:pt x="35" y="43"/>
                  </a:cubicBezTo>
                  <a:cubicBezTo>
                    <a:pt x="35" y="42"/>
                    <a:pt x="35" y="42"/>
                    <a:pt x="35" y="42"/>
                  </a:cubicBezTo>
                  <a:cubicBezTo>
                    <a:pt x="34" y="42"/>
                    <a:pt x="34" y="42"/>
                    <a:pt x="34" y="42"/>
                  </a:cubicBezTo>
                  <a:cubicBezTo>
                    <a:pt x="34" y="41"/>
                    <a:pt x="34" y="41"/>
                    <a:pt x="34" y="41"/>
                  </a:cubicBezTo>
                  <a:cubicBezTo>
                    <a:pt x="35" y="41"/>
                    <a:pt x="35" y="41"/>
                    <a:pt x="35" y="41"/>
                  </a:cubicBezTo>
                  <a:cubicBezTo>
                    <a:pt x="36" y="40"/>
                    <a:pt x="36" y="40"/>
                    <a:pt x="36" y="40"/>
                  </a:cubicBezTo>
                  <a:cubicBezTo>
                    <a:pt x="37" y="41"/>
                    <a:pt x="37" y="41"/>
                    <a:pt x="37" y="41"/>
                  </a:cubicBezTo>
                  <a:cubicBezTo>
                    <a:pt x="38" y="40"/>
                    <a:pt x="38" y="40"/>
                    <a:pt x="38" y="40"/>
                  </a:cubicBezTo>
                  <a:cubicBezTo>
                    <a:pt x="38" y="39"/>
                    <a:pt x="38" y="39"/>
                    <a:pt x="38" y="39"/>
                  </a:cubicBezTo>
                  <a:cubicBezTo>
                    <a:pt x="38" y="39"/>
                    <a:pt x="38" y="39"/>
                    <a:pt x="38" y="39"/>
                  </a:cubicBezTo>
                  <a:cubicBezTo>
                    <a:pt x="37" y="39"/>
                    <a:pt x="37" y="39"/>
                    <a:pt x="37" y="39"/>
                  </a:cubicBezTo>
                  <a:cubicBezTo>
                    <a:pt x="36" y="39"/>
                    <a:pt x="36" y="39"/>
                    <a:pt x="36" y="39"/>
                  </a:cubicBezTo>
                  <a:cubicBezTo>
                    <a:pt x="36" y="38"/>
                    <a:pt x="36" y="38"/>
                    <a:pt x="36" y="38"/>
                  </a:cubicBezTo>
                  <a:cubicBezTo>
                    <a:pt x="36" y="38"/>
                    <a:pt x="36" y="38"/>
                    <a:pt x="36" y="38"/>
                  </a:cubicBezTo>
                  <a:cubicBezTo>
                    <a:pt x="37" y="38"/>
                    <a:pt x="37" y="38"/>
                    <a:pt x="37" y="38"/>
                  </a:cubicBezTo>
                  <a:cubicBezTo>
                    <a:pt x="38" y="38"/>
                    <a:pt x="38" y="38"/>
                    <a:pt x="38" y="38"/>
                  </a:cubicBezTo>
                  <a:cubicBezTo>
                    <a:pt x="39" y="37"/>
                    <a:pt x="39" y="37"/>
                    <a:pt x="39" y="37"/>
                  </a:cubicBezTo>
                  <a:cubicBezTo>
                    <a:pt x="40" y="37"/>
                    <a:pt x="40" y="37"/>
                    <a:pt x="40" y="37"/>
                  </a:cubicBezTo>
                  <a:cubicBezTo>
                    <a:pt x="40" y="37"/>
                    <a:pt x="40" y="37"/>
                    <a:pt x="40" y="37"/>
                  </a:cubicBezTo>
                  <a:cubicBezTo>
                    <a:pt x="40" y="36"/>
                    <a:pt x="40" y="36"/>
                    <a:pt x="40" y="36"/>
                  </a:cubicBezTo>
                  <a:cubicBezTo>
                    <a:pt x="40" y="36"/>
                    <a:pt x="40" y="36"/>
                    <a:pt x="40" y="36"/>
                  </a:cubicBezTo>
                  <a:cubicBezTo>
                    <a:pt x="40" y="36"/>
                    <a:pt x="40" y="36"/>
                    <a:pt x="40" y="36"/>
                  </a:cubicBezTo>
                  <a:cubicBezTo>
                    <a:pt x="39" y="36"/>
                    <a:pt x="39" y="36"/>
                    <a:pt x="39" y="36"/>
                  </a:cubicBezTo>
                  <a:cubicBezTo>
                    <a:pt x="39" y="37"/>
                    <a:pt x="39" y="37"/>
                    <a:pt x="39" y="37"/>
                  </a:cubicBezTo>
                  <a:cubicBezTo>
                    <a:pt x="39" y="37"/>
                    <a:pt x="39" y="37"/>
                    <a:pt x="39" y="37"/>
                  </a:cubicBezTo>
                  <a:cubicBezTo>
                    <a:pt x="37" y="37"/>
                    <a:pt x="37" y="37"/>
                    <a:pt x="37" y="37"/>
                  </a:cubicBezTo>
                  <a:cubicBezTo>
                    <a:pt x="36" y="37"/>
                    <a:pt x="36" y="37"/>
                    <a:pt x="36" y="37"/>
                  </a:cubicBezTo>
                  <a:cubicBezTo>
                    <a:pt x="36" y="37"/>
                    <a:pt x="36" y="37"/>
                    <a:pt x="36" y="37"/>
                  </a:cubicBezTo>
                  <a:cubicBezTo>
                    <a:pt x="35" y="38"/>
                    <a:pt x="35" y="38"/>
                    <a:pt x="35" y="38"/>
                  </a:cubicBezTo>
                  <a:cubicBezTo>
                    <a:pt x="35" y="38"/>
                    <a:pt x="35" y="38"/>
                    <a:pt x="35" y="38"/>
                  </a:cubicBezTo>
                  <a:cubicBezTo>
                    <a:pt x="34" y="37"/>
                    <a:pt x="34" y="37"/>
                    <a:pt x="34" y="37"/>
                  </a:cubicBezTo>
                  <a:cubicBezTo>
                    <a:pt x="33" y="37"/>
                    <a:pt x="33" y="37"/>
                    <a:pt x="33" y="37"/>
                  </a:cubicBezTo>
                  <a:cubicBezTo>
                    <a:pt x="33" y="37"/>
                    <a:pt x="33" y="37"/>
                    <a:pt x="33" y="37"/>
                  </a:cubicBezTo>
                  <a:cubicBezTo>
                    <a:pt x="33" y="37"/>
                    <a:pt x="33" y="37"/>
                    <a:pt x="33" y="37"/>
                  </a:cubicBezTo>
                  <a:cubicBezTo>
                    <a:pt x="32" y="37"/>
                    <a:pt x="32" y="37"/>
                    <a:pt x="32" y="37"/>
                  </a:cubicBezTo>
                  <a:cubicBezTo>
                    <a:pt x="32" y="37"/>
                    <a:pt x="32" y="37"/>
                    <a:pt x="32" y="37"/>
                  </a:cubicBezTo>
                  <a:cubicBezTo>
                    <a:pt x="31" y="37"/>
                    <a:pt x="31" y="37"/>
                    <a:pt x="31" y="37"/>
                  </a:cubicBezTo>
                  <a:cubicBezTo>
                    <a:pt x="31" y="37"/>
                    <a:pt x="31" y="37"/>
                    <a:pt x="31" y="37"/>
                  </a:cubicBezTo>
                  <a:cubicBezTo>
                    <a:pt x="31" y="36"/>
                    <a:pt x="31" y="36"/>
                    <a:pt x="31" y="36"/>
                  </a:cubicBezTo>
                  <a:cubicBezTo>
                    <a:pt x="31" y="36"/>
                    <a:pt x="31" y="36"/>
                    <a:pt x="31" y="36"/>
                  </a:cubicBezTo>
                  <a:cubicBezTo>
                    <a:pt x="31" y="36"/>
                    <a:pt x="31" y="36"/>
                    <a:pt x="31" y="36"/>
                  </a:cubicBezTo>
                  <a:cubicBezTo>
                    <a:pt x="30" y="35"/>
                    <a:pt x="30" y="35"/>
                    <a:pt x="30" y="35"/>
                  </a:cubicBezTo>
                  <a:cubicBezTo>
                    <a:pt x="31" y="35"/>
                    <a:pt x="31" y="35"/>
                    <a:pt x="31" y="35"/>
                  </a:cubicBezTo>
                  <a:cubicBezTo>
                    <a:pt x="31" y="34"/>
                    <a:pt x="31" y="34"/>
                    <a:pt x="31" y="34"/>
                  </a:cubicBezTo>
                  <a:cubicBezTo>
                    <a:pt x="32" y="34"/>
                    <a:pt x="32" y="34"/>
                    <a:pt x="32" y="34"/>
                  </a:cubicBezTo>
                  <a:cubicBezTo>
                    <a:pt x="32" y="33"/>
                    <a:pt x="32" y="33"/>
                    <a:pt x="32" y="33"/>
                  </a:cubicBezTo>
                  <a:cubicBezTo>
                    <a:pt x="32" y="33"/>
                    <a:pt x="32" y="33"/>
                    <a:pt x="32" y="33"/>
                  </a:cubicBezTo>
                  <a:cubicBezTo>
                    <a:pt x="33" y="33"/>
                    <a:pt x="33" y="33"/>
                    <a:pt x="33" y="33"/>
                  </a:cubicBezTo>
                  <a:cubicBezTo>
                    <a:pt x="32" y="33"/>
                    <a:pt x="32" y="33"/>
                    <a:pt x="32" y="33"/>
                  </a:cubicBezTo>
                  <a:cubicBezTo>
                    <a:pt x="32" y="32"/>
                    <a:pt x="32" y="32"/>
                    <a:pt x="32" y="32"/>
                  </a:cubicBezTo>
                  <a:cubicBezTo>
                    <a:pt x="32" y="32"/>
                    <a:pt x="32" y="32"/>
                    <a:pt x="32" y="32"/>
                  </a:cubicBezTo>
                  <a:cubicBezTo>
                    <a:pt x="33" y="32"/>
                    <a:pt x="33" y="32"/>
                    <a:pt x="33" y="32"/>
                  </a:cubicBezTo>
                  <a:cubicBezTo>
                    <a:pt x="34" y="31"/>
                    <a:pt x="34" y="31"/>
                    <a:pt x="34" y="31"/>
                  </a:cubicBezTo>
                  <a:cubicBezTo>
                    <a:pt x="34" y="31"/>
                    <a:pt x="34" y="31"/>
                    <a:pt x="34" y="31"/>
                  </a:cubicBezTo>
                  <a:cubicBezTo>
                    <a:pt x="34" y="30"/>
                    <a:pt x="34" y="30"/>
                    <a:pt x="34" y="30"/>
                  </a:cubicBezTo>
                  <a:cubicBezTo>
                    <a:pt x="36" y="30"/>
                    <a:pt x="36" y="30"/>
                    <a:pt x="36" y="30"/>
                  </a:cubicBezTo>
                  <a:cubicBezTo>
                    <a:pt x="36" y="30"/>
                    <a:pt x="36" y="30"/>
                    <a:pt x="36" y="30"/>
                  </a:cubicBezTo>
                  <a:cubicBezTo>
                    <a:pt x="37" y="29"/>
                    <a:pt x="37" y="29"/>
                    <a:pt x="37" y="29"/>
                  </a:cubicBezTo>
                  <a:cubicBezTo>
                    <a:pt x="38" y="29"/>
                    <a:pt x="38" y="29"/>
                    <a:pt x="38" y="29"/>
                  </a:cubicBezTo>
                  <a:cubicBezTo>
                    <a:pt x="39" y="29"/>
                    <a:pt x="39" y="29"/>
                    <a:pt x="39" y="29"/>
                  </a:cubicBezTo>
                  <a:cubicBezTo>
                    <a:pt x="39" y="29"/>
                    <a:pt x="39" y="29"/>
                    <a:pt x="39" y="29"/>
                  </a:cubicBezTo>
                  <a:cubicBezTo>
                    <a:pt x="38" y="29"/>
                    <a:pt x="38" y="29"/>
                    <a:pt x="38" y="29"/>
                  </a:cubicBezTo>
                  <a:cubicBezTo>
                    <a:pt x="38" y="28"/>
                    <a:pt x="38" y="28"/>
                    <a:pt x="38" y="28"/>
                  </a:cubicBezTo>
                  <a:cubicBezTo>
                    <a:pt x="39" y="28"/>
                    <a:pt x="39" y="28"/>
                    <a:pt x="39" y="28"/>
                  </a:cubicBezTo>
                  <a:cubicBezTo>
                    <a:pt x="39" y="28"/>
                    <a:pt x="39" y="28"/>
                    <a:pt x="39" y="28"/>
                  </a:cubicBezTo>
                  <a:cubicBezTo>
                    <a:pt x="39" y="29"/>
                    <a:pt x="39" y="29"/>
                    <a:pt x="39" y="29"/>
                  </a:cubicBezTo>
                  <a:cubicBezTo>
                    <a:pt x="40" y="28"/>
                    <a:pt x="40" y="28"/>
                    <a:pt x="40" y="28"/>
                  </a:cubicBezTo>
                  <a:cubicBezTo>
                    <a:pt x="41" y="27"/>
                    <a:pt x="41" y="27"/>
                    <a:pt x="41" y="27"/>
                  </a:cubicBezTo>
                  <a:cubicBezTo>
                    <a:pt x="41" y="27"/>
                    <a:pt x="41" y="27"/>
                    <a:pt x="41" y="27"/>
                  </a:cubicBezTo>
                  <a:cubicBezTo>
                    <a:pt x="41" y="26"/>
                    <a:pt x="41" y="26"/>
                    <a:pt x="41" y="26"/>
                  </a:cubicBezTo>
                  <a:cubicBezTo>
                    <a:pt x="42" y="26"/>
                    <a:pt x="42" y="26"/>
                    <a:pt x="42" y="26"/>
                  </a:cubicBezTo>
                  <a:cubicBezTo>
                    <a:pt x="43" y="26"/>
                    <a:pt x="43" y="26"/>
                    <a:pt x="43" y="26"/>
                  </a:cubicBezTo>
                  <a:cubicBezTo>
                    <a:pt x="43" y="25"/>
                    <a:pt x="43" y="25"/>
                    <a:pt x="43" y="25"/>
                  </a:cubicBezTo>
                  <a:cubicBezTo>
                    <a:pt x="44" y="25"/>
                    <a:pt x="44" y="25"/>
                    <a:pt x="44" y="25"/>
                  </a:cubicBezTo>
                  <a:cubicBezTo>
                    <a:pt x="44" y="25"/>
                    <a:pt x="44" y="25"/>
                    <a:pt x="44" y="25"/>
                  </a:cubicBezTo>
                  <a:cubicBezTo>
                    <a:pt x="44" y="25"/>
                    <a:pt x="44" y="25"/>
                    <a:pt x="44" y="25"/>
                  </a:cubicBezTo>
                  <a:cubicBezTo>
                    <a:pt x="45" y="26"/>
                    <a:pt x="45" y="26"/>
                    <a:pt x="45" y="26"/>
                  </a:cubicBezTo>
                  <a:cubicBezTo>
                    <a:pt x="45" y="27"/>
                    <a:pt x="45" y="27"/>
                    <a:pt x="45" y="27"/>
                  </a:cubicBezTo>
                  <a:cubicBezTo>
                    <a:pt x="45" y="28"/>
                    <a:pt x="45" y="28"/>
                    <a:pt x="45" y="28"/>
                  </a:cubicBezTo>
                  <a:cubicBezTo>
                    <a:pt x="45" y="29"/>
                    <a:pt x="45" y="29"/>
                    <a:pt x="45" y="29"/>
                  </a:cubicBezTo>
                  <a:cubicBezTo>
                    <a:pt x="45" y="30"/>
                    <a:pt x="45" y="30"/>
                    <a:pt x="45" y="30"/>
                  </a:cubicBezTo>
                  <a:cubicBezTo>
                    <a:pt x="45" y="30"/>
                    <a:pt x="45" y="30"/>
                    <a:pt x="45" y="30"/>
                  </a:cubicBezTo>
                  <a:cubicBezTo>
                    <a:pt x="45" y="30"/>
                    <a:pt x="45" y="30"/>
                    <a:pt x="45" y="30"/>
                  </a:cubicBezTo>
                  <a:cubicBezTo>
                    <a:pt x="46" y="29"/>
                    <a:pt x="46" y="29"/>
                    <a:pt x="46" y="29"/>
                  </a:cubicBezTo>
                  <a:cubicBezTo>
                    <a:pt x="45" y="27"/>
                    <a:pt x="45" y="27"/>
                    <a:pt x="45" y="27"/>
                  </a:cubicBezTo>
                  <a:cubicBezTo>
                    <a:pt x="45" y="27"/>
                    <a:pt x="45" y="27"/>
                    <a:pt x="45" y="27"/>
                  </a:cubicBezTo>
                  <a:cubicBezTo>
                    <a:pt x="45" y="26"/>
                    <a:pt x="45" y="26"/>
                    <a:pt x="45" y="26"/>
                  </a:cubicBezTo>
                  <a:cubicBezTo>
                    <a:pt x="45" y="25"/>
                    <a:pt x="45" y="25"/>
                    <a:pt x="45" y="25"/>
                  </a:cubicBezTo>
                  <a:cubicBezTo>
                    <a:pt x="46" y="25"/>
                    <a:pt x="46" y="25"/>
                    <a:pt x="46" y="25"/>
                  </a:cubicBezTo>
                  <a:cubicBezTo>
                    <a:pt x="46" y="25"/>
                    <a:pt x="46" y="25"/>
                    <a:pt x="46" y="25"/>
                  </a:cubicBezTo>
                  <a:cubicBezTo>
                    <a:pt x="46" y="24"/>
                    <a:pt x="46" y="24"/>
                    <a:pt x="46" y="24"/>
                  </a:cubicBezTo>
                  <a:cubicBezTo>
                    <a:pt x="47" y="24"/>
                    <a:pt x="47" y="24"/>
                    <a:pt x="47" y="24"/>
                  </a:cubicBezTo>
                  <a:cubicBezTo>
                    <a:pt x="47" y="24"/>
                    <a:pt x="47" y="24"/>
                    <a:pt x="47" y="24"/>
                  </a:cubicBezTo>
                  <a:cubicBezTo>
                    <a:pt x="47" y="25"/>
                    <a:pt x="47" y="25"/>
                    <a:pt x="47" y="25"/>
                  </a:cubicBezTo>
                  <a:cubicBezTo>
                    <a:pt x="48" y="25"/>
                    <a:pt x="48" y="25"/>
                    <a:pt x="48" y="25"/>
                  </a:cubicBezTo>
                  <a:cubicBezTo>
                    <a:pt x="48" y="25"/>
                    <a:pt x="48" y="25"/>
                    <a:pt x="48" y="25"/>
                  </a:cubicBezTo>
                  <a:cubicBezTo>
                    <a:pt x="48" y="25"/>
                    <a:pt x="48" y="25"/>
                    <a:pt x="48" y="25"/>
                  </a:cubicBezTo>
                  <a:cubicBezTo>
                    <a:pt x="48" y="26"/>
                    <a:pt x="48" y="26"/>
                    <a:pt x="48" y="26"/>
                  </a:cubicBezTo>
                  <a:cubicBezTo>
                    <a:pt x="48" y="26"/>
                    <a:pt x="48" y="26"/>
                    <a:pt x="48" y="26"/>
                  </a:cubicBezTo>
                  <a:cubicBezTo>
                    <a:pt x="49" y="27"/>
                    <a:pt x="49" y="27"/>
                    <a:pt x="49" y="27"/>
                  </a:cubicBezTo>
                  <a:cubicBezTo>
                    <a:pt x="50" y="26"/>
                    <a:pt x="50" y="26"/>
                    <a:pt x="50" y="26"/>
                  </a:cubicBezTo>
                  <a:cubicBezTo>
                    <a:pt x="51" y="26"/>
                    <a:pt x="51" y="26"/>
                    <a:pt x="51" y="26"/>
                  </a:cubicBezTo>
                  <a:cubicBezTo>
                    <a:pt x="51" y="26"/>
                    <a:pt x="51" y="26"/>
                    <a:pt x="51" y="26"/>
                  </a:cubicBezTo>
                  <a:cubicBezTo>
                    <a:pt x="51" y="26"/>
                    <a:pt x="51" y="26"/>
                    <a:pt x="51" y="26"/>
                  </a:cubicBezTo>
                  <a:cubicBezTo>
                    <a:pt x="51" y="25"/>
                    <a:pt x="51" y="25"/>
                    <a:pt x="51" y="25"/>
                  </a:cubicBezTo>
                  <a:cubicBezTo>
                    <a:pt x="51" y="25"/>
                    <a:pt x="51" y="25"/>
                    <a:pt x="51" y="25"/>
                  </a:cubicBezTo>
                  <a:cubicBezTo>
                    <a:pt x="52" y="25"/>
                    <a:pt x="52" y="25"/>
                    <a:pt x="52" y="25"/>
                  </a:cubicBezTo>
                  <a:cubicBezTo>
                    <a:pt x="52" y="24"/>
                    <a:pt x="52" y="24"/>
                    <a:pt x="52" y="24"/>
                  </a:cubicBezTo>
                  <a:cubicBezTo>
                    <a:pt x="52" y="24"/>
                    <a:pt x="52" y="24"/>
                    <a:pt x="52" y="24"/>
                  </a:cubicBezTo>
                  <a:cubicBezTo>
                    <a:pt x="53" y="24"/>
                    <a:pt x="53" y="24"/>
                    <a:pt x="53" y="24"/>
                  </a:cubicBezTo>
                  <a:cubicBezTo>
                    <a:pt x="54" y="23"/>
                    <a:pt x="54" y="23"/>
                    <a:pt x="54" y="23"/>
                  </a:cubicBezTo>
                  <a:cubicBezTo>
                    <a:pt x="55" y="22"/>
                    <a:pt x="55" y="22"/>
                    <a:pt x="55" y="22"/>
                  </a:cubicBezTo>
                  <a:cubicBezTo>
                    <a:pt x="55" y="21"/>
                    <a:pt x="55" y="21"/>
                    <a:pt x="55" y="21"/>
                  </a:cubicBezTo>
                  <a:cubicBezTo>
                    <a:pt x="54" y="21"/>
                    <a:pt x="54" y="21"/>
                    <a:pt x="54" y="21"/>
                  </a:cubicBezTo>
                  <a:cubicBezTo>
                    <a:pt x="54" y="21"/>
                    <a:pt x="54" y="21"/>
                    <a:pt x="54" y="21"/>
                  </a:cubicBezTo>
                  <a:cubicBezTo>
                    <a:pt x="54" y="21"/>
                    <a:pt x="54" y="21"/>
                    <a:pt x="54" y="21"/>
                  </a:cubicBezTo>
                  <a:cubicBezTo>
                    <a:pt x="54" y="20"/>
                    <a:pt x="54" y="20"/>
                    <a:pt x="54" y="20"/>
                  </a:cubicBezTo>
                  <a:cubicBezTo>
                    <a:pt x="55" y="20"/>
                    <a:pt x="55" y="20"/>
                    <a:pt x="55" y="20"/>
                  </a:cubicBezTo>
                  <a:cubicBezTo>
                    <a:pt x="55" y="19"/>
                    <a:pt x="55" y="19"/>
                    <a:pt x="55" y="19"/>
                  </a:cubicBezTo>
                  <a:cubicBezTo>
                    <a:pt x="55" y="18"/>
                    <a:pt x="55" y="18"/>
                    <a:pt x="55" y="18"/>
                  </a:cubicBezTo>
                  <a:cubicBezTo>
                    <a:pt x="55" y="17"/>
                    <a:pt x="55" y="17"/>
                    <a:pt x="55" y="17"/>
                  </a:cubicBezTo>
                  <a:cubicBezTo>
                    <a:pt x="55" y="17"/>
                    <a:pt x="55" y="17"/>
                    <a:pt x="55" y="17"/>
                  </a:cubicBezTo>
                  <a:cubicBezTo>
                    <a:pt x="57" y="17"/>
                    <a:pt x="57" y="17"/>
                    <a:pt x="57" y="17"/>
                  </a:cubicBezTo>
                  <a:cubicBezTo>
                    <a:pt x="58" y="16"/>
                    <a:pt x="58" y="16"/>
                    <a:pt x="58" y="16"/>
                  </a:cubicBezTo>
                  <a:cubicBezTo>
                    <a:pt x="59" y="16"/>
                    <a:pt x="59" y="16"/>
                    <a:pt x="59" y="16"/>
                  </a:cubicBezTo>
                  <a:cubicBezTo>
                    <a:pt x="59" y="16"/>
                    <a:pt x="59" y="16"/>
                    <a:pt x="59" y="16"/>
                  </a:cubicBezTo>
                  <a:cubicBezTo>
                    <a:pt x="59" y="16"/>
                    <a:pt x="59" y="16"/>
                    <a:pt x="59" y="16"/>
                  </a:cubicBezTo>
                  <a:cubicBezTo>
                    <a:pt x="59" y="17"/>
                    <a:pt x="59" y="17"/>
                    <a:pt x="59" y="17"/>
                  </a:cubicBezTo>
                  <a:cubicBezTo>
                    <a:pt x="60" y="18"/>
                    <a:pt x="60" y="18"/>
                    <a:pt x="60" y="18"/>
                  </a:cubicBezTo>
                  <a:cubicBezTo>
                    <a:pt x="60" y="19"/>
                    <a:pt x="60" y="19"/>
                    <a:pt x="60" y="19"/>
                  </a:cubicBezTo>
                  <a:cubicBezTo>
                    <a:pt x="60" y="20"/>
                    <a:pt x="60" y="20"/>
                    <a:pt x="60" y="20"/>
                  </a:cubicBezTo>
                  <a:cubicBezTo>
                    <a:pt x="60" y="22"/>
                    <a:pt x="60" y="22"/>
                    <a:pt x="60" y="22"/>
                  </a:cubicBezTo>
                  <a:cubicBezTo>
                    <a:pt x="60" y="22"/>
                    <a:pt x="60" y="22"/>
                    <a:pt x="60" y="22"/>
                  </a:cubicBezTo>
                  <a:cubicBezTo>
                    <a:pt x="61" y="23"/>
                    <a:pt x="61" y="23"/>
                    <a:pt x="61" y="23"/>
                  </a:cubicBezTo>
                  <a:cubicBezTo>
                    <a:pt x="62" y="24"/>
                    <a:pt x="62" y="24"/>
                    <a:pt x="62" y="24"/>
                  </a:cubicBezTo>
                  <a:cubicBezTo>
                    <a:pt x="62" y="24"/>
                    <a:pt x="62" y="24"/>
                    <a:pt x="62" y="24"/>
                  </a:cubicBezTo>
                  <a:cubicBezTo>
                    <a:pt x="62" y="24"/>
                    <a:pt x="62" y="24"/>
                    <a:pt x="62" y="24"/>
                  </a:cubicBezTo>
                  <a:cubicBezTo>
                    <a:pt x="62" y="22"/>
                    <a:pt x="62" y="22"/>
                    <a:pt x="62" y="22"/>
                  </a:cubicBezTo>
                  <a:cubicBezTo>
                    <a:pt x="62" y="22"/>
                    <a:pt x="62" y="22"/>
                    <a:pt x="62" y="22"/>
                  </a:cubicBezTo>
                  <a:cubicBezTo>
                    <a:pt x="61" y="20"/>
                    <a:pt x="61" y="20"/>
                    <a:pt x="61" y="20"/>
                  </a:cubicBezTo>
                  <a:cubicBezTo>
                    <a:pt x="61" y="19"/>
                    <a:pt x="61" y="19"/>
                    <a:pt x="61" y="19"/>
                  </a:cubicBezTo>
                  <a:cubicBezTo>
                    <a:pt x="61" y="18"/>
                    <a:pt x="61" y="18"/>
                    <a:pt x="61" y="18"/>
                  </a:cubicBezTo>
                  <a:cubicBezTo>
                    <a:pt x="62" y="18"/>
                    <a:pt x="62" y="18"/>
                    <a:pt x="62" y="18"/>
                  </a:cubicBezTo>
                  <a:cubicBezTo>
                    <a:pt x="61" y="17"/>
                    <a:pt x="61" y="17"/>
                    <a:pt x="61" y="17"/>
                  </a:cubicBezTo>
                  <a:cubicBezTo>
                    <a:pt x="61" y="16"/>
                    <a:pt x="61" y="16"/>
                    <a:pt x="61" y="16"/>
                  </a:cubicBezTo>
                  <a:cubicBezTo>
                    <a:pt x="61" y="16"/>
                    <a:pt x="61" y="16"/>
                    <a:pt x="61" y="16"/>
                  </a:cubicBezTo>
                  <a:cubicBezTo>
                    <a:pt x="61" y="15"/>
                    <a:pt x="61" y="15"/>
                    <a:pt x="61" y="15"/>
                  </a:cubicBezTo>
                  <a:cubicBezTo>
                    <a:pt x="61" y="15"/>
                    <a:pt x="61" y="15"/>
                    <a:pt x="61" y="15"/>
                  </a:cubicBezTo>
                  <a:cubicBezTo>
                    <a:pt x="62" y="14"/>
                    <a:pt x="62" y="14"/>
                    <a:pt x="62" y="14"/>
                  </a:cubicBezTo>
                  <a:cubicBezTo>
                    <a:pt x="62" y="14"/>
                    <a:pt x="62" y="14"/>
                    <a:pt x="62" y="14"/>
                  </a:cubicBezTo>
                  <a:cubicBezTo>
                    <a:pt x="63" y="14"/>
                    <a:pt x="63" y="14"/>
                    <a:pt x="63" y="14"/>
                  </a:cubicBezTo>
                  <a:cubicBezTo>
                    <a:pt x="64" y="14"/>
                    <a:pt x="64" y="14"/>
                    <a:pt x="64" y="14"/>
                  </a:cubicBezTo>
                  <a:cubicBezTo>
                    <a:pt x="64" y="14"/>
                    <a:pt x="64" y="14"/>
                    <a:pt x="64" y="14"/>
                  </a:cubicBezTo>
                  <a:cubicBezTo>
                    <a:pt x="65" y="15"/>
                    <a:pt x="65" y="15"/>
                    <a:pt x="65" y="15"/>
                  </a:cubicBezTo>
                  <a:cubicBezTo>
                    <a:pt x="67" y="14"/>
                    <a:pt x="67" y="14"/>
                    <a:pt x="67" y="14"/>
                  </a:cubicBezTo>
                  <a:cubicBezTo>
                    <a:pt x="69" y="14"/>
                    <a:pt x="69" y="14"/>
                    <a:pt x="69" y="14"/>
                  </a:cubicBezTo>
                  <a:cubicBezTo>
                    <a:pt x="71" y="14"/>
                    <a:pt x="71" y="14"/>
                    <a:pt x="71" y="14"/>
                  </a:cubicBezTo>
                  <a:cubicBezTo>
                    <a:pt x="71" y="14"/>
                    <a:pt x="71" y="14"/>
                    <a:pt x="71" y="14"/>
                  </a:cubicBezTo>
                  <a:cubicBezTo>
                    <a:pt x="71" y="15"/>
                    <a:pt x="71" y="15"/>
                    <a:pt x="71" y="15"/>
                  </a:cubicBezTo>
                  <a:cubicBezTo>
                    <a:pt x="71" y="16"/>
                    <a:pt x="71" y="16"/>
                    <a:pt x="71" y="16"/>
                  </a:cubicBezTo>
                  <a:cubicBezTo>
                    <a:pt x="71" y="16"/>
                    <a:pt x="71" y="16"/>
                    <a:pt x="71" y="16"/>
                  </a:cubicBezTo>
                  <a:cubicBezTo>
                    <a:pt x="72" y="16"/>
                    <a:pt x="72" y="16"/>
                    <a:pt x="72" y="16"/>
                  </a:cubicBezTo>
                  <a:cubicBezTo>
                    <a:pt x="72" y="15"/>
                    <a:pt x="72" y="15"/>
                    <a:pt x="72" y="15"/>
                  </a:cubicBezTo>
                  <a:cubicBezTo>
                    <a:pt x="72" y="15"/>
                    <a:pt x="72" y="15"/>
                    <a:pt x="72" y="15"/>
                  </a:cubicBezTo>
                  <a:cubicBezTo>
                    <a:pt x="72" y="14"/>
                    <a:pt x="72" y="14"/>
                    <a:pt x="72" y="14"/>
                  </a:cubicBezTo>
                  <a:cubicBezTo>
                    <a:pt x="73" y="13"/>
                    <a:pt x="73" y="13"/>
                    <a:pt x="73" y="13"/>
                  </a:cubicBezTo>
                  <a:cubicBezTo>
                    <a:pt x="74" y="13"/>
                    <a:pt x="74" y="13"/>
                    <a:pt x="74" y="13"/>
                  </a:cubicBezTo>
                  <a:cubicBezTo>
                    <a:pt x="74" y="14"/>
                    <a:pt x="74" y="14"/>
                    <a:pt x="74" y="14"/>
                  </a:cubicBezTo>
                  <a:cubicBezTo>
                    <a:pt x="75" y="15"/>
                    <a:pt x="75" y="15"/>
                    <a:pt x="75" y="15"/>
                  </a:cubicBezTo>
                  <a:cubicBezTo>
                    <a:pt x="75" y="15"/>
                    <a:pt x="75" y="15"/>
                    <a:pt x="75" y="15"/>
                  </a:cubicBezTo>
                  <a:cubicBezTo>
                    <a:pt x="75" y="15"/>
                    <a:pt x="75" y="15"/>
                    <a:pt x="75" y="15"/>
                  </a:cubicBezTo>
                  <a:cubicBezTo>
                    <a:pt x="75" y="14"/>
                    <a:pt x="75" y="14"/>
                    <a:pt x="75" y="14"/>
                  </a:cubicBezTo>
                  <a:cubicBezTo>
                    <a:pt x="75" y="13"/>
                    <a:pt x="75" y="13"/>
                    <a:pt x="75" y="13"/>
                  </a:cubicBezTo>
                  <a:cubicBezTo>
                    <a:pt x="74" y="12"/>
                    <a:pt x="74" y="12"/>
                    <a:pt x="74" y="12"/>
                  </a:cubicBezTo>
                  <a:cubicBezTo>
                    <a:pt x="75" y="12"/>
                    <a:pt x="75" y="12"/>
                    <a:pt x="75" y="12"/>
                  </a:cubicBezTo>
                  <a:cubicBezTo>
                    <a:pt x="75" y="12"/>
                    <a:pt x="75" y="12"/>
                    <a:pt x="75" y="12"/>
                  </a:cubicBezTo>
                  <a:cubicBezTo>
                    <a:pt x="76" y="13"/>
                    <a:pt x="76" y="13"/>
                    <a:pt x="76" y="13"/>
                  </a:cubicBezTo>
                  <a:cubicBezTo>
                    <a:pt x="77" y="12"/>
                    <a:pt x="77" y="12"/>
                    <a:pt x="77" y="12"/>
                  </a:cubicBezTo>
                  <a:cubicBezTo>
                    <a:pt x="78" y="12"/>
                    <a:pt x="78" y="12"/>
                    <a:pt x="78" y="12"/>
                  </a:cubicBezTo>
                  <a:cubicBezTo>
                    <a:pt x="79" y="12"/>
                    <a:pt x="79" y="12"/>
                    <a:pt x="79" y="12"/>
                  </a:cubicBezTo>
                  <a:cubicBezTo>
                    <a:pt x="79" y="13"/>
                    <a:pt x="79" y="13"/>
                    <a:pt x="79" y="13"/>
                  </a:cubicBezTo>
                  <a:cubicBezTo>
                    <a:pt x="79" y="14"/>
                    <a:pt x="79" y="14"/>
                    <a:pt x="79" y="14"/>
                  </a:cubicBezTo>
                  <a:cubicBezTo>
                    <a:pt x="79" y="16"/>
                    <a:pt x="79" y="16"/>
                    <a:pt x="79" y="16"/>
                  </a:cubicBezTo>
                  <a:cubicBezTo>
                    <a:pt x="79" y="16"/>
                    <a:pt x="79" y="16"/>
                    <a:pt x="79" y="16"/>
                  </a:cubicBezTo>
                  <a:cubicBezTo>
                    <a:pt x="78" y="18"/>
                    <a:pt x="78" y="18"/>
                    <a:pt x="78" y="18"/>
                  </a:cubicBezTo>
                  <a:cubicBezTo>
                    <a:pt x="78" y="18"/>
                    <a:pt x="78" y="18"/>
                    <a:pt x="78" y="18"/>
                  </a:cubicBezTo>
                  <a:cubicBezTo>
                    <a:pt x="78" y="19"/>
                    <a:pt x="78" y="19"/>
                    <a:pt x="78" y="19"/>
                  </a:cubicBezTo>
                  <a:cubicBezTo>
                    <a:pt x="77" y="19"/>
                    <a:pt x="77" y="19"/>
                    <a:pt x="77" y="19"/>
                  </a:cubicBezTo>
                  <a:cubicBezTo>
                    <a:pt x="77" y="20"/>
                    <a:pt x="77" y="20"/>
                    <a:pt x="77" y="20"/>
                  </a:cubicBezTo>
                  <a:cubicBezTo>
                    <a:pt x="77" y="20"/>
                    <a:pt x="77" y="20"/>
                    <a:pt x="77" y="20"/>
                  </a:cubicBezTo>
                  <a:cubicBezTo>
                    <a:pt x="77" y="20"/>
                    <a:pt x="77" y="20"/>
                    <a:pt x="77" y="20"/>
                  </a:cubicBezTo>
                  <a:cubicBezTo>
                    <a:pt x="77" y="21"/>
                    <a:pt x="77" y="21"/>
                    <a:pt x="77" y="21"/>
                  </a:cubicBezTo>
                  <a:cubicBezTo>
                    <a:pt x="77" y="21"/>
                    <a:pt x="77" y="21"/>
                    <a:pt x="77" y="21"/>
                  </a:cubicBezTo>
                  <a:cubicBezTo>
                    <a:pt x="76" y="22"/>
                    <a:pt x="76" y="22"/>
                    <a:pt x="76" y="22"/>
                  </a:cubicBezTo>
                  <a:cubicBezTo>
                    <a:pt x="76" y="23"/>
                    <a:pt x="76" y="23"/>
                    <a:pt x="76" y="23"/>
                  </a:cubicBezTo>
                  <a:cubicBezTo>
                    <a:pt x="75" y="23"/>
                    <a:pt x="75" y="23"/>
                    <a:pt x="75" y="23"/>
                  </a:cubicBezTo>
                  <a:cubicBezTo>
                    <a:pt x="75" y="24"/>
                    <a:pt x="75" y="24"/>
                    <a:pt x="75" y="24"/>
                  </a:cubicBezTo>
                  <a:cubicBezTo>
                    <a:pt x="75" y="25"/>
                    <a:pt x="75" y="25"/>
                    <a:pt x="75" y="25"/>
                  </a:cubicBezTo>
                  <a:cubicBezTo>
                    <a:pt x="74" y="25"/>
                    <a:pt x="74" y="25"/>
                    <a:pt x="74" y="25"/>
                  </a:cubicBezTo>
                  <a:cubicBezTo>
                    <a:pt x="74" y="26"/>
                    <a:pt x="74" y="26"/>
                    <a:pt x="74" y="26"/>
                  </a:cubicBezTo>
                  <a:cubicBezTo>
                    <a:pt x="74" y="26"/>
                    <a:pt x="74" y="26"/>
                    <a:pt x="74" y="26"/>
                  </a:cubicBezTo>
                  <a:cubicBezTo>
                    <a:pt x="74" y="26"/>
                    <a:pt x="74" y="26"/>
                    <a:pt x="74" y="26"/>
                  </a:cubicBezTo>
                  <a:cubicBezTo>
                    <a:pt x="75" y="25"/>
                    <a:pt x="75" y="25"/>
                    <a:pt x="75" y="25"/>
                  </a:cubicBezTo>
                  <a:cubicBezTo>
                    <a:pt x="76" y="25"/>
                    <a:pt x="76" y="25"/>
                    <a:pt x="76" y="25"/>
                  </a:cubicBezTo>
                  <a:cubicBezTo>
                    <a:pt x="76" y="25"/>
                    <a:pt x="76" y="25"/>
                    <a:pt x="76" y="25"/>
                  </a:cubicBezTo>
                  <a:cubicBezTo>
                    <a:pt x="76" y="24"/>
                    <a:pt x="76" y="24"/>
                    <a:pt x="76" y="24"/>
                  </a:cubicBezTo>
                  <a:cubicBezTo>
                    <a:pt x="77" y="23"/>
                    <a:pt x="77" y="23"/>
                    <a:pt x="77" y="23"/>
                  </a:cubicBezTo>
                  <a:cubicBezTo>
                    <a:pt x="77" y="22"/>
                    <a:pt x="77" y="22"/>
                    <a:pt x="77" y="22"/>
                  </a:cubicBezTo>
                  <a:cubicBezTo>
                    <a:pt x="78" y="22"/>
                    <a:pt x="78" y="22"/>
                    <a:pt x="78" y="22"/>
                  </a:cubicBezTo>
                  <a:cubicBezTo>
                    <a:pt x="78" y="22"/>
                    <a:pt x="78" y="22"/>
                    <a:pt x="78" y="22"/>
                  </a:cubicBezTo>
                  <a:cubicBezTo>
                    <a:pt x="79" y="21"/>
                    <a:pt x="79" y="21"/>
                    <a:pt x="79" y="21"/>
                  </a:cubicBezTo>
                  <a:cubicBezTo>
                    <a:pt x="79" y="21"/>
                    <a:pt x="79" y="21"/>
                    <a:pt x="79" y="21"/>
                  </a:cubicBezTo>
                  <a:cubicBezTo>
                    <a:pt x="79" y="20"/>
                    <a:pt x="79" y="20"/>
                    <a:pt x="79" y="20"/>
                  </a:cubicBezTo>
                  <a:cubicBezTo>
                    <a:pt x="79" y="20"/>
                    <a:pt x="79" y="20"/>
                    <a:pt x="79" y="20"/>
                  </a:cubicBezTo>
                  <a:cubicBezTo>
                    <a:pt x="80" y="19"/>
                    <a:pt x="80" y="19"/>
                    <a:pt x="80" y="19"/>
                  </a:cubicBezTo>
                  <a:cubicBezTo>
                    <a:pt x="80" y="20"/>
                    <a:pt x="80" y="20"/>
                    <a:pt x="80" y="20"/>
                  </a:cubicBezTo>
                  <a:cubicBezTo>
                    <a:pt x="80" y="20"/>
                    <a:pt x="80" y="20"/>
                    <a:pt x="80" y="20"/>
                  </a:cubicBezTo>
                  <a:cubicBezTo>
                    <a:pt x="81" y="21"/>
                    <a:pt x="81" y="21"/>
                    <a:pt x="81" y="21"/>
                  </a:cubicBezTo>
                  <a:cubicBezTo>
                    <a:pt x="81" y="21"/>
                    <a:pt x="81" y="21"/>
                    <a:pt x="81" y="21"/>
                  </a:cubicBezTo>
                  <a:cubicBezTo>
                    <a:pt x="81" y="22"/>
                    <a:pt x="81" y="22"/>
                    <a:pt x="81" y="22"/>
                  </a:cubicBezTo>
                  <a:cubicBezTo>
                    <a:pt x="82" y="23"/>
                    <a:pt x="82" y="23"/>
                    <a:pt x="82" y="23"/>
                  </a:cubicBezTo>
                  <a:cubicBezTo>
                    <a:pt x="82" y="24"/>
                    <a:pt x="82" y="24"/>
                    <a:pt x="82" y="24"/>
                  </a:cubicBezTo>
                  <a:cubicBezTo>
                    <a:pt x="82" y="24"/>
                    <a:pt x="82" y="24"/>
                    <a:pt x="82" y="24"/>
                  </a:cubicBezTo>
                  <a:cubicBezTo>
                    <a:pt x="83" y="25"/>
                    <a:pt x="83" y="25"/>
                    <a:pt x="83" y="25"/>
                  </a:cubicBezTo>
                  <a:cubicBezTo>
                    <a:pt x="83" y="25"/>
                    <a:pt x="83" y="25"/>
                    <a:pt x="83" y="25"/>
                  </a:cubicBezTo>
                  <a:cubicBezTo>
                    <a:pt x="84" y="25"/>
                    <a:pt x="84" y="25"/>
                    <a:pt x="84" y="25"/>
                  </a:cubicBezTo>
                  <a:cubicBezTo>
                    <a:pt x="84" y="24"/>
                    <a:pt x="84" y="24"/>
                    <a:pt x="84" y="24"/>
                  </a:cubicBezTo>
                  <a:cubicBezTo>
                    <a:pt x="84" y="24"/>
                    <a:pt x="84" y="24"/>
                    <a:pt x="84" y="24"/>
                  </a:cubicBezTo>
                  <a:cubicBezTo>
                    <a:pt x="84" y="24"/>
                    <a:pt x="84" y="24"/>
                    <a:pt x="84" y="24"/>
                  </a:cubicBezTo>
                  <a:cubicBezTo>
                    <a:pt x="83" y="23"/>
                    <a:pt x="83" y="23"/>
                    <a:pt x="83" y="23"/>
                  </a:cubicBezTo>
                  <a:cubicBezTo>
                    <a:pt x="83" y="23"/>
                    <a:pt x="83" y="23"/>
                    <a:pt x="83" y="23"/>
                  </a:cubicBezTo>
                  <a:cubicBezTo>
                    <a:pt x="83" y="23"/>
                    <a:pt x="83" y="23"/>
                    <a:pt x="83" y="23"/>
                  </a:cubicBezTo>
                  <a:cubicBezTo>
                    <a:pt x="84" y="23"/>
                    <a:pt x="84" y="23"/>
                    <a:pt x="84" y="23"/>
                  </a:cubicBezTo>
                  <a:cubicBezTo>
                    <a:pt x="84" y="23"/>
                    <a:pt x="84" y="23"/>
                    <a:pt x="84" y="23"/>
                  </a:cubicBezTo>
                  <a:cubicBezTo>
                    <a:pt x="85" y="23"/>
                    <a:pt x="85" y="23"/>
                    <a:pt x="85" y="23"/>
                  </a:cubicBezTo>
                  <a:cubicBezTo>
                    <a:pt x="86" y="23"/>
                    <a:pt x="86" y="23"/>
                    <a:pt x="86" y="23"/>
                  </a:cubicBezTo>
                  <a:cubicBezTo>
                    <a:pt x="86" y="24"/>
                    <a:pt x="86" y="24"/>
                    <a:pt x="86" y="24"/>
                  </a:cubicBezTo>
                  <a:cubicBezTo>
                    <a:pt x="87" y="24"/>
                    <a:pt x="87" y="24"/>
                    <a:pt x="87" y="24"/>
                  </a:cubicBezTo>
                  <a:cubicBezTo>
                    <a:pt x="87" y="23"/>
                    <a:pt x="87" y="23"/>
                    <a:pt x="87" y="23"/>
                  </a:cubicBezTo>
                  <a:cubicBezTo>
                    <a:pt x="87" y="24"/>
                    <a:pt x="87" y="24"/>
                    <a:pt x="87" y="24"/>
                  </a:cubicBezTo>
                  <a:cubicBezTo>
                    <a:pt x="87" y="24"/>
                    <a:pt x="87" y="24"/>
                    <a:pt x="87" y="24"/>
                  </a:cubicBezTo>
                  <a:cubicBezTo>
                    <a:pt x="88" y="24"/>
                    <a:pt x="88" y="24"/>
                    <a:pt x="88" y="24"/>
                  </a:cubicBezTo>
                  <a:cubicBezTo>
                    <a:pt x="88" y="22"/>
                    <a:pt x="88" y="22"/>
                    <a:pt x="88" y="22"/>
                  </a:cubicBezTo>
                  <a:cubicBezTo>
                    <a:pt x="88" y="22"/>
                    <a:pt x="88" y="22"/>
                    <a:pt x="88" y="22"/>
                  </a:cubicBezTo>
                  <a:cubicBezTo>
                    <a:pt x="88" y="20"/>
                    <a:pt x="88" y="20"/>
                    <a:pt x="88" y="20"/>
                  </a:cubicBezTo>
                  <a:cubicBezTo>
                    <a:pt x="88" y="19"/>
                    <a:pt x="88" y="19"/>
                    <a:pt x="88" y="19"/>
                  </a:cubicBezTo>
                  <a:cubicBezTo>
                    <a:pt x="88" y="19"/>
                    <a:pt x="88" y="19"/>
                    <a:pt x="88" y="19"/>
                  </a:cubicBezTo>
                  <a:cubicBezTo>
                    <a:pt x="87" y="18"/>
                    <a:pt x="87" y="18"/>
                    <a:pt x="87" y="18"/>
                  </a:cubicBezTo>
                  <a:cubicBezTo>
                    <a:pt x="88" y="17"/>
                    <a:pt x="88" y="17"/>
                    <a:pt x="88" y="17"/>
                  </a:cubicBezTo>
                  <a:cubicBezTo>
                    <a:pt x="88" y="16"/>
                    <a:pt x="88" y="16"/>
                    <a:pt x="88" y="16"/>
                  </a:cubicBezTo>
                  <a:cubicBezTo>
                    <a:pt x="88" y="15"/>
                    <a:pt x="88" y="15"/>
                    <a:pt x="88" y="15"/>
                  </a:cubicBezTo>
                  <a:cubicBezTo>
                    <a:pt x="88" y="15"/>
                    <a:pt x="88" y="15"/>
                    <a:pt x="88" y="15"/>
                  </a:cubicBezTo>
                  <a:cubicBezTo>
                    <a:pt x="88" y="14"/>
                    <a:pt x="88" y="14"/>
                    <a:pt x="88" y="14"/>
                  </a:cubicBezTo>
                  <a:cubicBezTo>
                    <a:pt x="88" y="13"/>
                    <a:pt x="88" y="13"/>
                    <a:pt x="88" y="13"/>
                  </a:cubicBezTo>
                  <a:cubicBezTo>
                    <a:pt x="89" y="13"/>
                    <a:pt x="89" y="13"/>
                    <a:pt x="89" y="13"/>
                  </a:cubicBezTo>
                  <a:cubicBezTo>
                    <a:pt x="89" y="13"/>
                    <a:pt x="89" y="13"/>
                    <a:pt x="89" y="13"/>
                  </a:cubicBezTo>
                  <a:cubicBezTo>
                    <a:pt x="90" y="13"/>
                    <a:pt x="90" y="13"/>
                    <a:pt x="90" y="13"/>
                  </a:cubicBezTo>
                  <a:cubicBezTo>
                    <a:pt x="91" y="13"/>
                    <a:pt x="91" y="13"/>
                    <a:pt x="91" y="13"/>
                  </a:cubicBezTo>
                  <a:cubicBezTo>
                    <a:pt x="91" y="13"/>
                    <a:pt x="91" y="13"/>
                    <a:pt x="91" y="13"/>
                  </a:cubicBezTo>
                  <a:cubicBezTo>
                    <a:pt x="92" y="14"/>
                    <a:pt x="92" y="14"/>
                    <a:pt x="92" y="14"/>
                  </a:cubicBezTo>
                  <a:cubicBezTo>
                    <a:pt x="92" y="14"/>
                    <a:pt x="92" y="14"/>
                    <a:pt x="92" y="14"/>
                  </a:cubicBezTo>
                  <a:cubicBezTo>
                    <a:pt x="93" y="15"/>
                    <a:pt x="93" y="15"/>
                    <a:pt x="93" y="15"/>
                  </a:cubicBezTo>
                  <a:cubicBezTo>
                    <a:pt x="93" y="16"/>
                    <a:pt x="93" y="16"/>
                    <a:pt x="93" y="16"/>
                  </a:cubicBezTo>
                  <a:cubicBezTo>
                    <a:pt x="93" y="17"/>
                    <a:pt x="93" y="17"/>
                    <a:pt x="93" y="17"/>
                  </a:cubicBezTo>
                  <a:cubicBezTo>
                    <a:pt x="94" y="18"/>
                    <a:pt x="94" y="18"/>
                    <a:pt x="94" y="18"/>
                  </a:cubicBezTo>
                  <a:cubicBezTo>
                    <a:pt x="95" y="19"/>
                    <a:pt x="95" y="19"/>
                    <a:pt x="95" y="19"/>
                  </a:cubicBezTo>
                  <a:cubicBezTo>
                    <a:pt x="95" y="21"/>
                    <a:pt x="95" y="21"/>
                    <a:pt x="95" y="21"/>
                  </a:cubicBezTo>
                  <a:cubicBezTo>
                    <a:pt x="95" y="21"/>
                    <a:pt x="95" y="21"/>
                    <a:pt x="95" y="21"/>
                  </a:cubicBezTo>
                  <a:cubicBezTo>
                    <a:pt x="94" y="22"/>
                    <a:pt x="94" y="22"/>
                    <a:pt x="94" y="22"/>
                  </a:cubicBezTo>
                  <a:cubicBezTo>
                    <a:pt x="94" y="23"/>
                    <a:pt x="94" y="23"/>
                    <a:pt x="94" y="23"/>
                  </a:cubicBezTo>
                  <a:cubicBezTo>
                    <a:pt x="94" y="23"/>
                    <a:pt x="94" y="23"/>
                    <a:pt x="94" y="23"/>
                  </a:cubicBezTo>
                  <a:cubicBezTo>
                    <a:pt x="95" y="24"/>
                    <a:pt x="95" y="24"/>
                    <a:pt x="95" y="24"/>
                  </a:cubicBezTo>
                  <a:cubicBezTo>
                    <a:pt x="95" y="25"/>
                    <a:pt x="95" y="25"/>
                    <a:pt x="95" y="25"/>
                  </a:cubicBezTo>
                  <a:cubicBezTo>
                    <a:pt x="95" y="26"/>
                    <a:pt x="95" y="26"/>
                    <a:pt x="95" y="26"/>
                  </a:cubicBezTo>
                  <a:cubicBezTo>
                    <a:pt x="95" y="27"/>
                    <a:pt x="95" y="27"/>
                    <a:pt x="95" y="27"/>
                  </a:cubicBezTo>
                  <a:cubicBezTo>
                    <a:pt x="96" y="27"/>
                    <a:pt x="96" y="27"/>
                    <a:pt x="96" y="27"/>
                  </a:cubicBezTo>
                  <a:cubicBezTo>
                    <a:pt x="96" y="27"/>
                    <a:pt x="96" y="27"/>
                    <a:pt x="96" y="27"/>
                  </a:cubicBezTo>
                  <a:cubicBezTo>
                    <a:pt x="97" y="28"/>
                    <a:pt x="97" y="28"/>
                    <a:pt x="97" y="28"/>
                  </a:cubicBezTo>
                  <a:cubicBezTo>
                    <a:pt x="98" y="28"/>
                    <a:pt x="98" y="28"/>
                    <a:pt x="98" y="28"/>
                  </a:cubicBezTo>
                  <a:cubicBezTo>
                    <a:pt x="99" y="28"/>
                    <a:pt x="99" y="28"/>
                    <a:pt x="99" y="28"/>
                  </a:cubicBezTo>
                  <a:cubicBezTo>
                    <a:pt x="100" y="27"/>
                    <a:pt x="100" y="27"/>
                    <a:pt x="100" y="27"/>
                  </a:cubicBezTo>
                  <a:cubicBezTo>
                    <a:pt x="100" y="26"/>
                    <a:pt x="100" y="26"/>
                    <a:pt x="100" y="26"/>
                  </a:cubicBezTo>
                  <a:cubicBezTo>
                    <a:pt x="100" y="26"/>
                    <a:pt x="100" y="26"/>
                    <a:pt x="100" y="26"/>
                  </a:cubicBezTo>
                  <a:cubicBezTo>
                    <a:pt x="100" y="27"/>
                    <a:pt x="100" y="27"/>
                    <a:pt x="100" y="27"/>
                  </a:cubicBezTo>
                  <a:cubicBezTo>
                    <a:pt x="100" y="27"/>
                    <a:pt x="100" y="27"/>
                    <a:pt x="100" y="27"/>
                  </a:cubicBezTo>
                  <a:cubicBezTo>
                    <a:pt x="101" y="27"/>
                    <a:pt x="101" y="27"/>
                    <a:pt x="101" y="27"/>
                  </a:cubicBezTo>
                  <a:cubicBezTo>
                    <a:pt x="101" y="27"/>
                    <a:pt x="101" y="27"/>
                    <a:pt x="101" y="27"/>
                  </a:cubicBezTo>
                  <a:cubicBezTo>
                    <a:pt x="102" y="27"/>
                    <a:pt x="102" y="27"/>
                    <a:pt x="102" y="27"/>
                  </a:cubicBezTo>
                  <a:cubicBezTo>
                    <a:pt x="102" y="28"/>
                    <a:pt x="102" y="28"/>
                    <a:pt x="102" y="28"/>
                  </a:cubicBezTo>
                  <a:cubicBezTo>
                    <a:pt x="102" y="28"/>
                    <a:pt x="102" y="28"/>
                    <a:pt x="102" y="28"/>
                  </a:cubicBezTo>
                  <a:cubicBezTo>
                    <a:pt x="102" y="29"/>
                    <a:pt x="102" y="29"/>
                    <a:pt x="102" y="29"/>
                  </a:cubicBezTo>
                  <a:cubicBezTo>
                    <a:pt x="103" y="29"/>
                    <a:pt x="103" y="29"/>
                    <a:pt x="103" y="29"/>
                  </a:cubicBezTo>
                  <a:cubicBezTo>
                    <a:pt x="103" y="29"/>
                    <a:pt x="103" y="29"/>
                    <a:pt x="103" y="29"/>
                  </a:cubicBezTo>
                  <a:cubicBezTo>
                    <a:pt x="104" y="29"/>
                    <a:pt x="104" y="29"/>
                    <a:pt x="104" y="29"/>
                  </a:cubicBezTo>
                  <a:cubicBezTo>
                    <a:pt x="105" y="29"/>
                    <a:pt x="105" y="29"/>
                    <a:pt x="105" y="29"/>
                  </a:cubicBezTo>
                  <a:cubicBezTo>
                    <a:pt x="104" y="29"/>
                    <a:pt x="104" y="29"/>
                    <a:pt x="104" y="29"/>
                  </a:cubicBezTo>
                  <a:cubicBezTo>
                    <a:pt x="103" y="28"/>
                    <a:pt x="103" y="28"/>
                    <a:pt x="103" y="28"/>
                  </a:cubicBezTo>
                  <a:cubicBezTo>
                    <a:pt x="103" y="28"/>
                    <a:pt x="103" y="28"/>
                    <a:pt x="103" y="28"/>
                  </a:cubicBezTo>
                  <a:cubicBezTo>
                    <a:pt x="103" y="27"/>
                    <a:pt x="103" y="27"/>
                    <a:pt x="103" y="27"/>
                  </a:cubicBezTo>
                  <a:cubicBezTo>
                    <a:pt x="103" y="27"/>
                    <a:pt x="103" y="27"/>
                    <a:pt x="103" y="27"/>
                  </a:cubicBezTo>
                  <a:cubicBezTo>
                    <a:pt x="102" y="27"/>
                    <a:pt x="102" y="27"/>
                    <a:pt x="102" y="27"/>
                  </a:cubicBezTo>
                  <a:cubicBezTo>
                    <a:pt x="102" y="26"/>
                    <a:pt x="102" y="26"/>
                    <a:pt x="102" y="26"/>
                  </a:cubicBezTo>
                  <a:cubicBezTo>
                    <a:pt x="102" y="25"/>
                    <a:pt x="102" y="25"/>
                    <a:pt x="102" y="25"/>
                  </a:cubicBezTo>
                  <a:cubicBezTo>
                    <a:pt x="101" y="25"/>
                    <a:pt x="101" y="25"/>
                    <a:pt x="101" y="25"/>
                  </a:cubicBezTo>
                  <a:cubicBezTo>
                    <a:pt x="101" y="24"/>
                    <a:pt x="101" y="24"/>
                    <a:pt x="101" y="24"/>
                  </a:cubicBezTo>
                  <a:cubicBezTo>
                    <a:pt x="101" y="23"/>
                    <a:pt x="101" y="23"/>
                    <a:pt x="101" y="23"/>
                  </a:cubicBezTo>
                  <a:cubicBezTo>
                    <a:pt x="100" y="23"/>
                    <a:pt x="100" y="23"/>
                    <a:pt x="100" y="23"/>
                  </a:cubicBezTo>
                  <a:cubicBezTo>
                    <a:pt x="100" y="22"/>
                    <a:pt x="100" y="22"/>
                    <a:pt x="100" y="22"/>
                  </a:cubicBezTo>
                  <a:cubicBezTo>
                    <a:pt x="100" y="21"/>
                    <a:pt x="100" y="21"/>
                    <a:pt x="100" y="21"/>
                  </a:cubicBezTo>
                  <a:cubicBezTo>
                    <a:pt x="100" y="20"/>
                    <a:pt x="100" y="20"/>
                    <a:pt x="100" y="20"/>
                  </a:cubicBezTo>
                  <a:cubicBezTo>
                    <a:pt x="100" y="19"/>
                    <a:pt x="100" y="19"/>
                    <a:pt x="100" y="19"/>
                  </a:cubicBezTo>
                  <a:cubicBezTo>
                    <a:pt x="100" y="19"/>
                    <a:pt x="100" y="19"/>
                    <a:pt x="100" y="19"/>
                  </a:cubicBezTo>
                  <a:cubicBezTo>
                    <a:pt x="100" y="18"/>
                    <a:pt x="100" y="18"/>
                    <a:pt x="100" y="18"/>
                  </a:cubicBezTo>
                  <a:cubicBezTo>
                    <a:pt x="99" y="17"/>
                    <a:pt x="99" y="17"/>
                    <a:pt x="99" y="17"/>
                  </a:cubicBezTo>
                  <a:cubicBezTo>
                    <a:pt x="99" y="17"/>
                    <a:pt x="99" y="17"/>
                    <a:pt x="99" y="17"/>
                  </a:cubicBezTo>
                  <a:cubicBezTo>
                    <a:pt x="99" y="16"/>
                    <a:pt x="99" y="16"/>
                    <a:pt x="99" y="16"/>
                  </a:cubicBezTo>
                  <a:cubicBezTo>
                    <a:pt x="99" y="15"/>
                    <a:pt x="99" y="15"/>
                    <a:pt x="99" y="15"/>
                  </a:cubicBezTo>
                  <a:cubicBezTo>
                    <a:pt x="98" y="14"/>
                    <a:pt x="98" y="14"/>
                    <a:pt x="98" y="14"/>
                  </a:cubicBezTo>
                  <a:cubicBezTo>
                    <a:pt x="99" y="14"/>
                    <a:pt x="99" y="14"/>
                    <a:pt x="99" y="14"/>
                  </a:cubicBezTo>
                  <a:cubicBezTo>
                    <a:pt x="98" y="13"/>
                    <a:pt x="98" y="13"/>
                    <a:pt x="98" y="13"/>
                  </a:cubicBezTo>
                  <a:cubicBezTo>
                    <a:pt x="98" y="12"/>
                    <a:pt x="98" y="12"/>
                    <a:pt x="98" y="12"/>
                  </a:cubicBezTo>
                  <a:cubicBezTo>
                    <a:pt x="99" y="12"/>
                    <a:pt x="99" y="12"/>
                    <a:pt x="99" y="12"/>
                  </a:cubicBezTo>
                  <a:cubicBezTo>
                    <a:pt x="100" y="12"/>
                    <a:pt x="100" y="12"/>
                    <a:pt x="100" y="12"/>
                  </a:cubicBezTo>
                  <a:cubicBezTo>
                    <a:pt x="100" y="12"/>
                    <a:pt x="100" y="12"/>
                    <a:pt x="100" y="12"/>
                  </a:cubicBezTo>
                  <a:cubicBezTo>
                    <a:pt x="101" y="12"/>
                    <a:pt x="101" y="12"/>
                    <a:pt x="101" y="12"/>
                  </a:cubicBezTo>
                  <a:cubicBezTo>
                    <a:pt x="101" y="12"/>
                    <a:pt x="101" y="12"/>
                    <a:pt x="101" y="12"/>
                  </a:cubicBezTo>
                  <a:cubicBezTo>
                    <a:pt x="102" y="12"/>
                    <a:pt x="102" y="12"/>
                    <a:pt x="102" y="12"/>
                  </a:cubicBezTo>
                  <a:cubicBezTo>
                    <a:pt x="103" y="13"/>
                    <a:pt x="103" y="13"/>
                    <a:pt x="103" y="13"/>
                  </a:cubicBezTo>
                  <a:cubicBezTo>
                    <a:pt x="104" y="14"/>
                    <a:pt x="104" y="14"/>
                    <a:pt x="104" y="14"/>
                  </a:cubicBezTo>
                  <a:cubicBezTo>
                    <a:pt x="105" y="14"/>
                    <a:pt x="105" y="14"/>
                    <a:pt x="105" y="14"/>
                  </a:cubicBezTo>
                  <a:cubicBezTo>
                    <a:pt x="105" y="13"/>
                    <a:pt x="105" y="13"/>
                    <a:pt x="105" y="13"/>
                  </a:cubicBezTo>
                  <a:cubicBezTo>
                    <a:pt x="104" y="13"/>
                    <a:pt x="104" y="13"/>
                    <a:pt x="104" y="13"/>
                  </a:cubicBezTo>
                  <a:cubicBezTo>
                    <a:pt x="105" y="11"/>
                    <a:pt x="105" y="11"/>
                    <a:pt x="105" y="11"/>
                  </a:cubicBezTo>
                  <a:cubicBezTo>
                    <a:pt x="105" y="11"/>
                    <a:pt x="105" y="11"/>
                    <a:pt x="105" y="11"/>
                  </a:cubicBezTo>
                  <a:cubicBezTo>
                    <a:pt x="106" y="12"/>
                    <a:pt x="106" y="12"/>
                    <a:pt x="106" y="12"/>
                  </a:cubicBezTo>
                  <a:cubicBezTo>
                    <a:pt x="107" y="11"/>
                    <a:pt x="107" y="11"/>
                    <a:pt x="107" y="11"/>
                  </a:cubicBezTo>
                  <a:cubicBezTo>
                    <a:pt x="108" y="11"/>
                    <a:pt x="108" y="11"/>
                    <a:pt x="108" y="11"/>
                  </a:cubicBezTo>
                  <a:cubicBezTo>
                    <a:pt x="108" y="11"/>
                    <a:pt x="108" y="11"/>
                    <a:pt x="108" y="11"/>
                  </a:cubicBezTo>
                  <a:cubicBezTo>
                    <a:pt x="109" y="12"/>
                    <a:pt x="109" y="12"/>
                    <a:pt x="109" y="12"/>
                  </a:cubicBezTo>
                  <a:cubicBezTo>
                    <a:pt x="110" y="12"/>
                    <a:pt x="110" y="12"/>
                    <a:pt x="110" y="12"/>
                  </a:cubicBezTo>
                  <a:cubicBezTo>
                    <a:pt x="110" y="12"/>
                    <a:pt x="110" y="12"/>
                    <a:pt x="110" y="12"/>
                  </a:cubicBezTo>
                  <a:cubicBezTo>
                    <a:pt x="111" y="13"/>
                    <a:pt x="111" y="13"/>
                    <a:pt x="111" y="13"/>
                  </a:cubicBezTo>
                  <a:cubicBezTo>
                    <a:pt x="111" y="14"/>
                    <a:pt x="111" y="14"/>
                    <a:pt x="111" y="14"/>
                  </a:cubicBezTo>
                  <a:cubicBezTo>
                    <a:pt x="111" y="15"/>
                    <a:pt x="111" y="15"/>
                    <a:pt x="111" y="15"/>
                  </a:cubicBezTo>
                  <a:cubicBezTo>
                    <a:pt x="111" y="15"/>
                    <a:pt x="111" y="15"/>
                    <a:pt x="111" y="15"/>
                  </a:cubicBezTo>
                  <a:cubicBezTo>
                    <a:pt x="111" y="16"/>
                    <a:pt x="111" y="16"/>
                    <a:pt x="111" y="16"/>
                  </a:cubicBezTo>
                  <a:cubicBezTo>
                    <a:pt x="112" y="17"/>
                    <a:pt x="112" y="17"/>
                    <a:pt x="112" y="17"/>
                  </a:cubicBezTo>
                  <a:cubicBezTo>
                    <a:pt x="112" y="18"/>
                    <a:pt x="112" y="18"/>
                    <a:pt x="112" y="18"/>
                  </a:cubicBezTo>
                  <a:cubicBezTo>
                    <a:pt x="112" y="19"/>
                    <a:pt x="112" y="19"/>
                    <a:pt x="112" y="19"/>
                  </a:cubicBezTo>
                  <a:cubicBezTo>
                    <a:pt x="112" y="19"/>
                    <a:pt x="112" y="19"/>
                    <a:pt x="112" y="19"/>
                  </a:cubicBezTo>
                  <a:cubicBezTo>
                    <a:pt x="114" y="19"/>
                    <a:pt x="114" y="19"/>
                    <a:pt x="114" y="19"/>
                  </a:cubicBezTo>
                  <a:cubicBezTo>
                    <a:pt x="115" y="20"/>
                    <a:pt x="115" y="20"/>
                    <a:pt x="115" y="20"/>
                  </a:cubicBezTo>
                  <a:cubicBezTo>
                    <a:pt x="116" y="20"/>
                    <a:pt x="116" y="20"/>
                    <a:pt x="116" y="20"/>
                  </a:cubicBezTo>
                  <a:cubicBezTo>
                    <a:pt x="116" y="20"/>
                    <a:pt x="116" y="20"/>
                    <a:pt x="116" y="20"/>
                  </a:cubicBezTo>
                  <a:cubicBezTo>
                    <a:pt x="116" y="20"/>
                    <a:pt x="116" y="20"/>
                    <a:pt x="116" y="20"/>
                  </a:cubicBezTo>
                  <a:cubicBezTo>
                    <a:pt x="115" y="19"/>
                    <a:pt x="115" y="19"/>
                    <a:pt x="115" y="19"/>
                  </a:cubicBezTo>
                  <a:cubicBezTo>
                    <a:pt x="114" y="19"/>
                    <a:pt x="114" y="19"/>
                    <a:pt x="114" y="19"/>
                  </a:cubicBezTo>
                  <a:cubicBezTo>
                    <a:pt x="113" y="19"/>
                    <a:pt x="113" y="19"/>
                    <a:pt x="113" y="19"/>
                  </a:cubicBezTo>
                  <a:cubicBezTo>
                    <a:pt x="113" y="18"/>
                    <a:pt x="113" y="18"/>
                    <a:pt x="113" y="18"/>
                  </a:cubicBezTo>
                  <a:cubicBezTo>
                    <a:pt x="112" y="18"/>
                    <a:pt x="112" y="18"/>
                    <a:pt x="112" y="18"/>
                  </a:cubicBezTo>
                  <a:cubicBezTo>
                    <a:pt x="112" y="17"/>
                    <a:pt x="112" y="17"/>
                    <a:pt x="112" y="17"/>
                  </a:cubicBezTo>
                  <a:cubicBezTo>
                    <a:pt x="112" y="16"/>
                    <a:pt x="112" y="16"/>
                    <a:pt x="112" y="16"/>
                  </a:cubicBezTo>
                  <a:cubicBezTo>
                    <a:pt x="112" y="15"/>
                    <a:pt x="112" y="15"/>
                    <a:pt x="112" y="15"/>
                  </a:cubicBezTo>
                  <a:cubicBezTo>
                    <a:pt x="112" y="14"/>
                    <a:pt x="112" y="14"/>
                    <a:pt x="112" y="14"/>
                  </a:cubicBezTo>
                  <a:cubicBezTo>
                    <a:pt x="112" y="13"/>
                    <a:pt x="112" y="13"/>
                    <a:pt x="112" y="13"/>
                  </a:cubicBezTo>
                  <a:cubicBezTo>
                    <a:pt x="112" y="13"/>
                    <a:pt x="112" y="13"/>
                    <a:pt x="112" y="13"/>
                  </a:cubicBezTo>
                  <a:cubicBezTo>
                    <a:pt x="112" y="12"/>
                    <a:pt x="112" y="12"/>
                    <a:pt x="112" y="12"/>
                  </a:cubicBezTo>
                  <a:cubicBezTo>
                    <a:pt x="112" y="12"/>
                    <a:pt x="112" y="12"/>
                    <a:pt x="112" y="12"/>
                  </a:cubicBezTo>
                  <a:cubicBezTo>
                    <a:pt x="111" y="12"/>
                    <a:pt x="111" y="12"/>
                    <a:pt x="111" y="12"/>
                  </a:cubicBezTo>
                  <a:cubicBezTo>
                    <a:pt x="110" y="10"/>
                    <a:pt x="110" y="10"/>
                    <a:pt x="110" y="10"/>
                  </a:cubicBezTo>
                  <a:cubicBezTo>
                    <a:pt x="110" y="10"/>
                    <a:pt x="110" y="10"/>
                    <a:pt x="110" y="10"/>
                  </a:cubicBezTo>
                  <a:cubicBezTo>
                    <a:pt x="109" y="10"/>
                    <a:pt x="109" y="10"/>
                    <a:pt x="109" y="10"/>
                  </a:cubicBezTo>
                  <a:cubicBezTo>
                    <a:pt x="108" y="11"/>
                    <a:pt x="108" y="11"/>
                    <a:pt x="108" y="11"/>
                  </a:cubicBezTo>
                  <a:cubicBezTo>
                    <a:pt x="108" y="11"/>
                    <a:pt x="108" y="11"/>
                    <a:pt x="108" y="11"/>
                  </a:cubicBezTo>
                  <a:cubicBezTo>
                    <a:pt x="107" y="10"/>
                    <a:pt x="107" y="10"/>
                    <a:pt x="107" y="10"/>
                  </a:cubicBezTo>
                  <a:cubicBezTo>
                    <a:pt x="107" y="9"/>
                    <a:pt x="107" y="9"/>
                    <a:pt x="107" y="9"/>
                  </a:cubicBezTo>
                  <a:cubicBezTo>
                    <a:pt x="107" y="8"/>
                    <a:pt x="107" y="8"/>
                    <a:pt x="107" y="8"/>
                  </a:cubicBezTo>
                  <a:cubicBezTo>
                    <a:pt x="108" y="8"/>
                    <a:pt x="108" y="8"/>
                    <a:pt x="108" y="8"/>
                  </a:cubicBezTo>
                  <a:cubicBezTo>
                    <a:pt x="108" y="8"/>
                    <a:pt x="108" y="8"/>
                    <a:pt x="108" y="8"/>
                  </a:cubicBezTo>
                  <a:cubicBezTo>
                    <a:pt x="107" y="7"/>
                    <a:pt x="107" y="7"/>
                    <a:pt x="107" y="7"/>
                  </a:cubicBezTo>
                  <a:cubicBezTo>
                    <a:pt x="107" y="6"/>
                    <a:pt x="107" y="6"/>
                    <a:pt x="107" y="6"/>
                  </a:cubicBezTo>
                  <a:cubicBezTo>
                    <a:pt x="107" y="6"/>
                    <a:pt x="107" y="6"/>
                    <a:pt x="107" y="6"/>
                  </a:cubicBezTo>
                  <a:cubicBezTo>
                    <a:pt x="107" y="5"/>
                    <a:pt x="107" y="5"/>
                    <a:pt x="107" y="5"/>
                  </a:cubicBezTo>
                  <a:cubicBezTo>
                    <a:pt x="107" y="5"/>
                    <a:pt x="107" y="5"/>
                    <a:pt x="107" y="5"/>
                  </a:cubicBezTo>
                  <a:cubicBezTo>
                    <a:pt x="108" y="6"/>
                    <a:pt x="108" y="6"/>
                    <a:pt x="108" y="6"/>
                  </a:cubicBezTo>
                  <a:cubicBezTo>
                    <a:pt x="108" y="7"/>
                    <a:pt x="108" y="7"/>
                    <a:pt x="108" y="7"/>
                  </a:cubicBezTo>
                  <a:cubicBezTo>
                    <a:pt x="109" y="6"/>
                    <a:pt x="109" y="6"/>
                    <a:pt x="109" y="6"/>
                  </a:cubicBezTo>
                  <a:cubicBezTo>
                    <a:pt x="110" y="5"/>
                    <a:pt x="110" y="5"/>
                    <a:pt x="110" y="5"/>
                  </a:cubicBezTo>
                  <a:cubicBezTo>
                    <a:pt x="110" y="5"/>
                    <a:pt x="110" y="5"/>
                    <a:pt x="110" y="5"/>
                  </a:cubicBezTo>
                  <a:cubicBezTo>
                    <a:pt x="111" y="5"/>
                    <a:pt x="111" y="5"/>
                    <a:pt x="111" y="5"/>
                  </a:cubicBezTo>
                  <a:cubicBezTo>
                    <a:pt x="111" y="4"/>
                    <a:pt x="111" y="4"/>
                    <a:pt x="111" y="4"/>
                  </a:cubicBezTo>
                  <a:cubicBezTo>
                    <a:pt x="112" y="3"/>
                    <a:pt x="112" y="3"/>
                    <a:pt x="112" y="3"/>
                  </a:cubicBezTo>
                  <a:cubicBezTo>
                    <a:pt x="113" y="3"/>
                    <a:pt x="113" y="3"/>
                    <a:pt x="113" y="3"/>
                  </a:cubicBezTo>
                  <a:cubicBezTo>
                    <a:pt x="112" y="4"/>
                    <a:pt x="112" y="4"/>
                    <a:pt x="112" y="4"/>
                  </a:cubicBezTo>
                  <a:cubicBezTo>
                    <a:pt x="112" y="4"/>
                    <a:pt x="112" y="4"/>
                    <a:pt x="112" y="4"/>
                  </a:cubicBezTo>
                  <a:cubicBezTo>
                    <a:pt x="112" y="5"/>
                    <a:pt x="112" y="5"/>
                    <a:pt x="112" y="5"/>
                  </a:cubicBezTo>
                  <a:cubicBezTo>
                    <a:pt x="113" y="4"/>
                    <a:pt x="113" y="4"/>
                    <a:pt x="113" y="4"/>
                  </a:cubicBezTo>
                  <a:cubicBezTo>
                    <a:pt x="114" y="4"/>
                    <a:pt x="114" y="4"/>
                    <a:pt x="114" y="4"/>
                  </a:cubicBezTo>
                  <a:cubicBezTo>
                    <a:pt x="114" y="5"/>
                    <a:pt x="114" y="5"/>
                    <a:pt x="114" y="5"/>
                  </a:cubicBezTo>
                  <a:cubicBezTo>
                    <a:pt x="114" y="5"/>
                    <a:pt x="114" y="5"/>
                    <a:pt x="114" y="5"/>
                  </a:cubicBezTo>
                  <a:cubicBezTo>
                    <a:pt x="115" y="6"/>
                    <a:pt x="115" y="6"/>
                    <a:pt x="115" y="6"/>
                  </a:cubicBezTo>
                  <a:cubicBezTo>
                    <a:pt x="115" y="6"/>
                    <a:pt x="115" y="6"/>
                    <a:pt x="115" y="6"/>
                  </a:cubicBezTo>
                  <a:cubicBezTo>
                    <a:pt x="114" y="7"/>
                    <a:pt x="114" y="7"/>
                    <a:pt x="114" y="7"/>
                  </a:cubicBezTo>
                  <a:cubicBezTo>
                    <a:pt x="114" y="7"/>
                    <a:pt x="114" y="7"/>
                    <a:pt x="114" y="7"/>
                  </a:cubicBezTo>
                  <a:cubicBezTo>
                    <a:pt x="115" y="7"/>
                    <a:pt x="115" y="7"/>
                    <a:pt x="115" y="7"/>
                  </a:cubicBezTo>
                  <a:cubicBezTo>
                    <a:pt x="115" y="6"/>
                    <a:pt x="115" y="6"/>
                    <a:pt x="115" y="6"/>
                  </a:cubicBezTo>
                  <a:cubicBezTo>
                    <a:pt x="116" y="6"/>
                    <a:pt x="116" y="6"/>
                    <a:pt x="116" y="6"/>
                  </a:cubicBezTo>
                  <a:cubicBezTo>
                    <a:pt x="117" y="7"/>
                    <a:pt x="117" y="7"/>
                    <a:pt x="117" y="7"/>
                  </a:cubicBezTo>
                  <a:cubicBezTo>
                    <a:pt x="117" y="7"/>
                    <a:pt x="117" y="7"/>
                    <a:pt x="117" y="7"/>
                  </a:cubicBezTo>
                  <a:cubicBezTo>
                    <a:pt x="118" y="8"/>
                    <a:pt x="118" y="8"/>
                    <a:pt x="118" y="8"/>
                  </a:cubicBezTo>
                  <a:cubicBezTo>
                    <a:pt x="118" y="9"/>
                    <a:pt x="118" y="9"/>
                    <a:pt x="118" y="9"/>
                  </a:cubicBezTo>
                  <a:cubicBezTo>
                    <a:pt x="118" y="10"/>
                    <a:pt x="118" y="10"/>
                    <a:pt x="118" y="10"/>
                  </a:cubicBezTo>
                  <a:cubicBezTo>
                    <a:pt x="118" y="10"/>
                    <a:pt x="118" y="10"/>
                    <a:pt x="118" y="10"/>
                  </a:cubicBezTo>
                  <a:cubicBezTo>
                    <a:pt x="118" y="9"/>
                    <a:pt x="118" y="9"/>
                    <a:pt x="118" y="9"/>
                  </a:cubicBezTo>
                  <a:cubicBezTo>
                    <a:pt x="118" y="8"/>
                    <a:pt x="118" y="8"/>
                    <a:pt x="118" y="8"/>
                  </a:cubicBezTo>
                  <a:cubicBezTo>
                    <a:pt x="118" y="8"/>
                    <a:pt x="118" y="8"/>
                    <a:pt x="118" y="8"/>
                  </a:cubicBezTo>
                  <a:cubicBezTo>
                    <a:pt x="118" y="7"/>
                    <a:pt x="118" y="7"/>
                    <a:pt x="118" y="7"/>
                  </a:cubicBezTo>
                  <a:cubicBezTo>
                    <a:pt x="118" y="7"/>
                    <a:pt x="118" y="7"/>
                    <a:pt x="118" y="7"/>
                  </a:cubicBezTo>
                  <a:cubicBezTo>
                    <a:pt x="118" y="6"/>
                    <a:pt x="118" y="6"/>
                    <a:pt x="118" y="6"/>
                  </a:cubicBezTo>
                  <a:cubicBezTo>
                    <a:pt x="118" y="7"/>
                    <a:pt x="118" y="7"/>
                    <a:pt x="118" y="7"/>
                  </a:cubicBezTo>
                  <a:cubicBezTo>
                    <a:pt x="120" y="8"/>
                    <a:pt x="120" y="8"/>
                    <a:pt x="120" y="8"/>
                  </a:cubicBezTo>
                  <a:cubicBezTo>
                    <a:pt x="121" y="9"/>
                    <a:pt x="121" y="9"/>
                    <a:pt x="121" y="9"/>
                  </a:cubicBezTo>
                  <a:cubicBezTo>
                    <a:pt x="122" y="9"/>
                    <a:pt x="122" y="9"/>
                    <a:pt x="122" y="9"/>
                  </a:cubicBezTo>
                  <a:cubicBezTo>
                    <a:pt x="123" y="10"/>
                    <a:pt x="123" y="10"/>
                    <a:pt x="123" y="10"/>
                  </a:cubicBezTo>
                  <a:cubicBezTo>
                    <a:pt x="123" y="9"/>
                    <a:pt x="123" y="9"/>
                    <a:pt x="123" y="9"/>
                  </a:cubicBezTo>
                  <a:cubicBezTo>
                    <a:pt x="122" y="9"/>
                    <a:pt x="122" y="9"/>
                    <a:pt x="122" y="9"/>
                  </a:cubicBezTo>
                  <a:cubicBezTo>
                    <a:pt x="121" y="8"/>
                    <a:pt x="121" y="8"/>
                    <a:pt x="121" y="8"/>
                  </a:cubicBezTo>
                  <a:cubicBezTo>
                    <a:pt x="120" y="7"/>
                    <a:pt x="120" y="7"/>
                    <a:pt x="120" y="7"/>
                  </a:cubicBezTo>
                  <a:cubicBezTo>
                    <a:pt x="120" y="6"/>
                    <a:pt x="120" y="6"/>
                    <a:pt x="120" y="6"/>
                  </a:cubicBezTo>
                  <a:cubicBezTo>
                    <a:pt x="120" y="5"/>
                    <a:pt x="120" y="5"/>
                    <a:pt x="120" y="5"/>
                  </a:cubicBezTo>
                  <a:cubicBezTo>
                    <a:pt x="121" y="5"/>
                    <a:pt x="121" y="5"/>
                    <a:pt x="121" y="5"/>
                  </a:cubicBezTo>
                  <a:cubicBezTo>
                    <a:pt x="122" y="5"/>
                    <a:pt x="122" y="5"/>
                    <a:pt x="122" y="5"/>
                  </a:cubicBezTo>
                  <a:cubicBezTo>
                    <a:pt x="123" y="6"/>
                    <a:pt x="123" y="6"/>
                    <a:pt x="123" y="6"/>
                  </a:cubicBezTo>
                  <a:cubicBezTo>
                    <a:pt x="124" y="6"/>
                    <a:pt x="124" y="6"/>
                    <a:pt x="124" y="6"/>
                  </a:cubicBezTo>
                  <a:cubicBezTo>
                    <a:pt x="124" y="5"/>
                    <a:pt x="124" y="5"/>
                    <a:pt x="124" y="5"/>
                  </a:cubicBezTo>
                  <a:cubicBezTo>
                    <a:pt x="124" y="5"/>
                    <a:pt x="124" y="5"/>
                    <a:pt x="124" y="5"/>
                  </a:cubicBezTo>
                  <a:cubicBezTo>
                    <a:pt x="124" y="5"/>
                    <a:pt x="124" y="5"/>
                    <a:pt x="124" y="5"/>
                  </a:cubicBezTo>
                  <a:cubicBezTo>
                    <a:pt x="124" y="5"/>
                    <a:pt x="124" y="5"/>
                    <a:pt x="124" y="5"/>
                  </a:cubicBezTo>
                  <a:cubicBezTo>
                    <a:pt x="124" y="4"/>
                    <a:pt x="124" y="4"/>
                    <a:pt x="124" y="4"/>
                  </a:cubicBezTo>
                  <a:cubicBezTo>
                    <a:pt x="125" y="3"/>
                    <a:pt x="125" y="3"/>
                    <a:pt x="125" y="3"/>
                  </a:cubicBezTo>
                  <a:cubicBezTo>
                    <a:pt x="125" y="3"/>
                    <a:pt x="125" y="3"/>
                    <a:pt x="125" y="3"/>
                  </a:cubicBezTo>
                  <a:cubicBezTo>
                    <a:pt x="124" y="2"/>
                    <a:pt x="124" y="2"/>
                    <a:pt x="124" y="2"/>
                  </a:cubicBezTo>
                  <a:cubicBezTo>
                    <a:pt x="125" y="2"/>
                    <a:pt x="125" y="2"/>
                    <a:pt x="125" y="2"/>
                  </a:cubicBezTo>
                  <a:cubicBezTo>
                    <a:pt x="125" y="1"/>
                    <a:pt x="125" y="1"/>
                    <a:pt x="125" y="1"/>
                  </a:cubicBezTo>
                  <a:cubicBezTo>
                    <a:pt x="126" y="2"/>
                    <a:pt x="126" y="2"/>
                    <a:pt x="126" y="2"/>
                  </a:cubicBezTo>
                  <a:cubicBezTo>
                    <a:pt x="126" y="1"/>
                    <a:pt x="126" y="1"/>
                    <a:pt x="126" y="1"/>
                  </a:cubicBezTo>
                  <a:cubicBezTo>
                    <a:pt x="126" y="0"/>
                    <a:pt x="126" y="0"/>
                    <a:pt x="126" y="0"/>
                  </a:cubicBezTo>
                  <a:cubicBezTo>
                    <a:pt x="127" y="0"/>
                    <a:pt x="127" y="0"/>
                    <a:pt x="127" y="0"/>
                  </a:cubicBezTo>
                  <a:cubicBezTo>
                    <a:pt x="127" y="0"/>
                    <a:pt x="127" y="0"/>
                    <a:pt x="127" y="0"/>
                  </a:cubicBezTo>
                  <a:cubicBezTo>
                    <a:pt x="127" y="1"/>
                    <a:pt x="127" y="1"/>
                    <a:pt x="127" y="1"/>
                  </a:cubicBezTo>
                  <a:cubicBezTo>
                    <a:pt x="128" y="1"/>
                    <a:pt x="128" y="1"/>
                    <a:pt x="128" y="1"/>
                  </a:cubicBezTo>
                  <a:cubicBezTo>
                    <a:pt x="128" y="1"/>
                    <a:pt x="128" y="1"/>
                    <a:pt x="128" y="1"/>
                  </a:cubicBezTo>
                  <a:cubicBezTo>
                    <a:pt x="128" y="2"/>
                    <a:pt x="128" y="2"/>
                    <a:pt x="128" y="2"/>
                  </a:cubicBezTo>
                  <a:cubicBezTo>
                    <a:pt x="129" y="2"/>
                    <a:pt x="129" y="2"/>
                    <a:pt x="129" y="2"/>
                  </a:cubicBezTo>
                  <a:cubicBezTo>
                    <a:pt x="129" y="2"/>
                    <a:pt x="129" y="2"/>
                    <a:pt x="129" y="2"/>
                  </a:cubicBezTo>
                  <a:cubicBezTo>
                    <a:pt x="129" y="2"/>
                    <a:pt x="129" y="2"/>
                    <a:pt x="129" y="2"/>
                  </a:cubicBezTo>
                  <a:cubicBezTo>
                    <a:pt x="129" y="1"/>
                    <a:pt x="129" y="1"/>
                    <a:pt x="129" y="1"/>
                  </a:cubicBezTo>
                  <a:cubicBezTo>
                    <a:pt x="129" y="0"/>
                    <a:pt x="129" y="0"/>
                    <a:pt x="129" y="0"/>
                  </a:cubicBezTo>
                  <a:cubicBezTo>
                    <a:pt x="129" y="0"/>
                    <a:pt x="129" y="0"/>
                    <a:pt x="129" y="0"/>
                  </a:cubicBezTo>
                  <a:cubicBezTo>
                    <a:pt x="130" y="0"/>
                    <a:pt x="130" y="0"/>
                    <a:pt x="130" y="0"/>
                  </a:cubicBezTo>
                  <a:cubicBezTo>
                    <a:pt x="131" y="0"/>
                    <a:pt x="131" y="0"/>
                    <a:pt x="131" y="0"/>
                  </a:cubicBezTo>
                  <a:cubicBezTo>
                    <a:pt x="132" y="0"/>
                    <a:pt x="132" y="0"/>
                    <a:pt x="132" y="0"/>
                  </a:cubicBezTo>
                  <a:cubicBezTo>
                    <a:pt x="133" y="0"/>
                    <a:pt x="133" y="0"/>
                    <a:pt x="133" y="0"/>
                  </a:cubicBezTo>
                  <a:cubicBezTo>
                    <a:pt x="133" y="1"/>
                    <a:pt x="133" y="1"/>
                    <a:pt x="133" y="1"/>
                  </a:cubicBezTo>
                  <a:cubicBezTo>
                    <a:pt x="134" y="1"/>
                    <a:pt x="134" y="1"/>
                    <a:pt x="134" y="1"/>
                  </a:cubicBezTo>
                  <a:cubicBezTo>
                    <a:pt x="134" y="0"/>
                    <a:pt x="134" y="0"/>
                    <a:pt x="134" y="0"/>
                  </a:cubicBezTo>
                  <a:cubicBezTo>
                    <a:pt x="135" y="0"/>
                    <a:pt x="135" y="0"/>
                    <a:pt x="135" y="0"/>
                  </a:cubicBezTo>
                  <a:cubicBezTo>
                    <a:pt x="136" y="1"/>
                    <a:pt x="136" y="1"/>
                    <a:pt x="136" y="1"/>
                  </a:cubicBezTo>
                  <a:cubicBezTo>
                    <a:pt x="137" y="1"/>
                    <a:pt x="137" y="1"/>
                    <a:pt x="137" y="1"/>
                  </a:cubicBezTo>
                  <a:cubicBezTo>
                    <a:pt x="137" y="1"/>
                    <a:pt x="137" y="1"/>
                    <a:pt x="137" y="1"/>
                  </a:cubicBezTo>
                  <a:cubicBezTo>
                    <a:pt x="138" y="1"/>
                    <a:pt x="138" y="1"/>
                    <a:pt x="138" y="1"/>
                  </a:cubicBezTo>
                  <a:cubicBezTo>
                    <a:pt x="139" y="1"/>
                    <a:pt x="139" y="1"/>
                    <a:pt x="139" y="1"/>
                  </a:cubicBezTo>
                  <a:cubicBezTo>
                    <a:pt x="139" y="1"/>
                    <a:pt x="139" y="1"/>
                    <a:pt x="139" y="1"/>
                  </a:cubicBezTo>
                  <a:cubicBezTo>
                    <a:pt x="140" y="2"/>
                    <a:pt x="140" y="2"/>
                    <a:pt x="140" y="2"/>
                  </a:cubicBezTo>
                  <a:cubicBezTo>
                    <a:pt x="140" y="2"/>
                    <a:pt x="140" y="2"/>
                    <a:pt x="140" y="2"/>
                  </a:cubicBezTo>
                  <a:cubicBezTo>
                    <a:pt x="140" y="2"/>
                    <a:pt x="140" y="2"/>
                    <a:pt x="140" y="2"/>
                  </a:cubicBezTo>
                  <a:cubicBezTo>
                    <a:pt x="141" y="2"/>
                    <a:pt x="141" y="2"/>
                    <a:pt x="141" y="2"/>
                  </a:cubicBezTo>
                  <a:cubicBezTo>
                    <a:pt x="142" y="2"/>
                    <a:pt x="142" y="2"/>
                    <a:pt x="142" y="2"/>
                  </a:cubicBezTo>
                  <a:cubicBezTo>
                    <a:pt x="143" y="2"/>
                    <a:pt x="143" y="2"/>
                    <a:pt x="143" y="2"/>
                  </a:cubicBezTo>
                  <a:cubicBezTo>
                    <a:pt x="144" y="3"/>
                    <a:pt x="144" y="3"/>
                    <a:pt x="144" y="3"/>
                  </a:cubicBezTo>
                  <a:cubicBezTo>
                    <a:pt x="146" y="3"/>
                    <a:pt x="146" y="3"/>
                    <a:pt x="146" y="3"/>
                  </a:cubicBezTo>
                  <a:cubicBezTo>
                    <a:pt x="146" y="4"/>
                    <a:pt x="146" y="4"/>
                    <a:pt x="146" y="4"/>
                  </a:cubicBezTo>
                  <a:cubicBezTo>
                    <a:pt x="147" y="3"/>
                    <a:pt x="147" y="3"/>
                    <a:pt x="147" y="3"/>
                  </a:cubicBezTo>
                  <a:cubicBezTo>
                    <a:pt x="147" y="4"/>
                    <a:pt x="147" y="4"/>
                    <a:pt x="147" y="4"/>
                  </a:cubicBezTo>
                  <a:cubicBezTo>
                    <a:pt x="148" y="4"/>
                    <a:pt x="148" y="4"/>
                    <a:pt x="148" y="4"/>
                  </a:cubicBezTo>
                  <a:cubicBezTo>
                    <a:pt x="148" y="4"/>
                    <a:pt x="148" y="4"/>
                    <a:pt x="148" y="4"/>
                  </a:cubicBezTo>
                  <a:cubicBezTo>
                    <a:pt x="149" y="4"/>
                    <a:pt x="149" y="4"/>
                    <a:pt x="149" y="4"/>
                  </a:cubicBezTo>
                  <a:cubicBezTo>
                    <a:pt x="150" y="5"/>
                    <a:pt x="150" y="5"/>
                    <a:pt x="150" y="5"/>
                  </a:cubicBezTo>
                  <a:cubicBezTo>
                    <a:pt x="151" y="5"/>
                    <a:pt x="151" y="5"/>
                    <a:pt x="151" y="5"/>
                  </a:cubicBezTo>
                  <a:cubicBezTo>
                    <a:pt x="152" y="6"/>
                    <a:pt x="152" y="6"/>
                    <a:pt x="152" y="6"/>
                  </a:cubicBezTo>
                  <a:cubicBezTo>
                    <a:pt x="153" y="6"/>
                    <a:pt x="153" y="6"/>
                    <a:pt x="153" y="6"/>
                  </a:cubicBezTo>
                  <a:cubicBezTo>
                    <a:pt x="153" y="7"/>
                    <a:pt x="153" y="7"/>
                    <a:pt x="153" y="7"/>
                  </a:cubicBezTo>
                  <a:cubicBezTo>
                    <a:pt x="154" y="7"/>
                    <a:pt x="154" y="7"/>
                    <a:pt x="154" y="7"/>
                  </a:cubicBezTo>
                  <a:cubicBezTo>
                    <a:pt x="154" y="8"/>
                    <a:pt x="154" y="8"/>
                    <a:pt x="154" y="8"/>
                  </a:cubicBezTo>
                  <a:cubicBezTo>
                    <a:pt x="154" y="8"/>
                    <a:pt x="154" y="8"/>
                    <a:pt x="154" y="8"/>
                  </a:cubicBezTo>
                  <a:cubicBezTo>
                    <a:pt x="153" y="8"/>
                    <a:pt x="153" y="8"/>
                    <a:pt x="153" y="8"/>
                  </a:cubicBezTo>
                  <a:cubicBezTo>
                    <a:pt x="152" y="8"/>
                    <a:pt x="152" y="8"/>
                    <a:pt x="152" y="8"/>
                  </a:cubicBezTo>
                  <a:cubicBezTo>
                    <a:pt x="152" y="9"/>
                    <a:pt x="152" y="9"/>
                    <a:pt x="152" y="9"/>
                  </a:cubicBezTo>
                  <a:cubicBezTo>
                    <a:pt x="151" y="9"/>
                    <a:pt x="151" y="9"/>
                    <a:pt x="151" y="9"/>
                  </a:cubicBezTo>
                  <a:cubicBezTo>
                    <a:pt x="151" y="9"/>
                    <a:pt x="151" y="9"/>
                    <a:pt x="151" y="9"/>
                  </a:cubicBezTo>
                  <a:cubicBezTo>
                    <a:pt x="150" y="9"/>
                    <a:pt x="150" y="9"/>
                    <a:pt x="150" y="9"/>
                  </a:cubicBezTo>
                  <a:cubicBezTo>
                    <a:pt x="150" y="9"/>
                    <a:pt x="150" y="9"/>
                    <a:pt x="150" y="9"/>
                  </a:cubicBezTo>
                  <a:cubicBezTo>
                    <a:pt x="149" y="9"/>
                    <a:pt x="149" y="9"/>
                    <a:pt x="149" y="9"/>
                  </a:cubicBezTo>
                  <a:cubicBezTo>
                    <a:pt x="147" y="8"/>
                    <a:pt x="147" y="8"/>
                    <a:pt x="147" y="8"/>
                  </a:cubicBezTo>
                  <a:cubicBezTo>
                    <a:pt x="146" y="8"/>
                    <a:pt x="146" y="8"/>
                    <a:pt x="146" y="8"/>
                  </a:cubicBezTo>
                  <a:cubicBezTo>
                    <a:pt x="146" y="8"/>
                    <a:pt x="146" y="8"/>
                    <a:pt x="146" y="8"/>
                  </a:cubicBezTo>
                  <a:cubicBezTo>
                    <a:pt x="145" y="8"/>
                    <a:pt x="145" y="8"/>
                    <a:pt x="145" y="8"/>
                  </a:cubicBezTo>
                  <a:cubicBezTo>
                    <a:pt x="144" y="8"/>
                    <a:pt x="144" y="8"/>
                    <a:pt x="144" y="8"/>
                  </a:cubicBezTo>
                  <a:cubicBezTo>
                    <a:pt x="143" y="8"/>
                    <a:pt x="143" y="8"/>
                    <a:pt x="143" y="8"/>
                  </a:cubicBezTo>
                  <a:cubicBezTo>
                    <a:pt x="143" y="8"/>
                    <a:pt x="143" y="8"/>
                    <a:pt x="143" y="8"/>
                  </a:cubicBezTo>
                  <a:cubicBezTo>
                    <a:pt x="143" y="8"/>
                    <a:pt x="143" y="8"/>
                    <a:pt x="143" y="8"/>
                  </a:cubicBezTo>
                  <a:cubicBezTo>
                    <a:pt x="142" y="8"/>
                    <a:pt x="142" y="8"/>
                    <a:pt x="142" y="8"/>
                  </a:cubicBezTo>
                  <a:cubicBezTo>
                    <a:pt x="140" y="9"/>
                    <a:pt x="140" y="9"/>
                    <a:pt x="140" y="9"/>
                  </a:cubicBezTo>
                  <a:cubicBezTo>
                    <a:pt x="140" y="9"/>
                    <a:pt x="140" y="9"/>
                    <a:pt x="140" y="9"/>
                  </a:cubicBezTo>
                  <a:cubicBezTo>
                    <a:pt x="139" y="9"/>
                    <a:pt x="139" y="9"/>
                    <a:pt x="139" y="9"/>
                  </a:cubicBezTo>
                  <a:cubicBezTo>
                    <a:pt x="138" y="9"/>
                    <a:pt x="138" y="9"/>
                    <a:pt x="138" y="9"/>
                  </a:cubicBezTo>
                  <a:cubicBezTo>
                    <a:pt x="137" y="9"/>
                    <a:pt x="137" y="9"/>
                    <a:pt x="137" y="9"/>
                  </a:cubicBezTo>
                  <a:cubicBezTo>
                    <a:pt x="136" y="9"/>
                    <a:pt x="136" y="9"/>
                    <a:pt x="136" y="9"/>
                  </a:cubicBezTo>
                  <a:cubicBezTo>
                    <a:pt x="136" y="8"/>
                    <a:pt x="136" y="8"/>
                    <a:pt x="136" y="8"/>
                  </a:cubicBezTo>
                  <a:cubicBezTo>
                    <a:pt x="135" y="8"/>
                    <a:pt x="135" y="8"/>
                    <a:pt x="135" y="8"/>
                  </a:cubicBezTo>
                  <a:cubicBezTo>
                    <a:pt x="136" y="7"/>
                    <a:pt x="136" y="7"/>
                    <a:pt x="136" y="7"/>
                  </a:cubicBezTo>
                  <a:cubicBezTo>
                    <a:pt x="136" y="7"/>
                    <a:pt x="136" y="7"/>
                    <a:pt x="136" y="7"/>
                  </a:cubicBezTo>
                  <a:cubicBezTo>
                    <a:pt x="137" y="7"/>
                    <a:pt x="137" y="7"/>
                    <a:pt x="137" y="7"/>
                  </a:cubicBezTo>
                  <a:cubicBezTo>
                    <a:pt x="136" y="7"/>
                    <a:pt x="136" y="7"/>
                    <a:pt x="136" y="7"/>
                  </a:cubicBezTo>
                  <a:cubicBezTo>
                    <a:pt x="136" y="6"/>
                    <a:pt x="136" y="6"/>
                    <a:pt x="136" y="6"/>
                  </a:cubicBezTo>
                  <a:cubicBezTo>
                    <a:pt x="135" y="7"/>
                    <a:pt x="135" y="7"/>
                    <a:pt x="135" y="7"/>
                  </a:cubicBezTo>
                  <a:cubicBezTo>
                    <a:pt x="134" y="7"/>
                    <a:pt x="134" y="7"/>
                    <a:pt x="134" y="7"/>
                  </a:cubicBezTo>
                  <a:cubicBezTo>
                    <a:pt x="134" y="8"/>
                    <a:pt x="134" y="8"/>
                    <a:pt x="134" y="8"/>
                  </a:cubicBezTo>
                  <a:cubicBezTo>
                    <a:pt x="135" y="9"/>
                    <a:pt x="135" y="9"/>
                    <a:pt x="135" y="9"/>
                  </a:cubicBezTo>
                  <a:cubicBezTo>
                    <a:pt x="135" y="9"/>
                    <a:pt x="135" y="9"/>
                    <a:pt x="135" y="9"/>
                  </a:cubicBezTo>
                  <a:cubicBezTo>
                    <a:pt x="135" y="9"/>
                    <a:pt x="135" y="9"/>
                    <a:pt x="135" y="9"/>
                  </a:cubicBezTo>
                  <a:cubicBezTo>
                    <a:pt x="134" y="9"/>
                    <a:pt x="134" y="9"/>
                    <a:pt x="134" y="9"/>
                  </a:cubicBezTo>
                  <a:cubicBezTo>
                    <a:pt x="134" y="9"/>
                    <a:pt x="134" y="9"/>
                    <a:pt x="134" y="9"/>
                  </a:cubicBezTo>
                  <a:cubicBezTo>
                    <a:pt x="133" y="9"/>
                    <a:pt x="133" y="9"/>
                    <a:pt x="133" y="9"/>
                  </a:cubicBezTo>
                  <a:cubicBezTo>
                    <a:pt x="132" y="9"/>
                    <a:pt x="132" y="9"/>
                    <a:pt x="132" y="9"/>
                  </a:cubicBezTo>
                  <a:cubicBezTo>
                    <a:pt x="132" y="10"/>
                    <a:pt x="132" y="10"/>
                    <a:pt x="132" y="10"/>
                  </a:cubicBezTo>
                  <a:cubicBezTo>
                    <a:pt x="131" y="10"/>
                    <a:pt x="131" y="10"/>
                    <a:pt x="131" y="10"/>
                  </a:cubicBezTo>
                  <a:cubicBezTo>
                    <a:pt x="130" y="9"/>
                    <a:pt x="130" y="9"/>
                    <a:pt x="130" y="9"/>
                  </a:cubicBezTo>
                  <a:cubicBezTo>
                    <a:pt x="129" y="9"/>
                    <a:pt x="129" y="9"/>
                    <a:pt x="129" y="9"/>
                  </a:cubicBezTo>
                  <a:cubicBezTo>
                    <a:pt x="128" y="10"/>
                    <a:pt x="128" y="10"/>
                    <a:pt x="128" y="10"/>
                  </a:cubicBezTo>
                  <a:cubicBezTo>
                    <a:pt x="126" y="11"/>
                    <a:pt x="126" y="11"/>
                    <a:pt x="126" y="11"/>
                  </a:cubicBezTo>
                  <a:cubicBezTo>
                    <a:pt x="126" y="11"/>
                    <a:pt x="126" y="11"/>
                    <a:pt x="126" y="11"/>
                  </a:cubicBezTo>
                  <a:cubicBezTo>
                    <a:pt x="126" y="13"/>
                    <a:pt x="126" y="13"/>
                    <a:pt x="126" y="13"/>
                  </a:cubicBezTo>
                  <a:cubicBezTo>
                    <a:pt x="126" y="13"/>
                    <a:pt x="126" y="13"/>
                    <a:pt x="126" y="13"/>
                  </a:cubicBezTo>
                  <a:cubicBezTo>
                    <a:pt x="126" y="14"/>
                    <a:pt x="126" y="14"/>
                    <a:pt x="126" y="14"/>
                  </a:cubicBezTo>
                  <a:cubicBezTo>
                    <a:pt x="126" y="14"/>
                    <a:pt x="126" y="14"/>
                    <a:pt x="126" y="14"/>
                  </a:cubicBezTo>
                  <a:cubicBezTo>
                    <a:pt x="127" y="14"/>
                    <a:pt x="127" y="14"/>
                    <a:pt x="127" y="14"/>
                  </a:cubicBezTo>
                  <a:cubicBezTo>
                    <a:pt x="127" y="13"/>
                    <a:pt x="127" y="13"/>
                    <a:pt x="127" y="13"/>
                  </a:cubicBezTo>
                  <a:cubicBezTo>
                    <a:pt x="127" y="12"/>
                    <a:pt x="127" y="12"/>
                    <a:pt x="127" y="12"/>
                  </a:cubicBezTo>
                  <a:cubicBezTo>
                    <a:pt x="127" y="12"/>
                    <a:pt x="127" y="12"/>
                    <a:pt x="127" y="12"/>
                  </a:cubicBezTo>
                  <a:cubicBezTo>
                    <a:pt x="128" y="12"/>
                    <a:pt x="128" y="12"/>
                    <a:pt x="128" y="12"/>
                  </a:cubicBezTo>
                  <a:cubicBezTo>
                    <a:pt x="128" y="12"/>
                    <a:pt x="128" y="12"/>
                    <a:pt x="128" y="12"/>
                  </a:cubicBezTo>
                  <a:cubicBezTo>
                    <a:pt x="129" y="12"/>
                    <a:pt x="129" y="12"/>
                    <a:pt x="129" y="12"/>
                  </a:cubicBezTo>
                  <a:cubicBezTo>
                    <a:pt x="129" y="12"/>
                    <a:pt x="129" y="12"/>
                    <a:pt x="129" y="12"/>
                  </a:cubicBezTo>
                  <a:cubicBezTo>
                    <a:pt x="129" y="12"/>
                    <a:pt x="129" y="12"/>
                    <a:pt x="129" y="12"/>
                  </a:cubicBezTo>
                  <a:cubicBezTo>
                    <a:pt x="129" y="13"/>
                    <a:pt x="129" y="13"/>
                    <a:pt x="129" y="13"/>
                  </a:cubicBezTo>
                  <a:cubicBezTo>
                    <a:pt x="129" y="13"/>
                    <a:pt x="129" y="13"/>
                    <a:pt x="129" y="13"/>
                  </a:cubicBezTo>
                  <a:cubicBezTo>
                    <a:pt x="129" y="13"/>
                    <a:pt x="129" y="13"/>
                    <a:pt x="129" y="13"/>
                  </a:cubicBezTo>
                  <a:cubicBezTo>
                    <a:pt x="129" y="13"/>
                    <a:pt x="129" y="13"/>
                    <a:pt x="129" y="13"/>
                  </a:cubicBezTo>
                  <a:cubicBezTo>
                    <a:pt x="130" y="12"/>
                    <a:pt x="130" y="12"/>
                    <a:pt x="130" y="12"/>
                  </a:cubicBezTo>
                  <a:cubicBezTo>
                    <a:pt x="130" y="12"/>
                    <a:pt x="130" y="11"/>
                    <a:pt x="130" y="11"/>
                  </a:cubicBezTo>
                  <a:cubicBezTo>
                    <a:pt x="130" y="11"/>
                    <a:pt x="131" y="11"/>
                    <a:pt x="131" y="11"/>
                  </a:cubicBezTo>
                  <a:cubicBezTo>
                    <a:pt x="132" y="11"/>
                    <a:pt x="132" y="11"/>
                    <a:pt x="132" y="11"/>
                  </a:cubicBezTo>
                  <a:cubicBezTo>
                    <a:pt x="133" y="11"/>
                    <a:pt x="133" y="11"/>
                    <a:pt x="133" y="11"/>
                  </a:cubicBezTo>
                  <a:cubicBezTo>
                    <a:pt x="134" y="10"/>
                    <a:pt x="134" y="10"/>
                    <a:pt x="134" y="10"/>
                  </a:cubicBezTo>
                  <a:cubicBezTo>
                    <a:pt x="134" y="10"/>
                    <a:pt x="134" y="10"/>
                    <a:pt x="134" y="10"/>
                  </a:cubicBezTo>
                  <a:cubicBezTo>
                    <a:pt x="135" y="10"/>
                    <a:pt x="135" y="10"/>
                    <a:pt x="135" y="10"/>
                  </a:cubicBezTo>
                  <a:cubicBezTo>
                    <a:pt x="135" y="11"/>
                    <a:pt x="135" y="11"/>
                    <a:pt x="135" y="11"/>
                  </a:cubicBezTo>
                  <a:cubicBezTo>
                    <a:pt x="135" y="12"/>
                    <a:pt x="135" y="12"/>
                    <a:pt x="135" y="12"/>
                  </a:cubicBezTo>
                  <a:cubicBezTo>
                    <a:pt x="136" y="12"/>
                    <a:pt x="136" y="12"/>
                    <a:pt x="136" y="12"/>
                  </a:cubicBezTo>
                  <a:cubicBezTo>
                    <a:pt x="136" y="12"/>
                    <a:pt x="136" y="12"/>
                    <a:pt x="136" y="12"/>
                  </a:cubicBezTo>
                  <a:cubicBezTo>
                    <a:pt x="136" y="12"/>
                    <a:pt x="136" y="12"/>
                    <a:pt x="136" y="12"/>
                  </a:cubicBezTo>
                  <a:cubicBezTo>
                    <a:pt x="136" y="11"/>
                    <a:pt x="136" y="11"/>
                    <a:pt x="136" y="11"/>
                  </a:cubicBezTo>
                  <a:cubicBezTo>
                    <a:pt x="136" y="10"/>
                    <a:pt x="136" y="10"/>
                    <a:pt x="136" y="10"/>
                  </a:cubicBezTo>
                  <a:cubicBezTo>
                    <a:pt x="137" y="10"/>
                    <a:pt x="137" y="10"/>
                    <a:pt x="137" y="10"/>
                  </a:cubicBezTo>
                  <a:cubicBezTo>
                    <a:pt x="138" y="10"/>
                    <a:pt x="138" y="10"/>
                    <a:pt x="138" y="10"/>
                  </a:cubicBezTo>
                  <a:cubicBezTo>
                    <a:pt x="139" y="10"/>
                    <a:pt x="139" y="10"/>
                    <a:pt x="139" y="10"/>
                  </a:cubicBezTo>
                  <a:cubicBezTo>
                    <a:pt x="140" y="10"/>
                    <a:pt x="140" y="10"/>
                    <a:pt x="140" y="10"/>
                  </a:cubicBezTo>
                  <a:cubicBezTo>
                    <a:pt x="141" y="10"/>
                    <a:pt x="141" y="10"/>
                    <a:pt x="141" y="10"/>
                  </a:cubicBezTo>
                  <a:cubicBezTo>
                    <a:pt x="142" y="9"/>
                    <a:pt x="142" y="9"/>
                    <a:pt x="142" y="9"/>
                  </a:cubicBezTo>
                  <a:cubicBezTo>
                    <a:pt x="144" y="9"/>
                    <a:pt x="144" y="9"/>
                    <a:pt x="144" y="9"/>
                  </a:cubicBezTo>
                  <a:cubicBezTo>
                    <a:pt x="145" y="10"/>
                    <a:pt x="145" y="10"/>
                    <a:pt x="145" y="10"/>
                  </a:cubicBezTo>
                  <a:cubicBezTo>
                    <a:pt x="146" y="10"/>
                    <a:pt x="146" y="10"/>
                    <a:pt x="146" y="10"/>
                  </a:cubicBezTo>
                  <a:cubicBezTo>
                    <a:pt x="146" y="10"/>
                    <a:pt x="146" y="10"/>
                    <a:pt x="146" y="10"/>
                  </a:cubicBezTo>
                  <a:cubicBezTo>
                    <a:pt x="147" y="11"/>
                    <a:pt x="147" y="11"/>
                    <a:pt x="147" y="11"/>
                  </a:cubicBezTo>
                  <a:cubicBezTo>
                    <a:pt x="148" y="11"/>
                    <a:pt x="148" y="11"/>
                    <a:pt x="148" y="11"/>
                  </a:cubicBezTo>
                  <a:cubicBezTo>
                    <a:pt x="148" y="11"/>
                    <a:pt x="148" y="11"/>
                    <a:pt x="148" y="11"/>
                  </a:cubicBezTo>
                  <a:cubicBezTo>
                    <a:pt x="149" y="11"/>
                    <a:pt x="149" y="11"/>
                    <a:pt x="149" y="11"/>
                  </a:cubicBezTo>
                  <a:cubicBezTo>
                    <a:pt x="150" y="11"/>
                    <a:pt x="150" y="11"/>
                    <a:pt x="150" y="11"/>
                  </a:cubicBezTo>
                  <a:cubicBezTo>
                    <a:pt x="150" y="11"/>
                    <a:pt x="150" y="11"/>
                    <a:pt x="150" y="11"/>
                  </a:cubicBezTo>
                  <a:cubicBezTo>
                    <a:pt x="151" y="11"/>
                    <a:pt x="151" y="11"/>
                    <a:pt x="151" y="11"/>
                  </a:cubicBezTo>
                  <a:cubicBezTo>
                    <a:pt x="151" y="12"/>
                    <a:pt x="151" y="12"/>
                    <a:pt x="151" y="12"/>
                  </a:cubicBezTo>
                  <a:cubicBezTo>
                    <a:pt x="151" y="12"/>
                    <a:pt x="151" y="12"/>
                    <a:pt x="151" y="12"/>
                  </a:cubicBezTo>
                  <a:cubicBezTo>
                    <a:pt x="152" y="11"/>
                    <a:pt x="152" y="11"/>
                    <a:pt x="152" y="11"/>
                  </a:cubicBezTo>
                  <a:cubicBezTo>
                    <a:pt x="153" y="11"/>
                    <a:pt x="153" y="11"/>
                    <a:pt x="153" y="11"/>
                  </a:cubicBezTo>
                  <a:cubicBezTo>
                    <a:pt x="153" y="11"/>
                    <a:pt x="153" y="11"/>
                    <a:pt x="153" y="11"/>
                  </a:cubicBezTo>
                  <a:cubicBezTo>
                    <a:pt x="155" y="10"/>
                    <a:pt x="155" y="10"/>
                    <a:pt x="155" y="10"/>
                  </a:cubicBezTo>
                  <a:cubicBezTo>
                    <a:pt x="155" y="10"/>
                    <a:pt x="155" y="10"/>
                    <a:pt x="155" y="10"/>
                  </a:cubicBezTo>
                  <a:cubicBezTo>
                    <a:pt x="156" y="10"/>
                    <a:pt x="156" y="10"/>
                    <a:pt x="156" y="10"/>
                  </a:cubicBezTo>
                  <a:cubicBezTo>
                    <a:pt x="156" y="10"/>
                    <a:pt x="156" y="10"/>
                    <a:pt x="156" y="10"/>
                  </a:cubicBezTo>
                  <a:cubicBezTo>
                    <a:pt x="157" y="11"/>
                    <a:pt x="157" y="11"/>
                    <a:pt x="157" y="11"/>
                  </a:cubicBezTo>
                  <a:cubicBezTo>
                    <a:pt x="157" y="11"/>
                    <a:pt x="157" y="11"/>
                    <a:pt x="157" y="11"/>
                  </a:cubicBezTo>
                  <a:cubicBezTo>
                    <a:pt x="157" y="11"/>
                    <a:pt x="157" y="11"/>
                    <a:pt x="157" y="11"/>
                  </a:cubicBezTo>
                  <a:cubicBezTo>
                    <a:pt x="157" y="12"/>
                    <a:pt x="157" y="12"/>
                    <a:pt x="157" y="12"/>
                  </a:cubicBezTo>
                  <a:cubicBezTo>
                    <a:pt x="157" y="12"/>
                    <a:pt x="157" y="12"/>
                    <a:pt x="157" y="12"/>
                  </a:cubicBezTo>
                  <a:cubicBezTo>
                    <a:pt x="157" y="12"/>
                    <a:pt x="157" y="12"/>
                    <a:pt x="157" y="12"/>
                  </a:cubicBezTo>
                  <a:cubicBezTo>
                    <a:pt x="158" y="13"/>
                    <a:pt x="158" y="13"/>
                    <a:pt x="158" y="13"/>
                  </a:cubicBezTo>
                  <a:cubicBezTo>
                    <a:pt x="158" y="13"/>
                    <a:pt x="158" y="13"/>
                    <a:pt x="158" y="13"/>
                  </a:cubicBezTo>
                  <a:cubicBezTo>
                    <a:pt x="156" y="14"/>
                    <a:pt x="156" y="14"/>
                    <a:pt x="156" y="14"/>
                  </a:cubicBezTo>
                  <a:cubicBezTo>
                    <a:pt x="155" y="14"/>
                    <a:pt x="155" y="14"/>
                    <a:pt x="155" y="14"/>
                  </a:cubicBezTo>
                  <a:cubicBezTo>
                    <a:pt x="154" y="14"/>
                    <a:pt x="154" y="14"/>
                    <a:pt x="154" y="14"/>
                  </a:cubicBezTo>
                  <a:cubicBezTo>
                    <a:pt x="154" y="14"/>
                    <a:pt x="154" y="14"/>
                    <a:pt x="154" y="14"/>
                  </a:cubicBezTo>
                  <a:cubicBezTo>
                    <a:pt x="153" y="13"/>
                    <a:pt x="153" y="13"/>
                    <a:pt x="153" y="13"/>
                  </a:cubicBezTo>
                  <a:cubicBezTo>
                    <a:pt x="153" y="14"/>
                    <a:pt x="153" y="14"/>
                    <a:pt x="153" y="14"/>
                  </a:cubicBezTo>
                  <a:cubicBezTo>
                    <a:pt x="153" y="14"/>
                    <a:pt x="153" y="14"/>
                    <a:pt x="153" y="14"/>
                  </a:cubicBezTo>
                  <a:cubicBezTo>
                    <a:pt x="154" y="15"/>
                    <a:pt x="154" y="15"/>
                    <a:pt x="154" y="15"/>
                  </a:cubicBezTo>
                  <a:cubicBezTo>
                    <a:pt x="154" y="15"/>
                    <a:pt x="154" y="15"/>
                    <a:pt x="154" y="15"/>
                  </a:cubicBezTo>
                  <a:cubicBezTo>
                    <a:pt x="154" y="15"/>
                    <a:pt x="154" y="15"/>
                    <a:pt x="154" y="15"/>
                  </a:cubicBezTo>
                  <a:cubicBezTo>
                    <a:pt x="153" y="15"/>
                    <a:pt x="153" y="15"/>
                    <a:pt x="153" y="15"/>
                  </a:cubicBezTo>
                  <a:cubicBezTo>
                    <a:pt x="152" y="15"/>
                    <a:pt x="152" y="15"/>
                    <a:pt x="152" y="15"/>
                  </a:cubicBezTo>
                  <a:cubicBezTo>
                    <a:pt x="152" y="15"/>
                    <a:pt x="152" y="15"/>
                    <a:pt x="152" y="15"/>
                  </a:cubicBezTo>
                  <a:cubicBezTo>
                    <a:pt x="152" y="15"/>
                    <a:pt x="152" y="15"/>
                    <a:pt x="152" y="15"/>
                  </a:cubicBezTo>
                  <a:cubicBezTo>
                    <a:pt x="152" y="15"/>
                    <a:pt x="152" y="15"/>
                    <a:pt x="152" y="15"/>
                  </a:cubicBezTo>
                  <a:cubicBezTo>
                    <a:pt x="153" y="16"/>
                    <a:pt x="153" y="16"/>
                    <a:pt x="153" y="16"/>
                  </a:cubicBezTo>
                  <a:cubicBezTo>
                    <a:pt x="154" y="16"/>
                    <a:pt x="154" y="16"/>
                    <a:pt x="154" y="16"/>
                  </a:cubicBezTo>
                  <a:cubicBezTo>
                    <a:pt x="155" y="16"/>
                    <a:pt x="155" y="16"/>
                    <a:pt x="155" y="16"/>
                  </a:cubicBezTo>
                  <a:cubicBezTo>
                    <a:pt x="155" y="16"/>
                    <a:pt x="155" y="16"/>
                    <a:pt x="155" y="16"/>
                  </a:cubicBezTo>
                  <a:cubicBezTo>
                    <a:pt x="157" y="15"/>
                    <a:pt x="157" y="15"/>
                    <a:pt x="157" y="15"/>
                  </a:cubicBezTo>
                  <a:cubicBezTo>
                    <a:pt x="157" y="15"/>
                    <a:pt x="157" y="15"/>
                    <a:pt x="157" y="15"/>
                  </a:cubicBezTo>
                  <a:cubicBezTo>
                    <a:pt x="157" y="16"/>
                    <a:pt x="157" y="16"/>
                    <a:pt x="157" y="16"/>
                  </a:cubicBezTo>
                  <a:cubicBezTo>
                    <a:pt x="157" y="15"/>
                    <a:pt x="157" y="15"/>
                    <a:pt x="157" y="15"/>
                  </a:cubicBezTo>
                  <a:cubicBezTo>
                    <a:pt x="157" y="15"/>
                    <a:pt x="157" y="15"/>
                    <a:pt x="157" y="15"/>
                  </a:cubicBezTo>
                  <a:cubicBezTo>
                    <a:pt x="158" y="15"/>
                    <a:pt x="158" y="15"/>
                    <a:pt x="158" y="15"/>
                  </a:cubicBezTo>
                  <a:cubicBezTo>
                    <a:pt x="160" y="15"/>
                    <a:pt x="160" y="15"/>
                    <a:pt x="160" y="15"/>
                  </a:cubicBezTo>
                  <a:cubicBezTo>
                    <a:pt x="160" y="15"/>
                    <a:pt x="160" y="15"/>
                    <a:pt x="160" y="15"/>
                  </a:cubicBezTo>
                  <a:cubicBezTo>
                    <a:pt x="161" y="16"/>
                    <a:pt x="161" y="16"/>
                    <a:pt x="161" y="16"/>
                  </a:cubicBezTo>
                  <a:cubicBezTo>
                    <a:pt x="161" y="16"/>
                    <a:pt x="161" y="16"/>
                    <a:pt x="161" y="16"/>
                  </a:cubicBezTo>
                  <a:cubicBezTo>
                    <a:pt x="161" y="16"/>
                    <a:pt x="161" y="16"/>
                    <a:pt x="161" y="16"/>
                  </a:cubicBezTo>
                  <a:cubicBezTo>
                    <a:pt x="162" y="15"/>
                    <a:pt x="162" y="15"/>
                    <a:pt x="162" y="15"/>
                  </a:cubicBezTo>
                  <a:cubicBezTo>
                    <a:pt x="162" y="16"/>
                    <a:pt x="162" y="16"/>
                    <a:pt x="162" y="16"/>
                  </a:cubicBezTo>
                  <a:cubicBezTo>
                    <a:pt x="162" y="16"/>
                    <a:pt x="162" y="16"/>
                    <a:pt x="162" y="16"/>
                  </a:cubicBezTo>
                  <a:cubicBezTo>
                    <a:pt x="163" y="17"/>
                    <a:pt x="163" y="17"/>
                    <a:pt x="163" y="17"/>
                  </a:cubicBezTo>
                  <a:cubicBezTo>
                    <a:pt x="164" y="17"/>
                    <a:pt x="164" y="17"/>
                    <a:pt x="164" y="17"/>
                  </a:cubicBezTo>
                  <a:cubicBezTo>
                    <a:pt x="165" y="17"/>
                    <a:pt x="165" y="17"/>
                    <a:pt x="165" y="17"/>
                  </a:cubicBezTo>
                  <a:cubicBezTo>
                    <a:pt x="165" y="18"/>
                    <a:pt x="165" y="18"/>
                    <a:pt x="165" y="18"/>
                  </a:cubicBezTo>
                  <a:cubicBezTo>
                    <a:pt x="165" y="18"/>
                    <a:pt x="165" y="18"/>
                    <a:pt x="165" y="18"/>
                  </a:cubicBezTo>
                  <a:cubicBezTo>
                    <a:pt x="167" y="19"/>
                    <a:pt x="167" y="19"/>
                    <a:pt x="167" y="19"/>
                  </a:cubicBezTo>
                  <a:cubicBezTo>
                    <a:pt x="167" y="19"/>
                    <a:pt x="167" y="19"/>
                    <a:pt x="167" y="19"/>
                  </a:cubicBezTo>
                  <a:cubicBezTo>
                    <a:pt x="167" y="20"/>
                    <a:pt x="167" y="20"/>
                    <a:pt x="167" y="20"/>
                  </a:cubicBezTo>
                  <a:cubicBezTo>
                    <a:pt x="167" y="20"/>
                    <a:pt x="167" y="20"/>
                    <a:pt x="167" y="20"/>
                  </a:cubicBezTo>
                  <a:cubicBezTo>
                    <a:pt x="167" y="21"/>
                    <a:pt x="167" y="21"/>
                    <a:pt x="167" y="21"/>
                  </a:cubicBezTo>
                  <a:cubicBezTo>
                    <a:pt x="167" y="21"/>
                    <a:pt x="167" y="21"/>
                    <a:pt x="167" y="21"/>
                  </a:cubicBezTo>
                  <a:cubicBezTo>
                    <a:pt x="167" y="22"/>
                    <a:pt x="167" y="22"/>
                    <a:pt x="167" y="22"/>
                  </a:cubicBezTo>
                  <a:cubicBezTo>
                    <a:pt x="166" y="22"/>
                    <a:pt x="166" y="22"/>
                    <a:pt x="166" y="22"/>
                  </a:cubicBezTo>
                  <a:cubicBezTo>
                    <a:pt x="166" y="22"/>
                    <a:pt x="166" y="22"/>
                    <a:pt x="166" y="22"/>
                  </a:cubicBezTo>
                  <a:cubicBezTo>
                    <a:pt x="165" y="23"/>
                    <a:pt x="165" y="23"/>
                    <a:pt x="165" y="23"/>
                  </a:cubicBezTo>
                  <a:cubicBezTo>
                    <a:pt x="165" y="22"/>
                    <a:pt x="165" y="22"/>
                    <a:pt x="165" y="22"/>
                  </a:cubicBezTo>
                  <a:cubicBezTo>
                    <a:pt x="164" y="23"/>
                    <a:pt x="164" y="23"/>
                    <a:pt x="164" y="23"/>
                  </a:cubicBezTo>
                  <a:cubicBezTo>
                    <a:pt x="164" y="23"/>
                    <a:pt x="164" y="23"/>
                    <a:pt x="164" y="23"/>
                  </a:cubicBezTo>
                  <a:cubicBezTo>
                    <a:pt x="164" y="23"/>
                    <a:pt x="164" y="23"/>
                    <a:pt x="164" y="23"/>
                  </a:cubicBezTo>
                  <a:cubicBezTo>
                    <a:pt x="163" y="24"/>
                    <a:pt x="163" y="24"/>
                    <a:pt x="163" y="24"/>
                  </a:cubicBezTo>
                  <a:cubicBezTo>
                    <a:pt x="162" y="24"/>
                    <a:pt x="162" y="24"/>
                    <a:pt x="162" y="24"/>
                  </a:cubicBezTo>
                  <a:cubicBezTo>
                    <a:pt x="161" y="24"/>
                    <a:pt x="161" y="24"/>
                    <a:pt x="161" y="24"/>
                  </a:cubicBezTo>
                  <a:cubicBezTo>
                    <a:pt x="160" y="24"/>
                    <a:pt x="160" y="24"/>
                    <a:pt x="160" y="24"/>
                  </a:cubicBezTo>
                  <a:cubicBezTo>
                    <a:pt x="160" y="24"/>
                    <a:pt x="160" y="24"/>
                    <a:pt x="160"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5"/>
                    <a:pt x="159" y="25"/>
                    <a:pt x="159" y="25"/>
                  </a:cubicBezTo>
                  <a:cubicBezTo>
                    <a:pt x="158" y="25"/>
                    <a:pt x="158" y="25"/>
                    <a:pt x="158" y="25"/>
                  </a:cubicBezTo>
                  <a:cubicBezTo>
                    <a:pt x="157" y="25"/>
                    <a:pt x="157" y="25"/>
                    <a:pt x="157" y="25"/>
                  </a:cubicBezTo>
                  <a:cubicBezTo>
                    <a:pt x="157" y="25"/>
                    <a:pt x="157" y="25"/>
                    <a:pt x="157" y="25"/>
                  </a:cubicBezTo>
                  <a:cubicBezTo>
                    <a:pt x="156" y="25"/>
                    <a:pt x="156" y="25"/>
                    <a:pt x="156" y="25"/>
                  </a:cubicBezTo>
                  <a:cubicBezTo>
                    <a:pt x="156" y="25"/>
                    <a:pt x="156" y="25"/>
                    <a:pt x="156" y="25"/>
                  </a:cubicBezTo>
                  <a:cubicBezTo>
                    <a:pt x="155" y="25"/>
                    <a:pt x="155" y="25"/>
                    <a:pt x="155" y="25"/>
                  </a:cubicBezTo>
                  <a:cubicBezTo>
                    <a:pt x="154" y="25"/>
                    <a:pt x="154" y="25"/>
                    <a:pt x="154" y="25"/>
                  </a:cubicBezTo>
                  <a:cubicBezTo>
                    <a:pt x="153" y="25"/>
                    <a:pt x="153" y="25"/>
                    <a:pt x="153" y="25"/>
                  </a:cubicBezTo>
                  <a:cubicBezTo>
                    <a:pt x="153" y="25"/>
                    <a:pt x="153" y="25"/>
                    <a:pt x="153" y="25"/>
                  </a:cubicBezTo>
                  <a:cubicBezTo>
                    <a:pt x="152" y="25"/>
                    <a:pt x="152" y="25"/>
                    <a:pt x="152" y="25"/>
                  </a:cubicBezTo>
                  <a:cubicBezTo>
                    <a:pt x="152" y="25"/>
                    <a:pt x="152" y="25"/>
                    <a:pt x="152" y="25"/>
                  </a:cubicBezTo>
                  <a:cubicBezTo>
                    <a:pt x="151" y="25"/>
                    <a:pt x="151" y="25"/>
                    <a:pt x="151" y="25"/>
                  </a:cubicBezTo>
                  <a:cubicBezTo>
                    <a:pt x="150" y="25"/>
                    <a:pt x="150" y="25"/>
                    <a:pt x="150" y="25"/>
                  </a:cubicBezTo>
                  <a:cubicBezTo>
                    <a:pt x="150" y="25"/>
                    <a:pt x="150" y="25"/>
                    <a:pt x="150" y="25"/>
                  </a:cubicBezTo>
                  <a:cubicBezTo>
                    <a:pt x="149" y="25"/>
                    <a:pt x="149" y="25"/>
                    <a:pt x="149" y="25"/>
                  </a:cubicBezTo>
                  <a:cubicBezTo>
                    <a:pt x="148" y="25"/>
                    <a:pt x="148" y="25"/>
                    <a:pt x="148" y="25"/>
                  </a:cubicBezTo>
                  <a:cubicBezTo>
                    <a:pt x="147" y="24"/>
                    <a:pt x="147" y="24"/>
                    <a:pt x="147" y="24"/>
                  </a:cubicBezTo>
                  <a:cubicBezTo>
                    <a:pt x="147" y="24"/>
                    <a:pt x="147" y="24"/>
                    <a:pt x="147" y="24"/>
                  </a:cubicBezTo>
                  <a:cubicBezTo>
                    <a:pt x="147" y="24"/>
                    <a:pt x="147" y="24"/>
                    <a:pt x="147" y="24"/>
                  </a:cubicBezTo>
                  <a:cubicBezTo>
                    <a:pt x="145" y="24"/>
                    <a:pt x="145" y="24"/>
                    <a:pt x="145" y="24"/>
                  </a:cubicBezTo>
                  <a:cubicBezTo>
                    <a:pt x="145" y="24"/>
                    <a:pt x="145" y="24"/>
                    <a:pt x="145" y="24"/>
                  </a:cubicBezTo>
                  <a:cubicBezTo>
                    <a:pt x="144" y="24"/>
                    <a:pt x="144" y="24"/>
                    <a:pt x="144" y="24"/>
                  </a:cubicBezTo>
                  <a:cubicBezTo>
                    <a:pt x="143" y="24"/>
                    <a:pt x="143" y="24"/>
                    <a:pt x="143" y="24"/>
                  </a:cubicBezTo>
                  <a:cubicBezTo>
                    <a:pt x="143" y="24"/>
                    <a:pt x="143" y="24"/>
                    <a:pt x="143" y="24"/>
                  </a:cubicBezTo>
                  <a:cubicBezTo>
                    <a:pt x="142" y="24"/>
                    <a:pt x="142" y="24"/>
                    <a:pt x="142" y="24"/>
                  </a:cubicBezTo>
                  <a:cubicBezTo>
                    <a:pt x="141" y="24"/>
                    <a:pt x="141" y="24"/>
                    <a:pt x="141" y="24"/>
                  </a:cubicBezTo>
                  <a:cubicBezTo>
                    <a:pt x="141" y="24"/>
                    <a:pt x="141" y="24"/>
                    <a:pt x="141" y="24"/>
                  </a:cubicBezTo>
                  <a:cubicBezTo>
                    <a:pt x="140" y="24"/>
                    <a:pt x="140" y="24"/>
                    <a:pt x="140" y="24"/>
                  </a:cubicBezTo>
                  <a:cubicBezTo>
                    <a:pt x="139" y="24"/>
                    <a:pt x="139" y="24"/>
                    <a:pt x="139" y="24"/>
                  </a:cubicBezTo>
                  <a:cubicBezTo>
                    <a:pt x="138" y="25"/>
                    <a:pt x="138" y="25"/>
                    <a:pt x="138" y="25"/>
                  </a:cubicBezTo>
                  <a:cubicBezTo>
                    <a:pt x="138" y="25"/>
                    <a:pt x="138" y="25"/>
                    <a:pt x="138" y="25"/>
                  </a:cubicBezTo>
                  <a:cubicBezTo>
                    <a:pt x="138" y="25"/>
                    <a:pt x="138" y="25"/>
                    <a:pt x="138" y="25"/>
                  </a:cubicBezTo>
                  <a:cubicBezTo>
                    <a:pt x="138" y="24"/>
                    <a:pt x="138" y="24"/>
                    <a:pt x="138" y="24"/>
                  </a:cubicBezTo>
                  <a:cubicBezTo>
                    <a:pt x="137" y="24"/>
                    <a:pt x="137" y="24"/>
                    <a:pt x="137" y="24"/>
                  </a:cubicBezTo>
                  <a:cubicBezTo>
                    <a:pt x="137" y="24"/>
                    <a:pt x="137" y="24"/>
                    <a:pt x="137" y="24"/>
                  </a:cubicBezTo>
                  <a:cubicBezTo>
                    <a:pt x="136" y="24"/>
                    <a:pt x="136" y="24"/>
                    <a:pt x="136" y="24"/>
                  </a:cubicBezTo>
                  <a:cubicBezTo>
                    <a:pt x="136" y="24"/>
                    <a:pt x="136" y="24"/>
                    <a:pt x="136" y="24"/>
                  </a:cubicBezTo>
                  <a:cubicBezTo>
                    <a:pt x="136" y="24"/>
                    <a:pt x="136" y="24"/>
                    <a:pt x="136" y="24"/>
                  </a:cubicBezTo>
                  <a:cubicBezTo>
                    <a:pt x="136" y="24"/>
                    <a:pt x="136" y="24"/>
                    <a:pt x="136" y="24"/>
                  </a:cubicBezTo>
                  <a:cubicBezTo>
                    <a:pt x="137" y="24"/>
                    <a:pt x="137" y="24"/>
                    <a:pt x="137" y="24"/>
                  </a:cubicBezTo>
                  <a:cubicBezTo>
                    <a:pt x="137" y="25"/>
                    <a:pt x="137" y="25"/>
                    <a:pt x="137" y="25"/>
                  </a:cubicBezTo>
                  <a:cubicBezTo>
                    <a:pt x="138" y="25"/>
                    <a:pt x="138" y="25"/>
                    <a:pt x="138" y="25"/>
                  </a:cubicBezTo>
                  <a:cubicBezTo>
                    <a:pt x="137" y="25"/>
                    <a:pt x="137" y="25"/>
                    <a:pt x="137" y="25"/>
                  </a:cubicBezTo>
                  <a:cubicBezTo>
                    <a:pt x="137" y="26"/>
                    <a:pt x="137" y="26"/>
                    <a:pt x="137" y="26"/>
                  </a:cubicBezTo>
                  <a:cubicBezTo>
                    <a:pt x="136" y="26"/>
                    <a:pt x="136" y="26"/>
                    <a:pt x="136" y="26"/>
                  </a:cubicBezTo>
                  <a:cubicBezTo>
                    <a:pt x="136" y="26"/>
                    <a:pt x="136" y="26"/>
                    <a:pt x="136" y="26"/>
                  </a:cubicBezTo>
                  <a:cubicBezTo>
                    <a:pt x="135" y="26"/>
                    <a:pt x="135" y="26"/>
                    <a:pt x="135" y="26"/>
                  </a:cubicBezTo>
                  <a:cubicBezTo>
                    <a:pt x="134" y="26"/>
                    <a:pt x="134" y="26"/>
                    <a:pt x="134" y="26"/>
                  </a:cubicBezTo>
                  <a:cubicBezTo>
                    <a:pt x="133" y="27"/>
                    <a:pt x="133" y="27"/>
                    <a:pt x="133" y="27"/>
                  </a:cubicBezTo>
                  <a:cubicBezTo>
                    <a:pt x="132" y="27"/>
                    <a:pt x="132" y="27"/>
                    <a:pt x="132" y="27"/>
                  </a:cubicBezTo>
                  <a:cubicBezTo>
                    <a:pt x="132" y="27"/>
                    <a:pt x="132" y="27"/>
                    <a:pt x="132" y="27"/>
                  </a:cubicBezTo>
                  <a:cubicBezTo>
                    <a:pt x="131" y="27"/>
                    <a:pt x="131" y="27"/>
                    <a:pt x="131" y="27"/>
                  </a:cubicBezTo>
                  <a:cubicBezTo>
                    <a:pt x="131" y="27"/>
                    <a:pt x="131" y="27"/>
                    <a:pt x="131" y="27"/>
                  </a:cubicBezTo>
                  <a:cubicBezTo>
                    <a:pt x="130" y="28"/>
                    <a:pt x="130" y="28"/>
                    <a:pt x="130" y="28"/>
                  </a:cubicBezTo>
                  <a:cubicBezTo>
                    <a:pt x="129" y="28"/>
                    <a:pt x="129" y="28"/>
                    <a:pt x="129" y="28"/>
                  </a:cubicBezTo>
                  <a:cubicBezTo>
                    <a:pt x="129" y="28"/>
                    <a:pt x="129" y="28"/>
                    <a:pt x="129" y="28"/>
                  </a:cubicBezTo>
                  <a:cubicBezTo>
                    <a:pt x="129" y="29"/>
                    <a:pt x="129" y="29"/>
                    <a:pt x="129" y="29"/>
                  </a:cubicBezTo>
                  <a:cubicBezTo>
                    <a:pt x="129" y="29"/>
                    <a:pt x="129" y="29"/>
                    <a:pt x="129" y="29"/>
                  </a:cubicBezTo>
                  <a:cubicBezTo>
                    <a:pt x="129" y="30"/>
                    <a:pt x="129" y="30"/>
                    <a:pt x="129" y="30"/>
                  </a:cubicBezTo>
                  <a:cubicBezTo>
                    <a:pt x="129" y="31"/>
                    <a:pt x="129" y="31"/>
                    <a:pt x="129" y="31"/>
                  </a:cubicBezTo>
                  <a:cubicBezTo>
                    <a:pt x="130" y="31"/>
                    <a:pt x="130" y="31"/>
                    <a:pt x="130" y="31"/>
                  </a:cubicBezTo>
                  <a:cubicBezTo>
                    <a:pt x="130" y="31"/>
                    <a:pt x="130" y="31"/>
                    <a:pt x="130" y="31"/>
                  </a:cubicBezTo>
                  <a:cubicBezTo>
                    <a:pt x="130" y="31"/>
                    <a:pt x="130" y="31"/>
                    <a:pt x="130" y="31"/>
                  </a:cubicBezTo>
                  <a:cubicBezTo>
                    <a:pt x="130" y="30"/>
                    <a:pt x="130" y="30"/>
                    <a:pt x="130" y="30"/>
                  </a:cubicBezTo>
                  <a:cubicBezTo>
                    <a:pt x="131" y="29"/>
                    <a:pt x="131" y="29"/>
                    <a:pt x="131" y="29"/>
                  </a:cubicBezTo>
                  <a:cubicBezTo>
                    <a:pt x="132" y="29"/>
                    <a:pt x="132" y="29"/>
                    <a:pt x="132" y="29"/>
                  </a:cubicBezTo>
                  <a:cubicBezTo>
                    <a:pt x="132" y="29"/>
                    <a:pt x="132" y="29"/>
                    <a:pt x="132" y="29"/>
                  </a:cubicBezTo>
                  <a:cubicBezTo>
                    <a:pt x="133" y="29"/>
                    <a:pt x="133" y="29"/>
                    <a:pt x="133" y="29"/>
                  </a:cubicBezTo>
                  <a:cubicBezTo>
                    <a:pt x="134" y="29"/>
                    <a:pt x="134" y="29"/>
                    <a:pt x="134" y="29"/>
                  </a:cubicBezTo>
                  <a:cubicBezTo>
                    <a:pt x="134" y="29"/>
                    <a:pt x="134" y="29"/>
                    <a:pt x="134" y="29"/>
                  </a:cubicBezTo>
                  <a:cubicBezTo>
                    <a:pt x="135" y="28"/>
                    <a:pt x="135" y="28"/>
                    <a:pt x="135" y="28"/>
                  </a:cubicBezTo>
                  <a:cubicBezTo>
                    <a:pt x="136" y="28"/>
                    <a:pt x="136" y="28"/>
                    <a:pt x="136" y="28"/>
                  </a:cubicBezTo>
                  <a:cubicBezTo>
                    <a:pt x="138" y="27"/>
                    <a:pt x="138" y="27"/>
                    <a:pt x="138" y="27"/>
                  </a:cubicBezTo>
                  <a:cubicBezTo>
                    <a:pt x="138" y="27"/>
                    <a:pt x="138" y="27"/>
                    <a:pt x="138" y="27"/>
                  </a:cubicBezTo>
                  <a:cubicBezTo>
                    <a:pt x="138" y="27"/>
                    <a:pt x="138" y="27"/>
                    <a:pt x="138" y="27"/>
                  </a:cubicBezTo>
                  <a:cubicBezTo>
                    <a:pt x="138" y="28"/>
                    <a:pt x="138" y="28"/>
                    <a:pt x="138" y="28"/>
                  </a:cubicBezTo>
                  <a:cubicBezTo>
                    <a:pt x="138" y="28"/>
                    <a:pt x="138" y="28"/>
                    <a:pt x="138" y="28"/>
                  </a:cubicBezTo>
                  <a:cubicBezTo>
                    <a:pt x="139" y="28"/>
                    <a:pt x="139" y="28"/>
                    <a:pt x="139" y="28"/>
                  </a:cubicBezTo>
                  <a:cubicBezTo>
                    <a:pt x="139" y="27"/>
                    <a:pt x="139" y="27"/>
                    <a:pt x="139" y="27"/>
                  </a:cubicBezTo>
                  <a:cubicBezTo>
                    <a:pt x="140" y="26"/>
                    <a:pt x="140" y="26"/>
                    <a:pt x="140" y="26"/>
                  </a:cubicBezTo>
                  <a:cubicBezTo>
                    <a:pt x="140" y="26"/>
                    <a:pt x="140" y="26"/>
                    <a:pt x="140" y="26"/>
                  </a:cubicBezTo>
                  <a:cubicBezTo>
                    <a:pt x="141" y="26"/>
                    <a:pt x="141" y="26"/>
                    <a:pt x="141" y="26"/>
                  </a:cubicBezTo>
                  <a:cubicBezTo>
                    <a:pt x="141" y="26"/>
                    <a:pt x="141" y="26"/>
                    <a:pt x="141" y="26"/>
                  </a:cubicBezTo>
                  <a:cubicBezTo>
                    <a:pt x="142" y="26"/>
                    <a:pt x="142" y="26"/>
                    <a:pt x="142" y="26"/>
                  </a:cubicBezTo>
                  <a:cubicBezTo>
                    <a:pt x="143" y="26"/>
                    <a:pt x="143" y="26"/>
                    <a:pt x="143" y="26"/>
                  </a:cubicBezTo>
                  <a:cubicBezTo>
                    <a:pt x="144" y="27"/>
                    <a:pt x="144" y="27"/>
                    <a:pt x="144" y="27"/>
                  </a:cubicBezTo>
                  <a:cubicBezTo>
                    <a:pt x="145" y="27"/>
                    <a:pt x="145" y="27"/>
                    <a:pt x="145" y="27"/>
                  </a:cubicBezTo>
                  <a:cubicBezTo>
                    <a:pt x="147" y="27"/>
                    <a:pt x="147" y="27"/>
                    <a:pt x="147" y="27"/>
                  </a:cubicBezTo>
                  <a:cubicBezTo>
                    <a:pt x="148" y="27"/>
                    <a:pt x="148" y="27"/>
                    <a:pt x="148" y="27"/>
                  </a:cubicBezTo>
                  <a:cubicBezTo>
                    <a:pt x="149" y="27"/>
                    <a:pt x="149" y="27"/>
                    <a:pt x="149" y="27"/>
                  </a:cubicBezTo>
                  <a:cubicBezTo>
                    <a:pt x="150" y="27"/>
                    <a:pt x="150" y="27"/>
                    <a:pt x="150" y="27"/>
                  </a:cubicBezTo>
                  <a:cubicBezTo>
                    <a:pt x="152" y="28"/>
                    <a:pt x="152" y="28"/>
                    <a:pt x="152" y="28"/>
                  </a:cubicBezTo>
                  <a:cubicBezTo>
                    <a:pt x="152" y="27"/>
                    <a:pt x="152" y="27"/>
                    <a:pt x="152" y="27"/>
                  </a:cubicBezTo>
                  <a:cubicBezTo>
                    <a:pt x="153" y="28"/>
                    <a:pt x="153" y="28"/>
                    <a:pt x="153" y="28"/>
                  </a:cubicBezTo>
                  <a:cubicBezTo>
                    <a:pt x="153" y="28"/>
                    <a:pt x="153" y="28"/>
                    <a:pt x="153" y="28"/>
                  </a:cubicBezTo>
                  <a:cubicBezTo>
                    <a:pt x="153" y="29"/>
                    <a:pt x="153" y="29"/>
                    <a:pt x="153" y="29"/>
                  </a:cubicBezTo>
                  <a:cubicBezTo>
                    <a:pt x="152" y="29"/>
                    <a:pt x="152" y="29"/>
                    <a:pt x="152" y="29"/>
                  </a:cubicBezTo>
                  <a:cubicBezTo>
                    <a:pt x="152" y="30"/>
                    <a:pt x="152" y="30"/>
                    <a:pt x="152" y="30"/>
                  </a:cubicBezTo>
                  <a:cubicBezTo>
                    <a:pt x="152" y="30"/>
                    <a:pt x="152" y="30"/>
                    <a:pt x="152" y="30"/>
                  </a:cubicBezTo>
                  <a:cubicBezTo>
                    <a:pt x="151" y="31"/>
                    <a:pt x="151" y="31"/>
                    <a:pt x="151" y="31"/>
                  </a:cubicBezTo>
                  <a:cubicBezTo>
                    <a:pt x="149" y="31"/>
                    <a:pt x="149" y="31"/>
                    <a:pt x="149" y="31"/>
                  </a:cubicBezTo>
                  <a:cubicBezTo>
                    <a:pt x="148" y="31"/>
                    <a:pt x="148" y="31"/>
                    <a:pt x="148" y="31"/>
                  </a:cubicBezTo>
                  <a:cubicBezTo>
                    <a:pt x="148" y="31"/>
                    <a:pt x="148" y="31"/>
                    <a:pt x="148" y="31"/>
                  </a:cubicBezTo>
                  <a:cubicBezTo>
                    <a:pt x="147" y="31"/>
                    <a:pt x="147" y="31"/>
                    <a:pt x="147" y="31"/>
                  </a:cubicBezTo>
                  <a:cubicBezTo>
                    <a:pt x="147" y="31"/>
                    <a:pt x="147" y="31"/>
                    <a:pt x="147" y="31"/>
                  </a:cubicBezTo>
                  <a:cubicBezTo>
                    <a:pt x="147" y="32"/>
                    <a:pt x="147" y="32"/>
                    <a:pt x="147" y="32"/>
                  </a:cubicBezTo>
                  <a:cubicBezTo>
                    <a:pt x="147" y="32"/>
                    <a:pt x="147" y="32"/>
                    <a:pt x="147" y="32"/>
                  </a:cubicBezTo>
                  <a:cubicBezTo>
                    <a:pt x="147" y="33"/>
                    <a:pt x="147" y="33"/>
                    <a:pt x="147" y="33"/>
                  </a:cubicBezTo>
                  <a:cubicBezTo>
                    <a:pt x="147" y="33"/>
                    <a:pt x="147" y="33"/>
                    <a:pt x="147" y="33"/>
                  </a:cubicBezTo>
                  <a:cubicBezTo>
                    <a:pt x="147" y="33"/>
                    <a:pt x="147" y="33"/>
                    <a:pt x="147" y="33"/>
                  </a:cubicBezTo>
                  <a:cubicBezTo>
                    <a:pt x="148" y="33"/>
                    <a:pt x="148" y="33"/>
                    <a:pt x="148" y="33"/>
                  </a:cubicBezTo>
                  <a:cubicBezTo>
                    <a:pt x="149" y="33"/>
                    <a:pt x="149" y="33"/>
                    <a:pt x="149" y="33"/>
                  </a:cubicBezTo>
                  <a:cubicBezTo>
                    <a:pt x="150" y="32"/>
                    <a:pt x="150" y="32"/>
                    <a:pt x="150" y="32"/>
                  </a:cubicBezTo>
                  <a:cubicBezTo>
                    <a:pt x="150" y="32"/>
                    <a:pt x="152" y="32"/>
                    <a:pt x="152" y="32"/>
                  </a:cubicBezTo>
                  <a:cubicBezTo>
                    <a:pt x="152" y="32"/>
                    <a:pt x="153" y="33"/>
                    <a:pt x="153" y="33"/>
                  </a:cubicBezTo>
                  <a:cubicBezTo>
                    <a:pt x="154" y="33"/>
                    <a:pt x="154" y="33"/>
                    <a:pt x="154" y="33"/>
                  </a:cubicBezTo>
                  <a:cubicBezTo>
                    <a:pt x="154" y="33"/>
                    <a:pt x="154" y="33"/>
                    <a:pt x="154" y="33"/>
                  </a:cubicBezTo>
                  <a:cubicBezTo>
                    <a:pt x="155" y="33"/>
                    <a:pt x="155" y="33"/>
                    <a:pt x="155" y="33"/>
                  </a:cubicBezTo>
                  <a:cubicBezTo>
                    <a:pt x="155" y="33"/>
                    <a:pt x="155" y="33"/>
                    <a:pt x="155" y="33"/>
                  </a:cubicBezTo>
                  <a:cubicBezTo>
                    <a:pt x="155" y="33"/>
                    <a:pt x="155" y="33"/>
                    <a:pt x="155" y="33"/>
                  </a:cubicBezTo>
                  <a:cubicBezTo>
                    <a:pt x="156" y="33"/>
                    <a:pt x="156" y="33"/>
                    <a:pt x="156" y="33"/>
                  </a:cubicBezTo>
                  <a:cubicBezTo>
                    <a:pt x="156" y="33"/>
                    <a:pt x="156" y="33"/>
                    <a:pt x="156" y="33"/>
                  </a:cubicBezTo>
                  <a:cubicBezTo>
                    <a:pt x="157" y="32"/>
                    <a:pt x="157" y="32"/>
                    <a:pt x="157" y="32"/>
                  </a:cubicBezTo>
                  <a:cubicBezTo>
                    <a:pt x="157" y="31"/>
                    <a:pt x="157" y="31"/>
                    <a:pt x="157" y="31"/>
                  </a:cubicBezTo>
                  <a:cubicBezTo>
                    <a:pt x="157" y="30"/>
                    <a:pt x="157" y="30"/>
                    <a:pt x="157" y="30"/>
                  </a:cubicBezTo>
                  <a:cubicBezTo>
                    <a:pt x="158" y="29"/>
                    <a:pt x="158" y="29"/>
                    <a:pt x="158" y="29"/>
                  </a:cubicBezTo>
                  <a:cubicBezTo>
                    <a:pt x="157" y="29"/>
                    <a:pt x="157" y="29"/>
                    <a:pt x="157" y="29"/>
                  </a:cubicBezTo>
                  <a:cubicBezTo>
                    <a:pt x="157" y="29"/>
                    <a:pt x="157" y="29"/>
                    <a:pt x="157" y="29"/>
                  </a:cubicBezTo>
                  <a:cubicBezTo>
                    <a:pt x="158" y="28"/>
                    <a:pt x="158" y="28"/>
                    <a:pt x="158" y="28"/>
                  </a:cubicBezTo>
                  <a:cubicBezTo>
                    <a:pt x="159" y="28"/>
                    <a:pt x="159" y="28"/>
                    <a:pt x="159" y="28"/>
                  </a:cubicBezTo>
                  <a:cubicBezTo>
                    <a:pt x="160" y="28"/>
                    <a:pt x="160" y="28"/>
                    <a:pt x="160" y="28"/>
                  </a:cubicBezTo>
                  <a:cubicBezTo>
                    <a:pt x="161" y="28"/>
                    <a:pt x="161" y="28"/>
                    <a:pt x="161" y="28"/>
                  </a:cubicBezTo>
                  <a:cubicBezTo>
                    <a:pt x="162" y="28"/>
                    <a:pt x="162" y="28"/>
                    <a:pt x="162" y="28"/>
                  </a:cubicBezTo>
                  <a:cubicBezTo>
                    <a:pt x="163" y="28"/>
                    <a:pt x="163" y="28"/>
                    <a:pt x="163" y="28"/>
                  </a:cubicBezTo>
                  <a:cubicBezTo>
                    <a:pt x="163" y="29"/>
                    <a:pt x="163" y="29"/>
                    <a:pt x="163" y="29"/>
                  </a:cubicBezTo>
                  <a:cubicBezTo>
                    <a:pt x="163" y="30"/>
                    <a:pt x="163" y="30"/>
                    <a:pt x="163" y="30"/>
                  </a:cubicBezTo>
                  <a:cubicBezTo>
                    <a:pt x="163" y="31"/>
                    <a:pt x="163" y="31"/>
                    <a:pt x="163" y="31"/>
                  </a:cubicBezTo>
                  <a:cubicBezTo>
                    <a:pt x="162" y="32"/>
                    <a:pt x="162" y="32"/>
                    <a:pt x="162" y="32"/>
                  </a:cubicBezTo>
                  <a:cubicBezTo>
                    <a:pt x="161" y="34"/>
                    <a:pt x="161" y="34"/>
                    <a:pt x="161" y="34"/>
                  </a:cubicBezTo>
                  <a:cubicBezTo>
                    <a:pt x="161" y="35"/>
                    <a:pt x="161" y="35"/>
                    <a:pt x="161" y="35"/>
                  </a:cubicBezTo>
                  <a:cubicBezTo>
                    <a:pt x="161" y="35"/>
                    <a:pt x="161" y="35"/>
                    <a:pt x="161" y="35"/>
                  </a:cubicBezTo>
                  <a:cubicBezTo>
                    <a:pt x="158" y="37"/>
                    <a:pt x="158" y="37"/>
                    <a:pt x="158" y="37"/>
                  </a:cubicBezTo>
                  <a:cubicBezTo>
                    <a:pt x="158" y="37"/>
                    <a:pt x="158" y="37"/>
                    <a:pt x="158" y="37"/>
                  </a:cubicBezTo>
                  <a:cubicBezTo>
                    <a:pt x="158" y="37"/>
                    <a:pt x="158" y="37"/>
                    <a:pt x="158" y="37"/>
                  </a:cubicBezTo>
                  <a:cubicBezTo>
                    <a:pt x="157" y="37"/>
                    <a:pt x="157" y="37"/>
                    <a:pt x="157" y="37"/>
                  </a:cubicBezTo>
                  <a:cubicBezTo>
                    <a:pt x="156" y="38"/>
                    <a:pt x="156" y="38"/>
                    <a:pt x="156" y="38"/>
                  </a:cubicBezTo>
                  <a:cubicBezTo>
                    <a:pt x="156" y="38"/>
                    <a:pt x="156" y="38"/>
                    <a:pt x="156" y="38"/>
                  </a:cubicBezTo>
                  <a:cubicBezTo>
                    <a:pt x="156" y="38"/>
                    <a:pt x="156" y="38"/>
                    <a:pt x="156" y="38"/>
                  </a:cubicBezTo>
                  <a:cubicBezTo>
                    <a:pt x="155" y="39"/>
                    <a:pt x="155" y="39"/>
                    <a:pt x="155" y="39"/>
                  </a:cubicBezTo>
                  <a:cubicBezTo>
                    <a:pt x="155" y="39"/>
                    <a:pt x="155" y="39"/>
                    <a:pt x="155" y="39"/>
                  </a:cubicBezTo>
                  <a:cubicBezTo>
                    <a:pt x="154" y="40"/>
                    <a:pt x="154" y="40"/>
                    <a:pt x="154" y="40"/>
                  </a:cubicBezTo>
                  <a:cubicBezTo>
                    <a:pt x="154" y="40"/>
                    <a:pt x="154" y="40"/>
                    <a:pt x="154" y="40"/>
                  </a:cubicBezTo>
                  <a:cubicBezTo>
                    <a:pt x="153" y="40"/>
                    <a:pt x="153" y="40"/>
                    <a:pt x="153" y="40"/>
                  </a:cubicBezTo>
                  <a:cubicBezTo>
                    <a:pt x="153" y="40"/>
                    <a:pt x="153" y="40"/>
                    <a:pt x="153" y="40"/>
                  </a:cubicBezTo>
                  <a:cubicBezTo>
                    <a:pt x="153" y="40"/>
                    <a:pt x="153" y="40"/>
                    <a:pt x="153" y="40"/>
                  </a:cubicBezTo>
                  <a:cubicBezTo>
                    <a:pt x="153" y="41"/>
                    <a:pt x="153" y="41"/>
                    <a:pt x="153" y="41"/>
                  </a:cubicBezTo>
                  <a:cubicBezTo>
                    <a:pt x="153" y="41"/>
                    <a:pt x="153" y="41"/>
                    <a:pt x="153" y="41"/>
                  </a:cubicBezTo>
                  <a:cubicBezTo>
                    <a:pt x="152" y="42"/>
                    <a:pt x="152" y="42"/>
                    <a:pt x="152" y="42"/>
                  </a:cubicBezTo>
                  <a:cubicBezTo>
                    <a:pt x="151" y="43"/>
                    <a:pt x="151" y="43"/>
                    <a:pt x="151" y="43"/>
                  </a:cubicBezTo>
                  <a:cubicBezTo>
                    <a:pt x="151" y="43"/>
                    <a:pt x="151" y="43"/>
                    <a:pt x="151" y="43"/>
                  </a:cubicBezTo>
                  <a:cubicBezTo>
                    <a:pt x="150" y="44"/>
                    <a:pt x="150" y="44"/>
                    <a:pt x="150" y="44"/>
                  </a:cubicBezTo>
                  <a:cubicBezTo>
                    <a:pt x="149" y="45"/>
                    <a:pt x="149" y="45"/>
                    <a:pt x="149" y="45"/>
                  </a:cubicBezTo>
                  <a:cubicBezTo>
                    <a:pt x="148" y="45"/>
                    <a:pt x="148" y="45"/>
                    <a:pt x="148" y="45"/>
                  </a:cubicBezTo>
                  <a:cubicBezTo>
                    <a:pt x="147" y="46"/>
                    <a:pt x="147" y="46"/>
                    <a:pt x="147" y="46"/>
                  </a:cubicBezTo>
                  <a:cubicBezTo>
                    <a:pt x="147" y="46"/>
                    <a:pt x="147" y="46"/>
                    <a:pt x="147" y="46"/>
                  </a:cubicBezTo>
                  <a:cubicBezTo>
                    <a:pt x="146" y="46"/>
                    <a:pt x="146" y="46"/>
                    <a:pt x="146" y="46"/>
                  </a:cubicBezTo>
                  <a:cubicBezTo>
                    <a:pt x="146" y="47"/>
                    <a:pt x="146" y="47"/>
                    <a:pt x="146" y="47"/>
                  </a:cubicBezTo>
                  <a:cubicBezTo>
                    <a:pt x="146" y="47"/>
                    <a:pt x="146" y="47"/>
                    <a:pt x="146" y="47"/>
                  </a:cubicBezTo>
                  <a:cubicBezTo>
                    <a:pt x="146" y="48"/>
                    <a:pt x="146" y="48"/>
                    <a:pt x="146" y="48"/>
                  </a:cubicBezTo>
                  <a:cubicBezTo>
                    <a:pt x="146" y="49"/>
                    <a:pt x="146" y="49"/>
                    <a:pt x="146" y="49"/>
                  </a:cubicBezTo>
                  <a:cubicBezTo>
                    <a:pt x="146" y="48"/>
                    <a:pt x="146" y="48"/>
                    <a:pt x="146" y="48"/>
                  </a:cubicBezTo>
                  <a:cubicBezTo>
                    <a:pt x="146" y="48"/>
                    <a:pt x="146" y="48"/>
                    <a:pt x="146" y="48"/>
                  </a:cubicBezTo>
                  <a:cubicBezTo>
                    <a:pt x="147" y="47"/>
                    <a:pt x="147" y="47"/>
                    <a:pt x="147" y="47"/>
                  </a:cubicBezTo>
                  <a:cubicBezTo>
                    <a:pt x="148" y="46"/>
                    <a:pt x="148" y="46"/>
                    <a:pt x="148" y="46"/>
                  </a:cubicBezTo>
                  <a:cubicBezTo>
                    <a:pt x="149" y="45"/>
                    <a:pt x="149" y="45"/>
                    <a:pt x="149" y="45"/>
                  </a:cubicBezTo>
                  <a:cubicBezTo>
                    <a:pt x="149" y="45"/>
                    <a:pt x="149" y="45"/>
                    <a:pt x="149" y="45"/>
                  </a:cubicBezTo>
                  <a:cubicBezTo>
                    <a:pt x="149" y="46"/>
                    <a:pt x="149" y="46"/>
                    <a:pt x="149" y="46"/>
                  </a:cubicBezTo>
                  <a:cubicBezTo>
                    <a:pt x="150" y="45"/>
                    <a:pt x="150" y="45"/>
                    <a:pt x="150" y="45"/>
                  </a:cubicBezTo>
                  <a:cubicBezTo>
                    <a:pt x="151" y="44"/>
                    <a:pt x="151" y="44"/>
                    <a:pt x="151" y="44"/>
                  </a:cubicBezTo>
                  <a:cubicBezTo>
                    <a:pt x="152" y="44"/>
                    <a:pt x="152" y="44"/>
                    <a:pt x="152" y="44"/>
                  </a:cubicBezTo>
                  <a:cubicBezTo>
                    <a:pt x="152" y="43"/>
                    <a:pt x="152" y="43"/>
                    <a:pt x="152" y="43"/>
                  </a:cubicBezTo>
                  <a:cubicBezTo>
                    <a:pt x="153" y="42"/>
                    <a:pt x="153" y="42"/>
                    <a:pt x="153" y="42"/>
                  </a:cubicBezTo>
                  <a:cubicBezTo>
                    <a:pt x="154" y="41"/>
                    <a:pt x="154" y="41"/>
                    <a:pt x="154" y="41"/>
                  </a:cubicBezTo>
                  <a:cubicBezTo>
                    <a:pt x="155" y="41"/>
                    <a:pt x="155" y="41"/>
                    <a:pt x="155" y="41"/>
                  </a:cubicBezTo>
                  <a:cubicBezTo>
                    <a:pt x="156" y="41"/>
                    <a:pt x="156" y="41"/>
                    <a:pt x="156" y="41"/>
                  </a:cubicBezTo>
                  <a:cubicBezTo>
                    <a:pt x="156" y="41"/>
                    <a:pt x="156" y="41"/>
                    <a:pt x="156" y="41"/>
                  </a:cubicBezTo>
                  <a:cubicBezTo>
                    <a:pt x="157" y="40"/>
                    <a:pt x="157" y="40"/>
                    <a:pt x="157" y="40"/>
                  </a:cubicBezTo>
                  <a:cubicBezTo>
                    <a:pt x="157" y="40"/>
                    <a:pt x="157" y="40"/>
                    <a:pt x="157" y="40"/>
                  </a:cubicBezTo>
                  <a:cubicBezTo>
                    <a:pt x="158" y="40"/>
                    <a:pt x="158" y="40"/>
                    <a:pt x="158" y="40"/>
                  </a:cubicBezTo>
                  <a:cubicBezTo>
                    <a:pt x="159" y="40"/>
                    <a:pt x="159" y="40"/>
                    <a:pt x="159" y="40"/>
                  </a:cubicBezTo>
                  <a:cubicBezTo>
                    <a:pt x="160" y="40"/>
                    <a:pt x="160" y="40"/>
                    <a:pt x="160" y="40"/>
                  </a:cubicBezTo>
                  <a:cubicBezTo>
                    <a:pt x="161" y="39"/>
                    <a:pt x="161" y="39"/>
                    <a:pt x="161" y="39"/>
                  </a:cubicBezTo>
                  <a:cubicBezTo>
                    <a:pt x="162" y="39"/>
                    <a:pt x="162" y="39"/>
                    <a:pt x="162" y="39"/>
                  </a:cubicBezTo>
                  <a:cubicBezTo>
                    <a:pt x="163" y="38"/>
                    <a:pt x="163" y="38"/>
                    <a:pt x="163" y="38"/>
                  </a:cubicBezTo>
                  <a:cubicBezTo>
                    <a:pt x="163" y="38"/>
                    <a:pt x="163" y="38"/>
                    <a:pt x="163" y="38"/>
                  </a:cubicBezTo>
                  <a:cubicBezTo>
                    <a:pt x="164" y="38"/>
                    <a:pt x="164" y="38"/>
                    <a:pt x="164" y="38"/>
                  </a:cubicBezTo>
                  <a:cubicBezTo>
                    <a:pt x="164" y="37"/>
                    <a:pt x="164" y="37"/>
                    <a:pt x="164" y="37"/>
                  </a:cubicBezTo>
                  <a:cubicBezTo>
                    <a:pt x="165" y="36"/>
                    <a:pt x="165" y="36"/>
                    <a:pt x="165" y="36"/>
                  </a:cubicBezTo>
                  <a:cubicBezTo>
                    <a:pt x="166" y="35"/>
                    <a:pt x="166" y="35"/>
                    <a:pt x="166" y="35"/>
                  </a:cubicBezTo>
                  <a:cubicBezTo>
                    <a:pt x="166" y="35"/>
                    <a:pt x="166" y="35"/>
                    <a:pt x="166" y="35"/>
                  </a:cubicBezTo>
                  <a:cubicBezTo>
                    <a:pt x="166" y="34"/>
                    <a:pt x="166" y="34"/>
                    <a:pt x="166" y="34"/>
                  </a:cubicBezTo>
                  <a:cubicBezTo>
                    <a:pt x="167" y="34"/>
                    <a:pt x="167" y="34"/>
                    <a:pt x="167" y="34"/>
                  </a:cubicBezTo>
                  <a:cubicBezTo>
                    <a:pt x="167" y="34"/>
                    <a:pt x="167" y="34"/>
                    <a:pt x="167" y="34"/>
                  </a:cubicBezTo>
                  <a:cubicBezTo>
                    <a:pt x="167" y="34"/>
                    <a:pt x="167" y="34"/>
                    <a:pt x="167" y="34"/>
                  </a:cubicBezTo>
                  <a:cubicBezTo>
                    <a:pt x="167" y="35"/>
                    <a:pt x="167" y="35"/>
                    <a:pt x="167" y="35"/>
                  </a:cubicBezTo>
                  <a:cubicBezTo>
                    <a:pt x="167" y="35"/>
                    <a:pt x="167" y="35"/>
                    <a:pt x="167" y="35"/>
                  </a:cubicBezTo>
                  <a:cubicBezTo>
                    <a:pt x="167" y="36"/>
                    <a:pt x="167" y="36"/>
                    <a:pt x="167" y="36"/>
                  </a:cubicBezTo>
                  <a:cubicBezTo>
                    <a:pt x="167" y="36"/>
                    <a:pt x="167" y="36"/>
                    <a:pt x="167" y="36"/>
                  </a:cubicBezTo>
                  <a:cubicBezTo>
                    <a:pt x="168" y="37"/>
                    <a:pt x="168" y="37"/>
                    <a:pt x="168" y="37"/>
                  </a:cubicBezTo>
                  <a:cubicBezTo>
                    <a:pt x="167" y="38"/>
                    <a:pt x="167" y="38"/>
                    <a:pt x="167" y="38"/>
                  </a:cubicBezTo>
                  <a:cubicBezTo>
                    <a:pt x="167" y="38"/>
                    <a:pt x="167" y="38"/>
                    <a:pt x="167" y="38"/>
                  </a:cubicBezTo>
                  <a:cubicBezTo>
                    <a:pt x="168" y="38"/>
                    <a:pt x="168" y="38"/>
                    <a:pt x="168" y="38"/>
                  </a:cubicBezTo>
                  <a:cubicBezTo>
                    <a:pt x="168" y="37"/>
                    <a:pt x="168" y="37"/>
                    <a:pt x="168" y="37"/>
                  </a:cubicBezTo>
                  <a:cubicBezTo>
                    <a:pt x="168" y="36"/>
                    <a:pt x="168" y="36"/>
                    <a:pt x="168" y="36"/>
                  </a:cubicBezTo>
                  <a:cubicBezTo>
                    <a:pt x="168" y="36"/>
                    <a:pt x="168" y="36"/>
                    <a:pt x="168" y="36"/>
                  </a:cubicBezTo>
                  <a:cubicBezTo>
                    <a:pt x="168" y="35"/>
                    <a:pt x="168" y="35"/>
                    <a:pt x="168" y="35"/>
                  </a:cubicBezTo>
                  <a:cubicBezTo>
                    <a:pt x="168" y="35"/>
                    <a:pt x="168" y="35"/>
                    <a:pt x="168" y="35"/>
                  </a:cubicBezTo>
                  <a:cubicBezTo>
                    <a:pt x="169" y="35"/>
                    <a:pt x="169" y="35"/>
                    <a:pt x="169" y="35"/>
                  </a:cubicBezTo>
                  <a:cubicBezTo>
                    <a:pt x="169" y="36"/>
                    <a:pt x="169" y="36"/>
                    <a:pt x="169" y="36"/>
                  </a:cubicBezTo>
                  <a:cubicBezTo>
                    <a:pt x="169" y="36"/>
                    <a:pt x="169" y="36"/>
                    <a:pt x="169" y="36"/>
                  </a:cubicBezTo>
                  <a:cubicBezTo>
                    <a:pt x="170" y="36"/>
                    <a:pt x="170" y="36"/>
                    <a:pt x="170" y="36"/>
                  </a:cubicBezTo>
                  <a:cubicBezTo>
                    <a:pt x="171" y="36"/>
                    <a:pt x="171" y="36"/>
                    <a:pt x="171" y="36"/>
                  </a:cubicBezTo>
                  <a:cubicBezTo>
                    <a:pt x="171" y="36"/>
                    <a:pt x="171" y="36"/>
                    <a:pt x="171" y="36"/>
                  </a:cubicBezTo>
                  <a:cubicBezTo>
                    <a:pt x="171" y="35"/>
                    <a:pt x="171" y="35"/>
                    <a:pt x="171" y="35"/>
                  </a:cubicBezTo>
                  <a:cubicBezTo>
                    <a:pt x="171" y="35"/>
                    <a:pt x="171" y="35"/>
                    <a:pt x="171" y="35"/>
                  </a:cubicBezTo>
                  <a:cubicBezTo>
                    <a:pt x="171" y="35"/>
                    <a:pt x="171" y="35"/>
                    <a:pt x="171" y="35"/>
                  </a:cubicBezTo>
                  <a:cubicBezTo>
                    <a:pt x="172" y="34"/>
                    <a:pt x="172" y="34"/>
                    <a:pt x="172" y="34"/>
                  </a:cubicBezTo>
                  <a:cubicBezTo>
                    <a:pt x="172" y="34"/>
                    <a:pt x="172" y="34"/>
                    <a:pt x="172" y="34"/>
                  </a:cubicBezTo>
                  <a:cubicBezTo>
                    <a:pt x="172" y="33"/>
                    <a:pt x="172" y="33"/>
                    <a:pt x="172" y="33"/>
                  </a:cubicBezTo>
                  <a:cubicBezTo>
                    <a:pt x="172" y="32"/>
                    <a:pt x="172" y="32"/>
                    <a:pt x="172" y="32"/>
                  </a:cubicBezTo>
                  <a:cubicBezTo>
                    <a:pt x="172" y="32"/>
                    <a:pt x="172" y="32"/>
                    <a:pt x="172" y="32"/>
                  </a:cubicBezTo>
                  <a:cubicBezTo>
                    <a:pt x="173" y="33"/>
                    <a:pt x="173" y="33"/>
                    <a:pt x="173" y="33"/>
                  </a:cubicBezTo>
                  <a:cubicBezTo>
                    <a:pt x="173" y="33"/>
                    <a:pt x="173" y="33"/>
                    <a:pt x="173" y="33"/>
                  </a:cubicBezTo>
                  <a:cubicBezTo>
                    <a:pt x="174" y="33"/>
                    <a:pt x="174" y="33"/>
                    <a:pt x="174" y="33"/>
                  </a:cubicBezTo>
                  <a:cubicBezTo>
                    <a:pt x="175" y="32"/>
                    <a:pt x="175" y="32"/>
                    <a:pt x="175" y="32"/>
                  </a:cubicBezTo>
                  <a:cubicBezTo>
                    <a:pt x="176" y="32"/>
                    <a:pt x="176" y="32"/>
                    <a:pt x="176" y="32"/>
                  </a:cubicBezTo>
                  <a:cubicBezTo>
                    <a:pt x="177" y="32"/>
                    <a:pt x="177" y="32"/>
                    <a:pt x="177" y="32"/>
                  </a:cubicBezTo>
                  <a:cubicBezTo>
                    <a:pt x="177" y="32"/>
                    <a:pt x="177" y="32"/>
                    <a:pt x="177" y="32"/>
                  </a:cubicBezTo>
                  <a:cubicBezTo>
                    <a:pt x="179" y="32"/>
                    <a:pt x="179" y="32"/>
                    <a:pt x="179" y="32"/>
                  </a:cubicBezTo>
                  <a:cubicBezTo>
                    <a:pt x="180" y="32"/>
                    <a:pt x="180" y="32"/>
                    <a:pt x="180" y="32"/>
                  </a:cubicBezTo>
                  <a:cubicBezTo>
                    <a:pt x="181" y="33"/>
                    <a:pt x="181" y="33"/>
                    <a:pt x="181" y="33"/>
                  </a:cubicBezTo>
                  <a:cubicBezTo>
                    <a:pt x="182" y="33"/>
                    <a:pt x="182" y="33"/>
                    <a:pt x="182" y="33"/>
                  </a:cubicBezTo>
                  <a:cubicBezTo>
                    <a:pt x="183" y="33"/>
                    <a:pt x="183" y="33"/>
                    <a:pt x="183" y="33"/>
                  </a:cubicBezTo>
                  <a:cubicBezTo>
                    <a:pt x="183" y="34"/>
                    <a:pt x="183" y="34"/>
                    <a:pt x="183" y="34"/>
                  </a:cubicBezTo>
                  <a:cubicBezTo>
                    <a:pt x="184" y="34"/>
                    <a:pt x="184" y="34"/>
                    <a:pt x="184" y="34"/>
                  </a:cubicBezTo>
                  <a:cubicBezTo>
                    <a:pt x="184" y="34"/>
                    <a:pt x="184" y="34"/>
                    <a:pt x="184" y="34"/>
                  </a:cubicBezTo>
                  <a:cubicBezTo>
                    <a:pt x="185" y="35"/>
                    <a:pt x="185" y="35"/>
                    <a:pt x="185" y="35"/>
                  </a:cubicBezTo>
                  <a:cubicBezTo>
                    <a:pt x="185" y="35"/>
                    <a:pt x="185" y="35"/>
                    <a:pt x="185" y="35"/>
                  </a:cubicBezTo>
                  <a:cubicBezTo>
                    <a:pt x="186" y="36"/>
                    <a:pt x="186" y="36"/>
                    <a:pt x="186" y="36"/>
                  </a:cubicBezTo>
                  <a:cubicBezTo>
                    <a:pt x="186" y="37"/>
                    <a:pt x="186" y="37"/>
                    <a:pt x="186" y="37"/>
                  </a:cubicBezTo>
                  <a:cubicBezTo>
                    <a:pt x="187" y="37"/>
                    <a:pt x="187" y="37"/>
                    <a:pt x="187" y="37"/>
                  </a:cubicBezTo>
                  <a:cubicBezTo>
                    <a:pt x="187" y="38"/>
                    <a:pt x="187" y="38"/>
                    <a:pt x="187" y="38"/>
                  </a:cubicBezTo>
                  <a:cubicBezTo>
                    <a:pt x="187" y="39"/>
                    <a:pt x="187" y="39"/>
                    <a:pt x="187" y="39"/>
                  </a:cubicBezTo>
                  <a:cubicBezTo>
                    <a:pt x="187" y="40"/>
                    <a:pt x="187" y="40"/>
                    <a:pt x="187" y="40"/>
                  </a:cubicBezTo>
                  <a:cubicBezTo>
                    <a:pt x="186" y="40"/>
                    <a:pt x="186" y="40"/>
                    <a:pt x="186" y="40"/>
                  </a:cubicBezTo>
                  <a:cubicBezTo>
                    <a:pt x="185" y="40"/>
                    <a:pt x="185" y="40"/>
                    <a:pt x="185" y="40"/>
                  </a:cubicBezTo>
                  <a:cubicBezTo>
                    <a:pt x="185" y="41"/>
                    <a:pt x="185" y="41"/>
                    <a:pt x="185" y="41"/>
                  </a:cubicBezTo>
                  <a:cubicBezTo>
                    <a:pt x="185" y="41"/>
                    <a:pt x="185" y="41"/>
                    <a:pt x="185" y="41"/>
                  </a:cubicBezTo>
                  <a:cubicBezTo>
                    <a:pt x="184" y="41"/>
                    <a:pt x="184" y="41"/>
                    <a:pt x="184" y="41"/>
                  </a:cubicBezTo>
                  <a:cubicBezTo>
                    <a:pt x="183" y="43"/>
                    <a:pt x="183" y="43"/>
                    <a:pt x="183" y="43"/>
                  </a:cubicBezTo>
                  <a:cubicBezTo>
                    <a:pt x="183" y="43"/>
                    <a:pt x="183" y="43"/>
                    <a:pt x="183" y="43"/>
                  </a:cubicBezTo>
                  <a:cubicBezTo>
                    <a:pt x="182" y="43"/>
                    <a:pt x="182" y="43"/>
                    <a:pt x="182" y="43"/>
                  </a:cubicBezTo>
                  <a:cubicBezTo>
                    <a:pt x="182" y="43"/>
                    <a:pt x="182" y="43"/>
                    <a:pt x="182" y="43"/>
                  </a:cubicBezTo>
                  <a:cubicBezTo>
                    <a:pt x="180" y="42"/>
                    <a:pt x="180" y="42"/>
                    <a:pt x="180" y="42"/>
                  </a:cubicBezTo>
                  <a:cubicBezTo>
                    <a:pt x="180" y="42"/>
                    <a:pt x="180" y="42"/>
                    <a:pt x="180" y="42"/>
                  </a:cubicBezTo>
                  <a:cubicBezTo>
                    <a:pt x="179" y="43"/>
                    <a:pt x="179" y="43"/>
                    <a:pt x="179" y="43"/>
                  </a:cubicBezTo>
                  <a:cubicBezTo>
                    <a:pt x="179" y="44"/>
                    <a:pt x="179" y="44"/>
                    <a:pt x="179" y="44"/>
                  </a:cubicBezTo>
                  <a:cubicBezTo>
                    <a:pt x="179" y="44"/>
                    <a:pt x="179" y="44"/>
                    <a:pt x="179" y="44"/>
                  </a:cubicBezTo>
                  <a:cubicBezTo>
                    <a:pt x="179" y="44"/>
                    <a:pt x="179" y="44"/>
                    <a:pt x="179" y="44"/>
                  </a:cubicBezTo>
                  <a:cubicBezTo>
                    <a:pt x="179" y="45"/>
                    <a:pt x="179" y="45"/>
                    <a:pt x="179" y="45"/>
                  </a:cubicBezTo>
                  <a:cubicBezTo>
                    <a:pt x="180" y="45"/>
                    <a:pt x="180" y="45"/>
                    <a:pt x="180" y="45"/>
                  </a:cubicBezTo>
                  <a:cubicBezTo>
                    <a:pt x="180" y="45"/>
                    <a:pt x="180" y="45"/>
                    <a:pt x="180" y="45"/>
                  </a:cubicBezTo>
                  <a:cubicBezTo>
                    <a:pt x="180" y="46"/>
                    <a:pt x="180" y="46"/>
                    <a:pt x="180" y="46"/>
                  </a:cubicBezTo>
                  <a:cubicBezTo>
                    <a:pt x="180" y="46"/>
                    <a:pt x="180" y="46"/>
                    <a:pt x="180" y="46"/>
                  </a:cubicBezTo>
                  <a:cubicBezTo>
                    <a:pt x="179" y="46"/>
                    <a:pt x="179" y="46"/>
                    <a:pt x="179" y="46"/>
                  </a:cubicBezTo>
                  <a:cubicBezTo>
                    <a:pt x="178" y="46"/>
                    <a:pt x="178" y="46"/>
                    <a:pt x="178" y="46"/>
                  </a:cubicBezTo>
                  <a:cubicBezTo>
                    <a:pt x="177" y="47"/>
                    <a:pt x="177" y="47"/>
                    <a:pt x="177" y="47"/>
                  </a:cubicBezTo>
                  <a:cubicBezTo>
                    <a:pt x="176" y="47"/>
                    <a:pt x="176" y="47"/>
                    <a:pt x="176" y="47"/>
                  </a:cubicBezTo>
                  <a:cubicBezTo>
                    <a:pt x="176" y="47"/>
                    <a:pt x="176" y="47"/>
                    <a:pt x="176" y="47"/>
                  </a:cubicBezTo>
                  <a:cubicBezTo>
                    <a:pt x="175" y="48"/>
                    <a:pt x="175" y="48"/>
                    <a:pt x="175" y="48"/>
                  </a:cubicBezTo>
                  <a:cubicBezTo>
                    <a:pt x="174" y="47"/>
                    <a:pt x="174" y="47"/>
                    <a:pt x="174" y="47"/>
                  </a:cubicBezTo>
                  <a:cubicBezTo>
                    <a:pt x="174" y="47"/>
                    <a:pt x="174" y="47"/>
                    <a:pt x="174" y="47"/>
                  </a:cubicBezTo>
                  <a:cubicBezTo>
                    <a:pt x="173" y="47"/>
                    <a:pt x="173" y="47"/>
                    <a:pt x="173" y="47"/>
                  </a:cubicBezTo>
                  <a:cubicBezTo>
                    <a:pt x="173" y="47"/>
                    <a:pt x="173" y="47"/>
                    <a:pt x="173" y="47"/>
                  </a:cubicBezTo>
                  <a:cubicBezTo>
                    <a:pt x="172" y="47"/>
                    <a:pt x="172" y="47"/>
                    <a:pt x="172" y="47"/>
                  </a:cubicBezTo>
                  <a:cubicBezTo>
                    <a:pt x="172" y="46"/>
                    <a:pt x="172" y="46"/>
                    <a:pt x="172" y="46"/>
                  </a:cubicBezTo>
                  <a:cubicBezTo>
                    <a:pt x="172" y="46"/>
                    <a:pt x="172" y="46"/>
                    <a:pt x="172" y="46"/>
                  </a:cubicBezTo>
                  <a:cubicBezTo>
                    <a:pt x="171" y="47"/>
                    <a:pt x="171" y="47"/>
                    <a:pt x="171" y="47"/>
                  </a:cubicBezTo>
                  <a:cubicBezTo>
                    <a:pt x="171" y="47"/>
                    <a:pt x="171" y="47"/>
                    <a:pt x="171" y="47"/>
                  </a:cubicBezTo>
                  <a:cubicBezTo>
                    <a:pt x="171" y="47"/>
                    <a:pt x="171" y="47"/>
                    <a:pt x="171" y="47"/>
                  </a:cubicBezTo>
                  <a:cubicBezTo>
                    <a:pt x="170" y="47"/>
                    <a:pt x="170" y="47"/>
                    <a:pt x="170" y="47"/>
                  </a:cubicBezTo>
                  <a:cubicBezTo>
                    <a:pt x="170" y="47"/>
                    <a:pt x="170" y="47"/>
                    <a:pt x="170" y="47"/>
                  </a:cubicBezTo>
                  <a:cubicBezTo>
                    <a:pt x="170" y="47"/>
                    <a:pt x="170" y="47"/>
                    <a:pt x="170" y="47"/>
                  </a:cubicBezTo>
                  <a:cubicBezTo>
                    <a:pt x="169" y="47"/>
                    <a:pt x="169" y="47"/>
                    <a:pt x="169" y="47"/>
                  </a:cubicBezTo>
                  <a:cubicBezTo>
                    <a:pt x="169" y="47"/>
                    <a:pt x="169" y="47"/>
                    <a:pt x="169" y="47"/>
                  </a:cubicBezTo>
                  <a:cubicBezTo>
                    <a:pt x="168" y="48"/>
                    <a:pt x="168" y="48"/>
                    <a:pt x="168" y="48"/>
                  </a:cubicBezTo>
                  <a:cubicBezTo>
                    <a:pt x="168" y="48"/>
                    <a:pt x="168" y="48"/>
                    <a:pt x="168" y="48"/>
                  </a:cubicBezTo>
                  <a:cubicBezTo>
                    <a:pt x="167" y="48"/>
                    <a:pt x="167" y="48"/>
                    <a:pt x="167" y="48"/>
                  </a:cubicBezTo>
                  <a:cubicBezTo>
                    <a:pt x="166" y="47"/>
                    <a:pt x="166" y="47"/>
                    <a:pt x="166" y="47"/>
                  </a:cubicBezTo>
                  <a:cubicBezTo>
                    <a:pt x="165" y="48"/>
                    <a:pt x="165" y="48"/>
                    <a:pt x="165" y="48"/>
                  </a:cubicBezTo>
                  <a:cubicBezTo>
                    <a:pt x="165" y="48"/>
                    <a:pt x="165" y="48"/>
                    <a:pt x="165" y="48"/>
                  </a:cubicBezTo>
                  <a:cubicBezTo>
                    <a:pt x="164" y="48"/>
                    <a:pt x="164" y="48"/>
                    <a:pt x="164" y="48"/>
                  </a:cubicBezTo>
                  <a:cubicBezTo>
                    <a:pt x="163" y="48"/>
                    <a:pt x="163" y="48"/>
                    <a:pt x="163" y="48"/>
                  </a:cubicBezTo>
                  <a:cubicBezTo>
                    <a:pt x="164" y="48"/>
                    <a:pt x="164" y="48"/>
                    <a:pt x="164" y="48"/>
                  </a:cubicBezTo>
                  <a:cubicBezTo>
                    <a:pt x="165" y="48"/>
                    <a:pt x="165" y="48"/>
                    <a:pt x="165" y="48"/>
                  </a:cubicBezTo>
                  <a:cubicBezTo>
                    <a:pt x="166" y="48"/>
                    <a:pt x="166" y="48"/>
                    <a:pt x="166" y="48"/>
                  </a:cubicBezTo>
                  <a:cubicBezTo>
                    <a:pt x="167" y="48"/>
                    <a:pt x="167" y="48"/>
                    <a:pt x="167" y="48"/>
                  </a:cubicBezTo>
                  <a:cubicBezTo>
                    <a:pt x="168" y="48"/>
                    <a:pt x="168" y="48"/>
                    <a:pt x="168" y="48"/>
                  </a:cubicBezTo>
                  <a:cubicBezTo>
                    <a:pt x="168" y="48"/>
                    <a:pt x="168" y="48"/>
                    <a:pt x="168" y="48"/>
                  </a:cubicBezTo>
                  <a:cubicBezTo>
                    <a:pt x="169" y="48"/>
                    <a:pt x="169" y="48"/>
                    <a:pt x="169" y="48"/>
                  </a:cubicBezTo>
                  <a:cubicBezTo>
                    <a:pt x="171" y="48"/>
                    <a:pt x="171" y="48"/>
                    <a:pt x="171" y="48"/>
                  </a:cubicBezTo>
                  <a:cubicBezTo>
                    <a:pt x="172" y="49"/>
                    <a:pt x="172" y="49"/>
                    <a:pt x="172" y="49"/>
                  </a:cubicBezTo>
                  <a:cubicBezTo>
                    <a:pt x="172" y="49"/>
                    <a:pt x="172" y="49"/>
                    <a:pt x="172" y="49"/>
                  </a:cubicBezTo>
                  <a:cubicBezTo>
                    <a:pt x="173" y="48"/>
                    <a:pt x="173" y="48"/>
                    <a:pt x="173" y="48"/>
                  </a:cubicBezTo>
                  <a:cubicBezTo>
                    <a:pt x="173" y="48"/>
                    <a:pt x="173" y="48"/>
                    <a:pt x="173" y="48"/>
                  </a:cubicBezTo>
                  <a:cubicBezTo>
                    <a:pt x="174" y="48"/>
                    <a:pt x="174" y="48"/>
                    <a:pt x="174" y="48"/>
                  </a:cubicBezTo>
                  <a:cubicBezTo>
                    <a:pt x="174" y="49"/>
                    <a:pt x="174" y="49"/>
                    <a:pt x="174" y="49"/>
                  </a:cubicBezTo>
                  <a:cubicBezTo>
                    <a:pt x="175" y="49"/>
                    <a:pt x="175" y="49"/>
                    <a:pt x="175" y="49"/>
                  </a:cubicBezTo>
                  <a:cubicBezTo>
                    <a:pt x="175" y="50"/>
                    <a:pt x="175" y="50"/>
                    <a:pt x="175" y="50"/>
                  </a:cubicBezTo>
                  <a:cubicBezTo>
                    <a:pt x="175" y="50"/>
                    <a:pt x="175" y="50"/>
                    <a:pt x="175" y="50"/>
                  </a:cubicBezTo>
                  <a:cubicBezTo>
                    <a:pt x="175" y="51"/>
                    <a:pt x="175" y="51"/>
                    <a:pt x="175" y="51"/>
                  </a:cubicBezTo>
                  <a:cubicBezTo>
                    <a:pt x="174" y="51"/>
                    <a:pt x="174" y="51"/>
                    <a:pt x="174" y="51"/>
                  </a:cubicBezTo>
                  <a:cubicBezTo>
                    <a:pt x="174" y="51"/>
                    <a:pt x="174" y="51"/>
                    <a:pt x="174" y="51"/>
                  </a:cubicBezTo>
                  <a:cubicBezTo>
                    <a:pt x="174" y="51"/>
                    <a:pt x="174" y="51"/>
                    <a:pt x="174" y="51"/>
                  </a:cubicBezTo>
                  <a:cubicBezTo>
                    <a:pt x="174" y="52"/>
                    <a:pt x="174" y="52"/>
                    <a:pt x="174" y="52"/>
                  </a:cubicBezTo>
                  <a:cubicBezTo>
                    <a:pt x="173" y="52"/>
                    <a:pt x="173" y="52"/>
                    <a:pt x="173" y="52"/>
                  </a:cubicBezTo>
                  <a:cubicBezTo>
                    <a:pt x="171" y="53"/>
                    <a:pt x="171" y="53"/>
                    <a:pt x="171" y="53"/>
                  </a:cubicBezTo>
                  <a:cubicBezTo>
                    <a:pt x="171" y="52"/>
                    <a:pt x="171" y="52"/>
                    <a:pt x="171" y="52"/>
                  </a:cubicBezTo>
                  <a:cubicBezTo>
                    <a:pt x="170" y="53"/>
                    <a:pt x="170" y="53"/>
                    <a:pt x="170" y="53"/>
                  </a:cubicBezTo>
                  <a:cubicBezTo>
                    <a:pt x="168" y="53"/>
                    <a:pt x="168" y="53"/>
                    <a:pt x="168" y="53"/>
                  </a:cubicBezTo>
                  <a:cubicBezTo>
                    <a:pt x="168" y="52"/>
                    <a:pt x="168" y="52"/>
                    <a:pt x="168" y="52"/>
                  </a:cubicBezTo>
                  <a:cubicBezTo>
                    <a:pt x="166" y="51"/>
                    <a:pt x="166" y="51"/>
                    <a:pt x="166" y="51"/>
                  </a:cubicBezTo>
                  <a:cubicBezTo>
                    <a:pt x="165" y="51"/>
                    <a:pt x="165" y="51"/>
                    <a:pt x="165" y="51"/>
                  </a:cubicBezTo>
                  <a:cubicBezTo>
                    <a:pt x="164" y="51"/>
                    <a:pt x="164" y="51"/>
                    <a:pt x="164" y="51"/>
                  </a:cubicBezTo>
                  <a:cubicBezTo>
                    <a:pt x="164" y="51"/>
                    <a:pt x="164" y="51"/>
                    <a:pt x="164" y="51"/>
                  </a:cubicBezTo>
                  <a:cubicBezTo>
                    <a:pt x="163" y="52"/>
                    <a:pt x="163" y="52"/>
                    <a:pt x="163" y="52"/>
                  </a:cubicBezTo>
                  <a:cubicBezTo>
                    <a:pt x="162" y="53"/>
                    <a:pt x="162" y="53"/>
                    <a:pt x="162" y="53"/>
                  </a:cubicBezTo>
                  <a:cubicBezTo>
                    <a:pt x="162" y="53"/>
                    <a:pt x="162" y="53"/>
                    <a:pt x="162" y="53"/>
                  </a:cubicBezTo>
                  <a:cubicBezTo>
                    <a:pt x="161" y="53"/>
                    <a:pt x="161" y="53"/>
                    <a:pt x="161" y="53"/>
                  </a:cubicBezTo>
                  <a:cubicBezTo>
                    <a:pt x="162" y="54"/>
                    <a:pt x="162" y="54"/>
                    <a:pt x="162" y="54"/>
                  </a:cubicBezTo>
                  <a:cubicBezTo>
                    <a:pt x="162" y="54"/>
                    <a:pt x="162" y="54"/>
                    <a:pt x="162" y="54"/>
                  </a:cubicBezTo>
                  <a:cubicBezTo>
                    <a:pt x="162" y="54"/>
                    <a:pt x="162" y="54"/>
                    <a:pt x="162" y="54"/>
                  </a:cubicBezTo>
                  <a:cubicBezTo>
                    <a:pt x="162" y="55"/>
                    <a:pt x="162" y="55"/>
                    <a:pt x="162" y="55"/>
                  </a:cubicBezTo>
                  <a:cubicBezTo>
                    <a:pt x="162" y="55"/>
                    <a:pt x="162" y="55"/>
                    <a:pt x="162" y="55"/>
                  </a:cubicBezTo>
                  <a:cubicBezTo>
                    <a:pt x="161" y="55"/>
                    <a:pt x="161" y="55"/>
                    <a:pt x="161" y="55"/>
                  </a:cubicBezTo>
                  <a:cubicBezTo>
                    <a:pt x="161" y="55"/>
                    <a:pt x="161" y="55"/>
                    <a:pt x="161" y="55"/>
                  </a:cubicBezTo>
                  <a:cubicBezTo>
                    <a:pt x="162" y="56"/>
                    <a:pt x="162" y="56"/>
                    <a:pt x="162" y="56"/>
                  </a:cubicBezTo>
                  <a:cubicBezTo>
                    <a:pt x="163" y="56"/>
                    <a:pt x="163" y="56"/>
                    <a:pt x="163" y="56"/>
                  </a:cubicBezTo>
                  <a:cubicBezTo>
                    <a:pt x="163" y="56"/>
                    <a:pt x="163" y="56"/>
                    <a:pt x="163" y="56"/>
                  </a:cubicBezTo>
                  <a:cubicBezTo>
                    <a:pt x="163" y="56"/>
                    <a:pt x="163" y="56"/>
                    <a:pt x="163" y="56"/>
                  </a:cubicBezTo>
                  <a:cubicBezTo>
                    <a:pt x="164" y="55"/>
                    <a:pt x="164" y="55"/>
                    <a:pt x="164" y="55"/>
                  </a:cubicBezTo>
                  <a:cubicBezTo>
                    <a:pt x="165" y="54"/>
                    <a:pt x="165" y="54"/>
                    <a:pt x="165" y="54"/>
                  </a:cubicBezTo>
                  <a:cubicBezTo>
                    <a:pt x="166" y="54"/>
                    <a:pt x="166" y="54"/>
                    <a:pt x="166" y="54"/>
                  </a:cubicBezTo>
                  <a:cubicBezTo>
                    <a:pt x="167" y="54"/>
                    <a:pt x="167" y="54"/>
                    <a:pt x="167" y="54"/>
                  </a:cubicBezTo>
                  <a:cubicBezTo>
                    <a:pt x="168" y="53"/>
                    <a:pt x="168" y="53"/>
                    <a:pt x="168" y="53"/>
                  </a:cubicBezTo>
                  <a:cubicBezTo>
                    <a:pt x="169" y="53"/>
                    <a:pt x="169" y="53"/>
                    <a:pt x="169" y="53"/>
                  </a:cubicBezTo>
                  <a:cubicBezTo>
                    <a:pt x="169" y="54"/>
                    <a:pt x="169" y="54"/>
                    <a:pt x="169" y="54"/>
                  </a:cubicBezTo>
                  <a:cubicBezTo>
                    <a:pt x="170" y="54"/>
                    <a:pt x="170" y="54"/>
                    <a:pt x="170" y="54"/>
                  </a:cubicBezTo>
                  <a:cubicBezTo>
                    <a:pt x="170" y="54"/>
                    <a:pt x="170" y="54"/>
                    <a:pt x="170" y="54"/>
                  </a:cubicBezTo>
                  <a:cubicBezTo>
                    <a:pt x="171" y="54"/>
                    <a:pt x="171" y="54"/>
                    <a:pt x="171" y="54"/>
                  </a:cubicBezTo>
                  <a:cubicBezTo>
                    <a:pt x="171" y="55"/>
                    <a:pt x="171" y="55"/>
                    <a:pt x="171" y="55"/>
                  </a:cubicBezTo>
                  <a:cubicBezTo>
                    <a:pt x="171" y="55"/>
                    <a:pt x="171" y="55"/>
                    <a:pt x="171" y="55"/>
                  </a:cubicBezTo>
                  <a:cubicBezTo>
                    <a:pt x="170" y="56"/>
                    <a:pt x="170" y="56"/>
                    <a:pt x="170" y="56"/>
                  </a:cubicBezTo>
                  <a:cubicBezTo>
                    <a:pt x="169" y="57"/>
                    <a:pt x="169" y="57"/>
                    <a:pt x="169" y="57"/>
                  </a:cubicBezTo>
                  <a:cubicBezTo>
                    <a:pt x="169" y="57"/>
                    <a:pt x="169" y="57"/>
                    <a:pt x="169" y="57"/>
                  </a:cubicBezTo>
                  <a:cubicBezTo>
                    <a:pt x="168" y="58"/>
                    <a:pt x="168" y="58"/>
                    <a:pt x="168" y="58"/>
                  </a:cubicBezTo>
                  <a:cubicBezTo>
                    <a:pt x="167" y="59"/>
                    <a:pt x="167" y="59"/>
                    <a:pt x="167" y="59"/>
                  </a:cubicBezTo>
                  <a:cubicBezTo>
                    <a:pt x="166" y="60"/>
                    <a:pt x="166" y="60"/>
                    <a:pt x="166" y="60"/>
                  </a:cubicBezTo>
                  <a:cubicBezTo>
                    <a:pt x="165" y="62"/>
                    <a:pt x="165" y="62"/>
                    <a:pt x="165" y="62"/>
                  </a:cubicBezTo>
                  <a:cubicBezTo>
                    <a:pt x="165" y="63"/>
                    <a:pt x="165" y="63"/>
                    <a:pt x="165" y="63"/>
                  </a:cubicBezTo>
                  <a:cubicBezTo>
                    <a:pt x="164" y="63"/>
                    <a:pt x="164" y="63"/>
                    <a:pt x="164" y="63"/>
                  </a:cubicBezTo>
                  <a:cubicBezTo>
                    <a:pt x="164" y="64"/>
                    <a:pt x="164" y="64"/>
                    <a:pt x="164" y="64"/>
                  </a:cubicBezTo>
                  <a:cubicBezTo>
                    <a:pt x="164" y="65"/>
                    <a:pt x="164" y="65"/>
                    <a:pt x="164" y="65"/>
                  </a:cubicBezTo>
                  <a:cubicBezTo>
                    <a:pt x="164" y="65"/>
                    <a:pt x="164" y="65"/>
                    <a:pt x="164" y="65"/>
                  </a:cubicBezTo>
                  <a:cubicBezTo>
                    <a:pt x="163" y="66"/>
                    <a:pt x="163" y="66"/>
                    <a:pt x="163" y="66"/>
                  </a:cubicBezTo>
                  <a:cubicBezTo>
                    <a:pt x="163" y="67"/>
                    <a:pt x="163" y="67"/>
                    <a:pt x="163" y="67"/>
                  </a:cubicBezTo>
                  <a:cubicBezTo>
                    <a:pt x="163" y="68"/>
                    <a:pt x="163" y="68"/>
                    <a:pt x="163" y="68"/>
                  </a:cubicBezTo>
                  <a:cubicBezTo>
                    <a:pt x="162" y="70"/>
                    <a:pt x="162" y="70"/>
                    <a:pt x="162" y="70"/>
                  </a:cubicBezTo>
                  <a:cubicBezTo>
                    <a:pt x="163" y="70"/>
                    <a:pt x="163" y="70"/>
                    <a:pt x="163" y="70"/>
                  </a:cubicBezTo>
                  <a:cubicBezTo>
                    <a:pt x="163" y="71"/>
                    <a:pt x="163" y="71"/>
                    <a:pt x="163" y="71"/>
                  </a:cubicBezTo>
                  <a:cubicBezTo>
                    <a:pt x="162" y="72"/>
                    <a:pt x="162" y="72"/>
                    <a:pt x="162" y="72"/>
                  </a:cubicBezTo>
                  <a:cubicBezTo>
                    <a:pt x="162" y="72"/>
                    <a:pt x="162" y="72"/>
                    <a:pt x="162" y="72"/>
                  </a:cubicBezTo>
                  <a:cubicBezTo>
                    <a:pt x="161" y="73"/>
                    <a:pt x="161" y="73"/>
                    <a:pt x="161" y="73"/>
                  </a:cubicBezTo>
                  <a:cubicBezTo>
                    <a:pt x="162" y="74"/>
                    <a:pt x="162" y="74"/>
                    <a:pt x="162" y="74"/>
                  </a:cubicBezTo>
                  <a:cubicBezTo>
                    <a:pt x="161" y="74"/>
                    <a:pt x="161" y="74"/>
                    <a:pt x="161" y="74"/>
                  </a:cubicBezTo>
                  <a:cubicBezTo>
                    <a:pt x="161" y="75"/>
                    <a:pt x="161" y="75"/>
                    <a:pt x="161" y="75"/>
                  </a:cubicBezTo>
                  <a:cubicBezTo>
                    <a:pt x="161" y="76"/>
                    <a:pt x="161" y="76"/>
                    <a:pt x="161" y="76"/>
                  </a:cubicBezTo>
                  <a:cubicBezTo>
                    <a:pt x="160" y="77"/>
                    <a:pt x="160" y="77"/>
                    <a:pt x="160" y="77"/>
                  </a:cubicBezTo>
                  <a:cubicBezTo>
                    <a:pt x="160" y="77"/>
                    <a:pt x="160" y="77"/>
                    <a:pt x="160" y="77"/>
                  </a:cubicBezTo>
                  <a:cubicBezTo>
                    <a:pt x="159" y="77"/>
                    <a:pt x="159" y="77"/>
                    <a:pt x="159" y="77"/>
                  </a:cubicBezTo>
                  <a:cubicBezTo>
                    <a:pt x="159" y="77"/>
                    <a:pt x="159" y="77"/>
                    <a:pt x="159" y="77"/>
                  </a:cubicBezTo>
                  <a:cubicBezTo>
                    <a:pt x="159" y="76"/>
                    <a:pt x="159" y="76"/>
                    <a:pt x="159" y="76"/>
                  </a:cubicBezTo>
                  <a:cubicBezTo>
                    <a:pt x="158" y="76"/>
                    <a:pt x="158" y="76"/>
                    <a:pt x="158" y="76"/>
                  </a:cubicBezTo>
                  <a:cubicBezTo>
                    <a:pt x="158" y="76"/>
                    <a:pt x="158" y="76"/>
                    <a:pt x="158" y="76"/>
                  </a:cubicBezTo>
                  <a:cubicBezTo>
                    <a:pt x="159" y="75"/>
                    <a:pt x="159" y="75"/>
                    <a:pt x="159" y="75"/>
                  </a:cubicBezTo>
                  <a:cubicBezTo>
                    <a:pt x="158" y="75"/>
                    <a:pt x="158" y="75"/>
                    <a:pt x="158" y="75"/>
                  </a:cubicBezTo>
                  <a:cubicBezTo>
                    <a:pt x="158" y="75"/>
                    <a:pt x="158" y="75"/>
                    <a:pt x="158" y="75"/>
                  </a:cubicBezTo>
                  <a:cubicBezTo>
                    <a:pt x="157" y="75"/>
                    <a:pt x="157" y="75"/>
                    <a:pt x="157" y="75"/>
                  </a:cubicBezTo>
                  <a:cubicBezTo>
                    <a:pt x="157" y="75"/>
                    <a:pt x="157" y="75"/>
                    <a:pt x="157" y="75"/>
                  </a:cubicBezTo>
                  <a:cubicBezTo>
                    <a:pt x="157" y="75"/>
                    <a:pt x="157" y="75"/>
                    <a:pt x="157" y="75"/>
                  </a:cubicBezTo>
                  <a:cubicBezTo>
                    <a:pt x="157" y="76"/>
                    <a:pt x="157" y="76"/>
                    <a:pt x="157" y="76"/>
                  </a:cubicBezTo>
                  <a:cubicBezTo>
                    <a:pt x="157" y="76"/>
                    <a:pt x="157" y="76"/>
                    <a:pt x="157" y="76"/>
                  </a:cubicBezTo>
                  <a:cubicBezTo>
                    <a:pt x="157" y="76"/>
                    <a:pt x="157" y="76"/>
                    <a:pt x="157" y="76"/>
                  </a:cubicBezTo>
                  <a:cubicBezTo>
                    <a:pt x="157" y="77"/>
                    <a:pt x="157" y="77"/>
                    <a:pt x="157" y="77"/>
                  </a:cubicBezTo>
                  <a:cubicBezTo>
                    <a:pt x="157" y="77"/>
                    <a:pt x="157" y="77"/>
                    <a:pt x="157" y="77"/>
                  </a:cubicBezTo>
                  <a:cubicBezTo>
                    <a:pt x="157" y="78"/>
                    <a:pt x="157" y="78"/>
                    <a:pt x="157" y="78"/>
                  </a:cubicBezTo>
                  <a:cubicBezTo>
                    <a:pt x="158" y="78"/>
                    <a:pt x="158" y="78"/>
                    <a:pt x="158" y="78"/>
                  </a:cubicBezTo>
                  <a:cubicBezTo>
                    <a:pt x="158" y="78"/>
                    <a:pt x="158" y="78"/>
                    <a:pt x="158" y="78"/>
                  </a:cubicBezTo>
                  <a:cubicBezTo>
                    <a:pt x="159" y="79"/>
                    <a:pt x="159" y="79"/>
                    <a:pt x="159" y="79"/>
                  </a:cubicBezTo>
                  <a:cubicBezTo>
                    <a:pt x="159" y="80"/>
                    <a:pt x="159" y="80"/>
                    <a:pt x="159" y="80"/>
                  </a:cubicBezTo>
                  <a:cubicBezTo>
                    <a:pt x="160" y="80"/>
                    <a:pt x="160" y="80"/>
                    <a:pt x="160" y="80"/>
                  </a:cubicBezTo>
                  <a:cubicBezTo>
                    <a:pt x="160" y="80"/>
                    <a:pt x="160" y="80"/>
                    <a:pt x="160" y="80"/>
                  </a:cubicBezTo>
                  <a:cubicBezTo>
                    <a:pt x="161" y="81"/>
                    <a:pt x="161" y="81"/>
                    <a:pt x="161" y="81"/>
                  </a:cubicBezTo>
                  <a:cubicBezTo>
                    <a:pt x="162" y="82"/>
                    <a:pt x="162" y="82"/>
                    <a:pt x="162" y="82"/>
                  </a:cubicBezTo>
                  <a:cubicBezTo>
                    <a:pt x="161" y="82"/>
                    <a:pt x="161" y="82"/>
                    <a:pt x="161" y="82"/>
                  </a:cubicBezTo>
                  <a:cubicBezTo>
                    <a:pt x="161" y="83"/>
                    <a:pt x="161" y="83"/>
                    <a:pt x="161" y="83"/>
                  </a:cubicBezTo>
                  <a:cubicBezTo>
                    <a:pt x="160" y="82"/>
                    <a:pt x="160" y="82"/>
                    <a:pt x="160" y="82"/>
                  </a:cubicBezTo>
                  <a:cubicBezTo>
                    <a:pt x="159" y="81"/>
                    <a:pt x="159" y="81"/>
                    <a:pt x="159" y="81"/>
                  </a:cubicBezTo>
                  <a:cubicBezTo>
                    <a:pt x="159" y="81"/>
                    <a:pt x="159" y="81"/>
                    <a:pt x="159" y="81"/>
                  </a:cubicBezTo>
                  <a:cubicBezTo>
                    <a:pt x="159" y="81"/>
                    <a:pt x="159" y="81"/>
                    <a:pt x="159" y="81"/>
                  </a:cubicBezTo>
                  <a:cubicBezTo>
                    <a:pt x="158" y="80"/>
                    <a:pt x="158" y="80"/>
                    <a:pt x="158" y="80"/>
                  </a:cubicBezTo>
                  <a:cubicBezTo>
                    <a:pt x="158" y="81"/>
                    <a:pt x="158" y="81"/>
                    <a:pt x="158" y="81"/>
                  </a:cubicBezTo>
                  <a:cubicBezTo>
                    <a:pt x="158" y="81"/>
                    <a:pt x="158" y="81"/>
                    <a:pt x="158" y="81"/>
                  </a:cubicBezTo>
                  <a:cubicBezTo>
                    <a:pt x="158" y="82"/>
                    <a:pt x="158" y="82"/>
                    <a:pt x="158" y="82"/>
                  </a:cubicBezTo>
                  <a:cubicBezTo>
                    <a:pt x="158" y="82"/>
                    <a:pt x="158" y="82"/>
                    <a:pt x="158" y="82"/>
                  </a:cubicBezTo>
                  <a:cubicBezTo>
                    <a:pt x="158" y="82"/>
                    <a:pt x="158" y="82"/>
                    <a:pt x="158" y="82"/>
                  </a:cubicBezTo>
                  <a:cubicBezTo>
                    <a:pt x="158" y="82"/>
                    <a:pt x="158" y="82"/>
                    <a:pt x="158" y="82"/>
                  </a:cubicBezTo>
                  <a:cubicBezTo>
                    <a:pt x="158" y="82"/>
                    <a:pt x="158" y="82"/>
                    <a:pt x="158" y="82"/>
                  </a:cubicBezTo>
                  <a:cubicBezTo>
                    <a:pt x="157" y="82"/>
                    <a:pt x="157" y="82"/>
                    <a:pt x="157" y="82"/>
                  </a:cubicBezTo>
                  <a:cubicBezTo>
                    <a:pt x="158" y="83"/>
                    <a:pt x="158" y="83"/>
                    <a:pt x="158" y="83"/>
                  </a:cubicBezTo>
                  <a:cubicBezTo>
                    <a:pt x="158" y="83"/>
                    <a:pt x="158" y="83"/>
                    <a:pt x="158" y="83"/>
                  </a:cubicBezTo>
                  <a:cubicBezTo>
                    <a:pt x="158" y="83"/>
                    <a:pt x="158" y="83"/>
                    <a:pt x="158" y="83"/>
                  </a:cubicBezTo>
                  <a:cubicBezTo>
                    <a:pt x="158" y="84"/>
                    <a:pt x="158" y="84"/>
                    <a:pt x="158" y="84"/>
                  </a:cubicBezTo>
                  <a:cubicBezTo>
                    <a:pt x="158" y="84"/>
                    <a:pt x="158" y="84"/>
                    <a:pt x="158" y="84"/>
                  </a:cubicBezTo>
                  <a:cubicBezTo>
                    <a:pt x="159" y="84"/>
                    <a:pt x="159" y="84"/>
                    <a:pt x="159" y="84"/>
                  </a:cubicBezTo>
                  <a:cubicBezTo>
                    <a:pt x="159" y="84"/>
                    <a:pt x="159" y="84"/>
                    <a:pt x="159" y="84"/>
                  </a:cubicBezTo>
                  <a:cubicBezTo>
                    <a:pt x="160" y="84"/>
                    <a:pt x="160" y="84"/>
                    <a:pt x="160" y="84"/>
                  </a:cubicBezTo>
                  <a:cubicBezTo>
                    <a:pt x="160" y="85"/>
                    <a:pt x="160" y="85"/>
                    <a:pt x="160" y="85"/>
                  </a:cubicBezTo>
                  <a:cubicBezTo>
                    <a:pt x="160" y="85"/>
                    <a:pt x="160" y="85"/>
                    <a:pt x="160" y="85"/>
                  </a:cubicBezTo>
                  <a:cubicBezTo>
                    <a:pt x="160" y="85"/>
                    <a:pt x="160" y="85"/>
                    <a:pt x="160" y="85"/>
                  </a:cubicBezTo>
                  <a:cubicBezTo>
                    <a:pt x="160" y="85"/>
                    <a:pt x="160" y="85"/>
                    <a:pt x="160" y="85"/>
                  </a:cubicBezTo>
                  <a:cubicBezTo>
                    <a:pt x="161" y="84"/>
                    <a:pt x="161" y="84"/>
                    <a:pt x="161" y="84"/>
                  </a:cubicBezTo>
                  <a:cubicBezTo>
                    <a:pt x="162" y="84"/>
                    <a:pt x="162" y="84"/>
                    <a:pt x="162" y="84"/>
                  </a:cubicBezTo>
                  <a:cubicBezTo>
                    <a:pt x="162" y="84"/>
                    <a:pt x="162" y="84"/>
                    <a:pt x="162" y="84"/>
                  </a:cubicBezTo>
                  <a:cubicBezTo>
                    <a:pt x="162" y="84"/>
                    <a:pt x="162" y="84"/>
                    <a:pt x="162" y="84"/>
                  </a:cubicBezTo>
                  <a:cubicBezTo>
                    <a:pt x="162" y="84"/>
                    <a:pt x="162" y="84"/>
                    <a:pt x="162" y="84"/>
                  </a:cubicBezTo>
                  <a:cubicBezTo>
                    <a:pt x="163" y="84"/>
                    <a:pt x="163" y="84"/>
                    <a:pt x="163" y="84"/>
                  </a:cubicBezTo>
                  <a:cubicBezTo>
                    <a:pt x="163" y="85"/>
                    <a:pt x="163" y="85"/>
                    <a:pt x="163" y="85"/>
                  </a:cubicBezTo>
                  <a:cubicBezTo>
                    <a:pt x="164" y="85"/>
                    <a:pt x="164" y="85"/>
                    <a:pt x="164" y="85"/>
                  </a:cubicBezTo>
                  <a:cubicBezTo>
                    <a:pt x="164" y="86"/>
                    <a:pt x="164" y="86"/>
                    <a:pt x="164" y="86"/>
                  </a:cubicBezTo>
                  <a:cubicBezTo>
                    <a:pt x="164" y="86"/>
                    <a:pt x="164" y="86"/>
                    <a:pt x="164" y="86"/>
                  </a:cubicBezTo>
                  <a:cubicBezTo>
                    <a:pt x="164" y="87"/>
                    <a:pt x="164" y="87"/>
                    <a:pt x="164" y="87"/>
                  </a:cubicBezTo>
                  <a:cubicBezTo>
                    <a:pt x="163" y="88"/>
                    <a:pt x="163" y="88"/>
                    <a:pt x="163" y="88"/>
                  </a:cubicBezTo>
                  <a:cubicBezTo>
                    <a:pt x="163" y="89"/>
                    <a:pt x="163" y="89"/>
                    <a:pt x="163" y="89"/>
                  </a:cubicBezTo>
                  <a:cubicBezTo>
                    <a:pt x="163" y="89"/>
                    <a:pt x="163" y="89"/>
                    <a:pt x="163" y="89"/>
                  </a:cubicBezTo>
                  <a:cubicBezTo>
                    <a:pt x="163" y="90"/>
                    <a:pt x="163" y="90"/>
                    <a:pt x="163" y="90"/>
                  </a:cubicBezTo>
                  <a:cubicBezTo>
                    <a:pt x="163" y="91"/>
                    <a:pt x="163" y="91"/>
                    <a:pt x="163" y="91"/>
                  </a:cubicBezTo>
                  <a:cubicBezTo>
                    <a:pt x="163" y="91"/>
                    <a:pt x="163" y="91"/>
                    <a:pt x="163" y="91"/>
                  </a:cubicBezTo>
                  <a:cubicBezTo>
                    <a:pt x="162" y="92"/>
                    <a:pt x="162" y="92"/>
                    <a:pt x="162" y="92"/>
                  </a:cubicBezTo>
                  <a:cubicBezTo>
                    <a:pt x="162" y="91"/>
                    <a:pt x="162" y="91"/>
                    <a:pt x="162" y="91"/>
                  </a:cubicBezTo>
                  <a:cubicBezTo>
                    <a:pt x="162" y="91"/>
                    <a:pt x="162" y="91"/>
                    <a:pt x="162" y="91"/>
                  </a:cubicBezTo>
                  <a:cubicBezTo>
                    <a:pt x="161" y="91"/>
                    <a:pt x="161" y="91"/>
                    <a:pt x="161" y="91"/>
                  </a:cubicBezTo>
                  <a:cubicBezTo>
                    <a:pt x="160" y="90"/>
                    <a:pt x="160" y="90"/>
                    <a:pt x="160" y="90"/>
                  </a:cubicBezTo>
                  <a:cubicBezTo>
                    <a:pt x="160" y="90"/>
                    <a:pt x="160" y="90"/>
                    <a:pt x="160" y="90"/>
                  </a:cubicBezTo>
                  <a:cubicBezTo>
                    <a:pt x="160" y="90"/>
                    <a:pt x="160" y="90"/>
                    <a:pt x="160" y="90"/>
                  </a:cubicBezTo>
                  <a:cubicBezTo>
                    <a:pt x="159" y="90"/>
                    <a:pt x="159" y="90"/>
                    <a:pt x="159" y="90"/>
                  </a:cubicBezTo>
                  <a:cubicBezTo>
                    <a:pt x="159" y="90"/>
                    <a:pt x="159" y="90"/>
                    <a:pt x="159" y="90"/>
                  </a:cubicBezTo>
                  <a:cubicBezTo>
                    <a:pt x="159" y="89"/>
                    <a:pt x="159" y="89"/>
                    <a:pt x="159" y="89"/>
                  </a:cubicBezTo>
                  <a:cubicBezTo>
                    <a:pt x="158" y="88"/>
                    <a:pt x="158" y="88"/>
                    <a:pt x="158" y="88"/>
                  </a:cubicBezTo>
                  <a:cubicBezTo>
                    <a:pt x="158" y="88"/>
                    <a:pt x="158" y="88"/>
                    <a:pt x="158" y="88"/>
                  </a:cubicBezTo>
                  <a:cubicBezTo>
                    <a:pt x="158" y="89"/>
                    <a:pt x="158" y="89"/>
                    <a:pt x="158" y="89"/>
                  </a:cubicBezTo>
                  <a:cubicBezTo>
                    <a:pt x="157" y="88"/>
                    <a:pt x="157" y="88"/>
                    <a:pt x="157" y="88"/>
                  </a:cubicBezTo>
                  <a:cubicBezTo>
                    <a:pt x="157" y="88"/>
                    <a:pt x="157" y="88"/>
                    <a:pt x="157" y="88"/>
                  </a:cubicBezTo>
                  <a:cubicBezTo>
                    <a:pt x="156" y="88"/>
                    <a:pt x="156" y="88"/>
                    <a:pt x="156" y="88"/>
                  </a:cubicBezTo>
                  <a:cubicBezTo>
                    <a:pt x="155" y="88"/>
                    <a:pt x="155" y="88"/>
                    <a:pt x="155" y="88"/>
                  </a:cubicBezTo>
                  <a:cubicBezTo>
                    <a:pt x="156" y="88"/>
                    <a:pt x="156" y="88"/>
                    <a:pt x="156" y="88"/>
                  </a:cubicBezTo>
                  <a:cubicBezTo>
                    <a:pt x="156" y="89"/>
                    <a:pt x="156" y="89"/>
                    <a:pt x="156" y="89"/>
                  </a:cubicBezTo>
                  <a:cubicBezTo>
                    <a:pt x="155" y="89"/>
                    <a:pt x="155" y="89"/>
                    <a:pt x="155" y="89"/>
                  </a:cubicBezTo>
                  <a:cubicBezTo>
                    <a:pt x="155" y="89"/>
                    <a:pt x="155" y="89"/>
                    <a:pt x="155" y="89"/>
                  </a:cubicBezTo>
                  <a:cubicBezTo>
                    <a:pt x="154" y="88"/>
                    <a:pt x="154" y="88"/>
                    <a:pt x="154" y="88"/>
                  </a:cubicBezTo>
                  <a:cubicBezTo>
                    <a:pt x="153" y="89"/>
                    <a:pt x="153" y="89"/>
                    <a:pt x="153" y="89"/>
                  </a:cubicBezTo>
                  <a:cubicBezTo>
                    <a:pt x="154" y="89"/>
                    <a:pt x="154" y="89"/>
                    <a:pt x="154" y="89"/>
                  </a:cubicBezTo>
                  <a:cubicBezTo>
                    <a:pt x="154" y="89"/>
                    <a:pt x="154" y="89"/>
                    <a:pt x="154" y="89"/>
                  </a:cubicBezTo>
                  <a:cubicBezTo>
                    <a:pt x="155" y="89"/>
                    <a:pt x="155" y="89"/>
                    <a:pt x="155" y="89"/>
                  </a:cubicBezTo>
                  <a:cubicBezTo>
                    <a:pt x="155" y="89"/>
                    <a:pt x="155" y="89"/>
                    <a:pt x="155" y="89"/>
                  </a:cubicBezTo>
                  <a:cubicBezTo>
                    <a:pt x="155" y="90"/>
                    <a:pt x="155" y="90"/>
                    <a:pt x="155" y="90"/>
                  </a:cubicBezTo>
                  <a:cubicBezTo>
                    <a:pt x="155" y="90"/>
                    <a:pt x="155" y="90"/>
                    <a:pt x="155" y="90"/>
                  </a:cubicBezTo>
                  <a:cubicBezTo>
                    <a:pt x="154" y="91"/>
                    <a:pt x="154" y="91"/>
                    <a:pt x="154" y="91"/>
                  </a:cubicBezTo>
                  <a:cubicBezTo>
                    <a:pt x="153" y="91"/>
                    <a:pt x="153" y="91"/>
                    <a:pt x="153" y="91"/>
                  </a:cubicBezTo>
                  <a:cubicBezTo>
                    <a:pt x="152" y="91"/>
                    <a:pt x="152" y="91"/>
                    <a:pt x="152" y="91"/>
                  </a:cubicBezTo>
                  <a:cubicBezTo>
                    <a:pt x="152" y="90"/>
                    <a:pt x="152" y="90"/>
                    <a:pt x="152" y="90"/>
                  </a:cubicBezTo>
                  <a:cubicBezTo>
                    <a:pt x="152" y="90"/>
                    <a:pt x="152" y="90"/>
                    <a:pt x="152" y="90"/>
                  </a:cubicBezTo>
                  <a:cubicBezTo>
                    <a:pt x="152" y="90"/>
                    <a:pt x="152" y="90"/>
                    <a:pt x="152" y="90"/>
                  </a:cubicBezTo>
                  <a:cubicBezTo>
                    <a:pt x="151" y="90"/>
                    <a:pt x="151" y="90"/>
                    <a:pt x="151" y="90"/>
                  </a:cubicBezTo>
                  <a:cubicBezTo>
                    <a:pt x="152" y="91"/>
                    <a:pt x="152" y="91"/>
                    <a:pt x="152" y="91"/>
                  </a:cubicBezTo>
                  <a:cubicBezTo>
                    <a:pt x="152" y="91"/>
                    <a:pt x="152" y="91"/>
                    <a:pt x="152" y="91"/>
                  </a:cubicBezTo>
                  <a:cubicBezTo>
                    <a:pt x="151" y="91"/>
                    <a:pt x="151" y="91"/>
                    <a:pt x="151" y="91"/>
                  </a:cubicBezTo>
                  <a:cubicBezTo>
                    <a:pt x="152" y="92"/>
                    <a:pt x="152" y="92"/>
                    <a:pt x="152" y="92"/>
                  </a:cubicBezTo>
                  <a:cubicBezTo>
                    <a:pt x="152" y="92"/>
                    <a:pt x="152" y="92"/>
                    <a:pt x="152" y="92"/>
                  </a:cubicBezTo>
                  <a:cubicBezTo>
                    <a:pt x="151" y="92"/>
                    <a:pt x="151" y="92"/>
                    <a:pt x="151" y="92"/>
                  </a:cubicBezTo>
                  <a:cubicBezTo>
                    <a:pt x="152" y="93"/>
                    <a:pt x="152" y="93"/>
                    <a:pt x="152" y="93"/>
                  </a:cubicBezTo>
                  <a:cubicBezTo>
                    <a:pt x="152" y="93"/>
                    <a:pt x="152" y="93"/>
                    <a:pt x="152" y="93"/>
                  </a:cubicBezTo>
                  <a:cubicBezTo>
                    <a:pt x="151" y="93"/>
                    <a:pt x="151" y="93"/>
                    <a:pt x="151" y="93"/>
                  </a:cubicBezTo>
                  <a:cubicBezTo>
                    <a:pt x="151" y="93"/>
                    <a:pt x="151" y="93"/>
                    <a:pt x="151" y="93"/>
                  </a:cubicBezTo>
                  <a:cubicBezTo>
                    <a:pt x="150" y="93"/>
                    <a:pt x="150" y="93"/>
                    <a:pt x="150" y="93"/>
                  </a:cubicBezTo>
                  <a:cubicBezTo>
                    <a:pt x="150" y="93"/>
                    <a:pt x="150" y="93"/>
                    <a:pt x="150" y="93"/>
                  </a:cubicBezTo>
                  <a:cubicBezTo>
                    <a:pt x="150" y="94"/>
                    <a:pt x="150" y="94"/>
                    <a:pt x="150" y="94"/>
                  </a:cubicBezTo>
                  <a:cubicBezTo>
                    <a:pt x="151" y="94"/>
                    <a:pt x="151" y="94"/>
                    <a:pt x="151" y="94"/>
                  </a:cubicBezTo>
                  <a:cubicBezTo>
                    <a:pt x="152" y="94"/>
                    <a:pt x="152" y="94"/>
                    <a:pt x="152" y="94"/>
                  </a:cubicBezTo>
                  <a:cubicBezTo>
                    <a:pt x="152" y="94"/>
                    <a:pt x="152" y="94"/>
                    <a:pt x="152" y="94"/>
                  </a:cubicBezTo>
                  <a:cubicBezTo>
                    <a:pt x="152" y="95"/>
                    <a:pt x="152" y="95"/>
                    <a:pt x="152" y="95"/>
                  </a:cubicBezTo>
                  <a:cubicBezTo>
                    <a:pt x="152" y="95"/>
                    <a:pt x="152" y="95"/>
                    <a:pt x="152" y="95"/>
                  </a:cubicBezTo>
                  <a:cubicBezTo>
                    <a:pt x="152" y="95"/>
                    <a:pt x="152" y="95"/>
                    <a:pt x="152" y="95"/>
                  </a:cubicBezTo>
                  <a:cubicBezTo>
                    <a:pt x="153" y="95"/>
                    <a:pt x="153" y="95"/>
                    <a:pt x="153" y="95"/>
                  </a:cubicBezTo>
                  <a:cubicBezTo>
                    <a:pt x="153" y="95"/>
                    <a:pt x="153" y="95"/>
                    <a:pt x="153" y="95"/>
                  </a:cubicBezTo>
                  <a:cubicBezTo>
                    <a:pt x="154" y="95"/>
                    <a:pt x="154" y="95"/>
                    <a:pt x="154" y="95"/>
                  </a:cubicBezTo>
                  <a:cubicBezTo>
                    <a:pt x="155" y="95"/>
                    <a:pt x="155" y="95"/>
                    <a:pt x="155" y="95"/>
                  </a:cubicBezTo>
                  <a:cubicBezTo>
                    <a:pt x="156" y="95"/>
                    <a:pt x="156" y="95"/>
                    <a:pt x="156" y="95"/>
                  </a:cubicBezTo>
                  <a:cubicBezTo>
                    <a:pt x="156" y="96"/>
                    <a:pt x="156" y="96"/>
                    <a:pt x="156" y="96"/>
                  </a:cubicBezTo>
                  <a:cubicBezTo>
                    <a:pt x="157" y="95"/>
                    <a:pt x="157" y="95"/>
                    <a:pt x="157" y="95"/>
                  </a:cubicBezTo>
                  <a:cubicBezTo>
                    <a:pt x="157" y="95"/>
                    <a:pt x="157" y="95"/>
                    <a:pt x="157" y="95"/>
                  </a:cubicBezTo>
                  <a:cubicBezTo>
                    <a:pt x="157" y="95"/>
                    <a:pt x="157" y="95"/>
                    <a:pt x="157" y="95"/>
                  </a:cubicBezTo>
                  <a:cubicBezTo>
                    <a:pt x="157" y="96"/>
                    <a:pt x="157" y="96"/>
                    <a:pt x="157" y="96"/>
                  </a:cubicBezTo>
                  <a:cubicBezTo>
                    <a:pt x="157" y="96"/>
                    <a:pt x="157" y="96"/>
                    <a:pt x="157" y="96"/>
                  </a:cubicBezTo>
                  <a:cubicBezTo>
                    <a:pt x="158" y="97"/>
                    <a:pt x="158" y="97"/>
                    <a:pt x="158" y="97"/>
                  </a:cubicBezTo>
                  <a:cubicBezTo>
                    <a:pt x="157" y="97"/>
                    <a:pt x="157" y="97"/>
                    <a:pt x="157" y="97"/>
                  </a:cubicBezTo>
                  <a:cubicBezTo>
                    <a:pt x="157" y="97"/>
                    <a:pt x="157" y="97"/>
                    <a:pt x="157" y="97"/>
                  </a:cubicBezTo>
                  <a:cubicBezTo>
                    <a:pt x="157" y="97"/>
                    <a:pt x="157" y="97"/>
                    <a:pt x="157" y="97"/>
                  </a:cubicBezTo>
                  <a:cubicBezTo>
                    <a:pt x="156" y="97"/>
                    <a:pt x="156" y="97"/>
                    <a:pt x="156" y="97"/>
                  </a:cubicBezTo>
                  <a:cubicBezTo>
                    <a:pt x="155" y="97"/>
                    <a:pt x="155" y="97"/>
                    <a:pt x="155" y="97"/>
                  </a:cubicBezTo>
                  <a:cubicBezTo>
                    <a:pt x="155" y="97"/>
                    <a:pt x="155" y="97"/>
                    <a:pt x="155" y="97"/>
                  </a:cubicBezTo>
                  <a:cubicBezTo>
                    <a:pt x="154" y="97"/>
                    <a:pt x="154" y="97"/>
                    <a:pt x="154" y="97"/>
                  </a:cubicBezTo>
                  <a:cubicBezTo>
                    <a:pt x="153" y="97"/>
                    <a:pt x="153" y="97"/>
                    <a:pt x="153" y="97"/>
                  </a:cubicBezTo>
                  <a:cubicBezTo>
                    <a:pt x="152" y="97"/>
                    <a:pt x="152" y="97"/>
                    <a:pt x="152" y="97"/>
                  </a:cubicBezTo>
                  <a:cubicBezTo>
                    <a:pt x="152" y="97"/>
                    <a:pt x="152" y="97"/>
                    <a:pt x="152" y="97"/>
                  </a:cubicBezTo>
                  <a:cubicBezTo>
                    <a:pt x="152" y="97"/>
                    <a:pt x="152" y="97"/>
                    <a:pt x="152" y="97"/>
                  </a:cubicBezTo>
                  <a:cubicBezTo>
                    <a:pt x="152" y="97"/>
                    <a:pt x="152" y="97"/>
                    <a:pt x="152" y="97"/>
                  </a:cubicBezTo>
                  <a:cubicBezTo>
                    <a:pt x="152" y="98"/>
                    <a:pt x="152" y="98"/>
                    <a:pt x="152" y="98"/>
                  </a:cubicBezTo>
                  <a:cubicBezTo>
                    <a:pt x="152" y="98"/>
                    <a:pt x="152" y="98"/>
                    <a:pt x="152" y="98"/>
                  </a:cubicBezTo>
                  <a:cubicBezTo>
                    <a:pt x="152" y="98"/>
                    <a:pt x="152" y="98"/>
                    <a:pt x="152" y="98"/>
                  </a:cubicBezTo>
                  <a:cubicBezTo>
                    <a:pt x="153" y="98"/>
                    <a:pt x="153" y="98"/>
                    <a:pt x="153" y="98"/>
                  </a:cubicBezTo>
                  <a:cubicBezTo>
                    <a:pt x="155" y="98"/>
                    <a:pt x="155" y="98"/>
                    <a:pt x="155" y="98"/>
                  </a:cubicBezTo>
                  <a:cubicBezTo>
                    <a:pt x="155" y="98"/>
                    <a:pt x="155" y="98"/>
                    <a:pt x="155" y="98"/>
                  </a:cubicBezTo>
                  <a:cubicBezTo>
                    <a:pt x="156" y="98"/>
                    <a:pt x="156" y="98"/>
                    <a:pt x="156" y="98"/>
                  </a:cubicBezTo>
                  <a:cubicBezTo>
                    <a:pt x="156" y="98"/>
                    <a:pt x="156" y="98"/>
                    <a:pt x="156" y="98"/>
                  </a:cubicBezTo>
                  <a:cubicBezTo>
                    <a:pt x="157" y="99"/>
                    <a:pt x="157" y="99"/>
                    <a:pt x="157" y="99"/>
                  </a:cubicBezTo>
                  <a:cubicBezTo>
                    <a:pt x="157" y="99"/>
                    <a:pt x="157" y="99"/>
                    <a:pt x="157" y="99"/>
                  </a:cubicBezTo>
                  <a:cubicBezTo>
                    <a:pt x="158" y="100"/>
                    <a:pt x="158" y="100"/>
                    <a:pt x="158" y="100"/>
                  </a:cubicBezTo>
                  <a:cubicBezTo>
                    <a:pt x="158" y="100"/>
                    <a:pt x="158" y="100"/>
                    <a:pt x="158" y="100"/>
                  </a:cubicBezTo>
                  <a:cubicBezTo>
                    <a:pt x="158" y="101"/>
                    <a:pt x="158" y="101"/>
                    <a:pt x="158" y="101"/>
                  </a:cubicBezTo>
                  <a:cubicBezTo>
                    <a:pt x="158" y="101"/>
                    <a:pt x="158" y="101"/>
                    <a:pt x="158" y="101"/>
                  </a:cubicBezTo>
                  <a:cubicBezTo>
                    <a:pt x="158" y="101"/>
                    <a:pt x="158" y="101"/>
                    <a:pt x="158" y="101"/>
                  </a:cubicBezTo>
                  <a:cubicBezTo>
                    <a:pt x="157" y="100"/>
                    <a:pt x="157" y="100"/>
                    <a:pt x="157" y="100"/>
                  </a:cubicBezTo>
                  <a:cubicBezTo>
                    <a:pt x="157" y="101"/>
                    <a:pt x="157" y="101"/>
                    <a:pt x="157" y="101"/>
                  </a:cubicBezTo>
                  <a:cubicBezTo>
                    <a:pt x="157" y="101"/>
                    <a:pt x="157" y="101"/>
                    <a:pt x="157" y="101"/>
                  </a:cubicBezTo>
                  <a:cubicBezTo>
                    <a:pt x="158" y="102"/>
                    <a:pt x="158" y="102"/>
                    <a:pt x="158" y="102"/>
                  </a:cubicBezTo>
                  <a:cubicBezTo>
                    <a:pt x="158" y="103"/>
                    <a:pt x="158" y="103"/>
                    <a:pt x="158" y="103"/>
                  </a:cubicBezTo>
                  <a:cubicBezTo>
                    <a:pt x="158" y="103"/>
                    <a:pt x="158" y="103"/>
                    <a:pt x="158" y="103"/>
                  </a:cubicBezTo>
                  <a:cubicBezTo>
                    <a:pt x="158" y="104"/>
                    <a:pt x="158" y="104"/>
                    <a:pt x="158" y="104"/>
                  </a:cubicBezTo>
                  <a:cubicBezTo>
                    <a:pt x="158" y="104"/>
                    <a:pt x="158" y="104"/>
                    <a:pt x="158" y="104"/>
                  </a:cubicBezTo>
                  <a:cubicBezTo>
                    <a:pt x="157" y="105"/>
                    <a:pt x="157" y="105"/>
                    <a:pt x="157" y="105"/>
                  </a:cubicBezTo>
                  <a:cubicBezTo>
                    <a:pt x="157" y="106"/>
                    <a:pt x="157" y="106"/>
                    <a:pt x="157" y="106"/>
                  </a:cubicBezTo>
                  <a:cubicBezTo>
                    <a:pt x="156" y="106"/>
                    <a:pt x="156" y="106"/>
                    <a:pt x="156" y="106"/>
                  </a:cubicBezTo>
                  <a:cubicBezTo>
                    <a:pt x="156" y="106"/>
                    <a:pt x="156" y="106"/>
                    <a:pt x="156" y="106"/>
                  </a:cubicBezTo>
                  <a:cubicBezTo>
                    <a:pt x="155" y="106"/>
                    <a:pt x="155" y="106"/>
                    <a:pt x="155" y="106"/>
                  </a:cubicBezTo>
                  <a:cubicBezTo>
                    <a:pt x="155" y="105"/>
                    <a:pt x="155" y="105"/>
                    <a:pt x="155" y="105"/>
                  </a:cubicBezTo>
                  <a:cubicBezTo>
                    <a:pt x="156" y="105"/>
                    <a:pt x="156" y="105"/>
                    <a:pt x="156" y="105"/>
                  </a:cubicBezTo>
                  <a:cubicBezTo>
                    <a:pt x="155" y="105"/>
                    <a:pt x="155" y="105"/>
                    <a:pt x="155" y="105"/>
                  </a:cubicBezTo>
                  <a:cubicBezTo>
                    <a:pt x="155" y="104"/>
                    <a:pt x="155" y="104"/>
                    <a:pt x="155" y="104"/>
                  </a:cubicBezTo>
                  <a:cubicBezTo>
                    <a:pt x="155" y="105"/>
                    <a:pt x="155" y="105"/>
                    <a:pt x="155" y="105"/>
                  </a:cubicBezTo>
                  <a:cubicBezTo>
                    <a:pt x="154" y="105"/>
                    <a:pt x="154" y="105"/>
                    <a:pt x="154" y="105"/>
                  </a:cubicBezTo>
                  <a:cubicBezTo>
                    <a:pt x="153" y="103"/>
                    <a:pt x="153" y="103"/>
                    <a:pt x="153" y="103"/>
                  </a:cubicBezTo>
                  <a:cubicBezTo>
                    <a:pt x="152" y="103"/>
                    <a:pt x="152" y="103"/>
                    <a:pt x="152" y="103"/>
                  </a:cubicBezTo>
                  <a:cubicBezTo>
                    <a:pt x="152" y="102"/>
                    <a:pt x="152" y="102"/>
                    <a:pt x="152" y="102"/>
                  </a:cubicBezTo>
                  <a:cubicBezTo>
                    <a:pt x="152" y="102"/>
                    <a:pt x="152" y="102"/>
                    <a:pt x="152" y="102"/>
                  </a:cubicBezTo>
                  <a:cubicBezTo>
                    <a:pt x="151" y="101"/>
                    <a:pt x="151" y="101"/>
                    <a:pt x="151" y="101"/>
                  </a:cubicBezTo>
                  <a:cubicBezTo>
                    <a:pt x="150" y="100"/>
                    <a:pt x="150" y="100"/>
                    <a:pt x="150" y="100"/>
                  </a:cubicBezTo>
                  <a:cubicBezTo>
                    <a:pt x="150" y="100"/>
                    <a:pt x="150" y="100"/>
                    <a:pt x="150" y="100"/>
                  </a:cubicBezTo>
                  <a:cubicBezTo>
                    <a:pt x="150" y="100"/>
                    <a:pt x="150" y="100"/>
                    <a:pt x="150" y="100"/>
                  </a:cubicBezTo>
                  <a:cubicBezTo>
                    <a:pt x="150" y="100"/>
                    <a:pt x="150" y="100"/>
                    <a:pt x="150" y="100"/>
                  </a:cubicBezTo>
                  <a:cubicBezTo>
                    <a:pt x="150" y="101"/>
                    <a:pt x="150" y="101"/>
                    <a:pt x="150" y="101"/>
                  </a:cubicBezTo>
                  <a:cubicBezTo>
                    <a:pt x="151" y="101"/>
                    <a:pt x="151" y="101"/>
                    <a:pt x="151" y="101"/>
                  </a:cubicBezTo>
                  <a:cubicBezTo>
                    <a:pt x="151" y="102"/>
                    <a:pt x="151" y="102"/>
                    <a:pt x="151" y="102"/>
                  </a:cubicBezTo>
                  <a:cubicBezTo>
                    <a:pt x="150" y="102"/>
                    <a:pt x="150" y="102"/>
                    <a:pt x="150" y="102"/>
                  </a:cubicBezTo>
                  <a:cubicBezTo>
                    <a:pt x="149" y="102"/>
                    <a:pt x="149" y="102"/>
                    <a:pt x="149" y="102"/>
                  </a:cubicBezTo>
                  <a:cubicBezTo>
                    <a:pt x="149" y="102"/>
                    <a:pt x="149" y="102"/>
                    <a:pt x="149" y="102"/>
                  </a:cubicBezTo>
                  <a:cubicBezTo>
                    <a:pt x="148" y="101"/>
                    <a:pt x="148" y="101"/>
                    <a:pt x="148" y="101"/>
                  </a:cubicBezTo>
                  <a:cubicBezTo>
                    <a:pt x="148" y="100"/>
                    <a:pt x="148" y="100"/>
                    <a:pt x="148" y="100"/>
                  </a:cubicBezTo>
                  <a:cubicBezTo>
                    <a:pt x="148" y="101"/>
                    <a:pt x="148" y="101"/>
                    <a:pt x="148" y="101"/>
                  </a:cubicBezTo>
                  <a:cubicBezTo>
                    <a:pt x="148" y="101"/>
                    <a:pt x="148" y="101"/>
                    <a:pt x="148" y="101"/>
                  </a:cubicBezTo>
                  <a:cubicBezTo>
                    <a:pt x="149" y="102"/>
                    <a:pt x="149" y="102"/>
                    <a:pt x="149" y="102"/>
                  </a:cubicBezTo>
                  <a:cubicBezTo>
                    <a:pt x="150" y="103"/>
                    <a:pt x="150" y="103"/>
                    <a:pt x="150" y="103"/>
                  </a:cubicBezTo>
                  <a:cubicBezTo>
                    <a:pt x="151" y="103"/>
                    <a:pt x="151" y="103"/>
                    <a:pt x="151" y="103"/>
                  </a:cubicBezTo>
                  <a:cubicBezTo>
                    <a:pt x="152" y="103"/>
                    <a:pt x="152" y="103"/>
                    <a:pt x="152" y="103"/>
                  </a:cubicBezTo>
                  <a:cubicBezTo>
                    <a:pt x="154" y="105"/>
                    <a:pt x="154" y="105"/>
                    <a:pt x="154" y="105"/>
                  </a:cubicBezTo>
                  <a:cubicBezTo>
                    <a:pt x="154" y="105"/>
                    <a:pt x="154" y="105"/>
                    <a:pt x="154" y="105"/>
                  </a:cubicBezTo>
                  <a:cubicBezTo>
                    <a:pt x="154" y="106"/>
                    <a:pt x="154" y="106"/>
                    <a:pt x="154" y="106"/>
                  </a:cubicBezTo>
                  <a:cubicBezTo>
                    <a:pt x="153" y="106"/>
                    <a:pt x="153" y="106"/>
                    <a:pt x="153" y="106"/>
                  </a:cubicBezTo>
                  <a:cubicBezTo>
                    <a:pt x="153" y="105"/>
                    <a:pt x="153" y="105"/>
                    <a:pt x="153" y="105"/>
                  </a:cubicBezTo>
                  <a:cubicBezTo>
                    <a:pt x="152" y="105"/>
                    <a:pt x="152" y="105"/>
                    <a:pt x="152" y="105"/>
                  </a:cubicBezTo>
                  <a:cubicBezTo>
                    <a:pt x="152" y="106"/>
                    <a:pt x="152" y="106"/>
                    <a:pt x="152" y="106"/>
                  </a:cubicBezTo>
                  <a:cubicBezTo>
                    <a:pt x="151" y="106"/>
                    <a:pt x="151" y="106"/>
                    <a:pt x="151" y="106"/>
                  </a:cubicBezTo>
                  <a:cubicBezTo>
                    <a:pt x="150" y="106"/>
                    <a:pt x="150" y="106"/>
                    <a:pt x="150" y="106"/>
                  </a:cubicBezTo>
                  <a:cubicBezTo>
                    <a:pt x="150" y="106"/>
                    <a:pt x="150" y="106"/>
                    <a:pt x="150" y="106"/>
                  </a:cubicBezTo>
                  <a:cubicBezTo>
                    <a:pt x="149" y="106"/>
                    <a:pt x="149" y="106"/>
                    <a:pt x="149" y="106"/>
                  </a:cubicBezTo>
                  <a:cubicBezTo>
                    <a:pt x="150" y="105"/>
                    <a:pt x="150" y="105"/>
                    <a:pt x="150" y="105"/>
                  </a:cubicBezTo>
                  <a:cubicBezTo>
                    <a:pt x="149" y="105"/>
                    <a:pt x="149" y="105"/>
                    <a:pt x="149" y="105"/>
                  </a:cubicBezTo>
                  <a:cubicBezTo>
                    <a:pt x="149" y="105"/>
                    <a:pt x="149" y="105"/>
                    <a:pt x="149" y="105"/>
                  </a:cubicBezTo>
                  <a:cubicBezTo>
                    <a:pt x="149" y="105"/>
                    <a:pt x="149" y="105"/>
                    <a:pt x="149" y="105"/>
                  </a:cubicBezTo>
                  <a:cubicBezTo>
                    <a:pt x="149" y="106"/>
                    <a:pt x="149" y="106"/>
                    <a:pt x="149" y="106"/>
                  </a:cubicBezTo>
                  <a:cubicBezTo>
                    <a:pt x="149" y="106"/>
                    <a:pt x="149" y="106"/>
                    <a:pt x="149" y="106"/>
                  </a:cubicBezTo>
                  <a:cubicBezTo>
                    <a:pt x="150" y="107"/>
                    <a:pt x="150" y="107"/>
                    <a:pt x="150" y="107"/>
                  </a:cubicBezTo>
                  <a:cubicBezTo>
                    <a:pt x="150" y="107"/>
                    <a:pt x="150" y="107"/>
                    <a:pt x="150" y="107"/>
                  </a:cubicBezTo>
                  <a:cubicBezTo>
                    <a:pt x="151" y="107"/>
                    <a:pt x="151" y="107"/>
                    <a:pt x="151" y="107"/>
                  </a:cubicBezTo>
                  <a:cubicBezTo>
                    <a:pt x="152" y="106"/>
                    <a:pt x="152" y="106"/>
                    <a:pt x="152" y="106"/>
                  </a:cubicBezTo>
                  <a:cubicBezTo>
                    <a:pt x="152" y="106"/>
                    <a:pt x="152" y="106"/>
                    <a:pt x="152" y="106"/>
                  </a:cubicBezTo>
                  <a:cubicBezTo>
                    <a:pt x="153" y="106"/>
                    <a:pt x="153" y="106"/>
                    <a:pt x="153" y="106"/>
                  </a:cubicBezTo>
                  <a:cubicBezTo>
                    <a:pt x="153" y="107"/>
                    <a:pt x="153" y="107"/>
                    <a:pt x="153" y="107"/>
                  </a:cubicBezTo>
                  <a:cubicBezTo>
                    <a:pt x="153" y="107"/>
                    <a:pt x="153" y="107"/>
                    <a:pt x="153" y="107"/>
                  </a:cubicBezTo>
                  <a:cubicBezTo>
                    <a:pt x="153" y="108"/>
                    <a:pt x="153" y="108"/>
                    <a:pt x="153" y="108"/>
                  </a:cubicBezTo>
                  <a:cubicBezTo>
                    <a:pt x="153" y="109"/>
                    <a:pt x="153" y="109"/>
                    <a:pt x="153" y="109"/>
                  </a:cubicBezTo>
                  <a:cubicBezTo>
                    <a:pt x="152" y="109"/>
                    <a:pt x="152" y="109"/>
                    <a:pt x="152" y="109"/>
                  </a:cubicBezTo>
                  <a:cubicBezTo>
                    <a:pt x="152" y="109"/>
                    <a:pt x="152" y="109"/>
                    <a:pt x="152" y="109"/>
                  </a:cubicBezTo>
                  <a:cubicBezTo>
                    <a:pt x="153" y="110"/>
                    <a:pt x="153" y="110"/>
                    <a:pt x="153" y="110"/>
                  </a:cubicBezTo>
                  <a:cubicBezTo>
                    <a:pt x="153" y="109"/>
                    <a:pt x="153" y="109"/>
                    <a:pt x="153" y="109"/>
                  </a:cubicBezTo>
                  <a:cubicBezTo>
                    <a:pt x="154" y="110"/>
                    <a:pt x="154" y="110"/>
                    <a:pt x="154" y="110"/>
                  </a:cubicBezTo>
                  <a:cubicBezTo>
                    <a:pt x="155" y="110"/>
                    <a:pt x="155" y="110"/>
                    <a:pt x="155" y="110"/>
                  </a:cubicBezTo>
                  <a:cubicBezTo>
                    <a:pt x="156" y="111"/>
                    <a:pt x="156" y="111"/>
                    <a:pt x="156" y="111"/>
                  </a:cubicBezTo>
                  <a:cubicBezTo>
                    <a:pt x="156" y="110"/>
                    <a:pt x="156" y="110"/>
                    <a:pt x="156" y="110"/>
                  </a:cubicBezTo>
                  <a:cubicBezTo>
                    <a:pt x="157" y="110"/>
                    <a:pt x="157" y="110"/>
                    <a:pt x="157" y="110"/>
                  </a:cubicBezTo>
                  <a:cubicBezTo>
                    <a:pt x="157" y="110"/>
                    <a:pt x="157" y="110"/>
                    <a:pt x="157" y="110"/>
                  </a:cubicBezTo>
                  <a:cubicBezTo>
                    <a:pt x="157" y="111"/>
                    <a:pt x="157" y="111"/>
                    <a:pt x="157" y="111"/>
                  </a:cubicBezTo>
                  <a:cubicBezTo>
                    <a:pt x="157" y="111"/>
                    <a:pt x="157" y="111"/>
                    <a:pt x="157" y="111"/>
                  </a:cubicBezTo>
                  <a:cubicBezTo>
                    <a:pt x="157" y="112"/>
                    <a:pt x="157" y="112"/>
                    <a:pt x="157" y="112"/>
                  </a:cubicBezTo>
                  <a:cubicBezTo>
                    <a:pt x="158" y="112"/>
                    <a:pt x="158" y="112"/>
                    <a:pt x="158" y="112"/>
                  </a:cubicBezTo>
                  <a:cubicBezTo>
                    <a:pt x="157" y="113"/>
                    <a:pt x="157" y="113"/>
                    <a:pt x="157" y="113"/>
                  </a:cubicBezTo>
                  <a:cubicBezTo>
                    <a:pt x="157" y="114"/>
                    <a:pt x="157" y="114"/>
                    <a:pt x="157" y="114"/>
                  </a:cubicBezTo>
                  <a:cubicBezTo>
                    <a:pt x="156" y="114"/>
                    <a:pt x="156" y="114"/>
                    <a:pt x="156" y="114"/>
                  </a:cubicBezTo>
                  <a:cubicBezTo>
                    <a:pt x="155" y="114"/>
                    <a:pt x="155" y="114"/>
                    <a:pt x="155" y="114"/>
                  </a:cubicBezTo>
                  <a:cubicBezTo>
                    <a:pt x="155" y="114"/>
                    <a:pt x="155" y="114"/>
                    <a:pt x="155" y="114"/>
                  </a:cubicBezTo>
                  <a:cubicBezTo>
                    <a:pt x="154" y="113"/>
                    <a:pt x="154" y="113"/>
                    <a:pt x="154" y="113"/>
                  </a:cubicBezTo>
                  <a:cubicBezTo>
                    <a:pt x="154" y="113"/>
                    <a:pt x="154" y="113"/>
                    <a:pt x="154" y="113"/>
                  </a:cubicBezTo>
                  <a:cubicBezTo>
                    <a:pt x="154" y="112"/>
                    <a:pt x="154" y="112"/>
                    <a:pt x="154" y="112"/>
                  </a:cubicBezTo>
                  <a:cubicBezTo>
                    <a:pt x="153" y="112"/>
                    <a:pt x="153" y="112"/>
                    <a:pt x="153" y="112"/>
                  </a:cubicBezTo>
                  <a:cubicBezTo>
                    <a:pt x="153" y="111"/>
                    <a:pt x="153" y="111"/>
                    <a:pt x="153" y="111"/>
                  </a:cubicBezTo>
                  <a:cubicBezTo>
                    <a:pt x="152" y="111"/>
                    <a:pt x="152" y="111"/>
                    <a:pt x="152" y="111"/>
                  </a:cubicBezTo>
                  <a:cubicBezTo>
                    <a:pt x="151" y="111"/>
                    <a:pt x="151" y="111"/>
                    <a:pt x="151" y="111"/>
                  </a:cubicBezTo>
                  <a:cubicBezTo>
                    <a:pt x="151" y="111"/>
                    <a:pt x="151" y="111"/>
                    <a:pt x="151" y="111"/>
                  </a:cubicBezTo>
                  <a:cubicBezTo>
                    <a:pt x="150" y="111"/>
                    <a:pt x="150" y="111"/>
                    <a:pt x="150" y="111"/>
                  </a:cubicBezTo>
                  <a:cubicBezTo>
                    <a:pt x="150" y="111"/>
                    <a:pt x="150" y="111"/>
                    <a:pt x="150" y="111"/>
                  </a:cubicBezTo>
                  <a:cubicBezTo>
                    <a:pt x="149" y="110"/>
                    <a:pt x="149" y="110"/>
                    <a:pt x="149" y="110"/>
                  </a:cubicBezTo>
                  <a:cubicBezTo>
                    <a:pt x="149" y="110"/>
                    <a:pt x="149" y="110"/>
                    <a:pt x="149" y="110"/>
                  </a:cubicBezTo>
                  <a:cubicBezTo>
                    <a:pt x="149" y="110"/>
                    <a:pt x="149" y="110"/>
                    <a:pt x="149" y="110"/>
                  </a:cubicBezTo>
                  <a:cubicBezTo>
                    <a:pt x="149" y="110"/>
                    <a:pt x="149" y="110"/>
                    <a:pt x="149" y="110"/>
                  </a:cubicBezTo>
                  <a:cubicBezTo>
                    <a:pt x="149" y="111"/>
                    <a:pt x="149" y="111"/>
                    <a:pt x="149" y="111"/>
                  </a:cubicBezTo>
                  <a:cubicBezTo>
                    <a:pt x="149" y="112"/>
                    <a:pt x="149" y="112"/>
                    <a:pt x="149" y="112"/>
                  </a:cubicBezTo>
                  <a:cubicBezTo>
                    <a:pt x="149" y="112"/>
                    <a:pt x="149" y="112"/>
                    <a:pt x="149" y="112"/>
                  </a:cubicBezTo>
                  <a:cubicBezTo>
                    <a:pt x="148" y="112"/>
                    <a:pt x="148" y="112"/>
                    <a:pt x="148" y="112"/>
                  </a:cubicBezTo>
                  <a:cubicBezTo>
                    <a:pt x="148" y="112"/>
                    <a:pt x="148" y="112"/>
                    <a:pt x="148" y="112"/>
                  </a:cubicBezTo>
                  <a:cubicBezTo>
                    <a:pt x="147" y="113"/>
                    <a:pt x="147" y="113"/>
                    <a:pt x="147" y="113"/>
                  </a:cubicBezTo>
                  <a:cubicBezTo>
                    <a:pt x="148" y="113"/>
                    <a:pt x="148" y="113"/>
                    <a:pt x="148" y="113"/>
                  </a:cubicBezTo>
                  <a:cubicBezTo>
                    <a:pt x="148" y="113"/>
                    <a:pt x="148" y="113"/>
                    <a:pt x="148" y="113"/>
                  </a:cubicBezTo>
                  <a:cubicBezTo>
                    <a:pt x="148" y="114"/>
                    <a:pt x="148" y="114"/>
                    <a:pt x="148" y="114"/>
                  </a:cubicBezTo>
                  <a:cubicBezTo>
                    <a:pt x="147" y="114"/>
                    <a:pt x="147" y="114"/>
                    <a:pt x="147" y="114"/>
                  </a:cubicBezTo>
                  <a:cubicBezTo>
                    <a:pt x="147" y="115"/>
                    <a:pt x="147" y="115"/>
                    <a:pt x="147" y="115"/>
                  </a:cubicBezTo>
                  <a:cubicBezTo>
                    <a:pt x="147" y="115"/>
                    <a:pt x="147" y="115"/>
                    <a:pt x="147" y="115"/>
                  </a:cubicBezTo>
                  <a:cubicBezTo>
                    <a:pt x="147" y="115"/>
                    <a:pt x="147" y="115"/>
                    <a:pt x="147" y="115"/>
                  </a:cubicBezTo>
                  <a:cubicBezTo>
                    <a:pt x="147" y="115"/>
                    <a:pt x="147" y="115"/>
                    <a:pt x="147" y="115"/>
                  </a:cubicBezTo>
                  <a:cubicBezTo>
                    <a:pt x="148" y="116"/>
                    <a:pt x="148" y="116"/>
                    <a:pt x="148" y="116"/>
                  </a:cubicBezTo>
                  <a:cubicBezTo>
                    <a:pt x="148" y="116"/>
                    <a:pt x="148" y="116"/>
                    <a:pt x="148" y="116"/>
                  </a:cubicBezTo>
                  <a:cubicBezTo>
                    <a:pt x="148" y="117"/>
                    <a:pt x="148" y="117"/>
                    <a:pt x="148" y="117"/>
                  </a:cubicBezTo>
                  <a:cubicBezTo>
                    <a:pt x="148" y="118"/>
                    <a:pt x="148" y="118"/>
                    <a:pt x="148" y="118"/>
                  </a:cubicBezTo>
                  <a:cubicBezTo>
                    <a:pt x="148" y="118"/>
                    <a:pt x="148" y="118"/>
                    <a:pt x="148" y="118"/>
                  </a:cubicBezTo>
                  <a:cubicBezTo>
                    <a:pt x="149" y="118"/>
                    <a:pt x="149" y="118"/>
                    <a:pt x="149" y="118"/>
                  </a:cubicBezTo>
                  <a:cubicBezTo>
                    <a:pt x="149" y="117"/>
                    <a:pt x="149" y="117"/>
                    <a:pt x="149" y="117"/>
                  </a:cubicBezTo>
                  <a:cubicBezTo>
                    <a:pt x="149" y="117"/>
                    <a:pt x="149" y="117"/>
                    <a:pt x="149" y="117"/>
                  </a:cubicBezTo>
                  <a:cubicBezTo>
                    <a:pt x="148" y="116"/>
                    <a:pt x="148" y="116"/>
                    <a:pt x="148" y="116"/>
                  </a:cubicBezTo>
                  <a:cubicBezTo>
                    <a:pt x="149" y="116"/>
                    <a:pt x="149" y="116"/>
                    <a:pt x="149" y="116"/>
                  </a:cubicBezTo>
                  <a:cubicBezTo>
                    <a:pt x="149" y="115"/>
                    <a:pt x="149" y="115"/>
                    <a:pt x="149" y="115"/>
                  </a:cubicBezTo>
                  <a:cubicBezTo>
                    <a:pt x="149" y="115"/>
                    <a:pt x="149" y="115"/>
                    <a:pt x="149" y="115"/>
                  </a:cubicBezTo>
                  <a:cubicBezTo>
                    <a:pt x="149" y="116"/>
                    <a:pt x="149" y="116"/>
                    <a:pt x="149" y="116"/>
                  </a:cubicBezTo>
                  <a:cubicBezTo>
                    <a:pt x="150" y="116"/>
                    <a:pt x="150" y="116"/>
                    <a:pt x="150" y="116"/>
                  </a:cubicBezTo>
                  <a:cubicBezTo>
                    <a:pt x="150" y="117"/>
                    <a:pt x="150" y="117"/>
                    <a:pt x="150" y="117"/>
                  </a:cubicBezTo>
                  <a:cubicBezTo>
                    <a:pt x="151" y="117"/>
                    <a:pt x="151" y="117"/>
                    <a:pt x="151" y="117"/>
                  </a:cubicBezTo>
                  <a:cubicBezTo>
                    <a:pt x="151" y="117"/>
                    <a:pt x="151" y="117"/>
                    <a:pt x="151" y="117"/>
                  </a:cubicBezTo>
                  <a:cubicBezTo>
                    <a:pt x="151" y="117"/>
                    <a:pt x="151" y="117"/>
                    <a:pt x="151" y="117"/>
                  </a:cubicBezTo>
                  <a:cubicBezTo>
                    <a:pt x="152" y="117"/>
                    <a:pt x="152" y="117"/>
                    <a:pt x="152" y="117"/>
                  </a:cubicBezTo>
                  <a:cubicBezTo>
                    <a:pt x="152" y="117"/>
                    <a:pt x="152" y="117"/>
                    <a:pt x="152" y="117"/>
                  </a:cubicBezTo>
                  <a:cubicBezTo>
                    <a:pt x="153" y="117"/>
                    <a:pt x="153" y="117"/>
                    <a:pt x="153" y="117"/>
                  </a:cubicBezTo>
                  <a:cubicBezTo>
                    <a:pt x="153" y="117"/>
                    <a:pt x="153" y="117"/>
                    <a:pt x="153" y="117"/>
                  </a:cubicBezTo>
                  <a:cubicBezTo>
                    <a:pt x="153" y="117"/>
                    <a:pt x="153" y="117"/>
                    <a:pt x="153" y="117"/>
                  </a:cubicBezTo>
                  <a:cubicBezTo>
                    <a:pt x="153" y="118"/>
                    <a:pt x="153" y="118"/>
                    <a:pt x="153" y="118"/>
                  </a:cubicBezTo>
                  <a:cubicBezTo>
                    <a:pt x="153" y="118"/>
                    <a:pt x="153" y="118"/>
                    <a:pt x="153" y="118"/>
                  </a:cubicBezTo>
                  <a:cubicBezTo>
                    <a:pt x="152" y="119"/>
                    <a:pt x="152" y="119"/>
                    <a:pt x="152" y="119"/>
                  </a:cubicBezTo>
                  <a:cubicBezTo>
                    <a:pt x="152" y="120"/>
                    <a:pt x="152" y="120"/>
                    <a:pt x="152" y="120"/>
                  </a:cubicBezTo>
                  <a:cubicBezTo>
                    <a:pt x="152" y="121"/>
                    <a:pt x="152" y="121"/>
                    <a:pt x="152" y="121"/>
                  </a:cubicBezTo>
                  <a:cubicBezTo>
                    <a:pt x="152" y="121"/>
                    <a:pt x="152" y="121"/>
                    <a:pt x="152" y="121"/>
                  </a:cubicBezTo>
                  <a:cubicBezTo>
                    <a:pt x="151" y="121"/>
                    <a:pt x="151" y="121"/>
                    <a:pt x="151" y="121"/>
                  </a:cubicBezTo>
                  <a:cubicBezTo>
                    <a:pt x="151" y="121"/>
                    <a:pt x="151" y="121"/>
                    <a:pt x="151" y="121"/>
                  </a:cubicBezTo>
                  <a:cubicBezTo>
                    <a:pt x="150" y="121"/>
                    <a:pt x="150" y="121"/>
                    <a:pt x="150" y="121"/>
                  </a:cubicBezTo>
                  <a:cubicBezTo>
                    <a:pt x="149" y="121"/>
                    <a:pt x="149" y="121"/>
                    <a:pt x="149" y="121"/>
                  </a:cubicBezTo>
                  <a:cubicBezTo>
                    <a:pt x="149" y="121"/>
                    <a:pt x="149" y="121"/>
                    <a:pt x="149" y="121"/>
                  </a:cubicBezTo>
                  <a:cubicBezTo>
                    <a:pt x="148" y="121"/>
                    <a:pt x="148" y="121"/>
                    <a:pt x="148" y="121"/>
                  </a:cubicBezTo>
                  <a:cubicBezTo>
                    <a:pt x="148" y="122"/>
                    <a:pt x="148" y="122"/>
                    <a:pt x="148" y="122"/>
                  </a:cubicBezTo>
                  <a:cubicBezTo>
                    <a:pt x="148" y="122"/>
                    <a:pt x="148" y="122"/>
                    <a:pt x="148" y="122"/>
                  </a:cubicBezTo>
                  <a:cubicBezTo>
                    <a:pt x="147" y="122"/>
                    <a:pt x="147" y="122"/>
                    <a:pt x="147" y="122"/>
                  </a:cubicBezTo>
                  <a:cubicBezTo>
                    <a:pt x="147" y="122"/>
                    <a:pt x="147" y="122"/>
                    <a:pt x="147" y="122"/>
                  </a:cubicBezTo>
                  <a:cubicBezTo>
                    <a:pt x="147" y="122"/>
                    <a:pt x="147" y="122"/>
                    <a:pt x="147" y="122"/>
                  </a:cubicBezTo>
                  <a:cubicBezTo>
                    <a:pt x="147" y="123"/>
                    <a:pt x="147" y="123"/>
                    <a:pt x="147" y="123"/>
                  </a:cubicBezTo>
                  <a:cubicBezTo>
                    <a:pt x="146" y="123"/>
                    <a:pt x="146" y="123"/>
                    <a:pt x="146" y="123"/>
                  </a:cubicBezTo>
                  <a:cubicBezTo>
                    <a:pt x="146" y="123"/>
                    <a:pt x="146" y="123"/>
                    <a:pt x="146" y="123"/>
                  </a:cubicBezTo>
                  <a:cubicBezTo>
                    <a:pt x="145" y="122"/>
                    <a:pt x="145" y="122"/>
                    <a:pt x="145" y="122"/>
                  </a:cubicBezTo>
                  <a:cubicBezTo>
                    <a:pt x="144" y="122"/>
                    <a:pt x="144" y="122"/>
                    <a:pt x="144" y="122"/>
                  </a:cubicBezTo>
                  <a:cubicBezTo>
                    <a:pt x="143" y="121"/>
                    <a:pt x="143" y="121"/>
                    <a:pt x="143" y="121"/>
                  </a:cubicBezTo>
                  <a:cubicBezTo>
                    <a:pt x="141" y="119"/>
                    <a:pt x="141" y="119"/>
                    <a:pt x="141" y="119"/>
                  </a:cubicBezTo>
                  <a:cubicBezTo>
                    <a:pt x="141" y="119"/>
                    <a:pt x="141" y="119"/>
                    <a:pt x="141" y="119"/>
                  </a:cubicBezTo>
                  <a:cubicBezTo>
                    <a:pt x="141" y="118"/>
                    <a:pt x="141" y="118"/>
                    <a:pt x="141" y="118"/>
                  </a:cubicBezTo>
                  <a:cubicBezTo>
                    <a:pt x="141" y="118"/>
                    <a:pt x="141" y="118"/>
                    <a:pt x="141" y="118"/>
                  </a:cubicBezTo>
                  <a:cubicBezTo>
                    <a:pt x="142" y="118"/>
                    <a:pt x="142" y="118"/>
                    <a:pt x="142" y="118"/>
                  </a:cubicBezTo>
                  <a:cubicBezTo>
                    <a:pt x="142" y="118"/>
                    <a:pt x="142" y="118"/>
                    <a:pt x="142" y="118"/>
                  </a:cubicBezTo>
                  <a:cubicBezTo>
                    <a:pt x="142" y="119"/>
                    <a:pt x="142" y="119"/>
                    <a:pt x="142" y="119"/>
                  </a:cubicBezTo>
                  <a:cubicBezTo>
                    <a:pt x="144" y="119"/>
                    <a:pt x="144" y="119"/>
                    <a:pt x="144" y="119"/>
                  </a:cubicBezTo>
                  <a:cubicBezTo>
                    <a:pt x="145" y="120"/>
                    <a:pt x="145" y="120"/>
                    <a:pt x="145" y="120"/>
                  </a:cubicBezTo>
                  <a:cubicBezTo>
                    <a:pt x="145" y="120"/>
                    <a:pt x="145" y="120"/>
                    <a:pt x="145" y="120"/>
                  </a:cubicBezTo>
                  <a:cubicBezTo>
                    <a:pt x="146" y="120"/>
                    <a:pt x="146" y="120"/>
                    <a:pt x="146" y="120"/>
                  </a:cubicBezTo>
                  <a:cubicBezTo>
                    <a:pt x="146" y="119"/>
                    <a:pt x="146" y="119"/>
                    <a:pt x="146" y="119"/>
                  </a:cubicBezTo>
                  <a:cubicBezTo>
                    <a:pt x="146" y="119"/>
                    <a:pt x="146" y="119"/>
                    <a:pt x="146" y="119"/>
                  </a:cubicBezTo>
                  <a:cubicBezTo>
                    <a:pt x="145" y="119"/>
                    <a:pt x="145" y="119"/>
                    <a:pt x="145" y="119"/>
                  </a:cubicBezTo>
                  <a:cubicBezTo>
                    <a:pt x="145" y="119"/>
                    <a:pt x="145" y="119"/>
                    <a:pt x="145" y="119"/>
                  </a:cubicBezTo>
                  <a:cubicBezTo>
                    <a:pt x="144" y="119"/>
                    <a:pt x="144" y="119"/>
                    <a:pt x="144" y="119"/>
                  </a:cubicBezTo>
                  <a:cubicBezTo>
                    <a:pt x="143" y="118"/>
                    <a:pt x="143" y="118"/>
                    <a:pt x="143" y="118"/>
                  </a:cubicBezTo>
                  <a:cubicBezTo>
                    <a:pt x="142" y="118"/>
                    <a:pt x="142" y="118"/>
                    <a:pt x="142" y="118"/>
                  </a:cubicBezTo>
                  <a:cubicBezTo>
                    <a:pt x="141" y="118"/>
                    <a:pt x="141" y="118"/>
                    <a:pt x="141" y="118"/>
                  </a:cubicBezTo>
                  <a:cubicBezTo>
                    <a:pt x="141" y="117"/>
                    <a:pt x="141" y="117"/>
                    <a:pt x="141" y="117"/>
                  </a:cubicBezTo>
                  <a:cubicBezTo>
                    <a:pt x="141" y="117"/>
                    <a:pt x="141" y="117"/>
                    <a:pt x="141" y="117"/>
                  </a:cubicBezTo>
                  <a:cubicBezTo>
                    <a:pt x="140" y="117"/>
                    <a:pt x="140" y="117"/>
                    <a:pt x="140" y="117"/>
                  </a:cubicBezTo>
                  <a:cubicBezTo>
                    <a:pt x="140" y="117"/>
                    <a:pt x="140" y="117"/>
                    <a:pt x="140" y="117"/>
                  </a:cubicBezTo>
                  <a:cubicBezTo>
                    <a:pt x="140" y="117"/>
                    <a:pt x="140" y="117"/>
                    <a:pt x="140" y="117"/>
                  </a:cubicBezTo>
                  <a:cubicBezTo>
                    <a:pt x="140" y="118"/>
                    <a:pt x="140" y="118"/>
                    <a:pt x="140" y="118"/>
                  </a:cubicBezTo>
                  <a:cubicBezTo>
                    <a:pt x="140" y="119"/>
                    <a:pt x="140" y="119"/>
                    <a:pt x="140" y="119"/>
                  </a:cubicBezTo>
                  <a:cubicBezTo>
                    <a:pt x="140" y="120"/>
                    <a:pt x="140" y="120"/>
                    <a:pt x="140" y="120"/>
                  </a:cubicBezTo>
                  <a:cubicBezTo>
                    <a:pt x="139" y="120"/>
                    <a:pt x="139" y="120"/>
                    <a:pt x="139" y="120"/>
                  </a:cubicBezTo>
                  <a:cubicBezTo>
                    <a:pt x="139" y="120"/>
                    <a:pt x="139" y="120"/>
                    <a:pt x="139" y="120"/>
                  </a:cubicBezTo>
                  <a:cubicBezTo>
                    <a:pt x="138" y="118"/>
                    <a:pt x="138" y="118"/>
                    <a:pt x="138" y="118"/>
                  </a:cubicBezTo>
                  <a:cubicBezTo>
                    <a:pt x="137" y="117"/>
                    <a:pt x="137" y="117"/>
                    <a:pt x="137" y="117"/>
                  </a:cubicBezTo>
                  <a:cubicBezTo>
                    <a:pt x="137" y="116"/>
                    <a:pt x="137" y="116"/>
                    <a:pt x="137" y="116"/>
                  </a:cubicBezTo>
                  <a:cubicBezTo>
                    <a:pt x="136" y="116"/>
                    <a:pt x="136" y="116"/>
                    <a:pt x="136" y="116"/>
                  </a:cubicBezTo>
                  <a:cubicBezTo>
                    <a:pt x="136" y="116"/>
                    <a:pt x="136" y="116"/>
                    <a:pt x="136" y="116"/>
                  </a:cubicBezTo>
                  <a:cubicBezTo>
                    <a:pt x="136" y="116"/>
                    <a:pt x="136" y="116"/>
                    <a:pt x="136" y="116"/>
                  </a:cubicBezTo>
                  <a:cubicBezTo>
                    <a:pt x="136" y="116"/>
                    <a:pt x="136" y="116"/>
                    <a:pt x="136" y="116"/>
                  </a:cubicBezTo>
                  <a:cubicBezTo>
                    <a:pt x="136" y="116"/>
                    <a:pt x="136" y="116"/>
                    <a:pt x="136" y="116"/>
                  </a:cubicBezTo>
                  <a:cubicBezTo>
                    <a:pt x="136" y="117"/>
                    <a:pt x="136" y="117"/>
                    <a:pt x="136" y="117"/>
                  </a:cubicBezTo>
                  <a:cubicBezTo>
                    <a:pt x="137" y="118"/>
                    <a:pt x="137" y="118"/>
                    <a:pt x="137" y="118"/>
                  </a:cubicBezTo>
                  <a:cubicBezTo>
                    <a:pt x="137" y="119"/>
                    <a:pt x="137" y="119"/>
                    <a:pt x="137" y="119"/>
                  </a:cubicBezTo>
                  <a:cubicBezTo>
                    <a:pt x="138" y="119"/>
                    <a:pt x="138" y="119"/>
                    <a:pt x="138" y="119"/>
                  </a:cubicBezTo>
                  <a:cubicBezTo>
                    <a:pt x="138" y="119"/>
                    <a:pt x="138" y="119"/>
                    <a:pt x="138" y="119"/>
                  </a:cubicBezTo>
                  <a:cubicBezTo>
                    <a:pt x="138" y="120"/>
                    <a:pt x="138" y="120"/>
                    <a:pt x="138" y="120"/>
                  </a:cubicBezTo>
                  <a:cubicBezTo>
                    <a:pt x="138" y="120"/>
                    <a:pt x="138" y="120"/>
                    <a:pt x="138" y="120"/>
                  </a:cubicBezTo>
                  <a:cubicBezTo>
                    <a:pt x="137" y="120"/>
                    <a:pt x="137" y="120"/>
                    <a:pt x="137" y="120"/>
                  </a:cubicBezTo>
                  <a:cubicBezTo>
                    <a:pt x="136" y="120"/>
                    <a:pt x="136" y="120"/>
                    <a:pt x="136" y="120"/>
                  </a:cubicBezTo>
                  <a:cubicBezTo>
                    <a:pt x="136" y="121"/>
                    <a:pt x="136" y="121"/>
                    <a:pt x="136" y="121"/>
                  </a:cubicBezTo>
                  <a:cubicBezTo>
                    <a:pt x="135" y="121"/>
                    <a:pt x="135" y="121"/>
                    <a:pt x="135" y="121"/>
                  </a:cubicBezTo>
                  <a:cubicBezTo>
                    <a:pt x="135" y="121"/>
                    <a:pt x="135" y="121"/>
                    <a:pt x="135" y="121"/>
                  </a:cubicBezTo>
                  <a:cubicBezTo>
                    <a:pt x="134" y="122"/>
                    <a:pt x="134" y="122"/>
                    <a:pt x="134" y="122"/>
                  </a:cubicBezTo>
                  <a:cubicBezTo>
                    <a:pt x="134" y="122"/>
                    <a:pt x="134" y="122"/>
                    <a:pt x="134" y="122"/>
                  </a:cubicBezTo>
                  <a:cubicBezTo>
                    <a:pt x="133" y="121"/>
                    <a:pt x="133" y="121"/>
                    <a:pt x="133" y="121"/>
                  </a:cubicBezTo>
                  <a:cubicBezTo>
                    <a:pt x="133" y="121"/>
                    <a:pt x="133" y="121"/>
                    <a:pt x="133" y="121"/>
                  </a:cubicBezTo>
                  <a:cubicBezTo>
                    <a:pt x="132" y="121"/>
                    <a:pt x="132" y="121"/>
                    <a:pt x="132" y="121"/>
                  </a:cubicBezTo>
                  <a:cubicBezTo>
                    <a:pt x="132" y="120"/>
                    <a:pt x="132" y="120"/>
                    <a:pt x="132" y="120"/>
                  </a:cubicBezTo>
                  <a:cubicBezTo>
                    <a:pt x="131" y="120"/>
                    <a:pt x="131" y="120"/>
                    <a:pt x="131" y="120"/>
                  </a:cubicBezTo>
                  <a:cubicBezTo>
                    <a:pt x="131" y="120"/>
                    <a:pt x="131" y="120"/>
                    <a:pt x="131" y="120"/>
                  </a:cubicBezTo>
                  <a:cubicBezTo>
                    <a:pt x="131" y="119"/>
                    <a:pt x="131" y="119"/>
                    <a:pt x="131" y="119"/>
                  </a:cubicBezTo>
                  <a:cubicBezTo>
                    <a:pt x="130" y="119"/>
                    <a:pt x="130" y="119"/>
                    <a:pt x="130" y="119"/>
                  </a:cubicBezTo>
                  <a:cubicBezTo>
                    <a:pt x="130" y="119"/>
                    <a:pt x="130" y="119"/>
                    <a:pt x="130" y="119"/>
                  </a:cubicBezTo>
                  <a:cubicBezTo>
                    <a:pt x="130" y="119"/>
                    <a:pt x="130" y="119"/>
                    <a:pt x="130" y="119"/>
                  </a:cubicBezTo>
                  <a:cubicBezTo>
                    <a:pt x="130" y="119"/>
                    <a:pt x="130" y="119"/>
                    <a:pt x="130" y="119"/>
                  </a:cubicBezTo>
                  <a:cubicBezTo>
                    <a:pt x="130" y="120"/>
                    <a:pt x="130" y="120"/>
                    <a:pt x="130" y="120"/>
                  </a:cubicBezTo>
                  <a:cubicBezTo>
                    <a:pt x="131" y="120"/>
                    <a:pt x="131" y="120"/>
                    <a:pt x="131" y="120"/>
                  </a:cubicBezTo>
                  <a:cubicBezTo>
                    <a:pt x="132" y="121"/>
                    <a:pt x="132" y="121"/>
                    <a:pt x="132" y="121"/>
                  </a:cubicBezTo>
                  <a:cubicBezTo>
                    <a:pt x="132" y="121"/>
                    <a:pt x="132" y="121"/>
                    <a:pt x="132" y="121"/>
                  </a:cubicBezTo>
                  <a:cubicBezTo>
                    <a:pt x="132" y="122"/>
                    <a:pt x="132" y="122"/>
                    <a:pt x="132" y="122"/>
                  </a:cubicBezTo>
                  <a:cubicBezTo>
                    <a:pt x="132" y="122"/>
                    <a:pt x="132" y="122"/>
                    <a:pt x="132" y="122"/>
                  </a:cubicBezTo>
                  <a:cubicBezTo>
                    <a:pt x="130" y="122"/>
                    <a:pt x="130" y="122"/>
                    <a:pt x="130" y="122"/>
                  </a:cubicBezTo>
                  <a:cubicBezTo>
                    <a:pt x="129" y="122"/>
                    <a:pt x="129" y="122"/>
                    <a:pt x="129" y="122"/>
                  </a:cubicBezTo>
                  <a:cubicBezTo>
                    <a:pt x="129" y="122"/>
                    <a:pt x="129" y="122"/>
                    <a:pt x="129" y="122"/>
                  </a:cubicBezTo>
                  <a:cubicBezTo>
                    <a:pt x="128" y="123"/>
                    <a:pt x="128" y="123"/>
                    <a:pt x="128" y="123"/>
                  </a:cubicBezTo>
                  <a:cubicBezTo>
                    <a:pt x="128" y="123"/>
                    <a:pt x="128" y="123"/>
                    <a:pt x="128" y="123"/>
                  </a:cubicBezTo>
                  <a:cubicBezTo>
                    <a:pt x="129" y="123"/>
                    <a:pt x="129" y="123"/>
                    <a:pt x="129" y="123"/>
                  </a:cubicBezTo>
                  <a:cubicBezTo>
                    <a:pt x="129" y="123"/>
                    <a:pt x="129" y="123"/>
                    <a:pt x="129" y="123"/>
                  </a:cubicBezTo>
                  <a:cubicBezTo>
                    <a:pt x="129" y="123"/>
                    <a:pt x="129" y="123"/>
                    <a:pt x="129" y="123"/>
                  </a:cubicBezTo>
                  <a:cubicBezTo>
                    <a:pt x="130" y="123"/>
                    <a:pt x="130" y="123"/>
                    <a:pt x="130" y="123"/>
                  </a:cubicBezTo>
                  <a:cubicBezTo>
                    <a:pt x="130" y="123"/>
                    <a:pt x="130" y="123"/>
                    <a:pt x="130" y="123"/>
                  </a:cubicBezTo>
                  <a:cubicBezTo>
                    <a:pt x="130" y="123"/>
                    <a:pt x="130" y="123"/>
                    <a:pt x="130" y="123"/>
                  </a:cubicBezTo>
                  <a:cubicBezTo>
                    <a:pt x="130" y="123"/>
                    <a:pt x="131" y="123"/>
                    <a:pt x="131" y="123"/>
                  </a:cubicBezTo>
                  <a:cubicBezTo>
                    <a:pt x="131" y="123"/>
                    <a:pt x="132" y="123"/>
                    <a:pt x="132" y="123"/>
                  </a:cubicBezTo>
                  <a:cubicBezTo>
                    <a:pt x="132" y="123"/>
                    <a:pt x="132" y="123"/>
                    <a:pt x="132" y="123"/>
                  </a:cubicBezTo>
                  <a:cubicBezTo>
                    <a:pt x="132" y="122"/>
                    <a:pt x="132" y="122"/>
                    <a:pt x="132" y="122"/>
                  </a:cubicBezTo>
                  <a:cubicBezTo>
                    <a:pt x="133" y="122"/>
                    <a:pt x="133" y="122"/>
                    <a:pt x="133" y="122"/>
                  </a:cubicBezTo>
                  <a:cubicBezTo>
                    <a:pt x="134" y="122"/>
                    <a:pt x="134" y="122"/>
                    <a:pt x="134" y="122"/>
                  </a:cubicBezTo>
                  <a:cubicBezTo>
                    <a:pt x="135" y="122"/>
                    <a:pt x="135" y="122"/>
                    <a:pt x="135" y="122"/>
                  </a:cubicBezTo>
                  <a:cubicBezTo>
                    <a:pt x="135" y="122"/>
                    <a:pt x="135" y="122"/>
                    <a:pt x="135" y="122"/>
                  </a:cubicBezTo>
                  <a:cubicBezTo>
                    <a:pt x="135" y="123"/>
                    <a:pt x="135" y="123"/>
                    <a:pt x="135" y="123"/>
                  </a:cubicBezTo>
                  <a:cubicBezTo>
                    <a:pt x="136" y="123"/>
                    <a:pt x="136" y="123"/>
                    <a:pt x="136" y="123"/>
                  </a:cubicBezTo>
                  <a:cubicBezTo>
                    <a:pt x="137" y="123"/>
                    <a:pt x="137" y="123"/>
                    <a:pt x="137" y="123"/>
                  </a:cubicBezTo>
                  <a:cubicBezTo>
                    <a:pt x="137" y="124"/>
                    <a:pt x="137" y="124"/>
                    <a:pt x="137" y="124"/>
                  </a:cubicBezTo>
                  <a:cubicBezTo>
                    <a:pt x="137" y="124"/>
                    <a:pt x="137" y="124"/>
                    <a:pt x="137" y="124"/>
                  </a:cubicBezTo>
                  <a:cubicBezTo>
                    <a:pt x="137" y="124"/>
                    <a:pt x="137" y="124"/>
                    <a:pt x="137" y="124"/>
                  </a:cubicBezTo>
                  <a:cubicBezTo>
                    <a:pt x="136" y="125"/>
                    <a:pt x="136" y="125"/>
                    <a:pt x="136" y="125"/>
                  </a:cubicBezTo>
                  <a:cubicBezTo>
                    <a:pt x="135" y="125"/>
                    <a:pt x="135" y="125"/>
                    <a:pt x="135" y="125"/>
                  </a:cubicBezTo>
                  <a:cubicBezTo>
                    <a:pt x="135" y="125"/>
                    <a:pt x="135" y="125"/>
                    <a:pt x="135" y="125"/>
                  </a:cubicBezTo>
                  <a:cubicBezTo>
                    <a:pt x="134" y="125"/>
                    <a:pt x="134" y="125"/>
                    <a:pt x="134" y="125"/>
                  </a:cubicBezTo>
                  <a:cubicBezTo>
                    <a:pt x="133" y="126"/>
                    <a:pt x="133" y="126"/>
                    <a:pt x="133" y="126"/>
                  </a:cubicBezTo>
                  <a:cubicBezTo>
                    <a:pt x="133" y="126"/>
                    <a:pt x="133" y="126"/>
                    <a:pt x="133" y="126"/>
                  </a:cubicBezTo>
                  <a:cubicBezTo>
                    <a:pt x="132" y="125"/>
                    <a:pt x="132" y="125"/>
                    <a:pt x="132" y="125"/>
                  </a:cubicBezTo>
                  <a:cubicBezTo>
                    <a:pt x="132" y="125"/>
                    <a:pt x="132" y="125"/>
                    <a:pt x="132" y="125"/>
                  </a:cubicBezTo>
                  <a:cubicBezTo>
                    <a:pt x="131" y="125"/>
                    <a:pt x="131" y="125"/>
                    <a:pt x="131" y="125"/>
                  </a:cubicBezTo>
                  <a:cubicBezTo>
                    <a:pt x="131" y="125"/>
                    <a:pt x="131" y="125"/>
                    <a:pt x="131" y="125"/>
                  </a:cubicBezTo>
                  <a:cubicBezTo>
                    <a:pt x="130" y="125"/>
                    <a:pt x="130" y="125"/>
                    <a:pt x="130" y="125"/>
                  </a:cubicBezTo>
                  <a:cubicBezTo>
                    <a:pt x="130" y="125"/>
                    <a:pt x="130" y="125"/>
                    <a:pt x="130" y="125"/>
                  </a:cubicBezTo>
                  <a:cubicBezTo>
                    <a:pt x="130" y="125"/>
                    <a:pt x="130" y="125"/>
                    <a:pt x="130" y="125"/>
                  </a:cubicBezTo>
                  <a:cubicBezTo>
                    <a:pt x="130" y="125"/>
                    <a:pt x="130" y="125"/>
                    <a:pt x="130" y="125"/>
                  </a:cubicBezTo>
                  <a:cubicBezTo>
                    <a:pt x="130" y="125"/>
                    <a:pt x="130" y="125"/>
                    <a:pt x="130" y="125"/>
                  </a:cubicBezTo>
                  <a:cubicBezTo>
                    <a:pt x="131" y="125"/>
                    <a:pt x="131" y="125"/>
                    <a:pt x="131" y="125"/>
                  </a:cubicBezTo>
                  <a:cubicBezTo>
                    <a:pt x="131" y="125"/>
                    <a:pt x="131" y="125"/>
                    <a:pt x="131" y="125"/>
                  </a:cubicBezTo>
                  <a:cubicBezTo>
                    <a:pt x="132" y="125"/>
                    <a:pt x="132" y="125"/>
                    <a:pt x="132" y="125"/>
                  </a:cubicBezTo>
                  <a:cubicBezTo>
                    <a:pt x="132" y="126"/>
                    <a:pt x="132" y="126"/>
                    <a:pt x="132" y="126"/>
                  </a:cubicBezTo>
                  <a:cubicBezTo>
                    <a:pt x="132" y="126"/>
                    <a:pt x="132" y="126"/>
                    <a:pt x="132" y="126"/>
                  </a:cubicBezTo>
                  <a:cubicBezTo>
                    <a:pt x="131" y="126"/>
                    <a:pt x="131" y="126"/>
                    <a:pt x="131" y="126"/>
                  </a:cubicBezTo>
                  <a:cubicBezTo>
                    <a:pt x="130" y="126"/>
                    <a:pt x="130" y="126"/>
                    <a:pt x="130" y="126"/>
                  </a:cubicBezTo>
                  <a:cubicBezTo>
                    <a:pt x="130" y="127"/>
                    <a:pt x="130" y="127"/>
                    <a:pt x="130" y="127"/>
                  </a:cubicBezTo>
                  <a:cubicBezTo>
                    <a:pt x="130" y="127"/>
                    <a:pt x="130" y="127"/>
                    <a:pt x="130" y="127"/>
                  </a:cubicBezTo>
                  <a:cubicBezTo>
                    <a:pt x="131" y="126"/>
                    <a:pt x="131" y="126"/>
                    <a:pt x="131" y="126"/>
                  </a:cubicBezTo>
                  <a:cubicBezTo>
                    <a:pt x="132" y="126"/>
                    <a:pt x="132" y="126"/>
                    <a:pt x="132" y="126"/>
                  </a:cubicBezTo>
                  <a:cubicBezTo>
                    <a:pt x="132" y="126"/>
                    <a:pt x="132" y="126"/>
                    <a:pt x="132" y="126"/>
                  </a:cubicBezTo>
                  <a:cubicBezTo>
                    <a:pt x="132" y="127"/>
                    <a:pt x="132" y="127"/>
                    <a:pt x="132" y="127"/>
                  </a:cubicBezTo>
                  <a:cubicBezTo>
                    <a:pt x="132" y="127"/>
                    <a:pt x="132" y="127"/>
                    <a:pt x="132" y="127"/>
                  </a:cubicBezTo>
                  <a:cubicBezTo>
                    <a:pt x="133" y="127"/>
                    <a:pt x="133" y="127"/>
                    <a:pt x="133" y="127"/>
                  </a:cubicBezTo>
                  <a:cubicBezTo>
                    <a:pt x="133" y="126"/>
                    <a:pt x="133" y="126"/>
                    <a:pt x="133" y="126"/>
                  </a:cubicBezTo>
                  <a:cubicBezTo>
                    <a:pt x="134" y="126"/>
                    <a:pt x="134" y="126"/>
                    <a:pt x="134" y="126"/>
                  </a:cubicBezTo>
                  <a:cubicBezTo>
                    <a:pt x="134" y="126"/>
                    <a:pt x="134" y="126"/>
                    <a:pt x="134" y="126"/>
                  </a:cubicBezTo>
                  <a:cubicBezTo>
                    <a:pt x="135" y="126"/>
                    <a:pt x="135" y="126"/>
                    <a:pt x="135" y="126"/>
                  </a:cubicBezTo>
                  <a:cubicBezTo>
                    <a:pt x="135" y="126"/>
                    <a:pt x="135" y="126"/>
                    <a:pt x="135" y="126"/>
                  </a:cubicBezTo>
                  <a:cubicBezTo>
                    <a:pt x="135" y="126"/>
                    <a:pt x="135" y="126"/>
                    <a:pt x="135" y="126"/>
                  </a:cubicBezTo>
                  <a:cubicBezTo>
                    <a:pt x="137" y="127"/>
                    <a:pt x="137" y="127"/>
                    <a:pt x="137" y="127"/>
                  </a:cubicBezTo>
                  <a:cubicBezTo>
                    <a:pt x="137" y="127"/>
                    <a:pt x="137" y="127"/>
                    <a:pt x="137" y="127"/>
                  </a:cubicBezTo>
                  <a:cubicBezTo>
                    <a:pt x="137" y="127"/>
                    <a:pt x="137" y="127"/>
                    <a:pt x="137" y="127"/>
                  </a:cubicBezTo>
                  <a:cubicBezTo>
                    <a:pt x="137" y="127"/>
                    <a:pt x="137" y="127"/>
                    <a:pt x="137" y="127"/>
                  </a:cubicBezTo>
                  <a:cubicBezTo>
                    <a:pt x="137" y="128"/>
                    <a:pt x="137" y="128"/>
                    <a:pt x="137" y="128"/>
                  </a:cubicBezTo>
                  <a:cubicBezTo>
                    <a:pt x="137" y="129"/>
                    <a:pt x="137" y="129"/>
                    <a:pt x="137" y="129"/>
                  </a:cubicBezTo>
                  <a:cubicBezTo>
                    <a:pt x="136" y="129"/>
                    <a:pt x="136" y="129"/>
                    <a:pt x="136" y="129"/>
                  </a:cubicBezTo>
                  <a:cubicBezTo>
                    <a:pt x="135" y="129"/>
                    <a:pt x="135" y="129"/>
                    <a:pt x="135" y="129"/>
                  </a:cubicBezTo>
                  <a:cubicBezTo>
                    <a:pt x="134" y="129"/>
                    <a:pt x="134" y="129"/>
                    <a:pt x="134" y="129"/>
                  </a:cubicBezTo>
                  <a:cubicBezTo>
                    <a:pt x="133" y="129"/>
                    <a:pt x="133" y="129"/>
                    <a:pt x="133" y="129"/>
                  </a:cubicBezTo>
                  <a:cubicBezTo>
                    <a:pt x="133" y="129"/>
                    <a:pt x="133" y="129"/>
                    <a:pt x="133" y="129"/>
                  </a:cubicBezTo>
                  <a:cubicBezTo>
                    <a:pt x="132" y="129"/>
                    <a:pt x="132" y="129"/>
                    <a:pt x="132" y="129"/>
                  </a:cubicBezTo>
                  <a:cubicBezTo>
                    <a:pt x="132" y="129"/>
                    <a:pt x="132" y="129"/>
                    <a:pt x="132" y="129"/>
                  </a:cubicBezTo>
                  <a:cubicBezTo>
                    <a:pt x="133" y="129"/>
                    <a:pt x="133" y="129"/>
                    <a:pt x="133" y="129"/>
                  </a:cubicBezTo>
                  <a:cubicBezTo>
                    <a:pt x="134" y="129"/>
                    <a:pt x="134" y="129"/>
                    <a:pt x="134" y="129"/>
                  </a:cubicBezTo>
                  <a:cubicBezTo>
                    <a:pt x="135" y="130"/>
                    <a:pt x="135" y="130"/>
                    <a:pt x="135" y="130"/>
                  </a:cubicBezTo>
                  <a:cubicBezTo>
                    <a:pt x="135" y="130"/>
                    <a:pt x="135" y="130"/>
                    <a:pt x="135" y="130"/>
                  </a:cubicBezTo>
                  <a:cubicBezTo>
                    <a:pt x="135" y="130"/>
                    <a:pt x="135" y="130"/>
                    <a:pt x="135" y="130"/>
                  </a:cubicBezTo>
                  <a:cubicBezTo>
                    <a:pt x="136" y="130"/>
                    <a:pt x="136" y="130"/>
                    <a:pt x="136" y="130"/>
                  </a:cubicBezTo>
                  <a:cubicBezTo>
                    <a:pt x="137" y="130"/>
                    <a:pt x="137" y="130"/>
                    <a:pt x="137" y="130"/>
                  </a:cubicBezTo>
                  <a:cubicBezTo>
                    <a:pt x="138" y="130"/>
                    <a:pt x="138" y="130"/>
                    <a:pt x="138" y="130"/>
                  </a:cubicBezTo>
                  <a:cubicBezTo>
                    <a:pt x="138" y="130"/>
                    <a:pt x="138" y="130"/>
                    <a:pt x="138" y="130"/>
                  </a:cubicBezTo>
                  <a:cubicBezTo>
                    <a:pt x="139" y="130"/>
                    <a:pt x="139" y="130"/>
                    <a:pt x="139" y="130"/>
                  </a:cubicBezTo>
                  <a:cubicBezTo>
                    <a:pt x="140" y="131"/>
                    <a:pt x="140" y="131"/>
                    <a:pt x="140" y="131"/>
                  </a:cubicBezTo>
                  <a:cubicBezTo>
                    <a:pt x="140" y="131"/>
                    <a:pt x="140" y="131"/>
                    <a:pt x="140" y="131"/>
                  </a:cubicBezTo>
                  <a:cubicBezTo>
                    <a:pt x="140" y="132"/>
                    <a:pt x="140" y="132"/>
                    <a:pt x="140" y="132"/>
                  </a:cubicBezTo>
                  <a:cubicBezTo>
                    <a:pt x="141" y="132"/>
                    <a:pt x="141" y="132"/>
                    <a:pt x="141" y="132"/>
                  </a:cubicBezTo>
                  <a:cubicBezTo>
                    <a:pt x="141" y="132"/>
                    <a:pt x="141" y="132"/>
                    <a:pt x="141" y="132"/>
                  </a:cubicBezTo>
                  <a:cubicBezTo>
                    <a:pt x="141" y="132"/>
                    <a:pt x="141" y="132"/>
                    <a:pt x="141" y="132"/>
                  </a:cubicBezTo>
                  <a:cubicBezTo>
                    <a:pt x="142" y="133"/>
                    <a:pt x="142" y="133"/>
                    <a:pt x="142" y="133"/>
                  </a:cubicBezTo>
                  <a:cubicBezTo>
                    <a:pt x="142" y="133"/>
                    <a:pt x="142" y="133"/>
                    <a:pt x="142" y="133"/>
                  </a:cubicBezTo>
                  <a:cubicBezTo>
                    <a:pt x="143" y="133"/>
                    <a:pt x="143" y="133"/>
                    <a:pt x="143" y="133"/>
                  </a:cubicBezTo>
                  <a:cubicBezTo>
                    <a:pt x="143" y="134"/>
                    <a:pt x="143" y="134"/>
                    <a:pt x="143" y="134"/>
                  </a:cubicBezTo>
                  <a:cubicBezTo>
                    <a:pt x="143" y="134"/>
                    <a:pt x="143" y="134"/>
                    <a:pt x="143" y="134"/>
                  </a:cubicBezTo>
                  <a:cubicBezTo>
                    <a:pt x="144" y="134"/>
                    <a:pt x="144" y="134"/>
                    <a:pt x="144" y="134"/>
                  </a:cubicBezTo>
                  <a:cubicBezTo>
                    <a:pt x="144" y="134"/>
                    <a:pt x="144" y="134"/>
                    <a:pt x="144" y="134"/>
                  </a:cubicBezTo>
                  <a:cubicBezTo>
                    <a:pt x="144" y="135"/>
                    <a:pt x="144" y="135"/>
                    <a:pt x="144" y="135"/>
                  </a:cubicBezTo>
                  <a:cubicBezTo>
                    <a:pt x="143" y="135"/>
                    <a:pt x="143" y="135"/>
                    <a:pt x="143" y="135"/>
                  </a:cubicBezTo>
                  <a:cubicBezTo>
                    <a:pt x="143" y="136"/>
                    <a:pt x="143" y="136"/>
                    <a:pt x="143" y="136"/>
                  </a:cubicBezTo>
                  <a:cubicBezTo>
                    <a:pt x="143" y="136"/>
                    <a:pt x="143" y="136"/>
                    <a:pt x="143" y="136"/>
                  </a:cubicBezTo>
                  <a:cubicBezTo>
                    <a:pt x="142" y="137"/>
                    <a:pt x="142" y="137"/>
                    <a:pt x="142" y="137"/>
                  </a:cubicBezTo>
                  <a:cubicBezTo>
                    <a:pt x="143" y="137"/>
                    <a:pt x="143" y="137"/>
                    <a:pt x="143" y="137"/>
                  </a:cubicBezTo>
                  <a:cubicBezTo>
                    <a:pt x="143" y="136"/>
                    <a:pt x="143" y="136"/>
                    <a:pt x="143" y="136"/>
                  </a:cubicBezTo>
                  <a:cubicBezTo>
                    <a:pt x="144" y="136"/>
                    <a:pt x="144" y="136"/>
                    <a:pt x="144" y="136"/>
                  </a:cubicBezTo>
                  <a:cubicBezTo>
                    <a:pt x="144" y="135"/>
                    <a:pt x="144" y="135"/>
                    <a:pt x="144" y="135"/>
                  </a:cubicBezTo>
                  <a:cubicBezTo>
                    <a:pt x="144" y="136"/>
                    <a:pt x="144" y="136"/>
                    <a:pt x="144" y="136"/>
                  </a:cubicBezTo>
                  <a:cubicBezTo>
                    <a:pt x="144" y="136"/>
                    <a:pt x="144" y="136"/>
                    <a:pt x="144" y="136"/>
                  </a:cubicBezTo>
                  <a:cubicBezTo>
                    <a:pt x="144" y="137"/>
                    <a:pt x="144" y="137"/>
                    <a:pt x="144" y="137"/>
                  </a:cubicBezTo>
                  <a:cubicBezTo>
                    <a:pt x="144" y="136"/>
                    <a:pt x="144" y="136"/>
                    <a:pt x="144" y="136"/>
                  </a:cubicBezTo>
                  <a:cubicBezTo>
                    <a:pt x="144" y="136"/>
                    <a:pt x="144" y="136"/>
                    <a:pt x="144" y="136"/>
                  </a:cubicBezTo>
                  <a:cubicBezTo>
                    <a:pt x="145" y="136"/>
                    <a:pt x="145" y="136"/>
                    <a:pt x="145" y="136"/>
                  </a:cubicBezTo>
                  <a:cubicBezTo>
                    <a:pt x="145" y="136"/>
                    <a:pt x="145" y="136"/>
                    <a:pt x="145" y="136"/>
                  </a:cubicBezTo>
                  <a:cubicBezTo>
                    <a:pt x="146" y="136"/>
                    <a:pt x="146" y="136"/>
                    <a:pt x="146" y="136"/>
                  </a:cubicBezTo>
                  <a:cubicBezTo>
                    <a:pt x="145" y="137"/>
                    <a:pt x="145" y="137"/>
                    <a:pt x="145" y="137"/>
                  </a:cubicBezTo>
                  <a:cubicBezTo>
                    <a:pt x="145" y="137"/>
                    <a:pt x="145" y="137"/>
                    <a:pt x="145" y="137"/>
                  </a:cubicBezTo>
                  <a:cubicBezTo>
                    <a:pt x="144" y="138"/>
                    <a:pt x="144" y="138"/>
                    <a:pt x="144" y="138"/>
                  </a:cubicBezTo>
                  <a:cubicBezTo>
                    <a:pt x="144" y="138"/>
                    <a:pt x="144" y="138"/>
                    <a:pt x="144" y="138"/>
                  </a:cubicBezTo>
                  <a:cubicBezTo>
                    <a:pt x="144" y="139"/>
                    <a:pt x="144" y="139"/>
                    <a:pt x="144" y="139"/>
                  </a:cubicBezTo>
                  <a:cubicBezTo>
                    <a:pt x="144" y="139"/>
                    <a:pt x="144" y="139"/>
                    <a:pt x="144" y="139"/>
                  </a:cubicBezTo>
                  <a:cubicBezTo>
                    <a:pt x="144" y="139"/>
                    <a:pt x="144" y="139"/>
                    <a:pt x="144" y="139"/>
                  </a:cubicBezTo>
                  <a:cubicBezTo>
                    <a:pt x="144" y="140"/>
                    <a:pt x="144" y="140"/>
                    <a:pt x="144" y="140"/>
                  </a:cubicBezTo>
                  <a:cubicBezTo>
                    <a:pt x="144" y="140"/>
                    <a:pt x="144" y="140"/>
                    <a:pt x="144" y="140"/>
                  </a:cubicBezTo>
                  <a:cubicBezTo>
                    <a:pt x="144" y="140"/>
                    <a:pt x="144" y="140"/>
                    <a:pt x="144" y="140"/>
                  </a:cubicBezTo>
                  <a:cubicBezTo>
                    <a:pt x="145" y="139"/>
                    <a:pt x="145" y="139"/>
                    <a:pt x="145" y="139"/>
                  </a:cubicBezTo>
                  <a:cubicBezTo>
                    <a:pt x="145" y="138"/>
                    <a:pt x="145" y="138"/>
                    <a:pt x="145" y="138"/>
                  </a:cubicBezTo>
                  <a:cubicBezTo>
                    <a:pt x="146" y="138"/>
                    <a:pt x="146" y="138"/>
                    <a:pt x="146" y="138"/>
                  </a:cubicBezTo>
                  <a:cubicBezTo>
                    <a:pt x="146" y="138"/>
                    <a:pt x="146" y="138"/>
                    <a:pt x="146" y="138"/>
                  </a:cubicBezTo>
                  <a:cubicBezTo>
                    <a:pt x="146" y="138"/>
                    <a:pt x="146" y="138"/>
                    <a:pt x="146" y="138"/>
                  </a:cubicBezTo>
                  <a:cubicBezTo>
                    <a:pt x="146" y="139"/>
                    <a:pt x="146" y="139"/>
                    <a:pt x="146" y="139"/>
                  </a:cubicBezTo>
                  <a:cubicBezTo>
                    <a:pt x="145" y="140"/>
                    <a:pt x="145" y="140"/>
                    <a:pt x="145" y="140"/>
                  </a:cubicBezTo>
                  <a:cubicBezTo>
                    <a:pt x="146" y="140"/>
                    <a:pt x="146" y="140"/>
                    <a:pt x="146" y="140"/>
                  </a:cubicBezTo>
                  <a:cubicBezTo>
                    <a:pt x="146" y="140"/>
                    <a:pt x="146" y="140"/>
                    <a:pt x="146" y="140"/>
                  </a:cubicBezTo>
                  <a:cubicBezTo>
                    <a:pt x="146" y="140"/>
                    <a:pt x="146" y="140"/>
                    <a:pt x="146" y="140"/>
                  </a:cubicBezTo>
                  <a:cubicBezTo>
                    <a:pt x="146" y="141"/>
                    <a:pt x="146" y="141"/>
                    <a:pt x="146" y="141"/>
                  </a:cubicBezTo>
                  <a:cubicBezTo>
                    <a:pt x="146" y="141"/>
                    <a:pt x="146" y="141"/>
                    <a:pt x="146" y="141"/>
                  </a:cubicBezTo>
                  <a:cubicBezTo>
                    <a:pt x="145" y="141"/>
                    <a:pt x="145" y="141"/>
                    <a:pt x="145" y="141"/>
                  </a:cubicBezTo>
                  <a:cubicBezTo>
                    <a:pt x="145" y="142"/>
                    <a:pt x="145" y="142"/>
                    <a:pt x="145" y="142"/>
                  </a:cubicBezTo>
                  <a:cubicBezTo>
                    <a:pt x="145" y="142"/>
                    <a:pt x="145" y="142"/>
                    <a:pt x="145" y="142"/>
                  </a:cubicBezTo>
                  <a:cubicBezTo>
                    <a:pt x="146" y="142"/>
                    <a:pt x="146" y="142"/>
                    <a:pt x="146" y="142"/>
                  </a:cubicBezTo>
                  <a:cubicBezTo>
                    <a:pt x="146" y="142"/>
                    <a:pt x="146" y="142"/>
                    <a:pt x="146" y="142"/>
                  </a:cubicBezTo>
                  <a:cubicBezTo>
                    <a:pt x="146" y="142"/>
                    <a:pt x="146" y="142"/>
                    <a:pt x="146" y="142"/>
                  </a:cubicBezTo>
                  <a:cubicBezTo>
                    <a:pt x="146" y="143"/>
                    <a:pt x="146" y="143"/>
                    <a:pt x="146" y="143"/>
                  </a:cubicBezTo>
                  <a:cubicBezTo>
                    <a:pt x="146" y="143"/>
                    <a:pt x="146" y="143"/>
                    <a:pt x="146" y="143"/>
                  </a:cubicBezTo>
                  <a:cubicBezTo>
                    <a:pt x="146" y="143"/>
                    <a:pt x="146" y="143"/>
                    <a:pt x="146" y="143"/>
                  </a:cubicBezTo>
                  <a:cubicBezTo>
                    <a:pt x="146" y="144"/>
                    <a:pt x="146" y="144"/>
                    <a:pt x="146" y="144"/>
                  </a:cubicBezTo>
                  <a:cubicBezTo>
                    <a:pt x="146" y="144"/>
                    <a:pt x="146" y="144"/>
                    <a:pt x="146" y="144"/>
                  </a:cubicBezTo>
                  <a:cubicBezTo>
                    <a:pt x="146" y="145"/>
                    <a:pt x="146" y="145"/>
                    <a:pt x="146" y="145"/>
                  </a:cubicBezTo>
                  <a:cubicBezTo>
                    <a:pt x="146" y="146"/>
                    <a:pt x="146" y="146"/>
                    <a:pt x="146" y="146"/>
                  </a:cubicBezTo>
                  <a:cubicBezTo>
                    <a:pt x="146" y="146"/>
                    <a:pt x="146" y="146"/>
                    <a:pt x="146" y="146"/>
                  </a:cubicBezTo>
                  <a:cubicBezTo>
                    <a:pt x="146" y="147"/>
                    <a:pt x="146" y="147"/>
                    <a:pt x="146" y="147"/>
                  </a:cubicBezTo>
                  <a:cubicBezTo>
                    <a:pt x="145" y="147"/>
                    <a:pt x="145" y="147"/>
                    <a:pt x="145" y="147"/>
                  </a:cubicBezTo>
                  <a:cubicBezTo>
                    <a:pt x="145" y="147"/>
                    <a:pt x="145" y="147"/>
                    <a:pt x="145" y="147"/>
                  </a:cubicBezTo>
                  <a:cubicBezTo>
                    <a:pt x="145" y="147"/>
                    <a:pt x="145" y="147"/>
                    <a:pt x="145" y="147"/>
                  </a:cubicBezTo>
                  <a:cubicBezTo>
                    <a:pt x="144" y="147"/>
                    <a:pt x="144" y="147"/>
                    <a:pt x="144" y="147"/>
                  </a:cubicBezTo>
                  <a:cubicBezTo>
                    <a:pt x="145" y="147"/>
                    <a:pt x="145" y="147"/>
                    <a:pt x="145" y="147"/>
                  </a:cubicBezTo>
                  <a:cubicBezTo>
                    <a:pt x="144" y="146"/>
                    <a:pt x="144" y="146"/>
                    <a:pt x="144" y="146"/>
                  </a:cubicBezTo>
                  <a:cubicBezTo>
                    <a:pt x="144" y="146"/>
                    <a:pt x="144" y="146"/>
                    <a:pt x="144" y="146"/>
                  </a:cubicBezTo>
                  <a:cubicBezTo>
                    <a:pt x="144" y="146"/>
                    <a:pt x="144" y="146"/>
                    <a:pt x="144" y="146"/>
                  </a:cubicBezTo>
                  <a:cubicBezTo>
                    <a:pt x="143" y="147"/>
                    <a:pt x="143" y="147"/>
                    <a:pt x="143" y="147"/>
                  </a:cubicBezTo>
                  <a:cubicBezTo>
                    <a:pt x="143" y="146"/>
                    <a:pt x="143" y="146"/>
                    <a:pt x="143" y="146"/>
                  </a:cubicBezTo>
                  <a:cubicBezTo>
                    <a:pt x="143" y="146"/>
                    <a:pt x="143" y="146"/>
                    <a:pt x="143" y="146"/>
                  </a:cubicBezTo>
                  <a:cubicBezTo>
                    <a:pt x="143" y="145"/>
                    <a:pt x="143" y="145"/>
                    <a:pt x="143" y="145"/>
                  </a:cubicBezTo>
                  <a:cubicBezTo>
                    <a:pt x="143" y="145"/>
                    <a:pt x="143" y="145"/>
                    <a:pt x="143" y="145"/>
                  </a:cubicBezTo>
                  <a:cubicBezTo>
                    <a:pt x="143" y="144"/>
                    <a:pt x="143" y="144"/>
                    <a:pt x="143" y="144"/>
                  </a:cubicBezTo>
                  <a:cubicBezTo>
                    <a:pt x="143" y="143"/>
                    <a:pt x="143" y="143"/>
                    <a:pt x="143" y="143"/>
                  </a:cubicBezTo>
                  <a:cubicBezTo>
                    <a:pt x="143" y="143"/>
                    <a:pt x="143" y="143"/>
                    <a:pt x="143" y="143"/>
                  </a:cubicBezTo>
                  <a:cubicBezTo>
                    <a:pt x="143" y="143"/>
                    <a:pt x="143" y="143"/>
                    <a:pt x="143" y="143"/>
                  </a:cubicBezTo>
                  <a:cubicBezTo>
                    <a:pt x="142" y="143"/>
                    <a:pt x="142" y="143"/>
                    <a:pt x="142" y="143"/>
                  </a:cubicBezTo>
                  <a:cubicBezTo>
                    <a:pt x="142" y="144"/>
                    <a:pt x="142" y="144"/>
                    <a:pt x="142" y="144"/>
                  </a:cubicBezTo>
                  <a:cubicBezTo>
                    <a:pt x="142" y="145"/>
                    <a:pt x="142" y="145"/>
                    <a:pt x="142" y="145"/>
                  </a:cubicBezTo>
                  <a:cubicBezTo>
                    <a:pt x="142" y="146"/>
                    <a:pt x="142" y="146"/>
                    <a:pt x="142" y="146"/>
                  </a:cubicBezTo>
                  <a:cubicBezTo>
                    <a:pt x="142" y="147"/>
                    <a:pt x="142" y="147"/>
                    <a:pt x="142" y="147"/>
                  </a:cubicBezTo>
                  <a:cubicBezTo>
                    <a:pt x="142" y="147"/>
                    <a:pt x="142" y="147"/>
                    <a:pt x="142" y="147"/>
                  </a:cubicBezTo>
                  <a:cubicBezTo>
                    <a:pt x="141" y="147"/>
                    <a:pt x="141" y="147"/>
                    <a:pt x="141" y="147"/>
                  </a:cubicBezTo>
                  <a:cubicBezTo>
                    <a:pt x="141" y="147"/>
                    <a:pt x="141" y="147"/>
                    <a:pt x="141" y="147"/>
                  </a:cubicBezTo>
                  <a:cubicBezTo>
                    <a:pt x="140" y="147"/>
                    <a:pt x="140" y="147"/>
                    <a:pt x="140" y="147"/>
                  </a:cubicBezTo>
                  <a:cubicBezTo>
                    <a:pt x="140" y="147"/>
                    <a:pt x="140" y="147"/>
                    <a:pt x="140" y="147"/>
                  </a:cubicBezTo>
                  <a:cubicBezTo>
                    <a:pt x="139" y="146"/>
                    <a:pt x="139" y="146"/>
                    <a:pt x="139" y="146"/>
                  </a:cubicBezTo>
                  <a:cubicBezTo>
                    <a:pt x="138" y="145"/>
                    <a:pt x="138" y="145"/>
                    <a:pt x="138" y="145"/>
                  </a:cubicBezTo>
                  <a:cubicBezTo>
                    <a:pt x="137" y="144"/>
                    <a:pt x="137" y="144"/>
                    <a:pt x="137" y="144"/>
                  </a:cubicBezTo>
                  <a:cubicBezTo>
                    <a:pt x="137" y="144"/>
                    <a:pt x="137" y="144"/>
                    <a:pt x="137" y="144"/>
                  </a:cubicBezTo>
                  <a:cubicBezTo>
                    <a:pt x="137" y="142"/>
                    <a:pt x="137" y="142"/>
                    <a:pt x="137" y="142"/>
                  </a:cubicBezTo>
                  <a:cubicBezTo>
                    <a:pt x="136" y="142"/>
                    <a:pt x="136" y="142"/>
                    <a:pt x="136" y="142"/>
                  </a:cubicBezTo>
                  <a:cubicBezTo>
                    <a:pt x="136" y="141"/>
                    <a:pt x="136" y="141"/>
                    <a:pt x="136" y="141"/>
                  </a:cubicBezTo>
                  <a:cubicBezTo>
                    <a:pt x="136" y="140"/>
                    <a:pt x="136" y="140"/>
                    <a:pt x="136" y="140"/>
                  </a:cubicBezTo>
                  <a:cubicBezTo>
                    <a:pt x="136" y="140"/>
                    <a:pt x="136" y="140"/>
                    <a:pt x="136" y="140"/>
                  </a:cubicBezTo>
                  <a:cubicBezTo>
                    <a:pt x="136" y="139"/>
                    <a:pt x="136" y="139"/>
                    <a:pt x="136" y="139"/>
                  </a:cubicBezTo>
                  <a:cubicBezTo>
                    <a:pt x="136" y="139"/>
                    <a:pt x="136" y="139"/>
                    <a:pt x="136" y="139"/>
                  </a:cubicBezTo>
                  <a:cubicBezTo>
                    <a:pt x="136" y="139"/>
                    <a:pt x="136" y="139"/>
                    <a:pt x="136" y="139"/>
                  </a:cubicBezTo>
                  <a:cubicBezTo>
                    <a:pt x="135" y="139"/>
                    <a:pt x="135" y="139"/>
                    <a:pt x="135" y="139"/>
                  </a:cubicBezTo>
                  <a:cubicBezTo>
                    <a:pt x="135" y="139"/>
                    <a:pt x="135" y="139"/>
                    <a:pt x="135" y="139"/>
                  </a:cubicBezTo>
                  <a:cubicBezTo>
                    <a:pt x="134" y="139"/>
                    <a:pt x="134" y="139"/>
                    <a:pt x="134" y="139"/>
                  </a:cubicBezTo>
                  <a:cubicBezTo>
                    <a:pt x="133" y="137"/>
                    <a:pt x="133" y="137"/>
                    <a:pt x="133" y="137"/>
                  </a:cubicBezTo>
                  <a:cubicBezTo>
                    <a:pt x="132" y="137"/>
                    <a:pt x="132" y="137"/>
                    <a:pt x="132" y="137"/>
                  </a:cubicBezTo>
                  <a:cubicBezTo>
                    <a:pt x="132" y="136"/>
                    <a:pt x="132" y="136"/>
                    <a:pt x="132" y="136"/>
                  </a:cubicBezTo>
                  <a:cubicBezTo>
                    <a:pt x="132" y="136"/>
                    <a:pt x="132" y="136"/>
                    <a:pt x="132" y="136"/>
                  </a:cubicBezTo>
                  <a:cubicBezTo>
                    <a:pt x="131" y="137"/>
                    <a:pt x="131" y="137"/>
                    <a:pt x="131" y="137"/>
                  </a:cubicBezTo>
                  <a:cubicBezTo>
                    <a:pt x="130" y="136"/>
                    <a:pt x="130" y="136"/>
                    <a:pt x="130" y="136"/>
                  </a:cubicBezTo>
                  <a:cubicBezTo>
                    <a:pt x="130" y="136"/>
                    <a:pt x="130" y="136"/>
                    <a:pt x="130" y="136"/>
                  </a:cubicBezTo>
                  <a:cubicBezTo>
                    <a:pt x="129" y="137"/>
                    <a:pt x="129" y="137"/>
                    <a:pt x="129" y="137"/>
                  </a:cubicBezTo>
                  <a:cubicBezTo>
                    <a:pt x="129" y="136"/>
                    <a:pt x="129" y="136"/>
                    <a:pt x="129" y="136"/>
                  </a:cubicBezTo>
                  <a:cubicBezTo>
                    <a:pt x="128" y="136"/>
                    <a:pt x="128" y="136"/>
                    <a:pt x="128" y="136"/>
                  </a:cubicBezTo>
                  <a:cubicBezTo>
                    <a:pt x="128" y="135"/>
                    <a:pt x="128" y="135"/>
                    <a:pt x="128" y="135"/>
                  </a:cubicBezTo>
                  <a:cubicBezTo>
                    <a:pt x="127" y="135"/>
                    <a:pt x="127" y="135"/>
                    <a:pt x="127" y="135"/>
                  </a:cubicBezTo>
                  <a:cubicBezTo>
                    <a:pt x="127" y="134"/>
                    <a:pt x="127" y="134"/>
                    <a:pt x="127" y="134"/>
                  </a:cubicBezTo>
                  <a:cubicBezTo>
                    <a:pt x="127" y="134"/>
                    <a:pt x="127" y="134"/>
                    <a:pt x="127" y="134"/>
                  </a:cubicBezTo>
                  <a:cubicBezTo>
                    <a:pt x="127" y="133"/>
                    <a:pt x="127" y="133"/>
                    <a:pt x="127" y="133"/>
                  </a:cubicBezTo>
                  <a:cubicBezTo>
                    <a:pt x="126" y="132"/>
                    <a:pt x="126" y="132"/>
                    <a:pt x="126" y="132"/>
                  </a:cubicBezTo>
                  <a:cubicBezTo>
                    <a:pt x="126" y="133"/>
                    <a:pt x="126" y="133"/>
                    <a:pt x="126" y="133"/>
                  </a:cubicBezTo>
                  <a:cubicBezTo>
                    <a:pt x="126" y="134"/>
                    <a:pt x="126" y="134"/>
                    <a:pt x="126" y="134"/>
                  </a:cubicBezTo>
                  <a:cubicBezTo>
                    <a:pt x="126" y="134"/>
                    <a:pt x="126" y="134"/>
                    <a:pt x="126" y="134"/>
                  </a:cubicBezTo>
                  <a:cubicBezTo>
                    <a:pt x="125" y="134"/>
                    <a:pt x="125" y="134"/>
                    <a:pt x="125" y="134"/>
                  </a:cubicBezTo>
                  <a:cubicBezTo>
                    <a:pt x="125" y="134"/>
                    <a:pt x="125" y="134"/>
                    <a:pt x="125" y="134"/>
                  </a:cubicBezTo>
                  <a:cubicBezTo>
                    <a:pt x="126" y="135"/>
                    <a:pt x="126" y="135"/>
                    <a:pt x="126" y="135"/>
                  </a:cubicBezTo>
                  <a:cubicBezTo>
                    <a:pt x="126" y="135"/>
                    <a:pt x="126" y="135"/>
                    <a:pt x="126" y="135"/>
                  </a:cubicBezTo>
                  <a:cubicBezTo>
                    <a:pt x="127" y="136"/>
                    <a:pt x="127" y="136"/>
                    <a:pt x="127" y="136"/>
                  </a:cubicBezTo>
                  <a:cubicBezTo>
                    <a:pt x="127" y="136"/>
                    <a:pt x="127" y="136"/>
                    <a:pt x="127" y="136"/>
                  </a:cubicBezTo>
                  <a:cubicBezTo>
                    <a:pt x="127" y="136"/>
                    <a:pt x="127" y="136"/>
                    <a:pt x="127" y="136"/>
                  </a:cubicBezTo>
                  <a:cubicBezTo>
                    <a:pt x="126" y="136"/>
                    <a:pt x="126" y="136"/>
                    <a:pt x="126" y="136"/>
                  </a:cubicBezTo>
                  <a:cubicBezTo>
                    <a:pt x="126" y="137"/>
                    <a:pt x="126" y="137"/>
                    <a:pt x="126" y="137"/>
                  </a:cubicBezTo>
                  <a:cubicBezTo>
                    <a:pt x="125" y="137"/>
                    <a:pt x="125" y="137"/>
                    <a:pt x="125" y="137"/>
                  </a:cubicBezTo>
                  <a:cubicBezTo>
                    <a:pt x="124" y="137"/>
                    <a:pt x="124" y="137"/>
                    <a:pt x="124" y="137"/>
                  </a:cubicBezTo>
                  <a:cubicBezTo>
                    <a:pt x="124" y="137"/>
                    <a:pt x="124" y="137"/>
                    <a:pt x="124" y="137"/>
                  </a:cubicBezTo>
                  <a:cubicBezTo>
                    <a:pt x="125" y="137"/>
                    <a:pt x="125" y="137"/>
                    <a:pt x="125" y="137"/>
                  </a:cubicBezTo>
                  <a:cubicBezTo>
                    <a:pt x="126" y="137"/>
                    <a:pt x="126" y="137"/>
                    <a:pt x="126" y="137"/>
                  </a:cubicBezTo>
                  <a:cubicBezTo>
                    <a:pt x="126" y="137"/>
                    <a:pt x="126" y="137"/>
                    <a:pt x="126" y="137"/>
                  </a:cubicBezTo>
                  <a:cubicBezTo>
                    <a:pt x="127" y="137"/>
                    <a:pt x="127" y="137"/>
                    <a:pt x="127" y="137"/>
                  </a:cubicBezTo>
                  <a:cubicBezTo>
                    <a:pt x="128" y="136"/>
                    <a:pt x="128" y="136"/>
                    <a:pt x="128" y="136"/>
                  </a:cubicBezTo>
                  <a:cubicBezTo>
                    <a:pt x="128" y="137"/>
                    <a:pt x="128" y="137"/>
                    <a:pt x="128" y="137"/>
                  </a:cubicBezTo>
                  <a:cubicBezTo>
                    <a:pt x="128" y="137"/>
                    <a:pt x="128" y="137"/>
                    <a:pt x="128" y="137"/>
                  </a:cubicBezTo>
                  <a:cubicBezTo>
                    <a:pt x="128" y="138"/>
                    <a:pt x="128" y="138"/>
                    <a:pt x="128" y="138"/>
                  </a:cubicBezTo>
                  <a:cubicBezTo>
                    <a:pt x="129" y="137"/>
                    <a:pt x="129" y="137"/>
                    <a:pt x="129" y="137"/>
                  </a:cubicBezTo>
                  <a:cubicBezTo>
                    <a:pt x="130" y="137"/>
                    <a:pt x="130" y="137"/>
                    <a:pt x="130" y="137"/>
                  </a:cubicBezTo>
                  <a:cubicBezTo>
                    <a:pt x="132" y="138"/>
                    <a:pt x="132" y="138"/>
                    <a:pt x="132" y="138"/>
                  </a:cubicBezTo>
                  <a:cubicBezTo>
                    <a:pt x="132" y="138"/>
                    <a:pt x="132" y="138"/>
                    <a:pt x="132" y="138"/>
                  </a:cubicBezTo>
                  <a:cubicBezTo>
                    <a:pt x="133" y="138"/>
                    <a:pt x="133" y="138"/>
                    <a:pt x="133" y="138"/>
                  </a:cubicBezTo>
                  <a:cubicBezTo>
                    <a:pt x="133" y="139"/>
                    <a:pt x="133" y="139"/>
                    <a:pt x="133" y="139"/>
                  </a:cubicBezTo>
                  <a:cubicBezTo>
                    <a:pt x="133" y="139"/>
                    <a:pt x="133" y="139"/>
                    <a:pt x="133" y="139"/>
                  </a:cubicBezTo>
                  <a:cubicBezTo>
                    <a:pt x="133" y="140"/>
                    <a:pt x="133" y="140"/>
                    <a:pt x="133" y="140"/>
                  </a:cubicBezTo>
                  <a:cubicBezTo>
                    <a:pt x="132" y="140"/>
                    <a:pt x="132" y="140"/>
                    <a:pt x="132" y="140"/>
                  </a:cubicBezTo>
                  <a:cubicBezTo>
                    <a:pt x="132" y="141"/>
                    <a:pt x="132" y="141"/>
                    <a:pt x="132" y="141"/>
                  </a:cubicBezTo>
                  <a:cubicBezTo>
                    <a:pt x="132" y="141"/>
                    <a:pt x="132" y="141"/>
                    <a:pt x="132" y="141"/>
                  </a:cubicBezTo>
                  <a:cubicBezTo>
                    <a:pt x="131" y="141"/>
                    <a:pt x="131" y="141"/>
                    <a:pt x="131" y="141"/>
                  </a:cubicBezTo>
                  <a:cubicBezTo>
                    <a:pt x="129" y="142"/>
                    <a:pt x="129" y="142"/>
                    <a:pt x="129" y="142"/>
                  </a:cubicBezTo>
                  <a:cubicBezTo>
                    <a:pt x="128" y="142"/>
                    <a:pt x="128" y="142"/>
                    <a:pt x="128" y="142"/>
                  </a:cubicBezTo>
                  <a:cubicBezTo>
                    <a:pt x="127" y="142"/>
                    <a:pt x="127" y="142"/>
                    <a:pt x="127" y="142"/>
                  </a:cubicBezTo>
                  <a:cubicBezTo>
                    <a:pt x="126" y="142"/>
                    <a:pt x="126" y="142"/>
                    <a:pt x="126" y="142"/>
                  </a:cubicBezTo>
                  <a:cubicBezTo>
                    <a:pt x="126" y="141"/>
                    <a:pt x="126" y="141"/>
                    <a:pt x="126" y="141"/>
                  </a:cubicBezTo>
                  <a:cubicBezTo>
                    <a:pt x="126" y="141"/>
                    <a:pt x="126" y="141"/>
                    <a:pt x="126" y="141"/>
                  </a:cubicBezTo>
                  <a:cubicBezTo>
                    <a:pt x="126" y="140"/>
                    <a:pt x="126" y="140"/>
                    <a:pt x="126" y="140"/>
                  </a:cubicBezTo>
                  <a:cubicBezTo>
                    <a:pt x="125" y="140"/>
                    <a:pt x="125" y="140"/>
                    <a:pt x="125" y="140"/>
                  </a:cubicBezTo>
                  <a:cubicBezTo>
                    <a:pt x="125" y="141"/>
                    <a:pt x="125" y="141"/>
                    <a:pt x="125" y="141"/>
                  </a:cubicBezTo>
                  <a:cubicBezTo>
                    <a:pt x="125" y="141"/>
                    <a:pt x="125" y="141"/>
                    <a:pt x="125" y="141"/>
                  </a:cubicBezTo>
                  <a:cubicBezTo>
                    <a:pt x="125" y="142"/>
                    <a:pt x="125" y="142"/>
                    <a:pt x="125" y="142"/>
                  </a:cubicBezTo>
                  <a:cubicBezTo>
                    <a:pt x="125" y="142"/>
                    <a:pt x="125" y="142"/>
                    <a:pt x="125" y="142"/>
                  </a:cubicBezTo>
                  <a:cubicBezTo>
                    <a:pt x="125" y="142"/>
                    <a:pt x="125" y="142"/>
                    <a:pt x="125" y="142"/>
                  </a:cubicBezTo>
                  <a:cubicBezTo>
                    <a:pt x="124" y="142"/>
                    <a:pt x="124" y="142"/>
                    <a:pt x="124" y="142"/>
                  </a:cubicBezTo>
                  <a:cubicBezTo>
                    <a:pt x="124" y="142"/>
                    <a:pt x="124" y="142"/>
                    <a:pt x="124" y="142"/>
                  </a:cubicBezTo>
                  <a:cubicBezTo>
                    <a:pt x="124" y="142"/>
                    <a:pt x="124" y="142"/>
                    <a:pt x="124" y="142"/>
                  </a:cubicBezTo>
                  <a:cubicBezTo>
                    <a:pt x="124" y="142"/>
                    <a:pt x="124" y="142"/>
                    <a:pt x="124" y="142"/>
                  </a:cubicBezTo>
                  <a:cubicBezTo>
                    <a:pt x="124" y="142"/>
                    <a:pt x="124" y="142"/>
                    <a:pt x="124" y="142"/>
                  </a:cubicBezTo>
                  <a:cubicBezTo>
                    <a:pt x="125" y="143"/>
                    <a:pt x="125" y="143"/>
                    <a:pt x="125" y="143"/>
                  </a:cubicBezTo>
                  <a:cubicBezTo>
                    <a:pt x="125" y="143"/>
                    <a:pt x="125" y="143"/>
                    <a:pt x="125" y="143"/>
                  </a:cubicBezTo>
                  <a:cubicBezTo>
                    <a:pt x="124" y="144"/>
                    <a:pt x="124" y="144"/>
                    <a:pt x="124" y="144"/>
                  </a:cubicBezTo>
                  <a:cubicBezTo>
                    <a:pt x="124" y="144"/>
                    <a:pt x="124" y="144"/>
                    <a:pt x="124" y="144"/>
                  </a:cubicBezTo>
                  <a:cubicBezTo>
                    <a:pt x="124" y="144"/>
                    <a:pt x="124" y="144"/>
                    <a:pt x="124" y="144"/>
                  </a:cubicBezTo>
                  <a:cubicBezTo>
                    <a:pt x="123" y="144"/>
                    <a:pt x="123" y="144"/>
                    <a:pt x="123" y="144"/>
                  </a:cubicBezTo>
                  <a:cubicBezTo>
                    <a:pt x="123" y="145"/>
                    <a:pt x="123" y="145"/>
                    <a:pt x="123" y="145"/>
                  </a:cubicBezTo>
                  <a:cubicBezTo>
                    <a:pt x="123" y="145"/>
                    <a:pt x="123" y="145"/>
                    <a:pt x="123" y="145"/>
                  </a:cubicBezTo>
                  <a:cubicBezTo>
                    <a:pt x="121" y="146"/>
                    <a:pt x="121" y="146"/>
                    <a:pt x="121" y="146"/>
                  </a:cubicBezTo>
                  <a:cubicBezTo>
                    <a:pt x="121" y="145"/>
                    <a:pt x="121" y="145"/>
                    <a:pt x="121" y="145"/>
                  </a:cubicBezTo>
                  <a:cubicBezTo>
                    <a:pt x="120" y="145"/>
                    <a:pt x="120" y="145"/>
                    <a:pt x="120" y="145"/>
                  </a:cubicBezTo>
                  <a:cubicBezTo>
                    <a:pt x="119" y="146"/>
                    <a:pt x="119" y="146"/>
                    <a:pt x="119" y="146"/>
                  </a:cubicBezTo>
                  <a:cubicBezTo>
                    <a:pt x="119" y="147"/>
                    <a:pt x="119" y="147"/>
                    <a:pt x="119" y="147"/>
                  </a:cubicBezTo>
                  <a:cubicBezTo>
                    <a:pt x="119" y="147"/>
                    <a:pt x="119" y="147"/>
                    <a:pt x="119" y="147"/>
                  </a:cubicBezTo>
                  <a:cubicBezTo>
                    <a:pt x="121" y="146"/>
                    <a:pt x="121" y="146"/>
                    <a:pt x="121" y="146"/>
                  </a:cubicBezTo>
                  <a:cubicBezTo>
                    <a:pt x="122" y="146"/>
                    <a:pt x="122" y="146"/>
                    <a:pt x="122" y="146"/>
                  </a:cubicBezTo>
                  <a:cubicBezTo>
                    <a:pt x="122" y="146"/>
                    <a:pt x="122" y="146"/>
                    <a:pt x="122" y="146"/>
                  </a:cubicBezTo>
                  <a:cubicBezTo>
                    <a:pt x="123" y="146"/>
                    <a:pt x="123" y="146"/>
                    <a:pt x="123" y="146"/>
                  </a:cubicBezTo>
                  <a:cubicBezTo>
                    <a:pt x="123" y="146"/>
                    <a:pt x="123" y="146"/>
                    <a:pt x="123" y="146"/>
                  </a:cubicBezTo>
                  <a:cubicBezTo>
                    <a:pt x="124" y="147"/>
                    <a:pt x="124" y="147"/>
                    <a:pt x="124" y="147"/>
                  </a:cubicBezTo>
                  <a:cubicBezTo>
                    <a:pt x="125" y="147"/>
                    <a:pt x="125" y="147"/>
                    <a:pt x="125" y="147"/>
                  </a:cubicBezTo>
                  <a:cubicBezTo>
                    <a:pt x="126" y="146"/>
                    <a:pt x="126" y="146"/>
                    <a:pt x="126" y="146"/>
                  </a:cubicBezTo>
                  <a:cubicBezTo>
                    <a:pt x="127" y="146"/>
                    <a:pt x="127" y="146"/>
                    <a:pt x="127" y="146"/>
                  </a:cubicBezTo>
                  <a:cubicBezTo>
                    <a:pt x="128" y="147"/>
                    <a:pt x="128" y="147"/>
                    <a:pt x="128" y="147"/>
                  </a:cubicBezTo>
                  <a:cubicBezTo>
                    <a:pt x="128" y="146"/>
                    <a:pt x="128" y="146"/>
                    <a:pt x="128" y="146"/>
                  </a:cubicBezTo>
                  <a:cubicBezTo>
                    <a:pt x="129" y="147"/>
                    <a:pt x="129" y="147"/>
                    <a:pt x="129" y="147"/>
                  </a:cubicBezTo>
                  <a:cubicBezTo>
                    <a:pt x="129" y="147"/>
                    <a:pt x="129" y="147"/>
                    <a:pt x="129" y="147"/>
                  </a:cubicBezTo>
                  <a:cubicBezTo>
                    <a:pt x="129" y="147"/>
                    <a:pt x="129" y="147"/>
                    <a:pt x="129" y="147"/>
                  </a:cubicBezTo>
                  <a:cubicBezTo>
                    <a:pt x="130" y="147"/>
                    <a:pt x="130" y="147"/>
                    <a:pt x="130" y="147"/>
                  </a:cubicBezTo>
                  <a:cubicBezTo>
                    <a:pt x="129" y="148"/>
                    <a:pt x="129" y="148"/>
                    <a:pt x="129" y="148"/>
                  </a:cubicBezTo>
                  <a:cubicBezTo>
                    <a:pt x="129" y="148"/>
                    <a:pt x="129" y="148"/>
                    <a:pt x="129" y="148"/>
                  </a:cubicBezTo>
                  <a:cubicBezTo>
                    <a:pt x="128" y="148"/>
                    <a:pt x="128" y="148"/>
                    <a:pt x="128" y="148"/>
                  </a:cubicBezTo>
                  <a:cubicBezTo>
                    <a:pt x="127" y="148"/>
                    <a:pt x="127" y="148"/>
                    <a:pt x="127" y="148"/>
                  </a:cubicBezTo>
                  <a:cubicBezTo>
                    <a:pt x="126" y="148"/>
                    <a:pt x="126" y="148"/>
                    <a:pt x="126" y="148"/>
                  </a:cubicBezTo>
                  <a:cubicBezTo>
                    <a:pt x="125" y="148"/>
                    <a:pt x="125" y="148"/>
                    <a:pt x="125" y="148"/>
                  </a:cubicBezTo>
                  <a:cubicBezTo>
                    <a:pt x="125" y="149"/>
                    <a:pt x="125" y="149"/>
                    <a:pt x="125" y="149"/>
                  </a:cubicBezTo>
                  <a:cubicBezTo>
                    <a:pt x="124" y="148"/>
                    <a:pt x="124" y="148"/>
                    <a:pt x="124" y="148"/>
                  </a:cubicBezTo>
                  <a:cubicBezTo>
                    <a:pt x="124" y="148"/>
                    <a:pt x="124" y="148"/>
                    <a:pt x="124" y="148"/>
                  </a:cubicBezTo>
                  <a:cubicBezTo>
                    <a:pt x="123" y="148"/>
                    <a:pt x="123" y="148"/>
                    <a:pt x="123" y="148"/>
                  </a:cubicBezTo>
                  <a:cubicBezTo>
                    <a:pt x="122" y="149"/>
                    <a:pt x="122" y="149"/>
                    <a:pt x="122" y="149"/>
                  </a:cubicBezTo>
                  <a:cubicBezTo>
                    <a:pt x="123" y="149"/>
                    <a:pt x="123" y="149"/>
                    <a:pt x="123" y="149"/>
                  </a:cubicBezTo>
                  <a:cubicBezTo>
                    <a:pt x="123" y="149"/>
                    <a:pt x="123" y="149"/>
                    <a:pt x="123" y="149"/>
                  </a:cubicBezTo>
                  <a:cubicBezTo>
                    <a:pt x="124" y="149"/>
                    <a:pt x="124" y="149"/>
                    <a:pt x="124" y="149"/>
                  </a:cubicBezTo>
                  <a:cubicBezTo>
                    <a:pt x="125" y="149"/>
                    <a:pt x="125" y="149"/>
                    <a:pt x="125" y="149"/>
                  </a:cubicBezTo>
                  <a:cubicBezTo>
                    <a:pt x="126" y="149"/>
                    <a:pt x="126" y="149"/>
                    <a:pt x="126" y="149"/>
                  </a:cubicBezTo>
                  <a:cubicBezTo>
                    <a:pt x="126" y="150"/>
                    <a:pt x="126" y="150"/>
                    <a:pt x="126" y="150"/>
                  </a:cubicBezTo>
                  <a:cubicBezTo>
                    <a:pt x="126" y="149"/>
                    <a:pt x="126" y="149"/>
                    <a:pt x="126" y="149"/>
                  </a:cubicBezTo>
                  <a:cubicBezTo>
                    <a:pt x="127" y="148"/>
                    <a:pt x="127" y="148"/>
                    <a:pt x="127" y="148"/>
                  </a:cubicBezTo>
                  <a:cubicBezTo>
                    <a:pt x="127" y="148"/>
                    <a:pt x="128" y="148"/>
                    <a:pt x="128" y="148"/>
                  </a:cubicBezTo>
                  <a:cubicBezTo>
                    <a:pt x="128" y="148"/>
                    <a:pt x="129" y="148"/>
                    <a:pt x="129" y="148"/>
                  </a:cubicBezTo>
                  <a:cubicBezTo>
                    <a:pt x="129" y="148"/>
                    <a:pt x="129" y="148"/>
                    <a:pt x="129" y="148"/>
                  </a:cubicBezTo>
                  <a:cubicBezTo>
                    <a:pt x="129" y="149"/>
                    <a:pt x="129" y="149"/>
                    <a:pt x="129" y="149"/>
                  </a:cubicBezTo>
                  <a:cubicBezTo>
                    <a:pt x="130" y="148"/>
                    <a:pt x="130" y="148"/>
                    <a:pt x="130" y="148"/>
                  </a:cubicBezTo>
                  <a:cubicBezTo>
                    <a:pt x="131" y="148"/>
                    <a:pt x="131" y="148"/>
                    <a:pt x="131" y="148"/>
                  </a:cubicBezTo>
                  <a:cubicBezTo>
                    <a:pt x="132" y="148"/>
                    <a:pt x="132" y="148"/>
                    <a:pt x="132" y="148"/>
                  </a:cubicBezTo>
                  <a:cubicBezTo>
                    <a:pt x="133" y="147"/>
                    <a:pt x="133" y="147"/>
                    <a:pt x="133" y="147"/>
                  </a:cubicBezTo>
                  <a:cubicBezTo>
                    <a:pt x="133" y="147"/>
                    <a:pt x="133" y="147"/>
                    <a:pt x="133" y="147"/>
                  </a:cubicBezTo>
                  <a:cubicBezTo>
                    <a:pt x="133" y="147"/>
                    <a:pt x="133" y="147"/>
                    <a:pt x="133" y="147"/>
                  </a:cubicBezTo>
                  <a:cubicBezTo>
                    <a:pt x="133" y="147"/>
                    <a:pt x="133" y="147"/>
                    <a:pt x="133" y="147"/>
                  </a:cubicBezTo>
                  <a:cubicBezTo>
                    <a:pt x="133" y="148"/>
                    <a:pt x="133" y="148"/>
                    <a:pt x="133" y="148"/>
                  </a:cubicBezTo>
                  <a:cubicBezTo>
                    <a:pt x="134" y="147"/>
                    <a:pt x="134" y="147"/>
                    <a:pt x="134" y="147"/>
                  </a:cubicBezTo>
                  <a:cubicBezTo>
                    <a:pt x="134" y="147"/>
                    <a:pt x="134" y="147"/>
                    <a:pt x="134" y="147"/>
                  </a:cubicBezTo>
                  <a:cubicBezTo>
                    <a:pt x="135" y="148"/>
                    <a:pt x="135" y="148"/>
                    <a:pt x="135" y="148"/>
                  </a:cubicBezTo>
                  <a:cubicBezTo>
                    <a:pt x="136" y="148"/>
                    <a:pt x="136" y="148"/>
                    <a:pt x="136" y="148"/>
                  </a:cubicBezTo>
                  <a:cubicBezTo>
                    <a:pt x="137" y="149"/>
                    <a:pt x="137" y="149"/>
                    <a:pt x="137" y="149"/>
                  </a:cubicBezTo>
                  <a:cubicBezTo>
                    <a:pt x="138" y="149"/>
                    <a:pt x="138" y="149"/>
                    <a:pt x="138" y="149"/>
                  </a:cubicBezTo>
                  <a:cubicBezTo>
                    <a:pt x="139" y="149"/>
                    <a:pt x="139" y="149"/>
                    <a:pt x="139" y="149"/>
                  </a:cubicBezTo>
                  <a:cubicBezTo>
                    <a:pt x="140" y="149"/>
                    <a:pt x="140" y="149"/>
                    <a:pt x="140" y="149"/>
                  </a:cubicBezTo>
                  <a:cubicBezTo>
                    <a:pt x="141" y="149"/>
                    <a:pt x="141" y="149"/>
                    <a:pt x="141" y="149"/>
                  </a:cubicBezTo>
                  <a:cubicBezTo>
                    <a:pt x="141" y="149"/>
                    <a:pt x="141" y="149"/>
                    <a:pt x="141" y="149"/>
                  </a:cubicBezTo>
                  <a:cubicBezTo>
                    <a:pt x="142" y="149"/>
                    <a:pt x="142" y="149"/>
                    <a:pt x="142" y="149"/>
                  </a:cubicBezTo>
                  <a:cubicBezTo>
                    <a:pt x="143" y="149"/>
                    <a:pt x="143" y="149"/>
                    <a:pt x="143" y="149"/>
                  </a:cubicBezTo>
                  <a:cubicBezTo>
                    <a:pt x="143" y="149"/>
                    <a:pt x="143" y="149"/>
                    <a:pt x="143" y="149"/>
                  </a:cubicBezTo>
                  <a:cubicBezTo>
                    <a:pt x="143" y="150"/>
                    <a:pt x="143" y="150"/>
                    <a:pt x="143" y="150"/>
                  </a:cubicBezTo>
                  <a:cubicBezTo>
                    <a:pt x="142" y="150"/>
                    <a:pt x="142" y="150"/>
                    <a:pt x="142" y="150"/>
                  </a:cubicBezTo>
                  <a:cubicBezTo>
                    <a:pt x="141" y="151"/>
                    <a:pt x="141" y="151"/>
                    <a:pt x="141" y="151"/>
                  </a:cubicBezTo>
                  <a:cubicBezTo>
                    <a:pt x="141" y="151"/>
                    <a:pt x="141" y="151"/>
                    <a:pt x="141" y="151"/>
                  </a:cubicBezTo>
                  <a:cubicBezTo>
                    <a:pt x="140" y="151"/>
                    <a:pt x="140" y="151"/>
                    <a:pt x="140" y="151"/>
                  </a:cubicBezTo>
                  <a:cubicBezTo>
                    <a:pt x="140" y="151"/>
                    <a:pt x="140" y="151"/>
                    <a:pt x="140" y="151"/>
                  </a:cubicBezTo>
                  <a:cubicBezTo>
                    <a:pt x="141" y="152"/>
                    <a:pt x="141" y="152"/>
                    <a:pt x="141" y="152"/>
                  </a:cubicBezTo>
                  <a:cubicBezTo>
                    <a:pt x="141" y="152"/>
                    <a:pt x="141" y="152"/>
                    <a:pt x="141" y="152"/>
                  </a:cubicBezTo>
                  <a:cubicBezTo>
                    <a:pt x="140" y="152"/>
                    <a:pt x="140" y="152"/>
                    <a:pt x="140" y="152"/>
                  </a:cubicBezTo>
                  <a:cubicBezTo>
                    <a:pt x="140" y="152"/>
                    <a:pt x="140" y="152"/>
                    <a:pt x="140" y="152"/>
                  </a:cubicBezTo>
                  <a:cubicBezTo>
                    <a:pt x="140" y="152"/>
                    <a:pt x="140" y="152"/>
                    <a:pt x="140" y="152"/>
                  </a:cubicBezTo>
                  <a:cubicBezTo>
                    <a:pt x="139" y="152"/>
                    <a:pt x="139" y="152"/>
                    <a:pt x="139" y="152"/>
                  </a:cubicBezTo>
                  <a:cubicBezTo>
                    <a:pt x="139" y="152"/>
                    <a:pt x="139" y="152"/>
                    <a:pt x="139" y="152"/>
                  </a:cubicBezTo>
                  <a:cubicBezTo>
                    <a:pt x="139" y="152"/>
                    <a:pt x="139" y="152"/>
                    <a:pt x="139" y="152"/>
                  </a:cubicBezTo>
                  <a:cubicBezTo>
                    <a:pt x="139" y="152"/>
                    <a:pt x="139" y="152"/>
                    <a:pt x="139" y="152"/>
                  </a:cubicBezTo>
                  <a:cubicBezTo>
                    <a:pt x="138" y="152"/>
                    <a:pt x="138" y="152"/>
                    <a:pt x="138" y="152"/>
                  </a:cubicBezTo>
                  <a:cubicBezTo>
                    <a:pt x="138" y="152"/>
                    <a:pt x="138" y="152"/>
                    <a:pt x="138" y="152"/>
                  </a:cubicBezTo>
                  <a:cubicBezTo>
                    <a:pt x="138" y="153"/>
                    <a:pt x="138" y="153"/>
                    <a:pt x="138" y="153"/>
                  </a:cubicBezTo>
                  <a:cubicBezTo>
                    <a:pt x="138" y="153"/>
                    <a:pt x="138" y="153"/>
                    <a:pt x="138" y="153"/>
                  </a:cubicBezTo>
                  <a:cubicBezTo>
                    <a:pt x="138" y="153"/>
                    <a:pt x="138" y="153"/>
                    <a:pt x="138" y="153"/>
                  </a:cubicBezTo>
                  <a:cubicBezTo>
                    <a:pt x="137" y="154"/>
                    <a:pt x="137" y="154"/>
                    <a:pt x="137" y="154"/>
                  </a:cubicBezTo>
                  <a:cubicBezTo>
                    <a:pt x="137" y="154"/>
                    <a:pt x="137" y="154"/>
                    <a:pt x="137" y="154"/>
                  </a:cubicBezTo>
                  <a:cubicBezTo>
                    <a:pt x="137" y="154"/>
                    <a:pt x="137" y="154"/>
                    <a:pt x="137" y="154"/>
                  </a:cubicBezTo>
                  <a:cubicBezTo>
                    <a:pt x="136" y="153"/>
                    <a:pt x="136" y="153"/>
                    <a:pt x="136" y="153"/>
                  </a:cubicBezTo>
                  <a:cubicBezTo>
                    <a:pt x="136" y="154"/>
                    <a:pt x="136" y="154"/>
                    <a:pt x="136" y="154"/>
                  </a:cubicBezTo>
                  <a:cubicBezTo>
                    <a:pt x="136" y="154"/>
                    <a:pt x="136" y="154"/>
                    <a:pt x="136" y="154"/>
                  </a:cubicBezTo>
                  <a:cubicBezTo>
                    <a:pt x="136" y="154"/>
                    <a:pt x="136" y="154"/>
                    <a:pt x="136" y="154"/>
                  </a:cubicBezTo>
                  <a:cubicBezTo>
                    <a:pt x="136" y="154"/>
                    <a:pt x="136" y="154"/>
                    <a:pt x="136" y="154"/>
                  </a:cubicBezTo>
                  <a:cubicBezTo>
                    <a:pt x="135" y="155"/>
                    <a:pt x="135" y="155"/>
                    <a:pt x="135" y="155"/>
                  </a:cubicBezTo>
                  <a:cubicBezTo>
                    <a:pt x="135" y="155"/>
                    <a:pt x="135" y="155"/>
                    <a:pt x="135" y="155"/>
                  </a:cubicBezTo>
                  <a:cubicBezTo>
                    <a:pt x="134" y="155"/>
                    <a:pt x="134" y="155"/>
                    <a:pt x="134" y="155"/>
                  </a:cubicBezTo>
                  <a:cubicBezTo>
                    <a:pt x="134" y="154"/>
                    <a:pt x="134" y="154"/>
                    <a:pt x="134" y="154"/>
                  </a:cubicBezTo>
                  <a:cubicBezTo>
                    <a:pt x="134" y="154"/>
                    <a:pt x="134" y="154"/>
                    <a:pt x="134" y="154"/>
                  </a:cubicBezTo>
                  <a:cubicBezTo>
                    <a:pt x="134" y="155"/>
                    <a:pt x="134" y="155"/>
                    <a:pt x="134" y="155"/>
                  </a:cubicBezTo>
                  <a:cubicBezTo>
                    <a:pt x="134" y="156"/>
                    <a:pt x="134" y="156"/>
                    <a:pt x="134" y="156"/>
                  </a:cubicBezTo>
                  <a:cubicBezTo>
                    <a:pt x="134" y="156"/>
                    <a:pt x="134" y="156"/>
                    <a:pt x="134" y="156"/>
                  </a:cubicBezTo>
                  <a:cubicBezTo>
                    <a:pt x="133" y="156"/>
                    <a:pt x="133" y="156"/>
                    <a:pt x="133" y="156"/>
                  </a:cubicBezTo>
                  <a:cubicBezTo>
                    <a:pt x="133" y="155"/>
                    <a:pt x="133" y="155"/>
                    <a:pt x="133" y="155"/>
                  </a:cubicBezTo>
                  <a:cubicBezTo>
                    <a:pt x="132" y="156"/>
                    <a:pt x="132" y="156"/>
                    <a:pt x="132" y="156"/>
                  </a:cubicBezTo>
                  <a:cubicBezTo>
                    <a:pt x="132" y="156"/>
                    <a:pt x="132" y="156"/>
                    <a:pt x="132" y="156"/>
                  </a:cubicBezTo>
                  <a:cubicBezTo>
                    <a:pt x="133" y="156"/>
                    <a:pt x="133" y="156"/>
                    <a:pt x="133" y="156"/>
                  </a:cubicBezTo>
                  <a:cubicBezTo>
                    <a:pt x="133" y="157"/>
                    <a:pt x="133" y="157"/>
                    <a:pt x="133" y="157"/>
                  </a:cubicBezTo>
                  <a:cubicBezTo>
                    <a:pt x="132" y="157"/>
                    <a:pt x="132" y="157"/>
                    <a:pt x="132" y="157"/>
                  </a:cubicBezTo>
                  <a:cubicBezTo>
                    <a:pt x="131" y="157"/>
                    <a:pt x="131" y="157"/>
                    <a:pt x="131" y="157"/>
                  </a:cubicBezTo>
                  <a:cubicBezTo>
                    <a:pt x="131" y="157"/>
                    <a:pt x="131" y="157"/>
                    <a:pt x="131" y="157"/>
                  </a:cubicBezTo>
                  <a:cubicBezTo>
                    <a:pt x="131" y="157"/>
                    <a:pt x="131" y="157"/>
                    <a:pt x="131" y="157"/>
                  </a:cubicBezTo>
                  <a:cubicBezTo>
                    <a:pt x="130" y="157"/>
                    <a:pt x="130" y="157"/>
                    <a:pt x="130" y="157"/>
                  </a:cubicBezTo>
                  <a:cubicBezTo>
                    <a:pt x="130" y="157"/>
                    <a:pt x="130" y="157"/>
                    <a:pt x="130" y="157"/>
                  </a:cubicBezTo>
                  <a:cubicBezTo>
                    <a:pt x="131" y="158"/>
                    <a:pt x="131" y="158"/>
                    <a:pt x="131" y="158"/>
                  </a:cubicBezTo>
                  <a:cubicBezTo>
                    <a:pt x="131" y="158"/>
                    <a:pt x="131" y="158"/>
                    <a:pt x="131" y="158"/>
                  </a:cubicBezTo>
                  <a:cubicBezTo>
                    <a:pt x="130" y="158"/>
                    <a:pt x="130" y="158"/>
                    <a:pt x="130" y="158"/>
                  </a:cubicBezTo>
                  <a:cubicBezTo>
                    <a:pt x="129" y="158"/>
                    <a:pt x="129" y="158"/>
                    <a:pt x="129" y="158"/>
                  </a:cubicBezTo>
                  <a:cubicBezTo>
                    <a:pt x="129" y="159"/>
                    <a:pt x="129" y="159"/>
                    <a:pt x="129" y="159"/>
                  </a:cubicBezTo>
                  <a:cubicBezTo>
                    <a:pt x="128" y="159"/>
                    <a:pt x="128" y="159"/>
                    <a:pt x="128" y="159"/>
                  </a:cubicBezTo>
                  <a:cubicBezTo>
                    <a:pt x="128" y="159"/>
                    <a:pt x="128" y="159"/>
                    <a:pt x="128" y="159"/>
                  </a:cubicBezTo>
                  <a:cubicBezTo>
                    <a:pt x="127" y="160"/>
                    <a:pt x="127" y="160"/>
                    <a:pt x="127" y="160"/>
                  </a:cubicBezTo>
                  <a:cubicBezTo>
                    <a:pt x="127" y="160"/>
                    <a:pt x="127" y="160"/>
                    <a:pt x="127" y="160"/>
                  </a:cubicBezTo>
                  <a:cubicBezTo>
                    <a:pt x="127" y="159"/>
                    <a:pt x="127" y="159"/>
                    <a:pt x="127" y="159"/>
                  </a:cubicBezTo>
                  <a:cubicBezTo>
                    <a:pt x="126" y="159"/>
                    <a:pt x="126" y="159"/>
                    <a:pt x="126" y="159"/>
                  </a:cubicBezTo>
                  <a:cubicBezTo>
                    <a:pt x="126" y="160"/>
                    <a:pt x="126" y="160"/>
                    <a:pt x="126" y="160"/>
                  </a:cubicBezTo>
                  <a:cubicBezTo>
                    <a:pt x="125" y="160"/>
                    <a:pt x="125" y="160"/>
                    <a:pt x="125" y="160"/>
                  </a:cubicBezTo>
                  <a:cubicBezTo>
                    <a:pt x="125" y="160"/>
                    <a:pt x="125" y="160"/>
                    <a:pt x="125" y="160"/>
                  </a:cubicBezTo>
                  <a:cubicBezTo>
                    <a:pt x="124" y="160"/>
                    <a:pt x="124" y="160"/>
                    <a:pt x="124" y="160"/>
                  </a:cubicBezTo>
                  <a:cubicBezTo>
                    <a:pt x="124" y="160"/>
                    <a:pt x="124" y="160"/>
                    <a:pt x="124" y="160"/>
                  </a:cubicBezTo>
                  <a:cubicBezTo>
                    <a:pt x="123" y="160"/>
                    <a:pt x="123" y="160"/>
                    <a:pt x="123" y="160"/>
                  </a:cubicBezTo>
                  <a:cubicBezTo>
                    <a:pt x="123" y="160"/>
                    <a:pt x="123" y="160"/>
                    <a:pt x="123" y="160"/>
                  </a:cubicBezTo>
                  <a:cubicBezTo>
                    <a:pt x="123" y="160"/>
                    <a:pt x="123" y="160"/>
                    <a:pt x="123" y="160"/>
                  </a:cubicBezTo>
                  <a:cubicBezTo>
                    <a:pt x="122" y="161"/>
                    <a:pt x="122" y="161"/>
                    <a:pt x="122" y="161"/>
                  </a:cubicBezTo>
                  <a:cubicBezTo>
                    <a:pt x="122" y="161"/>
                    <a:pt x="122" y="161"/>
                    <a:pt x="122" y="161"/>
                  </a:cubicBezTo>
                  <a:cubicBezTo>
                    <a:pt x="122" y="160"/>
                    <a:pt x="122" y="160"/>
                    <a:pt x="122" y="160"/>
                  </a:cubicBezTo>
                  <a:cubicBezTo>
                    <a:pt x="122" y="160"/>
                    <a:pt x="122" y="160"/>
                    <a:pt x="122" y="160"/>
                  </a:cubicBezTo>
                  <a:cubicBezTo>
                    <a:pt x="121" y="161"/>
                    <a:pt x="121" y="161"/>
                    <a:pt x="121" y="161"/>
                  </a:cubicBezTo>
                  <a:cubicBezTo>
                    <a:pt x="121" y="161"/>
                    <a:pt x="121" y="161"/>
                    <a:pt x="121" y="161"/>
                  </a:cubicBezTo>
                  <a:cubicBezTo>
                    <a:pt x="121" y="161"/>
                    <a:pt x="121" y="161"/>
                    <a:pt x="121" y="161"/>
                  </a:cubicBezTo>
                  <a:cubicBezTo>
                    <a:pt x="120" y="160"/>
                    <a:pt x="120" y="160"/>
                    <a:pt x="120" y="160"/>
                  </a:cubicBezTo>
                  <a:cubicBezTo>
                    <a:pt x="120" y="160"/>
                    <a:pt x="120" y="160"/>
                    <a:pt x="120" y="160"/>
                  </a:cubicBezTo>
                  <a:cubicBezTo>
                    <a:pt x="120" y="161"/>
                    <a:pt x="120" y="161"/>
                    <a:pt x="120" y="161"/>
                  </a:cubicBezTo>
                  <a:cubicBezTo>
                    <a:pt x="120" y="161"/>
                    <a:pt x="120" y="161"/>
                    <a:pt x="120" y="161"/>
                  </a:cubicBezTo>
                  <a:cubicBezTo>
                    <a:pt x="119" y="161"/>
                    <a:pt x="119" y="161"/>
                    <a:pt x="119" y="161"/>
                  </a:cubicBezTo>
                  <a:cubicBezTo>
                    <a:pt x="119" y="161"/>
                    <a:pt x="119" y="161"/>
                    <a:pt x="119" y="161"/>
                  </a:cubicBezTo>
                  <a:cubicBezTo>
                    <a:pt x="119" y="161"/>
                    <a:pt x="119" y="161"/>
                    <a:pt x="119" y="161"/>
                  </a:cubicBezTo>
                  <a:cubicBezTo>
                    <a:pt x="119" y="162"/>
                    <a:pt x="119" y="162"/>
                    <a:pt x="119" y="162"/>
                  </a:cubicBezTo>
                  <a:cubicBezTo>
                    <a:pt x="118" y="162"/>
                    <a:pt x="118" y="162"/>
                    <a:pt x="118" y="162"/>
                  </a:cubicBezTo>
                  <a:cubicBezTo>
                    <a:pt x="118" y="161"/>
                    <a:pt x="118" y="161"/>
                    <a:pt x="118" y="161"/>
                  </a:cubicBezTo>
                  <a:cubicBezTo>
                    <a:pt x="118" y="162"/>
                    <a:pt x="118" y="162"/>
                    <a:pt x="118" y="162"/>
                  </a:cubicBezTo>
                  <a:cubicBezTo>
                    <a:pt x="117" y="162"/>
                    <a:pt x="117" y="162"/>
                    <a:pt x="117" y="162"/>
                  </a:cubicBezTo>
                  <a:cubicBezTo>
                    <a:pt x="117" y="162"/>
                    <a:pt x="117" y="162"/>
                    <a:pt x="117" y="162"/>
                  </a:cubicBezTo>
                  <a:cubicBezTo>
                    <a:pt x="117" y="162"/>
                    <a:pt x="117" y="162"/>
                    <a:pt x="117" y="162"/>
                  </a:cubicBezTo>
                  <a:cubicBezTo>
                    <a:pt x="117" y="162"/>
                    <a:pt x="117" y="162"/>
                    <a:pt x="117" y="162"/>
                  </a:cubicBezTo>
                  <a:cubicBezTo>
                    <a:pt x="117" y="162"/>
                    <a:pt x="117" y="162"/>
                    <a:pt x="117" y="162"/>
                  </a:cubicBezTo>
                  <a:cubicBezTo>
                    <a:pt x="116" y="163"/>
                    <a:pt x="116" y="163"/>
                    <a:pt x="116" y="163"/>
                  </a:cubicBezTo>
                  <a:cubicBezTo>
                    <a:pt x="116" y="163"/>
                    <a:pt x="116" y="163"/>
                    <a:pt x="116" y="163"/>
                  </a:cubicBezTo>
                  <a:cubicBezTo>
                    <a:pt x="115" y="163"/>
                    <a:pt x="115" y="163"/>
                    <a:pt x="115" y="163"/>
                  </a:cubicBezTo>
                  <a:cubicBezTo>
                    <a:pt x="115" y="163"/>
                    <a:pt x="115" y="163"/>
                    <a:pt x="115" y="163"/>
                  </a:cubicBezTo>
                  <a:cubicBezTo>
                    <a:pt x="114" y="162"/>
                    <a:pt x="114" y="162"/>
                    <a:pt x="114" y="162"/>
                  </a:cubicBezTo>
                  <a:cubicBezTo>
                    <a:pt x="114" y="161"/>
                    <a:pt x="114" y="161"/>
                    <a:pt x="114" y="161"/>
                  </a:cubicBezTo>
                  <a:cubicBezTo>
                    <a:pt x="113" y="162"/>
                    <a:pt x="113" y="162"/>
                    <a:pt x="113" y="162"/>
                  </a:cubicBezTo>
                  <a:cubicBezTo>
                    <a:pt x="113" y="162"/>
                    <a:pt x="113" y="162"/>
                    <a:pt x="113" y="162"/>
                  </a:cubicBezTo>
                  <a:cubicBezTo>
                    <a:pt x="113" y="162"/>
                    <a:pt x="113" y="162"/>
                    <a:pt x="113" y="162"/>
                  </a:cubicBezTo>
                  <a:cubicBezTo>
                    <a:pt x="113" y="163"/>
                    <a:pt x="113" y="163"/>
                    <a:pt x="113" y="163"/>
                  </a:cubicBezTo>
                  <a:cubicBezTo>
                    <a:pt x="112" y="163"/>
                    <a:pt x="112" y="163"/>
                    <a:pt x="112" y="163"/>
                  </a:cubicBezTo>
                  <a:cubicBezTo>
                    <a:pt x="112" y="163"/>
                    <a:pt x="112" y="163"/>
                    <a:pt x="112" y="163"/>
                  </a:cubicBezTo>
                  <a:cubicBezTo>
                    <a:pt x="112" y="163"/>
                    <a:pt x="112" y="163"/>
                    <a:pt x="112" y="163"/>
                  </a:cubicBezTo>
                  <a:cubicBezTo>
                    <a:pt x="111" y="163"/>
                    <a:pt x="111" y="163"/>
                    <a:pt x="111" y="163"/>
                  </a:cubicBezTo>
                  <a:cubicBezTo>
                    <a:pt x="111" y="163"/>
                    <a:pt x="111" y="163"/>
                    <a:pt x="111" y="163"/>
                  </a:cubicBezTo>
                  <a:cubicBezTo>
                    <a:pt x="110" y="163"/>
                    <a:pt x="110" y="163"/>
                    <a:pt x="110" y="163"/>
                  </a:cubicBezTo>
                  <a:cubicBezTo>
                    <a:pt x="110" y="163"/>
                    <a:pt x="110" y="163"/>
                    <a:pt x="110" y="163"/>
                  </a:cubicBezTo>
                  <a:cubicBezTo>
                    <a:pt x="109" y="163"/>
                    <a:pt x="109" y="163"/>
                    <a:pt x="109" y="163"/>
                  </a:cubicBezTo>
                  <a:cubicBezTo>
                    <a:pt x="109" y="163"/>
                    <a:pt x="109" y="163"/>
                    <a:pt x="109" y="163"/>
                  </a:cubicBezTo>
                  <a:cubicBezTo>
                    <a:pt x="109" y="163"/>
                    <a:pt x="109" y="163"/>
                    <a:pt x="109" y="163"/>
                  </a:cubicBezTo>
                  <a:cubicBezTo>
                    <a:pt x="108" y="163"/>
                    <a:pt x="108" y="163"/>
                    <a:pt x="108" y="163"/>
                  </a:cubicBezTo>
                  <a:cubicBezTo>
                    <a:pt x="108" y="163"/>
                    <a:pt x="108" y="163"/>
                    <a:pt x="108" y="163"/>
                  </a:cubicBezTo>
                  <a:cubicBezTo>
                    <a:pt x="107" y="162"/>
                    <a:pt x="107" y="162"/>
                    <a:pt x="107" y="162"/>
                  </a:cubicBezTo>
                  <a:cubicBezTo>
                    <a:pt x="108" y="162"/>
                    <a:pt x="108" y="162"/>
                    <a:pt x="108" y="162"/>
                  </a:cubicBezTo>
                  <a:cubicBezTo>
                    <a:pt x="107" y="161"/>
                    <a:pt x="107" y="161"/>
                    <a:pt x="107" y="161"/>
                  </a:cubicBezTo>
                  <a:cubicBezTo>
                    <a:pt x="107" y="161"/>
                    <a:pt x="107" y="161"/>
                    <a:pt x="107" y="161"/>
                  </a:cubicBezTo>
                  <a:cubicBezTo>
                    <a:pt x="106" y="161"/>
                    <a:pt x="106" y="161"/>
                    <a:pt x="106" y="161"/>
                  </a:cubicBezTo>
                  <a:cubicBezTo>
                    <a:pt x="106" y="160"/>
                    <a:pt x="106" y="160"/>
                    <a:pt x="106" y="160"/>
                  </a:cubicBezTo>
                  <a:cubicBezTo>
                    <a:pt x="106" y="159"/>
                    <a:pt x="106" y="159"/>
                    <a:pt x="106" y="159"/>
                  </a:cubicBezTo>
                  <a:cubicBezTo>
                    <a:pt x="106" y="159"/>
                    <a:pt x="106" y="159"/>
                    <a:pt x="106" y="159"/>
                  </a:cubicBezTo>
                  <a:cubicBezTo>
                    <a:pt x="105" y="158"/>
                    <a:pt x="105" y="158"/>
                    <a:pt x="105" y="158"/>
                  </a:cubicBezTo>
                  <a:cubicBezTo>
                    <a:pt x="105" y="159"/>
                    <a:pt x="105" y="159"/>
                    <a:pt x="105" y="159"/>
                  </a:cubicBezTo>
                  <a:cubicBezTo>
                    <a:pt x="105" y="159"/>
                    <a:pt x="105" y="159"/>
                    <a:pt x="105" y="159"/>
                  </a:cubicBezTo>
                  <a:cubicBezTo>
                    <a:pt x="105" y="159"/>
                    <a:pt x="105" y="159"/>
                    <a:pt x="105" y="159"/>
                  </a:cubicBezTo>
                  <a:cubicBezTo>
                    <a:pt x="106" y="160"/>
                    <a:pt x="106" y="160"/>
                    <a:pt x="106" y="160"/>
                  </a:cubicBezTo>
                  <a:cubicBezTo>
                    <a:pt x="106" y="160"/>
                    <a:pt x="106" y="160"/>
                    <a:pt x="106" y="160"/>
                  </a:cubicBezTo>
                  <a:cubicBezTo>
                    <a:pt x="106" y="161"/>
                    <a:pt x="106" y="161"/>
                    <a:pt x="106" y="161"/>
                  </a:cubicBezTo>
                  <a:cubicBezTo>
                    <a:pt x="106" y="162"/>
                    <a:pt x="106" y="162"/>
                    <a:pt x="106" y="162"/>
                  </a:cubicBezTo>
                  <a:cubicBezTo>
                    <a:pt x="106" y="162"/>
                    <a:pt x="106" y="162"/>
                    <a:pt x="106" y="162"/>
                  </a:cubicBezTo>
                  <a:cubicBezTo>
                    <a:pt x="106" y="162"/>
                    <a:pt x="106" y="162"/>
                    <a:pt x="106" y="162"/>
                  </a:cubicBezTo>
                  <a:cubicBezTo>
                    <a:pt x="107" y="162"/>
                    <a:pt x="107" y="162"/>
                    <a:pt x="107" y="162"/>
                  </a:cubicBezTo>
                  <a:cubicBezTo>
                    <a:pt x="107" y="163"/>
                    <a:pt x="107" y="163"/>
                    <a:pt x="107" y="163"/>
                  </a:cubicBezTo>
                  <a:cubicBezTo>
                    <a:pt x="107" y="164"/>
                    <a:pt x="107" y="164"/>
                    <a:pt x="107" y="164"/>
                  </a:cubicBezTo>
                  <a:cubicBezTo>
                    <a:pt x="106" y="165"/>
                    <a:pt x="106" y="165"/>
                    <a:pt x="106" y="165"/>
                  </a:cubicBezTo>
                  <a:cubicBezTo>
                    <a:pt x="106" y="165"/>
                    <a:pt x="106" y="165"/>
                    <a:pt x="106" y="165"/>
                  </a:cubicBezTo>
                  <a:cubicBezTo>
                    <a:pt x="105" y="165"/>
                    <a:pt x="105" y="165"/>
                    <a:pt x="105" y="165"/>
                  </a:cubicBezTo>
                  <a:cubicBezTo>
                    <a:pt x="105" y="165"/>
                    <a:pt x="105" y="165"/>
                    <a:pt x="105" y="165"/>
                  </a:cubicBezTo>
                  <a:cubicBezTo>
                    <a:pt x="104" y="165"/>
                    <a:pt x="104" y="165"/>
                    <a:pt x="104" y="165"/>
                  </a:cubicBezTo>
                  <a:cubicBezTo>
                    <a:pt x="104" y="166"/>
                    <a:pt x="104" y="166"/>
                    <a:pt x="104" y="166"/>
                  </a:cubicBezTo>
                  <a:cubicBezTo>
                    <a:pt x="103" y="166"/>
                    <a:pt x="103" y="166"/>
                    <a:pt x="103" y="166"/>
                  </a:cubicBezTo>
                  <a:cubicBezTo>
                    <a:pt x="103" y="166"/>
                    <a:pt x="103" y="166"/>
                    <a:pt x="103" y="166"/>
                  </a:cubicBezTo>
                  <a:cubicBezTo>
                    <a:pt x="103" y="166"/>
                    <a:pt x="103" y="166"/>
                    <a:pt x="103" y="166"/>
                  </a:cubicBezTo>
                  <a:cubicBezTo>
                    <a:pt x="103" y="166"/>
                    <a:pt x="103" y="166"/>
                    <a:pt x="103" y="166"/>
                  </a:cubicBezTo>
                  <a:cubicBezTo>
                    <a:pt x="103" y="167"/>
                    <a:pt x="103" y="167"/>
                    <a:pt x="103" y="167"/>
                  </a:cubicBezTo>
                  <a:cubicBezTo>
                    <a:pt x="102" y="167"/>
                    <a:pt x="102" y="167"/>
                    <a:pt x="102" y="167"/>
                  </a:cubicBezTo>
                  <a:cubicBezTo>
                    <a:pt x="102" y="167"/>
                    <a:pt x="102" y="167"/>
                    <a:pt x="102" y="167"/>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9"/>
                    <a:pt x="101" y="169"/>
                    <a:pt x="101" y="169"/>
                  </a:cubicBezTo>
                  <a:cubicBezTo>
                    <a:pt x="101" y="169"/>
                    <a:pt x="101" y="169"/>
                    <a:pt x="101" y="169"/>
                  </a:cubicBezTo>
                  <a:cubicBezTo>
                    <a:pt x="100" y="169"/>
                    <a:pt x="100" y="169"/>
                    <a:pt x="100" y="169"/>
                  </a:cubicBezTo>
                  <a:cubicBezTo>
                    <a:pt x="100" y="169"/>
                    <a:pt x="100" y="169"/>
                    <a:pt x="100" y="169"/>
                  </a:cubicBezTo>
                  <a:cubicBezTo>
                    <a:pt x="100" y="169"/>
                    <a:pt x="100" y="169"/>
                    <a:pt x="100" y="169"/>
                  </a:cubicBezTo>
                  <a:cubicBezTo>
                    <a:pt x="100" y="169"/>
                    <a:pt x="100" y="169"/>
                    <a:pt x="100" y="169"/>
                  </a:cubicBezTo>
                  <a:cubicBezTo>
                    <a:pt x="100" y="169"/>
                    <a:pt x="100" y="169"/>
                    <a:pt x="100" y="169"/>
                  </a:cubicBezTo>
                  <a:cubicBezTo>
                    <a:pt x="100" y="170"/>
                    <a:pt x="100" y="170"/>
                    <a:pt x="100" y="170"/>
                  </a:cubicBezTo>
                  <a:cubicBezTo>
                    <a:pt x="100" y="170"/>
                    <a:pt x="100" y="170"/>
                    <a:pt x="100" y="170"/>
                  </a:cubicBezTo>
                  <a:cubicBezTo>
                    <a:pt x="99" y="170"/>
                    <a:pt x="99" y="170"/>
                    <a:pt x="99" y="170"/>
                  </a:cubicBezTo>
                  <a:cubicBezTo>
                    <a:pt x="98" y="171"/>
                    <a:pt x="98" y="171"/>
                    <a:pt x="98" y="171"/>
                  </a:cubicBezTo>
                  <a:cubicBezTo>
                    <a:pt x="98" y="172"/>
                    <a:pt x="98" y="172"/>
                    <a:pt x="98" y="172"/>
                  </a:cubicBezTo>
                  <a:cubicBezTo>
                    <a:pt x="98" y="172"/>
                    <a:pt x="98" y="172"/>
                    <a:pt x="98" y="172"/>
                  </a:cubicBezTo>
                  <a:cubicBezTo>
                    <a:pt x="98" y="173"/>
                    <a:pt x="98" y="173"/>
                    <a:pt x="98" y="173"/>
                  </a:cubicBezTo>
                  <a:cubicBezTo>
                    <a:pt x="97" y="174"/>
                    <a:pt x="97" y="174"/>
                    <a:pt x="97" y="174"/>
                  </a:cubicBezTo>
                  <a:cubicBezTo>
                    <a:pt x="97" y="174"/>
                    <a:pt x="97" y="174"/>
                    <a:pt x="97" y="174"/>
                  </a:cubicBezTo>
                  <a:cubicBezTo>
                    <a:pt x="96" y="174"/>
                    <a:pt x="96" y="174"/>
                    <a:pt x="96" y="174"/>
                  </a:cubicBezTo>
                  <a:cubicBezTo>
                    <a:pt x="96" y="173"/>
                    <a:pt x="96" y="173"/>
                    <a:pt x="96" y="173"/>
                  </a:cubicBezTo>
                  <a:cubicBezTo>
                    <a:pt x="96" y="173"/>
                    <a:pt x="96" y="173"/>
                    <a:pt x="96" y="173"/>
                  </a:cubicBezTo>
                  <a:cubicBezTo>
                    <a:pt x="96" y="173"/>
                    <a:pt x="96" y="173"/>
                    <a:pt x="96" y="173"/>
                  </a:cubicBezTo>
                  <a:cubicBezTo>
                    <a:pt x="96" y="173"/>
                    <a:pt x="96" y="173"/>
                    <a:pt x="96" y="173"/>
                  </a:cubicBezTo>
                  <a:cubicBezTo>
                    <a:pt x="96" y="174"/>
                    <a:pt x="96" y="174"/>
                    <a:pt x="96" y="174"/>
                  </a:cubicBezTo>
                  <a:cubicBezTo>
                    <a:pt x="96" y="174"/>
                    <a:pt x="96" y="174"/>
                    <a:pt x="96" y="174"/>
                  </a:cubicBezTo>
                  <a:cubicBezTo>
                    <a:pt x="95" y="174"/>
                    <a:pt x="95" y="174"/>
                    <a:pt x="95" y="174"/>
                  </a:cubicBezTo>
                  <a:cubicBezTo>
                    <a:pt x="94" y="175"/>
                    <a:pt x="94" y="175"/>
                    <a:pt x="94" y="175"/>
                  </a:cubicBezTo>
                  <a:cubicBezTo>
                    <a:pt x="94" y="176"/>
                    <a:pt x="94" y="176"/>
                    <a:pt x="94" y="176"/>
                  </a:cubicBezTo>
                  <a:cubicBezTo>
                    <a:pt x="94" y="175"/>
                    <a:pt x="94" y="175"/>
                    <a:pt x="94" y="175"/>
                  </a:cubicBezTo>
                  <a:cubicBezTo>
                    <a:pt x="94" y="175"/>
                    <a:pt x="94" y="175"/>
                    <a:pt x="94" y="175"/>
                  </a:cubicBezTo>
                  <a:cubicBezTo>
                    <a:pt x="93" y="175"/>
                    <a:pt x="93" y="175"/>
                    <a:pt x="93" y="175"/>
                  </a:cubicBezTo>
                  <a:cubicBezTo>
                    <a:pt x="93" y="175"/>
                    <a:pt x="93" y="175"/>
                    <a:pt x="93" y="175"/>
                  </a:cubicBezTo>
                  <a:cubicBezTo>
                    <a:pt x="93" y="175"/>
                    <a:pt x="93" y="175"/>
                    <a:pt x="93" y="175"/>
                  </a:cubicBezTo>
                  <a:cubicBezTo>
                    <a:pt x="93" y="175"/>
                    <a:pt x="93" y="175"/>
                    <a:pt x="93" y="175"/>
                  </a:cubicBezTo>
                  <a:cubicBezTo>
                    <a:pt x="92" y="175"/>
                    <a:pt x="92" y="175"/>
                    <a:pt x="92" y="175"/>
                  </a:cubicBezTo>
                  <a:cubicBezTo>
                    <a:pt x="92" y="174"/>
                    <a:pt x="92" y="174"/>
                    <a:pt x="92" y="174"/>
                  </a:cubicBezTo>
                  <a:cubicBezTo>
                    <a:pt x="91" y="174"/>
                    <a:pt x="91" y="174"/>
                    <a:pt x="91" y="174"/>
                  </a:cubicBezTo>
                  <a:cubicBezTo>
                    <a:pt x="91" y="175"/>
                    <a:pt x="91" y="175"/>
                    <a:pt x="91" y="175"/>
                  </a:cubicBezTo>
                  <a:cubicBezTo>
                    <a:pt x="91" y="175"/>
                    <a:pt x="91" y="175"/>
                    <a:pt x="91" y="175"/>
                  </a:cubicBezTo>
                  <a:cubicBezTo>
                    <a:pt x="92" y="175"/>
                    <a:pt x="92" y="175"/>
                    <a:pt x="92" y="175"/>
                  </a:cubicBezTo>
                  <a:cubicBezTo>
                    <a:pt x="92" y="176"/>
                    <a:pt x="92" y="176"/>
                    <a:pt x="92" y="176"/>
                  </a:cubicBezTo>
                  <a:cubicBezTo>
                    <a:pt x="92" y="176"/>
                    <a:pt x="92" y="176"/>
                    <a:pt x="92" y="176"/>
                  </a:cubicBezTo>
                  <a:cubicBezTo>
                    <a:pt x="92" y="177"/>
                    <a:pt x="92" y="177"/>
                    <a:pt x="92" y="177"/>
                  </a:cubicBezTo>
                  <a:cubicBezTo>
                    <a:pt x="91" y="177"/>
                    <a:pt x="91" y="177"/>
                    <a:pt x="91" y="177"/>
                  </a:cubicBezTo>
                  <a:cubicBezTo>
                    <a:pt x="90" y="177"/>
                    <a:pt x="90" y="177"/>
                    <a:pt x="90" y="177"/>
                  </a:cubicBezTo>
                  <a:cubicBezTo>
                    <a:pt x="89" y="178"/>
                    <a:pt x="89" y="178"/>
                    <a:pt x="89" y="178"/>
                  </a:cubicBezTo>
                  <a:cubicBezTo>
                    <a:pt x="89" y="178"/>
                    <a:pt x="89" y="178"/>
                    <a:pt x="89" y="178"/>
                  </a:cubicBezTo>
                  <a:cubicBezTo>
                    <a:pt x="88" y="178"/>
                    <a:pt x="88" y="178"/>
                    <a:pt x="88" y="178"/>
                  </a:cubicBezTo>
                  <a:cubicBezTo>
                    <a:pt x="88" y="177"/>
                    <a:pt x="88" y="177"/>
                    <a:pt x="88" y="177"/>
                  </a:cubicBezTo>
                  <a:cubicBezTo>
                    <a:pt x="89" y="177"/>
                    <a:pt x="89" y="177"/>
                    <a:pt x="89" y="177"/>
                  </a:cubicBezTo>
                  <a:cubicBezTo>
                    <a:pt x="88" y="177"/>
                    <a:pt x="88" y="177"/>
                    <a:pt x="88" y="177"/>
                  </a:cubicBezTo>
                  <a:cubicBezTo>
                    <a:pt x="88" y="177"/>
                    <a:pt x="88" y="177"/>
                    <a:pt x="88" y="177"/>
                  </a:cubicBezTo>
                  <a:cubicBezTo>
                    <a:pt x="88" y="177"/>
                    <a:pt x="88" y="177"/>
                    <a:pt x="88" y="177"/>
                  </a:cubicBezTo>
                  <a:cubicBezTo>
                    <a:pt x="88" y="177"/>
                    <a:pt x="88" y="177"/>
                    <a:pt x="88" y="177"/>
                  </a:cubicBezTo>
                  <a:cubicBezTo>
                    <a:pt x="88" y="178"/>
                    <a:pt x="88" y="178"/>
                    <a:pt x="88" y="178"/>
                  </a:cubicBezTo>
                  <a:cubicBezTo>
                    <a:pt x="87" y="178"/>
                    <a:pt x="87" y="178"/>
                    <a:pt x="87" y="178"/>
                  </a:cubicBezTo>
                  <a:cubicBezTo>
                    <a:pt x="87" y="178"/>
                    <a:pt x="87" y="178"/>
                    <a:pt x="87" y="178"/>
                  </a:cubicBezTo>
                  <a:cubicBezTo>
                    <a:pt x="86" y="178"/>
                    <a:pt x="86" y="178"/>
                    <a:pt x="86" y="178"/>
                  </a:cubicBezTo>
                  <a:cubicBezTo>
                    <a:pt x="86" y="177"/>
                    <a:pt x="86" y="177"/>
                    <a:pt x="86" y="177"/>
                  </a:cubicBezTo>
                  <a:cubicBezTo>
                    <a:pt x="86" y="177"/>
                    <a:pt x="86" y="177"/>
                    <a:pt x="86" y="177"/>
                  </a:cubicBezTo>
                  <a:cubicBezTo>
                    <a:pt x="86" y="176"/>
                    <a:pt x="86" y="176"/>
                    <a:pt x="86" y="176"/>
                  </a:cubicBezTo>
                  <a:cubicBezTo>
                    <a:pt x="86" y="176"/>
                    <a:pt x="86" y="176"/>
                    <a:pt x="86" y="176"/>
                  </a:cubicBezTo>
                  <a:cubicBezTo>
                    <a:pt x="85" y="176"/>
                    <a:pt x="85" y="176"/>
                    <a:pt x="85" y="176"/>
                  </a:cubicBezTo>
                  <a:cubicBezTo>
                    <a:pt x="85" y="177"/>
                    <a:pt x="85" y="177"/>
                    <a:pt x="85" y="177"/>
                  </a:cubicBezTo>
                  <a:cubicBezTo>
                    <a:pt x="85" y="177"/>
                    <a:pt x="85" y="177"/>
                    <a:pt x="85" y="177"/>
                  </a:cubicBezTo>
                  <a:cubicBezTo>
                    <a:pt x="85" y="178"/>
                    <a:pt x="85" y="178"/>
                    <a:pt x="85" y="178"/>
                  </a:cubicBezTo>
                  <a:cubicBezTo>
                    <a:pt x="85" y="178"/>
                    <a:pt x="85" y="178"/>
                    <a:pt x="85" y="178"/>
                  </a:cubicBezTo>
                  <a:cubicBezTo>
                    <a:pt x="85" y="178"/>
                    <a:pt x="85" y="178"/>
                    <a:pt x="85" y="178"/>
                  </a:cubicBezTo>
                  <a:cubicBezTo>
                    <a:pt x="84" y="177"/>
                    <a:pt x="84" y="177"/>
                    <a:pt x="84" y="177"/>
                  </a:cubicBezTo>
                  <a:cubicBezTo>
                    <a:pt x="84" y="176"/>
                    <a:pt x="84" y="176"/>
                    <a:pt x="84" y="176"/>
                  </a:cubicBezTo>
                  <a:cubicBezTo>
                    <a:pt x="84" y="176"/>
                    <a:pt x="84" y="176"/>
                    <a:pt x="84" y="176"/>
                  </a:cubicBezTo>
                  <a:cubicBezTo>
                    <a:pt x="85" y="175"/>
                    <a:pt x="85" y="175"/>
                    <a:pt x="85" y="175"/>
                  </a:cubicBezTo>
                  <a:cubicBezTo>
                    <a:pt x="85" y="175"/>
                    <a:pt x="85" y="175"/>
                    <a:pt x="85" y="175"/>
                  </a:cubicBezTo>
                  <a:cubicBezTo>
                    <a:pt x="85" y="175"/>
                    <a:pt x="85" y="175"/>
                    <a:pt x="85" y="175"/>
                  </a:cubicBezTo>
                  <a:cubicBezTo>
                    <a:pt x="84" y="174"/>
                    <a:pt x="84" y="174"/>
                    <a:pt x="84" y="174"/>
                  </a:cubicBezTo>
                  <a:cubicBezTo>
                    <a:pt x="83" y="174"/>
                    <a:pt x="83" y="174"/>
                    <a:pt x="83" y="174"/>
                  </a:cubicBezTo>
                  <a:cubicBezTo>
                    <a:pt x="83" y="174"/>
                    <a:pt x="83" y="174"/>
                    <a:pt x="83" y="174"/>
                  </a:cubicBezTo>
                  <a:cubicBezTo>
                    <a:pt x="83" y="174"/>
                    <a:pt x="83" y="174"/>
                    <a:pt x="83" y="174"/>
                  </a:cubicBezTo>
                  <a:cubicBezTo>
                    <a:pt x="83" y="174"/>
                    <a:pt x="83" y="174"/>
                    <a:pt x="83" y="174"/>
                  </a:cubicBezTo>
                  <a:cubicBezTo>
                    <a:pt x="83" y="174"/>
                    <a:pt x="83" y="174"/>
                    <a:pt x="83" y="174"/>
                  </a:cubicBezTo>
                  <a:cubicBezTo>
                    <a:pt x="83" y="175"/>
                    <a:pt x="83" y="175"/>
                    <a:pt x="83" y="175"/>
                  </a:cubicBezTo>
                  <a:cubicBezTo>
                    <a:pt x="83" y="175"/>
                    <a:pt x="83" y="175"/>
                    <a:pt x="83" y="175"/>
                  </a:cubicBezTo>
                  <a:cubicBezTo>
                    <a:pt x="83" y="175"/>
                    <a:pt x="83" y="175"/>
                    <a:pt x="83" y="175"/>
                  </a:cubicBezTo>
                  <a:cubicBezTo>
                    <a:pt x="83" y="176"/>
                    <a:pt x="83" y="176"/>
                    <a:pt x="83" y="176"/>
                  </a:cubicBezTo>
                  <a:cubicBezTo>
                    <a:pt x="83" y="177"/>
                    <a:pt x="83" y="177"/>
                    <a:pt x="83" y="177"/>
                  </a:cubicBezTo>
                  <a:cubicBezTo>
                    <a:pt x="82" y="177"/>
                    <a:pt x="82" y="177"/>
                    <a:pt x="82" y="177"/>
                  </a:cubicBezTo>
                  <a:cubicBezTo>
                    <a:pt x="82" y="177"/>
                    <a:pt x="82" y="177"/>
                    <a:pt x="82" y="177"/>
                  </a:cubicBezTo>
                  <a:cubicBezTo>
                    <a:pt x="81" y="176"/>
                    <a:pt x="81" y="176"/>
                    <a:pt x="81" y="176"/>
                  </a:cubicBezTo>
                  <a:cubicBezTo>
                    <a:pt x="81" y="176"/>
                    <a:pt x="81" y="176"/>
                    <a:pt x="81" y="176"/>
                  </a:cubicBezTo>
                  <a:cubicBezTo>
                    <a:pt x="81" y="177"/>
                    <a:pt x="81" y="177"/>
                    <a:pt x="81" y="177"/>
                  </a:cubicBezTo>
                  <a:cubicBezTo>
                    <a:pt x="81" y="177"/>
                    <a:pt x="81" y="177"/>
                    <a:pt x="81" y="177"/>
                  </a:cubicBezTo>
                  <a:cubicBezTo>
                    <a:pt x="81" y="178"/>
                    <a:pt x="81" y="178"/>
                    <a:pt x="81" y="178"/>
                  </a:cubicBezTo>
                  <a:cubicBezTo>
                    <a:pt x="82" y="179"/>
                    <a:pt x="82" y="179"/>
                    <a:pt x="82" y="179"/>
                  </a:cubicBezTo>
                  <a:cubicBezTo>
                    <a:pt x="82" y="179"/>
                    <a:pt x="82" y="179"/>
                    <a:pt x="82" y="179"/>
                  </a:cubicBezTo>
                  <a:cubicBezTo>
                    <a:pt x="81" y="179"/>
                    <a:pt x="81" y="179"/>
                    <a:pt x="81" y="179"/>
                  </a:cubicBezTo>
                  <a:cubicBezTo>
                    <a:pt x="81" y="179"/>
                    <a:pt x="81" y="179"/>
                    <a:pt x="81" y="179"/>
                  </a:cubicBezTo>
                  <a:cubicBezTo>
                    <a:pt x="81" y="180"/>
                    <a:pt x="81" y="180"/>
                    <a:pt x="81" y="180"/>
                  </a:cubicBezTo>
                  <a:cubicBezTo>
                    <a:pt x="80" y="180"/>
                    <a:pt x="80" y="180"/>
                    <a:pt x="80" y="180"/>
                  </a:cubicBezTo>
                  <a:cubicBezTo>
                    <a:pt x="80" y="179"/>
                    <a:pt x="80" y="179"/>
                    <a:pt x="80" y="179"/>
                  </a:cubicBezTo>
                  <a:cubicBezTo>
                    <a:pt x="79" y="180"/>
                    <a:pt x="79" y="180"/>
                    <a:pt x="79" y="180"/>
                  </a:cubicBezTo>
                  <a:cubicBezTo>
                    <a:pt x="79" y="180"/>
                    <a:pt x="79" y="180"/>
                    <a:pt x="79" y="180"/>
                  </a:cubicBezTo>
                  <a:cubicBezTo>
                    <a:pt x="78" y="180"/>
                    <a:pt x="78" y="180"/>
                    <a:pt x="78" y="180"/>
                  </a:cubicBezTo>
                  <a:cubicBezTo>
                    <a:pt x="78" y="180"/>
                    <a:pt x="78" y="180"/>
                    <a:pt x="78" y="180"/>
                  </a:cubicBezTo>
                  <a:cubicBezTo>
                    <a:pt x="78" y="179"/>
                    <a:pt x="78" y="179"/>
                    <a:pt x="78" y="179"/>
                  </a:cubicBezTo>
                  <a:cubicBezTo>
                    <a:pt x="77" y="179"/>
                    <a:pt x="77" y="179"/>
                    <a:pt x="77" y="179"/>
                  </a:cubicBezTo>
                  <a:cubicBezTo>
                    <a:pt x="77" y="179"/>
                    <a:pt x="77" y="179"/>
                    <a:pt x="77" y="179"/>
                  </a:cubicBezTo>
                  <a:cubicBezTo>
                    <a:pt x="77" y="179"/>
                    <a:pt x="77" y="179"/>
                    <a:pt x="77" y="179"/>
                  </a:cubicBezTo>
                  <a:cubicBezTo>
                    <a:pt x="77" y="180"/>
                    <a:pt x="77" y="180"/>
                    <a:pt x="77" y="180"/>
                  </a:cubicBezTo>
                  <a:cubicBezTo>
                    <a:pt x="77" y="180"/>
                    <a:pt x="77" y="180"/>
                    <a:pt x="77" y="180"/>
                  </a:cubicBezTo>
                  <a:cubicBezTo>
                    <a:pt x="76" y="180"/>
                    <a:pt x="76" y="180"/>
                    <a:pt x="76" y="180"/>
                  </a:cubicBezTo>
                  <a:cubicBezTo>
                    <a:pt x="76" y="179"/>
                    <a:pt x="76" y="179"/>
                    <a:pt x="76" y="179"/>
                  </a:cubicBezTo>
                  <a:cubicBezTo>
                    <a:pt x="76" y="179"/>
                    <a:pt x="76" y="179"/>
                    <a:pt x="76" y="179"/>
                  </a:cubicBezTo>
                  <a:cubicBezTo>
                    <a:pt x="75" y="179"/>
                    <a:pt x="75" y="179"/>
                    <a:pt x="75" y="179"/>
                  </a:cubicBezTo>
                  <a:cubicBezTo>
                    <a:pt x="75" y="179"/>
                    <a:pt x="75" y="179"/>
                    <a:pt x="75" y="179"/>
                  </a:cubicBezTo>
                  <a:cubicBezTo>
                    <a:pt x="75" y="179"/>
                    <a:pt x="75" y="179"/>
                    <a:pt x="75" y="179"/>
                  </a:cubicBezTo>
                  <a:cubicBezTo>
                    <a:pt x="74" y="180"/>
                    <a:pt x="74" y="180"/>
                    <a:pt x="74" y="180"/>
                  </a:cubicBezTo>
                  <a:cubicBezTo>
                    <a:pt x="74" y="180"/>
                    <a:pt x="74" y="180"/>
                    <a:pt x="74" y="180"/>
                  </a:cubicBezTo>
                  <a:cubicBezTo>
                    <a:pt x="75" y="180"/>
                    <a:pt x="75" y="180"/>
                    <a:pt x="75" y="180"/>
                  </a:cubicBezTo>
                  <a:cubicBezTo>
                    <a:pt x="75" y="181"/>
                    <a:pt x="75" y="181"/>
                    <a:pt x="75" y="181"/>
                  </a:cubicBezTo>
                  <a:cubicBezTo>
                    <a:pt x="74" y="182"/>
                    <a:pt x="74" y="182"/>
                    <a:pt x="74" y="182"/>
                  </a:cubicBezTo>
                  <a:cubicBezTo>
                    <a:pt x="73" y="183"/>
                    <a:pt x="73" y="183"/>
                    <a:pt x="73" y="183"/>
                  </a:cubicBezTo>
                  <a:cubicBezTo>
                    <a:pt x="73" y="183"/>
                    <a:pt x="73" y="183"/>
                    <a:pt x="73" y="183"/>
                  </a:cubicBezTo>
                  <a:cubicBezTo>
                    <a:pt x="72" y="183"/>
                    <a:pt x="72" y="183"/>
                    <a:pt x="72" y="183"/>
                  </a:cubicBezTo>
                  <a:cubicBezTo>
                    <a:pt x="72" y="182"/>
                    <a:pt x="72" y="182"/>
                    <a:pt x="72" y="182"/>
                  </a:cubicBezTo>
                  <a:cubicBezTo>
                    <a:pt x="72" y="182"/>
                    <a:pt x="72" y="182"/>
                    <a:pt x="72" y="182"/>
                  </a:cubicBezTo>
                  <a:cubicBezTo>
                    <a:pt x="71" y="182"/>
                    <a:pt x="71" y="182"/>
                    <a:pt x="71" y="182"/>
                  </a:cubicBezTo>
                  <a:cubicBezTo>
                    <a:pt x="71" y="182"/>
                    <a:pt x="71" y="182"/>
                    <a:pt x="71" y="182"/>
                  </a:cubicBezTo>
                  <a:cubicBezTo>
                    <a:pt x="71" y="182"/>
                    <a:pt x="71" y="182"/>
                    <a:pt x="71" y="182"/>
                  </a:cubicBezTo>
                  <a:cubicBezTo>
                    <a:pt x="70" y="182"/>
                    <a:pt x="70" y="182"/>
                    <a:pt x="70" y="182"/>
                  </a:cubicBezTo>
                  <a:cubicBezTo>
                    <a:pt x="70" y="182"/>
                    <a:pt x="70" y="182"/>
                    <a:pt x="70" y="182"/>
                  </a:cubicBezTo>
                  <a:cubicBezTo>
                    <a:pt x="70" y="182"/>
                    <a:pt x="70" y="182"/>
                    <a:pt x="70" y="182"/>
                  </a:cubicBezTo>
                  <a:cubicBezTo>
                    <a:pt x="70" y="182"/>
                    <a:pt x="70" y="182"/>
                    <a:pt x="70" y="182"/>
                  </a:cubicBezTo>
                  <a:cubicBezTo>
                    <a:pt x="70" y="183"/>
                    <a:pt x="70" y="183"/>
                    <a:pt x="70" y="183"/>
                  </a:cubicBezTo>
                  <a:cubicBezTo>
                    <a:pt x="70" y="183"/>
                    <a:pt x="70" y="183"/>
                    <a:pt x="70" y="183"/>
                  </a:cubicBezTo>
                  <a:cubicBezTo>
                    <a:pt x="70" y="184"/>
                    <a:pt x="70" y="184"/>
                    <a:pt x="70" y="184"/>
                  </a:cubicBezTo>
                  <a:cubicBezTo>
                    <a:pt x="70" y="184"/>
                    <a:pt x="70" y="184"/>
                    <a:pt x="70" y="184"/>
                  </a:cubicBezTo>
                  <a:cubicBezTo>
                    <a:pt x="71" y="184"/>
                    <a:pt x="71" y="184"/>
                    <a:pt x="71" y="184"/>
                  </a:cubicBezTo>
                  <a:cubicBezTo>
                    <a:pt x="71" y="185"/>
                    <a:pt x="71" y="185"/>
                    <a:pt x="71" y="185"/>
                  </a:cubicBezTo>
                  <a:cubicBezTo>
                    <a:pt x="71" y="186"/>
                    <a:pt x="71" y="186"/>
                    <a:pt x="71" y="186"/>
                  </a:cubicBezTo>
                  <a:cubicBezTo>
                    <a:pt x="71" y="187"/>
                    <a:pt x="71" y="187"/>
                    <a:pt x="71" y="187"/>
                  </a:cubicBezTo>
                  <a:cubicBezTo>
                    <a:pt x="70" y="187"/>
                    <a:pt x="70" y="187"/>
                    <a:pt x="70" y="187"/>
                  </a:cubicBezTo>
                  <a:cubicBezTo>
                    <a:pt x="70" y="187"/>
                    <a:pt x="70" y="187"/>
                    <a:pt x="70" y="187"/>
                  </a:cubicBezTo>
                  <a:cubicBezTo>
                    <a:pt x="70" y="187"/>
                    <a:pt x="70" y="187"/>
                    <a:pt x="70" y="187"/>
                  </a:cubicBezTo>
                  <a:cubicBezTo>
                    <a:pt x="69" y="187"/>
                    <a:pt x="69" y="187"/>
                    <a:pt x="69" y="187"/>
                  </a:cubicBezTo>
                  <a:cubicBezTo>
                    <a:pt x="68" y="187"/>
                    <a:pt x="68" y="187"/>
                    <a:pt x="68" y="187"/>
                  </a:cubicBezTo>
                  <a:cubicBezTo>
                    <a:pt x="67" y="187"/>
                    <a:pt x="67" y="187"/>
                    <a:pt x="67" y="187"/>
                  </a:cubicBezTo>
                  <a:cubicBezTo>
                    <a:pt x="67" y="187"/>
                    <a:pt x="67" y="187"/>
                    <a:pt x="67" y="187"/>
                  </a:cubicBezTo>
                  <a:cubicBezTo>
                    <a:pt x="67" y="188"/>
                    <a:pt x="67" y="188"/>
                    <a:pt x="67" y="188"/>
                  </a:cubicBezTo>
                  <a:cubicBezTo>
                    <a:pt x="68" y="188"/>
                    <a:pt x="68" y="188"/>
                    <a:pt x="68" y="188"/>
                  </a:cubicBezTo>
                  <a:cubicBezTo>
                    <a:pt x="69" y="188"/>
                    <a:pt x="69" y="188"/>
                    <a:pt x="69" y="188"/>
                  </a:cubicBezTo>
                  <a:cubicBezTo>
                    <a:pt x="69" y="189"/>
                    <a:pt x="69" y="189"/>
                    <a:pt x="69" y="189"/>
                  </a:cubicBezTo>
                  <a:cubicBezTo>
                    <a:pt x="70" y="189"/>
                    <a:pt x="70" y="189"/>
                    <a:pt x="70" y="189"/>
                  </a:cubicBezTo>
                  <a:cubicBezTo>
                    <a:pt x="70" y="189"/>
                    <a:pt x="70" y="189"/>
                    <a:pt x="70" y="189"/>
                  </a:cubicBezTo>
                  <a:cubicBezTo>
                    <a:pt x="70" y="189"/>
                    <a:pt x="70" y="189"/>
                    <a:pt x="70" y="189"/>
                  </a:cubicBezTo>
                  <a:cubicBezTo>
                    <a:pt x="70" y="189"/>
                    <a:pt x="70" y="189"/>
                    <a:pt x="70" y="189"/>
                  </a:cubicBezTo>
                  <a:cubicBezTo>
                    <a:pt x="70" y="190"/>
                    <a:pt x="70" y="190"/>
                    <a:pt x="70" y="190"/>
                  </a:cubicBezTo>
                  <a:cubicBezTo>
                    <a:pt x="70" y="190"/>
                    <a:pt x="70" y="190"/>
                    <a:pt x="70" y="190"/>
                  </a:cubicBezTo>
                  <a:cubicBezTo>
                    <a:pt x="69" y="190"/>
                    <a:pt x="69" y="190"/>
                    <a:pt x="69" y="190"/>
                  </a:cubicBezTo>
                  <a:cubicBezTo>
                    <a:pt x="69" y="190"/>
                    <a:pt x="69" y="190"/>
                    <a:pt x="69" y="190"/>
                  </a:cubicBezTo>
                  <a:cubicBezTo>
                    <a:pt x="70" y="190"/>
                    <a:pt x="70" y="190"/>
                    <a:pt x="70" y="190"/>
                  </a:cubicBezTo>
                  <a:cubicBezTo>
                    <a:pt x="70" y="191"/>
                    <a:pt x="70" y="191"/>
                    <a:pt x="70" y="191"/>
                  </a:cubicBezTo>
                  <a:cubicBezTo>
                    <a:pt x="70" y="191"/>
                    <a:pt x="70" y="191"/>
                    <a:pt x="70" y="191"/>
                  </a:cubicBezTo>
                  <a:cubicBezTo>
                    <a:pt x="70" y="192"/>
                    <a:pt x="70" y="192"/>
                    <a:pt x="70" y="192"/>
                  </a:cubicBezTo>
                  <a:cubicBezTo>
                    <a:pt x="70" y="192"/>
                    <a:pt x="70" y="192"/>
                    <a:pt x="70" y="192"/>
                  </a:cubicBezTo>
                  <a:cubicBezTo>
                    <a:pt x="69" y="192"/>
                    <a:pt x="69" y="192"/>
                    <a:pt x="69" y="192"/>
                  </a:cubicBezTo>
                  <a:cubicBezTo>
                    <a:pt x="69" y="192"/>
                    <a:pt x="69" y="192"/>
                    <a:pt x="69" y="192"/>
                  </a:cubicBezTo>
                  <a:cubicBezTo>
                    <a:pt x="68" y="191"/>
                    <a:pt x="68" y="191"/>
                    <a:pt x="68" y="191"/>
                  </a:cubicBezTo>
                  <a:cubicBezTo>
                    <a:pt x="68" y="191"/>
                    <a:pt x="68" y="191"/>
                    <a:pt x="68" y="191"/>
                  </a:cubicBezTo>
                  <a:cubicBezTo>
                    <a:pt x="67" y="191"/>
                    <a:pt x="67" y="191"/>
                    <a:pt x="67" y="191"/>
                  </a:cubicBezTo>
                  <a:cubicBezTo>
                    <a:pt x="67" y="191"/>
                    <a:pt x="67" y="191"/>
                    <a:pt x="67" y="191"/>
                  </a:cubicBezTo>
                  <a:cubicBezTo>
                    <a:pt x="66" y="190"/>
                    <a:pt x="66" y="190"/>
                    <a:pt x="66" y="190"/>
                  </a:cubicBezTo>
                  <a:cubicBezTo>
                    <a:pt x="66" y="191"/>
                    <a:pt x="66" y="191"/>
                    <a:pt x="66" y="191"/>
                  </a:cubicBezTo>
                  <a:cubicBezTo>
                    <a:pt x="66" y="191"/>
                    <a:pt x="66" y="191"/>
                    <a:pt x="66" y="191"/>
                  </a:cubicBezTo>
                  <a:cubicBezTo>
                    <a:pt x="67" y="191"/>
                    <a:pt x="67" y="191"/>
                    <a:pt x="67" y="191"/>
                  </a:cubicBezTo>
                  <a:cubicBezTo>
                    <a:pt x="67" y="191"/>
                    <a:pt x="67" y="191"/>
                    <a:pt x="67" y="191"/>
                  </a:cubicBezTo>
                  <a:cubicBezTo>
                    <a:pt x="68" y="192"/>
                    <a:pt x="68" y="192"/>
                    <a:pt x="68" y="192"/>
                  </a:cubicBezTo>
                  <a:cubicBezTo>
                    <a:pt x="69" y="192"/>
                    <a:pt x="69" y="192"/>
                    <a:pt x="69" y="192"/>
                  </a:cubicBezTo>
                  <a:cubicBezTo>
                    <a:pt x="69" y="192"/>
                    <a:pt x="69" y="192"/>
                    <a:pt x="69" y="192"/>
                  </a:cubicBezTo>
                  <a:cubicBezTo>
                    <a:pt x="69" y="193"/>
                    <a:pt x="69" y="193"/>
                    <a:pt x="69" y="193"/>
                  </a:cubicBezTo>
                  <a:cubicBezTo>
                    <a:pt x="69" y="193"/>
                    <a:pt x="69" y="193"/>
                    <a:pt x="69" y="193"/>
                  </a:cubicBezTo>
                  <a:cubicBezTo>
                    <a:pt x="68" y="193"/>
                    <a:pt x="68" y="193"/>
                    <a:pt x="68" y="193"/>
                  </a:cubicBezTo>
                  <a:cubicBezTo>
                    <a:pt x="68" y="193"/>
                    <a:pt x="68" y="193"/>
                    <a:pt x="68" y="193"/>
                  </a:cubicBezTo>
                  <a:cubicBezTo>
                    <a:pt x="68" y="194"/>
                    <a:pt x="68" y="194"/>
                    <a:pt x="68" y="194"/>
                  </a:cubicBezTo>
                  <a:cubicBezTo>
                    <a:pt x="67" y="193"/>
                    <a:pt x="67" y="193"/>
                    <a:pt x="67" y="193"/>
                  </a:cubicBezTo>
                  <a:cubicBezTo>
                    <a:pt x="66" y="193"/>
                    <a:pt x="66" y="193"/>
                    <a:pt x="66" y="193"/>
                  </a:cubicBezTo>
                  <a:cubicBezTo>
                    <a:pt x="66" y="192"/>
                    <a:pt x="66" y="192"/>
                    <a:pt x="66" y="192"/>
                  </a:cubicBezTo>
                  <a:cubicBezTo>
                    <a:pt x="65" y="192"/>
                    <a:pt x="65" y="192"/>
                    <a:pt x="65" y="192"/>
                  </a:cubicBezTo>
                  <a:cubicBezTo>
                    <a:pt x="65" y="193"/>
                    <a:pt x="65" y="193"/>
                    <a:pt x="65" y="193"/>
                  </a:cubicBezTo>
                  <a:cubicBezTo>
                    <a:pt x="65" y="193"/>
                    <a:pt x="65" y="193"/>
                    <a:pt x="65" y="193"/>
                  </a:cubicBezTo>
                  <a:cubicBezTo>
                    <a:pt x="65" y="194"/>
                    <a:pt x="65" y="194"/>
                    <a:pt x="65" y="194"/>
                  </a:cubicBezTo>
                  <a:cubicBezTo>
                    <a:pt x="65" y="194"/>
                    <a:pt x="65" y="194"/>
                    <a:pt x="65" y="194"/>
                  </a:cubicBezTo>
                  <a:cubicBezTo>
                    <a:pt x="66" y="194"/>
                    <a:pt x="66" y="194"/>
                    <a:pt x="66" y="194"/>
                  </a:cubicBezTo>
                  <a:cubicBezTo>
                    <a:pt x="66" y="195"/>
                    <a:pt x="66" y="195"/>
                    <a:pt x="66" y="195"/>
                  </a:cubicBezTo>
                  <a:cubicBezTo>
                    <a:pt x="66" y="195"/>
                    <a:pt x="66" y="195"/>
                    <a:pt x="66" y="195"/>
                  </a:cubicBezTo>
                  <a:cubicBezTo>
                    <a:pt x="66" y="195"/>
                    <a:pt x="66" y="195"/>
                    <a:pt x="66" y="195"/>
                  </a:cubicBezTo>
                  <a:cubicBezTo>
                    <a:pt x="66" y="195"/>
                    <a:pt x="66" y="195"/>
                    <a:pt x="66" y="195"/>
                  </a:cubicBezTo>
                  <a:cubicBezTo>
                    <a:pt x="65" y="195"/>
                    <a:pt x="65" y="195"/>
                    <a:pt x="65" y="195"/>
                  </a:cubicBezTo>
                  <a:cubicBezTo>
                    <a:pt x="64" y="194"/>
                    <a:pt x="64" y="194"/>
                    <a:pt x="64" y="194"/>
                  </a:cubicBezTo>
                  <a:cubicBezTo>
                    <a:pt x="64" y="194"/>
                    <a:pt x="64" y="194"/>
                    <a:pt x="64" y="194"/>
                  </a:cubicBezTo>
                  <a:cubicBezTo>
                    <a:pt x="64" y="194"/>
                    <a:pt x="64" y="194"/>
                    <a:pt x="64" y="194"/>
                  </a:cubicBezTo>
                  <a:cubicBezTo>
                    <a:pt x="64" y="195"/>
                    <a:pt x="64" y="195"/>
                    <a:pt x="64" y="195"/>
                  </a:cubicBezTo>
                  <a:cubicBezTo>
                    <a:pt x="65" y="195"/>
                    <a:pt x="65" y="195"/>
                    <a:pt x="65" y="195"/>
                  </a:cubicBezTo>
                  <a:cubicBezTo>
                    <a:pt x="65" y="195"/>
                    <a:pt x="65" y="195"/>
                    <a:pt x="65" y="195"/>
                  </a:cubicBezTo>
                  <a:cubicBezTo>
                    <a:pt x="66" y="196"/>
                    <a:pt x="66" y="196"/>
                    <a:pt x="66" y="196"/>
                  </a:cubicBezTo>
                  <a:cubicBezTo>
                    <a:pt x="66" y="196"/>
                    <a:pt x="66" y="196"/>
                    <a:pt x="66" y="196"/>
                  </a:cubicBezTo>
                  <a:cubicBezTo>
                    <a:pt x="65" y="196"/>
                    <a:pt x="65" y="196"/>
                    <a:pt x="65" y="196"/>
                  </a:cubicBezTo>
                  <a:cubicBezTo>
                    <a:pt x="64" y="196"/>
                    <a:pt x="64" y="196"/>
                    <a:pt x="64" y="196"/>
                  </a:cubicBezTo>
                  <a:cubicBezTo>
                    <a:pt x="64" y="196"/>
                    <a:pt x="64" y="196"/>
                    <a:pt x="64" y="196"/>
                  </a:cubicBezTo>
                  <a:cubicBezTo>
                    <a:pt x="64" y="195"/>
                    <a:pt x="64" y="195"/>
                    <a:pt x="64" y="195"/>
                  </a:cubicBezTo>
                  <a:cubicBezTo>
                    <a:pt x="63" y="195"/>
                    <a:pt x="63" y="195"/>
                    <a:pt x="63" y="195"/>
                  </a:cubicBezTo>
                  <a:cubicBezTo>
                    <a:pt x="63" y="195"/>
                    <a:pt x="63" y="195"/>
                    <a:pt x="63" y="195"/>
                  </a:cubicBezTo>
                  <a:cubicBezTo>
                    <a:pt x="63" y="195"/>
                    <a:pt x="63" y="195"/>
                    <a:pt x="63" y="195"/>
                  </a:cubicBezTo>
                  <a:cubicBezTo>
                    <a:pt x="63" y="195"/>
                    <a:pt x="63" y="195"/>
                    <a:pt x="63" y="195"/>
                  </a:cubicBezTo>
                  <a:cubicBezTo>
                    <a:pt x="63" y="196"/>
                    <a:pt x="63" y="196"/>
                    <a:pt x="63" y="196"/>
                  </a:cubicBezTo>
                  <a:cubicBezTo>
                    <a:pt x="63" y="196"/>
                    <a:pt x="63" y="196"/>
                    <a:pt x="63" y="196"/>
                  </a:cubicBezTo>
                  <a:cubicBezTo>
                    <a:pt x="63" y="197"/>
                    <a:pt x="63" y="197"/>
                    <a:pt x="63" y="197"/>
                  </a:cubicBezTo>
                  <a:cubicBezTo>
                    <a:pt x="63" y="197"/>
                    <a:pt x="63" y="197"/>
                    <a:pt x="63" y="197"/>
                  </a:cubicBezTo>
                  <a:cubicBezTo>
                    <a:pt x="65" y="197"/>
                    <a:pt x="65" y="197"/>
                    <a:pt x="65" y="197"/>
                  </a:cubicBezTo>
                  <a:cubicBezTo>
                    <a:pt x="65" y="197"/>
                    <a:pt x="65" y="197"/>
                    <a:pt x="65" y="197"/>
                  </a:cubicBezTo>
                  <a:cubicBezTo>
                    <a:pt x="65" y="197"/>
                    <a:pt x="65" y="197"/>
                    <a:pt x="65" y="197"/>
                  </a:cubicBezTo>
                  <a:cubicBezTo>
                    <a:pt x="65" y="198"/>
                    <a:pt x="65" y="198"/>
                    <a:pt x="65" y="198"/>
                  </a:cubicBezTo>
                  <a:cubicBezTo>
                    <a:pt x="65" y="198"/>
                    <a:pt x="65" y="198"/>
                    <a:pt x="65" y="198"/>
                  </a:cubicBezTo>
                  <a:cubicBezTo>
                    <a:pt x="65" y="198"/>
                    <a:pt x="65" y="198"/>
                    <a:pt x="65" y="198"/>
                  </a:cubicBezTo>
                  <a:cubicBezTo>
                    <a:pt x="64" y="198"/>
                    <a:pt x="64" y="198"/>
                    <a:pt x="64" y="198"/>
                  </a:cubicBezTo>
                  <a:cubicBezTo>
                    <a:pt x="64" y="198"/>
                    <a:pt x="64" y="198"/>
                    <a:pt x="64" y="198"/>
                  </a:cubicBezTo>
                  <a:cubicBezTo>
                    <a:pt x="63" y="198"/>
                    <a:pt x="63" y="198"/>
                    <a:pt x="63" y="198"/>
                  </a:cubicBezTo>
                  <a:cubicBezTo>
                    <a:pt x="62" y="198"/>
                    <a:pt x="62" y="198"/>
                    <a:pt x="62" y="198"/>
                  </a:cubicBezTo>
                  <a:cubicBezTo>
                    <a:pt x="62" y="197"/>
                    <a:pt x="62" y="197"/>
                    <a:pt x="62" y="197"/>
                  </a:cubicBezTo>
                  <a:cubicBezTo>
                    <a:pt x="62" y="197"/>
                    <a:pt x="62" y="197"/>
                    <a:pt x="62" y="197"/>
                  </a:cubicBezTo>
                  <a:cubicBezTo>
                    <a:pt x="62" y="197"/>
                    <a:pt x="62" y="197"/>
                    <a:pt x="62" y="197"/>
                  </a:cubicBezTo>
                  <a:cubicBezTo>
                    <a:pt x="62" y="197"/>
                    <a:pt x="62" y="197"/>
                    <a:pt x="62" y="197"/>
                  </a:cubicBezTo>
                  <a:cubicBezTo>
                    <a:pt x="62" y="198"/>
                    <a:pt x="62" y="198"/>
                    <a:pt x="62" y="198"/>
                  </a:cubicBezTo>
                  <a:cubicBezTo>
                    <a:pt x="61" y="198"/>
                    <a:pt x="61" y="198"/>
                    <a:pt x="61" y="198"/>
                  </a:cubicBezTo>
                  <a:cubicBezTo>
                    <a:pt x="61" y="198"/>
                    <a:pt x="61" y="198"/>
                    <a:pt x="61" y="198"/>
                  </a:cubicBezTo>
                  <a:cubicBezTo>
                    <a:pt x="60" y="198"/>
                    <a:pt x="60" y="198"/>
                    <a:pt x="60" y="198"/>
                  </a:cubicBezTo>
                  <a:cubicBezTo>
                    <a:pt x="60" y="198"/>
                    <a:pt x="60" y="198"/>
                    <a:pt x="60" y="198"/>
                  </a:cubicBezTo>
                  <a:cubicBezTo>
                    <a:pt x="60" y="198"/>
                    <a:pt x="60" y="198"/>
                    <a:pt x="60" y="198"/>
                  </a:cubicBezTo>
                  <a:cubicBezTo>
                    <a:pt x="59" y="198"/>
                    <a:pt x="59" y="198"/>
                    <a:pt x="59" y="198"/>
                  </a:cubicBezTo>
                  <a:cubicBezTo>
                    <a:pt x="59" y="198"/>
                    <a:pt x="59" y="198"/>
                    <a:pt x="59" y="198"/>
                  </a:cubicBezTo>
                  <a:cubicBezTo>
                    <a:pt x="59" y="199"/>
                    <a:pt x="59" y="199"/>
                    <a:pt x="59" y="199"/>
                  </a:cubicBezTo>
                  <a:cubicBezTo>
                    <a:pt x="61" y="199"/>
                    <a:pt x="61" y="199"/>
                    <a:pt x="61" y="199"/>
                  </a:cubicBezTo>
                  <a:cubicBezTo>
                    <a:pt x="62" y="199"/>
                    <a:pt x="62" y="199"/>
                    <a:pt x="62" y="199"/>
                  </a:cubicBezTo>
                  <a:cubicBezTo>
                    <a:pt x="62" y="200"/>
                    <a:pt x="62" y="200"/>
                    <a:pt x="62" y="200"/>
                  </a:cubicBezTo>
                  <a:cubicBezTo>
                    <a:pt x="62" y="201"/>
                    <a:pt x="62" y="201"/>
                    <a:pt x="62" y="201"/>
                  </a:cubicBezTo>
                  <a:cubicBezTo>
                    <a:pt x="62" y="201"/>
                    <a:pt x="62" y="201"/>
                    <a:pt x="62" y="201"/>
                  </a:cubicBezTo>
                  <a:cubicBezTo>
                    <a:pt x="62" y="201"/>
                    <a:pt x="62" y="201"/>
                    <a:pt x="62" y="201"/>
                  </a:cubicBezTo>
                  <a:cubicBezTo>
                    <a:pt x="61" y="201"/>
                    <a:pt x="61" y="201"/>
                    <a:pt x="61" y="201"/>
                  </a:cubicBezTo>
                  <a:cubicBezTo>
                    <a:pt x="60" y="200"/>
                    <a:pt x="60" y="200"/>
                    <a:pt x="60" y="200"/>
                  </a:cubicBezTo>
                  <a:cubicBezTo>
                    <a:pt x="60" y="200"/>
                    <a:pt x="60" y="200"/>
                    <a:pt x="60" y="200"/>
                  </a:cubicBezTo>
                  <a:cubicBezTo>
                    <a:pt x="59" y="200"/>
                    <a:pt x="59" y="200"/>
                    <a:pt x="59" y="200"/>
                  </a:cubicBezTo>
                  <a:cubicBezTo>
                    <a:pt x="59" y="200"/>
                    <a:pt x="59" y="200"/>
                    <a:pt x="59" y="200"/>
                  </a:cubicBezTo>
                  <a:cubicBezTo>
                    <a:pt x="60" y="200"/>
                    <a:pt x="60" y="200"/>
                    <a:pt x="60" y="200"/>
                  </a:cubicBezTo>
                  <a:cubicBezTo>
                    <a:pt x="60" y="200"/>
                    <a:pt x="60" y="200"/>
                    <a:pt x="60" y="200"/>
                  </a:cubicBezTo>
                  <a:cubicBezTo>
                    <a:pt x="61" y="201"/>
                    <a:pt x="61" y="201"/>
                    <a:pt x="61" y="201"/>
                  </a:cubicBezTo>
                  <a:cubicBezTo>
                    <a:pt x="62" y="202"/>
                    <a:pt x="62" y="202"/>
                    <a:pt x="62" y="202"/>
                  </a:cubicBezTo>
                  <a:cubicBezTo>
                    <a:pt x="62" y="202"/>
                    <a:pt x="62" y="202"/>
                    <a:pt x="62" y="202"/>
                  </a:cubicBezTo>
                  <a:cubicBezTo>
                    <a:pt x="61" y="203"/>
                    <a:pt x="61" y="203"/>
                    <a:pt x="61" y="203"/>
                  </a:cubicBezTo>
                  <a:cubicBezTo>
                    <a:pt x="62" y="203"/>
                    <a:pt x="62" y="203"/>
                    <a:pt x="62" y="203"/>
                  </a:cubicBezTo>
                  <a:cubicBezTo>
                    <a:pt x="62" y="203"/>
                    <a:pt x="62" y="203"/>
                    <a:pt x="62" y="203"/>
                  </a:cubicBezTo>
                  <a:cubicBezTo>
                    <a:pt x="61" y="204"/>
                    <a:pt x="61" y="204"/>
                    <a:pt x="61" y="204"/>
                  </a:cubicBezTo>
                  <a:cubicBezTo>
                    <a:pt x="61" y="204"/>
                    <a:pt x="61" y="204"/>
                    <a:pt x="61" y="204"/>
                  </a:cubicBezTo>
                  <a:cubicBezTo>
                    <a:pt x="61" y="205"/>
                    <a:pt x="61" y="205"/>
                    <a:pt x="61" y="205"/>
                  </a:cubicBezTo>
                  <a:cubicBezTo>
                    <a:pt x="60" y="205"/>
                    <a:pt x="60" y="205"/>
                    <a:pt x="60" y="205"/>
                  </a:cubicBezTo>
                  <a:cubicBezTo>
                    <a:pt x="60" y="205"/>
                    <a:pt x="60" y="205"/>
                    <a:pt x="60" y="205"/>
                  </a:cubicBezTo>
                  <a:cubicBezTo>
                    <a:pt x="59" y="204"/>
                    <a:pt x="59" y="204"/>
                    <a:pt x="59" y="204"/>
                  </a:cubicBezTo>
                  <a:cubicBezTo>
                    <a:pt x="59" y="204"/>
                    <a:pt x="59" y="204"/>
                    <a:pt x="59" y="204"/>
                  </a:cubicBezTo>
                  <a:cubicBezTo>
                    <a:pt x="58" y="204"/>
                    <a:pt x="58" y="204"/>
                    <a:pt x="58" y="204"/>
                  </a:cubicBezTo>
                  <a:cubicBezTo>
                    <a:pt x="59" y="204"/>
                    <a:pt x="59" y="204"/>
                    <a:pt x="59" y="204"/>
                  </a:cubicBezTo>
                  <a:cubicBezTo>
                    <a:pt x="59" y="205"/>
                    <a:pt x="59" y="205"/>
                    <a:pt x="59" y="205"/>
                  </a:cubicBezTo>
                  <a:cubicBezTo>
                    <a:pt x="60" y="205"/>
                    <a:pt x="60" y="205"/>
                    <a:pt x="60" y="205"/>
                  </a:cubicBezTo>
                  <a:cubicBezTo>
                    <a:pt x="60" y="205"/>
                    <a:pt x="60" y="205"/>
                    <a:pt x="60" y="205"/>
                  </a:cubicBezTo>
                  <a:cubicBezTo>
                    <a:pt x="60" y="206"/>
                    <a:pt x="60" y="206"/>
                    <a:pt x="60" y="206"/>
                  </a:cubicBezTo>
                  <a:cubicBezTo>
                    <a:pt x="59" y="206"/>
                    <a:pt x="59" y="206"/>
                    <a:pt x="59" y="206"/>
                  </a:cubicBezTo>
                  <a:cubicBezTo>
                    <a:pt x="59" y="205"/>
                    <a:pt x="59" y="205"/>
                    <a:pt x="59" y="205"/>
                  </a:cubicBezTo>
                  <a:cubicBezTo>
                    <a:pt x="59" y="205"/>
                    <a:pt x="59" y="205"/>
                    <a:pt x="59" y="205"/>
                  </a:cubicBezTo>
                  <a:cubicBezTo>
                    <a:pt x="58" y="206"/>
                    <a:pt x="58" y="206"/>
                    <a:pt x="58" y="206"/>
                  </a:cubicBezTo>
                  <a:cubicBezTo>
                    <a:pt x="59" y="206"/>
                    <a:pt x="59" y="206"/>
                    <a:pt x="59" y="206"/>
                  </a:cubicBezTo>
                  <a:cubicBezTo>
                    <a:pt x="59" y="206"/>
                    <a:pt x="59" y="206"/>
                    <a:pt x="59" y="206"/>
                  </a:cubicBezTo>
                  <a:cubicBezTo>
                    <a:pt x="59" y="207"/>
                    <a:pt x="59" y="207"/>
                    <a:pt x="59" y="207"/>
                  </a:cubicBezTo>
                  <a:cubicBezTo>
                    <a:pt x="59" y="207"/>
                    <a:pt x="59" y="207"/>
                    <a:pt x="59" y="207"/>
                  </a:cubicBezTo>
                  <a:cubicBezTo>
                    <a:pt x="58" y="207"/>
                    <a:pt x="58" y="207"/>
                    <a:pt x="58" y="207"/>
                  </a:cubicBezTo>
                  <a:cubicBezTo>
                    <a:pt x="58" y="207"/>
                    <a:pt x="58" y="207"/>
                    <a:pt x="58" y="207"/>
                  </a:cubicBezTo>
                  <a:cubicBezTo>
                    <a:pt x="58" y="207"/>
                    <a:pt x="58" y="207"/>
                    <a:pt x="58" y="207"/>
                  </a:cubicBezTo>
                  <a:cubicBezTo>
                    <a:pt x="57" y="207"/>
                    <a:pt x="57" y="207"/>
                    <a:pt x="57" y="207"/>
                  </a:cubicBezTo>
                  <a:cubicBezTo>
                    <a:pt x="57" y="207"/>
                    <a:pt x="57" y="207"/>
                    <a:pt x="57" y="207"/>
                  </a:cubicBezTo>
                  <a:cubicBezTo>
                    <a:pt x="58" y="207"/>
                    <a:pt x="58" y="207"/>
                    <a:pt x="58" y="207"/>
                  </a:cubicBezTo>
                  <a:cubicBezTo>
                    <a:pt x="58" y="208"/>
                    <a:pt x="58" y="208"/>
                    <a:pt x="58" y="208"/>
                  </a:cubicBezTo>
                  <a:cubicBezTo>
                    <a:pt x="58" y="208"/>
                    <a:pt x="58" y="208"/>
                    <a:pt x="58" y="208"/>
                  </a:cubicBezTo>
                  <a:cubicBezTo>
                    <a:pt x="58" y="208"/>
                    <a:pt x="58" y="208"/>
                    <a:pt x="58" y="208"/>
                  </a:cubicBezTo>
                  <a:cubicBezTo>
                    <a:pt x="57" y="208"/>
                    <a:pt x="57" y="208"/>
                    <a:pt x="57" y="208"/>
                  </a:cubicBezTo>
                  <a:cubicBezTo>
                    <a:pt x="56" y="208"/>
                    <a:pt x="56" y="208"/>
                    <a:pt x="56" y="208"/>
                  </a:cubicBezTo>
                  <a:cubicBezTo>
                    <a:pt x="56" y="208"/>
                    <a:pt x="56" y="208"/>
                    <a:pt x="56" y="208"/>
                  </a:cubicBezTo>
                  <a:cubicBezTo>
                    <a:pt x="56" y="208"/>
                    <a:pt x="56" y="208"/>
                    <a:pt x="56" y="208"/>
                  </a:cubicBezTo>
                  <a:cubicBezTo>
                    <a:pt x="57" y="209"/>
                    <a:pt x="57" y="209"/>
                    <a:pt x="57" y="209"/>
                  </a:cubicBezTo>
                  <a:cubicBezTo>
                    <a:pt x="58" y="209"/>
                    <a:pt x="58" y="209"/>
                    <a:pt x="58" y="209"/>
                  </a:cubicBezTo>
                  <a:cubicBezTo>
                    <a:pt x="59" y="209"/>
                    <a:pt x="59" y="209"/>
                    <a:pt x="59" y="209"/>
                  </a:cubicBezTo>
                  <a:cubicBezTo>
                    <a:pt x="59" y="209"/>
                    <a:pt x="59" y="209"/>
                    <a:pt x="59" y="209"/>
                  </a:cubicBezTo>
                  <a:cubicBezTo>
                    <a:pt x="59" y="210"/>
                    <a:pt x="59" y="210"/>
                    <a:pt x="59" y="210"/>
                  </a:cubicBezTo>
                  <a:cubicBezTo>
                    <a:pt x="58" y="210"/>
                    <a:pt x="58" y="210"/>
                    <a:pt x="58" y="210"/>
                  </a:cubicBezTo>
                  <a:cubicBezTo>
                    <a:pt x="57" y="210"/>
                    <a:pt x="57" y="210"/>
                    <a:pt x="57" y="210"/>
                  </a:cubicBezTo>
                  <a:cubicBezTo>
                    <a:pt x="56" y="210"/>
                    <a:pt x="56" y="210"/>
                    <a:pt x="56" y="210"/>
                  </a:cubicBezTo>
                  <a:cubicBezTo>
                    <a:pt x="56" y="210"/>
                    <a:pt x="56" y="210"/>
                    <a:pt x="56" y="210"/>
                  </a:cubicBezTo>
                  <a:cubicBezTo>
                    <a:pt x="55" y="210"/>
                    <a:pt x="55" y="210"/>
                    <a:pt x="55" y="210"/>
                  </a:cubicBezTo>
                  <a:cubicBezTo>
                    <a:pt x="56" y="210"/>
                    <a:pt x="56" y="210"/>
                    <a:pt x="56" y="210"/>
                  </a:cubicBezTo>
                  <a:cubicBezTo>
                    <a:pt x="57" y="210"/>
                    <a:pt x="57" y="210"/>
                    <a:pt x="57" y="210"/>
                  </a:cubicBezTo>
                  <a:cubicBezTo>
                    <a:pt x="57" y="211"/>
                    <a:pt x="57" y="211"/>
                    <a:pt x="57" y="211"/>
                  </a:cubicBezTo>
                  <a:cubicBezTo>
                    <a:pt x="57" y="211"/>
                    <a:pt x="57" y="211"/>
                    <a:pt x="57" y="211"/>
                  </a:cubicBezTo>
                  <a:cubicBezTo>
                    <a:pt x="56" y="211"/>
                    <a:pt x="56" y="211"/>
                    <a:pt x="56" y="211"/>
                  </a:cubicBezTo>
                  <a:cubicBezTo>
                    <a:pt x="56" y="211"/>
                    <a:pt x="56" y="211"/>
                    <a:pt x="56" y="211"/>
                  </a:cubicBezTo>
                  <a:cubicBezTo>
                    <a:pt x="57" y="211"/>
                    <a:pt x="57" y="211"/>
                    <a:pt x="57" y="211"/>
                  </a:cubicBezTo>
                  <a:cubicBezTo>
                    <a:pt x="58" y="211"/>
                    <a:pt x="58" y="211"/>
                    <a:pt x="58" y="211"/>
                  </a:cubicBezTo>
                  <a:cubicBezTo>
                    <a:pt x="58" y="212"/>
                    <a:pt x="58" y="212"/>
                    <a:pt x="58" y="212"/>
                  </a:cubicBezTo>
                  <a:cubicBezTo>
                    <a:pt x="57" y="212"/>
                    <a:pt x="57" y="212"/>
                    <a:pt x="57" y="212"/>
                  </a:cubicBezTo>
                  <a:cubicBezTo>
                    <a:pt x="56" y="212"/>
                    <a:pt x="56" y="212"/>
                    <a:pt x="56" y="212"/>
                  </a:cubicBezTo>
                  <a:cubicBezTo>
                    <a:pt x="56" y="212"/>
                    <a:pt x="56" y="212"/>
                    <a:pt x="56" y="212"/>
                  </a:cubicBezTo>
                  <a:cubicBezTo>
                    <a:pt x="56" y="212"/>
                    <a:pt x="56" y="212"/>
                    <a:pt x="56" y="212"/>
                  </a:cubicBezTo>
                  <a:cubicBezTo>
                    <a:pt x="56" y="212"/>
                    <a:pt x="56" y="212"/>
                    <a:pt x="56" y="212"/>
                  </a:cubicBezTo>
                  <a:cubicBezTo>
                    <a:pt x="57" y="212"/>
                    <a:pt x="57" y="212"/>
                    <a:pt x="57" y="212"/>
                  </a:cubicBezTo>
                  <a:cubicBezTo>
                    <a:pt x="58" y="212"/>
                    <a:pt x="58" y="212"/>
                    <a:pt x="58" y="212"/>
                  </a:cubicBezTo>
                  <a:cubicBezTo>
                    <a:pt x="58" y="213"/>
                    <a:pt x="58" y="213"/>
                    <a:pt x="58" y="213"/>
                  </a:cubicBezTo>
                  <a:cubicBezTo>
                    <a:pt x="57" y="213"/>
                    <a:pt x="57" y="213"/>
                    <a:pt x="57" y="213"/>
                  </a:cubicBezTo>
                  <a:cubicBezTo>
                    <a:pt x="56" y="213"/>
                    <a:pt x="56" y="213"/>
                    <a:pt x="56" y="213"/>
                  </a:cubicBezTo>
                  <a:cubicBezTo>
                    <a:pt x="56" y="213"/>
                    <a:pt x="56" y="213"/>
                    <a:pt x="56" y="213"/>
                  </a:cubicBezTo>
                  <a:cubicBezTo>
                    <a:pt x="55" y="213"/>
                    <a:pt x="55" y="213"/>
                    <a:pt x="55" y="213"/>
                  </a:cubicBezTo>
                  <a:cubicBezTo>
                    <a:pt x="55" y="212"/>
                    <a:pt x="55" y="212"/>
                    <a:pt x="55" y="212"/>
                  </a:cubicBezTo>
                  <a:cubicBezTo>
                    <a:pt x="54" y="212"/>
                    <a:pt x="54" y="212"/>
                    <a:pt x="54" y="212"/>
                  </a:cubicBezTo>
                  <a:cubicBezTo>
                    <a:pt x="54" y="212"/>
                    <a:pt x="54" y="212"/>
                    <a:pt x="54" y="212"/>
                  </a:cubicBezTo>
                  <a:cubicBezTo>
                    <a:pt x="54" y="212"/>
                    <a:pt x="54" y="212"/>
                    <a:pt x="54" y="212"/>
                  </a:cubicBezTo>
                  <a:cubicBezTo>
                    <a:pt x="53" y="212"/>
                    <a:pt x="53" y="212"/>
                    <a:pt x="53" y="212"/>
                  </a:cubicBezTo>
                  <a:cubicBezTo>
                    <a:pt x="53" y="212"/>
                    <a:pt x="53" y="212"/>
                    <a:pt x="53" y="212"/>
                  </a:cubicBezTo>
                  <a:cubicBezTo>
                    <a:pt x="53" y="213"/>
                    <a:pt x="53" y="213"/>
                    <a:pt x="53" y="213"/>
                  </a:cubicBezTo>
                  <a:cubicBezTo>
                    <a:pt x="55" y="213"/>
                    <a:pt x="55" y="213"/>
                    <a:pt x="55" y="213"/>
                  </a:cubicBezTo>
                  <a:cubicBezTo>
                    <a:pt x="55" y="214"/>
                    <a:pt x="55" y="214"/>
                    <a:pt x="55" y="214"/>
                  </a:cubicBezTo>
                  <a:cubicBezTo>
                    <a:pt x="55" y="214"/>
                    <a:pt x="55" y="214"/>
                    <a:pt x="55" y="214"/>
                  </a:cubicBezTo>
                  <a:cubicBezTo>
                    <a:pt x="55" y="214"/>
                    <a:pt x="55" y="214"/>
                    <a:pt x="55" y="214"/>
                  </a:cubicBezTo>
                  <a:cubicBezTo>
                    <a:pt x="55" y="214"/>
                    <a:pt x="55" y="214"/>
                    <a:pt x="55" y="214"/>
                  </a:cubicBezTo>
                  <a:cubicBezTo>
                    <a:pt x="55" y="214"/>
                    <a:pt x="55" y="214"/>
                    <a:pt x="55" y="214"/>
                  </a:cubicBezTo>
                  <a:cubicBezTo>
                    <a:pt x="56" y="214"/>
                    <a:pt x="56" y="214"/>
                    <a:pt x="56" y="214"/>
                  </a:cubicBezTo>
                  <a:cubicBezTo>
                    <a:pt x="56" y="215"/>
                    <a:pt x="56" y="215"/>
                    <a:pt x="56" y="215"/>
                  </a:cubicBezTo>
                  <a:cubicBezTo>
                    <a:pt x="57" y="215"/>
                    <a:pt x="57" y="215"/>
                    <a:pt x="57" y="215"/>
                  </a:cubicBezTo>
                  <a:cubicBezTo>
                    <a:pt x="57" y="215"/>
                    <a:pt x="57" y="215"/>
                    <a:pt x="57" y="215"/>
                  </a:cubicBezTo>
                  <a:cubicBezTo>
                    <a:pt x="56" y="215"/>
                    <a:pt x="56" y="215"/>
                    <a:pt x="56" y="215"/>
                  </a:cubicBezTo>
                  <a:cubicBezTo>
                    <a:pt x="56" y="215"/>
                    <a:pt x="56" y="215"/>
                    <a:pt x="56" y="215"/>
                  </a:cubicBezTo>
                  <a:cubicBezTo>
                    <a:pt x="56" y="216"/>
                    <a:pt x="56" y="216"/>
                    <a:pt x="56" y="216"/>
                  </a:cubicBezTo>
                  <a:cubicBezTo>
                    <a:pt x="55" y="216"/>
                    <a:pt x="55" y="216"/>
                    <a:pt x="55" y="216"/>
                  </a:cubicBezTo>
                  <a:close/>
                  <a:moveTo>
                    <a:pt x="54" y="216"/>
                  </a:moveTo>
                  <a:cubicBezTo>
                    <a:pt x="53" y="215"/>
                    <a:pt x="53" y="215"/>
                    <a:pt x="53" y="215"/>
                  </a:cubicBezTo>
                  <a:cubicBezTo>
                    <a:pt x="52" y="215"/>
                    <a:pt x="52" y="215"/>
                    <a:pt x="52" y="215"/>
                  </a:cubicBezTo>
                  <a:cubicBezTo>
                    <a:pt x="52" y="215"/>
                    <a:pt x="52" y="215"/>
                    <a:pt x="52" y="215"/>
                  </a:cubicBezTo>
                  <a:cubicBezTo>
                    <a:pt x="53" y="216"/>
                    <a:pt x="53" y="216"/>
                    <a:pt x="53" y="216"/>
                  </a:cubicBezTo>
                  <a:cubicBezTo>
                    <a:pt x="54" y="216"/>
                    <a:pt x="54" y="216"/>
                    <a:pt x="54" y="216"/>
                  </a:cubicBezTo>
                  <a:cubicBezTo>
                    <a:pt x="54" y="216"/>
                    <a:pt x="54" y="216"/>
                    <a:pt x="54" y="216"/>
                  </a:cubicBezTo>
                  <a:close/>
                  <a:moveTo>
                    <a:pt x="124" y="146"/>
                  </a:moveTo>
                  <a:cubicBezTo>
                    <a:pt x="124" y="146"/>
                    <a:pt x="124" y="146"/>
                    <a:pt x="124" y="146"/>
                  </a:cubicBezTo>
                  <a:cubicBezTo>
                    <a:pt x="125" y="146"/>
                    <a:pt x="125" y="146"/>
                    <a:pt x="125" y="146"/>
                  </a:cubicBezTo>
                  <a:cubicBezTo>
                    <a:pt x="127" y="146"/>
                    <a:pt x="127" y="146"/>
                    <a:pt x="127" y="146"/>
                  </a:cubicBezTo>
                  <a:cubicBezTo>
                    <a:pt x="129" y="146"/>
                    <a:pt x="129" y="146"/>
                    <a:pt x="129" y="146"/>
                  </a:cubicBezTo>
                  <a:cubicBezTo>
                    <a:pt x="129" y="145"/>
                    <a:pt x="129" y="145"/>
                    <a:pt x="129" y="145"/>
                  </a:cubicBezTo>
                  <a:cubicBezTo>
                    <a:pt x="130" y="145"/>
                    <a:pt x="130" y="145"/>
                    <a:pt x="130" y="145"/>
                  </a:cubicBezTo>
                  <a:cubicBezTo>
                    <a:pt x="131" y="146"/>
                    <a:pt x="131" y="146"/>
                    <a:pt x="131" y="146"/>
                  </a:cubicBezTo>
                  <a:cubicBezTo>
                    <a:pt x="132" y="145"/>
                    <a:pt x="132" y="145"/>
                    <a:pt x="132" y="145"/>
                  </a:cubicBezTo>
                  <a:cubicBezTo>
                    <a:pt x="133" y="146"/>
                    <a:pt x="133" y="146"/>
                    <a:pt x="133" y="146"/>
                  </a:cubicBezTo>
                  <a:cubicBezTo>
                    <a:pt x="134" y="145"/>
                    <a:pt x="134" y="145"/>
                    <a:pt x="134" y="145"/>
                  </a:cubicBezTo>
                  <a:cubicBezTo>
                    <a:pt x="134" y="143"/>
                    <a:pt x="134" y="143"/>
                    <a:pt x="134" y="143"/>
                  </a:cubicBezTo>
                  <a:cubicBezTo>
                    <a:pt x="133" y="142"/>
                    <a:pt x="133" y="142"/>
                    <a:pt x="133" y="142"/>
                  </a:cubicBezTo>
                  <a:cubicBezTo>
                    <a:pt x="133" y="141"/>
                    <a:pt x="133" y="141"/>
                    <a:pt x="133" y="141"/>
                  </a:cubicBezTo>
                  <a:cubicBezTo>
                    <a:pt x="132" y="141"/>
                    <a:pt x="132" y="141"/>
                    <a:pt x="132" y="141"/>
                  </a:cubicBezTo>
                  <a:cubicBezTo>
                    <a:pt x="130" y="142"/>
                    <a:pt x="130" y="142"/>
                    <a:pt x="130" y="142"/>
                  </a:cubicBezTo>
                  <a:cubicBezTo>
                    <a:pt x="127" y="143"/>
                    <a:pt x="127" y="143"/>
                    <a:pt x="127" y="143"/>
                  </a:cubicBezTo>
                  <a:cubicBezTo>
                    <a:pt x="127" y="143"/>
                    <a:pt x="127" y="143"/>
                    <a:pt x="127" y="143"/>
                  </a:cubicBezTo>
                  <a:cubicBezTo>
                    <a:pt x="126" y="144"/>
                    <a:pt x="126" y="144"/>
                    <a:pt x="126" y="144"/>
                  </a:cubicBezTo>
                  <a:cubicBezTo>
                    <a:pt x="125" y="145"/>
                    <a:pt x="125" y="145"/>
                    <a:pt x="125" y="145"/>
                  </a:cubicBezTo>
                  <a:cubicBezTo>
                    <a:pt x="124" y="145"/>
                    <a:pt x="124" y="145"/>
                    <a:pt x="124" y="145"/>
                  </a:cubicBezTo>
                  <a:cubicBezTo>
                    <a:pt x="124" y="145"/>
                    <a:pt x="124" y="145"/>
                    <a:pt x="124" y="145"/>
                  </a:cubicBezTo>
                  <a:cubicBezTo>
                    <a:pt x="124" y="146"/>
                    <a:pt x="124" y="146"/>
                    <a:pt x="124" y="146"/>
                  </a:cubicBezTo>
                  <a:close/>
                  <a:moveTo>
                    <a:pt x="57" y="211"/>
                  </a:moveTo>
                  <a:cubicBezTo>
                    <a:pt x="58" y="211"/>
                    <a:pt x="58" y="211"/>
                    <a:pt x="58" y="211"/>
                  </a:cubicBezTo>
                  <a:cubicBezTo>
                    <a:pt x="58" y="211"/>
                    <a:pt x="58" y="211"/>
                    <a:pt x="58" y="211"/>
                  </a:cubicBezTo>
                  <a:cubicBezTo>
                    <a:pt x="58" y="210"/>
                    <a:pt x="58" y="210"/>
                    <a:pt x="58" y="210"/>
                  </a:cubicBezTo>
                  <a:cubicBezTo>
                    <a:pt x="58" y="210"/>
                    <a:pt x="58" y="210"/>
                    <a:pt x="58" y="210"/>
                  </a:cubicBezTo>
                  <a:cubicBezTo>
                    <a:pt x="57" y="211"/>
                    <a:pt x="57" y="211"/>
                    <a:pt x="57" y="211"/>
                  </a:cubicBezTo>
                  <a:close/>
                  <a:moveTo>
                    <a:pt x="62" y="203"/>
                  </a:moveTo>
                  <a:cubicBezTo>
                    <a:pt x="62" y="203"/>
                    <a:pt x="62" y="203"/>
                    <a:pt x="62" y="203"/>
                  </a:cubicBezTo>
                  <a:cubicBezTo>
                    <a:pt x="62" y="202"/>
                    <a:pt x="62" y="202"/>
                    <a:pt x="62" y="202"/>
                  </a:cubicBezTo>
                  <a:cubicBezTo>
                    <a:pt x="62" y="203"/>
                    <a:pt x="62" y="203"/>
                    <a:pt x="62" y="203"/>
                  </a:cubicBezTo>
                  <a:close/>
                  <a:moveTo>
                    <a:pt x="62" y="202"/>
                  </a:moveTo>
                  <a:cubicBezTo>
                    <a:pt x="62" y="202"/>
                    <a:pt x="62" y="202"/>
                    <a:pt x="62" y="202"/>
                  </a:cubicBezTo>
                  <a:cubicBezTo>
                    <a:pt x="63" y="202"/>
                    <a:pt x="63" y="202"/>
                    <a:pt x="63" y="202"/>
                  </a:cubicBezTo>
                  <a:cubicBezTo>
                    <a:pt x="63" y="201"/>
                    <a:pt x="63" y="201"/>
                    <a:pt x="63" y="201"/>
                  </a:cubicBezTo>
                  <a:cubicBezTo>
                    <a:pt x="62" y="202"/>
                    <a:pt x="62" y="202"/>
                    <a:pt x="62" y="202"/>
                  </a:cubicBezTo>
                  <a:close/>
                  <a:moveTo>
                    <a:pt x="63" y="200"/>
                  </a:moveTo>
                  <a:cubicBezTo>
                    <a:pt x="63" y="200"/>
                    <a:pt x="63" y="200"/>
                    <a:pt x="63" y="200"/>
                  </a:cubicBezTo>
                  <a:cubicBezTo>
                    <a:pt x="63" y="200"/>
                    <a:pt x="63" y="200"/>
                    <a:pt x="63" y="200"/>
                  </a:cubicBezTo>
                  <a:cubicBezTo>
                    <a:pt x="63" y="200"/>
                    <a:pt x="63" y="200"/>
                    <a:pt x="63" y="200"/>
                  </a:cubicBezTo>
                  <a:cubicBezTo>
                    <a:pt x="63" y="200"/>
                    <a:pt x="63" y="200"/>
                    <a:pt x="63" y="200"/>
                  </a:cubicBezTo>
                  <a:cubicBezTo>
                    <a:pt x="63" y="200"/>
                    <a:pt x="63" y="200"/>
                    <a:pt x="63" y="200"/>
                  </a:cubicBezTo>
                  <a:close/>
                  <a:moveTo>
                    <a:pt x="62" y="198"/>
                  </a:moveTo>
                  <a:cubicBezTo>
                    <a:pt x="62" y="199"/>
                    <a:pt x="62" y="199"/>
                    <a:pt x="62" y="199"/>
                  </a:cubicBezTo>
                  <a:cubicBezTo>
                    <a:pt x="63" y="199"/>
                    <a:pt x="63" y="199"/>
                    <a:pt x="63" y="199"/>
                  </a:cubicBezTo>
                  <a:cubicBezTo>
                    <a:pt x="63" y="199"/>
                    <a:pt x="63" y="199"/>
                    <a:pt x="63" y="199"/>
                  </a:cubicBezTo>
                  <a:cubicBezTo>
                    <a:pt x="64" y="199"/>
                    <a:pt x="64" y="199"/>
                    <a:pt x="64" y="199"/>
                  </a:cubicBezTo>
                  <a:cubicBezTo>
                    <a:pt x="64" y="199"/>
                    <a:pt x="64" y="199"/>
                    <a:pt x="64" y="199"/>
                  </a:cubicBezTo>
                  <a:cubicBezTo>
                    <a:pt x="64" y="199"/>
                    <a:pt x="64" y="199"/>
                    <a:pt x="64" y="199"/>
                  </a:cubicBezTo>
                  <a:cubicBezTo>
                    <a:pt x="63" y="199"/>
                    <a:pt x="63" y="199"/>
                    <a:pt x="63" y="199"/>
                  </a:cubicBezTo>
                  <a:cubicBezTo>
                    <a:pt x="62" y="198"/>
                    <a:pt x="62" y="198"/>
                    <a:pt x="62" y="198"/>
                  </a:cubicBezTo>
                  <a:cubicBezTo>
                    <a:pt x="62" y="198"/>
                    <a:pt x="62" y="198"/>
                    <a:pt x="62" y="198"/>
                  </a:cubicBezTo>
                  <a:close/>
                  <a:moveTo>
                    <a:pt x="66" y="198"/>
                  </a:moveTo>
                  <a:cubicBezTo>
                    <a:pt x="66" y="198"/>
                    <a:pt x="66" y="198"/>
                    <a:pt x="66" y="198"/>
                  </a:cubicBezTo>
                  <a:cubicBezTo>
                    <a:pt x="66" y="197"/>
                    <a:pt x="66" y="197"/>
                    <a:pt x="66" y="197"/>
                  </a:cubicBezTo>
                  <a:cubicBezTo>
                    <a:pt x="66" y="197"/>
                    <a:pt x="66" y="197"/>
                    <a:pt x="66" y="197"/>
                  </a:cubicBezTo>
                  <a:cubicBezTo>
                    <a:pt x="66" y="198"/>
                    <a:pt x="66" y="198"/>
                    <a:pt x="66" y="198"/>
                  </a:cubicBezTo>
                  <a:close/>
                  <a:moveTo>
                    <a:pt x="65" y="193"/>
                  </a:moveTo>
                  <a:cubicBezTo>
                    <a:pt x="65" y="193"/>
                    <a:pt x="65" y="193"/>
                    <a:pt x="65" y="193"/>
                  </a:cubicBezTo>
                  <a:cubicBezTo>
                    <a:pt x="66" y="194"/>
                    <a:pt x="66" y="194"/>
                    <a:pt x="66" y="194"/>
                  </a:cubicBezTo>
                  <a:cubicBezTo>
                    <a:pt x="67" y="194"/>
                    <a:pt x="67" y="194"/>
                    <a:pt x="67" y="194"/>
                  </a:cubicBezTo>
                  <a:cubicBezTo>
                    <a:pt x="67" y="195"/>
                    <a:pt x="67" y="195"/>
                    <a:pt x="67" y="195"/>
                  </a:cubicBezTo>
                  <a:cubicBezTo>
                    <a:pt x="67" y="194"/>
                    <a:pt x="67" y="194"/>
                    <a:pt x="67" y="194"/>
                  </a:cubicBezTo>
                  <a:cubicBezTo>
                    <a:pt x="67" y="194"/>
                    <a:pt x="67" y="194"/>
                    <a:pt x="67" y="194"/>
                  </a:cubicBezTo>
                  <a:cubicBezTo>
                    <a:pt x="66" y="194"/>
                    <a:pt x="66" y="194"/>
                    <a:pt x="66" y="194"/>
                  </a:cubicBezTo>
                  <a:cubicBezTo>
                    <a:pt x="66" y="193"/>
                    <a:pt x="66" y="193"/>
                    <a:pt x="66" y="193"/>
                  </a:cubicBezTo>
                  <a:cubicBezTo>
                    <a:pt x="65" y="193"/>
                    <a:pt x="65" y="193"/>
                    <a:pt x="65" y="193"/>
                  </a:cubicBezTo>
                  <a:close/>
                  <a:moveTo>
                    <a:pt x="71" y="184"/>
                  </a:moveTo>
                  <a:cubicBezTo>
                    <a:pt x="71" y="185"/>
                    <a:pt x="71" y="185"/>
                    <a:pt x="71" y="185"/>
                  </a:cubicBezTo>
                  <a:cubicBezTo>
                    <a:pt x="72" y="185"/>
                    <a:pt x="72" y="185"/>
                    <a:pt x="72" y="185"/>
                  </a:cubicBezTo>
                  <a:cubicBezTo>
                    <a:pt x="71" y="186"/>
                    <a:pt x="71" y="186"/>
                    <a:pt x="71" y="186"/>
                  </a:cubicBezTo>
                  <a:cubicBezTo>
                    <a:pt x="72" y="187"/>
                    <a:pt x="72" y="187"/>
                    <a:pt x="72" y="187"/>
                  </a:cubicBezTo>
                  <a:cubicBezTo>
                    <a:pt x="72" y="187"/>
                    <a:pt x="72" y="187"/>
                    <a:pt x="72" y="187"/>
                  </a:cubicBezTo>
                  <a:cubicBezTo>
                    <a:pt x="72" y="186"/>
                    <a:pt x="72" y="186"/>
                    <a:pt x="72" y="186"/>
                  </a:cubicBezTo>
                  <a:cubicBezTo>
                    <a:pt x="72" y="185"/>
                    <a:pt x="72" y="185"/>
                    <a:pt x="72" y="185"/>
                  </a:cubicBezTo>
                  <a:cubicBezTo>
                    <a:pt x="72" y="185"/>
                    <a:pt x="72" y="185"/>
                    <a:pt x="72" y="185"/>
                  </a:cubicBezTo>
                  <a:cubicBezTo>
                    <a:pt x="71" y="184"/>
                    <a:pt x="71" y="184"/>
                    <a:pt x="71" y="184"/>
                  </a:cubicBezTo>
                  <a:cubicBezTo>
                    <a:pt x="71" y="184"/>
                    <a:pt x="71" y="184"/>
                    <a:pt x="71" y="184"/>
                  </a:cubicBezTo>
                  <a:cubicBezTo>
                    <a:pt x="71" y="184"/>
                    <a:pt x="71" y="184"/>
                    <a:pt x="71" y="184"/>
                  </a:cubicBezTo>
                  <a:close/>
                  <a:moveTo>
                    <a:pt x="75" y="181"/>
                  </a:moveTo>
                  <a:cubicBezTo>
                    <a:pt x="75" y="182"/>
                    <a:pt x="75" y="182"/>
                    <a:pt x="75" y="182"/>
                  </a:cubicBezTo>
                  <a:cubicBezTo>
                    <a:pt x="76" y="182"/>
                    <a:pt x="76" y="182"/>
                    <a:pt x="76" y="182"/>
                  </a:cubicBezTo>
                  <a:cubicBezTo>
                    <a:pt x="76" y="182"/>
                    <a:pt x="76" y="182"/>
                    <a:pt x="76" y="182"/>
                  </a:cubicBezTo>
                  <a:cubicBezTo>
                    <a:pt x="76" y="181"/>
                    <a:pt x="76" y="181"/>
                    <a:pt x="76" y="181"/>
                  </a:cubicBezTo>
                  <a:cubicBezTo>
                    <a:pt x="75" y="181"/>
                    <a:pt x="75" y="181"/>
                    <a:pt x="75" y="181"/>
                  </a:cubicBezTo>
                  <a:close/>
                  <a:moveTo>
                    <a:pt x="76" y="181"/>
                  </a:moveTo>
                  <a:cubicBezTo>
                    <a:pt x="77" y="181"/>
                    <a:pt x="77" y="181"/>
                    <a:pt x="77" y="181"/>
                  </a:cubicBezTo>
                  <a:cubicBezTo>
                    <a:pt x="77" y="181"/>
                    <a:pt x="77" y="181"/>
                    <a:pt x="77" y="181"/>
                  </a:cubicBezTo>
                  <a:cubicBezTo>
                    <a:pt x="76" y="180"/>
                    <a:pt x="76" y="180"/>
                    <a:pt x="76" y="180"/>
                  </a:cubicBezTo>
                  <a:cubicBezTo>
                    <a:pt x="76" y="181"/>
                    <a:pt x="76" y="181"/>
                    <a:pt x="76" y="181"/>
                  </a:cubicBezTo>
                  <a:close/>
                  <a:moveTo>
                    <a:pt x="83" y="180"/>
                  </a:moveTo>
                  <a:cubicBezTo>
                    <a:pt x="84" y="180"/>
                    <a:pt x="84" y="180"/>
                    <a:pt x="84" y="180"/>
                  </a:cubicBezTo>
                  <a:cubicBezTo>
                    <a:pt x="85" y="180"/>
                    <a:pt x="85" y="180"/>
                    <a:pt x="85" y="180"/>
                  </a:cubicBezTo>
                  <a:cubicBezTo>
                    <a:pt x="85" y="179"/>
                    <a:pt x="85" y="179"/>
                    <a:pt x="85" y="179"/>
                  </a:cubicBezTo>
                  <a:cubicBezTo>
                    <a:pt x="84" y="178"/>
                    <a:pt x="84" y="178"/>
                    <a:pt x="84" y="178"/>
                  </a:cubicBezTo>
                  <a:cubicBezTo>
                    <a:pt x="84" y="178"/>
                    <a:pt x="84" y="178"/>
                    <a:pt x="84" y="178"/>
                  </a:cubicBezTo>
                  <a:cubicBezTo>
                    <a:pt x="84" y="178"/>
                    <a:pt x="84" y="178"/>
                    <a:pt x="84" y="178"/>
                  </a:cubicBezTo>
                  <a:cubicBezTo>
                    <a:pt x="83" y="178"/>
                    <a:pt x="83" y="178"/>
                    <a:pt x="83" y="178"/>
                  </a:cubicBezTo>
                  <a:cubicBezTo>
                    <a:pt x="83" y="178"/>
                    <a:pt x="83" y="178"/>
                    <a:pt x="83" y="178"/>
                  </a:cubicBezTo>
                  <a:cubicBezTo>
                    <a:pt x="83" y="179"/>
                    <a:pt x="83" y="179"/>
                    <a:pt x="83" y="179"/>
                  </a:cubicBezTo>
                  <a:cubicBezTo>
                    <a:pt x="82" y="179"/>
                    <a:pt x="82" y="179"/>
                    <a:pt x="82" y="179"/>
                  </a:cubicBezTo>
                  <a:cubicBezTo>
                    <a:pt x="83" y="180"/>
                    <a:pt x="83" y="180"/>
                    <a:pt x="83" y="180"/>
                  </a:cubicBezTo>
                  <a:cubicBezTo>
                    <a:pt x="83" y="180"/>
                    <a:pt x="83" y="180"/>
                    <a:pt x="83" y="180"/>
                  </a:cubicBezTo>
                  <a:cubicBezTo>
                    <a:pt x="83" y="180"/>
                    <a:pt x="83" y="180"/>
                    <a:pt x="83" y="180"/>
                  </a:cubicBezTo>
                  <a:close/>
                  <a:moveTo>
                    <a:pt x="86" y="180"/>
                  </a:moveTo>
                  <a:cubicBezTo>
                    <a:pt x="86" y="179"/>
                    <a:pt x="86" y="179"/>
                    <a:pt x="86" y="179"/>
                  </a:cubicBezTo>
                  <a:cubicBezTo>
                    <a:pt x="86" y="179"/>
                    <a:pt x="86" y="179"/>
                    <a:pt x="86" y="179"/>
                  </a:cubicBezTo>
                  <a:cubicBezTo>
                    <a:pt x="86" y="179"/>
                    <a:pt x="86" y="179"/>
                    <a:pt x="86" y="179"/>
                  </a:cubicBezTo>
                  <a:cubicBezTo>
                    <a:pt x="86" y="179"/>
                    <a:pt x="86" y="179"/>
                    <a:pt x="86" y="179"/>
                  </a:cubicBezTo>
                  <a:cubicBezTo>
                    <a:pt x="86" y="180"/>
                    <a:pt x="86" y="180"/>
                    <a:pt x="86" y="180"/>
                  </a:cubicBezTo>
                  <a:cubicBezTo>
                    <a:pt x="86" y="180"/>
                    <a:pt x="86" y="180"/>
                    <a:pt x="86" y="180"/>
                  </a:cubicBezTo>
                  <a:close/>
                  <a:moveTo>
                    <a:pt x="139" y="153"/>
                  </a:moveTo>
                  <a:cubicBezTo>
                    <a:pt x="139" y="153"/>
                    <a:pt x="139" y="153"/>
                    <a:pt x="139" y="153"/>
                  </a:cubicBezTo>
                  <a:cubicBezTo>
                    <a:pt x="139" y="153"/>
                    <a:pt x="139" y="153"/>
                    <a:pt x="139" y="153"/>
                  </a:cubicBezTo>
                  <a:cubicBezTo>
                    <a:pt x="139" y="153"/>
                    <a:pt x="139" y="153"/>
                    <a:pt x="139" y="153"/>
                  </a:cubicBezTo>
                  <a:cubicBezTo>
                    <a:pt x="139" y="153"/>
                    <a:pt x="139" y="153"/>
                    <a:pt x="139" y="153"/>
                  </a:cubicBezTo>
                  <a:cubicBezTo>
                    <a:pt x="139" y="153"/>
                    <a:pt x="139" y="153"/>
                    <a:pt x="139" y="153"/>
                  </a:cubicBezTo>
                  <a:close/>
                  <a:moveTo>
                    <a:pt x="129" y="146"/>
                  </a:moveTo>
                  <a:cubicBezTo>
                    <a:pt x="130" y="146"/>
                    <a:pt x="130" y="146"/>
                    <a:pt x="130" y="146"/>
                  </a:cubicBezTo>
                  <a:cubicBezTo>
                    <a:pt x="130" y="146"/>
                    <a:pt x="130" y="146"/>
                    <a:pt x="130" y="146"/>
                  </a:cubicBezTo>
                  <a:cubicBezTo>
                    <a:pt x="130" y="146"/>
                    <a:pt x="130" y="146"/>
                    <a:pt x="130" y="146"/>
                  </a:cubicBezTo>
                  <a:cubicBezTo>
                    <a:pt x="130" y="146"/>
                    <a:pt x="130" y="146"/>
                    <a:pt x="130" y="146"/>
                  </a:cubicBezTo>
                  <a:cubicBezTo>
                    <a:pt x="130" y="146"/>
                    <a:pt x="129" y="146"/>
                    <a:pt x="129" y="146"/>
                  </a:cubicBezTo>
                  <a:close/>
                  <a:moveTo>
                    <a:pt x="125" y="143"/>
                  </a:moveTo>
                  <a:cubicBezTo>
                    <a:pt x="126" y="143"/>
                    <a:pt x="126" y="143"/>
                    <a:pt x="126" y="143"/>
                  </a:cubicBezTo>
                  <a:cubicBezTo>
                    <a:pt x="126" y="143"/>
                    <a:pt x="126" y="143"/>
                    <a:pt x="126" y="143"/>
                  </a:cubicBezTo>
                  <a:cubicBezTo>
                    <a:pt x="126" y="143"/>
                    <a:pt x="126" y="143"/>
                    <a:pt x="126" y="143"/>
                  </a:cubicBezTo>
                  <a:cubicBezTo>
                    <a:pt x="126" y="143"/>
                    <a:pt x="126" y="143"/>
                    <a:pt x="126" y="143"/>
                  </a:cubicBezTo>
                  <a:cubicBezTo>
                    <a:pt x="125" y="143"/>
                    <a:pt x="125" y="143"/>
                    <a:pt x="125" y="143"/>
                  </a:cubicBezTo>
                  <a:close/>
                  <a:moveTo>
                    <a:pt x="133" y="141"/>
                  </a:moveTo>
                  <a:cubicBezTo>
                    <a:pt x="133" y="141"/>
                    <a:pt x="133" y="141"/>
                    <a:pt x="133" y="141"/>
                  </a:cubicBezTo>
                  <a:cubicBezTo>
                    <a:pt x="134" y="142"/>
                    <a:pt x="134" y="142"/>
                    <a:pt x="134" y="142"/>
                  </a:cubicBezTo>
                  <a:cubicBezTo>
                    <a:pt x="134" y="141"/>
                    <a:pt x="134" y="141"/>
                    <a:pt x="134" y="141"/>
                  </a:cubicBezTo>
                  <a:cubicBezTo>
                    <a:pt x="134" y="141"/>
                    <a:pt x="134" y="141"/>
                    <a:pt x="134" y="141"/>
                  </a:cubicBezTo>
                  <a:cubicBezTo>
                    <a:pt x="134" y="141"/>
                    <a:pt x="134" y="141"/>
                    <a:pt x="134" y="141"/>
                  </a:cubicBezTo>
                  <a:cubicBezTo>
                    <a:pt x="133" y="141"/>
                    <a:pt x="133" y="141"/>
                    <a:pt x="133" y="141"/>
                  </a:cubicBezTo>
                  <a:close/>
                  <a:moveTo>
                    <a:pt x="139" y="126"/>
                  </a:moveTo>
                  <a:cubicBezTo>
                    <a:pt x="139" y="126"/>
                    <a:pt x="139" y="126"/>
                    <a:pt x="139" y="126"/>
                  </a:cubicBezTo>
                  <a:cubicBezTo>
                    <a:pt x="139" y="127"/>
                    <a:pt x="139" y="127"/>
                    <a:pt x="139" y="127"/>
                  </a:cubicBezTo>
                  <a:cubicBezTo>
                    <a:pt x="139" y="127"/>
                    <a:pt x="139" y="127"/>
                    <a:pt x="139" y="127"/>
                  </a:cubicBezTo>
                  <a:cubicBezTo>
                    <a:pt x="140" y="128"/>
                    <a:pt x="140" y="128"/>
                    <a:pt x="140" y="128"/>
                  </a:cubicBezTo>
                  <a:cubicBezTo>
                    <a:pt x="140" y="129"/>
                    <a:pt x="140" y="129"/>
                    <a:pt x="140" y="129"/>
                  </a:cubicBezTo>
                  <a:cubicBezTo>
                    <a:pt x="141" y="129"/>
                    <a:pt x="141" y="129"/>
                    <a:pt x="141" y="129"/>
                  </a:cubicBezTo>
                  <a:cubicBezTo>
                    <a:pt x="142" y="130"/>
                    <a:pt x="142" y="130"/>
                    <a:pt x="142" y="130"/>
                  </a:cubicBezTo>
                  <a:cubicBezTo>
                    <a:pt x="143" y="131"/>
                    <a:pt x="143" y="131"/>
                    <a:pt x="143" y="131"/>
                  </a:cubicBezTo>
                  <a:cubicBezTo>
                    <a:pt x="144" y="131"/>
                    <a:pt x="144" y="131"/>
                    <a:pt x="144" y="131"/>
                  </a:cubicBezTo>
                  <a:cubicBezTo>
                    <a:pt x="144" y="131"/>
                    <a:pt x="144" y="131"/>
                    <a:pt x="144" y="131"/>
                  </a:cubicBezTo>
                  <a:cubicBezTo>
                    <a:pt x="144" y="132"/>
                    <a:pt x="144" y="132"/>
                    <a:pt x="144" y="132"/>
                  </a:cubicBezTo>
                  <a:cubicBezTo>
                    <a:pt x="145" y="132"/>
                    <a:pt x="145" y="132"/>
                    <a:pt x="145" y="132"/>
                  </a:cubicBezTo>
                  <a:cubicBezTo>
                    <a:pt x="145" y="132"/>
                    <a:pt x="145" y="132"/>
                    <a:pt x="145" y="132"/>
                  </a:cubicBezTo>
                  <a:cubicBezTo>
                    <a:pt x="145" y="131"/>
                    <a:pt x="145" y="131"/>
                    <a:pt x="145" y="131"/>
                  </a:cubicBezTo>
                  <a:cubicBezTo>
                    <a:pt x="146" y="131"/>
                    <a:pt x="146" y="131"/>
                    <a:pt x="146" y="131"/>
                  </a:cubicBezTo>
                  <a:cubicBezTo>
                    <a:pt x="145" y="130"/>
                    <a:pt x="145" y="130"/>
                    <a:pt x="145" y="130"/>
                  </a:cubicBezTo>
                  <a:cubicBezTo>
                    <a:pt x="144" y="130"/>
                    <a:pt x="144" y="130"/>
                    <a:pt x="144" y="130"/>
                  </a:cubicBezTo>
                  <a:cubicBezTo>
                    <a:pt x="144" y="130"/>
                    <a:pt x="144" y="130"/>
                    <a:pt x="144" y="130"/>
                  </a:cubicBezTo>
                  <a:cubicBezTo>
                    <a:pt x="143" y="129"/>
                    <a:pt x="143" y="129"/>
                    <a:pt x="143" y="129"/>
                  </a:cubicBezTo>
                  <a:cubicBezTo>
                    <a:pt x="144" y="129"/>
                    <a:pt x="144" y="129"/>
                    <a:pt x="144" y="129"/>
                  </a:cubicBezTo>
                  <a:cubicBezTo>
                    <a:pt x="144" y="129"/>
                    <a:pt x="144" y="129"/>
                    <a:pt x="144" y="129"/>
                  </a:cubicBezTo>
                  <a:cubicBezTo>
                    <a:pt x="145" y="129"/>
                    <a:pt x="145" y="129"/>
                    <a:pt x="145" y="129"/>
                  </a:cubicBezTo>
                  <a:cubicBezTo>
                    <a:pt x="145" y="129"/>
                    <a:pt x="145" y="129"/>
                    <a:pt x="145" y="129"/>
                  </a:cubicBezTo>
                  <a:cubicBezTo>
                    <a:pt x="146" y="129"/>
                    <a:pt x="146" y="129"/>
                    <a:pt x="146" y="129"/>
                  </a:cubicBezTo>
                  <a:cubicBezTo>
                    <a:pt x="146" y="130"/>
                    <a:pt x="146" y="130"/>
                    <a:pt x="146" y="130"/>
                  </a:cubicBezTo>
                  <a:cubicBezTo>
                    <a:pt x="147" y="129"/>
                    <a:pt x="147" y="129"/>
                    <a:pt x="147" y="129"/>
                  </a:cubicBezTo>
                  <a:cubicBezTo>
                    <a:pt x="146" y="129"/>
                    <a:pt x="146" y="129"/>
                    <a:pt x="146" y="129"/>
                  </a:cubicBezTo>
                  <a:cubicBezTo>
                    <a:pt x="144" y="128"/>
                    <a:pt x="144" y="128"/>
                    <a:pt x="144" y="128"/>
                  </a:cubicBezTo>
                  <a:cubicBezTo>
                    <a:pt x="143" y="127"/>
                    <a:pt x="143" y="127"/>
                    <a:pt x="143" y="127"/>
                  </a:cubicBezTo>
                  <a:cubicBezTo>
                    <a:pt x="143" y="126"/>
                    <a:pt x="143" y="126"/>
                    <a:pt x="143" y="126"/>
                  </a:cubicBezTo>
                  <a:cubicBezTo>
                    <a:pt x="142" y="126"/>
                    <a:pt x="142" y="126"/>
                    <a:pt x="142" y="126"/>
                  </a:cubicBezTo>
                  <a:cubicBezTo>
                    <a:pt x="141" y="126"/>
                    <a:pt x="141" y="126"/>
                    <a:pt x="141" y="126"/>
                  </a:cubicBezTo>
                  <a:cubicBezTo>
                    <a:pt x="141" y="126"/>
                    <a:pt x="141" y="126"/>
                    <a:pt x="141" y="126"/>
                  </a:cubicBezTo>
                  <a:cubicBezTo>
                    <a:pt x="140" y="126"/>
                    <a:pt x="140" y="126"/>
                    <a:pt x="140" y="126"/>
                  </a:cubicBezTo>
                  <a:cubicBezTo>
                    <a:pt x="139" y="125"/>
                    <a:pt x="139" y="125"/>
                    <a:pt x="139" y="125"/>
                  </a:cubicBezTo>
                  <a:cubicBezTo>
                    <a:pt x="139" y="126"/>
                    <a:pt x="139" y="126"/>
                    <a:pt x="139" y="126"/>
                  </a:cubicBezTo>
                  <a:close/>
                  <a:moveTo>
                    <a:pt x="137" y="126"/>
                  </a:moveTo>
                  <a:cubicBezTo>
                    <a:pt x="137" y="126"/>
                    <a:pt x="137" y="126"/>
                    <a:pt x="137" y="126"/>
                  </a:cubicBezTo>
                  <a:cubicBezTo>
                    <a:pt x="137" y="125"/>
                    <a:pt x="137" y="125"/>
                    <a:pt x="137" y="125"/>
                  </a:cubicBezTo>
                  <a:cubicBezTo>
                    <a:pt x="138" y="125"/>
                    <a:pt x="138" y="125"/>
                    <a:pt x="138" y="125"/>
                  </a:cubicBezTo>
                  <a:cubicBezTo>
                    <a:pt x="136" y="125"/>
                    <a:pt x="136" y="125"/>
                    <a:pt x="136" y="125"/>
                  </a:cubicBezTo>
                  <a:cubicBezTo>
                    <a:pt x="136" y="126"/>
                    <a:pt x="136" y="126"/>
                    <a:pt x="136" y="126"/>
                  </a:cubicBezTo>
                  <a:cubicBezTo>
                    <a:pt x="137" y="126"/>
                    <a:pt x="137" y="126"/>
                    <a:pt x="137" y="126"/>
                  </a:cubicBezTo>
                  <a:close/>
                  <a:moveTo>
                    <a:pt x="139" y="125"/>
                  </a:moveTo>
                  <a:cubicBezTo>
                    <a:pt x="139" y="125"/>
                    <a:pt x="139" y="125"/>
                    <a:pt x="139" y="125"/>
                  </a:cubicBezTo>
                  <a:cubicBezTo>
                    <a:pt x="141" y="125"/>
                    <a:pt x="141" y="125"/>
                    <a:pt x="141" y="125"/>
                  </a:cubicBezTo>
                  <a:cubicBezTo>
                    <a:pt x="141" y="126"/>
                    <a:pt x="141" y="126"/>
                    <a:pt x="141" y="126"/>
                  </a:cubicBezTo>
                  <a:cubicBezTo>
                    <a:pt x="143" y="126"/>
                    <a:pt x="143" y="126"/>
                    <a:pt x="143" y="126"/>
                  </a:cubicBezTo>
                  <a:cubicBezTo>
                    <a:pt x="144" y="126"/>
                    <a:pt x="144" y="126"/>
                    <a:pt x="144" y="126"/>
                  </a:cubicBezTo>
                  <a:cubicBezTo>
                    <a:pt x="144" y="126"/>
                    <a:pt x="144" y="126"/>
                    <a:pt x="144" y="126"/>
                  </a:cubicBezTo>
                  <a:cubicBezTo>
                    <a:pt x="145" y="126"/>
                    <a:pt x="145" y="126"/>
                    <a:pt x="145" y="126"/>
                  </a:cubicBezTo>
                  <a:cubicBezTo>
                    <a:pt x="145" y="127"/>
                    <a:pt x="145" y="127"/>
                    <a:pt x="145" y="127"/>
                  </a:cubicBezTo>
                  <a:cubicBezTo>
                    <a:pt x="145" y="127"/>
                    <a:pt x="145" y="127"/>
                    <a:pt x="145" y="127"/>
                  </a:cubicBezTo>
                  <a:cubicBezTo>
                    <a:pt x="146" y="127"/>
                    <a:pt x="146" y="127"/>
                    <a:pt x="146" y="127"/>
                  </a:cubicBezTo>
                  <a:cubicBezTo>
                    <a:pt x="146" y="127"/>
                    <a:pt x="146" y="127"/>
                    <a:pt x="146" y="127"/>
                  </a:cubicBezTo>
                  <a:cubicBezTo>
                    <a:pt x="147" y="127"/>
                    <a:pt x="147" y="127"/>
                    <a:pt x="147" y="127"/>
                  </a:cubicBezTo>
                  <a:cubicBezTo>
                    <a:pt x="147" y="127"/>
                    <a:pt x="147" y="127"/>
                    <a:pt x="147" y="127"/>
                  </a:cubicBezTo>
                  <a:cubicBezTo>
                    <a:pt x="147" y="126"/>
                    <a:pt x="147" y="126"/>
                    <a:pt x="147" y="126"/>
                  </a:cubicBezTo>
                  <a:cubicBezTo>
                    <a:pt x="147" y="126"/>
                    <a:pt x="147" y="126"/>
                    <a:pt x="147" y="126"/>
                  </a:cubicBezTo>
                  <a:cubicBezTo>
                    <a:pt x="147" y="126"/>
                    <a:pt x="147" y="126"/>
                    <a:pt x="147" y="126"/>
                  </a:cubicBezTo>
                  <a:cubicBezTo>
                    <a:pt x="146" y="125"/>
                    <a:pt x="146" y="125"/>
                    <a:pt x="146" y="125"/>
                  </a:cubicBezTo>
                  <a:cubicBezTo>
                    <a:pt x="146" y="125"/>
                    <a:pt x="146" y="125"/>
                    <a:pt x="146" y="125"/>
                  </a:cubicBezTo>
                  <a:cubicBezTo>
                    <a:pt x="145" y="124"/>
                    <a:pt x="145" y="124"/>
                    <a:pt x="145" y="124"/>
                  </a:cubicBezTo>
                  <a:cubicBezTo>
                    <a:pt x="144" y="124"/>
                    <a:pt x="144" y="124"/>
                    <a:pt x="144" y="124"/>
                  </a:cubicBezTo>
                  <a:cubicBezTo>
                    <a:pt x="142" y="125"/>
                    <a:pt x="142" y="125"/>
                    <a:pt x="142" y="125"/>
                  </a:cubicBezTo>
                  <a:cubicBezTo>
                    <a:pt x="141" y="124"/>
                    <a:pt x="141" y="124"/>
                    <a:pt x="141" y="124"/>
                  </a:cubicBezTo>
                  <a:cubicBezTo>
                    <a:pt x="140" y="124"/>
                    <a:pt x="140" y="124"/>
                    <a:pt x="140" y="124"/>
                  </a:cubicBezTo>
                  <a:cubicBezTo>
                    <a:pt x="139" y="124"/>
                    <a:pt x="139" y="124"/>
                    <a:pt x="139" y="124"/>
                  </a:cubicBezTo>
                  <a:cubicBezTo>
                    <a:pt x="139" y="124"/>
                    <a:pt x="139" y="125"/>
                    <a:pt x="139" y="125"/>
                  </a:cubicBezTo>
                  <a:close/>
                  <a:moveTo>
                    <a:pt x="135" y="122"/>
                  </a:moveTo>
                  <a:cubicBezTo>
                    <a:pt x="136" y="122"/>
                    <a:pt x="136" y="122"/>
                    <a:pt x="136" y="122"/>
                  </a:cubicBezTo>
                  <a:cubicBezTo>
                    <a:pt x="137" y="123"/>
                    <a:pt x="137" y="123"/>
                    <a:pt x="137" y="123"/>
                  </a:cubicBezTo>
                  <a:cubicBezTo>
                    <a:pt x="138" y="124"/>
                    <a:pt x="138" y="124"/>
                    <a:pt x="138" y="124"/>
                  </a:cubicBezTo>
                  <a:cubicBezTo>
                    <a:pt x="139" y="124"/>
                    <a:pt x="139" y="124"/>
                    <a:pt x="139" y="124"/>
                  </a:cubicBezTo>
                  <a:cubicBezTo>
                    <a:pt x="141" y="124"/>
                    <a:pt x="141" y="124"/>
                    <a:pt x="141" y="124"/>
                  </a:cubicBezTo>
                  <a:cubicBezTo>
                    <a:pt x="143" y="124"/>
                    <a:pt x="143" y="124"/>
                    <a:pt x="143" y="124"/>
                  </a:cubicBezTo>
                  <a:cubicBezTo>
                    <a:pt x="145" y="124"/>
                    <a:pt x="145" y="124"/>
                    <a:pt x="145" y="124"/>
                  </a:cubicBezTo>
                  <a:cubicBezTo>
                    <a:pt x="144" y="123"/>
                    <a:pt x="144" y="123"/>
                    <a:pt x="144" y="123"/>
                  </a:cubicBezTo>
                  <a:cubicBezTo>
                    <a:pt x="143" y="123"/>
                    <a:pt x="143" y="123"/>
                    <a:pt x="143" y="123"/>
                  </a:cubicBezTo>
                  <a:cubicBezTo>
                    <a:pt x="141" y="123"/>
                    <a:pt x="141" y="123"/>
                    <a:pt x="141" y="123"/>
                  </a:cubicBezTo>
                  <a:cubicBezTo>
                    <a:pt x="141" y="123"/>
                    <a:pt x="141" y="123"/>
                    <a:pt x="141" y="123"/>
                  </a:cubicBezTo>
                  <a:cubicBezTo>
                    <a:pt x="139" y="122"/>
                    <a:pt x="139" y="122"/>
                    <a:pt x="139" y="122"/>
                  </a:cubicBezTo>
                  <a:cubicBezTo>
                    <a:pt x="138" y="122"/>
                    <a:pt x="138" y="122"/>
                    <a:pt x="138" y="122"/>
                  </a:cubicBezTo>
                  <a:cubicBezTo>
                    <a:pt x="138" y="122"/>
                    <a:pt x="138" y="122"/>
                    <a:pt x="138" y="122"/>
                  </a:cubicBezTo>
                  <a:cubicBezTo>
                    <a:pt x="138" y="122"/>
                    <a:pt x="138" y="122"/>
                    <a:pt x="138" y="122"/>
                  </a:cubicBezTo>
                  <a:cubicBezTo>
                    <a:pt x="139" y="122"/>
                    <a:pt x="139" y="122"/>
                    <a:pt x="139" y="122"/>
                  </a:cubicBezTo>
                  <a:cubicBezTo>
                    <a:pt x="140" y="122"/>
                    <a:pt x="140" y="122"/>
                    <a:pt x="140" y="122"/>
                  </a:cubicBezTo>
                  <a:cubicBezTo>
                    <a:pt x="142" y="123"/>
                    <a:pt x="142" y="123"/>
                    <a:pt x="142" y="123"/>
                  </a:cubicBezTo>
                  <a:cubicBezTo>
                    <a:pt x="142" y="123"/>
                    <a:pt x="142" y="123"/>
                    <a:pt x="142" y="123"/>
                  </a:cubicBezTo>
                  <a:cubicBezTo>
                    <a:pt x="142" y="122"/>
                    <a:pt x="142" y="122"/>
                    <a:pt x="142" y="122"/>
                  </a:cubicBezTo>
                  <a:cubicBezTo>
                    <a:pt x="140" y="121"/>
                    <a:pt x="140" y="121"/>
                    <a:pt x="140" y="121"/>
                  </a:cubicBezTo>
                  <a:cubicBezTo>
                    <a:pt x="138" y="121"/>
                    <a:pt x="138" y="121"/>
                    <a:pt x="138" y="121"/>
                  </a:cubicBezTo>
                  <a:cubicBezTo>
                    <a:pt x="137" y="121"/>
                    <a:pt x="137" y="121"/>
                    <a:pt x="137" y="121"/>
                  </a:cubicBezTo>
                  <a:cubicBezTo>
                    <a:pt x="137" y="121"/>
                    <a:pt x="137" y="121"/>
                    <a:pt x="137" y="121"/>
                  </a:cubicBezTo>
                  <a:cubicBezTo>
                    <a:pt x="136" y="122"/>
                    <a:pt x="136" y="122"/>
                    <a:pt x="136" y="122"/>
                  </a:cubicBezTo>
                  <a:cubicBezTo>
                    <a:pt x="135" y="122"/>
                    <a:pt x="135" y="122"/>
                    <a:pt x="135" y="122"/>
                  </a:cubicBezTo>
                  <a:close/>
                  <a:moveTo>
                    <a:pt x="149" y="124"/>
                  </a:moveTo>
                  <a:cubicBezTo>
                    <a:pt x="149" y="124"/>
                    <a:pt x="149" y="124"/>
                    <a:pt x="149" y="124"/>
                  </a:cubicBezTo>
                  <a:cubicBezTo>
                    <a:pt x="150" y="124"/>
                    <a:pt x="150" y="124"/>
                    <a:pt x="150" y="124"/>
                  </a:cubicBezTo>
                  <a:cubicBezTo>
                    <a:pt x="150" y="123"/>
                    <a:pt x="150" y="123"/>
                    <a:pt x="150" y="123"/>
                  </a:cubicBezTo>
                  <a:cubicBezTo>
                    <a:pt x="149" y="124"/>
                    <a:pt x="149" y="124"/>
                    <a:pt x="149" y="124"/>
                  </a:cubicBezTo>
                  <a:cubicBezTo>
                    <a:pt x="149" y="124"/>
                    <a:pt x="149" y="124"/>
                    <a:pt x="149" y="124"/>
                  </a:cubicBezTo>
                  <a:close/>
                  <a:moveTo>
                    <a:pt x="150" y="112"/>
                  </a:moveTo>
                  <a:cubicBezTo>
                    <a:pt x="149" y="113"/>
                    <a:pt x="149" y="113"/>
                    <a:pt x="149" y="113"/>
                  </a:cubicBezTo>
                  <a:cubicBezTo>
                    <a:pt x="149" y="114"/>
                    <a:pt x="149" y="114"/>
                    <a:pt x="149" y="114"/>
                  </a:cubicBezTo>
                  <a:cubicBezTo>
                    <a:pt x="149" y="114"/>
                    <a:pt x="149" y="114"/>
                    <a:pt x="149" y="114"/>
                  </a:cubicBezTo>
                  <a:cubicBezTo>
                    <a:pt x="150" y="114"/>
                    <a:pt x="150" y="114"/>
                    <a:pt x="150" y="114"/>
                  </a:cubicBezTo>
                  <a:cubicBezTo>
                    <a:pt x="151" y="115"/>
                    <a:pt x="151" y="115"/>
                    <a:pt x="151" y="115"/>
                  </a:cubicBezTo>
                  <a:cubicBezTo>
                    <a:pt x="152" y="115"/>
                    <a:pt x="152" y="115"/>
                    <a:pt x="152" y="115"/>
                  </a:cubicBezTo>
                  <a:cubicBezTo>
                    <a:pt x="153" y="115"/>
                    <a:pt x="153" y="115"/>
                    <a:pt x="153" y="115"/>
                  </a:cubicBezTo>
                  <a:cubicBezTo>
                    <a:pt x="153" y="115"/>
                    <a:pt x="153" y="115"/>
                    <a:pt x="153" y="115"/>
                  </a:cubicBezTo>
                  <a:cubicBezTo>
                    <a:pt x="153" y="114"/>
                    <a:pt x="153" y="114"/>
                    <a:pt x="153" y="114"/>
                  </a:cubicBezTo>
                  <a:cubicBezTo>
                    <a:pt x="154" y="114"/>
                    <a:pt x="154" y="114"/>
                    <a:pt x="154" y="114"/>
                  </a:cubicBezTo>
                  <a:cubicBezTo>
                    <a:pt x="154" y="113"/>
                    <a:pt x="154" y="113"/>
                    <a:pt x="154" y="113"/>
                  </a:cubicBezTo>
                  <a:cubicBezTo>
                    <a:pt x="152" y="112"/>
                    <a:pt x="152" y="112"/>
                    <a:pt x="152" y="112"/>
                  </a:cubicBezTo>
                  <a:cubicBezTo>
                    <a:pt x="151" y="112"/>
                    <a:pt x="151" y="112"/>
                    <a:pt x="151" y="112"/>
                  </a:cubicBezTo>
                  <a:cubicBezTo>
                    <a:pt x="150" y="112"/>
                    <a:pt x="150" y="112"/>
                    <a:pt x="150" y="112"/>
                  </a:cubicBezTo>
                  <a:close/>
                  <a:moveTo>
                    <a:pt x="158" y="111"/>
                  </a:moveTo>
                  <a:cubicBezTo>
                    <a:pt x="158" y="111"/>
                    <a:pt x="158" y="111"/>
                    <a:pt x="158" y="111"/>
                  </a:cubicBezTo>
                  <a:cubicBezTo>
                    <a:pt x="159" y="111"/>
                    <a:pt x="159" y="111"/>
                    <a:pt x="159" y="111"/>
                  </a:cubicBezTo>
                  <a:cubicBezTo>
                    <a:pt x="159" y="110"/>
                    <a:pt x="159" y="110"/>
                    <a:pt x="159" y="110"/>
                  </a:cubicBezTo>
                  <a:cubicBezTo>
                    <a:pt x="158" y="110"/>
                    <a:pt x="158" y="110"/>
                    <a:pt x="158" y="110"/>
                  </a:cubicBezTo>
                  <a:cubicBezTo>
                    <a:pt x="158" y="111"/>
                    <a:pt x="158" y="111"/>
                    <a:pt x="158" y="111"/>
                  </a:cubicBezTo>
                  <a:cubicBezTo>
                    <a:pt x="158" y="111"/>
                    <a:pt x="158" y="111"/>
                    <a:pt x="158" y="111"/>
                  </a:cubicBezTo>
                  <a:close/>
                  <a:moveTo>
                    <a:pt x="154" y="107"/>
                  </a:moveTo>
                  <a:cubicBezTo>
                    <a:pt x="154" y="107"/>
                    <a:pt x="154" y="107"/>
                    <a:pt x="154" y="107"/>
                  </a:cubicBezTo>
                  <a:cubicBezTo>
                    <a:pt x="154" y="108"/>
                    <a:pt x="154" y="108"/>
                    <a:pt x="154" y="108"/>
                  </a:cubicBezTo>
                  <a:cubicBezTo>
                    <a:pt x="154" y="109"/>
                    <a:pt x="154" y="109"/>
                    <a:pt x="154" y="109"/>
                  </a:cubicBezTo>
                  <a:cubicBezTo>
                    <a:pt x="155" y="109"/>
                    <a:pt x="155" y="109"/>
                    <a:pt x="155" y="109"/>
                  </a:cubicBezTo>
                  <a:cubicBezTo>
                    <a:pt x="155" y="109"/>
                    <a:pt x="155" y="109"/>
                    <a:pt x="155" y="109"/>
                  </a:cubicBezTo>
                  <a:cubicBezTo>
                    <a:pt x="155" y="109"/>
                    <a:pt x="155" y="109"/>
                    <a:pt x="155" y="109"/>
                  </a:cubicBezTo>
                  <a:cubicBezTo>
                    <a:pt x="156" y="108"/>
                    <a:pt x="156" y="108"/>
                    <a:pt x="156" y="108"/>
                  </a:cubicBezTo>
                  <a:cubicBezTo>
                    <a:pt x="156" y="107"/>
                    <a:pt x="156" y="107"/>
                    <a:pt x="156" y="107"/>
                  </a:cubicBezTo>
                  <a:cubicBezTo>
                    <a:pt x="155" y="107"/>
                    <a:pt x="155" y="107"/>
                    <a:pt x="155" y="107"/>
                  </a:cubicBezTo>
                  <a:cubicBezTo>
                    <a:pt x="154" y="107"/>
                    <a:pt x="154" y="107"/>
                    <a:pt x="154" y="107"/>
                  </a:cubicBezTo>
                  <a:close/>
                  <a:moveTo>
                    <a:pt x="160" y="104"/>
                  </a:moveTo>
                  <a:cubicBezTo>
                    <a:pt x="160" y="105"/>
                    <a:pt x="160" y="105"/>
                    <a:pt x="160" y="105"/>
                  </a:cubicBezTo>
                  <a:cubicBezTo>
                    <a:pt x="159" y="106"/>
                    <a:pt x="159" y="106"/>
                    <a:pt x="159" y="106"/>
                  </a:cubicBezTo>
                  <a:cubicBezTo>
                    <a:pt x="160" y="107"/>
                    <a:pt x="160" y="107"/>
                    <a:pt x="160" y="107"/>
                  </a:cubicBezTo>
                  <a:cubicBezTo>
                    <a:pt x="160" y="108"/>
                    <a:pt x="160" y="108"/>
                    <a:pt x="160" y="108"/>
                  </a:cubicBezTo>
                  <a:cubicBezTo>
                    <a:pt x="161" y="107"/>
                    <a:pt x="161" y="107"/>
                    <a:pt x="161" y="107"/>
                  </a:cubicBezTo>
                  <a:cubicBezTo>
                    <a:pt x="162" y="107"/>
                    <a:pt x="162" y="107"/>
                    <a:pt x="162" y="107"/>
                  </a:cubicBezTo>
                  <a:cubicBezTo>
                    <a:pt x="163" y="107"/>
                    <a:pt x="163" y="107"/>
                    <a:pt x="163" y="107"/>
                  </a:cubicBezTo>
                  <a:cubicBezTo>
                    <a:pt x="163" y="108"/>
                    <a:pt x="163" y="108"/>
                    <a:pt x="163" y="108"/>
                  </a:cubicBezTo>
                  <a:cubicBezTo>
                    <a:pt x="163" y="108"/>
                    <a:pt x="163" y="108"/>
                    <a:pt x="163" y="108"/>
                  </a:cubicBezTo>
                  <a:cubicBezTo>
                    <a:pt x="164" y="107"/>
                    <a:pt x="164" y="107"/>
                    <a:pt x="164" y="107"/>
                  </a:cubicBezTo>
                  <a:cubicBezTo>
                    <a:pt x="164" y="107"/>
                    <a:pt x="164" y="107"/>
                    <a:pt x="164" y="107"/>
                  </a:cubicBezTo>
                  <a:cubicBezTo>
                    <a:pt x="164" y="106"/>
                    <a:pt x="164" y="106"/>
                    <a:pt x="164" y="106"/>
                  </a:cubicBezTo>
                  <a:cubicBezTo>
                    <a:pt x="164" y="105"/>
                    <a:pt x="164" y="105"/>
                    <a:pt x="164" y="105"/>
                  </a:cubicBezTo>
                  <a:cubicBezTo>
                    <a:pt x="163" y="106"/>
                    <a:pt x="163" y="106"/>
                    <a:pt x="163" y="106"/>
                  </a:cubicBezTo>
                  <a:cubicBezTo>
                    <a:pt x="163" y="106"/>
                    <a:pt x="163" y="106"/>
                    <a:pt x="163" y="106"/>
                  </a:cubicBezTo>
                  <a:cubicBezTo>
                    <a:pt x="163" y="106"/>
                    <a:pt x="163" y="106"/>
                    <a:pt x="163" y="106"/>
                  </a:cubicBezTo>
                  <a:cubicBezTo>
                    <a:pt x="162" y="105"/>
                    <a:pt x="162" y="105"/>
                    <a:pt x="162" y="105"/>
                  </a:cubicBezTo>
                  <a:cubicBezTo>
                    <a:pt x="162" y="105"/>
                    <a:pt x="162" y="105"/>
                    <a:pt x="162" y="105"/>
                  </a:cubicBezTo>
                  <a:cubicBezTo>
                    <a:pt x="162" y="104"/>
                    <a:pt x="162" y="104"/>
                    <a:pt x="162" y="104"/>
                  </a:cubicBezTo>
                  <a:cubicBezTo>
                    <a:pt x="162" y="104"/>
                    <a:pt x="162" y="104"/>
                    <a:pt x="162" y="104"/>
                  </a:cubicBezTo>
                  <a:cubicBezTo>
                    <a:pt x="163" y="104"/>
                    <a:pt x="163" y="104"/>
                    <a:pt x="163" y="104"/>
                  </a:cubicBezTo>
                  <a:cubicBezTo>
                    <a:pt x="163" y="103"/>
                    <a:pt x="163" y="103"/>
                    <a:pt x="163" y="103"/>
                  </a:cubicBezTo>
                  <a:cubicBezTo>
                    <a:pt x="162" y="103"/>
                    <a:pt x="162" y="103"/>
                    <a:pt x="162" y="103"/>
                  </a:cubicBezTo>
                  <a:cubicBezTo>
                    <a:pt x="161" y="104"/>
                    <a:pt x="161" y="104"/>
                    <a:pt x="161" y="104"/>
                  </a:cubicBezTo>
                  <a:cubicBezTo>
                    <a:pt x="161" y="103"/>
                    <a:pt x="161" y="103"/>
                    <a:pt x="161" y="103"/>
                  </a:cubicBezTo>
                  <a:cubicBezTo>
                    <a:pt x="160" y="104"/>
                    <a:pt x="160" y="104"/>
                    <a:pt x="160" y="104"/>
                  </a:cubicBezTo>
                  <a:cubicBezTo>
                    <a:pt x="160" y="104"/>
                    <a:pt x="160" y="104"/>
                    <a:pt x="160" y="104"/>
                  </a:cubicBezTo>
                  <a:close/>
                  <a:moveTo>
                    <a:pt x="161" y="91"/>
                  </a:moveTo>
                  <a:cubicBezTo>
                    <a:pt x="160" y="91"/>
                    <a:pt x="160" y="91"/>
                    <a:pt x="160" y="91"/>
                  </a:cubicBezTo>
                  <a:cubicBezTo>
                    <a:pt x="160" y="92"/>
                    <a:pt x="160" y="92"/>
                    <a:pt x="160" y="92"/>
                  </a:cubicBezTo>
                  <a:cubicBezTo>
                    <a:pt x="161" y="92"/>
                    <a:pt x="161" y="92"/>
                    <a:pt x="161" y="92"/>
                  </a:cubicBezTo>
                  <a:cubicBezTo>
                    <a:pt x="161" y="93"/>
                    <a:pt x="161" y="93"/>
                    <a:pt x="161" y="93"/>
                  </a:cubicBezTo>
                  <a:cubicBezTo>
                    <a:pt x="160" y="93"/>
                    <a:pt x="160" y="93"/>
                    <a:pt x="160" y="93"/>
                  </a:cubicBezTo>
                  <a:cubicBezTo>
                    <a:pt x="160" y="94"/>
                    <a:pt x="160" y="94"/>
                    <a:pt x="160" y="94"/>
                  </a:cubicBezTo>
                  <a:cubicBezTo>
                    <a:pt x="161" y="95"/>
                    <a:pt x="161" y="95"/>
                    <a:pt x="161" y="95"/>
                  </a:cubicBezTo>
                  <a:cubicBezTo>
                    <a:pt x="161" y="96"/>
                    <a:pt x="161" y="96"/>
                    <a:pt x="161" y="96"/>
                  </a:cubicBezTo>
                  <a:cubicBezTo>
                    <a:pt x="161" y="97"/>
                    <a:pt x="161" y="97"/>
                    <a:pt x="161" y="97"/>
                  </a:cubicBezTo>
                  <a:cubicBezTo>
                    <a:pt x="161" y="98"/>
                    <a:pt x="161" y="98"/>
                    <a:pt x="161" y="98"/>
                  </a:cubicBezTo>
                  <a:cubicBezTo>
                    <a:pt x="161" y="98"/>
                    <a:pt x="161" y="98"/>
                    <a:pt x="161" y="98"/>
                  </a:cubicBezTo>
                  <a:cubicBezTo>
                    <a:pt x="161" y="98"/>
                    <a:pt x="161" y="98"/>
                    <a:pt x="161" y="98"/>
                  </a:cubicBezTo>
                  <a:cubicBezTo>
                    <a:pt x="161" y="97"/>
                    <a:pt x="161" y="97"/>
                    <a:pt x="161" y="97"/>
                  </a:cubicBezTo>
                  <a:cubicBezTo>
                    <a:pt x="162" y="96"/>
                    <a:pt x="162" y="96"/>
                    <a:pt x="162" y="96"/>
                  </a:cubicBezTo>
                  <a:cubicBezTo>
                    <a:pt x="162" y="95"/>
                    <a:pt x="162" y="95"/>
                    <a:pt x="162" y="95"/>
                  </a:cubicBezTo>
                  <a:cubicBezTo>
                    <a:pt x="161" y="94"/>
                    <a:pt x="161" y="94"/>
                    <a:pt x="161" y="94"/>
                  </a:cubicBezTo>
                  <a:cubicBezTo>
                    <a:pt x="161" y="93"/>
                    <a:pt x="161" y="93"/>
                    <a:pt x="161" y="93"/>
                  </a:cubicBezTo>
                  <a:cubicBezTo>
                    <a:pt x="161" y="92"/>
                    <a:pt x="161" y="92"/>
                    <a:pt x="161" y="92"/>
                  </a:cubicBezTo>
                  <a:cubicBezTo>
                    <a:pt x="161" y="91"/>
                    <a:pt x="161" y="91"/>
                    <a:pt x="161" y="91"/>
                  </a:cubicBezTo>
                  <a:cubicBezTo>
                    <a:pt x="161" y="91"/>
                    <a:pt x="161" y="91"/>
                    <a:pt x="161" y="91"/>
                  </a:cubicBezTo>
                  <a:close/>
                  <a:moveTo>
                    <a:pt x="154" y="93"/>
                  </a:moveTo>
                  <a:cubicBezTo>
                    <a:pt x="154" y="94"/>
                    <a:pt x="154" y="94"/>
                    <a:pt x="154" y="94"/>
                  </a:cubicBezTo>
                  <a:cubicBezTo>
                    <a:pt x="154" y="94"/>
                    <a:pt x="154" y="94"/>
                    <a:pt x="154" y="94"/>
                  </a:cubicBezTo>
                  <a:cubicBezTo>
                    <a:pt x="155" y="94"/>
                    <a:pt x="155" y="94"/>
                    <a:pt x="155" y="94"/>
                  </a:cubicBezTo>
                  <a:cubicBezTo>
                    <a:pt x="156" y="93"/>
                    <a:pt x="156" y="93"/>
                    <a:pt x="156" y="93"/>
                  </a:cubicBezTo>
                  <a:cubicBezTo>
                    <a:pt x="155" y="93"/>
                    <a:pt x="155" y="93"/>
                    <a:pt x="155" y="93"/>
                  </a:cubicBezTo>
                  <a:cubicBezTo>
                    <a:pt x="154" y="93"/>
                    <a:pt x="154" y="93"/>
                    <a:pt x="154" y="93"/>
                  </a:cubicBezTo>
                  <a:cubicBezTo>
                    <a:pt x="154" y="93"/>
                    <a:pt x="154" y="93"/>
                    <a:pt x="154" y="93"/>
                  </a:cubicBezTo>
                  <a:close/>
                  <a:moveTo>
                    <a:pt x="153" y="92"/>
                  </a:moveTo>
                  <a:cubicBezTo>
                    <a:pt x="153" y="92"/>
                    <a:pt x="153" y="92"/>
                    <a:pt x="153" y="92"/>
                  </a:cubicBezTo>
                  <a:cubicBezTo>
                    <a:pt x="154" y="92"/>
                    <a:pt x="154" y="92"/>
                    <a:pt x="154" y="92"/>
                  </a:cubicBezTo>
                  <a:cubicBezTo>
                    <a:pt x="154" y="91"/>
                    <a:pt x="154" y="91"/>
                    <a:pt x="154" y="91"/>
                  </a:cubicBezTo>
                  <a:cubicBezTo>
                    <a:pt x="153" y="91"/>
                    <a:pt x="153" y="91"/>
                    <a:pt x="153" y="91"/>
                  </a:cubicBezTo>
                  <a:cubicBezTo>
                    <a:pt x="153" y="92"/>
                    <a:pt x="153" y="92"/>
                    <a:pt x="153" y="92"/>
                  </a:cubicBezTo>
                  <a:close/>
                  <a:moveTo>
                    <a:pt x="159" y="78"/>
                  </a:moveTo>
                  <a:cubicBezTo>
                    <a:pt x="159" y="79"/>
                    <a:pt x="159" y="79"/>
                    <a:pt x="159" y="79"/>
                  </a:cubicBezTo>
                  <a:cubicBezTo>
                    <a:pt x="160" y="80"/>
                    <a:pt x="160" y="80"/>
                    <a:pt x="160" y="80"/>
                  </a:cubicBezTo>
                  <a:cubicBezTo>
                    <a:pt x="161" y="80"/>
                    <a:pt x="161" y="80"/>
                    <a:pt x="161" y="80"/>
                  </a:cubicBezTo>
                  <a:cubicBezTo>
                    <a:pt x="161" y="79"/>
                    <a:pt x="161" y="79"/>
                    <a:pt x="161" y="79"/>
                  </a:cubicBezTo>
                  <a:cubicBezTo>
                    <a:pt x="160" y="79"/>
                    <a:pt x="160" y="79"/>
                    <a:pt x="160" y="79"/>
                  </a:cubicBezTo>
                  <a:cubicBezTo>
                    <a:pt x="159" y="78"/>
                    <a:pt x="159" y="78"/>
                    <a:pt x="159" y="78"/>
                  </a:cubicBezTo>
                  <a:cubicBezTo>
                    <a:pt x="159" y="78"/>
                    <a:pt x="159" y="78"/>
                    <a:pt x="159" y="78"/>
                  </a:cubicBezTo>
                  <a:cubicBezTo>
                    <a:pt x="159" y="78"/>
                    <a:pt x="159" y="78"/>
                    <a:pt x="159" y="78"/>
                  </a:cubicBezTo>
                  <a:close/>
                  <a:moveTo>
                    <a:pt x="164" y="82"/>
                  </a:moveTo>
                  <a:cubicBezTo>
                    <a:pt x="164" y="82"/>
                    <a:pt x="165" y="82"/>
                    <a:pt x="165" y="82"/>
                  </a:cubicBezTo>
                  <a:cubicBezTo>
                    <a:pt x="165" y="82"/>
                    <a:pt x="165" y="82"/>
                    <a:pt x="165" y="82"/>
                  </a:cubicBezTo>
                  <a:cubicBezTo>
                    <a:pt x="165" y="82"/>
                    <a:pt x="165" y="82"/>
                    <a:pt x="165" y="82"/>
                  </a:cubicBezTo>
                  <a:cubicBezTo>
                    <a:pt x="165" y="81"/>
                    <a:pt x="165" y="81"/>
                    <a:pt x="165" y="81"/>
                  </a:cubicBezTo>
                  <a:cubicBezTo>
                    <a:pt x="165" y="80"/>
                    <a:pt x="165" y="80"/>
                    <a:pt x="165" y="80"/>
                  </a:cubicBezTo>
                  <a:cubicBezTo>
                    <a:pt x="166" y="80"/>
                    <a:pt x="166" y="80"/>
                    <a:pt x="166" y="80"/>
                  </a:cubicBezTo>
                  <a:cubicBezTo>
                    <a:pt x="166" y="79"/>
                    <a:pt x="166" y="79"/>
                    <a:pt x="166" y="79"/>
                  </a:cubicBezTo>
                  <a:cubicBezTo>
                    <a:pt x="165" y="80"/>
                    <a:pt x="165" y="80"/>
                    <a:pt x="165" y="80"/>
                  </a:cubicBezTo>
                  <a:cubicBezTo>
                    <a:pt x="165" y="81"/>
                    <a:pt x="165" y="81"/>
                    <a:pt x="165" y="81"/>
                  </a:cubicBezTo>
                  <a:cubicBezTo>
                    <a:pt x="164" y="82"/>
                    <a:pt x="164" y="82"/>
                    <a:pt x="164" y="82"/>
                  </a:cubicBezTo>
                  <a:close/>
                  <a:moveTo>
                    <a:pt x="162" y="77"/>
                  </a:moveTo>
                  <a:cubicBezTo>
                    <a:pt x="162" y="77"/>
                    <a:pt x="162" y="77"/>
                    <a:pt x="162" y="77"/>
                  </a:cubicBezTo>
                  <a:cubicBezTo>
                    <a:pt x="162" y="77"/>
                    <a:pt x="162" y="77"/>
                    <a:pt x="162" y="77"/>
                  </a:cubicBezTo>
                  <a:cubicBezTo>
                    <a:pt x="163" y="76"/>
                    <a:pt x="163" y="76"/>
                    <a:pt x="163" y="76"/>
                  </a:cubicBezTo>
                  <a:cubicBezTo>
                    <a:pt x="163" y="76"/>
                    <a:pt x="163" y="76"/>
                    <a:pt x="163" y="76"/>
                  </a:cubicBezTo>
                  <a:cubicBezTo>
                    <a:pt x="162" y="76"/>
                    <a:pt x="162" y="76"/>
                    <a:pt x="162" y="76"/>
                  </a:cubicBezTo>
                  <a:cubicBezTo>
                    <a:pt x="162" y="77"/>
                    <a:pt x="162" y="77"/>
                    <a:pt x="162" y="77"/>
                  </a:cubicBezTo>
                  <a:close/>
                  <a:moveTo>
                    <a:pt x="162" y="74"/>
                  </a:moveTo>
                  <a:cubicBezTo>
                    <a:pt x="162" y="74"/>
                    <a:pt x="162" y="74"/>
                    <a:pt x="162" y="74"/>
                  </a:cubicBezTo>
                  <a:cubicBezTo>
                    <a:pt x="163" y="75"/>
                    <a:pt x="163" y="75"/>
                    <a:pt x="163" y="75"/>
                  </a:cubicBezTo>
                  <a:cubicBezTo>
                    <a:pt x="163" y="74"/>
                    <a:pt x="163" y="74"/>
                    <a:pt x="163" y="74"/>
                  </a:cubicBezTo>
                  <a:cubicBezTo>
                    <a:pt x="163" y="74"/>
                    <a:pt x="163" y="74"/>
                    <a:pt x="163" y="74"/>
                  </a:cubicBezTo>
                  <a:cubicBezTo>
                    <a:pt x="162" y="74"/>
                    <a:pt x="162" y="74"/>
                    <a:pt x="162" y="74"/>
                  </a:cubicBezTo>
                  <a:close/>
                  <a:moveTo>
                    <a:pt x="166" y="65"/>
                  </a:moveTo>
                  <a:cubicBezTo>
                    <a:pt x="167" y="66"/>
                    <a:pt x="167" y="66"/>
                    <a:pt x="167" y="66"/>
                  </a:cubicBezTo>
                  <a:cubicBezTo>
                    <a:pt x="167" y="67"/>
                    <a:pt x="167" y="67"/>
                    <a:pt x="167" y="67"/>
                  </a:cubicBezTo>
                  <a:cubicBezTo>
                    <a:pt x="167" y="66"/>
                    <a:pt x="167" y="66"/>
                    <a:pt x="167" y="66"/>
                  </a:cubicBezTo>
                  <a:cubicBezTo>
                    <a:pt x="168" y="65"/>
                    <a:pt x="168" y="65"/>
                    <a:pt x="168" y="65"/>
                  </a:cubicBezTo>
                  <a:cubicBezTo>
                    <a:pt x="168" y="64"/>
                    <a:pt x="168" y="64"/>
                    <a:pt x="168" y="64"/>
                  </a:cubicBezTo>
                  <a:cubicBezTo>
                    <a:pt x="168" y="64"/>
                    <a:pt x="168" y="64"/>
                    <a:pt x="168" y="64"/>
                  </a:cubicBezTo>
                  <a:cubicBezTo>
                    <a:pt x="168" y="63"/>
                    <a:pt x="168" y="63"/>
                    <a:pt x="168" y="63"/>
                  </a:cubicBezTo>
                  <a:cubicBezTo>
                    <a:pt x="167" y="64"/>
                    <a:pt x="167" y="64"/>
                    <a:pt x="167" y="64"/>
                  </a:cubicBezTo>
                  <a:cubicBezTo>
                    <a:pt x="167" y="64"/>
                    <a:pt x="167" y="64"/>
                    <a:pt x="167" y="64"/>
                  </a:cubicBezTo>
                  <a:cubicBezTo>
                    <a:pt x="166" y="65"/>
                    <a:pt x="166" y="65"/>
                    <a:pt x="166" y="65"/>
                  </a:cubicBezTo>
                  <a:close/>
                  <a:moveTo>
                    <a:pt x="164" y="54"/>
                  </a:moveTo>
                  <a:cubicBezTo>
                    <a:pt x="164" y="54"/>
                    <a:pt x="164" y="54"/>
                    <a:pt x="164" y="54"/>
                  </a:cubicBezTo>
                  <a:cubicBezTo>
                    <a:pt x="164" y="53"/>
                    <a:pt x="164" y="53"/>
                    <a:pt x="164" y="53"/>
                  </a:cubicBezTo>
                  <a:cubicBezTo>
                    <a:pt x="165" y="53"/>
                    <a:pt x="165" y="53"/>
                    <a:pt x="165" y="53"/>
                  </a:cubicBezTo>
                  <a:cubicBezTo>
                    <a:pt x="166" y="53"/>
                    <a:pt x="166" y="53"/>
                    <a:pt x="166" y="53"/>
                  </a:cubicBezTo>
                  <a:cubicBezTo>
                    <a:pt x="166" y="52"/>
                    <a:pt x="166" y="52"/>
                    <a:pt x="166" y="52"/>
                  </a:cubicBezTo>
                  <a:cubicBezTo>
                    <a:pt x="165" y="51"/>
                    <a:pt x="165" y="51"/>
                    <a:pt x="165" y="51"/>
                  </a:cubicBezTo>
                  <a:cubicBezTo>
                    <a:pt x="164" y="52"/>
                    <a:pt x="164" y="52"/>
                    <a:pt x="164" y="52"/>
                  </a:cubicBezTo>
                  <a:cubicBezTo>
                    <a:pt x="164" y="53"/>
                    <a:pt x="164" y="53"/>
                    <a:pt x="164" y="53"/>
                  </a:cubicBezTo>
                  <a:cubicBezTo>
                    <a:pt x="164" y="54"/>
                    <a:pt x="164" y="54"/>
                    <a:pt x="164" y="54"/>
                  </a:cubicBezTo>
                  <a:close/>
                  <a:moveTo>
                    <a:pt x="173" y="32"/>
                  </a:moveTo>
                  <a:cubicBezTo>
                    <a:pt x="173" y="31"/>
                    <a:pt x="173" y="31"/>
                    <a:pt x="173" y="31"/>
                  </a:cubicBezTo>
                  <a:cubicBezTo>
                    <a:pt x="173" y="30"/>
                    <a:pt x="173" y="30"/>
                    <a:pt x="173" y="30"/>
                  </a:cubicBezTo>
                  <a:cubicBezTo>
                    <a:pt x="173" y="29"/>
                    <a:pt x="173" y="29"/>
                    <a:pt x="173" y="29"/>
                  </a:cubicBezTo>
                  <a:cubicBezTo>
                    <a:pt x="173" y="29"/>
                    <a:pt x="173" y="29"/>
                    <a:pt x="173" y="29"/>
                  </a:cubicBezTo>
                  <a:cubicBezTo>
                    <a:pt x="173" y="28"/>
                    <a:pt x="173" y="28"/>
                    <a:pt x="173" y="28"/>
                  </a:cubicBezTo>
                  <a:cubicBezTo>
                    <a:pt x="172" y="28"/>
                    <a:pt x="172" y="28"/>
                    <a:pt x="172" y="28"/>
                  </a:cubicBezTo>
                  <a:cubicBezTo>
                    <a:pt x="172" y="29"/>
                    <a:pt x="172" y="29"/>
                    <a:pt x="172" y="29"/>
                  </a:cubicBezTo>
                  <a:cubicBezTo>
                    <a:pt x="173" y="29"/>
                    <a:pt x="173" y="29"/>
                    <a:pt x="173" y="29"/>
                  </a:cubicBezTo>
                  <a:cubicBezTo>
                    <a:pt x="173" y="30"/>
                    <a:pt x="173" y="30"/>
                    <a:pt x="173" y="30"/>
                  </a:cubicBezTo>
                  <a:cubicBezTo>
                    <a:pt x="172" y="30"/>
                    <a:pt x="172" y="30"/>
                    <a:pt x="172" y="30"/>
                  </a:cubicBezTo>
                  <a:cubicBezTo>
                    <a:pt x="173" y="32"/>
                    <a:pt x="173" y="32"/>
                    <a:pt x="173" y="32"/>
                  </a:cubicBezTo>
                  <a:close/>
                  <a:moveTo>
                    <a:pt x="170" y="34"/>
                  </a:moveTo>
                  <a:cubicBezTo>
                    <a:pt x="170" y="34"/>
                    <a:pt x="170" y="34"/>
                    <a:pt x="170" y="34"/>
                  </a:cubicBezTo>
                  <a:cubicBezTo>
                    <a:pt x="171" y="34"/>
                    <a:pt x="171" y="34"/>
                    <a:pt x="171" y="34"/>
                  </a:cubicBezTo>
                  <a:cubicBezTo>
                    <a:pt x="171" y="32"/>
                    <a:pt x="171" y="32"/>
                    <a:pt x="171" y="32"/>
                  </a:cubicBezTo>
                  <a:cubicBezTo>
                    <a:pt x="170" y="32"/>
                    <a:pt x="170" y="32"/>
                    <a:pt x="170" y="32"/>
                  </a:cubicBezTo>
                  <a:cubicBezTo>
                    <a:pt x="170" y="32"/>
                    <a:pt x="170" y="32"/>
                    <a:pt x="170" y="32"/>
                  </a:cubicBezTo>
                  <a:cubicBezTo>
                    <a:pt x="170" y="33"/>
                    <a:pt x="170" y="33"/>
                    <a:pt x="170" y="33"/>
                  </a:cubicBezTo>
                  <a:cubicBezTo>
                    <a:pt x="170" y="34"/>
                    <a:pt x="170" y="34"/>
                    <a:pt x="170" y="34"/>
                  </a:cubicBezTo>
                  <a:close/>
                  <a:moveTo>
                    <a:pt x="169" y="32"/>
                  </a:moveTo>
                  <a:cubicBezTo>
                    <a:pt x="169" y="32"/>
                    <a:pt x="169" y="32"/>
                    <a:pt x="169" y="32"/>
                  </a:cubicBezTo>
                  <a:cubicBezTo>
                    <a:pt x="169" y="32"/>
                    <a:pt x="169" y="32"/>
                    <a:pt x="169" y="32"/>
                  </a:cubicBezTo>
                  <a:cubicBezTo>
                    <a:pt x="170" y="31"/>
                    <a:pt x="170" y="31"/>
                    <a:pt x="170" y="31"/>
                  </a:cubicBezTo>
                  <a:cubicBezTo>
                    <a:pt x="170" y="30"/>
                    <a:pt x="170" y="30"/>
                    <a:pt x="170" y="30"/>
                  </a:cubicBezTo>
                  <a:cubicBezTo>
                    <a:pt x="170" y="30"/>
                    <a:pt x="170" y="30"/>
                    <a:pt x="170" y="30"/>
                  </a:cubicBezTo>
                  <a:cubicBezTo>
                    <a:pt x="170" y="29"/>
                    <a:pt x="170" y="29"/>
                    <a:pt x="170" y="29"/>
                  </a:cubicBezTo>
                  <a:cubicBezTo>
                    <a:pt x="169" y="30"/>
                    <a:pt x="169" y="30"/>
                    <a:pt x="169" y="30"/>
                  </a:cubicBezTo>
                  <a:cubicBezTo>
                    <a:pt x="168" y="30"/>
                    <a:pt x="168" y="30"/>
                    <a:pt x="168" y="30"/>
                  </a:cubicBezTo>
                  <a:cubicBezTo>
                    <a:pt x="169" y="31"/>
                    <a:pt x="169" y="31"/>
                    <a:pt x="169" y="31"/>
                  </a:cubicBezTo>
                  <a:cubicBezTo>
                    <a:pt x="169" y="32"/>
                    <a:pt x="169" y="32"/>
                    <a:pt x="169" y="32"/>
                  </a:cubicBezTo>
                  <a:close/>
                  <a:moveTo>
                    <a:pt x="122" y="2"/>
                  </a:moveTo>
                  <a:cubicBezTo>
                    <a:pt x="122" y="2"/>
                    <a:pt x="122" y="2"/>
                    <a:pt x="122" y="2"/>
                  </a:cubicBezTo>
                  <a:cubicBezTo>
                    <a:pt x="123" y="2"/>
                    <a:pt x="123" y="2"/>
                    <a:pt x="123" y="2"/>
                  </a:cubicBezTo>
                  <a:cubicBezTo>
                    <a:pt x="123" y="1"/>
                    <a:pt x="123" y="1"/>
                    <a:pt x="123" y="1"/>
                  </a:cubicBezTo>
                  <a:cubicBezTo>
                    <a:pt x="122" y="1"/>
                    <a:pt x="122" y="1"/>
                    <a:pt x="122" y="1"/>
                  </a:cubicBezTo>
                  <a:cubicBezTo>
                    <a:pt x="122" y="1"/>
                    <a:pt x="122" y="1"/>
                    <a:pt x="122" y="1"/>
                  </a:cubicBezTo>
                  <a:cubicBezTo>
                    <a:pt x="122" y="2"/>
                    <a:pt x="122" y="2"/>
                    <a:pt x="122" y="2"/>
                  </a:cubicBezTo>
                  <a:cubicBezTo>
                    <a:pt x="122" y="2"/>
                    <a:pt x="122" y="2"/>
                    <a:pt x="122" y="2"/>
                  </a:cubicBezTo>
                  <a:close/>
                  <a:moveTo>
                    <a:pt x="122" y="4"/>
                  </a:moveTo>
                  <a:cubicBezTo>
                    <a:pt x="122" y="4"/>
                    <a:pt x="122" y="4"/>
                    <a:pt x="122" y="4"/>
                  </a:cubicBezTo>
                  <a:cubicBezTo>
                    <a:pt x="123" y="4"/>
                    <a:pt x="123" y="4"/>
                    <a:pt x="123" y="4"/>
                  </a:cubicBezTo>
                  <a:cubicBezTo>
                    <a:pt x="123" y="4"/>
                    <a:pt x="123" y="4"/>
                    <a:pt x="123" y="4"/>
                  </a:cubicBezTo>
                  <a:cubicBezTo>
                    <a:pt x="123" y="3"/>
                    <a:pt x="123" y="3"/>
                    <a:pt x="123" y="3"/>
                  </a:cubicBezTo>
                  <a:cubicBezTo>
                    <a:pt x="123" y="3"/>
                    <a:pt x="123" y="3"/>
                    <a:pt x="123" y="3"/>
                  </a:cubicBezTo>
                  <a:cubicBezTo>
                    <a:pt x="122" y="3"/>
                    <a:pt x="122" y="3"/>
                    <a:pt x="122" y="3"/>
                  </a:cubicBezTo>
                  <a:cubicBezTo>
                    <a:pt x="122" y="4"/>
                    <a:pt x="122" y="4"/>
                    <a:pt x="122" y="4"/>
                  </a:cubicBezTo>
                  <a:close/>
                  <a:moveTo>
                    <a:pt x="118" y="4"/>
                  </a:moveTo>
                  <a:cubicBezTo>
                    <a:pt x="119" y="5"/>
                    <a:pt x="119" y="5"/>
                    <a:pt x="119" y="5"/>
                  </a:cubicBezTo>
                  <a:cubicBezTo>
                    <a:pt x="119" y="5"/>
                    <a:pt x="119" y="5"/>
                    <a:pt x="119" y="5"/>
                  </a:cubicBezTo>
                  <a:cubicBezTo>
                    <a:pt x="120" y="5"/>
                    <a:pt x="120" y="5"/>
                    <a:pt x="120" y="5"/>
                  </a:cubicBezTo>
                  <a:cubicBezTo>
                    <a:pt x="120" y="5"/>
                    <a:pt x="120" y="5"/>
                    <a:pt x="120" y="5"/>
                  </a:cubicBezTo>
                  <a:cubicBezTo>
                    <a:pt x="121" y="4"/>
                    <a:pt x="121" y="4"/>
                    <a:pt x="121" y="4"/>
                  </a:cubicBezTo>
                  <a:cubicBezTo>
                    <a:pt x="119" y="4"/>
                    <a:pt x="119" y="4"/>
                    <a:pt x="119" y="4"/>
                  </a:cubicBezTo>
                  <a:cubicBezTo>
                    <a:pt x="119" y="3"/>
                    <a:pt x="119" y="3"/>
                    <a:pt x="119" y="3"/>
                  </a:cubicBezTo>
                  <a:cubicBezTo>
                    <a:pt x="119" y="2"/>
                    <a:pt x="119" y="2"/>
                    <a:pt x="119" y="2"/>
                  </a:cubicBezTo>
                  <a:cubicBezTo>
                    <a:pt x="119" y="3"/>
                    <a:pt x="119" y="3"/>
                    <a:pt x="119" y="3"/>
                  </a:cubicBezTo>
                  <a:cubicBezTo>
                    <a:pt x="118" y="3"/>
                    <a:pt x="118" y="3"/>
                    <a:pt x="118" y="3"/>
                  </a:cubicBezTo>
                  <a:cubicBezTo>
                    <a:pt x="118" y="3"/>
                    <a:pt x="118" y="3"/>
                    <a:pt x="118" y="3"/>
                  </a:cubicBezTo>
                  <a:cubicBezTo>
                    <a:pt x="118" y="4"/>
                    <a:pt x="118" y="4"/>
                    <a:pt x="118" y="4"/>
                  </a:cubicBezTo>
                  <a:close/>
                  <a:moveTo>
                    <a:pt x="116" y="5"/>
                  </a:moveTo>
                  <a:cubicBezTo>
                    <a:pt x="116" y="5"/>
                    <a:pt x="116" y="5"/>
                    <a:pt x="116" y="5"/>
                  </a:cubicBezTo>
                  <a:cubicBezTo>
                    <a:pt x="117" y="5"/>
                    <a:pt x="117" y="5"/>
                    <a:pt x="117" y="5"/>
                  </a:cubicBezTo>
                  <a:cubicBezTo>
                    <a:pt x="117" y="5"/>
                    <a:pt x="117" y="5"/>
                    <a:pt x="117" y="5"/>
                  </a:cubicBezTo>
                  <a:cubicBezTo>
                    <a:pt x="117" y="5"/>
                    <a:pt x="117" y="5"/>
                    <a:pt x="117" y="5"/>
                  </a:cubicBezTo>
                  <a:cubicBezTo>
                    <a:pt x="116" y="4"/>
                    <a:pt x="116" y="4"/>
                    <a:pt x="116" y="4"/>
                  </a:cubicBezTo>
                  <a:cubicBezTo>
                    <a:pt x="116" y="5"/>
                    <a:pt x="116" y="5"/>
                    <a:pt x="116" y="5"/>
                  </a:cubicBezTo>
                  <a:close/>
                  <a:moveTo>
                    <a:pt x="103" y="8"/>
                  </a:moveTo>
                  <a:cubicBezTo>
                    <a:pt x="103" y="9"/>
                    <a:pt x="103" y="9"/>
                    <a:pt x="103" y="9"/>
                  </a:cubicBezTo>
                  <a:cubicBezTo>
                    <a:pt x="104" y="9"/>
                    <a:pt x="104" y="9"/>
                    <a:pt x="104" y="9"/>
                  </a:cubicBezTo>
                  <a:cubicBezTo>
                    <a:pt x="105" y="10"/>
                    <a:pt x="105" y="10"/>
                    <a:pt x="105" y="10"/>
                  </a:cubicBezTo>
                  <a:cubicBezTo>
                    <a:pt x="106" y="10"/>
                    <a:pt x="106" y="10"/>
                    <a:pt x="106" y="10"/>
                  </a:cubicBezTo>
                  <a:cubicBezTo>
                    <a:pt x="106" y="9"/>
                    <a:pt x="106" y="9"/>
                    <a:pt x="106" y="9"/>
                  </a:cubicBezTo>
                  <a:cubicBezTo>
                    <a:pt x="106" y="8"/>
                    <a:pt x="106" y="8"/>
                    <a:pt x="106" y="8"/>
                  </a:cubicBezTo>
                  <a:cubicBezTo>
                    <a:pt x="106" y="8"/>
                    <a:pt x="106" y="8"/>
                    <a:pt x="106" y="8"/>
                  </a:cubicBezTo>
                  <a:cubicBezTo>
                    <a:pt x="106" y="8"/>
                    <a:pt x="106" y="8"/>
                    <a:pt x="106" y="8"/>
                  </a:cubicBezTo>
                  <a:cubicBezTo>
                    <a:pt x="106" y="7"/>
                    <a:pt x="106" y="7"/>
                    <a:pt x="106" y="7"/>
                  </a:cubicBezTo>
                  <a:cubicBezTo>
                    <a:pt x="105" y="7"/>
                    <a:pt x="105" y="7"/>
                    <a:pt x="105" y="7"/>
                  </a:cubicBezTo>
                  <a:cubicBezTo>
                    <a:pt x="104" y="6"/>
                    <a:pt x="104" y="6"/>
                    <a:pt x="104" y="6"/>
                  </a:cubicBezTo>
                  <a:cubicBezTo>
                    <a:pt x="104" y="7"/>
                    <a:pt x="104" y="7"/>
                    <a:pt x="104" y="7"/>
                  </a:cubicBezTo>
                  <a:cubicBezTo>
                    <a:pt x="104" y="8"/>
                    <a:pt x="104" y="8"/>
                    <a:pt x="104" y="8"/>
                  </a:cubicBezTo>
                  <a:cubicBezTo>
                    <a:pt x="104" y="8"/>
                    <a:pt x="104" y="8"/>
                    <a:pt x="104" y="8"/>
                  </a:cubicBezTo>
                  <a:cubicBezTo>
                    <a:pt x="104" y="8"/>
                    <a:pt x="104" y="8"/>
                    <a:pt x="104" y="8"/>
                  </a:cubicBezTo>
                  <a:cubicBezTo>
                    <a:pt x="103" y="8"/>
                    <a:pt x="103" y="8"/>
                    <a:pt x="103" y="8"/>
                  </a:cubicBezTo>
                  <a:cubicBezTo>
                    <a:pt x="103" y="8"/>
                    <a:pt x="103" y="8"/>
                    <a:pt x="103" y="8"/>
                  </a:cubicBezTo>
                  <a:close/>
                  <a:moveTo>
                    <a:pt x="102" y="9"/>
                  </a:moveTo>
                  <a:cubicBezTo>
                    <a:pt x="103" y="10"/>
                    <a:pt x="103" y="10"/>
                    <a:pt x="103" y="10"/>
                  </a:cubicBezTo>
                  <a:cubicBezTo>
                    <a:pt x="103" y="10"/>
                    <a:pt x="103" y="10"/>
                    <a:pt x="103" y="10"/>
                  </a:cubicBezTo>
                  <a:cubicBezTo>
                    <a:pt x="103" y="9"/>
                    <a:pt x="103" y="9"/>
                    <a:pt x="103" y="9"/>
                  </a:cubicBezTo>
                  <a:cubicBezTo>
                    <a:pt x="102" y="8"/>
                    <a:pt x="102" y="8"/>
                    <a:pt x="102" y="8"/>
                  </a:cubicBezTo>
                  <a:cubicBezTo>
                    <a:pt x="102" y="9"/>
                    <a:pt x="102" y="9"/>
                    <a:pt x="102" y="9"/>
                  </a:cubicBezTo>
                  <a:close/>
                  <a:moveTo>
                    <a:pt x="98" y="8"/>
                  </a:moveTo>
                  <a:cubicBezTo>
                    <a:pt x="98" y="9"/>
                    <a:pt x="98" y="9"/>
                    <a:pt x="98" y="9"/>
                  </a:cubicBezTo>
                  <a:cubicBezTo>
                    <a:pt x="99" y="9"/>
                    <a:pt x="99" y="9"/>
                    <a:pt x="99" y="9"/>
                  </a:cubicBezTo>
                  <a:cubicBezTo>
                    <a:pt x="99" y="9"/>
                    <a:pt x="99" y="9"/>
                    <a:pt x="99" y="9"/>
                  </a:cubicBezTo>
                  <a:cubicBezTo>
                    <a:pt x="100" y="9"/>
                    <a:pt x="100" y="9"/>
                    <a:pt x="100" y="9"/>
                  </a:cubicBezTo>
                  <a:cubicBezTo>
                    <a:pt x="100" y="9"/>
                    <a:pt x="100" y="9"/>
                    <a:pt x="100" y="9"/>
                  </a:cubicBezTo>
                  <a:cubicBezTo>
                    <a:pt x="99" y="9"/>
                    <a:pt x="99" y="9"/>
                    <a:pt x="99" y="9"/>
                  </a:cubicBezTo>
                  <a:cubicBezTo>
                    <a:pt x="99" y="8"/>
                    <a:pt x="99" y="8"/>
                    <a:pt x="99" y="8"/>
                  </a:cubicBezTo>
                  <a:cubicBezTo>
                    <a:pt x="99" y="8"/>
                    <a:pt x="99" y="8"/>
                    <a:pt x="99" y="8"/>
                  </a:cubicBezTo>
                  <a:cubicBezTo>
                    <a:pt x="98" y="7"/>
                    <a:pt x="98" y="7"/>
                    <a:pt x="98" y="7"/>
                  </a:cubicBezTo>
                  <a:cubicBezTo>
                    <a:pt x="98" y="8"/>
                    <a:pt x="98" y="8"/>
                    <a:pt x="98" y="8"/>
                  </a:cubicBezTo>
                  <a:cubicBezTo>
                    <a:pt x="98" y="8"/>
                    <a:pt x="98" y="8"/>
                    <a:pt x="98" y="8"/>
                  </a:cubicBezTo>
                  <a:close/>
                  <a:moveTo>
                    <a:pt x="95" y="16"/>
                  </a:moveTo>
                  <a:cubicBezTo>
                    <a:pt x="95" y="16"/>
                    <a:pt x="95" y="16"/>
                    <a:pt x="95" y="16"/>
                  </a:cubicBezTo>
                  <a:cubicBezTo>
                    <a:pt x="96" y="16"/>
                    <a:pt x="96" y="16"/>
                    <a:pt x="96" y="16"/>
                  </a:cubicBezTo>
                  <a:cubicBezTo>
                    <a:pt x="96" y="15"/>
                    <a:pt x="96" y="15"/>
                    <a:pt x="96" y="15"/>
                  </a:cubicBezTo>
                  <a:cubicBezTo>
                    <a:pt x="96" y="15"/>
                    <a:pt x="96" y="15"/>
                    <a:pt x="96" y="15"/>
                  </a:cubicBezTo>
                  <a:cubicBezTo>
                    <a:pt x="95" y="14"/>
                    <a:pt x="95" y="14"/>
                    <a:pt x="95" y="14"/>
                  </a:cubicBezTo>
                  <a:cubicBezTo>
                    <a:pt x="95" y="13"/>
                    <a:pt x="95" y="13"/>
                    <a:pt x="95" y="13"/>
                  </a:cubicBezTo>
                  <a:cubicBezTo>
                    <a:pt x="94" y="13"/>
                    <a:pt x="94" y="13"/>
                    <a:pt x="94" y="13"/>
                  </a:cubicBezTo>
                  <a:cubicBezTo>
                    <a:pt x="94" y="14"/>
                    <a:pt x="94" y="14"/>
                    <a:pt x="94" y="14"/>
                  </a:cubicBezTo>
                  <a:cubicBezTo>
                    <a:pt x="95" y="14"/>
                    <a:pt x="95" y="14"/>
                    <a:pt x="95" y="14"/>
                  </a:cubicBezTo>
                  <a:cubicBezTo>
                    <a:pt x="95" y="15"/>
                    <a:pt x="95" y="15"/>
                    <a:pt x="95" y="15"/>
                  </a:cubicBezTo>
                  <a:cubicBezTo>
                    <a:pt x="95" y="16"/>
                    <a:pt x="95" y="16"/>
                    <a:pt x="95" y="16"/>
                  </a:cubicBezTo>
                  <a:close/>
                  <a:moveTo>
                    <a:pt x="96" y="23"/>
                  </a:moveTo>
                  <a:cubicBezTo>
                    <a:pt x="97" y="23"/>
                    <a:pt x="97" y="23"/>
                    <a:pt x="97" y="23"/>
                  </a:cubicBezTo>
                  <a:cubicBezTo>
                    <a:pt x="98" y="23"/>
                    <a:pt x="98" y="23"/>
                    <a:pt x="98" y="23"/>
                  </a:cubicBezTo>
                  <a:cubicBezTo>
                    <a:pt x="98" y="22"/>
                    <a:pt x="98" y="22"/>
                    <a:pt x="98" y="22"/>
                  </a:cubicBezTo>
                  <a:cubicBezTo>
                    <a:pt x="97" y="22"/>
                    <a:pt x="97" y="22"/>
                    <a:pt x="97" y="22"/>
                  </a:cubicBezTo>
                  <a:cubicBezTo>
                    <a:pt x="97" y="21"/>
                    <a:pt x="97" y="21"/>
                    <a:pt x="97" y="21"/>
                  </a:cubicBezTo>
                  <a:cubicBezTo>
                    <a:pt x="97" y="21"/>
                    <a:pt x="97" y="21"/>
                    <a:pt x="97" y="21"/>
                  </a:cubicBezTo>
                  <a:cubicBezTo>
                    <a:pt x="96" y="21"/>
                    <a:pt x="96" y="21"/>
                    <a:pt x="96" y="21"/>
                  </a:cubicBezTo>
                  <a:cubicBezTo>
                    <a:pt x="95" y="22"/>
                    <a:pt x="95" y="22"/>
                    <a:pt x="95" y="22"/>
                  </a:cubicBezTo>
                  <a:cubicBezTo>
                    <a:pt x="95" y="23"/>
                    <a:pt x="95" y="23"/>
                    <a:pt x="95" y="23"/>
                  </a:cubicBezTo>
                  <a:cubicBezTo>
                    <a:pt x="96" y="23"/>
                    <a:pt x="96" y="23"/>
                    <a:pt x="96" y="23"/>
                  </a:cubicBezTo>
                  <a:cubicBezTo>
                    <a:pt x="96" y="23"/>
                    <a:pt x="96" y="23"/>
                    <a:pt x="96" y="23"/>
                  </a:cubicBezTo>
                  <a:close/>
                  <a:moveTo>
                    <a:pt x="96" y="24"/>
                  </a:moveTo>
                  <a:cubicBezTo>
                    <a:pt x="96" y="25"/>
                    <a:pt x="96" y="25"/>
                    <a:pt x="96" y="25"/>
                  </a:cubicBezTo>
                  <a:cubicBezTo>
                    <a:pt x="96" y="26"/>
                    <a:pt x="96" y="26"/>
                    <a:pt x="96" y="26"/>
                  </a:cubicBezTo>
                  <a:cubicBezTo>
                    <a:pt x="96" y="26"/>
                    <a:pt x="96" y="26"/>
                    <a:pt x="96" y="26"/>
                  </a:cubicBezTo>
                  <a:cubicBezTo>
                    <a:pt x="98" y="27"/>
                    <a:pt x="98" y="27"/>
                    <a:pt x="98" y="27"/>
                  </a:cubicBezTo>
                  <a:cubicBezTo>
                    <a:pt x="98" y="27"/>
                    <a:pt x="98" y="27"/>
                    <a:pt x="98" y="27"/>
                  </a:cubicBezTo>
                  <a:cubicBezTo>
                    <a:pt x="98" y="25"/>
                    <a:pt x="98" y="25"/>
                    <a:pt x="98" y="25"/>
                  </a:cubicBezTo>
                  <a:cubicBezTo>
                    <a:pt x="97" y="24"/>
                    <a:pt x="97" y="24"/>
                    <a:pt x="97" y="24"/>
                  </a:cubicBezTo>
                  <a:cubicBezTo>
                    <a:pt x="97" y="24"/>
                    <a:pt x="97" y="24"/>
                    <a:pt x="97" y="24"/>
                  </a:cubicBezTo>
                  <a:cubicBezTo>
                    <a:pt x="96" y="24"/>
                    <a:pt x="96" y="24"/>
                    <a:pt x="96" y="24"/>
                  </a:cubicBezTo>
                  <a:close/>
                  <a:moveTo>
                    <a:pt x="84" y="17"/>
                  </a:moveTo>
                  <a:cubicBezTo>
                    <a:pt x="84" y="16"/>
                    <a:pt x="84" y="16"/>
                    <a:pt x="84" y="16"/>
                  </a:cubicBezTo>
                  <a:cubicBezTo>
                    <a:pt x="84" y="16"/>
                    <a:pt x="84" y="16"/>
                    <a:pt x="84" y="16"/>
                  </a:cubicBezTo>
                  <a:cubicBezTo>
                    <a:pt x="84" y="16"/>
                    <a:pt x="84" y="16"/>
                    <a:pt x="84" y="16"/>
                  </a:cubicBezTo>
                  <a:cubicBezTo>
                    <a:pt x="84" y="15"/>
                    <a:pt x="84" y="15"/>
                    <a:pt x="84" y="15"/>
                  </a:cubicBezTo>
                  <a:cubicBezTo>
                    <a:pt x="83" y="15"/>
                    <a:pt x="83" y="15"/>
                    <a:pt x="83" y="15"/>
                  </a:cubicBezTo>
                  <a:cubicBezTo>
                    <a:pt x="83" y="16"/>
                    <a:pt x="83" y="16"/>
                    <a:pt x="83" y="16"/>
                  </a:cubicBezTo>
                  <a:cubicBezTo>
                    <a:pt x="84" y="17"/>
                    <a:pt x="84" y="17"/>
                    <a:pt x="84" y="17"/>
                  </a:cubicBezTo>
                  <a:close/>
                  <a:moveTo>
                    <a:pt x="82" y="22"/>
                  </a:moveTo>
                  <a:cubicBezTo>
                    <a:pt x="82" y="22"/>
                    <a:pt x="82" y="22"/>
                    <a:pt x="82" y="22"/>
                  </a:cubicBezTo>
                  <a:cubicBezTo>
                    <a:pt x="83" y="21"/>
                    <a:pt x="83" y="21"/>
                    <a:pt x="83" y="21"/>
                  </a:cubicBezTo>
                  <a:cubicBezTo>
                    <a:pt x="83" y="20"/>
                    <a:pt x="83" y="20"/>
                    <a:pt x="83" y="20"/>
                  </a:cubicBezTo>
                  <a:cubicBezTo>
                    <a:pt x="82" y="19"/>
                    <a:pt x="82" y="19"/>
                    <a:pt x="82" y="19"/>
                  </a:cubicBezTo>
                  <a:cubicBezTo>
                    <a:pt x="82" y="18"/>
                    <a:pt x="82" y="18"/>
                    <a:pt x="82" y="18"/>
                  </a:cubicBezTo>
                  <a:cubicBezTo>
                    <a:pt x="82" y="17"/>
                    <a:pt x="82" y="17"/>
                    <a:pt x="82" y="17"/>
                  </a:cubicBezTo>
                  <a:cubicBezTo>
                    <a:pt x="82" y="16"/>
                    <a:pt x="82" y="16"/>
                    <a:pt x="82" y="16"/>
                  </a:cubicBezTo>
                  <a:cubicBezTo>
                    <a:pt x="82" y="15"/>
                    <a:pt x="82" y="15"/>
                    <a:pt x="82" y="15"/>
                  </a:cubicBezTo>
                  <a:cubicBezTo>
                    <a:pt x="82" y="14"/>
                    <a:pt x="82" y="14"/>
                    <a:pt x="82" y="14"/>
                  </a:cubicBezTo>
                  <a:cubicBezTo>
                    <a:pt x="81" y="13"/>
                    <a:pt x="81" y="13"/>
                    <a:pt x="81" y="13"/>
                  </a:cubicBezTo>
                  <a:cubicBezTo>
                    <a:pt x="81" y="14"/>
                    <a:pt x="81" y="14"/>
                    <a:pt x="81" y="14"/>
                  </a:cubicBezTo>
                  <a:cubicBezTo>
                    <a:pt x="81" y="16"/>
                    <a:pt x="81" y="16"/>
                    <a:pt x="81" y="16"/>
                  </a:cubicBezTo>
                  <a:cubicBezTo>
                    <a:pt x="80" y="17"/>
                    <a:pt x="80" y="17"/>
                    <a:pt x="80" y="17"/>
                  </a:cubicBezTo>
                  <a:cubicBezTo>
                    <a:pt x="80" y="18"/>
                    <a:pt x="80" y="18"/>
                    <a:pt x="80" y="18"/>
                  </a:cubicBezTo>
                  <a:cubicBezTo>
                    <a:pt x="81" y="19"/>
                    <a:pt x="81" y="19"/>
                    <a:pt x="81" y="19"/>
                  </a:cubicBezTo>
                  <a:cubicBezTo>
                    <a:pt x="81" y="20"/>
                    <a:pt x="81" y="20"/>
                    <a:pt x="81" y="20"/>
                  </a:cubicBezTo>
                  <a:cubicBezTo>
                    <a:pt x="82" y="22"/>
                    <a:pt x="82" y="22"/>
                    <a:pt x="82" y="22"/>
                  </a:cubicBezTo>
                  <a:close/>
                  <a:moveTo>
                    <a:pt x="34" y="28"/>
                  </a:moveTo>
                  <a:cubicBezTo>
                    <a:pt x="35" y="29"/>
                    <a:pt x="35" y="29"/>
                    <a:pt x="35" y="29"/>
                  </a:cubicBezTo>
                  <a:cubicBezTo>
                    <a:pt x="35" y="29"/>
                    <a:pt x="35" y="29"/>
                    <a:pt x="35" y="29"/>
                  </a:cubicBezTo>
                  <a:cubicBezTo>
                    <a:pt x="35" y="30"/>
                    <a:pt x="35" y="30"/>
                    <a:pt x="35" y="30"/>
                  </a:cubicBezTo>
                  <a:cubicBezTo>
                    <a:pt x="36" y="29"/>
                    <a:pt x="36" y="29"/>
                    <a:pt x="36" y="29"/>
                  </a:cubicBezTo>
                  <a:cubicBezTo>
                    <a:pt x="35" y="28"/>
                    <a:pt x="35" y="28"/>
                    <a:pt x="35" y="28"/>
                  </a:cubicBezTo>
                  <a:cubicBezTo>
                    <a:pt x="34" y="28"/>
                    <a:pt x="34" y="28"/>
                    <a:pt x="34" y="28"/>
                  </a:cubicBezTo>
                  <a:close/>
                  <a:moveTo>
                    <a:pt x="4" y="63"/>
                  </a:moveTo>
                  <a:cubicBezTo>
                    <a:pt x="5" y="64"/>
                    <a:pt x="5" y="64"/>
                    <a:pt x="5" y="64"/>
                  </a:cubicBezTo>
                  <a:cubicBezTo>
                    <a:pt x="6" y="64"/>
                    <a:pt x="6" y="64"/>
                    <a:pt x="6" y="64"/>
                  </a:cubicBezTo>
                  <a:cubicBezTo>
                    <a:pt x="6" y="64"/>
                    <a:pt x="6" y="64"/>
                    <a:pt x="6" y="64"/>
                  </a:cubicBezTo>
                  <a:cubicBezTo>
                    <a:pt x="7" y="64"/>
                    <a:pt x="7" y="64"/>
                    <a:pt x="7" y="64"/>
                  </a:cubicBezTo>
                  <a:cubicBezTo>
                    <a:pt x="7" y="64"/>
                    <a:pt x="7" y="64"/>
                    <a:pt x="7" y="64"/>
                  </a:cubicBezTo>
                  <a:cubicBezTo>
                    <a:pt x="6" y="64"/>
                    <a:pt x="6" y="64"/>
                    <a:pt x="6" y="64"/>
                  </a:cubicBezTo>
                  <a:cubicBezTo>
                    <a:pt x="5" y="63"/>
                    <a:pt x="5" y="63"/>
                    <a:pt x="5" y="63"/>
                  </a:cubicBezTo>
                  <a:cubicBezTo>
                    <a:pt x="5" y="63"/>
                    <a:pt x="5" y="63"/>
                    <a:pt x="5" y="63"/>
                  </a:cubicBezTo>
                  <a:cubicBezTo>
                    <a:pt x="4" y="63"/>
                    <a:pt x="4" y="63"/>
                    <a:pt x="4" y="63"/>
                  </a:cubicBezTo>
                  <a:cubicBezTo>
                    <a:pt x="4" y="63"/>
                    <a:pt x="4" y="63"/>
                    <a:pt x="4" y="63"/>
                  </a:cubicBezTo>
                  <a:close/>
                  <a:moveTo>
                    <a:pt x="0" y="63"/>
                  </a:moveTo>
                  <a:cubicBezTo>
                    <a:pt x="1" y="64"/>
                    <a:pt x="1" y="64"/>
                    <a:pt x="1" y="64"/>
                  </a:cubicBezTo>
                  <a:cubicBezTo>
                    <a:pt x="2" y="64"/>
                    <a:pt x="2" y="64"/>
                    <a:pt x="2" y="64"/>
                  </a:cubicBezTo>
                  <a:cubicBezTo>
                    <a:pt x="2" y="65"/>
                    <a:pt x="2" y="65"/>
                    <a:pt x="2" y="65"/>
                  </a:cubicBezTo>
                  <a:cubicBezTo>
                    <a:pt x="3" y="64"/>
                    <a:pt x="3" y="64"/>
                    <a:pt x="3" y="64"/>
                  </a:cubicBezTo>
                  <a:cubicBezTo>
                    <a:pt x="2" y="63"/>
                    <a:pt x="2" y="63"/>
                    <a:pt x="2" y="63"/>
                  </a:cubicBezTo>
                  <a:cubicBezTo>
                    <a:pt x="1" y="63"/>
                    <a:pt x="1" y="63"/>
                    <a:pt x="1" y="63"/>
                  </a:cubicBezTo>
                  <a:cubicBezTo>
                    <a:pt x="0" y="63"/>
                    <a:pt x="0" y="63"/>
                    <a:pt x="0" y="63"/>
                  </a:cubicBezTo>
                  <a:cubicBezTo>
                    <a:pt x="0" y="63"/>
                    <a:pt x="0" y="63"/>
                    <a:pt x="0" y="63"/>
                  </a:cubicBezTo>
                  <a:close/>
                  <a:moveTo>
                    <a:pt x="34" y="97"/>
                  </a:moveTo>
                  <a:cubicBezTo>
                    <a:pt x="33" y="97"/>
                    <a:pt x="33" y="97"/>
                    <a:pt x="33" y="97"/>
                  </a:cubicBezTo>
                  <a:cubicBezTo>
                    <a:pt x="34" y="97"/>
                    <a:pt x="34" y="97"/>
                    <a:pt x="34" y="97"/>
                  </a:cubicBezTo>
                  <a:cubicBezTo>
                    <a:pt x="34" y="97"/>
                    <a:pt x="34" y="97"/>
                    <a:pt x="34" y="97"/>
                  </a:cubicBezTo>
                  <a:cubicBezTo>
                    <a:pt x="34" y="96"/>
                    <a:pt x="34" y="96"/>
                    <a:pt x="34" y="96"/>
                  </a:cubicBezTo>
                  <a:cubicBezTo>
                    <a:pt x="34" y="97"/>
                    <a:pt x="34" y="97"/>
                    <a:pt x="34" y="97"/>
                  </a:cubicBezTo>
                  <a:close/>
                  <a:moveTo>
                    <a:pt x="34" y="100"/>
                  </a:moveTo>
                  <a:cubicBezTo>
                    <a:pt x="34" y="100"/>
                    <a:pt x="34" y="100"/>
                    <a:pt x="34" y="100"/>
                  </a:cubicBezTo>
                  <a:cubicBezTo>
                    <a:pt x="35" y="100"/>
                    <a:pt x="35" y="100"/>
                    <a:pt x="35" y="100"/>
                  </a:cubicBezTo>
                  <a:cubicBezTo>
                    <a:pt x="36" y="100"/>
                    <a:pt x="36" y="100"/>
                    <a:pt x="36" y="100"/>
                  </a:cubicBezTo>
                  <a:cubicBezTo>
                    <a:pt x="37" y="101"/>
                    <a:pt x="37" y="101"/>
                    <a:pt x="37" y="101"/>
                  </a:cubicBezTo>
                  <a:cubicBezTo>
                    <a:pt x="37" y="101"/>
                    <a:pt x="37" y="101"/>
                    <a:pt x="37" y="101"/>
                  </a:cubicBezTo>
                  <a:cubicBezTo>
                    <a:pt x="37" y="100"/>
                    <a:pt x="37" y="100"/>
                    <a:pt x="37" y="100"/>
                  </a:cubicBezTo>
                  <a:cubicBezTo>
                    <a:pt x="37" y="100"/>
                    <a:pt x="37" y="100"/>
                    <a:pt x="37" y="100"/>
                  </a:cubicBezTo>
                  <a:cubicBezTo>
                    <a:pt x="36" y="100"/>
                    <a:pt x="36" y="100"/>
                    <a:pt x="36" y="100"/>
                  </a:cubicBezTo>
                  <a:cubicBezTo>
                    <a:pt x="35" y="100"/>
                    <a:pt x="35" y="100"/>
                    <a:pt x="35" y="100"/>
                  </a:cubicBezTo>
                  <a:cubicBezTo>
                    <a:pt x="34" y="99"/>
                    <a:pt x="34" y="99"/>
                    <a:pt x="34" y="99"/>
                  </a:cubicBezTo>
                  <a:cubicBezTo>
                    <a:pt x="34" y="99"/>
                    <a:pt x="34" y="99"/>
                    <a:pt x="34" y="99"/>
                  </a:cubicBezTo>
                  <a:cubicBezTo>
                    <a:pt x="34" y="100"/>
                    <a:pt x="34" y="100"/>
                    <a:pt x="34" y="100"/>
                  </a:cubicBezTo>
                  <a:cubicBezTo>
                    <a:pt x="34" y="100"/>
                    <a:pt x="34" y="100"/>
                    <a:pt x="34" y="100"/>
                  </a:cubicBezTo>
                  <a:close/>
                  <a:moveTo>
                    <a:pt x="35" y="101"/>
                  </a:moveTo>
                  <a:cubicBezTo>
                    <a:pt x="35" y="101"/>
                    <a:pt x="35" y="101"/>
                    <a:pt x="35" y="101"/>
                  </a:cubicBezTo>
                  <a:cubicBezTo>
                    <a:pt x="35" y="101"/>
                    <a:pt x="35" y="101"/>
                    <a:pt x="35" y="101"/>
                  </a:cubicBezTo>
                  <a:cubicBezTo>
                    <a:pt x="35" y="101"/>
                    <a:pt x="35" y="101"/>
                    <a:pt x="35" y="101"/>
                  </a:cubicBezTo>
                  <a:cubicBezTo>
                    <a:pt x="35" y="101"/>
                    <a:pt x="35" y="101"/>
                    <a:pt x="35" y="101"/>
                  </a:cubicBezTo>
                  <a:close/>
                  <a:moveTo>
                    <a:pt x="35" y="106"/>
                  </a:moveTo>
                  <a:cubicBezTo>
                    <a:pt x="35" y="107"/>
                    <a:pt x="35" y="107"/>
                    <a:pt x="35" y="107"/>
                  </a:cubicBezTo>
                  <a:cubicBezTo>
                    <a:pt x="36" y="107"/>
                    <a:pt x="36" y="107"/>
                    <a:pt x="36" y="107"/>
                  </a:cubicBezTo>
                  <a:cubicBezTo>
                    <a:pt x="36" y="107"/>
                    <a:pt x="36" y="107"/>
                    <a:pt x="36" y="107"/>
                  </a:cubicBezTo>
                  <a:cubicBezTo>
                    <a:pt x="37" y="107"/>
                    <a:pt x="37" y="107"/>
                    <a:pt x="37" y="107"/>
                  </a:cubicBezTo>
                  <a:cubicBezTo>
                    <a:pt x="37" y="106"/>
                    <a:pt x="37" y="106"/>
                    <a:pt x="37" y="106"/>
                  </a:cubicBezTo>
                  <a:cubicBezTo>
                    <a:pt x="36" y="106"/>
                    <a:pt x="36" y="106"/>
                    <a:pt x="36" y="106"/>
                  </a:cubicBezTo>
                  <a:cubicBezTo>
                    <a:pt x="35" y="106"/>
                    <a:pt x="35" y="106"/>
                    <a:pt x="35" y="106"/>
                  </a:cubicBezTo>
                  <a:cubicBezTo>
                    <a:pt x="35" y="106"/>
                    <a:pt x="35" y="106"/>
                    <a:pt x="35" y="106"/>
                  </a:cubicBezTo>
                  <a:close/>
                  <a:moveTo>
                    <a:pt x="34" y="108"/>
                  </a:moveTo>
                  <a:cubicBezTo>
                    <a:pt x="34" y="109"/>
                    <a:pt x="34" y="109"/>
                    <a:pt x="34" y="109"/>
                  </a:cubicBezTo>
                  <a:cubicBezTo>
                    <a:pt x="35" y="109"/>
                    <a:pt x="35" y="109"/>
                    <a:pt x="35" y="109"/>
                  </a:cubicBezTo>
                  <a:cubicBezTo>
                    <a:pt x="36" y="108"/>
                    <a:pt x="36" y="108"/>
                    <a:pt x="36" y="108"/>
                  </a:cubicBezTo>
                  <a:cubicBezTo>
                    <a:pt x="35" y="108"/>
                    <a:pt x="35" y="108"/>
                    <a:pt x="35" y="108"/>
                  </a:cubicBezTo>
                  <a:cubicBezTo>
                    <a:pt x="34" y="108"/>
                    <a:pt x="34" y="108"/>
                    <a:pt x="34" y="108"/>
                  </a:cubicBezTo>
                  <a:cubicBezTo>
                    <a:pt x="34" y="108"/>
                    <a:pt x="34" y="108"/>
                    <a:pt x="34" y="108"/>
                  </a:cubicBezTo>
                  <a:close/>
                  <a:moveTo>
                    <a:pt x="35" y="111"/>
                  </a:moveTo>
                  <a:cubicBezTo>
                    <a:pt x="36" y="111"/>
                    <a:pt x="36" y="111"/>
                    <a:pt x="36" y="111"/>
                  </a:cubicBezTo>
                  <a:cubicBezTo>
                    <a:pt x="36" y="111"/>
                    <a:pt x="36" y="111"/>
                    <a:pt x="36" y="111"/>
                  </a:cubicBezTo>
                  <a:cubicBezTo>
                    <a:pt x="36" y="111"/>
                    <a:pt x="36" y="111"/>
                    <a:pt x="36" y="111"/>
                  </a:cubicBezTo>
                  <a:cubicBezTo>
                    <a:pt x="36" y="110"/>
                    <a:pt x="36" y="110"/>
                    <a:pt x="36" y="110"/>
                  </a:cubicBezTo>
                  <a:cubicBezTo>
                    <a:pt x="35" y="111"/>
                    <a:pt x="35" y="111"/>
                    <a:pt x="35" y="111"/>
                  </a:cubicBezTo>
                  <a:cubicBezTo>
                    <a:pt x="35" y="111"/>
                    <a:pt x="35" y="111"/>
                    <a:pt x="35" y="111"/>
                  </a:cubicBezTo>
                  <a:close/>
                  <a:moveTo>
                    <a:pt x="37" y="112"/>
                  </a:moveTo>
                  <a:cubicBezTo>
                    <a:pt x="37" y="113"/>
                    <a:pt x="37" y="113"/>
                    <a:pt x="37" y="113"/>
                  </a:cubicBezTo>
                  <a:cubicBezTo>
                    <a:pt x="37" y="113"/>
                    <a:pt x="37" y="113"/>
                    <a:pt x="37" y="113"/>
                  </a:cubicBezTo>
                  <a:cubicBezTo>
                    <a:pt x="37" y="112"/>
                    <a:pt x="37" y="112"/>
                    <a:pt x="37" y="112"/>
                  </a:cubicBezTo>
                  <a:cubicBezTo>
                    <a:pt x="37" y="112"/>
                    <a:pt x="37" y="112"/>
                    <a:pt x="37" y="112"/>
                  </a:cubicBezTo>
                  <a:close/>
                  <a:moveTo>
                    <a:pt x="34" y="113"/>
                  </a:moveTo>
                  <a:cubicBezTo>
                    <a:pt x="34" y="113"/>
                    <a:pt x="34" y="113"/>
                    <a:pt x="34" y="113"/>
                  </a:cubicBezTo>
                  <a:cubicBezTo>
                    <a:pt x="34" y="112"/>
                    <a:pt x="34" y="112"/>
                    <a:pt x="34" y="112"/>
                  </a:cubicBezTo>
                  <a:cubicBezTo>
                    <a:pt x="34" y="113"/>
                    <a:pt x="34" y="113"/>
                    <a:pt x="34" y="113"/>
                  </a:cubicBezTo>
                  <a:cubicBezTo>
                    <a:pt x="34" y="113"/>
                    <a:pt x="34" y="113"/>
                    <a:pt x="34" y="113"/>
                  </a:cubicBezTo>
                  <a:close/>
                  <a:moveTo>
                    <a:pt x="35" y="113"/>
                  </a:moveTo>
                  <a:cubicBezTo>
                    <a:pt x="35" y="113"/>
                    <a:pt x="35" y="113"/>
                    <a:pt x="35" y="113"/>
                  </a:cubicBezTo>
                  <a:cubicBezTo>
                    <a:pt x="36" y="112"/>
                    <a:pt x="36" y="112"/>
                    <a:pt x="36" y="112"/>
                  </a:cubicBezTo>
                  <a:cubicBezTo>
                    <a:pt x="35" y="112"/>
                    <a:pt x="35" y="112"/>
                    <a:pt x="35" y="112"/>
                  </a:cubicBezTo>
                  <a:cubicBezTo>
                    <a:pt x="35" y="113"/>
                    <a:pt x="35" y="113"/>
                    <a:pt x="35" y="113"/>
                  </a:cubicBezTo>
                  <a:close/>
                  <a:moveTo>
                    <a:pt x="35" y="114"/>
                  </a:moveTo>
                  <a:cubicBezTo>
                    <a:pt x="35" y="113"/>
                    <a:pt x="35" y="113"/>
                    <a:pt x="35" y="113"/>
                  </a:cubicBezTo>
                  <a:cubicBezTo>
                    <a:pt x="35" y="113"/>
                    <a:pt x="35" y="113"/>
                    <a:pt x="35" y="113"/>
                  </a:cubicBezTo>
                  <a:cubicBezTo>
                    <a:pt x="35" y="113"/>
                    <a:pt x="35" y="113"/>
                    <a:pt x="35" y="113"/>
                  </a:cubicBezTo>
                  <a:cubicBezTo>
                    <a:pt x="35" y="114"/>
                    <a:pt x="35" y="114"/>
                    <a:pt x="35" y="114"/>
                  </a:cubicBezTo>
                  <a:close/>
                  <a:moveTo>
                    <a:pt x="35" y="115"/>
                  </a:moveTo>
                  <a:cubicBezTo>
                    <a:pt x="36" y="115"/>
                    <a:pt x="36" y="115"/>
                    <a:pt x="36" y="115"/>
                  </a:cubicBezTo>
                  <a:cubicBezTo>
                    <a:pt x="35" y="115"/>
                    <a:pt x="35" y="115"/>
                    <a:pt x="35" y="115"/>
                  </a:cubicBezTo>
                  <a:cubicBezTo>
                    <a:pt x="35" y="115"/>
                    <a:pt x="35" y="115"/>
                    <a:pt x="35" y="115"/>
                  </a:cubicBezTo>
                  <a:cubicBezTo>
                    <a:pt x="35" y="115"/>
                    <a:pt x="35" y="115"/>
                    <a:pt x="35" y="115"/>
                  </a:cubicBezTo>
                  <a:cubicBezTo>
                    <a:pt x="35" y="115"/>
                    <a:pt x="35" y="115"/>
                    <a:pt x="35" y="115"/>
                  </a:cubicBezTo>
                  <a:close/>
                  <a:moveTo>
                    <a:pt x="36" y="116"/>
                  </a:moveTo>
                  <a:cubicBezTo>
                    <a:pt x="37" y="116"/>
                    <a:pt x="37" y="116"/>
                    <a:pt x="37" y="116"/>
                  </a:cubicBezTo>
                  <a:cubicBezTo>
                    <a:pt x="37" y="115"/>
                    <a:pt x="37" y="115"/>
                    <a:pt x="37" y="115"/>
                  </a:cubicBezTo>
                  <a:cubicBezTo>
                    <a:pt x="36" y="115"/>
                    <a:pt x="36" y="115"/>
                    <a:pt x="36" y="115"/>
                  </a:cubicBezTo>
                  <a:cubicBezTo>
                    <a:pt x="36" y="115"/>
                    <a:pt x="36" y="115"/>
                    <a:pt x="36" y="115"/>
                  </a:cubicBezTo>
                  <a:cubicBezTo>
                    <a:pt x="36" y="115"/>
                    <a:pt x="36" y="116"/>
                    <a:pt x="36" y="116"/>
                  </a:cubicBezTo>
                  <a:close/>
                  <a:moveTo>
                    <a:pt x="33" y="118"/>
                  </a:moveTo>
                  <a:cubicBezTo>
                    <a:pt x="34" y="117"/>
                    <a:pt x="34" y="117"/>
                    <a:pt x="34" y="117"/>
                  </a:cubicBezTo>
                  <a:cubicBezTo>
                    <a:pt x="34" y="117"/>
                    <a:pt x="34" y="117"/>
                    <a:pt x="34" y="117"/>
                  </a:cubicBezTo>
                  <a:cubicBezTo>
                    <a:pt x="34" y="117"/>
                    <a:pt x="34" y="117"/>
                    <a:pt x="34" y="117"/>
                  </a:cubicBezTo>
                  <a:cubicBezTo>
                    <a:pt x="33" y="117"/>
                    <a:pt x="33" y="117"/>
                    <a:pt x="33" y="117"/>
                  </a:cubicBezTo>
                  <a:cubicBezTo>
                    <a:pt x="33" y="117"/>
                    <a:pt x="33" y="117"/>
                    <a:pt x="33" y="117"/>
                  </a:cubicBezTo>
                  <a:cubicBezTo>
                    <a:pt x="33" y="118"/>
                    <a:pt x="33" y="118"/>
                    <a:pt x="33" y="118"/>
                  </a:cubicBezTo>
                  <a:close/>
                  <a:moveTo>
                    <a:pt x="35" y="119"/>
                  </a:moveTo>
                  <a:cubicBezTo>
                    <a:pt x="36" y="118"/>
                    <a:pt x="36" y="118"/>
                    <a:pt x="36" y="118"/>
                  </a:cubicBezTo>
                  <a:cubicBezTo>
                    <a:pt x="37" y="117"/>
                    <a:pt x="37" y="117"/>
                    <a:pt x="37" y="117"/>
                  </a:cubicBezTo>
                  <a:cubicBezTo>
                    <a:pt x="37" y="117"/>
                    <a:pt x="37" y="117"/>
                    <a:pt x="37" y="117"/>
                  </a:cubicBezTo>
                  <a:cubicBezTo>
                    <a:pt x="36" y="117"/>
                    <a:pt x="36" y="117"/>
                    <a:pt x="36" y="117"/>
                  </a:cubicBezTo>
                  <a:cubicBezTo>
                    <a:pt x="35" y="117"/>
                    <a:pt x="35" y="117"/>
                    <a:pt x="35" y="117"/>
                  </a:cubicBezTo>
                  <a:cubicBezTo>
                    <a:pt x="35" y="118"/>
                    <a:pt x="35" y="118"/>
                    <a:pt x="35" y="118"/>
                  </a:cubicBezTo>
                  <a:cubicBezTo>
                    <a:pt x="35" y="118"/>
                    <a:pt x="35" y="118"/>
                    <a:pt x="35" y="118"/>
                  </a:cubicBezTo>
                  <a:cubicBezTo>
                    <a:pt x="34" y="118"/>
                    <a:pt x="34" y="118"/>
                    <a:pt x="34" y="118"/>
                  </a:cubicBezTo>
                  <a:cubicBezTo>
                    <a:pt x="34" y="119"/>
                    <a:pt x="34" y="119"/>
                    <a:pt x="34" y="119"/>
                  </a:cubicBezTo>
                  <a:cubicBezTo>
                    <a:pt x="34" y="119"/>
                    <a:pt x="34" y="119"/>
                    <a:pt x="34" y="119"/>
                  </a:cubicBezTo>
                  <a:cubicBezTo>
                    <a:pt x="35" y="119"/>
                    <a:pt x="35" y="119"/>
                    <a:pt x="35" y="119"/>
                  </a:cubicBezTo>
                  <a:cubicBezTo>
                    <a:pt x="35" y="119"/>
                    <a:pt x="35" y="119"/>
                    <a:pt x="35" y="119"/>
                  </a:cubicBezTo>
                  <a:close/>
                  <a:moveTo>
                    <a:pt x="36" y="119"/>
                  </a:moveTo>
                  <a:cubicBezTo>
                    <a:pt x="36" y="119"/>
                    <a:pt x="36" y="119"/>
                    <a:pt x="36" y="119"/>
                  </a:cubicBezTo>
                  <a:cubicBezTo>
                    <a:pt x="37" y="118"/>
                    <a:pt x="37" y="118"/>
                    <a:pt x="37" y="118"/>
                  </a:cubicBezTo>
                  <a:cubicBezTo>
                    <a:pt x="37" y="118"/>
                    <a:pt x="37" y="118"/>
                    <a:pt x="37" y="118"/>
                  </a:cubicBezTo>
                  <a:cubicBezTo>
                    <a:pt x="36" y="119"/>
                    <a:pt x="36" y="119"/>
                    <a:pt x="36" y="119"/>
                  </a:cubicBezTo>
                  <a:close/>
                  <a:moveTo>
                    <a:pt x="36" y="120"/>
                  </a:moveTo>
                  <a:cubicBezTo>
                    <a:pt x="36" y="119"/>
                    <a:pt x="36" y="119"/>
                    <a:pt x="36" y="119"/>
                  </a:cubicBezTo>
                  <a:cubicBezTo>
                    <a:pt x="36" y="119"/>
                    <a:pt x="36" y="119"/>
                    <a:pt x="36" y="119"/>
                  </a:cubicBezTo>
                  <a:cubicBezTo>
                    <a:pt x="36" y="119"/>
                    <a:pt x="36" y="119"/>
                    <a:pt x="36" y="119"/>
                  </a:cubicBezTo>
                  <a:cubicBezTo>
                    <a:pt x="36" y="120"/>
                    <a:pt x="36" y="120"/>
                    <a:pt x="36" y="120"/>
                  </a:cubicBezTo>
                  <a:close/>
                  <a:moveTo>
                    <a:pt x="34" y="120"/>
                  </a:moveTo>
                  <a:cubicBezTo>
                    <a:pt x="35" y="120"/>
                    <a:pt x="35" y="120"/>
                    <a:pt x="35" y="120"/>
                  </a:cubicBezTo>
                  <a:cubicBezTo>
                    <a:pt x="34" y="119"/>
                    <a:pt x="34" y="119"/>
                    <a:pt x="34" y="119"/>
                  </a:cubicBezTo>
                  <a:cubicBezTo>
                    <a:pt x="34" y="119"/>
                    <a:pt x="34" y="119"/>
                    <a:pt x="34" y="119"/>
                  </a:cubicBezTo>
                  <a:cubicBezTo>
                    <a:pt x="34" y="120"/>
                    <a:pt x="34" y="120"/>
                    <a:pt x="34" y="120"/>
                  </a:cubicBezTo>
                  <a:cubicBezTo>
                    <a:pt x="34" y="120"/>
                    <a:pt x="34" y="120"/>
                    <a:pt x="34" y="120"/>
                  </a:cubicBezTo>
                  <a:close/>
                  <a:moveTo>
                    <a:pt x="33" y="123"/>
                  </a:moveTo>
                  <a:cubicBezTo>
                    <a:pt x="33" y="123"/>
                    <a:pt x="33" y="123"/>
                    <a:pt x="33" y="123"/>
                  </a:cubicBezTo>
                  <a:cubicBezTo>
                    <a:pt x="33" y="123"/>
                    <a:pt x="33" y="123"/>
                    <a:pt x="33" y="123"/>
                  </a:cubicBezTo>
                  <a:cubicBezTo>
                    <a:pt x="34" y="122"/>
                    <a:pt x="34" y="122"/>
                    <a:pt x="34" y="122"/>
                  </a:cubicBezTo>
                  <a:cubicBezTo>
                    <a:pt x="35" y="122"/>
                    <a:pt x="35" y="122"/>
                    <a:pt x="35" y="122"/>
                  </a:cubicBezTo>
                  <a:cubicBezTo>
                    <a:pt x="35" y="122"/>
                    <a:pt x="35" y="122"/>
                    <a:pt x="35" y="122"/>
                  </a:cubicBezTo>
                  <a:cubicBezTo>
                    <a:pt x="35" y="122"/>
                    <a:pt x="35" y="122"/>
                    <a:pt x="35" y="122"/>
                  </a:cubicBezTo>
                  <a:cubicBezTo>
                    <a:pt x="34" y="122"/>
                    <a:pt x="34" y="122"/>
                    <a:pt x="34" y="122"/>
                  </a:cubicBezTo>
                  <a:cubicBezTo>
                    <a:pt x="33" y="122"/>
                    <a:pt x="33" y="122"/>
                    <a:pt x="33" y="122"/>
                  </a:cubicBezTo>
                  <a:cubicBezTo>
                    <a:pt x="33" y="122"/>
                    <a:pt x="33" y="122"/>
                    <a:pt x="33" y="122"/>
                  </a:cubicBezTo>
                  <a:cubicBezTo>
                    <a:pt x="33" y="122"/>
                    <a:pt x="33" y="123"/>
                    <a:pt x="33" y="123"/>
                  </a:cubicBezTo>
                  <a:close/>
                  <a:moveTo>
                    <a:pt x="32" y="125"/>
                  </a:moveTo>
                  <a:cubicBezTo>
                    <a:pt x="32" y="126"/>
                    <a:pt x="32" y="126"/>
                    <a:pt x="32" y="126"/>
                  </a:cubicBezTo>
                  <a:cubicBezTo>
                    <a:pt x="33" y="126"/>
                    <a:pt x="33" y="126"/>
                    <a:pt x="33" y="126"/>
                  </a:cubicBezTo>
                  <a:cubicBezTo>
                    <a:pt x="33" y="125"/>
                    <a:pt x="33" y="125"/>
                    <a:pt x="33" y="125"/>
                  </a:cubicBezTo>
                  <a:cubicBezTo>
                    <a:pt x="33" y="125"/>
                    <a:pt x="33" y="125"/>
                    <a:pt x="33" y="125"/>
                  </a:cubicBezTo>
                  <a:cubicBezTo>
                    <a:pt x="32" y="125"/>
                    <a:pt x="32" y="125"/>
                    <a:pt x="32" y="125"/>
                  </a:cubicBezTo>
                  <a:close/>
                  <a:moveTo>
                    <a:pt x="52" y="218"/>
                  </a:moveTo>
                  <a:cubicBezTo>
                    <a:pt x="52" y="217"/>
                    <a:pt x="52" y="217"/>
                    <a:pt x="52" y="217"/>
                  </a:cubicBezTo>
                  <a:cubicBezTo>
                    <a:pt x="53" y="217"/>
                    <a:pt x="53" y="217"/>
                    <a:pt x="53" y="217"/>
                  </a:cubicBezTo>
                  <a:cubicBezTo>
                    <a:pt x="53" y="217"/>
                    <a:pt x="53" y="217"/>
                    <a:pt x="53" y="217"/>
                  </a:cubicBezTo>
                  <a:cubicBezTo>
                    <a:pt x="53" y="218"/>
                    <a:pt x="53" y="218"/>
                    <a:pt x="53" y="218"/>
                  </a:cubicBezTo>
                  <a:cubicBezTo>
                    <a:pt x="52" y="218"/>
                    <a:pt x="52" y="218"/>
                    <a:pt x="52" y="218"/>
                  </a:cubicBezTo>
                  <a:cubicBezTo>
                    <a:pt x="52" y="218"/>
                    <a:pt x="52" y="218"/>
                    <a:pt x="52" y="218"/>
                  </a:cubicBezTo>
                  <a:cubicBezTo>
                    <a:pt x="52" y="218"/>
                    <a:pt x="52" y="218"/>
                    <a:pt x="52" y="218"/>
                  </a:cubicBezTo>
                  <a:close/>
                  <a:moveTo>
                    <a:pt x="47" y="215"/>
                  </a:moveTo>
                  <a:cubicBezTo>
                    <a:pt x="47" y="215"/>
                    <a:pt x="47" y="215"/>
                    <a:pt x="47" y="215"/>
                  </a:cubicBezTo>
                  <a:cubicBezTo>
                    <a:pt x="47" y="215"/>
                    <a:pt x="47" y="215"/>
                    <a:pt x="47" y="215"/>
                  </a:cubicBezTo>
                  <a:cubicBezTo>
                    <a:pt x="48" y="214"/>
                    <a:pt x="48" y="214"/>
                    <a:pt x="48" y="214"/>
                  </a:cubicBezTo>
                  <a:cubicBezTo>
                    <a:pt x="48" y="214"/>
                    <a:pt x="48" y="214"/>
                    <a:pt x="48" y="214"/>
                  </a:cubicBezTo>
                  <a:cubicBezTo>
                    <a:pt x="47" y="214"/>
                    <a:pt x="47" y="214"/>
                    <a:pt x="47" y="214"/>
                  </a:cubicBezTo>
                  <a:cubicBezTo>
                    <a:pt x="47" y="214"/>
                    <a:pt x="47" y="214"/>
                    <a:pt x="47" y="214"/>
                  </a:cubicBezTo>
                  <a:cubicBezTo>
                    <a:pt x="47" y="214"/>
                    <a:pt x="47" y="214"/>
                    <a:pt x="47" y="214"/>
                  </a:cubicBezTo>
                  <a:cubicBezTo>
                    <a:pt x="47" y="215"/>
                    <a:pt x="47" y="215"/>
                    <a:pt x="47" y="215"/>
                  </a:cubicBezTo>
                  <a:close/>
                  <a:moveTo>
                    <a:pt x="44" y="210"/>
                  </a:moveTo>
                  <a:cubicBezTo>
                    <a:pt x="44" y="210"/>
                    <a:pt x="44" y="210"/>
                    <a:pt x="44" y="210"/>
                  </a:cubicBezTo>
                  <a:cubicBezTo>
                    <a:pt x="44" y="210"/>
                    <a:pt x="44" y="210"/>
                    <a:pt x="44" y="210"/>
                  </a:cubicBezTo>
                  <a:cubicBezTo>
                    <a:pt x="45" y="210"/>
                    <a:pt x="45" y="210"/>
                    <a:pt x="45" y="210"/>
                  </a:cubicBezTo>
                  <a:cubicBezTo>
                    <a:pt x="45" y="209"/>
                    <a:pt x="45" y="209"/>
                    <a:pt x="45" y="209"/>
                  </a:cubicBezTo>
                  <a:cubicBezTo>
                    <a:pt x="44" y="209"/>
                    <a:pt x="44" y="209"/>
                    <a:pt x="44" y="209"/>
                  </a:cubicBezTo>
                  <a:cubicBezTo>
                    <a:pt x="44" y="210"/>
                    <a:pt x="44" y="210"/>
                    <a:pt x="44" y="210"/>
                  </a:cubicBezTo>
                  <a:close/>
                  <a:moveTo>
                    <a:pt x="42" y="210"/>
                  </a:moveTo>
                  <a:cubicBezTo>
                    <a:pt x="42" y="210"/>
                    <a:pt x="42" y="210"/>
                    <a:pt x="42" y="210"/>
                  </a:cubicBezTo>
                  <a:cubicBezTo>
                    <a:pt x="43" y="210"/>
                    <a:pt x="43" y="210"/>
                    <a:pt x="43" y="210"/>
                  </a:cubicBezTo>
                  <a:cubicBezTo>
                    <a:pt x="43" y="210"/>
                    <a:pt x="43" y="210"/>
                    <a:pt x="43" y="210"/>
                  </a:cubicBezTo>
                  <a:cubicBezTo>
                    <a:pt x="42" y="209"/>
                    <a:pt x="42" y="209"/>
                    <a:pt x="42" y="209"/>
                  </a:cubicBezTo>
                  <a:cubicBezTo>
                    <a:pt x="42" y="210"/>
                    <a:pt x="42" y="210"/>
                    <a:pt x="42" y="210"/>
                  </a:cubicBezTo>
                  <a:close/>
                  <a:moveTo>
                    <a:pt x="37" y="210"/>
                  </a:moveTo>
                  <a:cubicBezTo>
                    <a:pt x="37" y="210"/>
                    <a:pt x="37" y="210"/>
                    <a:pt x="37" y="210"/>
                  </a:cubicBezTo>
                  <a:cubicBezTo>
                    <a:pt x="38" y="210"/>
                    <a:pt x="38" y="210"/>
                    <a:pt x="38" y="210"/>
                  </a:cubicBezTo>
                  <a:cubicBezTo>
                    <a:pt x="38" y="211"/>
                    <a:pt x="38" y="211"/>
                    <a:pt x="38" y="211"/>
                  </a:cubicBezTo>
                  <a:cubicBezTo>
                    <a:pt x="39" y="211"/>
                    <a:pt x="39" y="211"/>
                    <a:pt x="39" y="211"/>
                  </a:cubicBezTo>
                  <a:cubicBezTo>
                    <a:pt x="38" y="210"/>
                    <a:pt x="38" y="210"/>
                    <a:pt x="38" y="210"/>
                  </a:cubicBezTo>
                  <a:cubicBezTo>
                    <a:pt x="38" y="210"/>
                    <a:pt x="38" y="210"/>
                    <a:pt x="38" y="210"/>
                  </a:cubicBezTo>
                  <a:cubicBezTo>
                    <a:pt x="37" y="210"/>
                    <a:pt x="37" y="210"/>
                    <a:pt x="37" y="210"/>
                  </a:cubicBezTo>
                  <a:close/>
                  <a:moveTo>
                    <a:pt x="31" y="186"/>
                  </a:moveTo>
                  <a:cubicBezTo>
                    <a:pt x="31" y="186"/>
                    <a:pt x="31" y="186"/>
                    <a:pt x="31" y="186"/>
                  </a:cubicBezTo>
                  <a:cubicBezTo>
                    <a:pt x="32" y="185"/>
                    <a:pt x="32" y="185"/>
                    <a:pt x="32" y="185"/>
                  </a:cubicBezTo>
                  <a:cubicBezTo>
                    <a:pt x="33" y="184"/>
                    <a:pt x="33" y="184"/>
                    <a:pt x="33" y="184"/>
                  </a:cubicBezTo>
                  <a:cubicBezTo>
                    <a:pt x="32" y="184"/>
                    <a:pt x="32" y="184"/>
                    <a:pt x="32" y="184"/>
                  </a:cubicBezTo>
                  <a:cubicBezTo>
                    <a:pt x="32" y="185"/>
                    <a:pt x="32" y="185"/>
                    <a:pt x="32" y="185"/>
                  </a:cubicBezTo>
                  <a:cubicBezTo>
                    <a:pt x="31" y="186"/>
                    <a:pt x="31" y="186"/>
                    <a:pt x="31" y="186"/>
                  </a:cubicBezTo>
                  <a:close/>
                  <a:moveTo>
                    <a:pt x="31" y="185"/>
                  </a:moveTo>
                  <a:cubicBezTo>
                    <a:pt x="31" y="185"/>
                    <a:pt x="31" y="185"/>
                    <a:pt x="31" y="185"/>
                  </a:cubicBezTo>
                  <a:cubicBezTo>
                    <a:pt x="31" y="185"/>
                    <a:pt x="31" y="185"/>
                    <a:pt x="31" y="185"/>
                  </a:cubicBezTo>
                  <a:cubicBezTo>
                    <a:pt x="32" y="185"/>
                    <a:pt x="32" y="185"/>
                    <a:pt x="32" y="185"/>
                  </a:cubicBezTo>
                  <a:cubicBezTo>
                    <a:pt x="32" y="184"/>
                    <a:pt x="32" y="184"/>
                    <a:pt x="32" y="184"/>
                  </a:cubicBezTo>
                  <a:cubicBezTo>
                    <a:pt x="32" y="184"/>
                    <a:pt x="32" y="184"/>
                    <a:pt x="32" y="184"/>
                  </a:cubicBezTo>
                  <a:cubicBezTo>
                    <a:pt x="31" y="185"/>
                    <a:pt x="31" y="185"/>
                    <a:pt x="31" y="185"/>
                  </a:cubicBezTo>
                  <a:close/>
                  <a:moveTo>
                    <a:pt x="27" y="177"/>
                  </a:moveTo>
                  <a:cubicBezTo>
                    <a:pt x="27" y="177"/>
                    <a:pt x="27" y="177"/>
                    <a:pt x="27" y="177"/>
                  </a:cubicBezTo>
                  <a:cubicBezTo>
                    <a:pt x="27" y="177"/>
                    <a:pt x="27" y="177"/>
                    <a:pt x="27" y="177"/>
                  </a:cubicBezTo>
                  <a:cubicBezTo>
                    <a:pt x="28" y="177"/>
                    <a:pt x="28" y="177"/>
                    <a:pt x="28" y="177"/>
                  </a:cubicBezTo>
                  <a:cubicBezTo>
                    <a:pt x="28" y="177"/>
                    <a:pt x="28" y="177"/>
                    <a:pt x="28" y="177"/>
                  </a:cubicBezTo>
                  <a:cubicBezTo>
                    <a:pt x="28" y="176"/>
                    <a:pt x="28" y="176"/>
                    <a:pt x="28" y="176"/>
                  </a:cubicBezTo>
                  <a:cubicBezTo>
                    <a:pt x="27" y="177"/>
                    <a:pt x="27" y="177"/>
                    <a:pt x="27" y="177"/>
                  </a:cubicBezTo>
                  <a:close/>
                  <a:moveTo>
                    <a:pt x="27" y="176"/>
                  </a:moveTo>
                  <a:cubicBezTo>
                    <a:pt x="27" y="176"/>
                    <a:pt x="27" y="176"/>
                    <a:pt x="27" y="176"/>
                  </a:cubicBezTo>
                  <a:cubicBezTo>
                    <a:pt x="28" y="176"/>
                    <a:pt x="28" y="176"/>
                    <a:pt x="28" y="176"/>
                  </a:cubicBezTo>
                  <a:cubicBezTo>
                    <a:pt x="28" y="175"/>
                    <a:pt x="28" y="175"/>
                    <a:pt x="28" y="175"/>
                  </a:cubicBezTo>
                  <a:cubicBezTo>
                    <a:pt x="27" y="175"/>
                    <a:pt x="27" y="175"/>
                    <a:pt x="27" y="175"/>
                  </a:cubicBezTo>
                  <a:cubicBezTo>
                    <a:pt x="27" y="176"/>
                    <a:pt x="27" y="176"/>
                    <a:pt x="27" y="176"/>
                  </a:cubicBezTo>
                  <a:close/>
                  <a:moveTo>
                    <a:pt x="27" y="168"/>
                  </a:moveTo>
                  <a:cubicBezTo>
                    <a:pt x="28" y="168"/>
                    <a:pt x="28" y="168"/>
                    <a:pt x="28" y="168"/>
                  </a:cubicBezTo>
                  <a:cubicBezTo>
                    <a:pt x="29" y="168"/>
                    <a:pt x="29" y="168"/>
                    <a:pt x="29" y="168"/>
                  </a:cubicBezTo>
                  <a:cubicBezTo>
                    <a:pt x="28" y="167"/>
                    <a:pt x="28" y="167"/>
                    <a:pt x="28" y="167"/>
                  </a:cubicBezTo>
                  <a:cubicBezTo>
                    <a:pt x="27" y="168"/>
                    <a:pt x="27" y="168"/>
                    <a:pt x="27" y="168"/>
                  </a:cubicBezTo>
                  <a:close/>
                  <a:moveTo>
                    <a:pt x="28" y="167"/>
                  </a:moveTo>
                  <a:cubicBezTo>
                    <a:pt x="28" y="167"/>
                    <a:pt x="28" y="167"/>
                    <a:pt x="28" y="167"/>
                  </a:cubicBezTo>
                  <a:cubicBezTo>
                    <a:pt x="29" y="167"/>
                    <a:pt x="29" y="167"/>
                    <a:pt x="29" y="167"/>
                  </a:cubicBezTo>
                  <a:cubicBezTo>
                    <a:pt x="29" y="167"/>
                    <a:pt x="29" y="167"/>
                    <a:pt x="29" y="167"/>
                  </a:cubicBezTo>
                  <a:cubicBezTo>
                    <a:pt x="29" y="167"/>
                    <a:pt x="29" y="167"/>
                    <a:pt x="29" y="167"/>
                  </a:cubicBezTo>
                  <a:cubicBezTo>
                    <a:pt x="28" y="167"/>
                    <a:pt x="28" y="167"/>
                    <a:pt x="28" y="167"/>
                  </a:cubicBezTo>
                  <a:cubicBezTo>
                    <a:pt x="28" y="167"/>
                    <a:pt x="28" y="167"/>
                    <a:pt x="28" y="167"/>
                  </a:cubicBezTo>
                  <a:close/>
                  <a:moveTo>
                    <a:pt x="26" y="167"/>
                  </a:moveTo>
                  <a:cubicBezTo>
                    <a:pt x="26" y="167"/>
                    <a:pt x="26" y="167"/>
                    <a:pt x="26" y="167"/>
                  </a:cubicBezTo>
                  <a:cubicBezTo>
                    <a:pt x="27" y="167"/>
                    <a:pt x="27" y="167"/>
                    <a:pt x="27" y="167"/>
                  </a:cubicBezTo>
                  <a:cubicBezTo>
                    <a:pt x="27" y="167"/>
                    <a:pt x="27" y="167"/>
                    <a:pt x="27" y="167"/>
                  </a:cubicBezTo>
                  <a:cubicBezTo>
                    <a:pt x="26" y="167"/>
                    <a:pt x="26" y="167"/>
                    <a:pt x="26" y="167"/>
                  </a:cubicBezTo>
                  <a:cubicBezTo>
                    <a:pt x="26" y="167"/>
                    <a:pt x="26" y="167"/>
                    <a:pt x="26" y="167"/>
                  </a:cubicBezTo>
                  <a:close/>
                  <a:moveTo>
                    <a:pt x="29" y="160"/>
                  </a:moveTo>
                  <a:cubicBezTo>
                    <a:pt x="28" y="160"/>
                    <a:pt x="28" y="160"/>
                    <a:pt x="28" y="160"/>
                  </a:cubicBezTo>
                  <a:cubicBezTo>
                    <a:pt x="29" y="160"/>
                    <a:pt x="29" y="160"/>
                    <a:pt x="29" y="160"/>
                  </a:cubicBezTo>
                  <a:cubicBezTo>
                    <a:pt x="29" y="160"/>
                    <a:pt x="29" y="160"/>
                    <a:pt x="29" y="160"/>
                  </a:cubicBezTo>
                  <a:cubicBezTo>
                    <a:pt x="29" y="160"/>
                    <a:pt x="29" y="160"/>
                    <a:pt x="29" y="160"/>
                  </a:cubicBezTo>
                  <a:cubicBezTo>
                    <a:pt x="30" y="159"/>
                    <a:pt x="30" y="159"/>
                    <a:pt x="30" y="159"/>
                  </a:cubicBezTo>
                  <a:cubicBezTo>
                    <a:pt x="29" y="159"/>
                    <a:pt x="29" y="159"/>
                    <a:pt x="29" y="159"/>
                  </a:cubicBezTo>
                  <a:cubicBezTo>
                    <a:pt x="29" y="160"/>
                    <a:pt x="29" y="160"/>
                    <a:pt x="29" y="160"/>
                  </a:cubicBezTo>
                  <a:close/>
                  <a:moveTo>
                    <a:pt x="36" y="157"/>
                  </a:moveTo>
                  <a:cubicBezTo>
                    <a:pt x="36" y="157"/>
                    <a:pt x="36" y="157"/>
                    <a:pt x="36" y="157"/>
                  </a:cubicBezTo>
                  <a:cubicBezTo>
                    <a:pt x="37" y="157"/>
                    <a:pt x="37" y="157"/>
                    <a:pt x="37" y="157"/>
                  </a:cubicBezTo>
                  <a:cubicBezTo>
                    <a:pt x="37" y="157"/>
                    <a:pt x="37" y="157"/>
                    <a:pt x="37" y="157"/>
                  </a:cubicBezTo>
                  <a:cubicBezTo>
                    <a:pt x="36" y="157"/>
                    <a:pt x="36" y="157"/>
                    <a:pt x="36" y="157"/>
                  </a:cubicBezTo>
                  <a:cubicBezTo>
                    <a:pt x="36" y="157"/>
                    <a:pt x="36" y="157"/>
                    <a:pt x="36" y="157"/>
                  </a:cubicBezTo>
                  <a:cubicBezTo>
                    <a:pt x="36" y="157"/>
                    <a:pt x="36" y="157"/>
                    <a:pt x="36" y="157"/>
                  </a:cubicBezTo>
                  <a:close/>
                  <a:moveTo>
                    <a:pt x="33" y="153"/>
                  </a:moveTo>
                  <a:cubicBezTo>
                    <a:pt x="33" y="154"/>
                    <a:pt x="33" y="154"/>
                    <a:pt x="33" y="154"/>
                  </a:cubicBezTo>
                  <a:cubicBezTo>
                    <a:pt x="33" y="154"/>
                    <a:pt x="33" y="154"/>
                    <a:pt x="33" y="154"/>
                  </a:cubicBezTo>
                  <a:cubicBezTo>
                    <a:pt x="34" y="154"/>
                    <a:pt x="34" y="154"/>
                    <a:pt x="34" y="154"/>
                  </a:cubicBezTo>
                  <a:cubicBezTo>
                    <a:pt x="34" y="153"/>
                    <a:pt x="34" y="153"/>
                    <a:pt x="34" y="153"/>
                  </a:cubicBezTo>
                  <a:cubicBezTo>
                    <a:pt x="33" y="153"/>
                    <a:pt x="33" y="153"/>
                    <a:pt x="33" y="153"/>
                  </a:cubicBezTo>
                  <a:cubicBezTo>
                    <a:pt x="33" y="153"/>
                    <a:pt x="33" y="153"/>
                    <a:pt x="33" y="153"/>
                  </a:cubicBezTo>
                  <a:close/>
                  <a:moveTo>
                    <a:pt x="36" y="153"/>
                  </a:moveTo>
                  <a:cubicBezTo>
                    <a:pt x="37" y="153"/>
                    <a:pt x="37" y="153"/>
                    <a:pt x="37" y="153"/>
                  </a:cubicBezTo>
                  <a:cubicBezTo>
                    <a:pt x="37" y="153"/>
                    <a:pt x="37" y="153"/>
                    <a:pt x="37" y="153"/>
                  </a:cubicBezTo>
                  <a:cubicBezTo>
                    <a:pt x="38" y="153"/>
                    <a:pt x="38" y="153"/>
                    <a:pt x="38" y="153"/>
                  </a:cubicBezTo>
                  <a:cubicBezTo>
                    <a:pt x="37" y="153"/>
                    <a:pt x="37" y="153"/>
                    <a:pt x="37" y="153"/>
                  </a:cubicBezTo>
                  <a:cubicBezTo>
                    <a:pt x="36" y="153"/>
                    <a:pt x="36" y="153"/>
                    <a:pt x="36" y="153"/>
                  </a:cubicBezTo>
                  <a:close/>
                  <a:moveTo>
                    <a:pt x="34" y="153"/>
                  </a:moveTo>
                  <a:cubicBezTo>
                    <a:pt x="35" y="153"/>
                    <a:pt x="35" y="153"/>
                    <a:pt x="35" y="153"/>
                  </a:cubicBezTo>
                  <a:cubicBezTo>
                    <a:pt x="36" y="153"/>
                    <a:pt x="36" y="153"/>
                    <a:pt x="36" y="153"/>
                  </a:cubicBezTo>
                  <a:cubicBezTo>
                    <a:pt x="37" y="152"/>
                    <a:pt x="37" y="152"/>
                    <a:pt x="37" y="152"/>
                  </a:cubicBezTo>
                  <a:cubicBezTo>
                    <a:pt x="36" y="152"/>
                    <a:pt x="36" y="152"/>
                    <a:pt x="36" y="152"/>
                  </a:cubicBezTo>
                  <a:cubicBezTo>
                    <a:pt x="35" y="152"/>
                    <a:pt x="35" y="152"/>
                    <a:pt x="35" y="152"/>
                  </a:cubicBezTo>
                  <a:cubicBezTo>
                    <a:pt x="34" y="152"/>
                    <a:pt x="34" y="152"/>
                    <a:pt x="34" y="152"/>
                  </a:cubicBezTo>
                  <a:cubicBezTo>
                    <a:pt x="34" y="153"/>
                    <a:pt x="34" y="153"/>
                    <a:pt x="34" y="153"/>
                  </a:cubicBezTo>
                  <a:close/>
                  <a:moveTo>
                    <a:pt x="42" y="137"/>
                  </a:moveTo>
                  <a:cubicBezTo>
                    <a:pt x="42" y="138"/>
                    <a:pt x="42" y="138"/>
                    <a:pt x="42" y="138"/>
                  </a:cubicBezTo>
                  <a:cubicBezTo>
                    <a:pt x="43" y="138"/>
                    <a:pt x="43" y="138"/>
                    <a:pt x="43" y="138"/>
                  </a:cubicBezTo>
                  <a:cubicBezTo>
                    <a:pt x="43" y="137"/>
                    <a:pt x="43" y="137"/>
                    <a:pt x="43" y="137"/>
                  </a:cubicBezTo>
                  <a:cubicBezTo>
                    <a:pt x="43" y="137"/>
                    <a:pt x="43" y="137"/>
                    <a:pt x="43" y="137"/>
                  </a:cubicBezTo>
                  <a:cubicBezTo>
                    <a:pt x="42" y="137"/>
                    <a:pt x="42" y="137"/>
                    <a:pt x="42" y="137"/>
                  </a:cubicBezTo>
                  <a:close/>
                  <a:moveTo>
                    <a:pt x="42" y="135"/>
                  </a:moveTo>
                  <a:cubicBezTo>
                    <a:pt x="41" y="135"/>
                    <a:pt x="41" y="135"/>
                    <a:pt x="41" y="135"/>
                  </a:cubicBezTo>
                  <a:cubicBezTo>
                    <a:pt x="42" y="136"/>
                    <a:pt x="42" y="136"/>
                    <a:pt x="42" y="136"/>
                  </a:cubicBezTo>
                  <a:cubicBezTo>
                    <a:pt x="43" y="136"/>
                    <a:pt x="43" y="136"/>
                    <a:pt x="43" y="136"/>
                  </a:cubicBezTo>
                  <a:cubicBezTo>
                    <a:pt x="42" y="135"/>
                    <a:pt x="42" y="135"/>
                    <a:pt x="42" y="135"/>
                  </a:cubicBezTo>
                  <a:cubicBezTo>
                    <a:pt x="42" y="135"/>
                    <a:pt x="42" y="135"/>
                    <a:pt x="42" y="135"/>
                  </a:cubicBezTo>
                  <a:close/>
                  <a:moveTo>
                    <a:pt x="39" y="130"/>
                  </a:moveTo>
                  <a:cubicBezTo>
                    <a:pt x="40" y="130"/>
                    <a:pt x="40" y="130"/>
                    <a:pt x="40" y="130"/>
                  </a:cubicBezTo>
                  <a:cubicBezTo>
                    <a:pt x="40" y="129"/>
                    <a:pt x="40" y="129"/>
                    <a:pt x="40" y="129"/>
                  </a:cubicBezTo>
                  <a:cubicBezTo>
                    <a:pt x="41" y="129"/>
                    <a:pt x="41" y="129"/>
                    <a:pt x="41" y="129"/>
                  </a:cubicBezTo>
                  <a:cubicBezTo>
                    <a:pt x="41" y="129"/>
                    <a:pt x="41" y="129"/>
                    <a:pt x="41" y="129"/>
                  </a:cubicBezTo>
                  <a:cubicBezTo>
                    <a:pt x="40" y="129"/>
                    <a:pt x="40" y="129"/>
                    <a:pt x="40" y="129"/>
                  </a:cubicBezTo>
                  <a:cubicBezTo>
                    <a:pt x="40" y="128"/>
                    <a:pt x="40" y="128"/>
                    <a:pt x="40" y="128"/>
                  </a:cubicBezTo>
                  <a:cubicBezTo>
                    <a:pt x="39" y="129"/>
                    <a:pt x="39" y="129"/>
                    <a:pt x="39" y="129"/>
                  </a:cubicBezTo>
                  <a:cubicBezTo>
                    <a:pt x="39" y="129"/>
                    <a:pt x="39" y="129"/>
                    <a:pt x="39" y="129"/>
                  </a:cubicBezTo>
                  <a:cubicBezTo>
                    <a:pt x="39" y="130"/>
                    <a:pt x="39" y="130"/>
                    <a:pt x="39" y="130"/>
                  </a:cubicBezTo>
                  <a:close/>
                  <a:moveTo>
                    <a:pt x="39" y="133"/>
                  </a:moveTo>
                  <a:cubicBezTo>
                    <a:pt x="40" y="133"/>
                    <a:pt x="40" y="133"/>
                    <a:pt x="40" y="133"/>
                  </a:cubicBezTo>
                  <a:cubicBezTo>
                    <a:pt x="40" y="133"/>
                    <a:pt x="40" y="133"/>
                    <a:pt x="40" y="133"/>
                  </a:cubicBezTo>
                  <a:cubicBezTo>
                    <a:pt x="41" y="132"/>
                    <a:pt x="41" y="132"/>
                    <a:pt x="41" y="132"/>
                  </a:cubicBezTo>
                  <a:cubicBezTo>
                    <a:pt x="41" y="131"/>
                    <a:pt x="41" y="131"/>
                    <a:pt x="41" y="131"/>
                  </a:cubicBezTo>
                  <a:cubicBezTo>
                    <a:pt x="40" y="131"/>
                    <a:pt x="40" y="131"/>
                    <a:pt x="40" y="131"/>
                  </a:cubicBezTo>
                  <a:cubicBezTo>
                    <a:pt x="40" y="131"/>
                    <a:pt x="40" y="131"/>
                    <a:pt x="40" y="131"/>
                  </a:cubicBezTo>
                  <a:cubicBezTo>
                    <a:pt x="39" y="133"/>
                    <a:pt x="39" y="133"/>
                    <a:pt x="39" y="133"/>
                  </a:cubicBezTo>
                  <a:close/>
                  <a:moveTo>
                    <a:pt x="36" y="133"/>
                  </a:moveTo>
                  <a:cubicBezTo>
                    <a:pt x="37" y="133"/>
                    <a:pt x="37" y="133"/>
                    <a:pt x="37" y="133"/>
                  </a:cubicBezTo>
                  <a:cubicBezTo>
                    <a:pt x="38" y="133"/>
                    <a:pt x="38" y="133"/>
                    <a:pt x="38" y="133"/>
                  </a:cubicBezTo>
                  <a:cubicBezTo>
                    <a:pt x="38" y="132"/>
                    <a:pt x="38" y="132"/>
                    <a:pt x="38" y="132"/>
                  </a:cubicBezTo>
                  <a:cubicBezTo>
                    <a:pt x="38" y="131"/>
                    <a:pt x="38" y="131"/>
                    <a:pt x="38" y="131"/>
                  </a:cubicBezTo>
                  <a:cubicBezTo>
                    <a:pt x="37" y="132"/>
                    <a:pt x="37" y="132"/>
                    <a:pt x="37" y="132"/>
                  </a:cubicBezTo>
                  <a:cubicBezTo>
                    <a:pt x="36" y="132"/>
                    <a:pt x="36" y="132"/>
                    <a:pt x="36" y="132"/>
                  </a:cubicBezTo>
                  <a:cubicBezTo>
                    <a:pt x="36" y="133"/>
                    <a:pt x="36" y="133"/>
                    <a:pt x="36" y="133"/>
                  </a:cubicBezTo>
                  <a:close/>
                  <a:moveTo>
                    <a:pt x="31" y="137"/>
                  </a:moveTo>
                  <a:cubicBezTo>
                    <a:pt x="31" y="137"/>
                    <a:pt x="31" y="137"/>
                    <a:pt x="31" y="137"/>
                  </a:cubicBezTo>
                  <a:cubicBezTo>
                    <a:pt x="31" y="138"/>
                    <a:pt x="31" y="138"/>
                    <a:pt x="31" y="138"/>
                  </a:cubicBezTo>
                  <a:cubicBezTo>
                    <a:pt x="32" y="138"/>
                    <a:pt x="32" y="138"/>
                    <a:pt x="32" y="138"/>
                  </a:cubicBezTo>
                  <a:cubicBezTo>
                    <a:pt x="32" y="137"/>
                    <a:pt x="32" y="137"/>
                    <a:pt x="32" y="137"/>
                  </a:cubicBezTo>
                  <a:cubicBezTo>
                    <a:pt x="32" y="137"/>
                    <a:pt x="32" y="137"/>
                    <a:pt x="32" y="137"/>
                  </a:cubicBezTo>
                  <a:cubicBezTo>
                    <a:pt x="31" y="137"/>
                    <a:pt x="31" y="137"/>
                    <a:pt x="31" y="137"/>
                  </a:cubicBezTo>
                  <a:close/>
                  <a:moveTo>
                    <a:pt x="41" y="144"/>
                  </a:moveTo>
                  <a:cubicBezTo>
                    <a:pt x="41" y="145"/>
                    <a:pt x="41" y="145"/>
                    <a:pt x="41" y="145"/>
                  </a:cubicBezTo>
                  <a:cubicBezTo>
                    <a:pt x="42" y="144"/>
                    <a:pt x="42" y="144"/>
                    <a:pt x="42" y="144"/>
                  </a:cubicBezTo>
                  <a:cubicBezTo>
                    <a:pt x="42" y="145"/>
                    <a:pt x="42" y="145"/>
                    <a:pt x="42" y="145"/>
                  </a:cubicBezTo>
                  <a:cubicBezTo>
                    <a:pt x="42" y="146"/>
                    <a:pt x="42" y="146"/>
                    <a:pt x="42" y="146"/>
                  </a:cubicBezTo>
                  <a:cubicBezTo>
                    <a:pt x="42" y="146"/>
                    <a:pt x="42" y="146"/>
                    <a:pt x="42" y="146"/>
                  </a:cubicBezTo>
                  <a:cubicBezTo>
                    <a:pt x="43" y="146"/>
                    <a:pt x="43" y="146"/>
                    <a:pt x="43" y="146"/>
                  </a:cubicBezTo>
                  <a:cubicBezTo>
                    <a:pt x="43" y="145"/>
                    <a:pt x="43" y="145"/>
                    <a:pt x="43" y="145"/>
                  </a:cubicBezTo>
                  <a:cubicBezTo>
                    <a:pt x="44" y="144"/>
                    <a:pt x="44" y="144"/>
                    <a:pt x="44" y="144"/>
                  </a:cubicBezTo>
                  <a:cubicBezTo>
                    <a:pt x="43" y="144"/>
                    <a:pt x="43" y="144"/>
                    <a:pt x="43" y="144"/>
                  </a:cubicBezTo>
                  <a:cubicBezTo>
                    <a:pt x="43" y="144"/>
                    <a:pt x="43" y="144"/>
                    <a:pt x="43" y="144"/>
                  </a:cubicBezTo>
                  <a:cubicBezTo>
                    <a:pt x="42" y="144"/>
                    <a:pt x="42" y="144"/>
                    <a:pt x="42" y="144"/>
                  </a:cubicBezTo>
                  <a:cubicBezTo>
                    <a:pt x="41" y="144"/>
                    <a:pt x="41" y="144"/>
                    <a:pt x="41" y="144"/>
                  </a:cubicBezTo>
                  <a:close/>
                  <a:moveTo>
                    <a:pt x="31" y="147"/>
                  </a:moveTo>
                  <a:cubicBezTo>
                    <a:pt x="31" y="147"/>
                    <a:pt x="31" y="147"/>
                    <a:pt x="31" y="147"/>
                  </a:cubicBezTo>
                  <a:cubicBezTo>
                    <a:pt x="33" y="147"/>
                    <a:pt x="33" y="147"/>
                    <a:pt x="33" y="147"/>
                  </a:cubicBezTo>
                  <a:cubicBezTo>
                    <a:pt x="33" y="148"/>
                    <a:pt x="33" y="148"/>
                    <a:pt x="33" y="148"/>
                  </a:cubicBezTo>
                  <a:cubicBezTo>
                    <a:pt x="34" y="148"/>
                    <a:pt x="34" y="148"/>
                    <a:pt x="34" y="148"/>
                  </a:cubicBezTo>
                  <a:cubicBezTo>
                    <a:pt x="34" y="148"/>
                    <a:pt x="34" y="148"/>
                    <a:pt x="34" y="148"/>
                  </a:cubicBezTo>
                  <a:cubicBezTo>
                    <a:pt x="37" y="147"/>
                    <a:pt x="37" y="147"/>
                    <a:pt x="37" y="147"/>
                  </a:cubicBezTo>
                  <a:cubicBezTo>
                    <a:pt x="38" y="147"/>
                    <a:pt x="38" y="147"/>
                    <a:pt x="38" y="147"/>
                  </a:cubicBezTo>
                  <a:cubicBezTo>
                    <a:pt x="40" y="146"/>
                    <a:pt x="40" y="146"/>
                    <a:pt x="40" y="146"/>
                  </a:cubicBezTo>
                  <a:cubicBezTo>
                    <a:pt x="39" y="145"/>
                    <a:pt x="39" y="145"/>
                    <a:pt x="39" y="145"/>
                  </a:cubicBezTo>
                  <a:cubicBezTo>
                    <a:pt x="39" y="144"/>
                    <a:pt x="39" y="144"/>
                    <a:pt x="39" y="144"/>
                  </a:cubicBezTo>
                  <a:cubicBezTo>
                    <a:pt x="38" y="144"/>
                    <a:pt x="38" y="144"/>
                    <a:pt x="38" y="144"/>
                  </a:cubicBezTo>
                  <a:cubicBezTo>
                    <a:pt x="37" y="144"/>
                    <a:pt x="37" y="144"/>
                    <a:pt x="37" y="144"/>
                  </a:cubicBezTo>
                  <a:cubicBezTo>
                    <a:pt x="37" y="142"/>
                    <a:pt x="37" y="142"/>
                    <a:pt x="37" y="142"/>
                  </a:cubicBezTo>
                  <a:cubicBezTo>
                    <a:pt x="36" y="140"/>
                    <a:pt x="36" y="140"/>
                    <a:pt x="36" y="140"/>
                  </a:cubicBezTo>
                  <a:cubicBezTo>
                    <a:pt x="34" y="140"/>
                    <a:pt x="34" y="140"/>
                    <a:pt x="34" y="140"/>
                  </a:cubicBezTo>
                  <a:cubicBezTo>
                    <a:pt x="34" y="139"/>
                    <a:pt x="34" y="139"/>
                    <a:pt x="34" y="139"/>
                  </a:cubicBezTo>
                  <a:cubicBezTo>
                    <a:pt x="32" y="139"/>
                    <a:pt x="32" y="139"/>
                    <a:pt x="32" y="139"/>
                  </a:cubicBezTo>
                  <a:cubicBezTo>
                    <a:pt x="31" y="139"/>
                    <a:pt x="31" y="139"/>
                    <a:pt x="31" y="139"/>
                  </a:cubicBezTo>
                  <a:cubicBezTo>
                    <a:pt x="31" y="139"/>
                    <a:pt x="31" y="139"/>
                    <a:pt x="31" y="139"/>
                  </a:cubicBezTo>
                  <a:cubicBezTo>
                    <a:pt x="30" y="140"/>
                    <a:pt x="30" y="140"/>
                    <a:pt x="30" y="140"/>
                  </a:cubicBezTo>
                  <a:cubicBezTo>
                    <a:pt x="30" y="141"/>
                    <a:pt x="30" y="141"/>
                    <a:pt x="30" y="141"/>
                  </a:cubicBezTo>
                  <a:cubicBezTo>
                    <a:pt x="31" y="142"/>
                    <a:pt x="31" y="142"/>
                    <a:pt x="31" y="142"/>
                  </a:cubicBezTo>
                  <a:cubicBezTo>
                    <a:pt x="32" y="142"/>
                    <a:pt x="32" y="142"/>
                    <a:pt x="32" y="142"/>
                  </a:cubicBezTo>
                  <a:cubicBezTo>
                    <a:pt x="31" y="142"/>
                    <a:pt x="31" y="142"/>
                    <a:pt x="31" y="142"/>
                  </a:cubicBezTo>
                  <a:cubicBezTo>
                    <a:pt x="30" y="142"/>
                    <a:pt x="30" y="142"/>
                    <a:pt x="30" y="142"/>
                  </a:cubicBezTo>
                  <a:cubicBezTo>
                    <a:pt x="30" y="143"/>
                    <a:pt x="30" y="143"/>
                    <a:pt x="30" y="143"/>
                  </a:cubicBezTo>
                  <a:cubicBezTo>
                    <a:pt x="30" y="143"/>
                    <a:pt x="30" y="143"/>
                    <a:pt x="30" y="143"/>
                  </a:cubicBezTo>
                  <a:cubicBezTo>
                    <a:pt x="31" y="144"/>
                    <a:pt x="31" y="144"/>
                    <a:pt x="31" y="144"/>
                  </a:cubicBezTo>
                  <a:cubicBezTo>
                    <a:pt x="30" y="144"/>
                    <a:pt x="30" y="144"/>
                    <a:pt x="30" y="144"/>
                  </a:cubicBezTo>
                  <a:cubicBezTo>
                    <a:pt x="30" y="144"/>
                    <a:pt x="30" y="144"/>
                    <a:pt x="30" y="144"/>
                  </a:cubicBezTo>
                  <a:cubicBezTo>
                    <a:pt x="30" y="145"/>
                    <a:pt x="30" y="145"/>
                    <a:pt x="30" y="145"/>
                  </a:cubicBezTo>
                  <a:cubicBezTo>
                    <a:pt x="32" y="146"/>
                    <a:pt x="32" y="146"/>
                    <a:pt x="32" y="146"/>
                  </a:cubicBezTo>
                  <a:cubicBezTo>
                    <a:pt x="33" y="146"/>
                    <a:pt x="33" y="146"/>
                    <a:pt x="33" y="146"/>
                  </a:cubicBezTo>
                  <a:cubicBezTo>
                    <a:pt x="33" y="146"/>
                    <a:pt x="33" y="146"/>
                    <a:pt x="33" y="146"/>
                  </a:cubicBezTo>
                  <a:cubicBezTo>
                    <a:pt x="35" y="145"/>
                    <a:pt x="35" y="145"/>
                    <a:pt x="35" y="145"/>
                  </a:cubicBezTo>
                  <a:cubicBezTo>
                    <a:pt x="34" y="146"/>
                    <a:pt x="34" y="146"/>
                    <a:pt x="34" y="146"/>
                  </a:cubicBezTo>
                  <a:cubicBezTo>
                    <a:pt x="33" y="147"/>
                    <a:pt x="33" y="147"/>
                    <a:pt x="33" y="147"/>
                  </a:cubicBezTo>
                  <a:cubicBezTo>
                    <a:pt x="32" y="146"/>
                    <a:pt x="32" y="146"/>
                    <a:pt x="32" y="146"/>
                  </a:cubicBezTo>
                  <a:cubicBezTo>
                    <a:pt x="31" y="146"/>
                    <a:pt x="31" y="146"/>
                    <a:pt x="31" y="146"/>
                  </a:cubicBezTo>
                  <a:lnTo>
                    <a:pt x="31" y="14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161">
              <a:extLst>
                <a:ext uri="{FF2B5EF4-FFF2-40B4-BE49-F238E27FC236}">
                  <a16:creationId xmlns:a16="http://schemas.microsoft.com/office/drawing/2014/main" id="{629F84C7-FC85-4A6E-BE9B-88CA9CDF8BDE}"/>
                </a:ext>
              </a:extLst>
            </p:cNvPr>
            <p:cNvSpPr>
              <a:spLocks noEditPoints="1"/>
            </p:cNvSpPr>
            <p:nvPr/>
          </p:nvSpPr>
          <p:spPr bwMode="auto">
            <a:xfrm>
              <a:off x="1705606" y="742950"/>
              <a:ext cx="1834736" cy="1541384"/>
            </a:xfrm>
            <a:custGeom>
              <a:avLst/>
              <a:gdLst>
                <a:gd name="T0" fmla="*/ 282 w 385"/>
                <a:gd name="T1" fmla="*/ 23 h 323"/>
                <a:gd name="T2" fmla="*/ 282 w 385"/>
                <a:gd name="T3" fmla="*/ 55 h 323"/>
                <a:gd name="T4" fmla="*/ 281 w 385"/>
                <a:gd name="T5" fmla="*/ 61 h 323"/>
                <a:gd name="T6" fmla="*/ 300 w 385"/>
                <a:gd name="T7" fmla="*/ 38 h 323"/>
                <a:gd name="T8" fmla="*/ 301 w 385"/>
                <a:gd name="T9" fmla="*/ 22 h 323"/>
                <a:gd name="T10" fmla="*/ 325 w 385"/>
                <a:gd name="T11" fmla="*/ 10 h 323"/>
                <a:gd name="T12" fmla="*/ 379 w 385"/>
                <a:gd name="T13" fmla="*/ 12 h 323"/>
                <a:gd name="T14" fmla="*/ 330 w 385"/>
                <a:gd name="T15" fmla="*/ 46 h 323"/>
                <a:gd name="T16" fmla="*/ 296 w 385"/>
                <a:gd name="T17" fmla="*/ 67 h 323"/>
                <a:gd name="T18" fmla="*/ 308 w 385"/>
                <a:gd name="T19" fmla="*/ 151 h 323"/>
                <a:gd name="T20" fmla="*/ 270 w 385"/>
                <a:gd name="T21" fmla="*/ 63 h 323"/>
                <a:gd name="T22" fmla="*/ 241 w 385"/>
                <a:gd name="T23" fmla="*/ 43 h 323"/>
                <a:gd name="T24" fmla="*/ 201 w 385"/>
                <a:gd name="T25" fmla="*/ 40 h 323"/>
                <a:gd name="T26" fmla="*/ 263 w 385"/>
                <a:gd name="T27" fmla="*/ 71 h 323"/>
                <a:gd name="T28" fmla="*/ 273 w 385"/>
                <a:gd name="T29" fmla="*/ 98 h 323"/>
                <a:gd name="T30" fmla="*/ 165 w 385"/>
                <a:gd name="T31" fmla="*/ 52 h 323"/>
                <a:gd name="T32" fmla="*/ 239 w 385"/>
                <a:gd name="T33" fmla="*/ 81 h 323"/>
                <a:gd name="T34" fmla="*/ 222 w 385"/>
                <a:gd name="T35" fmla="*/ 71 h 323"/>
                <a:gd name="T36" fmla="*/ 213 w 385"/>
                <a:gd name="T37" fmla="*/ 74 h 323"/>
                <a:gd name="T38" fmla="*/ 201 w 385"/>
                <a:gd name="T39" fmla="*/ 63 h 323"/>
                <a:gd name="T40" fmla="*/ 145 w 385"/>
                <a:gd name="T41" fmla="*/ 70 h 323"/>
                <a:gd name="T42" fmla="*/ 207 w 385"/>
                <a:gd name="T43" fmla="*/ 101 h 323"/>
                <a:gd name="T44" fmla="*/ 221 w 385"/>
                <a:gd name="T45" fmla="*/ 106 h 323"/>
                <a:gd name="T46" fmla="*/ 277 w 385"/>
                <a:gd name="T47" fmla="*/ 112 h 323"/>
                <a:gd name="T48" fmla="*/ 266 w 385"/>
                <a:gd name="T49" fmla="*/ 145 h 323"/>
                <a:gd name="T50" fmla="*/ 191 w 385"/>
                <a:gd name="T51" fmla="*/ 148 h 323"/>
                <a:gd name="T52" fmla="*/ 188 w 385"/>
                <a:gd name="T53" fmla="*/ 109 h 323"/>
                <a:gd name="T54" fmla="*/ 162 w 385"/>
                <a:gd name="T55" fmla="*/ 87 h 323"/>
                <a:gd name="T56" fmla="*/ 142 w 385"/>
                <a:gd name="T57" fmla="*/ 130 h 323"/>
                <a:gd name="T58" fmla="*/ 182 w 385"/>
                <a:gd name="T59" fmla="*/ 139 h 323"/>
                <a:gd name="T60" fmla="*/ 277 w 385"/>
                <a:gd name="T61" fmla="*/ 194 h 323"/>
                <a:gd name="T62" fmla="*/ 280 w 385"/>
                <a:gd name="T63" fmla="*/ 154 h 323"/>
                <a:gd name="T64" fmla="*/ 242 w 385"/>
                <a:gd name="T65" fmla="*/ 135 h 323"/>
                <a:gd name="T66" fmla="*/ 258 w 385"/>
                <a:gd name="T67" fmla="*/ 120 h 323"/>
                <a:gd name="T68" fmla="*/ 287 w 385"/>
                <a:gd name="T69" fmla="*/ 120 h 323"/>
                <a:gd name="T70" fmla="*/ 296 w 385"/>
                <a:gd name="T71" fmla="*/ 143 h 323"/>
                <a:gd name="T72" fmla="*/ 305 w 385"/>
                <a:gd name="T73" fmla="*/ 158 h 323"/>
                <a:gd name="T74" fmla="*/ 320 w 385"/>
                <a:gd name="T75" fmla="*/ 177 h 323"/>
                <a:gd name="T76" fmla="*/ 306 w 385"/>
                <a:gd name="T77" fmla="*/ 178 h 323"/>
                <a:gd name="T78" fmla="*/ 298 w 385"/>
                <a:gd name="T79" fmla="*/ 202 h 323"/>
                <a:gd name="T80" fmla="*/ 241 w 385"/>
                <a:gd name="T81" fmla="*/ 185 h 323"/>
                <a:gd name="T82" fmla="*/ 283 w 385"/>
                <a:gd name="T83" fmla="*/ 220 h 323"/>
                <a:gd name="T84" fmla="*/ 229 w 385"/>
                <a:gd name="T85" fmla="*/ 245 h 323"/>
                <a:gd name="T86" fmla="*/ 305 w 385"/>
                <a:gd name="T87" fmla="*/ 297 h 323"/>
                <a:gd name="T88" fmla="*/ 326 w 385"/>
                <a:gd name="T89" fmla="*/ 297 h 323"/>
                <a:gd name="T90" fmla="*/ 318 w 385"/>
                <a:gd name="T91" fmla="*/ 278 h 323"/>
                <a:gd name="T92" fmla="*/ 35 w 385"/>
                <a:gd name="T93" fmla="*/ 268 h 323"/>
                <a:gd name="T94" fmla="*/ 20 w 385"/>
                <a:gd name="T95" fmla="*/ 240 h 323"/>
                <a:gd name="T96" fmla="*/ 65 w 385"/>
                <a:gd name="T97" fmla="*/ 112 h 323"/>
                <a:gd name="T98" fmla="*/ 28 w 385"/>
                <a:gd name="T99" fmla="*/ 245 h 323"/>
                <a:gd name="T100" fmla="*/ 68 w 385"/>
                <a:gd name="T101" fmla="*/ 116 h 323"/>
                <a:gd name="T102" fmla="*/ 112 w 385"/>
                <a:gd name="T103" fmla="*/ 117 h 323"/>
                <a:gd name="T104" fmla="*/ 169 w 385"/>
                <a:gd name="T105" fmla="*/ 137 h 323"/>
                <a:gd name="T106" fmla="*/ 201 w 385"/>
                <a:gd name="T107" fmla="*/ 156 h 323"/>
                <a:gd name="T108" fmla="*/ 225 w 385"/>
                <a:gd name="T109" fmla="*/ 132 h 323"/>
                <a:gd name="T110" fmla="*/ 258 w 385"/>
                <a:gd name="T111" fmla="*/ 148 h 323"/>
                <a:gd name="T112" fmla="*/ 216 w 385"/>
                <a:gd name="T113" fmla="*/ 185 h 323"/>
                <a:gd name="T114" fmla="*/ 178 w 385"/>
                <a:gd name="T115" fmla="*/ 234 h 323"/>
                <a:gd name="T116" fmla="*/ 246 w 385"/>
                <a:gd name="T117" fmla="*/ 222 h 323"/>
                <a:gd name="T118" fmla="*/ 293 w 385"/>
                <a:gd name="T119" fmla="*/ 224 h 323"/>
                <a:gd name="T120" fmla="*/ 312 w 385"/>
                <a:gd name="T121" fmla="*/ 258 h 323"/>
                <a:gd name="T122" fmla="*/ 275 w 385"/>
                <a:gd name="T123" fmla="*/ 281 h 323"/>
                <a:gd name="T124" fmla="*/ 281 w 385"/>
                <a:gd name="T125" fmla="*/ 30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 h="323">
                  <a:moveTo>
                    <a:pt x="278" y="57"/>
                  </a:moveTo>
                  <a:cubicBezTo>
                    <a:pt x="279" y="56"/>
                    <a:pt x="279" y="56"/>
                    <a:pt x="279" y="56"/>
                  </a:cubicBezTo>
                  <a:cubicBezTo>
                    <a:pt x="280" y="56"/>
                    <a:pt x="280" y="56"/>
                    <a:pt x="280" y="56"/>
                  </a:cubicBezTo>
                  <a:cubicBezTo>
                    <a:pt x="281" y="54"/>
                    <a:pt x="281" y="54"/>
                    <a:pt x="281" y="54"/>
                  </a:cubicBezTo>
                  <a:cubicBezTo>
                    <a:pt x="282" y="52"/>
                    <a:pt x="282" y="52"/>
                    <a:pt x="282" y="52"/>
                  </a:cubicBezTo>
                  <a:cubicBezTo>
                    <a:pt x="282" y="52"/>
                    <a:pt x="282" y="52"/>
                    <a:pt x="282" y="52"/>
                  </a:cubicBezTo>
                  <a:cubicBezTo>
                    <a:pt x="282" y="53"/>
                    <a:pt x="282" y="53"/>
                    <a:pt x="282" y="53"/>
                  </a:cubicBezTo>
                  <a:cubicBezTo>
                    <a:pt x="282" y="54"/>
                    <a:pt x="282" y="54"/>
                    <a:pt x="282" y="54"/>
                  </a:cubicBezTo>
                  <a:cubicBezTo>
                    <a:pt x="282" y="54"/>
                    <a:pt x="282" y="54"/>
                    <a:pt x="282" y="54"/>
                  </a:cubicBezTo>
                  <a:cubicBezTo>
                    <a:pt x="283" y="54"/>
                    <a:pt x="283" y="54"/>
                    <a:pt x="283" y="54"/>
                  </a:cubicBezTo>
                  <a:cubicBezTo>
                    <a:pt x="283" y="53"/>
                    <a:pt x="283" y="53"/>
                    <a:pt x="283" y="53"/>
                  </a:cubicBezTo>
                  <a:cubicBezTo>
                    <a:pt x="284" y="53"/>
                    <a:pt x="284" y="53"/>
                    <a:pt x="284" y="53"/>
                  </a:cubicBezTo>
                  <a:cubicBezTo>
                    <a:pt x="284" y="52"/>
                    <a:pt x="284" y="52"/>
                    <a:pt x="284" y="52"/>
                  </a:cubicBezTo>
                  <a:cubicBezTo>
                    <a:pt x="283" y="52"/>
                    <a:pt x="283" y="52"/>
                    <a:pt x="283" y="52"/>
                  </a:cubicBezTo>
                  <a:cubicBezTo>
                    <a:pt x="283" y="52"/>
                    <a:pt x="283" y="52"/>
                    <a:pt x="283" y="52"/>
                  </a:cubicBezTo>
                  <a:cubicBezTo>
                    <a:pt x="284" y="51"/>
                    <a:pt x="284" y="51"/>
                    <a:pt x="284" y="51"/>
                  </a:cubicBezTo>
                  <a:cubicBezTo>
                    <a:pt x="284" y="50"/>
                    <a:pt x="284" y="50"/>
                    <a:pt x="284" y="50"/>
                  </a:cubicBezTo>
                  <a:cubicBezTo>
                    <a:pt x="284" y="50"/>
                    <a:pt x="284" y="50"/>
                    <a:pt x="284" y="50"/>
                  </a:cubicBezTo>
                  <a:cubicBezTo>
                    <a:pt x="284" y="49"/>
                    <a:pt x="284" y="49"/>
                    <a:pt x="284" y="49"/>
                  </a:cubicBezTo>
                  <a:cubicBezTo>
                    <a:pt x="285" y="48"/>
                    <a:pt x="285" y="48"/>
                    <a:pt x="285" y="48"/>
                  </a:cubicBezTo>
                  <a:cubicBezTo>
                    <a:pt x="285" y="47"/>
                    <a:pt x="285" y="47"/>
                    <a:pt x="285" y="47"/>
                  </a:cubicBezTo>
                  <a:cubicBezTo>
                    <a:pt x="286" y="47"/>
                    <a:pt x="286" y="47"/>
                    <a:pt x="286" y="47"/>
                  </a:cubicBezTo>
                  <a:cubicBezTo>
                    <a:pt x="287" y="46"/>
                    <a:pt x="287" y="46"/>
                    <a:pt x="287" y="46"/>
                  </a:cubicBezTo>
                  <a:cubicBezTo>
                    <a:pt x="287" y="47"/>
                    <a:pt x="287" y="47"/>
                    <a:pt x="287" y="47"/>
                  </a:cubicBezTo>
                  <a:cubicBezTo>
                    <a:pt x="287" y="47"/>
                    <a:pt x="287" y="47"/>
                    <a:pt x="287" y="47"/>
                  </a:cubicBezTo>
                  <a:cubicBezTo>
                    <a:pt x="286" y="47"/>
                    <a:pt x="286" y="47"/>
                    <a:pt x="286" y="47"/>
                  </a:cubicBezTo>
                  <a:cubicBezTo>
                    <a:pt x="286" y="49"/>
                    <a:pt x="286" y="49"/>
                    <a:pt x="286" y="49"/>
                  </a:cubicBezTo>
                  <a:cubicBezTo>
                    <a:pt x="285" y="50"/>
                    <a:pt x="285" y="50"/>
                    <a:pt x="285" y="50"/>
                  </a:cubicBezTo>
                  <a:cubicBezTo>
                    <a:pt x="285" y="51"/>
                    <a:pt x="285" y="51"/>
                    <a:pt x="285" y="51"/>
                  </a:cubicBezTo>
                  <a:cubicBezTo>
                    <a:pt x="285" y="51"/>
                    <a:pt x="285" y="51"/>
                    <a:pt x="285" y="51"/>
                  </a:cubicBezTo>
                  <a:cubicBezTo>
                    <a:pt x="285" y="52"/>
                    <a:pt x="285" y="52"/>
                    <a:pt x="285" y="52"/>
                  </a:cubicBezTo>
                  <a:cubicBezTo>
                    <a:pt x="286" y="52"/>
                    <a:pt x="286" y="52"/>
                    <a:pt x="286" y="52"/>
                  </a:cubicBezTo>
                  <a:cubicBezTo>
                    <a:pt x="287" y="51"/>
                    <a:pt x="287" y="51"/>
                    <a:pt x="287" y="51"/>
                  </a:cubicBezTo>
                  <a:cubicBezTo>
                    <a:pt x="288" y="49"/>
                    <a:pt x="288" y="49"/>
                    <a:pt x="288" y="49"/>
                  </a:cubicBezTo>
                  <a:cubicBezTo>
                    <a:pt x="289" y="48"/>
                    <a:pt x="289" y="48"/>
                    <a:pt x="289" y="48"/>
                  </a:cubicBezTo>
                  <a:cubicBezTo>
                    <a:pt x="289" y="47"/>
                    <a:pt x="289" y="47"/>
                    <a:pt x="289" y="47"/>
                  </a:cubicBezTo>
                  <a:cubicBezTo>
                    <a:pt x="289" y="47"/>
                    <a:pt x="289" y="47"/>
                    <a:pt x="289" y="47"/>
                  </a:cubicBezTo>
                  <a:cubicBezTo>
                    <a:pt x="290" y="46"/>
                    <a:pt x="290" y="46"/>
                    <a:pt x="290" y="46"/>
                  </a:cubicBezTo>
                  <a:cubicBezTo>
                    <a:pt x="290" y="47"/>
                    <a:pt x="290" y="47"/>
                    <a:pt x="290" y="47"/>
                  </a:cubicBezTo>
                  <a:cubicBezTo>
                    <a:pt x="290" y="47"/>
                    <a:pt x="290" y="47"/>
                    <a:pt x="290" y="47"/>
                  </a:cubicBezTo>
                  <a:cubicBezTo>
                    <a:pt x="290" y="48"/>
                    <a:pt x="290" y="48"/>
                    <a:pt x="290" y="48"/>
                  </a:cubicBezTo>
                  <a:cubicBezTo>
                    <a:pt x="290" y="48"/>
                    <a:pt x="290" y="48"/>
                    <a:pt x="290" y="48"/>
                  </a:cubicBezTo>
                  <a:cubicBezTo>
                    <a:pt x="291" y="47"/>
                    <a:pt x="291" y="47"/>
                    <a:pt x="291" y="47"/>
                  </a:cubicBezTo>
                  <a:cubicBezTo>
                    <a:pt x="292" y="47"/>
                    <a:pt x="292" y="47"/>
                    <a:pt x="292" y="47"/>
                  </a:cubicBezTo>
                  <a:cubicBezTo>
                    <a:pt x="293" y="47"/>
                    <a:pt x="293" y="47"/>
                    <a:pt x="293" y="47"/>
                  </a:cubicBezTo>
                  <a:cubicBezTo>
                    <a:pt x="295" y="46"/>
                    <a:pt x="295" y="46"/>
                    <a:pt x="295" y="46"/>
                  </a:cubicBezTo>
                  <a:cubicBezTo>
                    <a:pt x="296" y="46"/>
                    <a:pt x="296" y="46"/>
                    <a:pt x="296" y="46"/>
                  </a:cubicBezTo>
                  <a:cubicBezTo>
                    <a:pt x="296" y="46"/>
                    <a:pt x="296" y="46"/>
                    <a:pt x="296" y="46"/>
                  </a:cubicBezTo>
                  <a:cubicBezTo>
                    <a:pt x="297" y="46"/>
                    <a:pt x="297" y="46"/>
                    <a:pt x="297" y="46"/>
                  </a:cubicBezTo>
                  <a:cubicBezTo>
                    <a:pt x="297" y="45"/>
                    <a:pt x="297" y="45"/>
                    <a:pt x="297" y="45"/>
                  </a:cubicBezTo>
                  <a:cubicBezTo>
                    <a:pt x="297" y="44"/>
                    <a:pt x="297" y="44"/>
                    <a:pt x="297" y="44"/>
                  </a:cubicBezTo>
                  <a:cubicBezTo>
                    <a:pt x="298" y="44"/>
                    <a:pt x="298" y="44"/>
                    <a:pt x="298" y="44"/>
                  </a:cubicBezTo>
                  <a:cubicBezTo>
                    <a:pt x="297" y="43"/>
                    <a:pt x="297" y="43"/>
                    <a:pt x="297" y="43"/>
                  </a:cubicBezTo>
                  <a:cubicBezTo>
                    <a:pt x="297" y="42"/>
                    <a:pt x="297" y="42"/>
                    <a:pt x="297" y="42"/>
                  </a:cubicBezTo>
                  <a:cubicBezTo>
                    <a:pt x="297" y="40"/>
                    <a:pt x="297" y="40"/>
                    <a:pt x="297" y="40"/>
                  </a:cubicBezTo>
                  <a:cubicBezTo>
                    <a:pt x="297" y="40"/>
                    <a:pt x="297" y="40"/>
                    <a:pt x="297" y="40"/>
                  </a:cubicBezTo>
                  <a:cubicBezTo>
                    <a:pt x="296" y="41"/>
                    <a:pt x="296" y="41"/>
                    <a:pt x="296" y="41"/>
                  </a:cubicBezTo>
                  <a:cubicBezTo>
                    <a:pt x="295" y="43"/>
                    <a:pt x="295" y="43"/>
                    <a:pt x="295" y="43"/>
                  </a:cubicBezTo>
                  <a:cubicBezTo>
                    <a:pt x="295" y="43"/>
                    <a:pt x="295" y="43"/>
                    <a:pt x="295" y="43"/>
                  </a:cubicBezTo>
                  <a:cubicBezTo>
                    <a:pt x="295" y="42"/>
                    <a:pt x="295" y="42"/>
                    <a:pt x="295" y="42"/>
                  </a:cubicBezTo>
                  <a:cubicBezTo>
                    <a:pt x="296" y="41"/>
                    <a:pt x="296" y="41"/>
                    <a:pt x="296" y="41"/>
                  </a:cubicBezTo>
                  <a:cubicBezTo>
                    <a:pt x="297" y="41"/>
                    <a:pt x="297" y="41"/>
                    <a:pt x="297" y="41"/>
                  </a:cubicBezTo>
                  <a:cubicBezTo>
                    <a:pt x="297" y="40"/>
                    <a:pt x="297" y="40"/>
                    <a:pt x="297" y="40"/>
                  </a:cubicBezTo>
                  <a:cubicBezTo>
                    <a:pt x="296" y="39"/>
                    <a:pt x="296" y="39"/>
                    <a:pt x="296" y="39"/>
                  </a:cubicBezTo>
                  <a:cubicBezTo>
                    <a:pt x="295" y="39"/>
                    <a:pt x="295" y="39"/>
                    <a:pt x="295" y="39"/>
                  </a:cubicBezTo>
                  <a:cubicBezTo>
                    <a:pt x="295" y="39"/>
                    <a:pt x="295" y="39"/>
                    <a:pt x="295" y="39"/>
                  </a:cubicBezTo>
                  <a:cubicBezTo>
                    <a:pt x="295" y="39"/>
                    <a:pt x="295" y="39"/>
                    <a:pt x="295" y="39"/>
                  </a:cubicBezTo>
                  <a:cubicBezTo>
                    <a:pt x="294" y="39"/>
                    <a:pt x="294" y="39"/>
                    <a:pt x="294" y="39"/>
                  </a:cubicBezTo>
                  <a:cubicBezTo>
                    <a:pt x="294" y="39"/>
                    <a:pt x="294" y="39"/>
                    <a:pt x="294" y="39"/>
                  </a:cubicBezTo>
                  <a:cubicBezTo>
                    <a:pt x="293" y="39"/>
                    <a:pt x="293" y="39"/>
                    <a:pt x="293" y="39"/>
                  </a:cubicBezTo>
                  <a:cubicBezTo>
                    <a:pt x="292" y="40"/>
                    <a:pt x="292" y="40"/>
                    <a:pt x="292" y="40"/>
                  </a:cubicBezTo>
                  <a:cubicBezTo>
                    <a:pt x="292" y="39"/>
                    <a:pt x="292" y="39"/>
                    <a:pt x="292" y="39"/>
                  </a:cubicBezTo>
                  <a:cubicBezTo>
                    <a:pt x="292" y="39"/>
                    <a:pt x="292" y="39"/>
                    <a:pt x="292" y="39"/>
                  </a:cubicBezTo>
                  <a:cubicBezTo>
                    <a:pt x="294" y="38"/>
                    <a:pt x="294" y="38"/>
                    <a:pt x="294" y="38"/>
                  </a:cubicBezTo>
                  <a:cubicBezTo>
                    <a:pt x="295" y="38"/>
                    <a:pt x="295" y="38"/>
                    <a:pt x="295" y="38"/>
                  </a:cubicBezTo>
                  <a:cubicBezTo>
                    <a:pt x="296" y="37"/>
                    <a:pt x="296" y="37"/>
                    <a:pt x="296" y="37"/>
                  </a:cubicBezTo>
                  <a:cubicBezTo>
                    <a:pt x="297" y="36"/>
                    <a:pt x="297" y="36"/>
                    <a:pt x="297" y="36"/>
                  </a:cubicBezTo>
                  <a:cubicBezTo>
                    <a:pt x="298" y="35"/>
                    <a:pt x="298" y="35"/>
                    <a:pt x="298" y="35"/>
                  </a:cubicBezTo>
                  <a:cubicBezTo>
                    <a:pt x="298" y="33"/>
                    <a:pt x="298" y="33"/>
                    <a:pt x="298" y="33"/>
                  </a:cubicBezTo>
                  <a:cubicBezTo>
                    <a:pt x="298" y="33"/>
                    <a:pt x="298" y="33"/>
                    <a:pt x="298" y="33"/>
                  </a:cubicBezTo>
                  <a:cubicBezTo>
                    <a:pt x="297" y="33"/>
                    <a:pt x="297" y="33"/>
                    <a:pt x="297" y="33"/>
                  </a:cubicBezTo>
                  <a:cubicBezTo>
                    <a:pt x="297" y="34"/>
                    <a:pt x="297" y="34"/>
                    <a:pt x="297" y="34"/>
                  </a:cubicBezTo>
                  <a:cubicBezTo>
                    <a:pt x="296" y="33"/>
                    <a:pt x="296" y="33"/>
                    <a:pt x="296" y="33"/>
                  </a:cubicBezTo>
                  <a:cubicBezTo>
                    <a:pt x="297" y="33"/>
                    <a:pt x="297" y="33"/>
                    <a:pt x="297" y="33"/>
                  </a:cubicBezTo>
                  <a:cubicBezTo>
                    <a:pt x="297" y="33"/>
                    <a:pt x="297" y="33"/>
                    <a:pt x="297" y="33"/>
                  </a:cubicBezTo>
                  <a:cubicBezTo>
                    <a:pt x="298" y="33"/>
                    <a:pt x="298" y="33"/>
                    <a:pt x="298" y="33"/>
                  </a:cubicBezTo>
                  <a:cubicBezTo>
                    <a:pt x="298" y="32"/>
                    <a:pt x="298" y="32"/>
                    <a:pt x="298" y="32"/>
                  </a:cubicBezTo>
                  <a:cubicBezTo>
                    <a:pt x="298" y="31"/>
                    <a:pt x="298" y="31"/>
                    <a:pt x="298" y="31"/>
                  </a:cubicBezTo>
                  <a:cubicBezTo>
                    <a:pt x="299" y="30"/>
                    <a:pt x="299" y="30"/>
                    <a:pt x="299" y="30"/>
                  </a:cubicBezTo>
                  <a:cubicBezTo>
                    <a:pt x="299" y="30"/>
                    <a:pt x="299" y="30"/>
                    <a:pt x="299" y="30"/>
                  </a:cubicBezTo>
                  <a:cubicBezTo>
                    <a:pt x="299" y="29"/>
                    <a:pt x="299" y="29"/>
                    <a:pt x="299" y="29"/>
                  </a:cubicBezTo>
                  <a:cubicBezTo>
                    <a:pt x="299" y="29"/>
                    <a:pt x="299" y="29"/>
                    <a:pt x="299" y="29"/>
                  </a:cubicBezTo>
                  <a:cubicBezTo>
                    <a:pt x="298" y="28"/>
                    <a:pt x="298" y="28"/>
                    <a:pt x="298" y="28"/>
                  </a:cubicBezTo>
                  <a:cubicBezTo>
                    <a:pt x="297" y="29"/>
                    <a:pt x="297" y="29"/>
                    <a:pt x="297" y="29"/>
                  </a:cubicBezTo>
                  <a:cubicBezTo>
                    <a:pt x="296" y="30"/>
                    <a:pt x="296" y="30"/>
                    <a:pt x="296" y="30"/>
                  </a:cubicBezTo>
                  <a:cubicBezTo>
                    <a:pt x="296" y="31"/>
                    <a:pt x="296" y="31"/>
                    <a:pt x="296" y="31"/>
                  </a:cubicBezTo>
                  <a:cubicBezTo>
                    <a:pt x="297" y="32"/>
                    <a:pt x="297" y="32"/>
                    <a:pt x="297" y="32"/>
                  </a:cubicBezTo>
                  <a:cubicBezTo>
                    <a:pt x="296" y="33"/>
                    <a:pt x="296" y="33"/>
                    <a:pt x="296" y="33"/>
                  </a:cubicBezTo>
                  <a:cubicBezTo>
                    <a:pt x="296" y="33"/>
                    <a:pt x="296" y="33"/>
                    <a:pt x="296" y="33"/>
                  </a:cubicBezTo>
                  <a:cubicBezTo>
                    <a:pt x="295" y="33"/>
                    <a:pt x="295" y="33"/>
                    <a:pt x="295" y="33"/>
                  </a:cubicBezTo>
                  <a:cubicBezTo>
                    <a:pt x="295" y="32"/>
                    <a:pt x="295" y="32"/>
                    <a:pt x="295" y="32"/>
                  </a:cubicBezTo>
                  <a:cubicBezTo>
                    <a:pt x="295" y="32"/>
                    <a:pt x="295" y="32"/>
                    <a:pt x="295" y="32"/>
                  </a:cubicBezTo>
                  <a:cubicBezTo>
                    <a:pt x="295" y="31"/>
                    <a:pt x="295" y="31"/>
                    <a:pt x="295" y="31"/>
                  </a:cubicBezTo>
                  <a:cubicBezTo>
                    <a:pt x="296" y="30"/>
                    <a:pt x="296" y="30"/>
                    <a:pt x="296" y="30"/>
                  </a:cubicBezTo>
                  <a:cubicBezTo>
                    <a:pt x="296" y="29"/>
                    <a:pt x="296" y="29"/>
                    <a:pt x="296" y="29"/>
                  </a:cubicBezTo>
                  <a:cubicBezTo>
                    <a:pt x="296" y="29"/>
                    <a:pt x="296" y="29"/>
                    <a:pt x="296" y="29"/>
                  </a:cubicBezTo>
                  <a:cubicBezTo>
                    <a:pt x="296" y="29"/>
                    <a:pt x="296" y="29"/>
                    <a:pt x="296" y="29"/>
                  </a:cubicBezTo>
                  <a:cubicBezTo>
                    <a:pt x="297" y="29"/>
                    <a:pt x="297" y="29"/>
                    <a:pt x="297" y="29"/>
                  </a:cubicBezTo>
                  <a:cubicBezTo>
                    <a:pt x="296" y="28"/>
                    <a:pt x="296" y="28"/>
                    <a:pt x="296" y="28"/>
                  </a:cubicBezTo>
                  <a:cubicBezTo>
                    <a:pt x="296" y="27"/>
                    <a:pt x="296" y="27"/>
                    <a:pt x="296" y="27"/>
                  </a:cubicBezTo>
                  <a:cubicBezTo>
                    <a:pt x="295" y="27"/>
                    <a:pt x="295" y="27"/>
                    <a:pt x="295" y="27"/>
                  </a:cubicBezTo>
                  <a:cubicBezTo>
                    <a:pt x="294" y="27"/>
                    <a:pt x="294" y="27"/>
                    <a:pt x="294" y="27"/>
                  </a:cubicBezTo>
                  <a:cubicBezTo>
                    <a:pt x="294" y="28"/>
                    <a:pt x="294" y="28"/>
                    <a:pt x="294" y="28"/>
                  </a:cubicBezTo>
                  <a:cubicBezTo>
                    <a:pt x="293" y="27"/>
                    <a:pt x="293" y="27"/>
                    <a:pt x="293" y="27"/>
                  </a:cubicBezTo>
                  <a:cubicBezTo>
                    <a:pt x="293" y="27"/>
                    <a:pt x="293" y="27"/>
                    <a:pt x="293" y="27"/>
                  </a:cubicBezTo>
                  <a:cubicBezTo>
                    <a:pt x="293" y="26"/>
                    <a:pt x="293" y="26"/>
                    <a:pt x="293" y="26"/>
                  </a:cubicBezTo>
                  <a:cubicBezTo>
                    <a:pt x="293" y="25"/>
                    <a:pt x="293" y="25"/>
                    <a:pt x="293" y="25"/>
                  </a:cubicBezTo>
                  <a:cubicBezTo>
                    <a:pt x="293" y="23"/>
                    <a:pt x="293" y="23"/>
                    <a:pt x="293" y="23"/>
                  </a:cubicBezTo>
                  <a:cubicBezTo>
                    <a:pt x="293" y="22"/>
                    <a:pt x="293" y="22"/>
                    <a:pt x="293" y="22"/>
                  </a:cubicBezTo>
                  <a:cubicBezTo>
                    <a:pt x="293" y="21"/>
                    <a:pt x="293" y="21"/>
                    <a:pt x="293" y="21"/>
                  </a:cubicBezTo>
                  <a:cubicBezTo>
                    <a:pt x="294" y="20"/>
                    <a:pt x="294" y="20"/>
                    <a:pt x="294" y="20"/>
                  </a:cubicBezTo>
                  <a:cubicBezTo>
                    <a:pt x="293" y="19"/>
                    <a:pt x="293" y="19"/>
                    <a:pt x="293" y="19"/>
                  </a:cubicBezTo>
                  <a:cubicBezTo>
                    <a:pt x="294" y="17"/>
                    <a:pt x="294" y="17"/>
                    <a:pt x="294" y="17"/>
                  </a:cubicBezTo>
                  <a:cubicBezTo>
                    <a:pt x="294" y="16"/>
                    <a:pt x="294" y="16"/>
                    <a:pt x="294" y="16"/>
                  </a:cubicBezTo>
                  <a:cubicBezTo>
                    <a:pt x="293" y="16"/>
                    <a:pt x="293" y="16"/>
                    <a:pt x="293" y="16"/>
                  </a:cubicBezTo>
                  <a:cubicBezTo>
                    <a:pt x="293" y="15"/>
                    <a:pt x="293" y="15"/>
                    <a:pt x="293" y="15"/>
                  </a:cubicBezTo>
                  <a:cubicBezTo>
                    <a:pt x="292" y="14"/>
                    <a:pt x="292" y="14"/>
                    <a:pt x="292" y="14"/>
                  </a:cubicBezTo>
                  <a:cubicBezTo>
                    <a:pt x="292" y="13"/>
                    <a:pt x="292" y="13"/>
                    <a:pt x="292" y="13"/>
                  </a:cubicBezTo>
                  <a:cubicBezTo>
                    <a:pt x="290" y="13"/>
                    <a:pt x="290" y="13"/>
                    <a:pt x="290" y="13"/>
                  </a:cubicBezTo>
                  <a:cubicBezTo>
                    <a:pt x="290" y="13"/>
                    <a:pt x="290" y="13"/>
                    <a:pt x="290" y="13"/>
                  </a:cubicBezTo>
                  <a:cubicBezTo>
                    <a:pt x="290" y="13"/>
                    <a:pt x="290" y="13"/>
                    <a:pt x="290" y="13"/>
                  </a:cubicBezTo>
                  <a:cubicBezTo>
                    <a:pt x="290" y="14"/>
                    <a:pt x="290" y="14"/>
                    <a:pt x="290" y="14"/>
                  </a:cubicBezTo>
                  <a:cubicBezTo>
                    <a:pt x="289" y="13"/>
                    <a:pt x="289" y="13"/>
                    <a:pt x="289" y="13"/>
                  </a:cubicBezTo>
                  <a:cubicBezTo>
                    <a:pt x="288" y="13"/>
                    <a:pt x="288" y="13"/>
                    <a:pt x="288" y="13"/>
                  </a:cubicBezTo>
                  <a:cubicBezTo>
                    <a:pt x="288" y="14"/>
                    <a:pt x="288" y="14"/>
                    <a:pt x="288" y="14"/>
                  </a:cubicBezTo>
                  <a:cubicBezTo>
                    <a:pt x="287" y="15"/>
                    <a:pt x="287" y="15"/>
                    <a:pt x="287" y="15"/>
                  </a:cubicBezTo>
                  <a:cubicBezTo>
                    <a:pt x="288" y="15"/>
                    <a:pt x="288" y="15"/>
                    <a:pt x="288" y="15"/>
                  </a:cubicBezTo>
                  <a:cubicBezTo>
                    <a:pt x="288" y="15"/>
                    <a:pt x="288" y="15"/>
                    <a:pt x="288" y="15"/>
                  </a:cubicBezTo>
                  <a:cubicBezTo>
                    <a:pt x="289" y="15"/>
                    <a:pt x="289" y="15"/>
                    <a:pt x="289" y="15"/>
                  </a:cubicBezTo>
                  <a:cubicBezTo>
                    <a:pt x="290" y="15"/>
                    <a:pt x="290" y="15"/>
                    <a:pt x="290" y="15"/>
                  </a:cubicBezTo>
                  <a:cubicBezTo>
                    <a:pt x="291" y="16"/>
                    <a:pt x="291" y="16"/>
                    <a:pt x="291" y="16"/>
                  </a:cubicBezTo>
                  <a:cubicBezTo>
                    <a:pt x="291" y="16"/>
                    <a:pt x="291" y="16"/>
                    <a:pt x="291" y="16"/>
                  </a:cubicBezTo>
                  <a:cubicBezTo>
                    <a:pt x="291" y="17"/>
                    <a:pt x="291" y="17"/>
                    <a:pt x="291" y="17"/>
                  </a:cubicBezTo>
                  <a:cubicBezTo>
                    <a:pt x="290" y="18"/>
                    <a:pt x="290" y="18"/>
                    <a:pt x="290" y="18"/>
                  </a:cubicBezTo>
                  <a:cubicBezTo>
                    <a:pt x="289" y="18"/>
                    <a:pt x="289" y="18"/>
                    <a:pt x="289" y="18"/>
                  </a:cubicBezTo>
                  <a:cubicBezTo>
                    <a:pt x="288" y="17"/>
                    <a:pt x="288" y="17"/>
                    <a:pt x="288" y="17"/>
                  </a:cubicBezTo>
                  <a:cubicBezTo>
                    <a:pt x="288" y="17"/>
                    <a:pt x="288" y="17"/>
                    <a:pt x="288" y="17"/>
                  </a:cubicBezTo>
                  <a:cubicBezTo>
                    <a:pt x="287" y="17"/>
                    <a:pt x="287" y="17"/>
                    <a:pt x="287" y="17"/>
                  </a:cubicBezTo>
                  <a:cubicBezTo>
                    <a:pt x="287" y="18"/>
                    <a:pt x="287" y="18"/>
                    <a:pt x="287" y="18"/>
                  </a:cubicBezTo>
                  <a:cubicBezTo>
                    <a:pt x="288" y="18"/>
                    <a:pt x="288" y="18"/>
                    <a:pt x="288" y="18"/>
                  </a:cubicBezTo>
                  <a:cubicBezTo>
                    <a:pt x="287" y="19"/>
                    <a:pt x="287" y="19"/>
                    <a:pt x="287" y="19"/>
                  </a:cubicBezTo>
                  <a:cubicBezTo>
                    <a:pt x="286" y="19"/>
                    <a:pt x="286" y="19"/>
                    <a:pt x="286" y="19"/>
                  </a:cubicBezTo>
                  <a:cubicBezTo>
                    <a:pt x="285" y="18"/>
                    <a:pt x="285" y="18"/>
                    <a:pt x="285" y="18"/>
                  </a:cubicBezTo>
                  <a:cubicBezTo>
                    <a:pt x="284" y="18"/>
                    <a:pt x="284" y="18"/>
                    <a:pt x="284" y="18"/>
                  </a:cubicBezTo>
                  <a:cubicBezTo>
                    <a:pt x="283" y="19"/>
                    <a:pt x="283" y="19"/>
                    <a:pt x="283" y="19"/>
                  </a:cubicBezTo>
                  <a:cubicBezTo>
                    <a:pt x="283" y="20"/>
                    <a:pt x="283" y="20"/>
                    <a:pt x="283" y="20"/>
                  </a:cubicBezTo>
                  <a:cubicBezTo>
                    <a:pt x="283" y="20"/>
                    <a:pt x="283" y="20"/>
                    <a:pt x="283" y="20"/>
                  </a:cubicBezTo>
                  <a:cubicBezTo>
                    <a:pt x="284" y="20"/>
                    <a:pt x="284" y="20"/>
                    <a:pt x="284" y="20"/>
                  </a:cubicBezTo>
                  <a:cubicBezTo>
                    <a:pt x="284" y="21"/>
                    <a:pt x="284" y="21"/>
                    <a:pt x="284" y="21"/>
                  </a:cubicBezTo>
                  <a:cubicBezTo>
                    <a:pt x="285" y="22"/>
                    <a:pt x="285" y="22"/>
                    <a:pt x="285" y="22"/>
                  </a:cubicBezTo>
                  <a:cubicBezTo>
                    <a:pt x="285" y="22"/>
                    <a:pt x="285" y="22"/>
                    <a:pt x="285" y="22"/>
                  </a:cubicBezTo>
                  <a:cubicBezTo>
                    <a:pt x="284" y="22"/>
                    <a:pt x="284" y="22"/>
                    <a:pt x="284" y="22"/>
                  </a:cubicBezTo>
                  <a:cubicBezTo>
                    <a:pt x="284" y="23"/>
                    <a:pt x="284" y="23"/>
                    <a:pt x="284" y="23"/>
                  </a:cubicBezTo>
                  <a:cubicBezTo>
                    <a:pt x="285" y="23"/>
                    <a:pt x="285" y="23"/>
                    <a:pt x="285" y="23"/>
                  </a:cubicBezTo>
                  <a:cubicBezTo>
                    <a:pt x="285" y="24"/>
                    <a:pt x="285" y="24"/>
                    <a:pt x="285" y="24"/>
                  </a:cubicBezTo>
                  <a:cubicBezTo>
                    <a:pt x="284" y="24"/>
                    <a:pt x="284" y="24"/>
                    <a:pt x="284" y="24"/>
                  </a:cubicBezTo>
                  <a:cubicBezTo>
                    <a:pt x="283" y="23"/>
                    <a:pt x="283" y="23"/>
                    <a:pt x="283" y="23"/>
                  </a:cubicBezTo>
                  <a:cubicBezTo>
                    <a:pt x="282" y="23"/>
                    <a:pt x="282" y="23"/>
                    <a:pt x="282" y="23"/>
                  </a:cubicBezTo>
                  <a:cubicBezTo>
                    <a:pt x="282" y="23"/>
                    <a:pt x="282" y="23"/>
                    <a:pt x="282" y="23"/>
                  </a:cubicBezTo>
                  <a:cubicBezTo>
                    <a:pt x="281" y="23"/>
                    <a:pt x="281" y="23"/>
                    <a:pt x="281" y="23"/>
                  </a:cubicBezTo>
                  <a:cubicBezTo>
                    <a:pt x="280" y="23"/>
                    <a:pt x="280" y="23"/>
                    <a:pt x="280" y="23"/>
                  </a:cubicBezTo>
                  <a:cubicBezTo>
                    <a:pt x="280" y="24"/>
                    <a:pt x="280" y="24"/>
                    <a:pt x="280" y="24"/>
                  </a:cubicBezTo>
                  <a:cubicBezTo>
                    <a:pt x="280" y="24"/>
                    <a:pt x="280" y="24"/>
                    <a:pt x="280" y="24"/>
                  </a:cubicBezTo>
                  <a:cubicBezTo>
                    <a:pt x="280" y="25"/>
                    <a:pt x="280" y="25"/>
                    <a:pt x="280" y="25"/>
                  </a:cubicBezTo>
                  <a:cubicBezTo>
                    <a:pt x="280" y="25"/>
                    <a:pt x="280" y="25"/>
                    <a:pt x="280" y="25"/>
                  </a:cubicBezTo>
                  <a:cubicBezTo>
                    <a:pt x="280" y="24"/>
                    <a:pt x="280" y="24"/>
                    <a:pt x="280" y="24"/>
                  </a:cubicBezTo>
                  <a:cubicBezTo>
                    <a:pt x="279" y="24"/>
                    <a:pt x="279" y="24"/>
                    <a:pt x="279" y="24"/>
                  </a:cubicBezTo>
                  <a:cubicBezTo>
                    <a:pt x="278" y="24"/>
                    <a:pt x="278" y="24"/>
                    <a:pt x="278" y="24"/>
                  </a:cubicBezTo>
                  <a:cubicBezTo>
                    <a:pt x="278" y="24"/>
                    <a:pt x="278" y="24"/>
                    <a:pt x="278" y="24"/>
                  </a:cubicBezTo>
                  <a:cubicBezTo>
                    <a:pt x="277" y="23"/>
                    <a:pt x="277" y="23"/>
                    <a:pt x="277" y="23"/>
                  </a:cubicBezTo>
                  <a:cubicBezTo>
                    <a:pt x="277" y="23"/>
                    <a:pt x="277" y="23"/>
                    <a:pt x="277" y="23"/>
                  </a:cubicBezTo>
                  <a:cubicBezTo>
                    <a:pt x="276" y="23"/>
                    <a:pt x="276" y="23"/>
                    <a:pt x="276" y="23"/>
                  </a:cubicBezTo>
                  <a:cubicBezTo>
                    <a:pt x="277" y="24"/>
                    <a:pt x="277" y="24"/>
                    <a:pt x="277" y="24"/>
                  </a:cubicBezTo>
                  <a:cubicBezTo>
                    <a:pt x="277" y="25"/>
                    <a:pt x="277" y="25"/>
                    <a:pt x="277" y="25"/>
                  </a:cubicBezTo>
                  <a:cubicBezTo>
                    <a:pt x="277" y="26"/>
                    <a:pt x="277" y="26"/>
                    <a:pt x="277" y="26"/>
                  </a:cubicBezTo>
                  <a:cubicBezTo>
                    <a:pt x="278" y="27"/>
                    <a:pt x="278" y="27"/>
                    <a:pt x="278" y="27"/>
                  </a:cubicBezTo>
                  <a:cubicBezTo>
                    <a:pt x="279" y="27"/>
                    <a:pt x="279" y="27"/>
                    <a:pt x="279" y="27"/>
                  </a:cubicBezTo>
                  <a:cubicBezTo>
                    <a:pt x="279" y="27"/>
                    <a:pt x="279" y="27"/>
                    <a:pt x="279" y="27"/>
                  </a:cubicBezTo>
                  <a:cubicBezTo>
                    <a:pt x="279" y="27"/>
                    <a:pt x="279" y="27"/>
                    <a:pt x="279" y="27"/>
                  </a:cubicBezTo>
                  <a:cubicBezTo>
                    <a:pt x="278" y="27"/>
                    <a:pt x="278" y="27"/>
                    <a:pt x="278" y="27"/>
                  </a:cubicBezTo>
                  <a:cubicBezTo>
                    <a:pt x="279" y="28"/>
                    <a:pt x="279" y="28"/>
                    <a:pt x="279" y="28"/>
                  </a:cubicBezTo>
                  <a:cubicBezTo>
                    <a:pt x="279" y="29"/>
                    <a:pt x="279" y="29"/>
                    <a:pt x="279" y="29"/>
                  </a:cubicBezTo>
                  <a:cubicBezTo>
                    <a:pt x="280" y="29"/>
                    <a:pt x="280" y="29"/>
                    <a:pt x="280" y="29"/>
                  </a:cubicBezTo>
                  <a:cubicBezTo>
                    <a:pt x="281" y="29"/>
                    <a:pt x="281" y="29"/>
                    <a:pt x="281" y="29"/>
                  </a:cubicBezTo>
                  <a:cubicBezTo>
                    <a:pt x="282" y="28"/>
                    <a:pt x="282" y="28"/>
                    <a:pt x="282" y="28"/>
                  </a:cubicBezTo>
                  <a:cubicBezTo>
                    <a:pt x="282" y="29"/>
                    <a:pt x="282" y="29"/>
                    <a:pt x="282" y="29"/>
                  </a:cubicBezTo>
                  <a:cubicBezTo>
                    <a:pt x="282" y="29"/>
                    <a:pt x="282" y="29"/>
                    <a:pt x="282" y="29"/>
                  </a:cubicBezTo>
                  <a:cubicBezTo>
                    <a:pt x="282" y="30"/>
                    <a:pt x="282" y="30"/>
                    <a:pt x="282" y="30"/>
                  </a:cubicBezTo>
                  <a:cubicBezTo>
                    <a:pt x="281" y="31"/>
                    <a:pt x="281" y="31"/>
                    <a:pt x="281" y="31"/>
                  </a:cubicBezTo>
                  <a:cubicBezTo>
                    <a:pt x="281" y="31"/>
                    <a:pt x="281" y="31"/>
                    <a:pt x="281" y="31"/>
                  </a:cubicBezTo>
                  <a:cubicBezTo>
                    <a:pt x="280" y="30"/>
                    <a:pt x="280" y="30"/>
                    <a:pt x="280" y="30"/>
                  </a:cubicBezTo>
                  <a:cubicBezTo>
                    <a:pt x="277" y="30"/>
                    <a:pt x="277" y="30"/>
                    <a:pt x="277" y="30"/>
                  </a:cubicBezTo>
                  <a:cubicBezTo>
                    <a:pt x="276" y="28"/>
                    <a:pt x="276" y="28"/>
                    <a:pt x="276" y="28"/>
                  </a:cubicBezTo>
                  <a:cubicBezTo>
                    <a:pt x="276" y="28"/>
                    <a:pt x="276" y="28"/>
                    <a:pt x="276" y="28"/>
                  </a:cubicBezTo>
                  <a:cubicBezTo>
                    <a:pt x="275" y="28"/>
                    <a:pt x="275" y="28"/>
                    <a:pt x="275" y="28"/>
                  </a:cubicBezTo>
                  <a:cubicBezTo>
                    <a:pt x="275" y="28"/>
                    <a:pt x="275" y="28"/>
                    <a:pt x="275" y="28"/>
                  </a:cubicBezTo>
                  <a:cubicBezTo>
                    <a:pt x="275" y="29"/>
                    <a:pt x="275" y="29"/>
                    <a:pt x="275" y="29"/>
                  </a:cubicBezTo>
                  <a:cubicBezTo>
                    <a:pt x="275" y="29"/>
                    <a:pt x="275" y="29"/>
                    <a:pt x="275" y="29"/>
                  </a:cubicBezTo>
                  <a:cubicBezTo>
                    <a:pt x="274" y="29"/>
                    <a:pt x="274" y="29"/>
                    <a:pt x="274" y="29"/>
                  </a:cubicBezTo>
                  <a:cubicBezTo>
                    <a:pt x="275" y="31"/>
                    <a:pt x="275" y="31"/>
                    <a:pt x="275" y="31"/>
                  </a:cubicBezTo>
                  <a:cubicBezTo>
                    <a:pt x="274" y="31"/>
                    <a:pt x="274" y="31"/>
                    <a:pt x="274" y="31"/>
                  </a:cubicBezTo>
                  <a:cubicBezTo>
                    <a:pt x="274" y="31"/>
                    <a:pt x="274" y="31"/>
                    <a:pt x="274" y="31"/>
                  </a:cubicBezTo>
                  <a:cubicBezTo>
                    <a:pt x="274" y="32"/>
                    <a:pt x="274" y="32"/>
                    <a:pt x="274" y="32"/>
                  </a:cubicBezTo>
                  <a:cubicBezTo>
                    <a:pt x="273" y="32"/>
                    <a:pt x="273" y="32"/>
                    <a:pt x="273" y="32"/>
                  </a:cubicBezTo>
                  <a:cubicBezTo>
                    <a:pt x="273" y="34"/>
                    <a:pt x="273" y="34"/>
                    <a:pt x="273" y="34"/>
                  </a:cubicBezTo>
                  <a:cubicBezTo>
                    <a:pt x="274" y="34"/>
                    <a:pt x="274" y="34"/>
                    <a:pt x="274" y="34"/>
                  </a:cubicBezTo>
                  <a:cubicBezTo>
                    <a:pt x="275" y="34"/>
                    <a:pt x="275" y="34"/>
                    <a:pt x="275" y="34"/>
                  </a:cubicBezTo>
                  <a:cubicBezTo>
                    <a:pt x="276" y="35"/>
                    <a:pt x="276" y="35"/>
                    <a:pt x="276" y="35"/>
                  </a:cubicBezTo>
                  <a:cubicBezTo>
                    <a:pt x="277" y="35"/>
                    <a:pt x="277" y="35"/>
                    <a:pt x="277" y="35"/>
                  </a:cubicBezTo>
                  <a:cubicBezTo>
                    <a:pt x="277" y="35"/>
                    <a:pt x="277" y="35"/>
                    <a:pt x="277" y="35"/>
                  </a:cubicBezTo>
                  <a:cubicBezTo>
                    <a:pt x="276" y="35"/>
                    <a:pt x="276" y="35"/>
                    <a:pt x="276" y="35"/>
                  </a:cubicBezTo>
                  <a:cubicBezTo>
                    <a:pt x="275" y="35"/>
                    <a:pt x="275" y="35"/>
                    <a:pt x="275" y="35"/>
                  </a:cubicBezTo>
                  <a:cubicBezTo>
                    <a:pt x="274" y="35"/>
                    <a:pt x="274" y="35"/>
                    <a:pt x="274" y="35"/>
                  </a:cubicBezTo>
                  <a:cubicBezTo>
                    <a:pt x="273" y="35"/>
                    <a:pt x="273" y="35"/>
                    <a:pt x="273" y="35"/>
                  </a:cubicBezTo>
                  <a:cubicBezTo>
                    <a:pt x="272" y="35"/>
                    <a:pt x="272" y="35"/>
                    <a:pt x="272" y="35"/>
                  </a:cubicBezTo>
                  <a:cubicBezTo>
                    <a:pt x="271" y="36"/>
                    <a:pt x="271" y="36"/>
                    <a:pt x="271" y="36"/>
                  </a:cubicBezTo>
                  <a:cubicBezTo>
                    <a:pt x="271" y="37"/>
                    <a:pt x="271" y="37"/>
                    <a:pt x="271" y="37"/>
                  </a:cubicBezTo>
                  <a:cubicBezTo>
                    <a:pt x="272" y="37"/>
                    <a:pt x="272" y="37"/>
                    <a:pt x="272" y="37"/>
                  </a:cubicBezTo>
                  <a:cubicBezTo>
                    <a:pt x="271" y="38"/>
                    <a:pt x="271" y="38"/>
                    <a:pt x="271" y="38"/>
                  </a:cubicBezTo>
                  <a:cubicBezTo>
                    <a:pt x="271" y="38"/>
                    <a:pt x="271" y="38"/>
                    <a:pt x="271" y="38"/>
                  </a:cubicBezTo>
                  <a:cubicBezTo>
                    <a:pt x="271" y="39"/>
                    <a:pt x="271" y="39"/>
                    <a:pt x="271" y="39"/>
                  </a:cubicBezTo>
                  <a:cubicBezTo>
                    <a:pt x="271" y="39"/>
                    <a:pt x="271" y="39"/>
                    <a:pt x="271" y="39"/>
                  </a:cubicBezTo>
                  <a:cubicBezTo>
                    <a:pt x="272" y="39"/>
                    <a:pt x="272" y="39"/>
                    <a:pt x="272" y="39"/>
                  </a:cubicBezTo>
                  <a:cubicBezTo>
                    <a:pt x="273" y="39"/>
                    <a:pt x="273" y="39"/>
                    <a:pt x="273" y="39"/>
                  </a:cubicBezTo>
                  <a:cubicBezTo>
                    <a:pt x="274" y="38"/>
                    <a:pt x="274" y="38"/>
                    <a:pt x="274" y="38"/>
                  </a:cubicBezTo>
                  <a:cubicBezTo>
                    <a:pt x="274" y="38"/>
                    <a:pt x="274" y="38"/>
                    <a:pt x="274" y="38"/>
                  </a:cubicBezTo>
                  <a:cubicBezTo>
                    <a:pt x="274" y="39"/>
                    <a:pt x="274" y="39"/>
                    <a:pt x="274" y="39"/>
                  </a:cubicBezTo>
                  <a:cubicBezTo>
                    <a:pt x="273" y="39"/>
                    <a:pt x="273" y="39"/>
                    <a:pt x="273" y="39"/>
                  </a:cubicBezTo>
                  <a:cubicBezTo>
                    <a:pt x="273" y="40"/>
                    <a:pt x="273" y="40"/>
                    <a:pt x="273" y="40"/>
                  </a:cubicBezTo>
                  <a:cubicBezTo>
                    <a:pt x="273" y="40"/>
                    <a:pt x="273" y="40"/>
                    <a:pt x="273" y="40"/>
                  </a:cubicBezTo>
                  <a:cubicBezTo>
                    <a:pt x="274" y="40"/>
                    <a:pt x="274" y="40"/>
                    <a:pt x="274" y="40"/>
                  </a:cubicBezTo>
                  <a:cubicBezTo>
                    <a:pt x="275" y="40"/>
                    <a:pt x="275" y="40"/>
                    <a:pt x="275" y="40"/>
                  </a:cubicBezTo>
                  <a:cubicBezTo>
                    <a:pt x="275" y="40"/>
                    <a:pt x="275" y="40"/>
                    <a:pt x="275" y="40"/>
                  </a:cubicBezTo>
                  <a:cubicBezTo>
                    <a:pt x="276" y="39"/>
                    <a:pt x="276" y="39"/>
                    <a:pt x="276" y="39"/>
                  </a:cubicBezTo>
                  <a:cubicBezTo>
                    <a:pt x="276" y="40"/>
                    <a:pt x="276" y="40"/>
                    <a:pt x="276" y="40"/>
                  </a:cubicBezTo>
                  <a:cubicBezTo>
                    <a:pt x="275" y="40"/>
                    <a:pt x="275" y="40"/>
                    <a:pt x="275" y="40"/>
                  </a:cubicBezTo>
                  <a:cubicBezTo>
                    <a:pt x="276" y="40"/>
                    <a:pt x="276" y="40"/>
                    <a:pt x="276" y="40"/>
                  </a:cubicBezTo>
                  <a:cubicBezTo>
                    <a:pt x="277" y="40"/>
                    <a:pt x="277" y="40"/>
                    <a:pt x="277" y="40"/>
                  </a:cubicBezTo>
                  <a:cubicBezTo>
                    <a:pt x="278" y="41"/>
                    <a:pt x="278" y="41"/>
                    <a:pt x="278" y="41"/>
                  </a:cubicBezTo>
                  <a:cubicBezTo>
                    <a:pt x="277" y="41"/>
                    <a:pt x="277" y="41"/>
                    <a:pt x="277" y="41"/>
                  </a:cubicBezTo>
                  <a:cubicBezTo>
                    <a:pt x="277" y="41"/>
                    <a:pt x="277" y="41"/>
                    <a:pt x="277" y="41"/>
                  </a:cubicBezTo>
                  <a:cubicBezTo>
                    <a:pt x="277" y="42"/>
                    <a:pt x="277" y="42"/>
                    <a:pt x="277" y="42"/>
                  </a:cubicBezTo>
                  <a:cubicBezTo>
                    <a:pt x="278" y="41"/>
                    <a:pt x="278" y="41"/>
                    <a:pt x="278" y="41"/>
                  </a:cubicBezTo>
                  <a:cubicBezTo>
                    <a:pt x="279" y="42"/>
                    <a:pt x="279" y="42"/>
                    <a:pt x="279" y="42"/>
                  </a:cubicBezTo>
                  <a:cubicBezTo>
                    <a:pt x="282" y="42"/>
                    <a:pt x="282" y="42"/>
                    <a:pt x="282" y="42"/>
                  </a:cubicBezTo>
                  <a:cubicBezTo>
                    <a:pt x="282" y="43"/>
                    <a:pt x="282" y="43"/>
                    <a:pt x="282" y="43"/>
                  </a:cubicBezTo>
                  <a:cubicBezTo>
                    <a:pt x="280" y="43"/>
                    <a:pt x="280" y="43"/>
                    <a:pt x="280" y="43"/>
                  </a:cubicBezTo>
                  <a:cubicBezTo>
                    <a:pt x="279" y="43"/>
                    <a:pt x="279" y="43"/>
                    <a:pt x="279" y="43"/>
                  </a:cubicBezTo>
                  <a:cubicBezTo>
                    <a:pt x="278" y="42"/>
                    <a:pt x="278" y="42"/>
                    <a:pt x="278" y="42"/>
                  </a:cubicBezTo>
                  <a:cubicBezTo>
                    <a:pt x="277" y="42"/>
                    <a:pt x="277" y="42"/>
                    <a:pt x="277" y="42"/>
                  </a:cubicBezTo>
                  <a:cubicBezTo>
                    <a:pt x="277" y="43"/>
                    <a:pt x="277" y="43"/>
                    <a:pt x="277" y="43"/>
                  </a:cubicBezTo>
                  <a:cubicBezTo>
                    <a:pt x="278" y="43"/>
                    <a:pt x="278" y="43"/>
                    <a:pt x="278" y="43"/>
                  </a:cubicBezTo>
                  <a:cubicBezTo>
                    <a:pt x="280" y="44"/>
                    <a:pt x="280" y="44"/>
                    <a:pt x="280" y="44"/>
                  </a:cubicBezTo>
                  <a:cubicBezTo>
                    <a:pt x="281" y="44"/>
                    <a:pt x="281" y="44"/>
                    <a:pt x="281" y="44"/>
                  </a:cubicBezTo>
                  <a:cubicBezTo>
                    <a:pt x="282" y="44"/>
                    <a:pt x="282" y="44"/>
                    <a:pt x="282" y="44"/>
                  </a:cubicBezTo>
                  <a:cubicBezTo>
                    <a:pt x="280" y="44"/>
                    <a:pt x="280" y="44"/>
                    <a:pt x="280" y="44"/>
                  </a:cubicBezTo>
                  <a:cubicBezTo>
                    <a:pt x="279" y="44"/>
                    <a:pt x="279" y="44"/>
                    <a:pt x="279" y="44"/>
                  </a:cubicBezTo>
                  <a:cubicBezTo>
                    <a:pt x="278" y="44"/>
                    <a:pt x="278" y="44"/>
                    <a:pt x="278" y="44"/>
                  </a:cubicBezTo>
                  <a:cubicBezTo>
                    <a:pt x="277" y="44"/>
                    <a:pt x="277" y="44"/>
                    <a:pt x="277" y="44"/>
                  </a:cubicBezTo>
                  <a:cubicBezTo>
                    <a:pt x="276" y="43"/>
                    <a:pt x="276" y="43"/>
                    <a:pt x="276" y="43"/>
                  </a:cubicBezTo>
                  <a:cubicBezTo>
                    <a:pt x="275" y="43"/>
                    <a:pt x="275" y="43"/>
                    <a:pt x="275" y="43"/>
                  </a:cubicBezTo>
                  <a:cubicBezTo>
                    <a:pt x="274" y="42"/>
                    <a:pt x="274" y="42"/>
                    <a:pt x="274" y="42"/>
                  </a:cubicBezTo>
                  <a:cubicBezTo>
                    <a:pt x="273" y="42"/>
                    <a:pt x="273" y="42"/>
                    <a:pt x="273" y="42"/>
                  </a:cubicBezTo>
                  <a:cubicBezTo>
                    <a:pt x="273" y="43"/>
                    <a:pt x="273" y="43"/>
                    <a:pt x="273" y="43"/>
                  </a:cubicBezTo>
                  <a:cubicBezTo>
                    <a:pt x="272" y="43"/>
                    <a:pt x="272" y="43"/>
                    <a:pt x="272" y="43"/>
                  </a:cubicBezTo>
                  <a:cubicBezTo>
                    <a:pt x="271" y="43"/>
                    <a:pt x="271" y="43"/>
                    <a:pt x="271" y="43"/>
                  </a:cubicBezTo>
                  <a:cubicBezTo>
                    <a:pt x="271" y="45"/>
                    <a:pt x="271" y="45"/>
                    <a:pt x="271" y="45"/>
                  </a:cubicBezTo>
                  <a:cubicBezTo>
                    <a:pt x="272" y="46"/>
                    <a:pt x="272" y="46"/>
                    <a:pt x="272" y="46"/>
                  </a:cubicBezTo>
                  <a:cubicBezTo>
                    <a:pt x="272" y="47"/>
                    <a:pt x="272" y="47"/>
                    <a:pt x="272" y="47"/>
                  </a:cubicBezTo>
                  <a:cubicBezTo>
                    <a:pt x="271" y="47"/>
                    <a:pt x="271" y="47"/>
                    <a:pt x="271" y="47"/>
                  </a:cubicBezTo>
                  <a:cubicBezTo>
                    <a:pt x="271" y="46"/>
                    <a:pt x="271" y="46"/>
                    <a:pt x="271" y="46"/>
                  </a:cubicBezTo>
                  <a:cubicBezTo>
                    <a:pt x="270" y="46"/>
                    <a:pt x="270" y="46"/>
                    <a:pt x="270" y="46"/>
                  </a:cubicBezTo>
                  <a:cubicBezTo>
                    <a:pt x="270" y="47"/>
                    <a:pt x="270" y="47"/>
                    <a:pt x="270" y="47"/>
                  </a:cubicBezTo>
                  <a:cubicBezTo>
                    <a:pt x="270" y="48"/>
                    <a:pt x="270" y="48"/>
                    <a:pt x="270" y="48"/>
                  </a:cubicBezTo>
                  <a:cubicBezTo>
                    <a:pt x="270" y="49"/>
                    <a:pt x="270" y="49"/>
                    <a:pt x="270" y="49"/>
                  </a:cubicBezTo>
                  <a:cubicBezTo>
                    <a:pt x="271" y="48"/>
                    <a:pt x="271" y="48"/>
                    <a:pt x="271" y="48"/>
                  </a:cubicBezTo>
                  <a:cubicBezTo>
                    <a:pt x="271" y="48"/>
                    <a:pt x="271" y="48"/>
                    <a:pt x="271" y="48"/>
                  </a:cubicBezTo>
                  <a:cubicBezTo>
                    <a:pt x="272" y="49"/>
                    <a:pt x="272" y="49"/>
                    <a:pt x="272" y="49"/>
                  </a:cubicBezTo>
                  <a:cubicBezTo>
                    <a:pt x="273" y="49"/>
                    <a:pt x="273" y="49"/>
                    <a:pt x="273" y="49"/>
                  </a:cubicBezTo>
                  <a:cubicBezTo>
                    <a:pt x="272" y="50"/>
                    <a:pt x="272" y="50"/>
                    <a:pt x="272" y="50"/>
                  </a:cubicBezTo>
                  <a:cubicBezTo>
                    <a:pt x="271" y="50"/>
                    <a:pt x="271" y="50"/>
                    <a:pt x="271" y="50"/>
                  </a:cubicBezTo>
                  <a:cubicBezTo>
                    <a:pt x="271" y="49"/>
                    <a:pt x="271" y="49"/>
                    <a:pt x="271" y="49"/>
                  </a:cubicBezTo>
                  <a:cubicBezTo>
                    <a:pt x="269" y="49"/>
                    <a:pt x="269" y="49"/>
                    <a:pt x="269" y="49"/>
                  </a:cubicBezTo>
                  <a:cubicBezTo>
                    <a:pt x="269" y="51"/>
                    <a:pt x="269" y="51"/>
                    <a:pt x="269" y="51"/>
                  </a:cubicBezTo>
                  <a:cubicBezTo>
                    <a:pt x="270" y="51"/>
                    <a:pt x="270" y="51"/>
                    <a:pt x="270" y="51"/>
                  </a:cubicBezTo>
                  <a:cubicBezTo>
                    <a:pt x="270" y="51"/>
                    <a:pt x="270" y="51"/>
                    <a:pt x="270" y="51"/>
                  </a:cubicBezTo>
                  <a:cubicBezTo>
                    <a:pt x="270" y="51"/>
                    <a:pt x="270" y="51"/>
                    <a:pt x="270" y="51"/>
                  </a:cubicBezTo>
                  <a:cubicBezTo>
                    <a:pt x="270" y="53"/>
                    <a:pt x="270" y="53"/>
                    <a:pt x="270" y="53"/>
                  </a:cubicBezTo>
                  <a:cubicBezTo>
                    <a:pt x="270" y="53"/>
                    <a:pt x="270" y="53"/>
                    <a:pt x="270" y="53"/>
                  </a:cubicBezTo>
                  <a:cubicBezTo>
                    <a:pt x="271" y="53"/>
                    <a:pt x="271" y="53"/>
                    <a:pt x="271" y="53"/>
                  </a:cubicBezTo>
                  <a:cubicBezTo>
                    <a:pt x="271" y="54"/>
                    <a:pt x="271" y="54"/>
                    <a:pt x="271" y="54"/>
                  </a:cubicBezTo>
                  <a:cubicBezTo>
                    <a:pt x="272" y="54"/>
                    <a:pt x="272" y="54"/>
                    <a:pt x="272" y="54"/>
                  </a:cubicBezTo>
                  <a:cubicBezTo>
                    <a:pt x="274" y="56"/>
                    <a:pt x="274" y="56"/>
                    <a:pt x="274" y="56"/>
                  </a:cubicBezTo>
                  <a:cubicBezTo>
                    <a:pt x="275" y="55"/>
                    <a:pt x="275" y="55"/>
                    <a:pt x="275" y="55"/>
                  </a:cubicBezTo>
                  <a:cubicBezTo>
                    <a:pt x="275" y="55"/>
                    <a:pt x="275" y="55"/>
                    <a:pt x="275" y="55"/>
                  </a:cubicBezTo>
                  <a:cubicBezTo>
                    <a:pt x="275" y="54"/>
                    <a:pt x="275" y="54"/>
                    <a:pt x="275" y="54"/>
                  </a:cubicBezTo>
                  <a:cubicBezTo>
                    <a:pt x="276" y="54"/>
                    <a:pt x="276" y="54"/>
                    <a:pt x="276" y="54"/>
                  </a:cubicBezTo>
                  <a:cubicBezTo>
                    <a:pt x="277" y="55"/>
                    <a:pt x="277" y="55"/>
                    <a:pt x="277" y="55"/>
                  </a:cubicBezTo>
                  <a:cubicBezTo>
                    <a:pt x="276" y="55"/>
                    <a:pt x="276" y="55"/>
                    <a:pt x="276" y="55"/>
                  </a:cubicBezTo>
                  <a:cubicBezTo>
                    <a:pt x="276" y="56"/>
                    <a:pt x="276" y="56"/>
                    <a:pt x="276" y="56"/>
                  </a:cubicBezTo>
                  <a:cubicBezTo>
                    <a:pt x="277" y="56"/>
                    <a:pt x="277" y="56"/>
                    <a:pt x="277" y="56"/>
                  </a:cubicBezTo>
                  <a:cubicBezTo>
                    <a:pt x="278" y="54"/>
                    <a:pt x="278" y="54"/>
                    <a:pt x="278" y="54"/>
                  </a:cubicBezTo>
                  <a:cubicBezTo>
                    <a:pt x="278" y="52"/>
                    <a:pt x="278" y="52"/>
                    <a:pt x="278" y="52"/>
                  </a:cubicBezTo>
                  <a:cubicBezTo>
                    <a:pt x="278" y="51"/>
                    <a:pt x="278" y="51"/>
                    <a:pt x="278" y="51"/>
                  </a:cubicBezTo>
                  <a:cubicBezTo>
                    <a:pt x="279" y="50"/>
                    <a:pt x="279" y="50"/>
                    <a:pt x="279" y="50"/>
                  </a:cubicBezTo>
                  <a:cubicBezTo>
                    <a:pt x="279" y="50"/>
                    <a:pt x="279" y="50"/>
                    <a:pt x="279" y="50"/>
                  </a:cubicBezTo>
                  <a:cubicBezTo>
                    <a:pt x="279" y="51"/>
                    <a:pt x="279" y="51"/>
                    <a:pt x="279" y="51"/>
                  </a:cubicBezTo>
                  <a:cubicBezTo>
                    <a:pt x="278" y="52"/>
                    <a:pt x="278" y="52"/>
                    <a:pt x="278" y="52"/>
                  </a:cubicBezTo>
                  <a:cubicBezTo>
                    <a:pt x="278" y="53"/>
                    <a:pt x="278" y="53"/>
                    <a:pt x="278" y="53"/>
                  </a:cubicBezTo>
                  <a:cubicBezTo>
                    <a:pt x="278" y="54"/>
                    <a:pt x="278" y="54"/>
                    <a:pt x="278" y="54"/>
                  </a:cubicBezTo>
                  <a:cubicBezTo>
                    <a:pt x="278" y="55"/>
                    <a:pt x="278" y="55"/>
                    <a:pt x="278" y="55"/>
                  </a:cubicBezTo>
                  <a:cubicBezTo>
                    <a:pt x="278" y="56"/>
                    <a:pt x="278" y="56"/>
                    <a:pt x="278" y="56"/>
                  </a:cubicBezTo>
                  <a:cubicBezTo>
                    <a:pt x="278" y="57"/>
                    <a:pt x="278" y="57"/>
                    <a:pt x="278" y="57"/>
                  </a:cubicBezTo>
                  <a:cubicBezTo>
                    <a:pt x="278" y="57"/>
                    <a:pt x="278" y="57"/>
                    <a:pt x="278" y="57"/>
                  </a:cubicBezTo>
                  <a:close/>
                  <a:moveTo>
                    <a:pt x="281" y="22"/>
                  </a:moveTo>
                  <a:cubicBezTo>
                    <a:pt x="281" y="21"/>
                    <a:pt x="281" y="21"/>
                    <a:pt x="281" y="21"/>
                  </a:cubicBezTo>
                  <a:cubicBezTo>
                    <a:pt x="281" y="21"/>
                    <a:pt x="281" y="21"/>
                    <a:pt x="281" y="21"/>
                  </a:cubicBezTo>
                  <a:cubicBezTo>
                    <a:pt x="282" y="22"/>
                    <a:pt x="282" y="22"/>
                    <a:pt x="282" y="22"/>
                  </a:cubicBezTo>
                  <a:cubicBezTo>
                    <a:pt x="282" y="22"/>
                    <a:pt x="282" y="22"/>
                    <a:pt x="282" y="22"/>
                  </a:cubicBezTo>
                  <a:cubicBezTo>
                    <a:pt x="283" y="22"/>
                    <a:pt x="283" y="22"/>
                    <a:pt x="283" y="22"/>
                  </a:cubicBezTo>
                  <a:cubicBezTo>
                    <a:pt x="282" y="22"/>
                    <a:pt x="282" y="22"/>
                    <a:pt x="282" y="22"/>
                  </a:cubicBezTo>
                  <a:cubicBezTo>
                    <a:pt x="282" y="22"/>
                    <a:pt x="282" y="22"/>
                    <a:pt x="282" y="22"/>
                  </a:cubicBezTo>
                  <a:cubicBezTo>
                    <a:pt x="281" y="22"/>
                    <a:pt x="281" y="22"/>
                    <a:pt x="281" y="22"/>
                  </a:cubicBezTo>
                  <a:cubicBezTo>
                    <a:pt x="281" y="22"/>
                    <a:pt x="281" y="22"/>
                    <a:pt x="281" y="22"/>
                  </a:cubicBezTo>
                  <a:close/>
                  <a:moveTo>
                    <a:pt x="281" y="57"/>
                  </a:moveTo>
                  <a:cubicBezTo>
                    <a:pt x="281" y="56"/>
                    <a:pt x="281" y="56"/>
                    <a:pt x="281" y="56"/>
                  </a:cubicBezTo>
                  <a:cubicBezTo>
                    <a:pt x="282" y="55"/>
                    <a:pt x="282" y="55"/>
                    <a:pt x="282" y="55"/>
                  </a:cubicBezTo>
                  <a:cubicBezTo>
                    <a:pt x="282" y="55"/>
                    <a:pt x="282" y="55"/>
                    <a:pt x="282" y="55"/>
                  </a:cubicBezTo>
                  <a:cubicBezTo>
                    <a:pt x="283" y="55"/>
                    <a:pt x="283" y="55"/>
                    <a:pt x="283" y="55"/>
                  </a:cubicBezTo>
                  <a:cubicBezTo>
                    <a:pt x="283" y="55"/>
                    <a:pt x="283" y="55"/>
                    <a:pt x="283" y="55"/>
                  </a:cubicBezTo>
                  <a:cubicBezTo>
                    <a:pt x="283" y="55"/>
                    <a:pt x="283" y="55"/>
                    <a:pt x="283" y="55"/>
                  </a:cubicBezTo>
                  <a:cubicBezTo>
                    <a:pt x="282" y="56"/>
                    <a:pt x="282" y="56"/>
                    <a:pt x="282" y="56"/>
                  </a:cubicBezTo>
                  <a:cubicBezTo>
                    <a:pt x="282" y="57"/>
                    <a:pt x="282" y="57"/>
                    <a:pt x="282" y="57"/>
                  </a:cubicBezTo>
                  <a:cubicBezTo>
                    <a:pt x="281" y="57"/>
                    <a:pt x="281" y="57"/>
                    <a:pt x="281" y="57"/>
                  </a:cubicBezTo>
                  <a:close/>
                  <a:moveTo>
                    <a:pt x="290" y="49"/>
                  </a:moveTo>
                  <a:cubicBezTo>
                    <a:pt x="291" y="48"/>
                    <a:pt x="291" y="48"/>
                    <a:pt x="291" y="48"/>
                  </a:cubicBezTo>
                  <a:cubicBezTo>
                    <a:pt x="292" y="48"/>
                    <a:pt x="292" y="48"/>
                    <a:pt x="292" y="48"/>
                  </a:cubicBezTo>
                  <a:cubicBezTo>
                    <a:pt x="293" y="47"/>
                    <a:pt x="293" y="47"/>
                    <a:pt x="293" y="47"/>
                  </a:cubicBezTo>
                  <a:cubicBezTo>
                    <a:pt x="294" y="48"/>
                    <a:pt x="294" y="48"/>
                    <a:pt x="294" y="48"/>
                  </a:cubicBezTo>
                  <a:cubicBezTo>
                    <a:pt x="295" y="48"/>
                    <a:pt x="295" y="48"/>
                    <a:pt x="295" y="48"/>
                  </a:cubicBezTo>
                  <a:cubicBezTo>
                    <a:pt x="294" y="49"/>
                    <a:pt x="294" y="49"/>
                    <a:pt x="294" y="49"/>
                  </a:cubicBezTo>
                  <a:cubicBezTo>
                    <a:pt x="293" y="49"/>
                    <a:pt x="293" y="49"/>
                    <a:pt x="293" y="49"/>
                  </a:cubicBezTo>
                  <a:cubicBezTo>
                    <a:pt x="292" y="49"/>
                    <a:pt x="292" y="49"/>
                    <a:pt x="292" y="49"/>
                  </a:cubicBezTo>
                  <a:cubicBezTo>
                    <a:pt x="291" y="50"/>
                    <a:pt x="291" y="50"/>
                    <a:pt x="291" y="50"/>
                  </a:cubicBezTo>
                  <a:cubicBezTo>
                    <a:pt x="291" y="49"/>
                    <a:pt x="291" y="49"/>
                    <a:pt x="291" y="49"/>
                  </a:cubicBezTo>
                  <a:cubicBezTo>
                    <a:pt x="290" y="49"/>
                    <a:pt x="290" y="49"/>
                    <a:pt x="290" y="49"/>
                  </a:cubicBezTo>
                  <a:close/>
                  <a:moveTo>
                    <a:pt x="357" y="2"/>
                  </a:moveTo>
                  <a:cubicBezTo>
                    <a:pt x="357" y="1"/>
                    <a:pt x="357" y="1"/>
                    <a:pt x="357" y="1"/>
                  </a:cubicBezTo>
                  <a:cubicBezTo>
                    <a:pt x="358" y="1"/>
                    <a:pt x="358" y="1"/>
                    <a:pt x="358" y="1"/>
                  </a:cubicBezTo>
                  <a:cubicBezTo>
                    <a:pt x="358" y="2"/>
                    <a:pt x="358" y="2"/>
                    <a:pt x="358" y="2"/>
                  </a:cubicBezTo>
                  <a:cubicBezTo>
                    <a:pt x="358" y="2"/>
                    <a:pt x="358" y="2"/>
                    <a:pt x="358" y="2"/>
                  </a:cubicBezTo>
                  <a:cubicBezTo>
                    <a:pt x="357" y="2"/>
                    <a:pt x="357" y="2"/>
                    <a:pt x="357" y="2"/>
                  </a:cubicBezTo>
                  <a:close/>
                  <a:moveTo>
                    <a:pt x="325" y="58"/>
                  </a:moveTo>
                  <a:cubicBezTo>
                    <a:pt x="325" y="59"/>
                    <a:pt x="325" y="59"/>
                    <a:pt x="325" y="59"/>
                  </a:cubicBezTo>
                  <a:cubicBezTo>
                    <a:pt x="325" y="59"/>
                    <a:pt x="325" y="59"/>
                    <a:pt x="325" y="59"/>
                  </a:cubicBezTo>
                  <a:cubicBezTo>
                    <a:pt x="326" y="59"/>
                    <a:pt x="326" y="59"/>
                    <a:pt x="326" y="59"/>
                  </a:cubicBezTo>
                  <a:cubicBezTo>
                    <a:pt x="326" y="59"/>
                    <a:pt x="326" y="59"/>
                    <a:pt x="326" y="59"/>
                  </a:cubicBezTo>
                  <a:cubicBezTo>
                    <a:pt x="325" y="58"/>
                    <a:pt x="325" y="58"/>
                    <a:pt x="325" y="58"/>
                  </a:cubicBezTo>
                  <a:cubicBezTo>
                    <a:pt x="325" y="58"/>
                    <a:pt x="325" y="58"/>
                    <a:pt x="325" y="58"/>
                  </a:cubicBezTo>
                  <a:close/>
                  <a:moveTo>
                    <a:pt x="309" y="67"/>
                  </a:moveTo>
                  <a:cubicBezTo>
                    <a:pt x="309" y="68"/>
                    <a:pt x="309" y="68"/>
                    <a:pt x="309" y="68"/>
                  </a:cubicBezTo>
                  <a:cubicBezTo>
                    <a:pt x="310" y="68"/>
                    <a:pt x="310" y="68"/>
                    <a:pt x="310" y="68"/>
                  </a:cubicBezTo>
                  <a:cubicBezTo>
                    <a:pt x="310" y="67"/>
                    <a:pt x="310" y="67"/>
                    <a:pt x="310" y="67"/>
                  </a:cubicBezTo>
                  <a:cubicBezTo>
                    <a:pt x="309" y="67"/>
                    <a:pt x="309" y="67"/>
                    <a:pt x="309" y="67"/>
                  </a:cubicBezTo>
                  <a:close/>
                  <a:moveTo>
                    <a:pt x="287" y="67"/>
                  </a:moveTo>
                  <a:cubicBezTo>
                    <a:pt x="286" y="66"/>
                    <a:pt x="286" y="66"/>
                    <a:pt x="286" y="66"/>
                  </a:cubicBezTo>
                  <a:cubicBezTo>
                    <a:pt x="286" y="65"/>
                    <a:pt x="286" y="65"/>
                    <a:pt x="286" y="65"/>
                  </a:cubicBezTo>
                  <a:cubicBezTo>
                    <a:pt x="287" y="65"/>
                    <a:pt x="287" y="65"/>
                    <a:pt x="287" y="65"/>
                  </a:cubicBezTo>
                  <a:cubicBezTo>
                    <a:pt x="287" y="66"/>
                    <a:pt x="287" y="66"/>
                    <a:pt x="287" y="66"/>
                  </a:cubicBezTo>
                  <a:cubicBezTo>
                    <a:pt x="287" y="67"/>
                    <a:pt x="287" y="67"/>
                    <a:pt x="287" y="67"/>
                  </a:cubicBezTo>
                  <a:cubicBezTo>
                    <a:pt x="287" y="67"/>
                    <a:pt x="287" y="67"/>
                    <a:pt x="287" y="67"/>
                  </a:cubicBezTo>
                  <a:cubicBezTo>
                    <a:pt x="287" y="67"/>
                    <a:pt x="287" y="67"/>
                    <a:pt x="287" y="67"/>
                  </a:cubicBezTo>
                  <a:close/>
                  <a:moveTo>
                    <a:pt x="280" y="79"/>
                  </a:moveTo>
                  <a:cubicBezTo>
                    <a:pt x="280" y="78"/>
                    <a:pt x="280" y="78"/>
                    <a:pt x="280" y="78"/>
                  </a:cubicBezTo>
                  <a:cubicBezTo>
                    <a:pt x="280" y="78"/>
                    <a:pt x="280" y="78"/>
                    <a:pt x="280" y="78"/>
                  </a:cubicBezTo>
                  <a:cubicBezTo>
                    <a:pt x="280" y="77"/>
                    <a:pt x="280" y="77"/>
                    <a:pt x="280" y="77"/>
                  </a:cubicBezTo>
                  <a:cubicBezTo>
                    <a:pt x="280" y="77"/>
                    <a:pt x="280" y="77"/>
                    <a:pt x="280" y="77"/>
                  </a:cubicBezTo>
                  <a:cubicBezTo>
                    <a:pt x="279" y="77"/>
                    <a:pt x="279" y="77"/>
                    <a:pt x="279" y="77"/>
                  </a:cubicBezTo>
                  <a:cubicBezTo>
                    <a:pt x="279" y="78"/>
                    <a:pt x="279" y="78"/>
                    <a:pt x="279" y="78"/>
                  </a:cubicBezTo>
                  <a:cubicBezTo>
                    <a:pt x="279" y="79"/>
                    <a:pt x="279" y="79"/>
                    <a:pt x="279" y="79"/>
                  </a:cubicBezTo>
                  <a:cubicBezTo>
                    <a:pt x="280" y="80"/>
                    <a:pt x="280" y="80"/>
                    <a:pt x="280" y="80"/>
                  </a:cubicBezTo>
                  <a:cubicBezTo>
                    <a:pt x="280" y="81"/>
                    <a:pt x="280" y="81"/>
                    <a:pt x="280" y="81"/>
                  </a:cubicBezTo>
                  <a:cubicBezTo>
                    <a:pt x="279" y="81"/>
                    <a:pt x="279" y="81"/>
                    <a:pt x="279" y="81"/>
                  </a:cubicBezTo>
                  <a:cubicBezTo>
                    <a:pt x="279" y="80"/>
                    <a:pt x="279" y="80"/>
                    <a:pt x="279" y="80"/>
                  </a:cubicBezTo>
                  <a:cubicBezTo>
                    <a:pt x="277" y="80"/>
                    <a:pt x="277" y="80"/>
                    <a:pt x="277" y="80"/>
                  </a:cubicBezTo>
                  <a:cubicBezTo>
                    <a:pt x="277" y="80"/>
                    <a:pt x="277" y="80"/>
                    <a:pt x="277" y="80"/>
                  </a:cubicBezTo>
                  <a:cubicBezTo>
                    <a:pt x="276" y="80"/>
                    <a:pt x="276" y="80"/>
                    <a:pt x="276" y="80"/>
                  </a:cubicBezTo>
                  <a:cubicBezTo>
                    <a:pt x="275" y="79"/>
                    <a:pt x="275" y="79"/>
                    <a:pt x="275" y="79"/>
                  </a:cubicBezTo>
                  <a:cubicBezTo>
                    <a:pt x="275" y="79"/>
                    <a:pt x="275" y="79"/>
                    <a:pt x="275" y="79"/>
                  </a:cubicBezTo>
                  <a:cubicBezTo>
                    <a:pt x="274" y="79"/>
                    <a:pt x="274" y="79"/>
                    <a:pt x="274" y="79"/>
                  </a:cubicBezTo>
                  <a:cubicBezTo>
                    <a:pt x="274" y="78"/>
                    <a:pt x="274" y="78"/>
                    <a:pt x="274" y="78"/>
                  </a:cubicBezTo>
                  <a:cubicBezTo>
                    <a:pt x="274" y="78"/>
                    <a:pt x="274" y="78"/>
                    <a:pt x="274" y="78"/>
                  </a:cubicBezTo>
                  <a:cubicBezTo>
                    <a:pt x="274" y="78"/>
                    <a:pt x="274" y="78"/>
                    <a:pt x="274" y="78"/>
                  </a:cubicBezTo>
                  <a:cubicBezTo>
                    <a:pt x="274" y="77"/>
                    <a:pt x="274" y="77"/>
                    <a:pt x="274" y="77"/>
                  </a:cubicBezTo>
                  <a:cubicBezTo>
                    <a:pt x="274" y="77"/>
                    <a:pt x="274" y="77"/>
                    <a:pt x="274" y="77"/>
                  </a:cubicBezTo>
                  <a:cubicBezTo>
                    <a:pt x="275" y="77"/>
                    <a:pt x="275" y="77"/>
                    <a:pt x="275" y="77"/>
                  </a:cubicBezTo>
                  <a:cubicBezTo>
                    <a:pt x="275" y="76"/>
                    <a:pt x="275" y="76"/>
                    <a:pt x="275" y="76"/>
                  </a:cubicBezTo>
                  <a:cubicBezTo>
                    <a:pt x="274" y="75"/>
                    <a:pt x="274" y="75"/>
                    <a:pt x="274" y="75"/>
                  </a:cubicBezTo>
                  <a:cubicBezTo>
                    <a:pt x="274" y="75"/>
                    <a:pt x="274" y="75"/>
                    <a:pt x="274" y="75"/>
                  </a:cubicBezTo>
                  <a:cubicBezTo>
                    <a:pt x="274" y="75"/>
                    <a:pt x="274" y="75"/>
                    <a:pt x="274" y="75"/>
                  </a:cubicBezTo>
                  <a:cubicBezTo>
                    <a:pt x="274" y="76"/>
                    <a:pt x="274" y="76"/>
                    <a:pt x="274" y="76"/>
                  </a:cubicBezTo>
                  <a:cubicBezTo>
                    <a:pt x="274" y="76"/>
                    <a:pt x="274" y="76"/>
                    <a:pt x="274" y="76"/>
                  </a:cubicBezTo>
                  <a:cubicBezTo>
                    <a:pt x="274" y="77"/>
                    <a:pt x="274" y="77"/>
                    <a:pt x="274" y="77"/>
                  </a:cubicBezTo>
                  <a:cubicBezTo>
                    <a:pt x="273" y="77"/>
                    <a:pt x="273" y="77"/>
                    <a:pt x="273" y="77"/>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2" y="78"/>
                    <a:pt x="272" y="78"/>
                    <a:pt x="272" y="78"/>
                  </a:cubicBezTo>
                  <a:cubicBezTo>
                    <a:pt x="272" y="77"/>
                    <a:pt x="272" y="77"/>
                    <a:pt x="272" y="77"/>
                  </a:cubicBezTo>
                  <a:cubicBezTo>
                    <a:pt x="272" y="77"/>
                    <a:pt x="272" y="77"/>
                    <a:pt x="272" y="77"/>
                  </a:cubicBezTo>
                  <a:cubicBezTo>
                    <a:pt x="272" y="76"/>
                    <a:pt x="272" y="76"/>
                    <a:pt x="272" y="76"/>
                  </a:cubicBezTo>
                  <a:cubicBezTo>
                    <a:pt x="272" y="75"/>
                    <a:pt x="272" y="75"/>
                    <a:pt x="272" y="75"/>
                  </a:cubicBezTo>
                  <a:cubicBezTo>
                    <a:pt x="272" y="75"/>
                    <a:pt x="272" y="75"/>
                    <a:pt x="272" y="75"/>
                  </a:cubicBezTo>
                  <a:cubicBezTo>
                    <a:pt x="272" y="74"/>
                    <a:pt x="272" y="74"/>
                    <a:pt x="272" y="74"/>
                  </a:cubicBezTo>
                  <a:cubicBezTo>
                    <a:pt x="272" y="75"/>
                    <a:pt x="272" y="75"/>
                    <a:pt x="272" y="75"/>
                  </a:cubicBezTo>
                  <a:cubicBezTo>
                    <a:pt x="271" y="75"/>
                    <a:pt x="271" y="75"/>
                    <a:pt x="271" y="75"/>
                  </a:cubicBezTo>
                  <a:cubicBezTo>
                    <a:pt x="271" y="76"/>
                    <a:pt x="271" y="76"/>
                    <a:pt x="271" y="76"/>
                  </a:cubicBezTo>
                  <a:cubicBezTo>
                    <a:pt x="271" y="76"/>
                    <a:pt x="271" y="76"/>
                    <a:pt x="271" y="76"/>
                  </a:cubicBezTo>
                  <a:cubicBezTo>
                    <a:pt x="271" y="77"/>
                    <a:pt x="271" y="77"/>
                    <a:pt x="271" y="77"/>
                  </a:cubicBezTo>
                  <a:cubicBezTo>
                    <a:pt x="270" y="77"/>
                    <a:pt x="270" y="77"/>
                    <a:pt x="270" y="77"/>
                  </a:cubicBezTo>
                  <a:cubicBezTo>
                    <a:pt x="269" y="77"/>
                    <a:pt x="269" y="77"/>
                    <a:pt x="269" y="77"/>
                  </a:cubicBezTo>
                  <a:cubicBezTo>
                    <a:pt x="269" y="77"/>
                    <a:pt x="269" y="77"/>
                    <a:pt x="269" y="77"/>
                  </a:cubicBezTo>
                  <a:cubicBezTo>
                    <a:pt x="269" y="76"/>
                    <a:pt x="269" y="76"/>
                    <a:pt x="269" y="76"/>
                  </a:cubicBezTo>
                  <a:cubicBezTo>
                    <a:pt x="269" y="76"/>
                    <a:pt x="269" y="76"/>
                    <a:pt x="269" y="76"/>
                  </a:cubicBezTo>
                  <a:cubicBezTo>
                    <a:pt x="269" y="75"/>
                    <a:pt x="269" y="75"/>
                    <a:pt x="269" y="75"/>
                  </a:cubicBezTo>
                  <a:cubicBezTo>
                    <a:pt x="269" y="74"/>
                    <a:pt x="269" y="74"/>
                    <a:pt x="269" y="74"/>
                  </a:cubicBezTo>
                  <a:cubicBezTo>
                    <a:pt x="269" y="74"/>
                    <a:pt x="269" y="74"/>
                    <a:pt x="269" y="74"/>
                  </a:cubicBezTo>
                  <a:cubicBezTo>
                    <a:pt x="270" y="72"/>
                    <a:pt x="270" y="72"/>
                    <a:pt x="270" y="72"/>
                  </a:cubicBezTo>
                  <a:cubicBezTo>
                    <a:pt x="270" y="72"/>
                    <a:pt x="270" y="72"/>
                    <a:pt x="270" y="72"/>
                  </a:cubicBezTo>
                  <a:cubicBezTo>
                    <a:pt x="269" y="73"/>
                    <a:pt x="269" y="73"/>
                    <a:pt x="269" y="73"/>
                  </a:cubicBezTo>
                  <a:cubicBezTo>
                    <a:pt x="269" y="74"/>
                    <a:pt x="269" y="74"/>
                    <a:pt x="269" y="74"/>
                  </a:cubicBezTo>
                  <a:cubicBezTo>
                    <a:pt x="269" y="75"/>
                    <a:pt x="269" y="75"/>
                    <a:pt x="269" y="75"/>
                  </a:cubicBezTo>
                  <a:cubicBezTo>
                    <a:pt x="268" y="76"/>
                    <a:pt x="268" y="76"/>
                    <a:pt x="268" y="76"/>
                  </a:cubicBezTo>
                  <a:cubicBezTo>
                    <a:pt x="268" y="76"/>
                    <a:pt x="268" y="76"/>
                    <a:pt x="268" y="76"/>
                  </a:cubicBezTo>
                  <a:cubicBezTo>
                    <a:pt x="268" y="75"/>
                    <a:pt x="268" y="75"/>
                    <a:pt x="268" y="75"/>
                  </a:cubicBezTo>
                  <a:cubicBezTo>
                    <a:pt x="268" y="75"/>
                    <a:pt x="268" y="75"/>
                    <a:pt x="268" y="75"/>
                  </a:cubicBezTo>
                  <a:cubicBezTo>
                    <a:pt x="268" y="75"/>
                    <a:pt x="268" y="75"/>
                    <a:pt x="268" y="75"/>
                  </a:cubicBezTo>
                  <a:cubicBezTo>
                    <a:pt x="268" y="76"/>
                    <a:pt x="268" y="76"/>
                    <a:pt x="268" y="76"/>
                  </a:cubicBezTo>
                  <a:cubicBezTo>
                    <a:pt x="267" y="76"/>
                    <a:pt x="267" y="76"/>
                    <a:pt x="267" y="76"/>
                  </a:cubicBezTo>
                  <a:cubicBezTo>
                    <a:pt x="266" y="75"/>
                    <a:pt x="266" y="75"/>
                    <a:pt x="266" y="75"/>
                  </a:cubicBezTo>
                  <a:cubicBezTo>
                    <a:pt x="266" y="74"/>
                    <a:pt x="266" y="74"/>
                    <a:pt x="266" y="74"/>
                  </a:cubicBezTo>
                  <a:cubicBezTo>
                    <a:pt x="266" y="74"/>
                    <a:pt x="266" y="74"/>
                    <a:pt x="266" y="74"/>
                  </a:cubicBezTo>
                  <a:cubicBezTo>
                    <a:pt x="266" y="73"/>
                    <a:pt x="266" y="73"/>
                    <a:pt x="266" y="73"/>
                  </a:cubicBezTo>
                  <a:cubicBezTo>
                    <a:pt x="267" y="73"/>
                    <a:pt x="267" y="73"/>
                    <a:pt x="267" y="73"/>
                  </a:cubicBezTo>
                  <a:cubicBezTo>
                    <a:pt x="268" y="72"/>
                    <a:pt x="268" y="72"/>
                    <a:pt x="268" y="72"/>
                  </a:cubicBezTo>
                  <a:cubicBezTo>
                    <a:pt x="267" y="72"/>
                    <a:pt x="267" y="72"/>
                    <a:pt x="267" y="72"/>
                  </a:cubicBezTo>
                  <a:cubicBezTo>
                    <a:pt x="268" y="71"/>
                    <a:pt x="268" y="71"/>
                    <a:pt x="268" y="71"/>
                  </a:cubicBezTo>
                  <a:cubicBezTo>
                    <a:pt x="268" y="70"/>
                    <a:pt x="268" y="70"/>
                    <a:pt x="268" y="70"/>
                  </a:cubicBezTo>
                  <a:cubicBezTo>
                    <a:pt x="269" y="70"/>
                    <a:pt x="269" y="70"/>
                    <a:pt x="269" y="70"/>
                  </a:cubicBezTo>
                  <a:cubicBezTo>
                    <a:pt x="269" y="70"/>
                    <a:pt x="269" y="70"/>
                    <a:pt x="269" y="70"/>
                  </a:cubicBezTo>
                  <a:cubicBezTo>
                    <a:pt x="271" y="70"/>
                    <a:pt x="271" y="70"/>
                    <a:pt x="271" y="70"/>
                  </a:cubicBezTo>
                  <a:cubicBezTo>
                    <a:pt x="271" y="69"/>
                    <a:pt x="271" y="69"/>
                    <a:pt x="271" y="69"/>
                  </a:cubicBezTo>
                  <a:cubicBezTo>
                    <a:pt x="272" y="69"/>
                    <a:pt x="272" y="69"/>
                    <a:pt x="272" y="69"/>
                  </a:cubicBezTo>
                  <a:cubicBezTo>
                    <a:pt x="272" y="69"/>
                    <a:pt x="272" y="69"/>
                    <a:pt x="272" y="69"/>
                  </a:cubicBezTo>
                  <a:cubicBezTo>
                    <a:pt x="272" y="69"/>
                    <a:pt x="272" y="69"/>
                    <a:pt x="272" y="69"/>
                  </a:cubicBezTo>
                  <a:cubicBezTo>
                    <a:pt x="273" y="68"/>
                    <a:pt x="273" y="68"/>
                    <a:pt x="273" y="68"/>
                  </a:cubicBezTo>
                  <a:cubicBezTo>
                    <a:pt x="274" y="68"/>
                    <a:pt x="274" y="68"/>
                    <a:pt x="274" y="68"/>
                  </a:cubicBezTo>
                  <a:cubicBezTo>
                    <a:pt x="275" y="69"/>
                    <a:pt x="275" y="69"/>
                    <a:pt x="275" y="69"/>
                  </a:cubicBezTo>
                  <a:cubicBezTo>
                    <a:pt x="276" y="69"/>
                    <a:pt x="276" y="69"/>
                    <a:pt x="276" y="69"/>
                  </a:cubicBezTo>
                  <a:cubicBezTo>
                    <a:pt x="277" y="68"/>
                    <a:pt x="277" y="68"/>
                    <a:pt x="277" y="68"/>
                  </a:cubicBezTo>
                  <a:cubicBezTo>
                    <a:pt x="277" y="69"/>
                    <a:pt x="277" y="69"/>
                    <a:pt x="277" y="69"/>
                  </a:cubicBezTo>
                  <a:cubicBezTo>
                    <a:pt x="278" y="69"/>
                    <a:pt x="278" y="69"/>
                    <a:pt x="278" y="69"/>
                  </a:cubicBezTo>
                  <a:cubicBezTo>
                    <a:pt x="278" y="69"/>
                    <a:pt x="278" y="69"/>
                    <a:pt x="278" y="69"/>
                  </a:cubicBezTo>
                  <a:cubicBezTo>
                    <a:pt x="278" y="69"/>
                    <a:pt x="278" y="69"/>
                    <a:pt x="278" y="69"/>
                  </a:cubicBezTo>
                  <a:cubicBezTo>
                    <a:pt x="279" y="69"/>
                    <a:pt x="279" y="69"/>
                    <a:pt x="279" y="69"/>
                  </a:cubicBezTo>
                  <a:cubicBezTo>
                    <a:pt x="280" y="69"/>
                    <a:pt x="280" y="69"/>
                    <a:pt x="280" y="69"/>
                  </a:cubicBezTo>
                  <a:cubicBezTo>
                    <a:pt x="280" y="69"/>
                    <a:pt x="280" y="69"/>
                    <a:pt x="280" y="69"/>
                  </a:cubicBezTo>
                  <a:cubicBezTo>
                    <a:pt x="281" y="69"/>
                    <a:pt x="281" y="69"/>
                    <a:pt x="281" y="69"/>
                  </a:cubicBezTo>
                  <a:cubicBezTo>
                    <a:pt x="281" y="69"/>
                    <a:pt x="281" y="69"/>
                    <a:pt x="281" y="69"/>
                  </a:cubicBezTo>
                  <a:cubicBezTo>
                    <a:pt x="281" y="69"/>
                    <a:pt x="281" y="69"/>
                    <a:pt x="281" y="69"/>
                  </a:cubicBezTo>
                  <a:cubicBezTo>
                    <a:pt x="280" y="69"/>
                    <a:pt x="280" y="69"/>
                    <a:pt x="280" y="69"/>
                  </a:cubicBezTo>
                  <a:cubicBezTo>
                    <a:pt x="280" y="68"/>
                    <a:pt x="280" y="68"/>
                    <a:pt x="280" y="68"/>
                  </a:cubicBezTo>
                  <a:cubicBezTo>
                    <a:pt x="279" y="68"/>
                    <a:pt x="279" y="68"/>
                    <a:pt x="279" y="68"/>
                  </a:cubicBezTo>
                  <a:cubicBezTo>
                    <a:pt x="280" y="68"/>
                    <a:pt x="280" y="68"/>
                    <a:pt x="280" y="68"/>
                  </a:cubicBezTo>
                  <a:cubicBezTo>
                    <a:pt x="280" y="68"/>
                    <a:pt x="280" y="68"/>
                    <a:pt x="280" y="68"/>
                  </a:cubicBezTo>
                  <a:cubicBezTo>
                    <a:pt x="280" y="67"/>
                    <a:pt x="280" y="67"/>
                    <a:pt x="280" y="67"/>
                  </a:cubicBezTo>
                  <a:cubicBezTo>
                    <a:pt x="279" y="67"/>
                    <a:pt x="279" y="67"/>
                    <a:pt x="279" y="67"/>
                  </a:cubicBezTo>
                  <a:cubicBezTo>
                    <a:pt x="280" y="67"/>
                    <a:pt x="280" y="67"/>
                    <a:pt x="280" y="67"/>
                  </a:cubicBezTo>
                  <a:cubicBezTo>
                    <a:pt x="280" y="67"/>
                    <a:pt x="280" y="67"/>
                    <a:pt x="280" y="67"/>
                  </a:cubicBezTo>
                  <a:cubicBezTo>
                    <a:pt x="281" y="67"/>
                    <a:pt x="281" y="67"/>
                    <a:pt x="281" y="67"/>
                  </a:cubicBezTo>
                  <a:cubicBezTo>
                    <a:pt x="280" y="66"/>
                    <a:pt x="280" y="66"/>
                    <a:pt x="280" y="66"/>
                  </a:cubicBezTo>
                  <a:cubicBezTo>
                    <a:pt x="279" y="66"/>
                    <a:pt x="279" y="66"/>
                    <a:pt x="279" y="66"/>
                  </a:cubicBezTo>
                  <a:cubicBezTo>
                    <a:pt x="279" y="67"/>
                    <a:pt x="279" y="67"/>
                    <a:pt x="279" y="67"/>
                  </a:cubicBezTo>
                  <a:cubicBezTo>
                    <a:pt x="278" y="66"/>
                    <a:pt x="278" y="66"/>
                    <a:pt x="278" y="66"/>
                  </a:cubicBezTo>
                  <a:cubicBezTo>
                    <a:pt x="279" y="65"/>
                    <a:pt x="279" y="65"/>
                    <a:pt x="279" y="65"/>
                  </a:cubicBezTo>
                  <a:cubicBezTo>
                    <a:pt x="279" y="65"/>
                    <a:pt x="279" y="65"/>
                    <a:pt x="279" y="65"/>
                  </a:cubicBezTo>
                  <a:cubicBezTo>
                    <a:pt x="279" y="64"/>
                    <a:pt x="279" y="64"/>
                    <a:pt x="279" y="64"/>
                  </a:cubicBezTo>
                  <a:cubicBezTo>
                    <a:pt x="279" y="64"/>
                    <a:pt x="279" y="64"/>
                    <a:pt x="279" y="64"/>
                  </a:cubicBezTo>
                  <a:cubicBezTo>
                    <a:pt x="279" y="64"/>
                    <a:pt x="279" y="64"/>
                    <a:pt x="279" y="64"/>
                  </a:cubicBezTo>
                  <a:cubicBezTo>
                    <a:pt x="279" y="62"/>
                    <a:pt x="279" y="62"/>
                    <a:pt x="279" y="62"/>
                  </a:cubicBezTo>
                  <a:cubicBezTo>
                    <a:pt x="279" y="62"/>
                    <a:pt x="279" y="62"/>
                    <a:pt x="279" y="62"/>
                  </a:cubicBezTo>
                  <a:cubicBezTo>
                    <a:pt x="279" y="61"/>
                    <a:pt x="279" y="61"/>
                    <a:pt x="279" y="61"/>
                  </a:cubicBezTo>
                  <a:cubicBezTo>
                    <a:pt x="279" y="61"/>
                    <a:pt x="279" y="61"/>
                    <a:pt x="279" y="61"/>
                  </a:cubicBezTo>
                  <a:cubicBezTo>
                    <a:pt x="279" y="61"/>
                    <a:pt x="279" y="61"/>
                    <a:pt x="279" y="61"/>
                  </a:cubicBezTo>
                  <a:cubicBezTo>
                    <a:pt x="280" y="60"/>
                    <a:pt x="280" y="60"/>
                    <a:pt x="280" y="60"/>
                  </a:cubicBezTo>
                  <a:cubicBezTo>
                    <a:pt x="281" y="61"/>
                    <a:pt x="281" y="61"/>
                    <a:pt x="281" y="61"/>
                  </a:cubicBezTo>
                  <a:cubicBezTo>
                    <a:pt x="282" y="60"/>
                    <a:pt x="282" y="60"/>
                    <a:pt x="282" y="60"/>
                  </a:cubicBezTo>
                  <a:cubicBezTo>
                    <a:pt x="283" y="61"/>
                    <a:pt x="283" y="61"/>
                    <a:pt x="283" y="61"/>
                  </a:cubicBezTo>
                  <a:cubicBezTo>
                    <a:pt x="283" y="61"/>
                    <a:pt x="283" y="61"/>
                    <a:pt x="283" y="61"/>
                  </a:cubicBezTo>
                  <a:cubicBezTo>
                    <a:pt x="284" y="62"/>
                    <a:pt x="284" y="62"/>
                    <a:pt x="284" y="62"/>
                  </a:cubicBezTo>
                  <a:cubicBezTo>
                    <a:pt x="285" y="63"/>
                    <a:pt x="285" y="63"/>
                    <a:pt x="285" y="63"/>
                  </a:cubicBezTo>
                  <a:cubicBezTo>
                    <a:pt x="285" y="66"/>
                    <a:pt x="285" y="66"/>
                    <a:pt x="285" y="66"/>
                  </a:cubicBezTo>
                  <a:cubicBezTo>
                    <a:pt x="284" y="67"/>
                    <a:pt x="284" y="67"/>
                    <a:pt x="284" y="67"/>
                  </a:cubicBezTo>
                  <a:cubicBezTo>
                    <a:pt x="285" y="67"/>
                    <a:pt x="285" y="67"/>
                    <a:pt x="285" y="67"/>
                  </a:cubicBezTo>
                  <a:cubicBezTo>
                    <a:pt x="285" y="67"/>
                    <a:pt x="285" y="67"/>
                    <a:pt x="285" y="67"/>
                  </a:cubicBezTo>
                  <a:cubicBezTo>
                    <a:pt x="287" y="67"/>
                    <a:pt x="287" y="67"/>
                    <a:pt x="287" y="67"/>
                  </a:cubicBezTo>
                  <a:cubicBezTo>
                    <a:pt x="287" y="68"/>
                    <a:pt x="287" y="68"/>
                    <a:pt x="287" y="68"/>
                  </a:cubicBezTo>
                  <a:cubicBezTo>
                    <a:pt x="288" y="69"/>
                    <a:pt x="288" y="69"/>
                    <a:pt x="288" y="69"/>
                  </a:cubicBezTo>
                  <a:cubicBezTo>
                    <a:pt x="288" y="68"/>
                    <a:pt x="288" y="68"/>
                    <a:pt x="288" y="68"/>
                  </a:cubicBezTo>
                  <a:cubicBezTo>
                    <a:pt x="290" y="68"/>
                    <a:pt x="290" y="68"/>
                    <a:pt x="290" y="68"/>
                  </a:cubicBezTo>
                  <a:cubicBezTo>
                    <a:pt x="291" y="69"/>
                    <a:pt x="291" y="69"/>
                    <a:pt x="291" y="69"/>
                  </a:cubicBezTo>
                  <a:cubicBezTo>
                    <a:pt x="291" y="69"/>
                    <a:pt x="291" y="69"/>
                    <a:pt x="291" y="69"/>
                  </a:cubicBezTo>
                  <a:cubicBezTo>
                    <a:pt x="291" y="68"/>
                    <a:pt x="291" y="68"/>
                    <a:pt x="291" y="68"/>
                  </a:cubicBezTo>
                  <a:cubicBezTo>
                    <a:pt x="292" y="68"/>
                    <a:pt x="292" y="68"/>
                    <a:pt x="292" y="68"/>
                  </a:cubicBezTo>
                  <a:cubicBezTo>
                    <a:pt x="293" y="67"/>
                    <a:pt x="293" y="67"/>
                    <a:pt x="293" y="67"/>
                  </a:cubicBezTo>
                  <a:cubicBezTo>
                    <a:pt x="294" y="66"/>
                    <a:pt x="294" y="66"/>
                    <a:pt x="294" y="66"/>
                  </a:cubicBezTo>
                  <a:cubicBezTo>
                    <a:pt x="295" y="65"/>
                    <a:pt x="295" y="65"/>
                    <a:pt x="295" y="65"/>
                  </a:cubicBezTo>
                  <a:cubicBezTo>
                    <a:pt x="297" y="64"/>
                    <a:pt x="297" y="64"/>
                    <a:pt x="297" y="64"/>
                  </a:cubicBezTo>
                  <a:cubicBezTo>
                    <a:pt x="297" y="63"/>
                    <a:pt x="297" y="63"/>
                    <a:pt x="297" y="63"/>
                  </a:cubicBezTo>
                  <a:cubicBezTo>
                    <a:pt x="298" y="62"/>
                    <a:pt x="298" y="62"/>
                    <a:pt x="298" y="62"/>
                  </a:cubicBezTo>
                  <a:cubicBezTo>
                    <a:pt x="297" y="62"/>
                    <a:pt x="297" y="62"/>
                    <a:pt x="297" y="62"/>
                  </a:cubicBezTo>
                  <a:cubicBezTo>
                    <a:pt x="296" y="63"/>
                    <a:pt x="296" y="63"/>
                    <a:pt x="296" y="63"/>
                  </a:cubicBezTo>
                  <a:cubicBezTo>
                    <a:pt x="296" y="63"/>
                    <a:pt x="296" y="63"/>
                    <a:pt x="296" y="63"/>
                  </a:cubicBezTo>
                  <a:cubicBezTo>
                    <a:pt x="295" y="65"/>
                    <a:pt x="295" y="65"/>
                    <a:pt x="295" y="65"/>
                  </a:cubicBezTo>
                  <a:cubicBezTo>
                    <a:pt x="294" y="65"/>
                    <a:pt x="294" y="65"/>
                    <a:pt x="294" y="65"/>
                  </a:cubicBezTo>
                  <a:cubicBezTo>
                    <a:pt x="294" y="66"/>
                    <a:pt x="294" y="66"/>
                    <a:pt x="294" y="66"/>
                  </a:cubicBezTo>
                  <a:cubicBezTo>
                    <a:pt x="293" y="67"/>
                    <a:pt x="293" y="67"/>
                    <a:pt x="293" y="67"/>
                  </a:cubicBezTo>
                  <a:cubicBezTo>
                    <a:pt x="291" y="67"/>
                    <a:pt x="291" y="67"/>
                    <a:pt x="291" y="67"/>
                  </a:cubicBezTo>
                  <a:cubicBezTo>
                    <a:pt x="291" y="67"/>
                    <a:pt x="291" y="67"/>
                    <a:pt x="291" y="67"/>
                  </a:cubicBezTo>
                  <a:cubicBezTo>
                    <a:pt x="290" y="67"/>
                    <a:pt x="290" y="67"/>
                    <a:pt x="290" y="67"/>
                  </a:cubicBezTo>
                  <a:cubicBezTo>
                    <a:pt x="290" y="67"/>
                    <a:pt x="290" y="67"/>
                    <a:pt x="290" y="67"/>
                  </a:cubicBezTo>
                  <a:cubicBezTo>
                    <a:pt x="289" y="67"/>
                    <a:pt x="289" y="67"/>
                    <a:pt x="289" y="67"/>
                  </a:cubicBezTo>
                  <a:cubicBezTo>
                    <a:pt x="288" y="66"/>
                    <a:pt x="288" y="66"/>
                    <a:pt x="288" y="66"/>
                  </a:cubicBezTo>
                  <a:cubicBezTo>
                    <a:pt x="288" y="66"/>
                    <a:pt x="288" y="66"/>
                    <a:pt x="288" y="66"/>
                  </a:cubicBezTo>
                  <a:cubicBezTo>
                    <a:pt x="289" y="65"/>
                    <a:pt x="289" y="65"/>
                    <a:pt x="289" y="65"/>
                  </a:cubicBezTo>
                  <a:cubicBezTo>
                    <a:pt x="289" y="65"/>
                    <a:pt x="289" y="65"/>
                    <a:pt x="289" y="65"/>
                  </a:cubicBezTo>
                  <a:cubicBezTo>
                    <a:pt x="290" y="64"/>
                    <a:pt x="290" y="64"/>
                    <a:pt x="290" y="64"/>
                  </a:cubicBezTo>
                  <a:cubicBezTo>
                    <a:pt x="289" y="65"/>
                    <a:pt x="289" y="65"/>
                    <a:pt x="289" y="65"/>
                  </a:cubicBezTo>
                  <a:cubicBezTo>
                    <a:pt x="288" y="65"/>
                    <a:pt x="288" y="65"/>
                    <a:pt x="288" y="65"/>
                  </a:cubicBezTo>
                  <a:cubicBezTo>
                    <a:pt x="287" y="65"/>
                    <a:pt x="287" y="65"/>
                    <a:pt x="287" y="65"/>
                  </a:cubicBezTo>
                  <a:cubicBezTo>
                    <a:pt x="287" y="64"/>
                    <a:pt x="287" y="64"/>
                    <a:pt x="287" y="64"/>
                  </a:cubicBezTo>
                  <a:cubicBezTo>
                    <a:pt x="287" y="64"/>
                    <a:pt x="287" y="64"/>
                    <a:pt x="287" y="64"/>
                  </a:cubicBezTo>
                  <a:cubicBezTo>
                    <a:pt x="288" y="64"/>
                    <a:pt x="288" y="64"/>
                    <a:pt x="288" y="64"/>
                  </a:cubicBezTo>
                  <a:cubicBezTo>
                    <a:pt x="288" y="64"/>
                    <a:pt x="288" y="64"/>
                    <a:pt x="288" y="64"/>
                  </a:cubicBezTo>
                  <a:cubicBezTo>
                    <a:pt x="288" y="63"/>
                    <a:pt x="288" y="63"/>
                    <a:pt x="288" y="63"/>
                  </a:cubicBezTo>
                  <a:cubicBezTo>
                    <a:pt x="288" y="63"/>
                    <a:pt x="288" y="63"/>
                    <a:pt x="288" y="63"/>
                  </a:cubicBezTo>
                  <a:cubicBezTo>
                    <a:pt x="288" y="63"/>
                    <a:pt x="288" y="63"/>
                    <a:pt x="288" y="63"/>
                  </a:cubicBezTo>
                  <a:cubicBezTo>
                    <a:pt x="288" y="63"/>
                    <a:pt x="288" y="63"/>
                    <a:pt x="288" y="63"/>
                  </a:cubicBezTo>
                  <a:cubicBezTo>
                    <a:pt x="289" y="63"/>
                    <a:pt x="289" y="63"/>
                    <a:pt x="289" y="63"/>
                  </a:cubicBezTo>
                  <a:cubicBezTo>
                    <a:pt x="289" y="63"/>
                    <a:pt x="289" y="63"/>
                    <a:pt x="289" y="63"/>
                  </a:cubicBezTo>
                  <a:cubicBezTo>
                    <a:pt x="289" y="62"/>
                    <a:pt x="289" y="62"/>
                    <a:pt x="289" y="62"/>
                  </a:cubicBezTo>
                  <a:cubicBezTo>
                    <a:pt x="289" y="62"/>
                    <a:pt x="289" y="62"/>
                    <a:pt x="289" y="62"/>
                  </a:cubicBezTo>
                  <a:cubicBezTo>
                    <a:pt x="288" y="62"/>
                    <a:pt x="288" y="62"/>
                    <a:pt x="288" y="62"/>
                  </a:cubicBezTo>
                  <a:cubicBezTo>
                    <a:pt x="288" y="62"/>
                    <a:pt x="288" y="62"/>
                    <a:pt x="288" y="62"/>
                  </a:cubicBezTo>
                  <a:cubicBezTo>
                    <a:pt x="287" y="62"/>
                    <a:pt x="287" y="62"/>
                    <a:pt x="287" y="62"/>
                  </a:cubicBezTo>
                  <a:cubicBezTo>
                    <a:pt x="287" y="62"/>
                    <a:pt x="287" y="62"/>
                    <a:pt x="287" y="62"/>
                  </a:cubicBezTo>
                  <a:cubicBezTo>
                    <a:pt x="287" y="61"/>
                    <a:pt x="287" y="61"/>
                    <a:pt x="287" y="61"/>
                  </a:cubicBezTo>
                  <a:cubicBezTo>
                    <a:pt x="288" y="61"/>
                    <a:pt x="288" y="61"/>
                    <a:pt x="288" y="61"/>
                  </a:cubicBezTo>
                  <a:cubicBezTo>
                    <a:pt x="288" y="61"/>
                    <a:pt x="288" y="61"/>
                    <a:pt x="288" y="61"/>
                  </a:cubicBezTo>
                  <a:cubicBezTo>
                    <a:pt x="289" y="61"/>
                    <a:pt x="289" y="61"/>
                    <a:pt x="289" y="61"/>
                  </a:cubicBezTo>
                  <a:cubicBezTo>
                    <a:pt x="290" y="61"/>
                    <a:pt x="290" y="61"/>
                    <a:pt x="290" y="61"/>
                  </a:cubicBezTo>
                  <a:cubicBezTo>
                    <a:pt x="291" y="61"/>
                    <a:pt x="291" y="61"/>
                    <a:pt x="291" y="61"/>
                  </a:cubicBezTo>
                  <a:cubicBezTo>
                    <a:pt x="290" y="61"/>
                    <a:pt x="290" y="61"/>
                    <a:pt x="290" y="61"/>
                  </a:cubicBezTo>
                  <a:cubicBezTo>
                    <a:pt x="290" y="60"/>
                    <a:pt x="290" y="60"/>
                    <a:pt x="290" y="60"/>
                  </a:cubicBezTo>
                  <a:cubicBezTo>
                    <a:pt x="290" y="60"/>
                    <a:pt x="290" y="60"/>
                    <a:pt x="290" y="60"/>
                  </a:cubicBezTo>
                  <a:cubicBezTo>
                    <a:pt x="291" y="60"/>
                    <a:pt x="291" y="60"/>
                    <a:pt x="291" y="60"/>
                  </a:cubicBezTo>
                  <a:cubicBezTo>
                    <a:pt x="291" y="59"/>
                    <a:pt x="291" y="59"/>
                    <a:pt x="291" y="59"/>
                  </a:cubicBezTo>
                  <a:cubicBezTo>
                    <a:pt x="291" y="59"/>
                    <a:pt x="291" y="59"/>
                    <a:pt x="291" y="59"/>
                  </a:cubicBezTo>
                  <a:cubicBezTo>
                    <a:pt x="291" y="59"/>
                    <a:pt x="291" y="59"/>
                    <a:pt x="291" y="59"/>
                  </a:cubicBezTo>
                  <a:cubicBezTo>
                    <a:pt x="291" y="58"/>
                    <a:pt x="291" y="58"/>
                    <a:pt x="291" y="58"/>
                  </a:cubicBezTo>
                  <a:cubicBezTo>
                    <a:pt x="292" y="58"/>
                    <a:pt x="292" y="58"/>
                    <a:pt x="292" y="58"/>
                  </a:cubicBezTo>
                  <a:cubicBezTo>
                    <a:pt x="292" y="57"/>
                    <a:pt x="292" y="57"/>
                    <a:pt x="292" y="57"/>
                  </a:cubicBezTo>
                  <a:cubicBezTo>
                    <a:pt x="293" y="56"/>
                    <a:pt x="293" y="56"/>
                    <a:pt x="293" y="56"/>
                  </a:cubicBezTo>
                  <a:cubicBezTo>
                    <a:pt x="293" y="56"/>
                    <a:pt x="293" y="56"/>
                    <a:pt x="293" y="56"/>
                  </a:cubicBezTo>
                  <a:cubicBezTo>
                    <a:pt x="294" y="55"/>
                    <a:pt x="294" y="55"/>
                    <a:pt x="294" y="55"/>
                  </a:cubicBezTo>
                  <a:cubicBezTo>
                    <a:pt x="293" y="55"/>
                    <a:pt x="293" y="55"/>
                    <a:pt x="293" y="55"/>
                  </a:cubicBezTo>
                  <a:cubicBezTo>
                    <a:pt x="292" y="57"/>
                    <a:pt x="292" y="57"/>
                    <a:pt x="292" y="57"/>
                  </a:cubicBezTo>
                  <a:cubicBezTo>
                    <a:pt x="291" y="58"/>
                    <a:pt x="291" y="58"/>
                    <a:pt x="291" y="58"/>
                  </a:cubicBezTo>
                  <a:cubicBezTo>
                    <a:pt x="289" y="59"/>
                    <a:pt x="289" y="59"/>
                    <a:pt x="289" y="59"/>
                  </a:cubicBezTo>
                  <a:cubicBezTo>
                    <a:pt x="288" y="60"/>
                    <a:pt x="288" y="60"/>
                    <a:pt x="288" y="60"/>
                  </a:cubicBezTo>
                  <a:cubicBezTo>
                    <a:pt x="288" y="60"/>
                    <a:pt x="288" y="60"/>
                    <a:pt x="288" y="60"/>
                  </a:cubicBezTo>
                  <a:cubicBezTo>
                    <a:pt x="286" y="60"/>
                    <a:pt x="286" y="60"/>
                    <a:pt x="286" y="60"/>
                  </a:cubicBezTo>
                  <a:cubicBezTo>
                    <a:pt x="286" y="59"/>
                    <a:pt x="286" y="59"/>
                    <a:pt x="286" y="59"/>
                  </a:cubicBezTo>
                  <a:cubicBezTo>
                    <a:pt x="287" y="59"/>
                    <a:pt x="287" y="59"/>
                    <a:pt x="287" y="59"/>
                  </a:cubicBezTo>
                  <a:cubicBezTo>
                    <a:pt x="288" y="58"/>
                    <a:pt x="288" y="58"/>
                    <a:pt x="288" y="58"/>
                  </a:cubicBezTo>
                  <a:cubicBezTo>
                    <a:pt x="288" y="57"/>
                    <a:pt x="288" y="57"/>
                    <a:pt x="288" y="57"/>
                  </a:cubicBezTo>
                  <a:cubicBezTo>
                    <a:pt x="287" y="58"/>
                    <a:pt x="287" y="58"/>
                    <a:pt x="287" y="58"/>
                  </a:cubicBezTo>
                  <a:cubicBezTo>
                    <a:pt x="285" y="58"/>
                    <a:pt x="285" y="58"/>
                    <a:pt x="285" y="58"/>
                  </a:cubicBezTo>
                  <a:cubicBezTo>
                    <a:pt x="285" y="59"/>
                    <a:pt x="285" y="59"/>
                    <a:pt x="285" y="59"/>
                  </a:cubicBezTo>
                  <a:cubicBezTo>
                    <a:pt x="285" y="59"/>
                    <a:pt x="285" y="59"/>
                    <a:pt x="285" y="59"/>
                  </a:cubicBezTo>
                  <a:cubicBezTo>
                    <a:pt x="284" y="59"/>
                    <a:pt x="284" y="59"/>
                    <a:pt x="284" y="59"/>
                  </a:cubicBezTo>
                  <a:cubicBezTo>
                    <a:pt x="282" y="58"/>
                    <a:pt x="282" y="58"/>
                    <a:pt x="282" y="58"/>
                  </a:cubicBezTo>
                  <a:cubicBezTo>
                    <a:pt x="283" y="58"/>
                    <a:pt x="283" y="58"/>
                    <a:pt x="283" y="58"/>
                  </a:cubicBezTo>
                  <a:cubicBezTo>
                    <a:pt x="284" y="58"/>
                    <a:pt x="284" y="58"/>
                    <a:pt x="284" y="58"/>
                  </a:cubicBezTo>
                  <a:cubicBezTo>
                    <a:pt x="284" y="57"/>
                    <a:pt x="284" y="57"/>
                    <a:pt x="284" y="57"/>
                  </a:cubicBezTo>
                  <a:cubicBezTo>
                    <a:pt x="283" y="57"/>
                    <a:pt x="283" y="57"/>
                    <a:pt x="283" y="57"/>
                  </a:cubicBezTo>
                  <a:cubicBezTo>
                    <a:pt x="283" y="56"/>
                    <a:pt x="283" y="56"/>
                    <a:pt x="283" y="56"/>
                  </a:cubicBezTo>
                  <a:cubicBezTo>
                    <a:pt x="284" y="56"/>
                    <a:pt x="284" y="56"/>
                    <a:pt x="284" y="56"/>
                  </a:cubicBezTo>
                  <a:cubicBezTo>
                    <a:pt x="284" y="55"/>
                    <a:pt x="284" y="55"/>
                    <a:pt x="284" y="55"/>
                  </a:cubicBezTo>
                  <a:cubicBezTo>
                    <a:pt x="285" y="55"/>
                    <a:pt x="285" y="55"/>
                    <a:pt x="285" y="55"/>
                  </a:cubicBezTo>
                  <a:cubicBezTo>
                    <a:pt x="286" y="54"/>
                    <a:pt x="286" y="54"/>
                    <a:pt x="286" y="54"/>
                  </a:cubicBezTo>
                  <a:cubicBezTo>
                    <a:pt x="287" y="54"/>
                    <a:pt x="287" y="54"/>
                    <a:pt x="287" y="54"/>
                  </a:cubicBezTo>
                  <a:cubicBezTo>
                    <a:pt x="287" y="53"/>
                    <a:pt x="287" y="53"/>
                    <a:pt x="287" y="53"/>
                  </a:cubicBezTo>
                  <a:cubicBezTo>
                    <a:pt x="288" y="52"/>
                    <a:pt x="288" y="52"/>
                    <a:pt x="288" y="52"/>
                  </a:cubicBezTo>
                  <a:cubicBezTo>
                    <a:pt x="289" y="51"/>
                    <a:pt x="289" y="51"/>
                    <a:pt x="289" y="51"/>
                  </a:cubicBezTo>
                  <a:cubicBezTo>
                    <a:pt x="290" y="51"/>
                    <a:pt x="290" y="51"/>
                    <a:pt x="290" y="51"/>
                  </a:cubicBezTo>
                  <a:cubicBezTo>
                    <a:pt x="291" y="51"/>
                    <a:pt x="291" y="51"/>
                    <a:pt x="291" y="51"/>
                  </a:cubicBezTo>
                  <a:cubicBezTo>
                    <a:pt x="293" y="51"/>
                    <a:pt x="293" y="51"/>
                    <a:pt x="293" y="51"/>
                  </a:cubicBezTo>
                  <a:cubicBezTo>
                    <a:pt x="293" y="51"/>
                    <a:pt x="293" y="51"/>
                    <a:pt x="293" y="51"/>
                  </a:cubicBezTo>
                  <a:cubicBezTo>
                    <a:pt x="294" y="51"/>
                    <a:pt x="294" y="51"/>
                    <a:pt x="294" y="51"/>
                  </a:cubicBezTo>
                  <a:cubicBezTo>
                    <a:pt x="295" y="50"/>
                    <a:pt x="295" y="50"/>
                    <a:pt x="295" y="50"/>
                  </a:cubicBezTo>
                  <a:cubicBezTo>
                    <a:pt x="296" y="50"/>
                    <a:pt x="296" y="50"/>
                    <a:pt x="296" y="50"/>
                  </a:cubicBezTo>
                  <a:cubicBezTo>
                    <a:pt x="296" y="50"/>
                    <a:pt x="296" y="50"/>
                    <a:pt x="296" y="50"/>
                  </a:cubicBezTo>
                  <a:cubicBezTo>
                    <a:pt x="297" y="51"/>
                    <a:pt x="297" y="51"/>
                    <a:pt x="297" y="51"/>
                  </a:cubicBezTo>
                  <a:cubicBezTo>
                    <a:pt x="297" y="51"/>
                    <a:pt x="297" y="51"/>
                    <a:pt x="297" y="51"/>
                  </a:cubicBezTo>
                  <a:cubicBezTo>
                    <a:pt x="299" y="52"/>
                    <a:pt x="299" y="52"/>
                    <a:pt x="299" y="52"/>
                  </a:cubicBezTo>
                  <a:cubicBezTo>
                    <a:pt x="300" y="53"/>
                    <a:pt x="300" y="53"/>
                    <a:pt x="300" y="53"/>
                  </a:cubicBezTo>
                  <a:cubicBezTo>
                    <a:pt x="300" y="54"/>
                    <a:pt x="300" y="54"/>
                    <a:pt x="300" y="54"/>
                  </a:cubicBezTo>
                  <a:cubicBezTo>
                    <a:pt x="301" y="54"/>
                    <a:pt x="301" y="54"/>
                    <a:pt x="301" y="54"/>
                  </a:cubicBezTo>
                  <a:cubicBezTo>
                    <a:pt x="302" y="55"/>
                    <a:pt x="302" y="55"/>
                    <a:pt x="302" y="55"/>
                  </a:cubicBezTo>
                  <a:cubicBezTo>
                    <a:pt x="302" y="54"/>
                    <a:pt x="302" y="54"/>
                    <a:pt x="302" y="54"/>
                  </a:cubicBezTo>
                  <a:cubicBezTo>
                    <a:pt x="303" y="54"/>
                    <a:pt x="303" y="54"/>
                    <a:pt x="303" y="54"/>
                  </a:cubicBezTo>
                  <a:cubicBezTo>
                    <a:pt x="302" y="54"/>
                    <a:pt x="302" y="54"/>
                    <a:pt x="302" y="54"/>
                  </a:cubicBezTo>
                  <a:cubicBezTo>
                    <a:pt x="301" y="54"/>
                    <a:pt x="301" y="54"/>
                    <a:pt x="301" y="54"/>
                  </a:cubicBezTo>
                  <a:cubicBezTo>
                    <a:pt x="301" y="53"/>
                    <a:pt x="301" y="53"/>
                    <a:pt x="301" y="53"/>
                  </a:cubicBezTo>
                  <a:cubicBezTo>
                    <a:pt x="301" y="53"/>
                    <a:pt x="301" y="53"/>
                    <a:pt x="301" y="53"/>
                  </a:cubicBezTo>
                  <a:cubicBezTo>
                    <a:pt x="302" y="52"/>
                    <a:pt x="302" y="52"/>
                    <a:pt x="302" y="52"/>
                  </a:cubicBezTo>
                  <a:cubicBezTo>
                    <a:pt x="304" y="52"/>
                    <a:pt x="304" y="52"/>
                    <a:pt x="304" y="52"/>
                  </a:cubicBezTo>
                  <a:cubicBezTo>
                    <a:pt x="305" y="53"/>
                    <a:pt x="305" y="53"/>
                    <a:pt x="305" y="53"/>
                  </a:cubicBezTo>
                  <a:cubicBezTo>
                    <a:pt x="305" y="53"/>
                    <a:pt x="305" y="53"/>
                    <a:pt x="305" y="53"/>
                  </a:cubicBezTo>
                  <a:cubicBezTo>
                    <a:pt x="305" y="52"/>
                    <a:pt x="305" y="52"/>
                    <a:pt x="305" y="52"/>
                  </a:cubicBezTo>
                  <a:cubicBezTo>
                    <a:pt x="305" y="51"/>
                    <a:pt x="305" y="51"/>
                    <a:pt x="305" y="51"/>
                  </a:cubicBezTo>
                  <a:cubicBezTo>
                    <a:pt x="305" y="50"/>
                    <a:pt x="305" y="50"/>
                    <a:pt x="305" y="50"/>
                  </a:cubicBezTo>
                  <a:cubicBezTo>
                    <a:pt x="305" y="50"/>
                    <a:pt x="305" y="50"/>
                    <a:pt x="305" y="50"/>
                  </a:cubicBezTo>
                  <a:cubicBezTo>
                    <a:pt x="305" y="51"/>
                    <a:pt x="305" y="51"/>
                    <a:pt x="305" y="51"/>
                  </a:cubicBezTo>
                  <a:cubicBezTo>
                    <a:pt x="304" y="52"/>
                    <a:pt x="304" y="52"/>
                    <a:pt x="304" y="52"/>
                  </a:cubicBezTo>
                  <a:cubicBezTo>
                    <a:pt x="303" y="52"/>
                    <a:pt x="303" y="52"/>
                    <a:pt x="303" y="52"/>
                  </a:cubicBezTo>
                  <a:cubicBezTo>
                    <a:pt x="301" y="52"/>
                    <a:pt x="301" y="52"/>
                    <a:pt x="301" y="52"/>
                  </a:cubicBezTo>
                  <a:cubicBezTo>
                    <a:pt x="300" y="52"/>
                    <a:pt x="300" y="52"/>
                    <a:pt x="300" y="52"/>
                  </a:cubicBezTo>
                  <a:cubicBezTo>
                    <a:pt x="300" y="51"/>
                    <a:pt x="300" y="51"/>
                    <a:pt x="300" y="51"/>
                  </a:cubicBezTo>
                  <a:cubicBezTo>
                    <a:pt x="299" y="51"/>
                    <a:pt x="299" y="51"/>
                    <a:pt x="299" y="51"/>
                  </a:cubicBezTo>
                  <a:cubicBezTo>
                    <a:pt x="298" y="51"/>
                    <a:pt x="298" y="51"/>
                    <a:pt x="298" y="51"/>
                  </a:cubicBezTo>
                  <a:cubicBezTo>
                    <a:pt x="297" y="49"/>
                    <a:pt x="297" y="49"/>
                    <a:pt x="297" y="49"/>
                  </a:cubicBezTo>
                  <a:cubicBezTo>
                    <a:pt x="296" y="48"/>
                    <a:pt x="296" y="48"/>
                    <a:pt x="296" y="48"/>
                  </a:cubicBezTo>
                  <a:cubicBezTo>
                    <a:pt x="297" y="47"/>
                    <a:pt x="297" y="47"/>
                    <a:pt x="297" y="47"/>
                  </a:cubicBezTo>
                  <a:cubicBezTo>
                    <a:pt x="298" y="48"/>
                    <a:pt x="298" y="48"/>
                    <a:pt x="298" y="48"/>
                  </a:cubicBezTo>
                  <a:cubicBezTo>
                    <a:pt x="298" y="49"/>
                    <a:pt x="298" y="49"/>
                    <a:pt x="298" y="49"/>
                  </a:cubicBezTo>
                  <a:cubicBezTo>
                    <a:pt x="298" y="49"/>
                    <a:pt x="298" y="49"/>
                    <a:pt x="298" y="49"/>
                  </a:cubicBezTo>
                  <a:cubicBezTo>
                    <a:pt x="299" y="48"/>
                    <a:pt x="299" y="48"/>
                    <a:pt x="299" y="48"/>
                  </a:cubicBezTo>
                  <a:cubicBezTo>
                    <a:pt x="299" y="47"/>
                    <a:pt x="299" y="47"/>
                    <a:pt x="299" y="47"/>
                  </a:cubicBezTo>
                  <a:cubicBezTo>
                    <a:pt x="299" y="47"/>
                    <a:pt x="299" y="47"/>
                    <a:pt x="299" y="47"/>
                  </a:cubicBezTo>
                  <a:cubicBezTo>
                    <a:pt x="298" y="47"/>
                    <a:pt x="298" y="47"/>
                    <a:pt x="298" y="47"/>
                  </a:cubicBezTo>
                  <a:cubicBezTo>
                    <a:pt x="298" y="46"/>
                    <a:pt x="298" y="46"/>
                    <a:pt x="298" y="46"/>
                  </a:cubicBezTo>
                  <a:cubicBezTo>
                    <a:pt x="299" y="45"/>
                    <a:pt x="299" y="45"/>
                    <a:pt x="299" y="45"/>
                  </a:cubicBezTo>
                  <a:cubicBezTo>
                    <a:pt x="299" y="44"/>
                    <a:pt x="299" y="44"/>
                    <a:pt x="299" y="44"/>
                  </a:cubicBezTo>
                  <a:cubicBezTo>
                    <a:pt x="300" y="43"/>
                    <a:pt x="300" y="43"/>
                    <a:pt x="300" y="43"/>
                  </a:cubicBezTo>
                  <a:cubicBezTo>
                    <a:pt x="299" y="40"/>
                    <a:pt x="299" y="40"/>
                    <a:pt x="299" y="40"/>
                  </a:cubicBezTo>
                  <a:cubicBezTo>
                    <a:pt x="299" y="39"/>
                    <a:pt x="299" y="39"/>
                    <a:pt x="299" y="39"/>
                  </a:cubicBezTo>
                  <a:cubicBezTo>
                    <a:pt x="298" y="39"/>
                    <a:pt x="298" y="39"/>
                    <a:pt x="298" y="39"/>
                  </a:cubicBezTo>
                  <a:cubicBezTo>
                    <a:pt x="298" y="38"/>
                    <a:pt x="298" y="38"/>
                    <a:pt x="298" y="38"/>
                  </a:cubicBezTo>
                  <a:cubicBezTo>
                    <a:pt x="298" y="38"/>
                    <a:pt x="298" y="38"/>
                    <a:pt x="298" y="38"/>
                  </a:cubicBezTo>
                  <a:cubicBezTo>
                    <a:pt x="299" y="37"/>
                    <a:pt x="299" y="37"/>
                    <a:pt x="299" y="37"/>
                  </a:cubicBezTo>
                  <a:cubicBezTo>
                    <a:pt x="299" y="37"/>
                    <a:pt x="299" y="37"/>
                    <a:pt x="299" y="37"/>
                  </a:cubicBezTo>
                  <a:cubicBezTo>
                    <a:pt x="300" y="38"/>
                    <a:pt x="300" y="38"/>
                    <a:pt x="300" y="38"/>
                  </a:cubicBezTo>
                  <a:cubicBezTo>
                    <a:pt x="300" y="38"/>
                    <a:pt x="300" y="38"/>
                    <a:pt x="300" y="38"/>
                  </a:cubicBezTo>
                  <a:cubicBezTo>
                    <a:pt x="301" y="39"/>
                    <a:pt x="301" y="39"/>
                    <a:pt x="301" y="39"/>
                  </a:cubicBezTo>
                  <a:cubicBezTo>
                    <a:pt x="301" y="39"/>
                    <a:pt x="301" y="39"/>
                    <a:pt x="301" y="39"/>
                  </a:cubicBezTo>
                  <a:cubicBezTo>
                    <a:pt x="301" y="38"/>
                    <a:pt x="301" y="38"/>
                    <a:pt x="301" y="38"/>
                  </a:cubicBezTo>
                  <a:cubicBezTo>
                    <a:pt x="301" y="37"/>
                    <a:pt x="301" y="37"/>
                    <a:pt x="301" y="37"/>
                  </a:cubicBezTo>
                  <a:cubicBezTo>
                    <a:pt x="300" y="37"/>
                    <a:pt x="300" y="37"/>
                    <a:pt x="300" y="37"/>
                  </a:cubicBezTo>
                  <a:cubicBezTo>
                    <a:pt x="299" y="36"/>
                    <a:pt x="299" y="36"/>
                    <a:pt x="299" y="36"/>
                  </a:cubicBezTo>
                  <a:cubicBezTo>
                    <a:pt x="299" y="36"/>
                    <a:pt x="299" y="36"/>
                    <a:pt x="299" y="36"/>
                  </a:cubicBezTo>
                  <a:cubicBezTo>
                    <a:pt x="300" y="35"/>
                    <a:pt x="300" y="35"/>
                    <a:pt x="300" y="35"/>
                  </a:cubicBezTo>
                  <a:cubicBezTo>
                    <a:pt x="302" y="32"/>
                    <a:pt x="302" y="32"/>
                    <a:pt x="302" y="32"/>
                  </a:cubicBezTo>
                  <a:cubicBezTo>
                    <a:pt x="304" y="32"/>
                    <a:pt x="304" y="32"/>
                    <a:pt x="304" y="32"/>
                  </a:cubicBezTo>
                  <a:cubicBezTo>
                    <a:pt x="304" y="32"/>
                    <a:pt x="304" y="32"/>
                    <a:pt x="304" y="32"/>
                  </a:cubicBezTo>
                  <a:cubicBezTo>
                    <a:pt x="305" y="33"/>
                    <a:pt x="305" y="33"/>
                    <a:pt x="305" y="33"/>
                  </a:cubicBezTo>
                  <a:cubicBezTo>
                    <a:pt x="306" y="33"/>
                    <a:pt x="306" y="33"/>
                    <a:pt x="306" y="33"/>
                  </a:cubicBezTo>
                  <a:cubicBezTo>
                    <a:pt x="307" y="33"/>
                    <a:pt x="307" y="33"/>
                    <a:pt x="307" y="33"/>
                  </a:cubicBezTo>
                  <a:cubicBezTo>
                    <a:pt x="308" y="35"/>
                    <a:pt x="308" y="35"/>
                    <a:pt x="308" y="35"/>
                  </a:cubicBezTo>
                  <a:cubicBezTo>
                    <a:pt x="308" y="35"/>
                    <a:pt x="308" y="35"/>
                    <a:pt x="308" y="35"/>
                  </a:cubicBezTo>
                  <a:cubicBezTo>
                    <a:pt x="309" y="37"/>
                    <a:pt x="309" y="37"/>
                    <a:pt x="309" y="37"/>
                  </a:cubicBezTo>
                  <a:cubicBezTo>
                    <a:pt x="310" y="38"/>
                    <a:pt x="310" y="38"/>
                    <a:pt x="310" y="38"/>
                  </a:cubicBezTo>
                  <a:cubicBezTo>
                    <a:pt x="310" y="40"/>
                    <a:pt x="310" y="40"/>
                    <a:pt x="310" y="40"/>
                  </a:cubicBezTo>
                  <a:cubicBezTo>
                    <a:pt x="310" y="41"/>
                    <a:pt x="310" y="41"/>
                    <a:pt x="310" y="41"/>
                  </a:cubicBezTo>
                  <a:cubicBezTo>
                    <a:pt x="311" y="42"/>
                    <a:pt x="311" y="42"/>
                    <a:pt x="311" y="42"/>
                  </a:cubicBezTo>
                  <a:cubicBezTo>
                    <a:pt x="311" y="42"/>
                    <a:pt x="311" y="42"/>
                    <a:pt x="311" y="42"/>
                  </a:cubicBezTo>
                  <a:cubicBezTo>
                    <a:pt x="311" y="42"/>
                    <a:pt x="311" y="42"/>
                    <a:pt x="311" y="42"/>
                  </a:cubicBezTo>
                  <a:cubicBezTo>
                    <a:pt x="312" y="42"/>
                    <a:pt x="312" y="42"/>
                    <a:pt x="312" y="42"/>
                  </a:cubicBezTo>
                  <a:cubicBezTo>
                    <a:pt x="312" y="43"/>
                    <a:pt x="312" y="43"/>
                    <a:pt x="312" y="43"/>
                  </a:cubicBezTo>
                  <a:cubicBezTo>
                    <a:pt x="313" y="42"/>
                    <a:pt x="313" y="42"/>
                    <a:pt x="313" y="42"/>
                  </a:cubicBezTo>
                  <a:cubicBezTo>
                    <a:pt x="313" y="42"/>
                    <a:pt x="313" y="42"/>
                    <a:pt x="313" y="42"/>
                  </a:cubicBezTo>
                  <a:cubicBezTo>
                    <a:pt x="314" y="42"/>
                    <a:pt x="314" y="42"/>
                    <a:pt x="314" y="42"/>
                  </a:cubicBezTo>
                  <a:cubicBezTo>
                    <a:pt x="313" y="42"/>
                    <a:pt x="313" y="42"/>
                    <a:pt x="313" y="42"/>
                  </a:cubicBezTo>
                  <a:cubicBezTo>
                    <a:pt x="312" y="42"/>
                    <a:pt x="312" y="42"/>
                    <a:pt x="312" y="42"/>
                  </a:cubicBezTo>
                  <a:cubicBezTo>
                    <a:pt x="312" y="41"/>
                    <a:pt x="312" y="41"/>
                    <a:pt x="312" y="41"/>
                  </a:cubicBezTo>
                  <a:cubicBezTo>
                    <a:pt x="311" y="41"/>
                    <a:pt x="311" y="41"/>
                    <a:pt x="311" y="41"/>
                  </a:cubicBezTo>
                  <a:cubicBezTo>
                    <a:pt x="311" y="40"/>
                    <a:pt x="311" y="40"/>
                    <a:pt x="311" y="40"/>
                  </a:cubicBezTo>
                  <a:cubicBezTo>
                    <a:pt x="312" y="39"/>
                    <a:pt x="312" y="39"/>
                    <a:pt x="312" y="39"/>
                  </a:cubicBezTo>
                  <a:cubicBezTo>
                    <a:pt x="312" y="39"/>
                    <a:pt x="312" y="39"/>
                    <a:pt x="312" y="39"/>
                  </a:cubicBezTo>
                  <a:cubicBezTo>
                    <a:pt x="312" y="36"/>
                    <a:pt x="312" y="36"/>
                    <a:pt x="312" y="36"/>
                  </a:cubicBezTo>
                  <a:cubicBezTo>
                    <a:pt x="311" y="35"/>
                    <a:pt x="311" y="35"/>
                    <a:pt x="311" y="35"/>
                  </a:cubicBezTo>
                  <a:cubicBezTo>
                    <a:pt x="312" y="34"/>
                    <a:pt x="312" y="34"/>
                    <a:pt x="312" y="34"/>
                  </a:cubicBezTo>
                  <a:cubicBezTo>
                    <a:pt x="313" y="34"/>
                    <a:pt x="313" y="34"/>
                    <a:pt x="313" y="34"/>
                  </a:cubicBezTo>
                  <a:cubicBezTo>
                    <a:pt x="314" y="34"/>
                    <a:pt x="314" y="34"/>
                    <a:pt x="314" y="34"/>
                  </a:cubicBezTo>
                  <a:cubicBezTo>
                    <a:pt x="315" y="35"/>
                    <a:pt x="315" y="35"/>
                    <a:pt x="315" y="35"/>
                  </a:cubicBezTo>
                  <a:cubicBezTo>
                    <a:pt x="316" y="35"/>
                    <a:pt x="316" y="35"/>
                    <a:pt x="316" y="35"/>
                  </a:cubicBezTo>
                  <a:cubicBezTo>
                    <a:pt x="318" y="35"/>
                    <a:pt x="318" y="35"/>
                    <a:pt x="318" y="35"/>
                  </a:cubicBezTo>
                  <a:cubicBezTo>
                    <a:pt x="320" y="35"/>
                    <a:pt x="320" y="35"/>
                    <a:pt x="320" y="35"/>
                  </a:cubicBezTo>
                  <a:cubicBezTo>
                    <a:pt x="321" y="35"/>
                    <a:pt x="321" y="35"/>
                    <a:pt x="321" y="35"/>
                  </a:cubicBezTo>
                  <a:cubicBezTo>
                    <a:pt x="322" y="35"/>
                    <a:pt x="322" y="35"/>
                    <a:pt x="322" y="35"/>
                  </a:cubicBezTo>
                  <a:cubicBezTo>
                    <a:pt x="323" y="35"/>
                    <a:pt x="323" y="35"/>
                    <a:pt x="323" y="35"/>
                  </a:cubicBezTo>
                  <a:cubicBezTo>
                    <a:pt x="324" y="36"/>
                    <a:pt x="324" y="36"/>
                    <a:pt x="324" y="36"/>
                  </a:cubicBezTo>
                  <a:cubicBezTo>
                    <a:pt x="325" y="36"/>
                    <a:pt x="325" y="36"/>
                    <a:pt x="325" y="36"/>
                  </a:cubicBezTo>
                  <a:cubicBezTo>
                    <a:pt x="326" y="36"/>
                    <a:pt x="326" y="36"/>
                    <a:pt x="326" y="36"/>
                  </a:cubicBezTo>
                  <a:cubicBezTo>
                    <a:pt x="326" y="35"/>
                    <a:pt x="326" y="35"/>
                    <a:pt x="326" y="35"/>
                  </a:cubicBezTo>
                  <a:cubicBezTo>
                    <a:pt x="325" y="35"/>
                    <a:pt x="325" y="35"/>
                    <a:pt x="325" y="35"/>
                  </a:cubicBezTo>
                  <a:cubicBezTo>
                    <a:pt x="324" y="35"/>
                    <a:pt x="324" y="35"/>
                    <a:pt x="324" y="35"/>
                  </a:cubicBezTo>
                  <a:cubicBezTo>
                    <a:pt x="323" y="35"/>
                    <a:pt x="323" y="35"/>
                    <a:pt x="323" y="35"/>
                  </a:cubicBezTo>
                  <a:cubicBezTo>
                    <a:pt x="322" y="34"/>
                    <a:pt x="322" y="34"/>
                    <a:pt x="322" y="34"/>
                  </a:cubicBezTo>
                  <a:cubicBezTo>
                    <a:pt x="322" y="34"/>
                    <a:pt x="322" y="34"/>
                    <a:pt x="322" y="34"/>
                  </a:cubicBezTo>
                  <a:cubicBezTo>
                    <a:pt x="323" y="34"/>
                    <a:pt x="323" y="34"/>
                    <a:pt x="323" y="34"/>
                  </a:cubicBezTo>
                  <a:cubicBezTo>
                    <a:pt x="324" y="34"/>
                    <a:pt x="324" y="34"/>
                    <a:pt x="324" y="34"/>
                  </a:cubicBezTo>
                  <a:cubicBezTo>
                    <a:pt x="327" y="33"/>
                    <a:pt x="327" y="33"/>
                    <a:pt x="327" y="33"/>
                  </a:cubicBezTo>
                  <a:cubicBezTo>
                    <a:pt x="329" y="33"/>
                    <a:pt x="329" y="33"/>
                    <a:pt x="329" y="33"/>
                  </a:cubicBezTo>
                  <a:cubicBezTo>
                    <a:pt x="331" y="34"/>
                    <a:pt x="331" y="34"/>
                    <a:pt x="331" y="34"/>
                  </a:cubicBezTo>
                  <a:cubicBezTo>
                    <a:pt x="332" y="34"/>
                    <a:pt x="332" y="34"/>
                    <a:pt x="332" y="34"/>
                  </a:cubicBezTo>
                  <a:cubicBezTo>
                    <a:pt x="333" y="34"/>
                    <a:pt x="333" y="34"/>
                    <a:pt x="333" y="34"/>
                  </a:cubicBezTo>
                  <a:cubicBezTo>
                    <a:pt x="334" y="34"/>
                    <a:pt x="334" y="34"/>
                    <a:pt x="334" y="34"/>
                  </a:cubicBezTo>
                  <a:cubicBezTo>
                    <a:pt x="333" y="33"/>
                    <a:pt x="333" y="33"/>
                    <a:pt x="333" y="33"/>
                  </a:cubicBezTo>
                  <a:cubicBezTo>
                    <a:pt x="333" y="33"/>
                    <a:pt x="333" y="33"/>
                    <a:pt x="333" y="33"/>
                  </a:cubicBezTo>
                  <a:cubicBezTo>
                    <a:pt x="332" y="33"/>
                    <a:pt x="332" y="33"/>
                    <a:pt x="332" y="33"/>
                  </a:cubicBezTo>
                  <a:cubicBezTo>
                    <a:pt x="332" y="33"/>
                    <a:pt x="332" y="33"/>
                    <a:pt x="332" y="33"/>
                  </a:cubicBezTo>
                  <a:cubicBezTo>
                    <a:pt x="331" y="32"/>
                    <a:pt x="331" y="32"/>
                    <a:pt x="331" y="32"/>
                  </a:cubicBezTo>
                  <a:cubicBezTo>
                    <a:pt x="330" y="32"/>
                    <a:pt x="330" y="32"/>
                    <a:pt x="330" y="32"/>
                  </a:cubicBezTo>
                  <a:cubicBezTo>
                    <a:pt x="330" y="32"/>
                    <a:pt x="330" y="32"/>
                    <a:pt x="330" y="32"/>
                  </a:cubicBezTo>
                  <a:cubicBezTo>
                    <a:pt x="327" y="32"/>
                    <a:pt x="327" y="32"/>
                    <a:pt x="327" y="32"/>
                  </a:cubicBezTo>
                  <a:cubicBezTo>
                    <a:pt x="327" y="32"/>
                    <a:pt x="327" y="32"/>
                    <a:pt x="327" y="32"/>
                  </a:cubicBezTo>
                  <a:cubicBezTo>
                    <a:pt x="328" y="31"/>
                    <a:pt x="328" y="31"/>
                    <a:pt x="328" y="31"/>
                  </a:cubicBezTo>
                  <a:cubicBezTo>
                    <a:pt x="328" y="30"/>
                    <a:pt x="328" y="30"/>
                    <a:pt x="328" y="30"/>
                  </a:cubicBezTo>
                  <a:cubicBezTo>
                    <a:pt x="329" y="30"/>
                    <a:pt x="329" y="30"/>
                    <a:pt x="329" y="30"/>
                  </a:cubicBezTo>
                  <a:cubicBezTo>
                    <a:pt x="330" y="29"/>
                    <a:pt x="330" y="29"/>
                    <a:pt x="330" y="29"/>
                  </a:cubicBezTo>
                  <a:cubicBezTo>
                    <a:pt x="331" y="28"/>
                    <a:pt x="331" y="28"/>
                    <a:pt x="331" y="28"/>
                  </a:cubicBezTo>
                  <a:cubicBezTo>
                    <a:pt x="333" y="27"/>
                    <a:pt x="333" y="27"/>
                    <a:pt x="333" y="27"/>
                  </a:cubicBezTo>
                  <a:cubicBezTo>
                    <a:pt x="334" y="27"/>
                    <a:pt x="334" y="27"/>
                    <a:pt x="334" y="27"/>
                  </a:cubicBezTo>
                  <a:cubicBezTo>
                    <a:pt x="336" y="26"/>
                    <a:pt x="336" y="26"/>
                    <a:pt x="336" y="26"/>
                  </a:cubicBezTo>
                  <a:cubicBezTo>
                    <a:pt x="336" y="26"/>
                    <a:pt x="336" y="26"/>
                    <a:pt x="336" y="26"/>
                  </a:cubicBezTo>
                  <a:cubicBezTo>
                    <a:pt x="334" y="26"/>
                    <a:pt x="334" y="26"/>
                    <a:pt x="334" y="26"/>
                  </a:cubicBezTo>
                  <a:cubicBezTo>
                    <a:pt x="332" y="27"/>
                    <a:pt x="332" y="27"/>
                    <a:pt x="332" y="27"/>
                  </a:cubicBezTo>
                  <a:cubicBezTo>
                    <a:pt x="330" y="28"/>
                    <a:pt x="330" y="28"/>
                    <a:pt x="330" y="28"/>
                  </a:cubicBezTo>
                  <a:cubicBezTo>
                    <a:pt x="330" y="29"/>
                    <a:pt x="330" y="29"/>
                    <a:pt x="330" y="29"/>
                  </a:cubicBezTo>
                  <a:cubicBezTo>
                    <a:pt x="329" y="29"/>
                    <a:pt x="329" y="29"/>
                    <a:pt x="329" y="29"/>
                  </a:cubicBezTo>
                  <a:cubicBezTo>
                    <a:pt x="329" y="28"/>
                    <a:pt x="329" y="28"/>
                    <a:pt x="329" y="28"/>
                  </a:cubicBezTo>
                  <a:cubicBezTo>
                    <a:pt x="329" y="28"/>
                    <a:pt x="329" y="28"/>
                    <a:pt x="329" y="28"/>
                  </a:cubicBezTo>
                  <a:cubicBezTo>
                    <a:pt x="328" y="29"/>
                    <a:pt x="328" y="29"/>
                    <a:pt x="328" y="29"/>
                  </a:cubicBezTo>
                  <a:cubicBezTo>
                    <a:pt x="327" y="29"/>
                    <a:pt x="327" y="29"/>
                    <a:pt x="327" y="29"/>
                  </a:cubicBezTo>
                  <a:cubicBezTo>
                    <a:pt x="326" y="30"/>
                    <a:pt x="326" y="30"/>
                    <a:pt x="326" y="30"/>
                  </a:cubicBezTo>
                  <a:cubicBezTo>
                    <a:pt x="327" y="30"/>
                    <a:pt x="327" y="30"/>
                    <a:pt x="327" y="30"/>
                  </a:cubicBezTo>
                  <a:cubicBezTo>
                    <a:pt x="327" y="31"/>
                    <a:pt x="327" y="31"/>
                    <a:pt x="327" y="31"/>
                  </a:cubicBezTo>
                  <a:cubicBezTo>
                    <a:pt x="325" y="32"/>
                    <a:pt x="325" y="32"/>
                    <a:pt x="325" y="32"/>
                  </a:cubicBezTo>
                  <a:cubicBezTo>
                    <a:pt x="324" y="32"/>
                    <a:pt x="324" y="32"/>
                    <a:pt x="324" y="32"/>
                  </a:cubicBezTo>
                  <a:cubicBezTo>
                    <a:pt x="321" y="33"/>
                    <a:pt x="321" y="33"/>
                    <a:pt x="321" y="33"/>
                  </a:cubicBezTo>
                  <a:cubicBezTo>
                    <a:pt x="320" y="33"/>
                    <a:pt x="320" y="33"/>
                    <a:pt x="320" y="33"/>
                  </a:cubicBezTo>
                  <a:cubicBezTo>
                    <a:pt x="319" y="33"/>
                    <a:pt x="319" y="33"/>
                    <a:pt x="319" y="33"/>
                  </a:cubicBezTo>
                  <a:cubicBezTo>
                    <a:pt x="317" y="33"/>
                    <a:pt x="317" y="33"/>
                    <a:pt x="317" y="33"/>
                  </a:cubicBezTo>
                  <a:cubicBezTo>
                    <a:pt x="316" y="32"/>
                    <a:pt x="316" y="32"/>
                    <a:pt x="316" y="32"/>
                  </a:cubicBezTo>
                  <a:cubicBezTo>
                    <a:pt x="314" y="32"/>
                    <a:pt x="314" y="32"/>
                    <a:pt x="314" y="32"/>
                  </a:cubicBezTo>
                  <a:cubicBezTo>
                    <a:pt x="314" y="32"/>
                    <a:pt x="314" y="32"/>
                    <a:pt x="314" y="32"/>
                  </a:cubicBezTo>
                  <a:cubicBezTo>
                    <a:pt x="314" y="32"/>
                    <a:pt x="314" y="32"/>
                    <a:pt x="314" y="32"/>
                  </a:cubicBezTo>
                  <a:cubicBezTo>
                    <a:pt x="315" y="31"/>
                    <a:pt x="315" y="31"/>
                    <a:pt x="315" y="31"/>
                  </a:cubicBezTo>
                  <a:cubicBezTo>
                    <a:pt x="316" y="31"/>
                    <a:pt x="316" y="31"/>
                    <a:pt x="316" y="31"/>
                  </a:cubicBezTo>
                  <a:cubicBezTo>
                    <a:pt x="317" y="30"/>
                    <a:pt x="317" y="30"/>
                    <a:pt x="317" y="30"/>
                  </a:cubicBezTo>
                  <a:cubicBezTo>
                    <a:pt x="318" y="30"/>
                    <a:pt x="318" y="30"/>
                    <a:pt x="318" y="30"/>
                  </a:cubicBezTo>
                  <a:cubicBezTo>
                    <a:pt x="319" y="29"/>
                    <a:pt x="319" y="29"/>
                    <a:pt x="319" y="29"/>
                  </a:cubicBezTo>
                  <a:cubicBezTo>
                    <a:pt x="318" y="29"/>
                    <a:pt x="318" y="29"/>
                    <a:pt x="318" y="29"/>
                  </a:cubicBezTo>
                  <a:cubicBezTo>
                    <a:pt x="317" y="30"/>
                    <a:pt x="317" y="30"/>
                    <a:pt x="317" y="30"/>
                  </a:cubicBezTo>
                  <a:cubicBezTo>
                    <a:pt x="316" y="30"/>
                    <a:pt x="316" y="30"/>
                    <a:pt x="316" y="30"/>
                  </a:cubicBezTo>
                  <a:cubicBezTo>
                    <a:pt x="315" y="30"/>
                    <a:pt x="315" y="30"/>
                    <a:pt x="315" y="30"/>
                  </a:cubicBezTo>
                  <a:cubicBezTo>
                    <a:pt x="314" y="30"/>
                    <a:pt x="314" y="30"/>
                    <a:pt x="314" y="30"/>
                  </a:cubicBezTo>
                  <a:cubicBezTo>
                    <a:pt x="314" y="29"/>
                    <a:pt x="314" y="29"/>
                    <a:pt x="314" y="29"/>
                  </a:cubicBezTo>
                  <a:cubicBezTo>
                    <a:pt x="315" y="29"/>
                    <a:pt x="315" y="29"/>
                    <a:pt x="315" y="29"/>
                  </a:cubicBezTo>
                  <a:cubicBezTo>
                    <a:pt x="315" y="29"/>
                    <a:pt x="315" y="29"/>
                    <a:pt x="315" y="29"/>
                  </a:cubicBezTo>
                  <a:cubicBezTo>
                    <a:pt x="313" y="29"/>
                    <a:pt x="313" y="29"/>
                    <a:pt x="313" y="29"/>
                  </a:cubicBezTo>
                  <a:cubicBezTo>
                    <a:pt x="313" y="30"/>
                    <a:pt x="313" y="30"/>
                    <a:pt x="313" y="30"/>
                  </a:cubicBezTo>
                  <a:cubicBezTo>
                    <a:pt x="312" y="31"/>
                    <a:pt x="312" y="31"/>
                    <a:pt x="312" y="31"/>
                  </a:cubicBezTo>
                  <a:cubicBezTo>
                    <a:pt x="310" y="31"/>
                    <a:pt x="310" y="31"/>
                    <a:pt x="310" y="31"/>
                  </a:cubicBezTo>
                  <a:cubicBezTo>
                    <a:pt x="309" y="31"/>
                    <a:pt x="309" y="31"/>
                    <a:pt x="309" y="31"/>
                  </a:cubicBezTo>
                  <a:cubicBezTo>
                    <a:pt x="307" y="31"/>
                    <a:pt x="307" y="31"/>
                    <a:pt x="307" y="31"/>
                  </a:cubicBezTo>
                  <a:cubicBezTo>
                    <a:pt x="306" y="30"/>
                    <a:pt x="306" y="30"/>
                    <a:pt x="306" y="30"/>
                  </a:cubicBezTo>
                  <a:cubicBezTo>
                    <a:pt x="306" y="29"/>
                    <a:pt x="306" y="29"/>
                    <a:pt x="306" y="29"/>
                  </a:cubicBezTo>
                  <a:cubicBezTo>
                    <a:pt x="305" y="29"/>
                    <a:pt x="305" y="29"/>
                    <a:pt x="305" y="29"/>
                  </a:cubicBezTo>
                  <a:cubicBezTo>
                    <a:pt x="304" y="29"/>
                    <a:pt x="304" y="29"/>
                    <a:pt x="304" y="29"/>
                  </a:cubicBezTo>
                  <a:cubicBezTo>
                    <a:pt x="304" y="28"/>
                    <a:pt x="304" y="28"/>
                    <a:pt x="304" y="28"/>
                  </a:cubicBezTo>
                  <a:cubicBezTo>
                    <a:pt x="305" y="28"/>
                    <a:pt x="305" y="28"/>
                    <a:pt x="305" y="28"/>
                  </a:cubicBezTo>
                  <a:cubicBezTo>
                    <a:pt x="306" y="27"/>
                    <a:pt x="306" y="27"/>
                    <a:pt x="306" y="27"/>
                  </a:cubicBezTo>
                  <a:cubicBezTo>
                    <a:pt x="307" y="26"/>
                    <a:pt x="307" y="26"/>
                    <a:pt x="307" y="26"/>
                  </a:cubicBezTo>
                  <a:cubicBezTo>
                    <a:pt x="308" y="25"/>
                    <a:pt x="308" y="25"/>
                    <a:pt x="308" y="25"/>
                  </a:cubicBezTo>
                  <a:cubicBezTo>
                    <a:pt x="309" y="24"/>
                    <a:pt x="309" y="24"/>
                    <a:pt x="309" y="24"/>
                  </a:cubicBezTo>
                  <a:cubicBezTo>
                    <a:pt x="309" y="24"/>
                    <a:pt x="309" y="24"/>
                    <a:pt x="309" y="24"/>
                  </a:cubicBezTo>
                  <a:cubicBezTo>
                    <a:pt x="310" y="24"/>
                    <a:pt x="310" y="24"/>
                    <a:pt x="310" y="24"/>
                  </a:cubicBezTo>
                  <a:cubicBezTo>
                    <a:pt x="312" y="24"/>
                    <a:pt x="312" y="24"/>
                    <a:pt x="312" y="24"/>
                  </a:cubicBezTo>
                  <a:cubicBezTo>
                    <a:pt x="313" y="24"/>
                    <a:pt x="313" y="24"/>
                    <a:pt x="313" y="24"/>
                  </a:cubicBezTo>
                  <a:cubicBezTo>
                    <a:pt x="313" y="24"/>
                    <a:pt x="313" y="24"/>
                    <a:pt x="313" y="24"/>
                  </a:cubicBezTo>
                  <a:cubicBezTo>
                    <a:pt x="315" y="25"/>
                    <a:pt x="315" y="25"/>
                    <a:pt x="315" y="25"/>
                  </a:cubicBezTo>
                  <a:cubicBezTo>
                    <a:pt x="317" y="25"/>
                    <a:pt x="317" y="25"/>
                    <a:pt x="317" y="25"/>
                  </a:cubicBezTo>
                  <a:cubicBezTo>
                    <a:pt x="317" y="25"/>
                    <a:pt x="317" y="25"/>
                    <a:pt x="317" y="25"/>
                  </a:cubicBezTo>
                  <a:cubicBezTo>
                    <a:pt x="319" y="25"/>
                    <a:pt x="319" y="25"/>
                    <a:pt x="319" y="25"/>
                  </a:cubicBezTo>
                  <a:cubicBezTo>
                    <a:pt x="319" y="25"/>
                    <a:pt x="319" y="25"/>
                    <a:pt x="319" y="25"/>
                  </a:cubicBezTo>
                  <a:cubicBezTo>
                    <a:pt x="318" y="24"/>
                    <a:pt x="318" y="24"/>
                    <a:pt x="318" y="24"/>
                  </a:cubicBezTo>
                  <a:cubicBezTo>
                    <a:pt x="317" y="25"/>
                    <a:pt x="317" y="25"/>
                    <a:pt x="317" y="25"/>
                  </a:cubicBezTo>
                  <a:cubicBezTo>
                    <a:pt x="315" y="24"/>
                    <a:pt x="315" y="24"/>
                    <a:pt x="315" y="24"/>
                  </a:cubicBezTo>
                  <a:cubicBezTo>
                    <a:pt x="314" y="24"/>
                    <a:pt x="314" y="24"/>
                    <a:pt x="314" y="24"/>
                  </a:cubicBezTo>
                  <a:cubicBezTo>
                    <a:pt x="313" y="24"/>
                    <a:pt x="313" y="24"/>
                    <a:pt x="313" y="24"/>
                  </a:cubicBezTo>
                  <a:cubicBezTo>
                    <a:pt x="311" y="24"/>
                    <a:pt x="311" y="24"/>
                    <a:pt x="311" y="24"/>
                  </a:cubicBezTo>
                  <a:cubicBezTo>
                    <a:pt x="309" y="23"/>
                    <a:pt x="309" y="23"/>
                    <a:pt x="309" y="23"/>
                  </a:cubicBezTo>
                  <a:cubicBezTo>
                    <a:pt x="308" y="23"/>
                    <a:pt x="308" y="23"/>
                    <a:pt x="308" y="23"/>
                  </a:cubicBezTo>
                  <a:cubicBezTo>
                    <a:pt x="308" y="24"/>
                    <a:pt x="308" y="24"/>
                    <a:pt x="308" y="24"/>
                  </a:cubicBezTo>
                  <a:cubicBezTo>
                    <a:pt x="307" y="25"/>
                    <a:pt x="307" y="25"/>
                    <a:pt x="307" y="25"/>
                  </a:cubicBezTo>
                  <a:cubicBezTo>
                    <a:pt x="306" y="26"/>
                    <a:pt x="306" y="26"/>
                    <a:pt x="306" y="26"/>
                  </a:cubicBezTo>
                  <a:cubicBezTo>
                    <a:pt x="304" y="26"/>
                    <a:pt x="304" y="26"/>
                    <a:pt x="304" y="26"/>
                  </a:cubicBezTo>
                  <a:cubicBezTo>
                    <a:pt x="303" y="28"/>
                    <a:pt x="303" y="28"/>
                    <a:pt x="303" y="28"/>
                  </a:cubicBezTo>
                  <a:cubicBezTo>
                    <a:pt x="303" y="28"/>
                    <a:pt x="303" y="28"/>
                    <a:pt x="303" y="28"/>
                  </a:cubicBezTo>
                  <a:cubicBezTo>
                    <a:pt x="302" y="27"/>
                    <a:pt x="302" y="27"/>
                    <a:pt x="302" y="27"/>
                  </a:cubicBezTo>
                  <a:cubicBezTo>
                    <a:pt x="301" y="26"/>
                    <a:pt x="301" y="26"/>
                    <a:pt x="301" y="26"/>
                  </a:cubicBezTo>
                  <a:cubicBezTo>
                    <a:pt x="300" y="26"/>
                    <a:pt x="300" y="26"/>
                    <a:pt x="300" y="26"/>
                  </a:cubicBezTo>
                  <a:cubicBezTo>
                    <a:pt x="300" y="25"/>
                    <a:pt x="300" y="25"/>
                    <a:pt x="300" y="25"/>
                  </a:cubicBezTo>
                  <a:cubicBezTo>
                    <a:pt x="299" y="24"/>
                    <a:pt x="299" y="24"/>
                    <a:pt x="299" y="24"/>
                  </a:cubicBezTo>
                  <a:cubicBezTo>
                    <a:pt x="299" y="23"/>
                    <a:pt x="299" y="23"/>
                    <a:pt x="299" y="23"/>
                  </a:cubicBezTo>
                  <a:cubicBezTo>
                    <a:pt x="299" y="23"/>
                    <a:pt x="299" y="23"/>
                    <a:pt x="299" y="23"/>
                  </a:cubicBezTo>
                  <a:cubicBezTo>
                    <a:pt x="299" y="22"/>
                    <a:pt x="299" y="22"/>
                    <a:pt x="299" y="22"/>
                  </a:cubicBezTo>
                  <a:cubicBezTo>
                    <a:pt x="299" y="21"/>
                    <a:pt x="299" y="21"/>
                    <a:pt x="299" y="21"/>
                  </a:cubicBezTo>
                  <a:cubicBezTo>
                    <a:pt x="300" y="22"/>
                    <a:pt x="300" y="22"/>
                    <a:pt x="300" y="22"/>
                  </a:cubicBezTo>
                  <a:cubicBezTo>
                    <a:pt x="301" y="21"/>
                    <a:pt x="301" y="21"/>
                    <a:pt x="301" y="21"/>
                  </a:cubicBezTo>
                  <a:cubicBezTo>
                    <a:pt x="301" y="22"/>
                    <a:pt x="301" y="22"/>
                    <a:pt x="301" y="22"/>
                  </a:cubicBezTo>
                  <a:cubicBezTo>
                    <a:pt x="304" y="22"/>
                    <a:pt x="304" y="22"/>
                    <a:pt x="304" y="22"/>
                  </a:cubicBezTo>
                  <a:cubicBezTo>
                    <a:pt x="305" y="23"/>
                    <a:pt x="305" y="23"/>
                    <a:pt x="305" y="23"/>
                  </a:cubicBezTo>
                  <a:cubicBezTo>
                    <a:pt x="306" y="23"/>
                    <a:pt x="306" y="23"/>
                    <a:pt x="306" y="23"/>
                  </a:cubicBezTo>
                  <a:cubicBezTo>
                    <a:pt x="306" y="23"/>
                    <a:pt x="306" y="23"/>
                    <a:pt x="306" y="23"/>
                  </a:cubicBezTo>
                  <a:cubicBezTo>
                    <a:pt x="307" y="23"/>
                    <a:pt x="307" y="23"/>
                    <a:pt x="307" y="23"/>
                  </a:cubicBezTo>
                  <a:cubicBezTo>
                    <a:pt x="308" y="22"/>
                    <a:pt x="308" y="22"/>
                    <a:pt x="308" y="22"/>
                  </a:cubicBezTo>
                  <a:cubicBezTo>
                    <a:pt x="309" y="23"/>
                    <a:pt x="309" y="23"/>
                    <a:pt x="309" y="23"/>
                  </a:cubicBezTo>
                  <a:cubicBezTo>
                    <a:pt x="310" y="22"/>
                    <a:pt x="310" y="22"/>
                    <a:pt x="310" y="22"/>
                  </a:cubicBezTo>
                  <a:cubicBezTo>
                    <a:pt x="311" y="22"/>
                    <a:pt x="311" y="22"/>
                    <a:pt x="311" y="22"/>
                  </a:cubicBezTo>
                  <a:cubicBezTo>
                    <a:pt x="311" y="22"/>
                    <a:pt x="311" y="22"/>
                    <a:pt x="311" y="22"/>
                  </a:cubicBezTo>
                  <a:cubicBezTo>
                    <a:pt x="313" y="22"/>
                    <a:pt x="313" y="22"/>
                    <a:pt x="313" y="22"/>
                  </a:cubicBezTo>
                  <a:cubicBezTo>
                    <a:pt x="315" y="21"/>
                    <a:pt x="315" y="21"/>
                    <a:pt x="315" y="21"/>
                  </a:cubicBezTo>
                  <a:cubicBezTo>
                    <a:pt x="315" y="21"/>
                    <a:pt x="315" y="21"/>
                    <a:pt x="315" y="21"/>
                  </a:cubicBezTo>
                  <a:cubicBezTo>
                    <a:pt x="315" y="20"/>
                    <a:pt x="315" y="20"/>
                    <a:pt x="315" y="20"/>
                  </a:cubicBezTo>
                  <a:cubicBezTo>
                    <a:pt x="314" y="21"/>
                    <a:pt x="314" y="21"/>
                    <a:pt x="314" y="21"/>
                  </a:cubicBezTo>
                  <a:cubicBezTo>
                    <a:pt x="314" y="21"/>
                    <a:pt x="314" y="21"/>
                    <a:pt x="314" y="21"/>
                  </a:cubicBezTo>
                  <a:cubicBezTo>
                    <a:pt x="313" y="21"/>
                    <a:pt x="313" y="21"/>
                    <a:pt x="313" y="21"/>
                  </a:cubicBezTo>
                  <a:cubicBezTo>
                    <a:pt x="312" y="21"/>
                    <a:pt x="312" y="21"/>
                    <a:pt x="312" y="21"/>
                  </a:cubicBezTo>
                  <a:cubicBezTo>
                    <a:pt x="310" y="21"/>
                    <a:pt x="310" y="21"/>
                    <a:pt x="310" y="21"/>
                  </a:cubicBezTo>
                  <a:cubicBezTo>
                    <a:pt x="309" y="22"/>
                    <a:pt x="309" y="22"/>
                    <a:pt x="309" y="22"/>
                  </a:cubicBezTo>
                  <a:cubicBezTo>
                    <a:pt x="308" y="22"/>
                    <a:pt x="308" y="22"/>
                    <a:pt x="308" y="22"/>
                  </a:cubicBezTo>
                  <a:cubicBezTo>
                    <a:pt x="307" y="22"/>
                    <a:pt x="307" y="22"/>
                    <a:pt x="307" y="22"/>
                  </a:cubicBezTo>
                  <a:cubicBezTo>
                    <a:pt x="307" y="22"/>
                    <a:pt x="307" y="22"/>
                    <a:pt x="307" y="22"/>
                  </a:cubicBezTo>
                  <a:cubicBezTo>
                    <a:pt x="306" y="22"/>
                    <a:pt x="306" y="22"/>
                    <a:pt x="306" y="22"/>
                  </a:cubicBezTo>
                  <a:cubicBezTo>
                    <a:pt x="305" y="21"/>
                    <a:pt x="305" y="21"/>
                    <a:pt x="305" y="21"/>
                  </a:cubicBezTo>
                  <a:cubicBezTo>
                    <a:pt x="304" y="21"/>
                    <a:pt x="304" y="21"/>
                    <a:pt x="304" y="21"/>
                  </a:cubicBezTo>
                  <a:cubicBezTo>
                    <a:pt x="304" y="21"/>
                    <a:pt x="304" y="21"/>
                    <a:pt x="304" y="21"/>
                  </a:cubicBezTo>
                  <a:cubicBezTo>
                    <a:pt x="303" y="21"/>
                    <a:pt x="303" y="21"/>
                    <a:pt x="303" y="21"/>
                  </a:cubicBezTo>
                  <a:cubicBezTo>
                    <a:pt x="301" y="20"/>
                    <a:pt x="301" y="20"/>
                    <a:pt x="301" y="20"/>
                  </a:cubicBezTo>
                  <a:cubicBezTo>
                    <a:pt x="300" y="21"/>
                    <a:pt x="300" y="21"/>
                    <a:pt x="300" y="21"/>
                  </a:cubicBezTo>
                  <a:cubicBezTo>
                    <a:pt x="299" y="20"/>
                    <a:pt x="299" y="20"/>
                    <a:pt x="299" y="20"/>
                  </a:cubicBezTo>
                  <a:cubicBezTo>
                    <a:pt x="299" y="20"/>
                    <a:pt x="299" y="20"/>
                    <a:pt x="299" y="20"/>
                  </a:cubicBezTo>
                  <a:cubicBezTo>
                    <a:pt x="300" y="19"/>
                    <a:pt x="300" y="19"/>
                    <a:pt x="300" y="19"/>
                  </a:cubicBezTo>
                  <a:cubicBezTo>
                    <a:pt x="300" y="18"/>
                    <a:pt x="300" y="18"/>
                    <a:pt x="300" y="18"/>
                  </a:cubicBezTo>
                  <a:cubicBezTo>
                    <a:pt x="300" y="18"/>
                    <a:pt x="300" y="18"/>
                    <a:pt x="300" y="18"/>
                  </a:cubicBezTo>
                  <a:cubicBezTo>
                    <a:pt x="301" y="18"/>
                    <a:pt x="301" y="18"/>
                    <a:pt x="301" y="18"/>
                  </a:cubicBezTo>
                  <a:cubicBezTo>
                    <a:pt x="301" y="19"/>
                    <a:pt x="301" y="19"/>
                    <a:pt x="301" y="19"/>
                  </a:cubicBezTo>
                  <a:cubicBezTo>
                    <a:pt x="303" y="18"/>
                    <a:pt x="303" y="18"/>
                    <a:pt x="303" y="18"/>
                  </a:cubicBezTo>
                  <a:cubicBezTo>
                    <a:pt x="303" y="18"/>
                    <a:pt x="303" y="18"/>
                    <a:pt x="303" y="18"/>
                  </a:cubicBezTo>
                  <a:cubicBezTo>
                    <a:pt x="302" y="18"/>
                    <a:pt x="302" y="18"/>
                    <a:pt x="302" y="18"/>
                  </a:cubicBezTo>
                  <a:cubicBezTo>
                    <a:pt x="302" y="18"/>
                    <a:pt x="302" y="18"/>
                    <a:pt x="302" y="18"/>
                  </a:cubicBezTo>
                  <a:cubicBezTo>
                    <a:pt x="301" y="17"/>
                    <a:pt x="301" y="17"/>
                    <a:pt x="301" y="17"/>
                  </a:cubicBezTo>
                  <a:cubicBezTo>
                    <a:pt x="301" y="17"/>
                    <a:pt x="301" y="17"/>
                    <a:pt x="301" y="17"/>
                  </a:cubicBezTo>
                  <a:cubicBezTo>
                    <a:pt x="303" y="17"/>
                    <a:pt x="303" y="17"/>
                    <a:pt x="303" y="17"/>
                  </a:cubicBezTo>
                  <a:cubicBezTo>
                    <a:pt x="304" y="16"/>
                    <a:pt x="304" y="16"/>
                    <a:pt x="304" y="16"/>
                  </a:cubicBezTo>
                  <a:cubicBezTo>
                    <a:pt x="305" y="16"/>
                    <a:pt x="305" y="16"/>
                    <a:pt x="305" y="16"/>
                  </a:cubicBezTo>
                  <a:cubicBezTo>
                    <a:pt x="306" y="15"/>
                    <a:pt x="306" y="15"/>
                    <a:pt x="306" y="15"/>
                  </a:cubicBezTo>
                  <a:cubicBezTo>
                    <a:pt x="307" y="15"/>
                    <a:pt x="307" y="15"/>
                    <a:pt x="307" y="15"/>
                  </a:cubicBezTo>
                  <a:cubicBezTo>
                    <a:pt x="307" y="16"/>
                    <a:pt x="307" y="16"/>
                    <a:pt x="307" y="16"/>
                  </a:cubicBezTo>
                  <a:cubicBezTo>
                    <a:pt x="308" y="15"/>
                    <a:pt x="308" y="15"/>
                    <a:pt x="308" y="15"/>
                  </a:cubicBezTo>
                  <a:cubicBezTo>
                    <a:pt x="308" y="15"/>
                    <a:pt x="308" y="15"/>
                    <a:pt x="308" y="15"/>
                  </a:cubicBezTo>
                  <a:cubicBezTo>
                    <a:pt x="308" y="15"/>
                    <a:pt x="308" y="15"/>
                    <a:pt x="308" y="15"/>
                  </a:cubicBezTo>
                  <a:cubicBezTo>
                    <a:pt x="306" y="15"/>
                    <a:pt x="306" y="15"/>
                    <a:pt x="306" y="15"/>
                  </a:cubicBezTo>
                  <a:cubicBezTo>
                    <a:pt x="304" y="15"/>
                    <a:pt x="304" y="15"/>
                    <a:pt x="304" y="15"/>
                  </a:cubicBezTo>
                  <a:cubicBezTo>
                    <a:pt x="303" y="15"/>
                    <a:pt x="303" y="15"/>
                    <a:pt x="303" y="15"/>
                  </a:cubicBezTo>
                  <a:cubicBezTo>
                    <a:pt x="302" y="15"/>
                    <a:pt x="302" y="15"/>
                    <a:pt x="302" y="15"/>
                  </a:cubicBezTo>
                  <a:cubicBezTo>
                    <a:pt x="302" y="16"/>
                    <a:pt x="302" y="16"/>
                    <a:pt x="302" y="16"/>
                  </a:cubicBezTo>
                  <a:cubicBezTo>
                    <a:pt x="301" y="16"/>
                    <a:pt x="301" y="16"/>
                    <a:pt x="301" y="16"/>
                  </a:cubicBezTo>
                  <a:cubicBezTo>
                    <a:pt x="301" y="15"/>
                    <a:pt x="301" y="15"/>
                    <a:pt x="301" y="15"/>
                  </a:cubicBezTo>
                  <a:cubicBezTo>
                    <a:pt x="301" y="15"/>
                    <a:pt x="301" y="15"/>
                    <a:pt x="301" y="15"/>
                  </a:cubicBezTo>
                  <a:cubicBezTo>
                    <a:pt x="302" y="14"/>
                    <a:pt x="302" y="14"/>
                    <a:pt x="302" y="14"/>
                  </a:cubicBezTo>
                  <a:cubicBezTo>
                    <a:pt x="303" y="13"/>
                    <a:pt x="303" y="13"/>
                    <a:pt x="303" y="13"/>
                  </a:cubicBezTo>
                  <a:cubicBezTo>
                    <a:pt x="304" y="13"/>
                    <a:pt x="304" y="13"/>
                    <a:pt x="304" y="13"/>
                  </a:cubicBezTo>
                  <a:cubicBezTo>
                    <a:pt x="305" y="13"/>
                    <a:pt x="305" y="13"/>
                    <a:pt x="305" y="13"/>
                  </a:cubicBezTo>
                  <a:cubicBezTo>
                    <a:pt x="304" y="13"/>
                    <a:pt x="304" y="13"/>
                    <a:pt x="304" y="13"/>
                  </a:cubicBezTo>
                  <a:cubicBezTo>
                    <a:pt x="304" y="13"/>
                    <a:pt x="304" y="13"/>
                    <a:pt x="304" y="13"/>
                  </a:cubicBezTo>
                  <a:cubicBezTo>
                    <a:pt x="304" y="11"/>
                    <a:pt x="304" y="11"/>
                    <a:pt x="304" y="11"/>
                  </a:cubicBezTo>
                  <a:cubicBezTo>
                    <a:pt x="303" y="12"/>
                    <a:pt x="303" y="12"/>
                    <a:pt x="303" y="12"/>
                  </a:cubicBezTo>
                  <a:cubicBezTo>
                    <a:pt x="303" y="12"/>
                    <a:pt x="303" y="12"/>
                    <a:pt x="303" y="12"/>
                  </a:cubicBezTo>
                  <a:cubicBezTo>
                    <a:pt x="303" y="13"/>
                    <a:pt x="303" y="13"/>
                    <a:pt x="303" y="13"/>
                  </a:cubicBezTo>
                  <a:cubicBezTo>
                    <a:pt x="303" y="12"/>
                    <a:pt x="303" y="12"/>
                    <a:pt x="303" y="12"/>
                  </a:cubicBezTo>
                  <a:cubicBezTo>
                    <a:pt x="302" y="12"/>
                    <a:pt x="302" y="12"/>
                    <a:pt x="302" y="12"/>
                  </a:cubicBezTo>
                  <a:cubicBezTo>
                    <a:pt x="302" y="12"/>
                    <a:pt x="302" y="12"/>
                    <a:pt x="302" y="12"/>
                  </a:cubicBezTo>
                  <a:cubicBezTo>
                    <a:pt x="301" y="12"/>
                    <a:pt x="301" y="12"/>
                    <a:pt x="301" y="12"/>
                  </a:cubicBezTo>
                  <a:cubicBezTo>
                    <a:pt x="301" y="13"/>
                    <a:pt x="301" y="13"/>
                    <a:pt x="301" y="13"/>
                  </a:cubicBezTo>
                  <a:cubicBezTo>
                    <a:pt x="300" y="14"/>
                    <a:pt x="300" y="14"/>
                    <a:pt x="300" y="14"/>
                  </a:cubicBezTo>
                  <a:cubicBezTo>
                    <a:pt x="299" y="14"/>
                    <a:pt x="299" y="14"/>
                    <a:pt x="299" y="14"/>
                  </a:cubicBezTo>
                  <a:cubicBezTo>
                    <a:pt x="299" y="13"/>
                    <a:pt x="299" y="13"/>
                    <a:pt x="299" y="13"/>
                  </a:cubicBezTo>
                  <a:cubicBezTo>
                    <a:pt x="299" y="12"/>
                    <a:pt x="299" y="12"/>
                    <a:pt x="299" y="12"/>
                  </a:cubicBezTo>
                  <a:cubicBezTo>
                    <a:pt x="299" y="12"/>
                    <a:pt x="299" y="12"/>
                    <a:pt x="299" y="12"/>
                  </a:cubicBezTo>
                  <a:cubicBezTo>
                    <a:pt x="299" y="11"/>
                    <a:pt x="299" y="11"/>
                    <a:pt x="299" y="11"/>
                  </a:cubicBezTo>
                  <a:cubicBezTo>
                    <a:pt x="299" y="11"/>
                    <a:pt x="299" y="11"/>
                    <a:pt x="299" y="11"/>
                  </a:cubicBezTo>
                  <a:cubicBezTo>
                    <a:pt x="300" y="12"/>
                    <a:pt x="300" y="12"/>
                    <a:pt x="300" y="12"/>
                  </a:cubicBezTo>
                  <a:cubicBezTo>
                    <a:pt x="300" y="11"/>
                    <a:pt x="300" y="11"/>
                    <a:pt x="300" y="11"/>
                  </a:cubicBezTo>
                  <a:cubicBezTo>
                    <a:pt x="300" y="10"/>
                    <a:pt x="300" y="10"/>
                    <a:pt x="300" y="10"/>
                  </a:cubicBezTo>
                  <a:cubicBezTo>
                    <a:pt x="301" y="10"/>
                    <a:pt x="301" y="10"/>
                    <a:pt x="301" y="10"/>
                  </a:cubicBezTo>
                  <a:cubicBezTo>
                    <a:pt x="302" y="10"/>
                    <a:pt x="302" y="10"/>
                    <a:pt x="302" y="10"/>
                  </a:cubicBezTo>
                  <a:cubicBezTo>
                    <a:pt x="303" y="9"/>
                    <a:pt x="303" y="9"/>
                    <a:pt x="303" y="9"/>
                  </a:cubicBezTo>
                  <a:cubicBezTo>
                    <a:pt x="304" y="9"/>
                    <a:pt x="304" y="9"/>
                    <a:pt x="304" y="9"/>
                  </a:cubicBezTo>
                  <a:cubicBezTo>
                    <a:pt x="305" y="9"/>
                    <a:pt x="305" y="9"/>
                    <a:pt x="305" y="9"/>
                  </a:cubicBezTo>
                  <a:cubicBezTo>
                    <a:pt x="307" y="8"/>
                    <a:pt x="307" y="8"/>
                    <a:pt x="307" y="8"/>
                  </a:cubicBezTo>
                  <a:cubicBezTo>
                    <a:pt x="307" y="8"/>
                    <a:pt x="307" y="8"/>
                    <a:pt x="307" y="8"/>
                  </a:cubicBezTo>
                  <a:cubicBezTo>
                    <a:pt x="308" y="8"/>
                    <a:pt x="308" y="8"/>
                    <a:pt x="308" y="8"/>
                  </a:cubicBezTo>
                  <a:cubicBezTo>
                    <a:pt x="308" y="9"/>
                    <a:pt x="308" y="9"/>
                    <a:pt x="308" y="9"/>
                  </a:cubicBezTo>
                  <a:cubicBezTo>
                    <a:pt x="308" y="9"/>
                    <a:pt x="308" y="9"/>
                    <a:pt x="308" y="9"/>
                  </a:cubicBezTo>
                  <a:cubicBezTo>
                    <a:pt x="308" y="11"/>
                    <a:pt x="308" y="11"/>
                    <a:pt x="308" y="11"/>
                  </a:cubicBezTo>
                  <a:cubicBezTo>
                    <a:pt x="308" y="11"/>
                    <a:pt x="308" y="11"/>
                    <a:pt x="308" y="11"/>
                  </a:cubicBezTo>
                  <a:cubicBezTo>
                    <a:pt x="309" y="10"/>
                    <a:pt x="309" y="10"/>
                    <a:pt x="309" y="10"/>
                  </a:cubicBezTo>
                  <a:cubicBezTo>
                    <a:pt x="309" y="9"/>
                    <a:pt x="309" y="9"/>
                    <a:pt x="309" y="9"/>
                  </a:cubicBezTo>
                  <a:cubicBezTo>
                    <a:pt x="310" y="10"/>
                    <a:pt x="310" y="10"/>
                    <a:pt x="310" y="10"/>
                  </a:cubicBezTo>
                  <a:cubicBezTo>
                    <a:pt x="309" y="10"/>
                    <a:pt x="309" y="10"/>
                    <a:pt x="309" y="10"/>
                  </a:cubicBezTo>
                  <a:cubicBezTo>
                    <a:pt x="309" y="11"/>
                    <a:pt x="309" y="11"/>
                    <a:pt x="309" y="11"/>
                  </a:cubicBezTo>
                  <a:cubicBezTo>
                    <a:pt x="310" y="10"/>
                    <a:pt x="310" y="10"/>
                    <a:pt x="310" y="10"/>
                  </a:cubicBezTo>
                  <a:cubicBezTo>
                    <a:pt x="310" y="10"/>
                    <a:pt x="310" y="10"/>
                    <a:pt x="310" y="10"/>
                  </a:cubicBezTo>
                  <a:cubicBezTo>
                    <a:pt x="310" y="9"/>
                    <a:pt x="310" y="9"/>
                    <a:pt x="310" y="9"/>
                  </a:cubicBezTo>
                  <a:cubicBezTo>
                    <a:pt x="310" y="9"/>
                    <a:pt x="310" y="9"/>
                    <a:pt x="310" y="9"/>
                  </a:cubicBezTo>
                  <a:cubicBezTo>
                    <a:pt x="310" y="8"/>
                    <a:pt x="310" y="8"/>
                    <a:pt x="310" y="8"/>
                  </a:cubicBezTo>
                  <a:cubicBezTo>
                    <a:pt x="311" y="8"/>
                    <a:pt x="311" y="8"/>
                    <a:pt x="311" y="8"/>
                  </a:cubicBezTo>
                  <a:cubicBezTo>
                    <a:pt x="312" y="7"/>
                    <a:pt x="312" y="7"/>
                    <a:pt x="312" y="7"/>
                  </a:cubicBezTo>
                  <a:cubicBezTo>
                    <a:pt x="312" y="7"/>
                    <a:pt x="312" y="7"/>
                    <a:pt x="312" y="7"/>
                  </a:cubicBezTo>
                  <a:cubicBezTo>
                    <a:pt x="312" y="8"/>
                    <a:pt x="312" y="8"/>
                    <a:pt x="312" y="8"/>
                  </a:cubicBezTo>
                  <a:cubicBezTo>
                    <a:pt x="312" y="9"/>
                    <a:pt x="312" y="9"/>
                    <a:pt x="312" y="9"/>
                  </a:cubicBezTo>
                  <a:cubicBezTo>
                    <a:pt x="313" y="9"/>
                    <a:pt x="313" y="9"/>
                    <a:pt x="313" y="9"/>
                  </a:cubicBezTo>
                  <a:cubicBezTo>
                    <a:pt x="313" y="10"/>
                    <a:pt x="313" y="10"/>
                    <a:pt x="313" y="10"/>
                  </a:cubicBezTo>
                  <a:cubicBezTo>
                    <a:pt x="313" y="11"/>
                    <a:pt x="313" y="11"/>
                    <a:pt x="313" y="11"/>
                  </a:cubicBezTo>
                  <a:cubicBezTo>
                    <a:pt x="313" y="11"/>
                    <a:pt x="313" y="11"/>
                    <a:pt x="313" y="11"/>
                  </a:cubicBezTo>
                  <a:cubicBezTo>
                    <a:pt x="313" y="12"/>
                    <a:pt x="313" y="12"/>
                    <a:pt x="313" y="12"/>
                  </a:cubicBezTo>
                  <a:cubicBezTo>
                    <a:pt x="314" y="12"/>
                    <a:pt x="314" y="12"/>
                    <a:pt x="314" y="12"/>
                  </a:cubicBezTo>
                  <a:cubicBezTo>
                    <a:pt x="314" y="12"/>
                    <a:pt x="314" y="12"/>
                    <a:pt x="314" y="12"/>
                  </a:cubicBezTo>
                  <a:cubicBezTo>
                    <a:pt x="314" y="11"/>
                    <a:pt x="314" y="11"/>
                    <a:pt x="314" y="11"/>
                  </a:cubicBezTo>
                  <a:cubicBezTo>
                    <a:pt x="314" y="10"/>
                    <a:pt x="314" y="10"/>
                    <a:pt x="314" y="10"/>
                  </a:cubicBezTo>
                  <a:cubicBezTo>
                    <a:pt x="314" y="10"/>
                    <a:pt x="314" y="10"/>
                    <a:pt x="314" y="10"/>
                  </a:cubicBezTo>
                  <a:cubicBezTo>
                    <a:pt x="315" y="9"/>
                    <a:pt x="315" y="9"/>
                    <a:pt x="315" y="9"/>
                  </a:cubicBezTo>
                  <a:cubicBezTo>
                    <a:pt x="316" y="9"/>
                    <a:pt x="316" y="9"/>
                    <a:pt x="316" y="9"/>
                  </a:cubicBezTo>
                  <a:cubicBezTo>
                    <a:pt x="317" y="10"/>
                    <a:pt x="317" y="10"/>
                    <a:pt x="317" y="10"/>
                  </a:cubicBezTo>
                  <a:cubicBezTo>
                    <a:pt x="317" y="11"/>
                    <a:pt x="317" y="11"/>
                    <a:pt x="317" y="11"/>
                  </a:cubicBezTo>
                  <a:cubicBezTo>
                    <a:pt x="316" y="12"/>
                    <a:pt x="316" y="12"/>
                    <a:pt x="316" y="12"/>
                  </a:cubicBezTo>
                  <a:cubicBezTo>
                    <a:pt x="317" y="12"/>
                    <a:pt x="317" y="12"/>
                    <a:pt x="317" y="12"/>
                  </a:cubicBezTo>
                  <a:cubicBezTo>
                    <a:pt x="317" y="13"/>
                    <a:pt x="317" y="13"/>
                    <a:pt x="317" y="13"/>
                  </a:cubicBezTo>
                  <a:cubicBezTo>
                    <a:pt x="317" y="12"/>
                    <a:pt x="317" y="12"/>
                    <a:pt x="317" y="12"/>
                  </a:cubicBezTo>
                  <a:cubicBezTo>
                    <a:pt x="317" y="11"/>
                    <a:pt x="317" y="11"/>
                    <a:pt x="317" y="11"/>
                  </a:cubicBezTo>
                  <a:cubicBezTo>
                    <a:pt x="318" y="11"/>
                    <a:pt x="318" y="11"/>
                    <a:pt x="318" y="11"/>
                  </a:cubicBezTo>
                  <a:cubicBezTo>
                    <a:pt x="318" y="11"/>
                    <a:pt x="318" y="11"/>
                    <a:pt x="318" y="11"/>
                  </a:cubicBezTo>
                  <a:cubicBezTo>
                    <a:pt x="319" y="11"/>
                    <a:pt x="319" y="11"/>
                    <a:pt x="319" y="11"/>
                  </a:cubicBezTo>
                  <a:cubicBezTo>
                    <a:pt x="318" y="12"/>
                    <a:pt x="318" y="12"/>
                    <a:pt x="318" y="12"/>
                  </a:cubicBezTo>
                  <a:cubicBezTo>
                    <a:pt x="318" y="12"/>
                    <a:pt x="318" y="12"/>
                    <a:pt x="318" y="12"/>
                  </a:cubicBezTo>
                  <a:cubicBezTo>
                    <a:pt x="319" y="13"/>
                    <a:pt x="319" y="13"/>
                    <a:pt x="319" y="13"/>
                  </a:cubicBezTo>
                  <a:cubicBezTo>
                    <a:pt x="319" y="12"/>
                    <a:pt x="319" y="12"/>
                    <a:pt x="319" y="12"/>
                  </a:cubicBezTo>
                  <a:cubicBezTo>
                    <a:pt x="320" y="12"/>
                    <a:pt x="320" y="12"/>
                    <a:pt x="320" y="12"/>
                  </a:cubicBezTo>
                  <a:cubicBezTo>
                    <a:pt x="320" y="13"/>
                    <a:pt x="320" y="13"/>
                    <a:pt x="320" y="13"/>
                  </a:cubicBezTo>
                  <a:cubicBezTo>
                    <a:pt x="320" y="12"/>
                    <a:pt x="320" y="12"/>
                    <a:pt x="320" y="12"/>
                  </a:cubicBezTo>
                  <a:cubicBezTo>
                    <a:pt x="320" y="11"/>
                    <a:pt x="320" y="11"/>
                    <a:pt x="320" y="11"/>
                  </a:cubicBezTo>
                  <a:cubicBezTo>
                    <a:pt x="319" y="10"/>
                    <a:pt x="319" y="10"/>
                    <a:pt x="319" y="10"/>
                  </a:cubicBezTo>
                  <a:cubicBezTo>
                    <a:pt x="319" y="10"/>
                    <a:pt x="319" y="10"/>
                    <a:pt x="319" y="10"/>
                  </a:cubicBezTo>
                  <a:cubicBezTo>
                    <a:pt x="319" y="10"/>
                    <a:pt x="319" y="10"/>
                    <a:pt x="319" y="10"/>
                  </a:cubicBezTo>
                  <a:cubicBezTo>
                    <a:pt x="319" y="9"/>
                    <a:pt x="319" y="9"/>
                    <a:pt x="319" y="9"/>
                  </a:cubicBezTo>
                  <a:cubicBezTo>
                    <a:pt x="318" y="8"/>
                    <a:pt x="318" y="8"/>
                    <a:pt x="318" y="8"/>
                  </a:cubicBezTo>
                  <a:cubicBezTo>
                    <a:pt x="318" y="8"/>
                    <a:pt x="318" y="8"/>
                    <a:pt x="318" y="8"/>
                  </a:cubicBezTo>
                  <a:cubicBezTo>
                    <a:pt x="317" y="7"/>
                    <a:pt x="317" y="7"/>
                    <a:pt x="317" y="7"/>
                  </a:cubicBezTo>
                  <a:cubicBezTo>
                    <a:pt x="317" y="6"/>
                    <a:pt x="317" y="6"/>
                    <a:pt x="317" y="6"/>
                  </a:cubicBezTo>
                  <a:cubicBezTo>
                    <a:pt x="318" y="6"/>
                    <a:pt x="318" y="6"/>
                    <a:pt x="318" y="6"/>
                  </a:cubicBezTo>
                  <a:cubicBezTo>
                    <a:pt x="319" y="7"/>
                    <a:pt x="319" y="7"/>
                    <a:pt x="319" y="7"/>
                  </a:cubicBezTo>
                  <a:cubicBezTo>
                    <a:pt x="320" y="7"/>
                    <a:pt x="320" y="7"/>
                    <a:pt x="320" y="7"/>
                  </a:cubicBezTo>
                  <a:cubicBezTo>
                    <a:pt x="321" y="7"/>
                    <a:pt x="321" y="7"/>
                    <a:pt x="321" y="7"/>
                  </a:cubicBezTo>
                  <a:cubicBezTo>
                    <a:pt x="321" y="6"/>
                    <a:pt x="321" y="6"/>
                    <a:pt x="321" y="6"/>
                  </a:cubicBezTo>
                  <a:cubicBezTo>
                    <a:pt x="321" y="5"/>
                    <a:pt x="321" y="5"/>
                    <a:pt x="321" y="5"/>
                  </a:cubicBezTo>
                  <a:cubicBezTo>
                    <a:pt x="320" y="4"/>
                    <a:pt x="320" y="4"/>
                    <a:pt x="320" y="4"/>
                  </a:cubicBezTo>
                  <a:cubicBezTo>
                    <a:pt x="321" y="4"/>
                    <a:pt x="321" y="4"/>
                    <a:pt x="321" y="4"/>
                  </a:cubicBezTo>
                  <a:cubicBezTo>
                    <a:pt x="322" y="3"/>
                    <a:pt x="322" y="3"/>
                    <a:pt x="322" y="3"/>
                  </a:cubicBezTo>
                  <a:cubicBezTo>
                    <a:pt x="322" y="4"/>
                    <a:pt x="322" y="4"/>
                    <a:pt x="322" y="4"/>
                  </a:cubicBezTo>
                  <a:cubicBezTo>
                    <a:pt x="324" y="4"/>
                    <a:pt x="324" y="4"/>
                    <a:pt x="324" y="4"/>
                  </a:cubicBezTo>
                  <a:cubicBezTo>
                    <a:pt x="324" y="4"/>
                    <a:pt x="324" y="4"/>
                    <a:pt x="324" y="4"/>
                  </a:cubicBezTo>
                  <a:cubicBezTo>
                    <a:pt x="324" y="5"/>
                    <a:pt x="324" y="5"/>
                    <a:pt x="324" y="5"/>
                  </a:cubicBezTo>
                  <a:cubicBezTo>
                    <a:pt x="324" y="5"/>
                    <a:pt x="324" y="5"/>
                    <a:pt x="324" y="5"/>
                  </a:cubicBezTo>
                  <a:cubicBezTo>
                    <a:pt x="324" y="6"/>
                    <a:pt x="324" y="6"/>
                    <a:pt x="324" y="6"/>
                  </a:cubicBezTo>
                  <a:cubicBezTo>
                    <a:pt x="325" y="6"/>
                    <a:pt x="325" y="6"/>
                    <a:pt x="325" y="6"/>
                  </a:cubicBezTo>
                  <a:cubicBezTo>
                    <a:pt x="325" y="7"/>
                    <a:pt x="325" y="7"/>
                    <a:pt x="325" y="7"/>
                  </a:cubicBezTo>
                  <a:cubicBezTo>
                    <a:pt x="325" y="8"/>
                    <a:pt x="325" y="8"/>
                    <a:pt x="325" y="8"/>
                  </a:cubicBezTo>
                  <a:cubicBezTo>
                    <a:pt x="325" y="10"/>
                    <a:pt x="325" y="10"/>
                    <a:pt x="325" y="10"/>
                  </a:cubicBezTo>
                  <a:cubicBezTo>
                    <a:pt x="326" y="9"/>
                    <a:pt x="326" y="9"/>
                    <a:pt x="326" y="9"/>
                  </a:cubicBezTo>
                  <a:cubicBezTo>
                    <a:pt x="327" y="9"/>
                    <a:pt x="327" y="9"/>
                    <a:pt x="327" y="9"/>
                  </a:cubicBezTo>
                  <a:cubicBezTo>
                    <a:pt x="327" y="9"/>
                    <a:pt x="327" y="9"/>
                    <a:pt x="327" y="9"/>
                  </a:cubicBezTo>
                  <a:cubicBezTo>
                    <a:pt x="327" y="9"/>
                    <a:pt x="327" y="9"/>
                    <a:pt x="327" y="9"/>
                  </a:cubicBezTo>
                  <a:cubicBezTo>
                    <a:pt x="327" y="10"/>
                    <a:pt x="327" y="10"/>
                    <a:pt x="327" y="10"/>
                  </a:cubicBezTo>
                  <a:cubicBezTo>
                    <a:pt x="328" y="9"/>
                    <a:pt x="328" y="9"/>
                    <a:pt x="328" y="9"/>
                  </a:cubicBezTo>
                  <a:cubicBezTo>
                    <a:pt x="328" y="9"/>
                    <a:pt x="328" y="9"/>
                    <a:pt x="328" y="9"/>
                  </a:cubicBezTo>
                  <a:cubicBezTo>
                    <a:pt x="329" y="8"/>
                    <a:pt x="329" y="8"/>
                    <a:pt x="329" y="8"/>
                  </a:cubicBezTo>
                  <a:cubicBezTo>
                    <a:pt x="330" y="8"/>
                    <a:pt x="330" y="8"/>
                    <a:pt x="330" y="8"/>
                  </a:cubicBezTo>
                  <a:cubicBezTo>
                    <a:pt x="329" y="6"/>
                    <a:pt x="329" y="6"/>
                    <a:pt x="329" y="6"/>
                  </a:cubicBezTo>
                  <a:cubicBezTo>
                    <a:pt x="330" y="6"/>
                    <a:pt x="330" y="6"/>
                    <a:pt x="330" y="6"/>
                  </a:cubicBezTo>
                  <a:cubicBezTo>
                    <a:pt x="330" y="6"/>
                    <a:pt x="330" y="6"/>
                    <a:pt x="330" y="6"/>
                  </a:cubicBezTo>
                  <a:cubicBezTo>
                    <a:pt x="331" y="6"/>
                    <a:pt x="331" y="6"/>
                    <a:pt x="331" y="6"/>
                  </a:cubicBezTo>
                  <a:cubicBezTo>
                    <a:pt x="332" y="6"/>
                    <a:pt x="332" y="6"/>
                    <a:pt x="332" y="6"/>
                  </a:cubicBezTo>
                  <a:cubicBezTo>
                    <a:pt x="332" y="6"/>
                    <a:pt x="332" y="6"/>
                    <a:pt x="332" y="6"/>
                  </a:cubicBezTo>
                  <a:cubicBezTo>
                    <a:pt x="331" y="5"/>
                    <a:pt x="331" y="5"/>
                    <a:pt x="331" y="5"/>
                  </a:cubicBezTo>
                  <a:cubicBezTo>
                    <a:pt x="330" y="4"/>
                    <a:pt x="330" y="4"/>
                    <a:pt x="330" y="4"/>
                  </a:cubicBezTo>
                  <a:cubicBezTo>
                    <a:pt x="331" y="3"/>
                    <a:pt x="331" y="3"/>
                    <a:pt x="331" y="3"/>
                  </a:cubicBezTo>
                  <a:cubicBezTo>
                    <a:pt x="331" y="3"/>
                    <a:pt x="331" y="3"/>
                    <a:pt x="331" y="3"/>
                  </a:cubicBezTo>
                  <a:cubicBezTo>
                    <a:pt x="331" y="3"/>
                    <a:pt x="331" y="3"/>
                    <a:pt x="331" y="3"/>
                  </a:cubicBezTo>
                  <a:cubicBezTo>
                    <a:pt x="333" y="3"/>
                    <a:pt x="333" y="3"/>
                    <a:pt x="333" y="3"/>
                  </a:cubicBezTo>
                  <a:cubicBezTo>
                    <a:pt x="333" y="5"/>
                    <a:pt x="333" y="5"/>
                    <a:pt x="333" y="5"/>
                  </a:cubicBezTo>
                  <a:cubicBezTo>
                    <a:pt x="334" y="5"/>
                    <a:pt x="334" y="5"/>
                    <a:pt x="334" y="5"/>
                  </a:cubicBezTo>
                  <a:cubicBezTo>
                    <a:pt x="333" y="6"/>
                    <a:pt x="333" y="6"/>
                    <a:pt x="333" y="6"/>
                  </a:cubicBezTo>
                  <a:cubicBezTo>
                    <a:pt x="334" y="7"/>
                    <a:pt x="334" y="7"/>
                    <a:pt x="334" y="7"/>
                  </a:cubicBezTo>
                  <a:cubicBezTo>
                    <a:pt x="334" y="8"/>
                    <a:pt x="334" y="8"/>
                    <a:pt x="334" y="8"/>
                  </a:cubicBezTo>
                  <a:cubicBezTo>
                    <a:pt x="334" y="9"/>
                    <a:pt x="334" y="9"/>
                    <a:pt x="334" y="9"/>
                  </a:cubicBezTo>
                  <a:cubicBezTo>
                    <a:pt x="335" y="8"/>
                    <a:pt x="335" y="8"/>
                    <a:pt x="335" y="8"/>
                  </a:cubicBezTo>
                  <a:cubicBezTo>
                    <a:pt x="335" y="7"/>
                    <a:pt x="335" y="7"/>
                    <a:pt x="335" y="7"/>
                  </a:cubicBezTo>
                  <a:cubicBezTo>
                    <a:pt x="335" y="7"/>
                    <a:pt x="335" y="7"/>
                    <a:pt x="335" y="7"/>
                  </a:cubicBezTo>
                  <a:cubicBezTo>
                    <a:pt x="335" y="6"/>
                    <a:pt x="335" y="6"/>
                    <a:pt x="335" y="6"/>
                  </a:cubicBezTo>
                  <a:cubicBezTo>
                    <a:pt x="334" y="5"/>
                    <a:pt x="334" y="5"/>
                    <a:pt x="334" y="5"/>
                  </a:cubicBezTo>
                  <a:cubicBezTo>
                    <a:pt x="334" y="3"/>
                    <a:pt x="334" y="3"/>
                    <a:pt x="334" y="3"/>
                  </a:cubicBezTo>
                  <a:cubicBezTo>
                    <a:pt x="334" y="2"/>
                    <a:pt x="334" y="2"/>
                    <a:pt x="334" y="2"/>
                  </a:cubicBezTo>
                  <a:cubicBezTo>
                    <a:pt x="335" y="1"/>
                    <a:pt x="335" y="1"/>
                    <a:pt x="335" y="1"/>
                  </a:cubicBezTo>
                  <a:cubicBezTo>
                    <a:pt x="335" y="1"/>
                    <a:pt x="335" y="1"/>
                    <a:pt x="335" y="1"/>
                  </a:cubicBezTo>
                  <a:cubicBezTo>
                    <a:pt x="336" y="2"/>
                    <a:pt x="336" y="2"/>
                    <a:pt x="336" y="2"/>
                  </a:cubicBezTo>
                  <a:cubicBezTo>
                    <a:pt x="337" y="2"/>
                    <a:pt x="337" y="2"/>
                    <a:pt x="337" y="2"/>
                  </a:cubicBezTo>
                  <a:cubicBezTo>
                    <a:pt x="337" y="2"/>
                    <a:pt x="337" y="2"/>
                    <a:pt x="337" y="2"/>
                  </a:cubicBezTo>
                  <a:cubicBezTo>
                    <a:pt x="337" y="3"/>
                    <a:pt x="337" y="3"/>
                    <a:pt x="337" y="3"/>
                  </a:cubicBezTo>
                  <a:cubicBezTo>
                    <a:pt x="337" y="4"/>
                    <a:pt x="337" y="4"/>
                    <a:pt x="337" y="4"/>
                  </a:cubicBezTo>
                  <a:cubicBezTo>
                    <a:pt x="337" y="5"/>
                    <a:pt x="337" y="5"/>
                    <a:pt x="337" y="5"/>
                  </a:cubicBezTo>
                  <a:cubicBezTo>
                    <a:pt x="337" y="6"/>
                    <a:pt x="337" y="6"/>
                    <a:pt x="337" y="6"/>
                  </a:cubicBezTo>
                  <a:cubicBezTo>
                    <a:pt x="338" y="6"/>
                    <a:pt x="338" y="6"/>
                    <a:pt x="338" y="6"/>
                  </a:cubicBezTo>
                  <a:cubicBezTo>
                    <a:pt x="338" y="6"/>
                    <a:pt x="338" y="6"/>
                    <a:pt x="338" y="6"/>
                  </a:cubicBezTo>
                  <a:cubicBezTo>
                    <a:pt x="338" y="5"/>
                    <a:pt x="338" y="5"/>
                    <a:pt x="338" y="5"/>
                  </a:cubicBezTo>
                  <a:cubicBezTo>
                    <a:pt x="338" y="5"/>
                    <a:pt x="338" y="5"/>
                    <a:pt x="338" y="5"/>
                  </a:cubicBezTo>
                  <a:cubicBezTo>
                    <a:pt x="340" y="7"/>
                    <a:pt x="340" y="7"/>
                    <a:pt x="340" y="7"/>
                  </a:cubicBezTo>
                  <a:cubicBezTo>
                    <a:pt x="340" y="6"/>
                    <a:pt x="340" y="6"/>
                    <a:pt x="340" y="6"/>
                  </a:cubicBezTo>
                  <a:cubicBezTo>
                    <a:pt x="341" y="6"/>
                    <a:pt x="341" y="6"/>
                    <a:pt x="341" y="6"/>
                  </a:cubicBezTo>
                  <a:cubicBezTo>
                    <a:pt x="341" y="6"/>
                    <a:pt x="341" y="6"/>
                    <a:pt x="341" y="6"/>
                  </a:cubicBezTo>
                  <a:cubicBezTo>
                    <a:pt x="340" y="6"/>
                    <a:pt x="340" y="6"/>
                    <a:pt x="340" y="6"/>
                  </a:cubicBezTo>
                  <a:cubicBezTo>
                    <a:pt x="340" y="5"/>
                    <a:pt x="340" y="5"/>
                    <a:pt x="340" y="5"/>
                  </a:cubicBezTo>
                  <a:cubicBezTo>
                    <a:pt x="340" y="4"/>
                    <a:pt x="340" y="4"/>
                    <a:pt x="340" y="4"/>
                  </a:cubicBezTo>
                  <a:cubicBezTo>
                    <a:pt x="340" y="4"/>
                    <a:pt x="340" y="4"/>
                    <a:pt x="340" y="4"/>
                  </a:cubicBezTo>
                  <a:cubicBezTo>
                    <a:pt x="339" y="3"/>
                    <a:pt x="339" y="3"/>
                    <a:pt x="339" y="3"/>
                  </a:cubicBezTo>
                  <a:cubicBezTo>
                    <a:pt x="339" y="3"/>
                    <a:pt x="339" y="3"/>
                    <a:pt x="339" y="3"/>
                  </a:cubicBezTo>
                  <a:cubicBezTo>
                    <a:pt x="339" y="2"/>
                    <a:pt x="339" y="2"/>
                    <a:pt x="339" y="2"/>
                  </a:cubicBezTo>
                  <a:cubicBezTo>
                    <a:pt x="340" y="2"/>
                    <a:pt x="340" y="2"/>
                    <a:pt x="340" y="2"/>
                  </a:cubicBezTo>
                  <a:cubicBezTo>
                    <a:pt x="339" y="2"/>
                    <a:pt x="339" y="2"/>
                    <a:pt x="339" y="2"/>
                  </a:cubicBezTo>
                  <a:cubicBezTo>
                    <a:pt x="339" y="2"/>
                    <a:pt x="339" y="2"/>
                    <a:pt x="339" y="2"/>
                  </a:cubicBezTo>
                  <a:cubicBezTo>
                    <a:pt x="338" y="1"/>
                    <a:pt x="338" y="1"/>
                    <a:pt x="338" y="1"/>
                  </a:cubicBezTo>
                  <a:cubicBezTo>
                    <a:pt x="339" y="1"/>
                    <a:pt x="339" y="1"/>
                    <a:pt x="339" y="1"/>
                  </a:cubicBezTo>
                  <a:cubicBezTo>
                    <a:pt x="339" y="1"/>
                    <a:pt x="339" y="1"/>
                    <a:pt x="339" y="1"/>
                  </a:cubicBezTo>
                  <a:cubicBezTo>
                    <a:pt x="340" y="0"/>
                    <a:pt x="340" y="0"/>
                    <a:pt x="340" y="0"/>
                  </a:cubicBezTo>
                  <a:cubicBezTo>
                    <a:pt x="342" y="0"/>
                    <a:pt x="342" y="0"/>
                    <a:pt x="342" y="0"/>
                  </a:cubicBezTo>
                  <a:cubicBezTo>
                    <a:pt x="343" y="1"/>
                    <a:pt x="343" y="1"/>
                    <a:pt x="343" y="1"/>
                  </a:cubicBezTo>
                  <a:cubicBezTo>
                    <a:pt x="343" y="2"/>
                    <a:pt x="343" y="2"/>
                    <a:pt x="343" y="2"/>
                  </a:cubicBezTo>
                  <a:cubicBezTo>
                    <a:pt x="342" y="2"/>
                    <a:pt x="342" y="2"/>
                    <a:pt x="342" y="2"/>
                  </a:cubicBezTo>
                  <a:cubicBezTo>
                    <a:pt x="342" y="3"/>
                    <a:pt x="342" y="3"/>
                    <a:pt x="342" y="3"/>
                  </a:cubicBezTo>
                  <a:cubicBezTo>
                    <a:pt x="343" y="3"/>
                    <a:pt x="343" y="3"/>
                    <a:pt x="343" y="3"/>
                  </a:cubicBezTo>
                  <a:cubicBezTo>
                    <a:pt x="343" y="2"/>
                    <a:pt x="343" y="2"/>
                    <a:pt x="343" y="2"/>
                  </a:cubicBezTo>
                  <a:cubicBezTo>
                    <a:pt x="344" y="2"/>
                    <a:pt x="344" y="2"/>
                    <a:pt x="344" y="2"/>
                  </a:cubicBezTo>
                  <a:cubicBezTo>
                    <a:pt x="344" y="2"/>
                    <a:pt x="344" y="2"/>
                    <a:pt x="344" y="2"/>
                  </a:cubicBezTo>
                  <a:cubicBezTo>
                    <a:pt x="344" y="3"/>
                    <a:pt x="344" y="3"/>
                    <a:pt x="344" y="3"/>
                  </a:cubicBezTo>
                  <a:cubicBezTo>
                    <a:pt x="344" y="3"/>
                    <a:pt x="344" y="3"/>
                    <a:pt x="344" y="3"/>
                  </a:cubicBezTo>
                  <a:cubicBezTo>
                    <a:pt x="345" y="3"/>
                    <a:pt x="345" y="3"/>
                    <a:pt x="345" y="3"/>
                  </a:cubicBezTo>
                  <a:cubicBezTo>
                    <a:pt x="345" y="3"/>
                    <a:pt x="345" y="3"/>
                    <a:pt x="345" y="3"/>
                  </a:cubicBezTo>
                  <a:cubicBezTo>
                    <a:pt x="346" y="2"/>
                    <a:pt x="346" y="2"/>
                    <a:pt x="346" y="2"/>
                  </a:cubicBezTo>
                  <a:cubicBezTo>
                    <a:pt x="346" y="2"/>
                    <a:pt x="346" y="2"/>
                    <a:pt x="346" y="2"/>
                  </a:cubicBezTo>
                  <a:cubicBezTo>
                    <a:pt x="346" y="3"/>
                    <a:pt x="346" y="3"/>
                    <a:pt x="346" y="3"/>
                  </a:cubicBezTo>
                  <a:cubicBezTo>
                    <a:pt x="346" y="4"/>
                    <a:pt x="346" y="4"/>
                    <a:pt x="346" y="4"/>
                  </a:cubicBezTo>
                  <a:cubicBezTo>
                    <a:pt x="346" y="5"/>
                    <a:pt x="346" y="5"/>
                    <a:pt x="346" y="5"/>
                  </a:cubicBezTo>
                  <a:cubicBezTo>
                    <a:pt x="346" y="6"/>
                    <a:pt x="346" y="6"/>
                    <a:pt x="346" y="6"/>
                  </a:cubicBezTo>
                  <a:cubicBezTo>
                    <a:pt x="346" y="6"/>
                    <a:pt x="346" y="6"/>
                    <a:pt x="346" y="6"/>
                  </a:cubicBezTo>
                  <a:cubicBezTo>
                    <a:pt x="347" y="6"/>
                    <a:pt x="347" y="6"/>
                    <a:pt x="347" y="6"/>
                  </a:cubicBezTo>
                  <a:cubicBezTo>
                    <a:pt x="348" y="6"/>
                    <a:pt x="348" y="6"/>
                    <a:pt x="348" y="6"/>
                  </a:cubicBezTo>
                  <a:cubicBezTo>
                    <a:pt x="348" y="6"/>
                    <a:pt x="348" y="6"/>
                    <a:pt x="348" y="6"/>
                  </a:cubicBezTo>
                  <a:cubicBezTo>
                    <a:pt x="348" y="5"/>
                    <a:pt x="348" y="5"/>
                    <a:pt x="348" y="5"/>
                  </a:cubicBezTo>
                  <a:cubicBezTo>
                    <a:pt x="349" y="3"/>
                    <a:pt x="349" y="3"/>
                    <a:pt x="349" y="3"/>
                  </a:cubicBezTo>
                  <a:cubicBezTo>
                    <a:pt x="348" y="2"/>
                    <a:pt x="348" y="2"/>
                    <a:pt x="348" y="2"/>
                  </a:cubicBezTo>
                  <a:cubicBezTo>
                    <a:pt x="348" y="0"/>
                    <a:pt x="348" y="0"/>
                    <a:pt x="348" y="0"/>
                  </a:cubicBezTo>
                  <a:cubicBezTo>
                    <a:pt x="349" y="0"/>
                    <a:pt x="349" y="0"/>
                    <a:pt x="349" y="0"/>
                  </a:cubicBezTo>
                  <a:cubicBezTo>
                    <a:pt x="349" y="1"/>
                    <a:pt x="349" y="1"/>
                    <a:pt x="349" y="1"/>
                  </a:cubicBezTo>
                  <a:cubicBezTo>
                    <a:pt x="350" y="1"/>
                    <a:pt x="350" y="1"/>
                    <a:pt x="350" y="1"/>
                  </a:cubicBezTo>
                  <a:cubicBezTo>
                    <a:pt x="351" y="1"/>
                    <a:pt x="351" y="1"/>
                    <a:pt x="351" y="1"/>
                  </a:cubicBezTo>
                  <a:cubicBezTo>
                    <a:pt x="352" y="0"/>
                    <a:pt x="352" y="0"/>
                    <a:pt x="352" y="0"/>
                  </a:cubicBezTo>
                  <a:cubicBezTo>
                    <a:pt x="353" y="1"/>
                    <a:pt x="353" y="1"/>
                    <a:pt x="353" y="1"/>
                  </a:cubicBezTo>
                  <a:cubicBezTo>
                    <a:pt x="353" y="1"/>
                    <a:pt x="353" y="1"/>
                    <a:pt x="353" y="1"/>
                  </a:cubicBezTo>
                  <a:cubicBezTo>
                    <a:pt x="354" y="2"/>
                    <a:pt x="354" y="2"/>
                    <a:pt x="354" y="2"/>
                  </a:cubicBezTo>
                  <a:cubicBezTo>
                    <a:pt x="355" y="1"/>
                    <a:pt x="355" y="1"/>
                    <a:pt x="355" y="1"/>
                  </a:cubicBezTo>
                  <a:cubicBezTo>
                    <a:pt x="357" y="2"/>
                    <a:pt x="357" y="2"/>
                    <a:pt x="357" y="2"/>
                  </a:cubicBezTo>
                  <a:cubicBezTo>
                    <a:pt x="357" y="3"/>
                    <a:pt x="357" y="3"/>
                    <a:pt x="357" y="3"/>
                  </a:cubicBezTo>
                  <a:cubicBezTo>
                    <a:pt x="357" y="3"/>
                    <a:pt x="357" y="3"/>
                    <a:pt x="357" y="3"/>
                  </a:cubicBezTo>
                  <a:cubicBezTo>
                    <a:pt x="357" y="4"/>
                    <a:pt x="357" y="4"/>
                    <a:pt x="357" y="4"/>
                  </a:cubicBezTo>
                  <a:cubicBezTo>
                    <a:pt x="357" y="5"/>
                    <a:pt x="357" y="5"/>
                    <a:pt x="357" y="5"/>
                  </a:cubicBezTo>
                  <a:cubicBezTo>
                    <a:pt x="357" y="5"/>
                    <a:pt x="357" y="5"/>
                    <a:pt x="357" y="5"/>
                  </a:cubicBezTo>
                  <a:cubicBezTo>
                    <a:pt x="358" y="5"/>
                    <a:pt x="358" y="5"/>
                    <a:pt x="358" y="5"/>
                  </a:cubicBezTo>
                  <a:cubicBezTo>
                    <a:pt x="359" y="4"/>
                    <a:pt x="359" y="4"/>
                    <a:pt x="359" y="4"/>
                  </a:cubicBezTo>
                  <a:cubicBezTo>
                    <a:pt x="360" y="3"/>
                    <a:pt x="360" y="3"/>
                    <a:pt x="360" y="3"/>
                  </a:cubicBezTo>
                  <a:cubicBezTo>
                    <a:pt x="361" y="3"/>
                    <a:pt x="361" y="3"/>
                    <a:pt x="361" y="3"/>
                  </a:cubicBezTo>
                  <a:cubicBezTo>
                    <a:pt x="361" y="3"/>
                    <a:pt x="361" y="3"/>
                    <a:pt x="361" y="3"/>
                  </a:cubicBezTo>
                  <a:cubicBezTo>
                    <a:pt x="362" y="3"/>
                    <a:pt x="362" y="3"/>
                    <a:pt x="362" y="3"/>
                  </a:cubicBezTo>
                  <a:cubicBezTo>
                    <a:pt x="364" y="3"/>
                    <a:pt x="364" y="3"/>
                    <a:pt x="364" y="3"/>
                  </a:cubicBezTo>
                  <a:cubicBezTo>
                    <a:pt x="363" y="4"/>
                    <a:pt x="363" y="4"/>
                    <a:pt x="363" y="4"/>
                  </a:cubicBezTo>
                  <a:cubicBezTo>
                    <a:pt x="362" y="5"/>
                    <a:pt x="362" y="5"/>
                    <a:pt x="362" y="5"/>
                  </a:cubicBezTo>
                  <a:cubicBezTo>
                    <a:pt x="363" y="5"/>
                    <a:pt x="363" y="5"/>
                    <a:pt x="363" y="5"/>
                  </a:cubicBezTo>
                  <a:cubicBezTo>
                    <a:pt x="363" y="5"/>
                    <a:pt x="363" y="5"/>
                    <a:pt x="363" y="5"/>
                  </a:cubicBezTo>
                  <a:cubicBezTo>
                    <a:pt x="364" y="4"/>
                    <a:pt x="364" y="4"/>
                    <a:pt x="364" y="4"/>
                  </a:cubicBezTo>
                  <a:cubicBezTo>
                    <a:pt x="365" y="4"/>
                    <a:pt x="365" y="4"/>
                    <a:pt x="365" y="4"/>
                  </a:cubicBezTo>
                  <a:cubicBezTo>
                    <a:pt x="365" y="4"/>
                    <a:pt x="365" y="4"/>
                    <a:pt x="365" y="4"/>
                  </a:cubicBezTo>
                  <a:cubicBezTo>
                    <a:pt x="367" y="4"/>
                    <a:pt x="367" y="4"/>
                    <a:pt x="367" y="4"/>
                  </a:cubicBezTo>
                  <a:cubicBezTo>
                    <a:pt x="368" y="4"/>
                    <a:pt x="368" y="4"/>
                    <a:pt x="368" y="4"/>
                  </a:cubicBezTo>
                  <a:cubicBezTo>
                    <a:pt x="369" y="5"/>
                    <a:pt x="369" y="5"/>
                    <a:pt x="369" y="5"/>
                  </a:cubicBezTo>
                  <a:cubicBezTo>
                    <a:pt x="369" y="5"/>
                    <a:pt x="369" y="5"/>
                    <a:pt x="369" y="5"/>
                  </a:cubicBezTo>
                  <a:cubicBezTo>
                    <a:pt x="368" y="5"/>
                    <a:pt x="368" y="5"/>
                    <a:pt x="368" y="5"/>
                  </a:cubicBezTo>
                  <a:cubicBezTo>
                    <a:pt x="368" y="6"/>
                    <a:pt x="368" y="6"/>
                    <a:pt x="368" y="6"/>
                  </a:cubicBezTo>
                  <a:cubicBezTo>
                    <a:pt x="368" y="6"/>
                    <a:pt x="368" y="6"/>
                    <a:pt x="368" y="6"/>
                  </a:cubicBezTo>
                  <a:cubicBezTo>
                    <a:pt x="368" y="7"/>
                    <a:pt x="368" y="7"/>
                    <a:pt x="368" y="7"/>
                  </a:cubicBezTo>
                  <a:cubicBezTo>
                    <a:pt x="369" y="7"/>
                    <a:pt x="369" y="7"/>
                    <a:pt x="369" y="7"/>
                  </a:cubicBezTo>
                  <a:cubicBezTo>
                    <a:pt x="370" y="6"/>
                    <a:pt x="370" y="6"/>
                    <a:pt x="370" y="6"/>
                  </a:cubicBezTo>
                  <a:cubicBezTo>
                    <a:pt x="370" y="7"/>
                    <a:pt x="370" y="7"/>
                    <a:pt x="370" y="7"/>
                  </a:cubicBezTo>
                  <a:cubicBezTo>
                    <a:pt x="370" y="7"/>
                    <a:pt x="370" y="7"/>
                    <a:pt x="370" y="7"/>
                  </a:cubicBezTo>
                  <a:cubicBezTo>
                    <a:pt x="371" y="7"/>
                    <a:pt x="371" y="7"/>
                    <a:pt x="371" y="7"/>
                  </a:cubicBezTo>
                  <a:cubicBezTo>
                    <a:pt x="372" y="6"/>
                    <a:pt x="372" y="6"/>
                    <a:pt x="372" y="6"/>
                  </a:cubicBezTo>
                  <a:cubicBezTo>
                    <a:pt x="372" y="7"/>
                    <a:pt x="372" y="7"/>
                    <a:pt x="372" y="7"/>
                  </a:cubicBezTo>
                  <a:cubicBezTo>
                    <a:pt x="372" y="8"/>
                    <a:pt x="372" y="8"/>
                    <a:pt x="372" y="8"/>
                  </a:cubicBezTo>
                  <a:cubicBezTo>
                    <a:pt x="372" y="8"/>
                    <a:pt x="372" y="8"/>
                    <a:pt x="372" y="8"/>
                  </a:cubicBezTo>
                  <a:cubicBezTo>
                    <a:pt x="373" y="8"/>
                    <a:pt x="373" y="8"/>
                    <a:pt x="373" y="8"/>
                  </a:cubicBezTo>
                  <a:cubicBezTo>
                    <a:pt x="373" y="8"/>
                    <a:pt x="373" y="8"/>
                    <a:pt x="373" y="8"/>
                  </a:cubicBezTo>
                  <a:cubicBezTo>
                    <a:pt x="374" y="7"/>
                    <a:pt x="374" y="7"/>
                    <a:pt x="374" y="7"/>
                  </a:cubicBezTo>
                  <a:cubicBezTo>
                    <a:pt x="374" y="7"/>
                    <a:pt x="374" y="7"/>
                    <a:pt x="374" y="7"/>
                  </a:cubicBezTo>
                  <a:cubicBezTo>
                    <a:pt x="374" y="8"/>
                    <a:pt x="374" y="8"/>
                    <a:pt x="374" y="8"/>
                  </a:cubicBezTo>
                  <a:cubicBezTo>
                    <a:pt x="376" y="9"/>
                    <a:pt x="376" y="9"/>
                    <a:pt x="376" y="9"/>
                  </a:cubicBezTo>
                  <a:cubicBezTo>
                    <a:pt x="377" y="9"/>
                    <a:pt x="377" y="9"/>
                    <a:pt x="377" y="9"/>
                  </a:cubicBezTo>
                  <a:cubicBezTo>
                    <a:pt x="377" y="9"/>
                    <a:pt x="377" y="9"/>
                    <a:pt x="377" y="9"/>
                  </a:cubicBezTo>
                  <a:cubicBezTo>
                    <a:pt x="377" y="10"/>
                    <a:pt x="377" y="10"/>
                    <a:pt x="377" y="10"/>
                  </a:cubicBezTo>
                  <a:cubicBezTo>
                    <a:pt x="375" y="10"/>
                    <a:pt x="375" y="10"/>
                    <a:pt x="375" y="10"/>
                  </a:cubicBezTo>
                  <a:cubicBezTo>
                    <a:pt x="374" y="11"/>
                    <a:pt x="374" y="11"/>
                    <a:pt x="374" y="11"/>
                  </a:cubicBezTo>
                  <a:cubicBezTo>
                    <a:pt x="373" y="12"/>
                    <a:pt x="373" y="12"/>
                    <a:pt x="373" y="12"/>
                  </a:cubicBezTo>
                  <a:cubicBezTo>
                    <a:pt x="372" y="12"/>
                    <a:pt x="372" y="12"/>
                    <a:pt x="372" y="12"/>
                  </a:cubicBezTo>
                  <a:cubicBezTo>
                    <a:pt x="371" y="12"/>
                    <a:pt x="371" y="12"/>
                    <a:pt x="371" y="12"/>
                  </a:cubicBezTo>
                  <a:cubicBezTo>
                    <a:pt x="370" y="12"/>
                    <a:pt x="370" y="12"/>
                    <a:pt x="370" y="12"/>
                  </a:cubicBezTo>
                  <a:cubicBezTo>
                    <a:pt x="370" y="12"/>
                    <a:pt x="370" y="12"/>
                    <a:pt x="370" y="12"/>
                  </a:cubicBezTo>
                  <a:cubicBezTo>
                    <a:pt x="369" y="13"/>
                    <a:pt x="369" y="13"/>
                    <a:pt x="369" y="13"/>
                  </a:cubicBezTo>
                  <a:cubicBezTo>
                    <a:pt x="371" y="13"/>
                    <a:pt x="371" y="13"/>
                    <a:pt x="371" y="13"/>
                  </a:cubicBezTo>
                  <a:cubicBezTo>
                    <a:pt x="372" y="13"/>
                    <a:pt x="372" y="13"/>
                    <a:pt x="372" y="13"/>
                  </a:cubicBezTo>
                  <a:cubicBezTo>
                    <a:pt x="373" y="13"/>
                    <a:pt x="373" y="13"/>
                    <a:pt x="373" y="13"/>
                  </a:cubicBezTo>
                  <a:cubicBezTo>
                    <a:pt x="374" y="13"/>
                    <a:pt x="374" y="13"/>
                    <a:pt x="374" y="13"/>
                  </a:cubicBezTo>
                  <a:cubicBezTo>
                    <a:pt x="374" y="12"/>
                    <a:pt x="374" y="12"/>
                    <a:pt x="374" y="12"/>
                  </a:cubicBezTo>
                  <a:cubicBezTo>
                    <a:pt x="375" y="12"/>
                    <a:pt x="375" y="12"/>
                    <a:pt x="375" y="12"/>
                  </a:cubicBezTo>
                  <a:cubicBezTo>
                    <a:pt x="375" y="12"/>
                    <a:pt x="375" y="12"/>
                    <a:pt x="375" y="12"/>
                  </a:cubicBezTo>
                  <a:cubicBezTo>
                    <a:pt x="376" y="11"/>
                    <a:pt x="376" y="11"/>
                    <a:pt x="376" y="11"/>
                  </a:cubicBezTo>
                  <a:cubicBezTo>
                    <a:pt x="377" y="11"/>
                    <a:pt x="377" y="11"/>
                    <a:pt x="377" y="11"/>
                  </a:cubicBezTo>
                  <a:cubicBezTo>
                    <a:pt x="378" y="11"/>
                    <a:pt x="378" y="11"/>
                    <a:pt x="378" y="11"/>
                  </a:cubicBezTo>
                  <a:cubicBezTo>
                    <a:pt x="378" y="11"/>
                    <a:pt x="378" y="11"/>
                    <a:pt x="378" y="11"/>
                  </a:cubicBezTo>
                  <a:cubicBezTo>
                    <a:pt x="378" y="12"/>
                    <a:pt x="378" y="12"/>
                    <a:pt x="378" y="12"/>
                  </a:cubicBezTo>
                  <a:cubicBezTo>
                    <a:pt x="378" y="13"/>
                    <a:pt x="378" y="13"/>
                    <a:pt x="378" y="13"/>
                  </a:cubicBezTo>
                  <a:cubicBezTo>
                    <a:pt x="379" y="12"/>
                    <a:pt x="379" y="12"/>
                    <a:pt x="379" y="12"/>
                  </a:cubicBezTo>
                  <a:cubicBezTo>
                    <a:pt x="379" y="12"/>
                    <a:pt x="379" y="12"/>
                    <a:pt x="379" y="12"/>
                  </a:cubicBezTo>
                  <a:cubicBezTo>
                    <a:pt x="380" y="11"/>
                    <a:pt x="380" y="11"/>
                    <a:pt x="380" y="11"/>
                  </a:cubicBezTo>
                  <a:cubicBezTo>
                    <a:pt x="380" y="11"/>
                    <a:pt x="380" y="11"/>
                    <a:pt x="380" y="11"/>
                  </a:cubicBezTo>
                  <a:cubicBezTo>
                    <a:pt x="380" y="12"/>
                    <a:pt x="380" y="12"/>
                    <a:pt x="380" y="12"/>
                  </a:cubicBezTo>
                  <a:cubicBezTo>
                    <a:pt x="380" y="12"/>
                    <a:pt x="380" y="12"/>
                    <a:pt x="380" y="12"/>
                  </a:cubicBezTo>
                  <a:cubicBezTo>
                    <a:pt x="380" y="13"/>
                    <a:pt x="380" y="13"/>
                    <a:pt x="380" y="13"/>
                  </a:cubicBezTo>
                  <a:cubicBezTo>
                    <a:pt x="380" y="13"/>
                    <a:pt x="380" y="13"/>
                    <a:pt x="380" y="13"/>
                  </a:cubicBezTo>
                  <a:cubicBezTo>
                    <a:pt x="381" y="13"/>
                    <a:pt x="381" y="13"/>
                    <a:pt x="381" y="13"/>
                  </a:cubicBezTo>
                  <a:cubicBezTo>
                    <a:pt x="381" y="13"/>
                    <a:pt x="381" y="13"/>
                    <a:pt x="381" y="13"/>
                  </a:cubicBezTo>
                  <a:cubicBezTo>
                    <a:pt x="381" y="12"/>
                    <a:pt x="381" y="12"/>
                    <a:pt x="381" y="12"/>
                  </a:cubicBezTo>
                  <a:cubicBezTo>
                    <a:pt x="382" y="12"/>
                    <a:pt x="382" y="12"/>
                    <a:pt x="382" y="12"/>
                  </a:cubicBezTo>
                  <a:cubicBezTo>
                    <a:pt x="383" y="12"/>
                    <a:pt x="383" y="12"/>
                    <a:pt x="383" y="12"/>
                  </a:cubicBezTo>
                  <a:cubicBezTo>
                    <a:pt x="382" y="14"/>
                    <a:pt x="382" y="14"/>
                    <a:pt x="382" y="14"/>
                  </a:cubicBezTo>
                  <a:cubicBezTo>
                    <a:pt x="382" y="14"/>
                    <a:pt x="382" y="14"/>
                    <a:pt x="382" y="14"/>
                  </a:cubicBezTo>
                  <a:cubicBezTo>
                    <a:pt x="382" y="14"/>
                    <a:pt x="382" y="14"/>
                    <a:pt x="382" y="14"/>
                  </a:cubicBezTo>
                  <a:cubicBezTo>
                    <a:pt x="382" y="15"/>
                    <a:pt x="382" y="15"/>
                    <a:pt x="382" y="15"/>
                  </a:cubicBezTo>
                  <a:cubicBezTo>
                    <a:pt x="382" y="16"/>
                    <a:pt x="382" y="16"/>
                    <a:pt x="382" y="16"/>
                  </a:cubicBezTo>
                  <a:cubicBezTo>
                    <a:pt x="382" y="17"/>
                    <a:pt x="382" y="17"/>
                    <a:pt x="382" y="17"/>
                  </a:cubicBezTo>
                  <a:cubicBezTo>
                    <a:pt x="381" y="17"/>
                    <a:pt x="381" y="17"/>
                    <a:pt x="381" y="17"/>
                  </a:cubicBezTo>
                  <a:cubicBezTo>
                    <a:pt x="380" y="18"/>
                    <a:pt x="380" y="18"/>
                    <a:pt x="380" y="18"/>
                  </a:cubicBezTo>
                  <a:cubicBezTo>
                    <a:pt x="381" y="19"/>
                    <a:pt x="381" y="19"/>
                    <a:pt x="381" y="19"/>
                  </a:cubicBezTo>
                  <a:cubicBezTo>
                    <a:pt x="381" y="19"/>
                    <a:pt x="381" y="19"/>
                    <a:pt x="381" y="19"/>
                  </a:cubicBezTo>
                  <a:cubicBezTo>
                    <a:pt x="382" y="18"/>
                    <a:pt x="382" y="18"/>
                    <a:pt x="382" y="18"/>
                  </a:cubicBezTo>
                  <a:cubicBezTo>
                    <a:pt x="383" y="18"/>
                    <a:pt x="383" y="18"/>
                    <a:pt x="383" y="18"/>
                  </a:cubicBezTo>
                  <a:cubicBezTo>
                    <a:pt x="383" y="18"/>
                    <a:pt x="383" y="18"/>
                    <a:pt x="383" y="18"/>
                  </a:cubicBezTo>
                  <a:cubicBezTo>
                    <a:pt x="383" y="18"/>
                    <a:pt x="383" y="18"/>
                    <a:pt x="383" y="18"/>
                  </a:cubicBezTo>
                  <a:cubicBezTo>
                    <a:pt x="384" y="18"/>
                    <a:pt x="384" y="18"/>
                    <a:pt x="384" y="18"/>
                  </a:cubicBezTo>
                  <a:cubicBezTo>
                    <a:pt x="385" y="19"/>
                    <a:pt x="385" y="19"/>
                    <a:pt x="385" y="19"/>
                  </a:cubicBezTo>
                  <a:cubicBezTo>
                    <a:pt x="385" y="20"/>
                    <a:pt x="385" y="20"/>
                    <a:pt x="385" y="20"/>
                  </a:cubicBezTo>
                  <a:cubicBezTo>
                    <a:pt x="385" y="22"/>
                    <a:pt x="385" y="22"/>
                    <a:pt x="385" y="22"/>
                  </a:cubicBezTo>
                  <a:cubicBezTo>
                    <a:pt x="384" y="24"/>
                    <a:pt x="384" y="24"/>
                    <a:pt x="384" y="24"/>
                  </a:cubicBezTo>
                  <a:cubicBezTo>
                    <a:pt x="382" y="25"/>
                    <a:pt x="382" y="25"/>
                    <a:pt x="382" y="25"/>
                  </a:cubicBezTo>
                  <a:cubicBezTo>
                    <a:pt x="382" y="25"/>
                    <a:pt x="382" y="25"/>
                    <a:pt x="382" y="25"/>
                  </a:cubicBezTo>
                  <a:cubicBezTo>
                    <a:pt x="381" y="25"/>
                    <a:pt x="381" y="25"/>
                    <a:pt x="381" y="25"/>
                  </a:cubicBezTo>
                  <a:cubicBezTo>
                    <a:pt x="380" y="25"/>
                    <a:pt x="380" y="25"/>
                    <a:pt x="380" y="25"/>
                  </a:cubicBezTo>
                  <a:cubicBezTo>
                    <a:pt x="380" y="26"/>
                    <a:pt x="380" y="26"/>
                    <a:pt x="380" y="26"/>
                  </a:cubicBezTo>
                  <a:cubicBezTo>
                    <a:pt x="379" y="26"/>
                    <a:pt x="379" y="26"/>
                    <a:pt x="379" y="26"/>
                  </a:cubicBezTo>
                  <a:cubicBezTo>
                    <a:pt x="377" y="27"/>
                    <a:pt x="377" y="27"/>
                    <a:pt x="377" y="27"/>
                  </a:cubicBezTo>
                  <a:cubicBezTo>
                    <a:pt x="376" y="28"/>
                    <a:pt x="376" y="28"/>
                    <a:pt x="376" y="28"/>
                  </a:cubicBezTo>
                  <a:cubicBezTo>
                    <a:pt x="375" y="28"/>
                    <a:pt x="375" y="28"/>
                    <a:pt x="375" y="28"/>
                  </a:cubicBezTo>
                  <a:cubicBezTo>
                    <a:pt x="374" y="29"/>
                    <a:pt x="374" y="29"/>
                    <a:pt x="374" y="29"/>
                  </a:cubicBezTo>
                  <a:cubicBezTo>
                    <a:pt x="372" y="29"/>
                    <a:pt x="372" y="29"/>
                    <a:pt x="372" y="29"/>
                  </a:cubicBezTo>
                  <a:cubicBezTo>
                    <a:pt x="372" y="28"/>
                    <a:pt x="372" y="28"/>
                    <a:pt x="372" y="28"/>
                  </a:cubicBezTo>
                  <a:cubicBezTo>
                    <a:pt x="371" y="29"/>
                    <a:pt x="371" y="29"/>
                    <a:pt x="371" y="29"/>
                  </a:cubicBezTo>
                  <a:cubicBezTo>
                    <a:pt x="371" y="29"/>
                    <a:pt x="371" y="29"/>
                    <a:pt x="371" y="29"/>
                  </a:cubicBezTo>
                  <a:cubicBezTo>
                    <a:pt x="370" y="28"/>
                    <a:pt x="370" y="28"/>
                    <a:pt x="370" y="28"/>
                  </a:cubicBezTo>
                  <a:cubicBezTo>
                    <a:pt x="369" y="28"/>
                    <a:pt x="369" y="28"/>
                    <a:pt x="369" y="28"/>
                  </a:cubicBezTo>
                  <a:cubicBezTo>
                    <a:pt x="368" y="28"/>
                    <a:pt x="368" y="28"/>
                    <a:pt x="368" y="28"/>
                  </a:cubicBezTo>
                  <a:cubicBezTo>
                    <a:pt x="368" y="28"/>
                    <a:pt x="368" y="28"/>
                    <a:pt x="368" y="28"/>
                  </a:cubicBezTo>
                  <a:cubicBezTo>
                    <a:pt x="369" y="28"/>
                    <a:pt x="369" y="28"/>
                    <a:pt x="369" y="28"/>
                  </a:cubicBezTo>
                  <a:cubicBezTo>
                    <a:pt x="369" y="29"/>
                    <a:pt x="369" y="29"/>
                    <a:pt x="369" y="29"/>
                  </a:cubicBezTo>
                  <a:cubicBezTo>
                    <a:pt x="368" y="29"/>
                    <a:pt x="368" y="29"/>
                    <a:pt x="368" y="29"/>
                  </a:cubicBezTo>
                  <a:cubicBezTo>
                    <a:pt x="367" y="29"/>
                    <a:pt x="367" y="29"/>
                    <a:pt x="367" y="29"/>
                  </a:cubicBezTo>
                  <a:cubicBezTo>
                    <a:pt x="367" y="29"/>
                    <a:pt x="367" y="29"/>
                    <a:pt x="367" y="29"/>
                  </a:cubicBezTo>
                  <a:cubicBezTo>
                    <a:pt x="366" y="29"/>
                    <a:pt x="366" y="29"/>
                    <a:pt x="366" y="29"/>
                  </a:cubicBezTo>
                  <a:cubicBezTo>
                    <a:pt x="364" y="28"/>
                    <a:pt x="364" y="28"/>
                    <a:pt x="364" y="28"/>
                  </a:cubicBezTo>
                  <a:cubicBezTo>
                    <a:pt x="364" y="28"/>
                    <a:pt x="364" y="28"/>
                    <a:pt x="364" y="28"/>
                  </a:cubicBezTo>
                  <a:cubicBezTo>
                    <a:pt x="363" y="28"/>
                    <a:pt x="363" y="28"/>
                    <a:pt x="363" y="28"/>
                  </a:cubicBezTo>
                  <a:cubicBezTo>
                    <a:pt x="363" y="28"/>
                    <a:pt x="363" y="28"/>
                    <a:pt x="363" y="28"/>
                  </a:cubicBezTo>
                  <a:cubicBezTo>
                    <a:pt x="362" y="27"/>
                    <a:pt x="362" y="27"/>
                    <a:pt x="362" y="27"/>
                  </a:cubicBezTo>
                  <a:cubicBezTo>
                    <a:pt x="361" y="26"/>
                    <a:pt x="361" y="26"/>
                    <a:pt x="361" y="26"/>
                  </a:cubicBezTo>
                  <a:cubicBezTo>
                    <a:pt x="361" y="27"/>
                    <a:pt x="361" y="27"/>
                    <a:pt x="361" y="27"/>
                  </a:cubicBezTo>
                  <a:cubicBezTo>
                    <a:pt x="362" y="28"/>
                    <a:pt x="362" y="28"/>
                    <a:pt x="362" y="28"/>
                  </a:cubicBezTo>
                  <a:cubicBezTo>
                    <a:pt x="362" y="28"/>
                    <a:pt x="362" y="28"/>
                    <a:pt x="362" y="28"/>
                  </a:cubicBezTo>
                  <a:cubicBezTo>
                    <a:pt x="361" y="28"/>
                    <a:pt x="361" y="28"/>
                    <a:pt x="361" y="28"/>
                  </a:cubicBezTo>
                  <a:cubicBezTo>
                    <a:pt x="360" y="28"/>
                    <a:pt x="360" y="28"/>
                    <a:pt x="360" y="28"/>
                  </a:cubicBezTo>
                  <a:cubicBezTo>
                    <a:pt x="361" y="28"/>
                    <a:pt x="361" y="28"/>
                    <a:pt x="361" y="28"/>
                  </a:cubicBezTo>
                  <a:cubicBezTo>
                    <a:pt x="363" y="29"/>
                    <a:pt x="363" y="29"/>
                    <a:pt x="363" y="29"/>
                  </a:cubicBezTo>
                  <a:cubicBezTo>
                    <a:pt x="365" y="29"/>
                    <a:pt x="365" y="29"/>
                    <a:pt x="365" y="29"/>
                  </a:cubicBezTo>
                  <a:cubicBezTo>
                    <a:pt x="366" y="30"/>
                    <a:pt x="366" y="30"/>
                    <a:pt x="366" y="30"/>
                  </a:cubicBezTo>
                  <a:cubicBezTo>
                    <a:pt x="365" y="30"/>
                    <a:pt x="365" y="30"/>
                    <a:pt x="365" y="30"/>
                  </a:cubicBezTo>
                  <a:cubicBezTo>
                    <a:pt x="361" y="32"/>
                    <a:pt x="361" y="32"/>
                    <a:pt x="361" y="32"/>
                  </a:cubicBezTo>
                  <a:cubicBezTo>
                    <a:pt x="359" y="32"/>
                    <a:pt x="359" y="32"/>
                    <a:pt x="359" y="32"/>
                  </a:cubicBezTo>
                  <a:cubicBezTo>
                    <a:pt x="358" y="32"/>
                    <a:pt x="358" y="32"/>
                    <a:pt x="358" y="32"/>
                  </a:cubicBezTo>
                  <a:cubicBezTo>
                    <a:pt x="356" y="32"/>
                    <a:pt x="356" y="32"/>
                    <a:pt x="356" y="32"/>
                  </a:cubicBezTo>
                  <a:cubicBezTo>
                    <a:pt x="355" y="32"/>
                    <a:pt x="355" y="32"/>
                    <a:pt x="355" y="32"/>
                  </a:cubicBezTo>
                  <a:cubicBezTo>
                    <a:pt x="355" y="32"/>
                    <a:pt x="355" y="32"/>
                    <a:pt x="355" y="32"/>
                  </a:cubicBezTo>
                  <a:cubicBezTo>
                    <a:pt x="354" y="32"/>
                    <a:pt x="354" y="32"/>
                    <a:pt x="354" y="32"/>
                  </a:cubicBezTo>
                  <a:cubicBezTo>
                    <a:pt x="354" y="32"/>
                    <a:pt x="354" y="32"/>
                    <a:pt x="354" y="32"/>
                  </a:cubicBezTo>
                  <a:cubicBezTo>
                    <a:pt x="353" y="32"/>
                    <a:pt x="353" y="32"/>
                    <a:pt x="353" y="32"/>
                  </a:cubicBezTo>
                  <a:cubicBezTo>
                    <a:pt x="352" y="33"/>
                    <a:pt x="352" y="33"/>
                    <a:pt x="352" y="33"/>
                  </a:cubicBezTo>
                  <a:cubicBezTo>
                    <a:pt x="353" y="32"/>
                    <a:pt x="353" y="32"/>
                    <a:pt x="353" y="32"/>
                  </a:cubicBezTo>
                  <a:cubicBezTo>
                    <a:pt x="353" y="33"/>
                    <a:pt x="353" y="33"/>
                    <a:pt x="353" y="33"/>
                  </a:cubicBezTo>
                  <a:cubicBezTo>
                    <a:pt x="354" y="33"/>
                    <a:pt x="354" y="33"/>
                    <a:pt x="354" y="33"/>
                  </a:cubicBezTo>
                  <a:cubicBezTo>
                    <a:pt x="357" y="33"/>
                    <a:pt x="357" y="33"/>
                    <a:pt x="357" y="33"/>
                  </a:cubicBezTo>
                  <a:cubicBezTo>
                    <a:pt x="358" y="33"/>
                    <a:pt x="358" y="33"/>
                    <a:pt x="358" y="33"/>
                  </a:cubicBezTo>
                  <a:cubicBezTo>
                    <a:pt x="361" y="33"/>
                    <a:pt x="361" y="33"/>
                    <a:pt x="361" y="33"/>
                  </a:cubicBezTo>
                  <a:cubicBezTo>
                    <a:pt x="364" y="32"/>
                    <a:pt x="364" y="32"/>
                    <a:pt x="364" y="32"/>
                  </a:cubicBezTo>
                  <a:cubicBezTo>
                    <a:pt x="365" y="31"/>
                    <a:pt x="365" y="31"/>
                    <a:pt x="365" y="31"/>
                  </a:cubicBezTo>
                  <a:cubicBezTo>
                    <a:pt x="366" y="31"/>
                    <a:pt x="366" y="31"/>
                    <a:pt x="366" y="31"/>
                  </a:cubicBezTo>
                  <a:cubicBezTo>
                    <a:pt x="367" y="31"/>
                    <a:pt x="367" y="31"/>
                    <a:pt x="367" y="31"/>
                  </a:cubicBezTo>
                  <a:cubicBezTo>
                    <a:pt x="368" y="31"/>
                    <a:pt x="368" y="31"/>
                    <a:pt x="368" y="31"/>
                  </a:cubicBezTo>
                  <a:cubicBezTo>
                    <a:pt x="369" y="31"/>
                    <a:pt x="369" y="31"/>
                    <a:pt x="369" y="31"/>
                  </a:cubicBezTo>
                  <a:cubicBezTo>
                    <a:pt x="369" y="32"/>
                    <a:pt x="369" y="32"/>
                    <a:pt x="369" y="32"/>
                  </a:cubicBezTo>
                  <a:cubicBezTo>
                    <a:pt x="368" y="33"/>
                    <a:pt x="368" y="33"/>
                    <a:pt x="368" y="33"/>
                  </a:cubicBezTo>
                  <a:cubicBezTo>
                    <a:pt x="366" y="34"/>
                    <a:pt x="366" y="34"/>
                    <a:pt x="366" y="34"/>
                  </a:cubicBezTo>
                  <a:cubicBezTo>
                    <a:pt x="366" y="34"/>
                    <a:pt x="366" y="34"/>
                    <a:pt x="366" y="34"/>
                  </a:cubicBezTo>
                  <a:cubicBezTo>
                    <a:pt x="364" y="35"/>
                    <a:pt x="364" y="35"/>
                    <a:pt x="364" y="35"/>
                  </a:cubicBezTo>
                  <a:cubicBezTo>
                    <a:pt x="364" y="35"/>
                    <a:pt x="364" y="35"/>
                    <a:pt x="364" y="35"/>
                  </a:cubicBezTo>
                  <a:cubicBezTo>
                    <a:pt x="363" y="36"/>
                    <a:pt x="363" y="36"/>
                    <a:pt x="363" y="36"/>
                  </a:cubicBezTo>
                  <a:cubicBezTo>
                    <a:pt x="362" y="36"/>
                    <a:pt x="362" y="36"/>
                    <a:pt x="362" y="36"/>
                  </a:cubicBezTo>
                  <a:cubicBezTo>
                    <a:pt x="361" y="37"/>
                    <a:pt x="361" y="37"/>
                    <a:pt x="361" y="37"/>
                  </a:cubicBezTo>
                  <a:cubicBezTo>
                    <a:pt x="360" y="37"/>
                    <a:pt x="360" y="37"/>
                    <a:pt x="360" y="37"/>
                  </a:cubicBezTo>
                  <a:cubicBezTo>
                    <a:pt x="359" y="37"/>
                    <a:pt x="359" y="37"/>
                    <a:pt x="359" y="37"/>
                  </a:cubicBezTo>
                  <a:cubicBezTo>
                    <a:pt x="358" y="37"/>
                    <a:pt x="358" y="37"/>
                    <a:pt x="358" y="37"/>
                  </a:cubicBezTo>
                  <a:cubicBezTo>
                    <a:pt x="357" y="38"/>
                    <a:pt x="357" y="38"/>
                    <a:pt x="357" y="38"/>
                  </a:cubicBezTo>
                  <a:cubicBezTo>
                    <a:pt x="356" y="38"/>
                    <a:pt x="356" y="38"/>
                    <a:pt x="356" y="38"/>
                  </a:cubicBezTo>
                  <a:cubicBezTo>
                    <a:pt x="355" y="39"/>
                    <a:pt x="355" y="39"/>
                    <a:pt x="355" y="39"/>
                  </a:cubicBezTo>
                  <a:cubicBezTo>
                    <a:pt x="353" y="39"/>
                    <a:pt x="353" y="39"/>
                    <a:pt x="353" y="39"/>
                  </a:cubicBezTo>
                  <a:cubicBezTo>
                    <a:pt x="352" y="40"/>
                    <a:pt x="352" y="40"/>
                    <a:pt x="352" y="40"/>
                  </a:cubicBezTo>
                  <a:cubicBezTo>
                    <a:pt x="352" y="39"/>
                    <a:pt x="352" y="39"/>
                    <a:pt x="352" y="39"/>
                  </a:cubicBezTo>
                  <a:cubicBezTo>
                    <a:pt x="351" y="40"/>
                    <a:pt x="351" y="40"/>
                    <a:pt x="351" y="40"/>
                  </a:cubicBezTo>
                  <a:cubicBezTo>
                    <a:pt x="350" y="40"/>
                    <a:pt x="350" y="40"/>
                    <a:pt x="350" y="40"/>
                  </a:cubicBezTo>
                  <a:cubicBezTo>
                    <a:pt x="350" y="40"/>
                    <a:pt x="350" y="40"/>
                    <a:pt x="350" y="40"/>
                  </a:cubicBezTo>
                  <a:cubicBezTo>
                    <a:pt x="350" y="41"/>
                    <a:pt x="350" y="41"/>
                    <a:pt x="350" y="41"/>
                  </a:cubicBezTo>
                  <a:cubicBezTo>
                    <a:pt x="349" y="42"/>
                    <a:pt x="349" y="42"/>
                    <a:pt x="349" y="42"/>
                  </a:cubicBezTo>
                  <a:cubicBezTo>
                    <a:pt x="349" y="43"/>
                    <a:pt x="349" y="43"/>
                    <a:pt x="349" y="43"/>
                  </a:cubicBezTo>
                  <a:cubicBezTo>
                    <a:pt x="347" y="43"/>
                    <a:pt x="347" y="43"/>
                    <a:pt x="347" y="43"/>
                  </a:cubicBezTo>
                  <a:cubicBezTo>
                    <a:pt x="346" y="43"/>
                    <a:pt x="346" y="43"/>
                    <a:pt x="346" y="43"/>
                  </a:cubicBezTo>
                  <a:cubicBezTo>
                    <a:pt x="345" y="43"/>
                    <a:pt x="345" y="43"/>
                    <a:pt x="345" y="43"/>
                  </a:cubicBezTo>
                  <a:cubicBezTo>
                    <a:pt x="345" y="42"/>
                    <a:pt x="345" y="42"/>
                    <a:pt x="345" y="42"/>
                  </a:cubicBezTo>
                  <a:cubicBezTo>
                    <a:pt x="346" y="42"/>
                    <a:pt x="346" y="42"/>
                    <a:pt x="346" y="42"/>
                  </a:cubicBezTo>
                  <a:cubicBezTo>
                    <a:pt x="346" y="41"/>
                    <a:pt x="346" y="41"/>
                    <a:pt x="346" y="41"/>
                  </a:cubicBezTo>
                  <a:cubicBezTo>
                    <a:pt x="345" y="41"/>
                    <a:pt x="345" y="41"/>
                    <a:pt x="345" y="41"/>
                  </a:cubicBezTo>
                  <a:cubicBezTo>
                    <a:pt x="345" y="42"/>
                    <a:pt x="345" y="42"/>
                    <a:pt x="345" y="42"/>
                  </a:cubicBezTo>
                  <a:cubicBezTo>
                    <a:pt x="345" y="42"/>
                    <a:pt x="345" y="42"/>
                    <a:pt x="345" y="42"/>
                  </a:cubicBezTo>
                  <a:cubicBezTo>
                    <a:pt x="344" y="43"/>
                    <a:pt x="344" y="43"/>
                    <a:pt x="344" y="43"/>
                  </a:cubicBezTo>
                  <a:cubicBezTo>
                    <a:pt x="345" y="43"/>
                    <a:pt x="345" y="43"/>
                    <a:pt x="345" y="43"/>
                  </a:cubicBezTo>
                  <a:cubicBezTo>
                    <a:pt x="346" y="44"/>
                    <a:pt x="346" y="44"/>
                    <a:pt x="346" y="44"/>
                  </a:cubicBezTo>
                  <a:cubicBezTo>
                    <a:pt x="345" y="45"/>
                    <a:pt x="345" y="45"/>
                    <a:pt x="345" y="45"/>
                  </a:cubicBezTo>
                  <a:cubicBezTo>
                    <a:pt x="344" y="45"/>
                    <a:pt x="344" y="45"/>
                    <a:pt x="344" y="45"/>
                  </a:cubicBezTo>
                  <a:cubicBezTo>
                    <a:pt x="343" y="44"/>
                    <a:pt x="343" y="44"/>
                    <a:pt x="343" y="44"/>
                  </a:cubicBezTo>
                  <a:cubicBezTo>
                    <a:pt x="343" y="45"/>
                    <a:pt x="343" y="45"/>
                    <a:pt x="343" y="45"/>
                  </a:cubicBezTo>
                  <a:cubicBezTo>
                    <a:pt x="341" y="44"/>
                    <a:pt x="341" y="44"/>
                    <a:pt x="341" y="44"/>
                  </a:cubicBezTo>
                  <a:cubicBezTo>
                    <a:pt x="341" y="44"/>
                    <a:pt x="341" y="44"/>
                    <a:pt x="341" y="44"/>
                  </a:cubicBezTo>
                  <a:cubicBezTo>
                    <a:pt x="340" y="45"/>
                    <a:pt x="340" y="45"/>
                    <a:pt x="340" y="45"/>
                  </a:cubicBezTo>
                  <a:cubicBezTo>
                    <a:pt x="340" y="44"/>
                    <a:pt x="340" y="44"/>
                    <a:pt x="340" y="44"/>
                  </a:cubicBezTo>
                  <a:cubicBezTo>
                    <a:pt x="340" y="44"/>
                    <a:pt x="340" y="44"/>
                    <a:pt x="340" y="44"/>
                  </a:cubicBezTo>
                  <a:cubicBezTo>
                    <a:pt x="339" y="44"/>
                    <a:pt x="339" y="44"/>
                    <a:pt x="339" y="44"/>
                  </a:cubicBezTo>
                  <a:cubicBezTo>
                    <a:pt x="339" y="44"/>
                    <a:pt x="339" y="44"/>
                    <a:pt x="339" y="44"/>
                  </a:cubicBezTo>
                  <a:cubicBezTo>
                    <a:pt x="339" y="45"/>
                    <a:pt x="339" y="45"/>
                    <a:pt x="339" y="45"/>
                  </a:cubicBezTo>
                  <a:cubicBezTo>
                    <a:pt x="340" y="45"/>
                    <a:pt x="340" y="45"/>
                    <a:pt x="340" y="45"/>
                  </a:cubicBezTo>
                  <a:cubicBezTo>
                    <a:pt x="343" y="45"/>
                    <a:pt x="343" y="45"/>
                    <a:pt x="343" y="45"/>
                  </a:cubicBezTo>
                  <a:cubicBezTo>
                    <a:pt x="343" y="46"/>
                    <a:pt x="343" y="46"/>
                    <a:pt x="343" y="46"/>
                  </a:cubicBezTo>
                  <a:cubicBezTo>
                    <a:pt x="343" y="46"/>
                    <a:pt x="343" y="46"/>
                    <a:pt x="343" y="46"/>
                  </a:cubicBezTo>
                  <a:cubicBezTo>
                    <a:pt x="342" y="47"/>
                    <a:pt x="342" y="47"/>
                    <a:pt x="342" y="47"/>
                  </a:cubicBezTo>
                  <a:cubicBezTo>
                    <a:pt x="341" y="47"/>
                    <a:pt x="341" y="47"/>
                    <a:pt x="341" y="47"/>
                  </a:cubicBezTo>
                  <a:cubicBezTo>
                    <a:pt x="340" y="47"/>
                    <a:pt x="340" y="47"/>
                    <a:pt x="340" y="47"/>
                  </a:cubicBezTo>
                  <a:cubicBezTo>
                    <a:pt x="339" y="47"/>
                    <a:pt x="339" y="47"/>
                    <a:pt x="339" y="47"/>
                  </a:cubicBezTo>
                  <a:cubicBezTo>
                    <a:pt x="340" y="48"/>
                    <a:pt x="340" y="48"/>
                    <a:pt x="340" y="48"/>
                  </a:cubicBezTo>
                  <a:cubicBezTo>
                    <a:pt x="340" y="47"/>
                    <a:pt x="340" y="47"/>
                    <a:pt x="340" y="47"/>
                  </a:cubicBezTo>
                  <a:cubicBezTo>
                    <a:pt x="341" y="48"/>
                    <a:pt x="341" y="48"/>
                    <a:pt x="341" y="48"/>
                  </a:cubicBezTo>
                  <a:cubicBezTo>
                    <a:pt x="341" y="48"/>
                    <a:pt x="341" y="48"/>
                    <a:pt x="341" y="48"/>
                  </a:cubicBezTo>
                  <a:cubicBezTo>
                    <a:pt x="339" y="50"/>
                    <a:pt x="339" y="50"/>
                    <a:pt x="339" y="50"/>
                  </a:cubicBezTo>
                  <a:cubicBezTo>
                    <a:pt x="338" y="50"/>
                    <a:pt x="338" y="50"/>
                    <a:pt x="338" y="50"/>
                  </a:cubicBezTo>
                  <a:cubicBezTo>
                    <a:pt x="336" y="49"/>
                    <a:pt x="336" y="49"/>
                    <a:pt x="336" y="49"/>
                  </a:cubicBezTo>
                  <a:cubicBezTo>
                    <a:pt x="336" y="49"/>
                    <a:pt x="336" y="49"/>
                    <a:pt x="336" y="49"/>
                  </a:cubicBezTo>
                  <a:cubicBezTo>
                    <a:pt x="335" y="49"/>
                    <a:pt x="335" y="49"/>
                    <a:pt x="335" y="49"/>
                  </a:cubicBezTo>
                  <a:cubicBezTo>
                    <a:pt x="334" y="49"/>
                    <a:pt x="334" y="49"/>
                    <a:pt x="334" y="49"/>
                  </a:cubicBezTo>
                  <a:cubicBezTo>
                    <a:pt x="334" y="47"/>
                    <a:pt x="334" y="47"/>
                    <a:pt x="334" y="47"/>
                  </a:cubicBezTo>
                  <a:cubicBezTo>
                    <a:pt x="333" y="47"/>
                    <a:pt x="333" y="47"/>
                    <a:pt x="333" y="47"/>
                  </a:cubicBezTo>
                  <a:cubicBezTo>
                    <a:pt x="333" y="47"/>
                    <a:pt x="333" y="47"/>
                    <a:pt x="333" y="47"/>
                  </a:cubicBezTo>
                  <a:cubicBezTo>
                    <a:pt x="333" y="46"/>
                    <a:pt x="333" y="46"/>
                    <a:pt x="333" y="46"/>
                  </a:cubicBezTo>
                  <a:cubicBezTo>
                    <a:pt x="332" y="46"/>
                    <a:pt x="332" y="46"/>
                    <a:pt x="332" y="46"/>
                  </a:cubicBezTo>
                  <a:cubicBezTo>
                    <a:pt x="332" y="46"/>
                    <a:pt x="332" y="46"/>
                    <a:pt x="332" y="46"/>
                  </a:cubicBezTo>
                  <a:cubicBezTo>
                    <a:pt x="331" y="46"/>
                    <a:pt x="331" y="46"/>
                    <a:pt x="331" y="46"/>
                  </a:cubicBezTo>
                  <a:cubicBezTo>
                    <a:pt x="330" y="46"/>
                    <a:pt x="330" y="46"/>
                    <a:pt x="330" y="46"/>
                  </a:cubicBezTo>
                  <a:cubicBezTo>
                    <a:pt x="329" y="46"/>
                    <a:pt x="329" y="46"/>
                    <a:pt x="329" y="46"/>
                  </a:cubicBezTo>
                  <a:cubicBezTo>
                    <a:pt x="330" y="46"/>
                    <a:pt x="330" y="46"/>
                    <a:pt x="330" y="46"/>
                  </a:cubicBezTo>
                  <a:cubicBezTo>
                    <a:pt x="330" y="46"/>
                    <a:pt x="330" y="46"/>
                    <a:pt x="330" y="46"/>
                  </a:cubicBezTo>
                  <a:cubicBezTo>
                    <a:pt x="331" y="46"/>
                    <a:pt x="331" y="46"/>
                    <a:pt x="331" y="46"/>
                  </a:cubicBezTo>
                  <a:cubicBezTo>
                    <a:pt x="333" y="48"/>
                    <a:pt x="333" y="48"/>
                    <a:pt x="333" y="48"/>
                  </a:cubicBezTo>
                  <a:cubicBezTo>
                    <a:pt x="333" y="50"/>
                    <a:pt x="333" y="50"/>
                    <a:pt x="333" y="50"/>
                  </a:cubicBezTo>
                  <a:cubicBezTo>
                    <a:pt x="333" y="51"/>
                    <a:pt x="333" y="51"/>
                    <a:pt x="333" y="51"/>
                  </a:cubicBezTo>
                  <a:cubicBezTo>
                    <a:pt x="332" y="50"/>
                    <a:pt x="332" y="50"/>
                    <a:pt x="332" y="50"/>
                  </a:cubicBezTo>
                  <a:cubicBezTo>
                    <a:pt x="331" y="50"/>
                    <a:pt x="331" y="50"/>
                    <a:pt x="331" y="50"/>
                  </a:cubicBezTo>
                  <a:cubicBezTo>
                    <a:pt x="330" y="50"/>
                    <a:pt x="330" y="50"/>
                    <a:pt x="330" y="50"/>
                  </a:cubicBezTo>
                  <a:cubicBezTo>
                    <a:pt x="330" y="50"/>
                    <a:pt x="330" y="50"/>
                    <a:pt x="330" y="50"/>
                  </a:cubicBezTo>
                  <a:cubicBezTo>
                    <a:pt x="330" y="51"/>
                    <a:pt x="330" y="51"/>
                    <a:pt x="330" y="51"/>
                  </a:cubicBezTo>
                  <a:cubicBezTo>
                    <a:pt x="329" y="50"/>
                    <a:pt x="329" y="50"/>
                    <a:pt x="329" y="50"/>
                  </a:cubicBezTo>
                  <a:cubicBezTo>
                    <a:pt x="328" y="50"/>
                    <a:pt x="328" y="50"/>
                    <a:pt x="328" y="50"/>
                  </a:cubicBezTo>
                  <a:cubicBezTo>
                    <a:pt x="328" y="51"/>
                    <a:pt x="328" y="51"/>
                    <a:pt x="328" y="51"/>
                  </a:cubicBezTo>
                  <a:cubicBezTo>
                    <a:pt x="327" y="51"/>
                    <a:pt x="327" y="51"/>
                    <a:pt x="327" y="51"/>
                  </a:cubicBezTo>
                  <a:cubicBezTo>
                    <a:pt x="327" y="50"/>
                    <a:pt x="327" y="50"/>
                    <a:pt x="327" y="50"/>
                  </a:cubicBezTo>
                  <a:cubicBezTo>
                    <a:pt x="326" y="50"/>
                    <a:pt x="326" y="50"/>
                    <a:pt x="326" y="50"/>
                  </a:cubicBezTo>
                  <a:cubicBezTo>
                    <a:pt x="326" y="49"/>
                    <a:pt x="326" y="49"/>
                    <a:pt x="326" y="49"/>
                  </a:cubicBezTo>
                  <a:cubicBezTo>
                    <a:pt x="325" y="49"/>
                    <a:pt x="325" y="49"/>
                    <a:pt x="325" y="49"/>
                  </a:cubicBezTo>
                  <a:cubicBezTo>
                    <a:pt x="325" y="48"/>
                    <a:pt x="325" y="48"/>
                    <a:pt x="325" y="48"/>
                  </a:cubicBezTo>
                  <a:cubicBezTo>
                    <a:pt x="324" y="48"/>
                    <a:pt x="324" y="48"/>
                    <a:pt x="324" y="48"/>
                  </a:cubicBezTo>
                  <a:cubicBezTo>
                    <a:pt x="323" y="48"/>
                    <a:pt x="323" y="48"/>
                    <a:pt x="323" y="48"/>
                  </a:cubicBezTo>
                  <a:cubicBezTo>
                    <a:pt x="323" y="47"/>
                    <a:pt x="323" y="47"/>
                    <a:pt x="323" y="47"/>
                  </a:cubicBezTo>
                  <a:cubicBezTo>
                    <a:pt x="322" y="48"/>
                    <a:pt x="322" y="48"/>
                    <a:pt x="322" y="48"/>
                  </a:cubicBezTo>
                  <a:cubicBezTo>
                    <a:pt x="322" y="48"/>
                    <a:pt x="322" y="48"/>
                    <a:pt x="322" y="48"/>
                  </a:cubicBezTo>
                  <a:cubicBezTo>
                    <a:pt x="323" y="49"/>
                    <a:pt x="323" y="49"/>
                    <a:pt x="323" y="49"/>
                  </a:cubicBezTo>
                  <a:cubicBezTo>
                    <a:pt x="324" y="49"/>
                    <a:pt x="324" y="49"/>
                    <a:pt x="324" y="49"/>
                  </a:cubicBezTo>
                  <a:cubicBezTo>
                    <a:pt x="325" y="50"/>
                    <a:pt x="325" y="50"/>
                    <a:pt x="325" y="50"/>
                  </a:cubicBezTo>
                  <a:cubicBezTo>
                    <a:pt x="325" y="51"/>
                    <a:pt x="325" y="51"/>
                    <a:pt x="325" y="51"/>
                  </a:cubicBezTo>
                  <a:cubicBezTo>
                    <a:pt x="323" y="50"/>
                    <a:pt x="323" y="50"/>
                    <a:pt x="323" y="50"/>
                  </a:cubicBezTo>
                  <a:cubicBezTo>
                    <a:pt x="322" y="50"/>
                    <a:pt x="322" y="50"/>
                    <a:pt x="322" y="50"/>
                  </a:cubicBezTo>
                  <a:cubicBezTo>
                    <a:pt x="322" y="49"/>
                    <a:pt x="322" y="49"/>
                    <a:pt x="322" y="49"/>
                  </a:cubicBezTo>
                  <a:cubicBezTo>
                    <a:pt x="321" y="49"/>
                    <a:pt x="321" y="49"/>
                    <a:pt x="321" y="49"/>
                  </a:cubicBezTo>
                  <a:cubicBezTo>
                    <a:pt x="321" y="49"/>
                    <a:pt x="321" y="49"/>
                    <a:pt x="321" y="49"/>
                  </a:cubicBezTo>
                  <a:cubicBezTo>
                    <a:pt x="321" y="49"/>
                    <a:pt x="321" y="49"/>
                    <a:pt x="321" y="49"/>
                  </a:cubicBezTo>
                  <a:cubicBezTo>
                    <a:pt x="321" y="50"/>
                    <a:pt x="321" y="50"/>
                    <a:pt x="321" y="50"/>
                  </a:cubicBezTo>
                  <a:cubicBezTo>
                    <a:pt x="320" y="50"/>
                    <a:pt x="320" y="50"/>
                    <a:pt x="320" y="50"/>
                  </a:cubicBezTo>
                  <a:cubicBezTo>
                    <a:pt x="320" y="49"/>
                    <a:pt x="320" y="49"/>
                    <a:pt x="320" y="49"/>
                  </a:cubicBezTo>
                  <a:cubicBezTo>
                    <a:pt x="319" y="49"/>
                    <a:pt x="319" y="49"/>
                    <a:pt x="319" y="49"/>
                  </a:cubicBezTo>
                  <a:cubicBezTo>
                    <a:pt x="319" y="50"/>
                    <a:pt x="319" y="50"/>
                    <a:pt x="319" y="50"/>
                  </a:cubicBezTo>
                  <a:cubicBezTo>
                    <a:pt x="320" y="50"/>
                    <a:pt x="320" y="50"/>
                    <a:pt x="320" y="50"/>
                  </a:cubicBezTo>
                  <a:cubicBezTo>
                    <a:pt x="320" y="51"/>
                    <a:pt x="320" y="51"/>
                    <a:pt x="320" y="51"/>
                  </a:cubicBezTo>
                  <a:cubicBezTo>
                    <a:pt x="321" y="51"/>
                    <a:pt x="321" y="51"/>
                    <a:pt x="321" y="51"/>
                  </a:cubicBezTo>
                  <a:cubicBezTo>
                    <a:pt x="321" y="51"/>
                    <a:pt x="321" y="51"/>
                    <a:pt x="321" y="51"/>
                  </a:cubicBezTo>
                  <a:cubicBezTo>
                    <a:pt x="322" y="51"/>
                    <a:pt x="322" y="51"/>
                    <a:pt x="322" y="51"/>
                  </a:cubicBezTo>
                  <a:cubicBezTo>
                    <a:pt x="322" y="51"/>
                    <a:pt x="322" y="51"/>
                    <a:pt x="322" y="51"/>
                  </a:cubicBezTo>
                  <a:cubicBezTo>
                    <a:pt x="323" y="52"/>
                    <a:pt x="323" y="52"/>
                    <a:pt x="323" y="52"/>
                  </a:cubicBezTo>
                  <a:cubicBezTo>
                    <a:pt x="324" y="52"/>
                    <a:pt x="324" y="52"/>
                    <a:pt x="324" y="52"/>
                  </a:cubicBezTo>
                  <a:cubicBezTo>
                    <a:pt x="324" y="52"/>
                    <a:pt x="324" y="52"/>
                    <a:pt x="324" y="52"/>
                  </a:cubicBezTo>
                  <a:cubicBezTo>
                    <a:pt x="325" y="52"/>
                    <a:pt x="325" y="52"/>
                    <a:pt x="325" y="52"/>
                  </a:cubicBezTo>
                  <a:cubicBezTo>
                    <a:pt x="328" y="53"/>
                    <a:pt x="328" y="53"/>
                    <a:pt x="328" y="53"/>
                  </a:cubicBezTo>
                  <a:cubicBezTo>
                    <a:pt x="328" y="53"/>
                    <a:pt x="328" y="53"/>
                    <a:pt x="328" y="53"/>
                  </a:cubicBezTo>
                  <a:cubicBezTo>
                    <a:pt x="327" y="54"/>
                    <a:pt x="327" y="54"/>
                    <a:pt x="327" y="54"/>
                  </a:cubicBezTo>
                  <a:cubicBezTo>
                    <a:pt x="328" y="54"/>
                    <a:pt x="328" y="54"/>
                    <a:pt x="328" y="54"/>
                  </a:cubicBezTo>
                  <a:cubicBezTo>
                    <a:pt x="327" y="55"/>
                    <a:pt x="327" y="55"/>
                    <a:pt x="327" y="55"/>
                  </a:cubicBezTo>
                  <a:cubicBezTo>
                    <a:pt x="328" y="56"/>
                    <a:pt x="328" y="56"/>
                    <a:pt x="328" y="56"/>
                  </a:cubicBezTo>
                  <a:cubicBezTo>
                    <a:pt x="327" y="56"/>
                    <a:pt x="327" y="56"/>
                    <a:pt x="327" y="56"/>
                  </a:cubicBezTo>
                  <a:cubicBezTo>
                    <a:pt x="327" y="56"/>
                    <a:pt x="327" y="56"/>
                    <a:pt x="327" y="56"/>
                  </a:cubicBezTo>
                  <a:cubicBezTo>
                    <a:pt x="326" y="55"/>
                    <a:pt x="326" y="55"/>
                    <a:pt x="326" y="55"/>
                  </a:cubicBezTo>
                  <a:cubicBezTo>
                    <a:pt x="325" y="55"/>
                    <a:pt x="325" y="55"/>
                    <a:pt x="325" y="55"/>
                  </a:cubicBezTo>
                  <a:cubicBezTo>
                    <a:pt x="324" y="54"/>
                    <a:pt x="324" y="54"/>
                    <a:pt x="324" y="54"/>
                  </a:cubicBezTo>
                  <a:cubicBezTo>
                    <a:pt x="324" y="54"/>
                    <a:pt x="324" y="54"/>
                    <a:pt x="324" y="54"/>
                  </a:cubicBezTo>
                  <a:cubicBezTo>
                    <a:pt x="324" y="53"/>
                    <a:pt x="324" y="53"/>
                    <a:pt x="324" y="53"/>
                  </a:cubicBezTo>
                  <a:cubicBezTo>
                    <a:pt x="323" y="52"/>
                    <a:pt x="323" y="52"/>
                    <a:pt x="323" y="52"/>
                  </a:cubicBezTo>
                  <a:cubicBezTo>
                    <a:pt x="322" y="52"/>
                    <a:pt x="322" y="52"/>
                    <a:pt x="322" y="52"/>
                  </a:cubicBezTo>
                  <a:cubicBezTo>
                    <a:pt x="320" y="52"/>
                    <a:pt x="320" y="52"/>
                    <a:pt x="320" y="52"/>
                  </a:cubicBezTo>
                  <a:cubicBezTo>
                    <a:pt x="319" y="51"/>
                    <a:pt x="319" y="51"/>
                    <a:pt x="319" y="51"/>
                  </a:cubicBezTo>
                  <a:cubicBezTo>
                    <a:pt x="318" y="51"/>
                    <a:pt x="318" y="51"/>
                    <a:pt x="318" y="51"/>
                  </a:cubicBezTo>
                  <a:cubicBezTo>
                    <a:pt x="318" y="52"/>
                    <a:pt x="318" y="52"/>
                    <a:pt x="318" y="52"/>
                  </a:cubicBezTo>
                  <a:cubicBezTo>
                    <a:pt x="319" y="52"/>
                    <a:pt x="319" y="52"/>
                    <a:pt x="319" y="52"/>
                  </a:cubicBezTo>
                  <a:cubicBezTo>
                    <a:pt x="321" y="52"/>
                    <a:pt x="321" y="52"/>
                    <a:pt x="321" y="52"/>
                  </a:cubicBezTo>
                  <a:cubicBezTo>
                    <a:pt x="323" y="53"/>
                    <a:pt x="323" y="53"/>
                    <a:pt x="323" y="53"/>
                  </a:cubicBezTo>
                  <a:cubicBezTo>
                    <a:pt x="323" y="54"/>
                    <a:pt x="323" y="54"/>
                    <a:pt x="323" y="54"/>
                  </a:cubicBezTo>
                  <a:cubicBezTo>
                    <a:pt x="323" y="54"/>
                    <a:pt x="323" y="54"/>
                    <a:pt x="323" y="54"/>
                  </a:cubicBezTo>
                  <a:cubicBezTo>
                    <a:pt x="322" y="53"/>
                    <a:pt x="322" y="53"/>
                    <a:pt x="322" y="53"/>
                  </a:cubicBezTo>
                  <a:cubicBezTo>
                    <a:pt x="320" y="53"/>
                    <a:pt x="320" y="53"/>
                    <a:pt x="320" y="53"/>
                  </a:cubicBezTo>
                  <a:cubicBezTo>
                    <a:pt x="319" y="54"/>
                    <a:pt x="319" y="54"/>
                    <a:pt x="319" y="54"/>
                  </a:cubicBezTo>
                  <a:cubicBezTo>
                    <a:pt x="319" y="53"/>
                    <a:pt x="319" y="53"/>
                    <a:pt x="319" y="53"/>
                  </a:cubicBezTo>
                  <a:cubicBezTo>
                    <a:pt x="318" y="53"/>
                    <a:pt x="318" y="53"/>
                    <a:pt x="318" y="53"/>
                  </a:cubicBezTo>
                  <a:cubicBezTo>
                    <a:pt x="317" y="52"/>
                    <a:pt x="317" y="52"/>
                    <a:pt x="317" y="52"/>
                  </a:cubicBezTo>
                  <a:cubicBezTo>
                    <a:pt x="316" y="52"/>
                    <a:pt x="316" y="52"/>
                    <a:pt x="316" y="52"/>
                  </a:cubicBezTo>
                  <a:cubicBezTo>
                    <a:pt x="316" y="53"/>
                    <a:pt x="316" y="53"/>
                    <a:pt x="316" y="53"/>
                  </a:cubicBezTo>
                  <a:cubicBezTo>
                    <a:pt x="318" y="53"/>
                    <a:pt x="318" y="53"/>
                    <a:pt x="318" y="53"/>
                  </a:cubicBezTo>
                  <a:cubicBezTo>
                    <a:pt x="318" y="54"/>
                    <a:pt x="318" y="54"/>
                    <a:pt x="318" y="54"/>
                  </a:cubicBezTo>
                  <a:cubicBezTo>
                    <a:pt x="318" y="54"/>
                    <a:pt x="318" y="54"/>
                    <a:pt x="318" y="54"/>
                  </a:cubicBezTo>
                  <a:cubicBezTo>
                    <a:pt x="318" y="54"/>
                    <a:pt x="318" y="54"/>
                    <a:pt x="318" y="54"/>
                  </a:cubicBezTo>
                  <a:cubicBezTo>
                    <a:pt x="318" y="54"/>
                    <a:pt x="318" y="54"/>
                    <a:pt x="318" y="54"/>
                  </a:cubicBezTo>
                  <a:cubicBezTo>
                    <a:pt x="319" y="54"/>
                    <a:pt x="319" y="54"/>
                    <a:pt x="319" y="54"/>
                  </a:cubicBezTo>
                  <a:cubicBezTo>
                    <a:pt x="320" y="54"/>
                    <a:pt x="320" y="54"/>
                    <a:pt x="320" y="54"/>
                  </a:cubicBezTo>
                  <a:cubicBezTo>
                    <a:pt x="320" y="54"/>
                    <a:pt x="320" y="54"/>
                    <a:pt x="320" y="54"/>
                  </a:cubicBezTo>
                  <a:cubicBezTo>
                    <a:pt x="320" y="54"/>
                    <a:pt x="320" y="54"/>
                    <a:pt x="320" y="54"/>
                  </a:cubicBezTo>
                  <a:cubicBezTo>
                    <a:pt x="321" y="54"/>
                    <a:pt x="321" y="54"/>
                    <a:pt x="321" y="54"/>
                  </a:cubicBezTo>
                  <a:cubicBezTo>
                    <a:pt x="322" y="54"/>
                    <a:pt x="322" y="54"/>
                    <a:pt x="322" y="54"/>
                  </a:cubicBezTo>
                  <a:cubicBezTo>
                    <a:pt x="323" y="55"/>
                    <a:pt x="323" y="55"/>
                    <a:pt x="323" y="55"/>
                  </a:cubicBezTo>
                  <a:cubicBezTo>
                    <a:pt x="323" y="56"/>
                    <a:pt x="323" y="56"/>
                    <a:pt x="323" y="56"/>
                  </a:cubicBezTo>
                  <a:cubicBezTo>
                    <a:pt x="322" y="56"/>
                    <a:pt x="322" y="56"/>
                    <a:pt x="322" y="56"/>
                  </a:cubicBezTo>
                  <a:cubicBezTo>
                    <a:pt x="321" y="56"/>
                    <a:pt x="321" y="56"/>
                    <a:pt x="321" y="56"/>
                  </a:cubicBezTo>
                  <a:cubicBezTo>
                    <a:pt x="321" y="56"/>
                    <a:pt x="321" y="56"/>
                    <a:pt x="321" y="56"/>
                  </a:cubicBezTo>
                  <a:cubicBezTo>
                    <a:pt x="322" y="56"/>
                    <a:pt x="322" y="56"/>
                    <a:pt x="322" y="56"/>
                  </a:cubicBezTo>
                  <a:cubicBezTo>
                    <a:pt x="322" y="56"/>
                    <a:pt x="322" y="56"/>
                    <a:pt x="322" y="56"/>
                  </a:cubicBezTo>
                  <a:cubicBezTo>
                    <a:pt x="323" y="56"/>
                    <a:pt x="323" y="56"/>
                    <a:pt x="323" y="56"/>
                  </a:cubicBezTo>
                  <a:cubicBezTo>
                    <a:pt x="324" y="57"/>
                    <a:pt x="324" y="57"/>
                    <a:pt x="324" y="57"/>
                  </a:cubicBezTo>
                  <a:cubicBezTo>
                    <a:pt x="325" y="57"/>
                    <a:pt x="325" y="57"/>
                    <a:pt x="325" y="57"/>
                  </a:cubicBezTo>
                  <a:cubicBezTo>
                    <a:pt x="325" y="58"/>
                    <a:pt x="325" y="58"/>
                    <a:pt x="325" y="58"/>
                  </a:cubicBezTo>
                  <a:cubicBezTo>
                    <a:pt x="324" y="59"/>
                    <a:pt x="324" y="59"/>
                    <a:pt x="324" y="59"/>
                  </a:cubicBezTo>
                  <a:cubicBezTo>
                    <a:pt x="323" y="61"/>
                    <a:pt x="323" y="61"/>
                    <a:pt x="323" y="61"/>
                  </a:cubicBezTo>
                  <a:cubicBezTo>
                    <a:pt x="323" y="61"/>
                    <a:pt x="323" y="61"/>
                    <a:pt x="323" y="61"/>
                  </a:cubicBezTo>
                  <a:cubicBezTo>
                    <a:pt x="322" y="62"/>
                    <a:pt x="322" y="62"/>
                    <a:pt x="322" y="62"/>
                  </a:cubicBezTo>
                  <a:cubicBezTo>
                    <a:pt x="321" y="61"/>
                    <a:pt x="321" y="61"/>
                    <a:pt x="321" y="61"/>
                  </a:cubicBezTo>
                  <a:cubicBezTo>
                    <a:pt x="320" y="61"/>
                    <a:pt x="320" y="61"/>
                    <a:pt x="320" y="61"/>
                  </a:cubicBezTo>
                  <a:cubicBezTo>
                    <a:pt x="320" y="61"/>
                    <a:pt x="320" y="61"/>
                    <a:pt x="320" y="61"/>
                  </a:cubicBezTo>
                  <a:cubicBezTo>
                    <a:pt x="320" y="61"/>
                    <a:pt x="320" y="61"/>
                    <a:pt x="320" y="61"/>
                  </a:cubicBezTo>
                  <a:cubicBezTo>
                    <a:pt x="319" y="60"/>
                    <a:pt x="319" y="60"/>
                    <a:pt x="319" y="60"/>
                  </a:cubicBezTo>
                  <a:cubicBezTo>
                    <a:pt x="318" y="60"/>
                    <a:pt x="318" y="60"/>
                    <a:pt x="318" y="60"/>
                  </a:cubicBezTo>
                  <a:cubicBezTo>
                    <a:pt x="318" y="61"/>
                    <a:pt x="318" y="61"/>
                    <a:pt x="318" y="61"/>
                  </a:cubicBezTo>
                  <a:cubicBezTo>
                    <a:pt x="319" y="61"/>
                    <a:pt x="319" y="61"/>
                    <a:pt x="319" y="61"/>
                  </a:cubicBezTo>
                  <a:cubicBezTo>
                    <a:pt x="319" y="61"/>
                    <a:pt x="319" y="61"/>
                    <a:pt x="319" y="61"/>
                  </a:cubicBezTo>
                  <a:cubicBezTo>
                    <a:pt x="320" y="61"/>
                    <a:pt x="320" y="61"/>
                    <a:pt x="320" y="61"/>
                  </a:cubicBezTo>
                  <a:cubicBezTo>
                    <a:pt x="321" y="62"/>
                    <a:pt x="321" y="62"/>
                    <a:pt x="321" y="62"/>
                  </a:cubicBezTo>
                  <a:cubicBezTo>
                    <a:pt x="321" y="63"/>
                    <a:pt x="321" y="63"/>
                    <a:pt x="321" y="63"/>
                  </a:cubicBezTo>
                  <a:cubicBezTo>
                    <a:pt x="321" y="64"/>
                    <a:pt x="321" y="64"/>
                    <a:pt x="321" y="64"/>
                  </a:cubicBezTo>
                  <a:cubicBezTo>
                    <a:pt x="320" y="64"/>
                    <a:pt x="320" y="64"/>
                    <a:pt x="320" y="64"/>
                  </a:cubicBezTo>
                  <a:cubicBezTo>
                    <a:pt x="319" y="64"/>
                    <a:pt x="319" y="64"/>
                    <a:pt x="319" y="64"/>
                  </a:cubicBezTo>
                  <a:cubicBezTo>
                    <a:pt x="318" y="65"/>
                    <a:pt x="318" y="65"/>
                    <a:pt x="318" y="65"/>
                  </a:cubicBezTo>
                  <a:cubicBezTo>
                    <a:pt x="317" y="64"/>
                    <a:pt x="317" y="64"/>
                    <a:pt x="317" y="64"/>
                  </a:cubicBezTo>
                  <a:cubicBezTo>
                    <a:pt x="316" y="64"/>
                    <a:pt x="316" y="64"/>
                    <a:pt x="316" y="64"/>
                  </a:cubicBezTo>
                  <a:cubicBezTo>
                    <a:pt x="316" y="63"/>
                    <a:pt x="316" y="63"/>
                    <a:pt x="316" y="63"/>
                  </a:cubicBezTo>
                  <a:cubicBezTo>
                    <a:pt x="315" y="63"/>
                    <a:pt x="315" y="63"/>
                    <a:pt x="315" y="63"/>
                  </a:cubicBezTo>
                  <a:cubicBezTo>
                    <a:pt x="314" y="64"/>
                    <a:pt x="314" y="64"/>
                    <a:pt x="314" y="64"/>
                  </a:cubicBezTo>
                  <a:cubicBezTo>
                    <a:pt x="315" y="64"/>
                    <a:pt x="315" y="64"/>
                    <a:pt x="315" y="64"/>
                  </a:cubicBezTo>
                  <a:cubicBezTo>
                    <a:pt x="317" y="65"/>
                    <a:pt x="317" y="65"/>
                    <a:pt x="317" y="65"/>
                  </a:cubicBezTo>
                  <a:cubicBezTo>
                    <a:pt x="318" y="65"/>
                    <a:pt x="318" y="65"/>
                    <a:pt x="318" y="65"/>
                  </a:cubicBezTo>
                  <a:cubicBezTo>
                    <a:pt x="318" y="66"/>
                    <a:pt x="318" y="66"/>
                    <a:pt x="318" y="66"/>
                  </a:cubicBezTo>
                  <a:cubicBezTo>
                    <a:pt x="317" y="66"/>
                    <a:pt x="317" y="66"/>
                    <a:pt x="317" y="66"/>
                  </a:cubicBezTo>
                  <a:cubicBezTo>
                    <a:pt x="317" y="67"/>
                    <a:pt x="317" y="67"/>
                    <a:pt x="317" y="67"/>
                  </a:cubicBezTo>
                  <a:cubicBezTo>
                    <a:pt x="316" y="67"/>
                    <a:pt x="316" y="67"/>
                    <a:pt x="316" y="67"/>
                  </a:cubicBezTo>
                  <a:cubicBezTo>
                    <a:pt x="315" y="66"/>
                    <a:pt x="315" y="66"/>
                    <a:pt x="315" y="66"/>
                  </a:cubicBezTo>
                  <a:cubicBezTo>
                    <a:pt x="315" y="67"/>
                    <a:pt x="315" y="67"/>
                    <a:pt x="315" y="67"/>
                  </a:cubicBezTo>
                  <a:cubicBezTo>
                    <a:pt x="314" y="67"/>
                    <a:pt x="314" y="67"/>
                    <a:pt x="314" y="67"/>
                  </a:cubicBezTo>
                  <a:cubicBezTo>
                    <a:pt x="312" y="67"/>
                    <a:pt x="312" y="67"/>
                    <a:pt x="312" y="67"/>
                  </a:cubicBezTo>
                  <a:cubicBezTo>
                    <a:pt x="312" y="66"/>
                    <a:pt x="312" y="66"/>
                    <a:pt x="312" y="66"/>
                  </a:cubicBezTo>
                  <a:cubicBezTo>
                    <a:pt x="310" y="66"/>
                    <a:pt x="310" y="66"/>
                    <a:pt x="310" y="66"/>
                  </a:cubicBezTo>
                  <a:cubicBezTo>
                    <a:pt x="309" y="66"/>
                    <a:pt x="309" y="66"/>
                    <a:pt x="309" y="66"/>
                  </a:cubicBezTo>
                  <a:cubicBezTo>
                    <a:pt x="309" y="68"/>
                    <a:pt x="309" y="68"/>
                    <a:pt x="309" y="68"/>
                  </a:cubicBezTo>
                  <a:cubicBezTo>
                    <a:pt x="308" y="69"/>
                    <a:pt x="308" y="69"/>
                    <a:pt x="308" y="69"/>
                  </a:cubicBezTo>
                  <a:cubicBezTo>
                    <a:pt x="309" y="68"/>
                    <a:pt x="309" y="68"/>
                    <a:pt x="309" y="68"/>
                  </a:cubicBezTo>
                  <a:cubicBezTo>
                    <a:pt x="309" y="69"/>
                    <a:pt x="309" y="69"/>
                    <a:pt x="309" y="69"/>
                  </a:cubicBezTo>
                  <a:cubicBezTo>
                    <a:pt x="309" y="69"/>
                    <a:pt x="309" y="69"/>
                    <a:pt x="309" y="69"/>
                  </a:cubicBezTo>
                  <a:cubicBezTo>
                    <a:pt x="308" y="70"/>
                    <a:pt x="308" y="70"/>
                    <a:pt x="308" y="70"/>
                  </a:cubicBezTo>
                  <a:cubicBezTo>
                    <a:pt x="308" y="71"/>
                    <a:pt x="308" y="71"/>
                    <a:pt x="308" y="71"/>
                  </a:cubicBezTo>
                  <a:cubicBezTo>
                    <a:pt x="307" y="71"/>
                    <a:pt x="307" y="71"/>
                    <a:pt x="307" y="71"/>
                  </a:cubicBezTo>
                  <a:cubicBezTo>
                    <a:pt x="306" y="71"/>
                    <a:pt x="306" y="71"/>
                    <a:pt x="306" y="71"/>
                  </a:cubicBezTo>
                  <a:cubicBezTo>
                    <a:pt x="306" y="71"/>
                    <a:pt x="306" y="71"/>
                    <a:pt x="306" y="71"/>
                  </a:cubicBezTo>
                  <a:cubicBezTo>
                    <a:pt x="306" y="72"/>
                    <a:pt x="306" y="72"/>
                    <a:pt x="306" y="72"/>
                  </a:cubicBezTo>
                  <a:cubicBezTo>
                    <a:pt x="305" y="72"/>
                    <a:pt x="305" y="72"/>
                    <a:pt x="305" y="72"/>
                  </a:cubicBezTo>
                  <a:cubicBezTo>
                    <a:pt x="304" y="72"/>
                    <a:pt x="304" y="72"/>
                    <a:pt x="304" y="72"/>
                  </a:cubicBezTo>
                  <a:cubicBezTo>
                    <a:pt x="305" y="72"/>
                    <a:pt x="305" y="72"/>
                    <a:pt x="305" y="72"/>
                  </a:cubicBezTo>
                  <a:cubicBezTo>
                    <a:pt x="304" y="72"/>
                    <a:pt x="304" y="72"/>
                    <a:pt x="304" y="72"/>
                  </a:cubicBezTo>
                  <a:cubicBezTo>
                    <a:pt x="304" y="72"/>
                    <a:pt x="304" y="72"/>
                    <a:pt x="304" y="72"/>
                  </a:cubicBezTo>
                  <a:cubicBezTo>
                    <a:pt x="303" y="73"/>
                    <a:pt x="303" y="73"/>
                    <a:pt x="303" y="73"/>
                  </a:cubicBezTo>
                  <a:cubicBezTo>
                    <a:pt x="303" y="73"/>
                    <a:pt x="303" y="73"/>
                    <a:pt x="303" y="73"/>
                  </a:cubicBezTo>
                  <a:cubicBezTo>
                    <a:pt x="301" y="72"/>
                    <a:pt x="301" y="72"/>
                    <a:pt x="301" y="72"/>
                  </a:cubicBezTo>
                  <a:cubicBezTo>
                    <a:pt x="300" y="72"/>
                    <a:pt x="300" y="72"/>
                    <a:pt x="300" y="72"/>
                  </a:cubicBezTo>
                  <a:cubicBezTo>
                    <a:pt x="299" y="73"/>
                    <a:pt x="299" y="73"/>
                    <a:pt x="299" y="73"/>
                  </a:cubicBezTo>
                  <a:cubicBezTo>
                    <a:pt x="298" y="73"/>
                    <a:pt x="298" y="73"/>
                    <a:pt x="298" y="73"/>
                  </a:cubicBezTo>
                  <a:cubicBezTo>
                    <a:pt x="296" y="71"/>
                    <a:pt x="296" y="71"/>
                    <a:pt x="296" y="71"/>
                  </a:cubicBezTo>
                  <a:cubicBezTo>
                    <a:pt x="296" y="69"/>
                    <a:pt x="296" y="69"/>
                    <a:pt x="296" y="69"/>
                  </a:cubicBezTo>
                  <a:cubicBezTo>
                    <a:pt x="297" y="68"/>
                    <a:pt x="297" y="68"/>
                    <a:pt x="297" y="68"/>
                  </a:cubicBezTo>
                  <a:cubicBezTo>
                    <a:pt x="297" y="68"/>
                    <a:pt x="297" y="68"/>
                    <a:pt x="297" y="68"/>
                  </a:cubicBezTo>
                  <a:cubicBezTo>
                    <a:pt x="296" y="67"/>
                    <a:pt x="296" y="67"/>
                    <a:pt x="296" y="67"/>
                  </a:cubicBezTo>
                  <a:cubicBezTo>
                    <a:pt x="296" y="67"/>
                    <a:pt x="296" y="67"/>
                    <a:pt x="296" y="67"/>
                  </a:cubicBezTo>
                  <a:cubicBezTo>
                    <a:pt x="296" y="68"/>
                    <a:pt x="296" y="68"/>
                    <a:pt x="296" y="68"/>
                  </a:cubicBezTo>
                  <a:cubicBezTo>
                    <a:pt x="296" y="68"/>
                    <a:pt x="296" y="68"/>
                    <a:pt x="296" y="68"/>
                  </a:cubicBezTo>
                  <a:cubicBezTo>
                    <a:pt x="295" y="69"/>
                    <a:pt x="295" y="69"/>
                    <a:pt x="295" y="69"/>
                  </a:cubicBezTo>
                  <a:cubicBezTo>
                    <a:pt x="295" y="70"/>
                    <a:pt x="295" y="70"/>
                    <a:pt x="295" y="70"/>
                  </a:cubicBezTo>
                  <a:cubicBezTo>
                    <a:pt x="296" y="71"/>
                    <a:pt x="296" y="71"/>
                    <a:pt x="296" y="71"/>
                  </a:cubicBezTo>
                  <a:cubicBezTo>
                    <a:pt x="295" y="71"/>
                    <a:pt x="295" y="71"/>
                    <a:pt x="295" y="71"/>
                  </a:cubicBezTo>
                  <a:cubicBezTo>
                    <a:pt x="295" y="71"/>
                    <a:pt x="295" y="71"/>
                    <a:pt x="295" y="71"/>
                  </a:cubicBezTo>
                  <a:cubicBezTo>
                    <a:pt x="294" y="71"/>
                    <a:pt x="294" y="71"/>
                    <a:pt x="294" y="71"/>
                  </a:cubicBezTo>
                  <a:cubicBezTo>
                    <a:pt x="294" y="71"/>
                    <a:pt x="294" y="71"/>
                    <a:pt x="294" y="71"/>
                  </a:cubicBezTo>
                  <a:cubicBezTo>
                    <a:pt x="293" y="71"/>
                    <a:pt x="293" y="71"/>
                    <a:pt x="293" y="71"/>
                  </a:cubicBezTo>
                  <a:cubicBezTo>
                    <a:pt x="294" y="72"/>
                    <a:pt x="294" y="72"/>
                    <a:pt x="294" y="72"/>
                  </a:cubicBezTo>
                  <a:cubicBezTo>
                    <a:pt x="293" y="73"/>
                    <a:pt x="293" y="73"/>
                    <a:pt x="293" y="73"/>
                  </a:cubicBezTo>
                  <a:cubicBezTo>
                    <a:pt x="294" y="73"/>
                    <a:pt x="294" y="73"/>
                    <a:pt x="294" y="73"/>
                  </a:cubicBezTo>
                  <a:cubicBezTo>
                    <a:pt x="295" y="72"/>
                    <a:pt x="295" y="72"/>
                    <a:pt x="295" y="72"/>
                  </a:cubicBezTo>
                  <a:cubicBezTo>
                    <a:pt x="295" y="72"/>
                    <a:pt x="295" y="72"/>
                    <a:pt x="295" y="72"/>
                  </a:cubicBezTo>
                  <a:cubicBezTo>
                    <a:pt x="296" y="72"/>
                    <a:pt x="296" y="72"/>
                    <a:pt x="296" y="72"/>
                  </a:cubicBezTo>
                  <a:cubicBezTo>
                    <a:pt x="296" y="72"/>
                    <a:pt x="296" y="72"/>
                    <a:pt x="296" y="72"/>
                  </a:cubicBezTo>
                  <a:cubicBezTo>
                    <a:pt x="297" y="72"/>
                    <a:pt x="297" y="72"/>
                    <a:pt x="297" y="72"/>
                  </a:cubicBezTo>
                  <a:cubicBezTo>
                    <a:pt x="298" y="73"/>
                    <a:pt x="298" y="73"/>
                    <a:pt x="298" y="73"/>
                  </a:cubicBezTo>
                  <a:cubicBezTo>
                    <a:pt x="297" y="74"/>
                    <a:pt x="297" y="74"/>
                    <a:pt x="297" y="74"/>
                  </a:cubicBezTo>
                  <a:cubicBezTo>
                    <a:pt x="298" y="73"/>
                    <a:pt x="298" y="73"/>
                    <a:pt x="298" y="73"/>
                  </a:cubicBezTo>
                  <a:cubicBezTo>
                    <a:pt x="300" y="73"/>
                    <a:pt x="300" y="73"/>
                    <a:pt x="300" y="73"/>
                  </a:cubicBezTo>
                  <a:cubicBezTo>
                    <a:pt x="301" y="73"/>
                    <a:pt x="301" y="73"/>
                    <a:pt x="301" y="73"/>
                  </a:cubicBezTo>
                  <a:cubicBezTo>
                    <a:pt x="301" y="74"/>
                    <a:pt x="301" y="74"/>
                    <a:pt x="301" y="74"/>
                  </a:cubicBezTo>
                  <a:cubicBezTo>
                    <a:pt x="301" y="75"/>
                    <a:pt x="301" y="75"/>
                    <a:pt x="301" y="75"/>
                  </a:cubicBezTo>
                  <a:cubicBezTo>
                    <a:pt x="300" y="76"/>
                    <a:pt x="300" y="76"/>
                    <a:pt x="300" y="76"/>
                  </a:cubicBezTo>
                  <a:cubicBezTo>
                    <a:pt x="300" y="76"/>
                    <a:pt x="300" y="76"/>
                    <a:pt x="300" y="76"/>
                  </a:cubicBezTo>
                  <a:cubicBezTo>
                    <a:pt x="300" y="77"/>
                    <a:pt x="300" y="77"/>
                    <a:pt x="300" y="77"/>
                  </a:cubicBezTo>
                  <a:cubicBezTo>
                    <a:pt x="300" y="77"/>
                    <a:pt x="300" y="77"/>
                    <a:pt x="300" y="77"/>
                  </a:cubicBezTo>
                  <a:cubicBezTo>
                    <a:pt x="301" y="77"/>
                    <a:pt x="301" y="77"/>
                    <a:pt x="301" y="77"/>
                  </a:cubicBezTo>
                  <a:cubicBezTo>
                    <a:pt x="301" y="77"/>
                    <a:pt x="301" y="77"/>
                    <a:pt x="301" y="77"/>
                  </a:cubicBezTo>
                  <a:cubicBezTo>
                    <a:pt x="300" y="78"/>
                    <a:pt x="300" y="78"/>
                    <a:pt x="300" y="78"/>
                  </a:cubicBezTo>
                  <a:cubicBezTo>
                    <a:pt x="301" y="78"/>
                    <a:pt x="301" y="78"/>
                    <a:pt x="301" y="78"/>
                  </a:cubicBezTo>
                  <a:cubicBezTo>
                    <a:pt x="301" y="77"/>
                    <a:pt x="301" y="77"/>
                    <a:pt x="301" y="77"/>
                  </a:cubicBezTo>
                  <a:cubicBezTo>
                    <a:pt x="302" y="77"/>
                    <a:pt x="302" y="77"/>
                    <a:pt x="302" y="77"/>
                  </a:cubicBezTo>
                  <a:cubicBezTo>
                    <a:pt x="303" y="77"/>
                    <a:pt x="303" y="77"/>
                    <a:pt x="303" y="77"/>
                  </a:cubicBezTo>
                  <a:cubicBezTo>
                    <a:pt x="303" y="77"/>
                    <a:pt x="303" y="77"/>
                    <a:pt x="303" y="77"/>
                  </a:cubicBezTo>
                  <a:cubicBezTo>
                    <a:pt x="304" y="77"/>
                    <a:pt x="304" y="77"/>
                    <a:pt x="304" y="77"/>
                  </a:cubicBezTo>
                  <a:cubicBezTo>
                    <a:pt x="303" y="78"/>
                    <a:pt x="303" y="78"/>
                    <a:pt x="303" y="78"/>
                  </a:cubicBezTo>
                  <a:cubicBezTo>
                    <a:pt x="304" y="78"/>
                    <a:pt x="304" y="78"/>
                    <a:pt x="304" y="78"/>
                  </a:cubicBezTo>
                  <a:cubicBezTo>
                    <a:pt x="303" y="80"/>
                    <a:pt x="303" y="80"/>
                    <a:pt x="303" y="80"/>
                  </a:cubicBezTo>
                  <a:cubicBezTo>
                    <a:pt x="302" y="81"/>
                    <a:pt x="302" y="81"/>
                    <a:pt x="302" y="81"/>
                  </a:cubicBezTo>
                  <a:cubicBezTo>
                    <a:pt x="302" y="81"/>
                    <a:pt x="302" y="81"/>
                    <a:pt x="302" y="81"/>
                  </a:cubicBezTo>
                  <a:cubicBezTo>
                    <a:pt x="301" y="82"/>
                    <a:pt x="301" y="82"/>
                    <a:pt x="301" y="82"/>
                  </a:cubicBezTo>
                  <a:cubicBezTo>
                    <a:pt x="300" y="82"/>
                    <a:pt x="300" y="82"/>
                    <a:pt x="300" y="82"/>
                  </a:cubicBezTo>
                  <a:cubicBezTo>
                    <a:pt x="299" y="83"/>
                    <a:pt x="299" y="83"/>
                    <a:pt x="299" y="83"/>
                  </a:cubicBezTo>
                  <a:cubicBezTo>
                    <a:pt x="299" y="83"/>
                    <a:pt x="299" y="83"/>
                    <a:pt x="299" y="83"/>
                  </a:cubicBezTo>
                  <a:cubicBezTo>
                    <a:pt x="299" y="82"/>
                    <a:pt x="299" y="82"/>
                    <a:pt x="299" y="82"/>
                  </a:cubicBezTo>
                  <a:cubicBezTo>
                    <a:pt x="299" y="81"/>
                    <a:pt x="299" y="81"/>
                    <a:pt x="299" y="81"/>
                  </a:cubicBezTo>
                  <a:cubicBezTo>
                    <a:pt x="299" y="81"/>
                    <a:pt x="299" y="81"/>
                    <a:pt x="299" y="81"/>
                  </a:cubicBezTo>
                  <a:cubicBezTo>
                    <a:pt x="299" y="81"/>
                    <a:pt x="299" y="81"/>
                    <a:pt x="299" y="81"/>
                  </a:cubicBezTo>
                  <a:cubicBezTo>
                    <a:pt x="298" y="82"/>
                    <a:pt x="298" y="82"/>
                    <a:pt x="298" y="82"/>
                  </a:cubicBezTo>
                  <a:cubicBezTo>
                    <a:pt x="297" y="82"/>
                    <a:pt x="297" y="82"/>
                    <a:pt x="297" y="82"/>
                  </a:cubicBezTo>
                  <a:cubicBezTo>
                    <a:pt x="296" y="83"/>
                    <a:pt x="296" y="83"/>
                    <a:pt x="296" y="83"/>
                  </a:cubicBezTo>
                  <a:cubicBezTo>
                    <a:pt x="296" y="83"/>
                    <a:pt x="296" y="83"/>
                    <a:pt x="296" y="83"/>
                  </a:cubicBezTo>
                  <a:cubicBezTo>
                    <a:pt x="295" y="83"/>
                    <a:pt x="295" y="83"/>
                    <a:pt x="295" y="83"/>
                  </a:cubicBezTo>
                  <a:cubicBezTo>
                    <a:pt x="293" y="84"/>
                    <a:pt x="293" y="84"/>
                    <a:pt x="293" y="84"/>
                  </a:cubicBezTo>
                  <a:cubicBezTo>
                    <a:pt x="293" y="84"/>
                    <a:pt x="293" y="84"/>
                    <a:pt x="293" y="84"/>
                  </a:cubicBezTo>
                  <a:cubicBezTo>
                    <a:pt x="292" y="84"/>
                    <a:pt x="292" y="84"/>
                    <a:pt x="292" y="84"/>
                  </a:cubicBezTo>
                  <a:cubicBezTo>
                    <a:pt x="291" y="84"/>
                    <a:pt x="291" y="84"/>
                    <a:pt x="291" y="84"/>
                  </a:cubicBezTo>
                  <a:cubicBezTo>
                    <a:pt x="291" y="84"/>
                    <a:pt x="291" y="84"/>
                    <a:pt x="291" y="84"/>
                  </a:cubicBezTo>
                  <a:cubicBezTo>
                    <a:pt x="291" y="83"/>
                    <a:pt x="291" y="83"/>
                    <a:pt x="291" y="83"/>
                  </a:cubicBezTo>
                  <a:cubicBezTo>
                    <a:pt x="291" y="83"/>
                    <a:pt x="291" y="83"/>
                    <a:pt x="291" y="83"/>
                  </a:cubicBezTo>
                  <a:cubicBezTo>
                    <a:pt x="292" y="82"/>
                    <a:pt x="292" y="82"/>
                    <a:pt x="292" y="82"/>
                  </a:cubicBezTo>
                  <a:cubicBezTo>
                    <a:pt x="292" y="81"/>
                    <a:pt x="292" y="81"/>
                    <a:pt x="292" y="81"/>
                  </a:cubicBezTo>
                  <a:cubicBezTo>
                    <a:pt x="291" y="80"/>
                    <a:pt x="291" y="80"/>
                    <a:pt x="291" y="80"/>
                  </a:cubicBezTo>
                  <a:cubicBezTo>
                    <a:pt x="291" y="81"/>
                    <a:pt x="291" y="81"/>
                    <a:pt x="291" y="81"/>
                  </a:cubicBezTo>
                  <a:cubicBezTo>
                    <a:pt x="289" y="80"/>
                    <a:pt x="289" y="80"/>
                    <a:pt x="289" y="80"/>
                  </a:cubicBezTo>
                  <a:cubicBezTo>
                    <a:pt x="289" y="80"/>
                    <a:pt x="289" y="80"/>
                    <a:pt x="289" y="80"/>
                  </a:cubicBezTo>
                  <a:cubicBezTo>
                    <a:pt x="290" y="79"/>
                    <a:pt x="290" y="79"/>
                    <a:pt x="290" y="79"/>
                  </a:cubicBezTo>
                  <a:cubicBezTo>
                    <a:pt x="290" y="79"/>
                    <a:pt x="290" y="79"/>
                    <a:pt x="290" y="79"/>
                  </a:cubicBezTo>
                  <a:cubicBezTo>
                    <a:pt x="290" y="79"/>
                    <a:pt x="290" y="79"/>
                    <a:pt x="290" y="79"/>
                  </a:cubicBezTo>
                  <a:cubicBezTo>
                    <a:pt x="289" y="78"/>
                    <a:pt x="289" y="78"/>
                    <a:pt x="289" y="78"/>
                  </a:cubicBezTo>
                  <a:cubicBezTo>
                    <a:pt x="289" y="77"/>
                    <a:pt x="289" y="77"/>
                    <a:pt x="289" y="77"/>
                  </a:cubicBezTo>
                  <a:cubicBezTo>
                    <a:pt x="289" y="77"/>
                    <a:pt x="289" y="77"/>
                    <a:pt x="289" y="77"/>
                  </a:cubicBezTo>
                  <a:cubicBezTo>
                    <a:pt x="289" y="76"/>
                    <a:pt x="289" y="76"/>
                    <a:pt x="289" y="76"/>
                  </a:cubicBezTo>
                  <a:cubicBezTo>
                    <a:pt x="289" y="75"/>
                    <a:pt x="289" y="75"/>
                    <a:pt x="289" y="75"/>
                  </a:cubicBezTo>
                  <a:cubicBezTo>
                    <a:pt x="289" y="76"/>
                    <a:pt x="289" y="76"/>
                    <a:pt x="289" y="76"/>
                  </a:cubicBezTo>
                  <a:cubicBezTo>
                    <a:pt x="288" y="77"/>
                    <a:pt x="288" y="77"/>
                    <a:pt x="288" y="77"/>
                  </a:cubicBezTo>
                  <a:cubicBezTo>
                    <a:pt x="289" y="79"/>
                    <a:pt x="289" y="79"/>
                    <a:pt x="289" y="79"/>
                  </a:cubicBezTo>
                  <a:cubicBezTo>
                    <a:pt x="289" y="79"/>
                    <a:pt x="289" y="79"/>
                    <a:pt x="289" y="79"/>
                  </a:cubicBezTo>
                  <a:cubicBezTo>
                    <a:pt x="288" y="80"/>
                    <a:pt x="288" y="80"/>
                    <a:pt x="288" y="80"/>
                  </a:cubicBezTo>
                  <a:cubicBezTo>
                    <a:pt x="288" y="80"/>
                    <a:pt x="288" y="80"/>
                    <a:pt x="288" y="80"/>
                  </a:cubicBezTo>
                  <a:cubicBezTo>
                    <a:pt x="288" y="81"/>
                    <a:pt x="288" y="81"/>
                    <a:pt x="288" y="81"/>
                  </a:cubicBezTo>
                  <a:cubicBezTo>
                    <a:pt x="287" y="81"/>
                    <a:pt x="287" y="81"/>
                    <a:pt x="287" y="81"/>
                  </a:cubicBezTo>
                  <a:cubicBezTo>
                    <a:pt x="286" y="81"/>
                    <a:pt x="286" y="81"/>
                    <a:pt x="286" y="81"/>
                  </a:cubicBezTo>
                  <a:cubicBezTo>
                    <a:pt x="286" y="80"/>
                    <a:pt x="286" y="80"/>
                    <a:pt x="286" y="80"/>
                  </a:cubicBezTo>
                  <a:cubicBezTo>
                    <a:pt x="285" y="80"/>
                    <a:pt x="285" y="80"/>
                    <a:pt x="285" y="80"/>
                  </a:cubicBezTo>
                  <a:cubicBezTo>
                    <a:pt x="286" y="78"/>
                    <a:pt x="286" y="78"/>
                    <a:pt x="286" y="78"/>
                  </a:cubicBezTo>
                  <a:cubicBezTo>
                    <a:pt x="286" y="77"/>
                    <a:pt x="286" y="77"/>
                    <a:pt x="286" y="77"/>
                  </a:cubicBezTo>
                  <a:cubicBezTo>
                    <a:pt x="286" y="77"/>
                    <a:pt x="286" y="77"/>
                    <a:pt x="286" y="77"/>
                  </a:cubicBezTo>
                  <a:cubicBezTo>
                    <a:pt x="287" y="76"/>
                    <a:pt x="287" y="76"/>
                    <a:pt x="287" y="76"/>
                  </a:cubicBezTo>
                  <a:cubicBezTo>
                    <a:pt x="286" y="76"/>
                    <a:pt x="286" y="76"/>
                    <a:pt x="286" y="76"/>
                  </a:cubicBezTo>
                  <a:cubicBezTo>
                    <a:pt x="285" y="77"/>
                    <a:pt x="285" y="77"/>
                    <a:pt x="285" y="77"/>
                  </a:cubicBezTo>
                  <a:cubicBezTo>
                    <a:pt x="285" y="78"/>
                    <a:pt x="285" y="78"/>
                    <a:pt x="285" y="78"/>
                  </a:cubicBezTo>
                  <a:cubicBezTo>
                    <a:pt x="285" y="78"/>
                    <a:pt x="285" y="78"/>
                    <a:pt x="285" y="78"/>
                  </a:cubicBezTo>
                  <a:cubicBezTo>
                    <a:pt x="285" y="80"/>
                    <a:pt x="285" y="80"/>
                    <a:pt x="285" y="80"/>
                  </a:cubicBezTo>
                  <a:cubicBezTo>
                    <a:pt x="284" y="80"/>
                    <a:pt x="284" y="80"/>
                    <a:pt x="284" y="80"/>
                  </a:cubicBezTo>
                  <a:cubicBezTo>
                    <a:pt x="283" y="79"/>
                    <a:pt x="283" y="79"/>
                    <a:pt x="283" y="79"/>
                  </a:cubicBezTo>
                  <a:cubicBezTo>
                    <a:pt x="283" y="79"/>
                    <a:pt x="283" y="79"/>
                    <a:pt x="283" y="79"/>
                  </a:cubicBezTo>
                  <a:cubicBezTo>
                    <a:pt x="283" y="78"/>
                    <a:pt x="283" y="78"/>
                    <a:pt x="283" y="78"/>
                  </a:cubicBezTo>
                  <a:cubicBezTo>
                    <a:pt x="283" y="78"/>
                    <a:pt x="283" y="78"/>
                    <a:pt x="283" y="78"/>
                  </a:cubicBezTo>
                  <a:cubicBezTo>
                    <a:pt x="283" y="77"/>
                    <a:pt x="283" y="77"/>
                    <a:pt x="283" y="77"/>
                  </a:cubicBezTo>
                  <a:cubicBezTo>
                    <a:pt x="283" y="77"/>
                    <a:pt x="283" y="77"/>
                    <a:pt x="283" y="77"/>
                  </a:cubicBezTo>
                  <a:cubicBezTo>
                    <a:pt x="283" y="76"/>
                    <a:pt x="283" y="76"/>
                    <a:pt x="283" y="76"/>
                  </a:cubicBezTo>
                  <a:cubicBezTo>
                    <a:pt x="283" y="76"/>
                    <a:pt x="283" y="76"/>
                    <a:pt x="283" y="76"/>
                  </a:cubicBezTo>
                  <a:cubicBezTo>
                    <a:pt x="283" y="76"/>
                    <a:pt x="283" y="76"/>
                    <a:pt x="283" y="76"/>
                  </a:cubicBezTo>
                  <a:cubicBezTo>
                    <a:pt x="283" y="77"/>
                    <a:pt x="283" y="77"/>
                    <a:pt x="283" y="77"/>
                  </a:cubicBezTo>
                  <a:cubicBezTo>
                    <a:pt x="282" y="78"/>
                    <a:pt x="282" y="78"/>
                    <a:pt x="282" y="78"/>
                  </a:cubicBezTo>
                  <a:cubicBezTo>
                    <a:pt x="282" y="78"/>
                    <a:pt x="282" y="78"/>
                    <a:pt x="282" y="78"/>
                  </a:cubicBezTo>
                  <a:cubicBezTo>
                    <a:pt x="282" y="79"/>
                    <a:pt x="282" y="79"/>
                    <a:pt x="282" y="79"/>
                  </a:cubicBezTo>
                  <a:cubicBezTo>
                    <a:pt x="281" y="79"/>
                    <a:pt x="281" y="79"/>
                    <a:pt x="281" y="79"/>
                  </a:cubicBezTo>
                  <a:cubicBezTo>
                    <a:pt x="281" y="79"/>
                    <a:pt x="281" y="79"/>
                    <a:pt x="281" y="79"/>
                  </a:cubicBezTo>
                  <a:cubicBezTo>
                    <a:pt x="280" y="79"/>
                    <a:pt x="280" y="79"/>
                    <a:pt x="280" y="79"/>
                  </a:cubicBezTo>
                  <a:close/>
                  <a:moveTo>
                    <a:pt x="304" y="198"/>
                  </a:moveTo>
                  <a:cubicBezTo>
                    <a:pt x="304" y="199"/>
                    <a:pt x="304" y="199"/>
                    <a:pt x="304" y="199"/>
                  </a:cubicBezTo>
                  <a:cubicBezTo>
                    <a:pt x="304" y="200"/>
                    <a:pt x="304" y="200"/>
                    <a:pt x="304" y="200"/>
                  </a:cubicBezTo>
                  <a:cubicBezTo>
                    <a:pt x="304" y="201"/>
                    <a:pt x="304" y="201"/>
                    <a:pt x="304" y="201"/>
                  </a:cubicBezTo>
                  <a:cubicBezTo>
                    <a:pt x="305" y="200"/>
                    <a:pt x="305" y="200"/>
                    <a:pt x="305" y="200"/>
                  </a:cubicBezTo>
                  <a:cubicBezTo>
                    <a:pt x="304" y="200"/>
                    <a:pt x="304" y="200"/>
                    <a:pt x="304" y="200"/>
                  </a:cubicBezTo>
                  <a:cubicBezTo>
                    <a:pt x="305" y="199"/>
                    <a:pt x="305" y="199"/>
                    <a:pt x="305" y="199"/>
                  </a:cubicBezTo>
                  <a:cubicBezTo>
                    <a:pt x="305" y="198"/>
                    <a:pt x="305" y="198"/>
                    <a:pt x="305" y="198"/>
                  </a:cubicBezTo>
                  <a:cubicBezTo>
                    <a:pt x="304" y="198"/>
                    <a:pt x="304" y="198"/>
                    <a:pt x="304" y="198"/>
                  </a:cubicBezTo>
                  <a:close/>
                  <a:moveTo>
                    <a:pt x="303" y="194"/>
                  </a:moveTo>
                  <a:cubicBezTo>
                    <a:pt x="303" y="193"/>
                    <a:pt x="303" y="193"/>
                    <a:pt x="303" y="193"/>
                  </a:cubicBezTo>
                  <a:cubicBezTo>
                    <a:pt x="304" y="193"/>
                    <a:pt x="304" y="193"/>
                    <a:pt x="304" y="193"/>
                  </a:cubicBezTo>
                  <a:cubicBezTo>
                    <a:pt x="304" y="193"/>
                    <a:pt x="304" y="193"/>
                    <a:pt x="304" y="193"/>
                  </a:cubicBezTo>
                  <a:cubicBezTo>
                    <a:pt x="304" y="194"/>
                    <a:pt x="304" y="194"/>
                    <a:pt x="304" y="194"/>
                  </a:cubicBezTo>
                  <a:cubicBezTo>
                    <a:pt x="303" y="194"/>
                    <a:pt x="303" y="194"/>
                    <a:pt x="303" y="194"/>
                  </a:cubicBezTo>
                  <a:close/>
                  <a:moveTo>
                    <a:pt x="302" y="191"/>
                  </a:moveTo>
                  <a:cubicBezTo>
                    <a:pt x="303" y="190"/>
                    <a:pt x="303" y="190"/>
                    <a:pt x="303" y="190"/>
                  </a:cubicBezTo>
                  <a:cubicBezTo>
                    <a:pt x="303" y="190"/>
                    <a:pt x="303" y="190"/>
                    <a:pt x="303" y="190"/>
                  </a:cubicBezTo>
                  <a:cubicBezTo>
                    <a:pt x="304" y="190"/>
                    <a:pt x="304" y="190"/>
                    <a:pt x="304" y="190"/>
                  </a:cubicBezTo>
                  <a:cubicBezTo>
                    <a:pt x="303" y="191"/>
                    <a:pt x="303" y="191"/>
                    <a:pt x="303" y="191"/>
                  </a:cubicBezTo>
                  <a:cubicBezTo>
                    <a:pt x="303" y="191"/>
                    <a:pt x="303" y="191"/>
                    <a:pt x="303" y="191"/>
                  </a:cubicBezTo>
                  <a:cubicBezTo>
                    <a:pt x="302" y="191"/>
                    <a:pt x="302" y="191"/>
                    <a:pt x="302" y="191"/>
                  </a:cubicBezTo>
                  <a:close/>
                  <a:moveTo>
                    <a:pt x="295" y="131"/>
                  </a:moveTo>
                  <a:cubicBezTo>
                    <a:pt x="295" y="131"/>
                    <a:pt x="295" y="131"/>
                    <a:pt x="295" y="131"/>
                  </a:cubicBezTo>
                  <a:cubicBezTo>
                    <a:pt x="295" y="130"/>
                    <a:pt x="295" y="130"/>
                    <a:pt x="295" y="130"/>
                  </a:cubicBezTo>
                  <a:cubicBezTo>
                    <a:pt x="295" y="131"/>
                    <a:pt x="295" y="131"/>
                    <a:pt x="295" y="131"/>
                  </a:cubicBezTo>
                  <a:cubicBezTo>
                    <a:pt x="295" y="131"/>
                    <a:pt x="295" y="131"/>
                    <a:pt x="295" y="131"/>
                  </a:cubicBezTo>
                  <a:close/>
                  <a:moveTo>
                    <a:pt x="296" y="132"/>
                  </a:moveTo>
                  <a:cubicBezTo>
                    <a:pt x="296" y="131"/>
                    <a:pt x="296" y="131"/>
                    <a:pt x="296" y="131"/>
                  </a:cubicBezTo>
                  <a:cubicBezTo>
                    <a:pt x="296" y="131"/>
                    <a:pt x="296" y="131"/>
                    <a:pt x="296" y="131"/>
                  </a:cubicBezTo>
                  <a:cubicBezTo>
                    <a:pt x="297" y="131"/>
                    <a:pt x="297" y="131"/>
                    <a:pt x="297" y="131"/>
                  </a:cubicBezTo>
                  <a:cubicBezTo>
                    <a:pt x="297" y="131"/>
                    <a:pt x="297" y="131"/>
                    <a:pt x="297" y="131"/>
                  </a:cubicBezTo>
                  <a:cubicBezTo>
                    <a:pt x="297" y="132"/>
                    <a:pt x="297" y="132"/>
                    <a:pt x="297" y="132"/>
                  </a:cubicBezTo>
                  <a:cubicBezTo>
                    <a:pt x="296" y="132"/>
                    <a:pt x="296" y="132"/>
                    <a:pt x="296" y="132"/>
                  </a:cubicBezTo>
                  <a:close/>
                  <a:moveTo>
                    <a:pt x="295" y="134"/>
                  </a:moveTo>
                  <a:cubicBezTo>
                    <a:pt x="295" y="133"/>
                    <a:pt x="295" y="133"/>
                    <a:pt x="295" y="133"/>
                  </a:cubicBezTo>
                  <a:cubicBezTo>
                    <a:pt x="295" y="133"/>
                    <a:pt x="295" y="133"/>
                    <a:pt x="295" y="133"/>
                  </a:cubicBezTo>
                  <a:cubicBezTo>
                    <a:pt x="295" y="132"/>
                    <a:pt x="295" y="132"/>
                    <a:pt x="295" y="132"/>
                  </a:cubicBezTo>
                  <a:cubicBezTo>
                    <a:pt x="295" y="132"/>
                    <a:pt x="295" y="132"/>
                    <a:pt x="295" y="132"/>
                  </a:cubicBezTo>
                  <a:cubicBezTo>
                    <a:pt x="295" y="132"/>
                    <a:pt x="295" y="132"/>
                    <a:pt x="295" y="132"/>
                  </a:cubicBezTo>
                  <a:cubicBezTo>
                    <a:pt x="296" y="132"/>
                    <a:pt x="296" y="132"/>
                    <a:pt x="296" y="132"/>
                  </a:cubicBezTo>
                  <a:cubicBezTo>
                    <a:pt x="296" y="133"/>
                    <a:pt x="296" y="133"/>
                    <a:pt x="296" y="133"/>
                  </a:cubicBezTo>
                  <a:cubicBezTo>
                    <a:pt x="295" y="133"/>
                    <a:pt x="295" y="133"/>
                    <a:pt x="295" y="133"/>
                  </a:cubicBezTo>
                  <a:cubicBezTo>
                    <a:pt x="295" y="134"/>
                    <a:pt x="295" y="134"/>
                    <a:pt x="295" y="134"/>
                  </a:cubicBezTo>
                  <a:cubicBezTo>
                    <a:pt x="295" y="134"/>
                    <a:pt x="295" y="134"/>
                    <a:pt x="295" y="134"/>
                  </a:cubicBezTo>
                  <a:close/>
                  <a:moveTo>
                    <a:pt x="308" y="152"/>
                  </a:moveTo>
                  <a:cubicBezTo>
                    <a:pt x="309" y="151"/>
                    <a:pt x="309" y="151"/>
                    <a:pt x="309" y="151"/>
                  </a:cubicBezTo>
                  <a:cubicBezTo>
                    <a:pt x="309" y="152"/>
                    <a:pt x="309" y="152"/>
                    <a:pt x="309" y="152"/>
                  </a:cubicBezTo>
                  <a:cubicBezTo>
                    <a:pt x="309" y="152"/>
                    <a:pt x="309" y="152"/>
                    <a:pt x="309" y="152"/>
                  </a:cubicBezTo>
                  <a:cubicBezTo>
                    <a:pt x="308" y="152"/>
                    <a:pt x="308" y="152"/>
                    <a:pt x="308" y="152"/>
                  </a:cubicBezTo>
                  <a:cubicBezTo>
                    <a:pt x="308" y="152"/>
                    <a:pt x="308" y="152"/>
                    <a:pt x="308" y="152"/>
                  </a:cubicBezTo>
                  <a:close/>
                  <a:moveTo>
                    <a:pt x="307" y="152"/>
                  </a:moveTo>
                  <a:cubicBezTo>
                    <a:pt x="307" y="151"/>
                    <a:pt x="307" y="151"/>
                    <a:pt x="307" y="151"/>
                  </a:cubicBezTo>
                  <a:cubicBezTo>
                    <a:pt x="308" y="151"/>
                    <a:pt x="308" y="151"/>
                    <a:pt x="308" y="151"/>
                  </a:cubicBezTo>
                  <a:cubicBezTo>
                    <a:pt x="308" y="151"/>
                    <a:pt x="308" y="151"/>
                    <a:pt x="308" y="151"/>
                  </a:cubicBezTo>
                  <a:cubicBezTo>
                    <a:pt x="308" y="151"/>
                    <a:pt x="308" y="151"/>
                    <a:pt x="308" y="151"/>
                  </a:cubicBezTo>
                  <a:cubicBezTo>
                    <a:pt x="307" y="152"/>
                    <a:pt x="307" y="152"/>
                    <a:pt x="307" y="152"/>
                  </a:cubicBezTo>
                  <a:cubicBezTo>
                    <a:pt x="307" y="152"/>
                    <a:pt x="307" y="152"/>
                    <a:pt x="307" y="152"/>
                  </a:cubicBezTo>
                  <a:cubicBezTo>
                    <a:pt x="307" y="152"/>
                    <a:pt x="307" y="152"/>
                    <a:pt x="307" y="152"/>
                  </a:cubicBezTo>
                  <a:close/>
                  <a:moveTo>
                    <a:pt x="304" y="160"/>
                  </a:moveTo>
                  <a:cubicBezTo>
                    <a:pt x="305" y="160"/>
                    <a:pt x="305" y="160"/>
                    <a:pt x="305" y="160"/>
                  </a:cubicBezTo>
                  <a:cubicBezTo>
                    <a:pt x="305" y="160"/>
                    <a:pt x="305" y="160"/>
                    <a:pt x="305" y="160"/>
                  </a:cubicBezTo>
                  <a:cubicBezTo>
                    <a:pt x="305" y="160"/>
                    <a:pt x="305" y="160"/>
                    <a:pt x="305" y="160"/>
                  </a:cubicBezTo>
                  <a:cubicBezTo>
                    <a:pt x="304" y="160"/>
                    <a:pt x="304" y="160"/>
                    <a:pt x="304" y="160"/>
                  </a:cubicBezTo>
                  <a:close/>
                  <a:moveTo>
                    <a:pt x="308" y="163"/>
                  </a:moveTo>
                  <a:cubicBezTo>
                    <a:pt x="308" y="164"/>
                    <a:pt x="308" y="164"/>
                    <a:pt x="308" y="164"/>
                  </a:cubicBezTo>
                  <a:cubicBezTo>
                    <a:pt x="309" y="164"/>
                    <a:pt x="309" y="164"/>
                    <a:pt x="309" y="164"/>
                  </a:cubicBezTo>
                  <a:cubicBezTo>
                    <a:pt x="309" y="163"/>
                    <a:pt x="309" y="163"/>
                    <a:pt x="309" y="163"/>
                  </a:cubicBezTo>
                  <a:cubicBezTo>
                    <a:pt x="308" y="163"/>
                    <a:pt x="308" y="163"/>
                    <a:pt x="308" y="163"/>
                  </a:cubicBezTo>
                  <a:cubicBezTo>
                    <a:pt x="308" y="163"/>
                    <a:pt x="308" y="163"/>
                    <a:pt x="308" y="163"/>
                  </a:cubicBezTo>
                  <a:close/>
                  <a:moveTo>
                    <a:pt x="315" y="170"/>
                  </a:moveTo>
                  <a:cubicBezTo>
                    <a:pt x="314" y="169"/>
                    <a:pt x="314" y="169"/>
                    <a:pt x="314" y="169"/>
                  </a:cubicBezTo>
                  <a:cubicBezTo>
                    <a:pt x="315" y="168"/>
                    <a:pt x="315" y="168"/>
                    <a:pt x="315" y="168"/>
                  </a:cubicBezTo>
                  <a:cubicBezTo>
                    <a:pt x="315" y="169"/>
                    <a:pt x="315" y="169"/>
                    <a:pt x="315" y="169"/>
                  </a:cubicBezTo>
                  <a:cubicBezTo>
                    <a:pt x="315" y="169"/>
                    <a:pt x="315" y="169"/>
                    <a:pt x="315" y="169"/>
                  </a:cubicBezTo>
                  <a:cubicBezTo>
                    <a:pt x="315" y="170"/>
                    <a:pt x="315" y="170"/>
                    <a:pt x="315" y="170"/>
                  </a:cubicBezTo>
                  <a:cubicBezTo>
                    <a:pt x="315" y="170"/>
                    <a:pt x="315" y="170"/>
                    <a:pt x="315" y="170"/>
                  </a:cubicBezTo>
                  <a:close/>
                  <a:moveTo>
                    <a:pt x="318" y="173"/>
                  </a:moveTo>
                  <a:cubicBezTo>
                    <a:pt x="318" y="173"/>
                    <a:pt x="318" y="173"/>
                    <a:pt x="318" y="173"/>
                  </a:cubicBezTo>
                  <a:cubicBezTo>
                    <a:pt x="319" y="172"/>
                    <a:pt x="319" y="172"/>
                    <a:pt x="319" y="172"/>
                  </a:cubicBezTo>
                  <a:cubicBezTo>
                    <a:pt x="319" y="172"/>
                    <a:pt x="319" y="172"/>
                    <a:pt x="319" y="172"/>
                  </a:cubicBezTo>
                  <a:cubicBezTo>
                    <a:pt x="319" y="172"/>
                    <a:pt x="319" y="172"/>
                    <a:pt x="319" y="172"/>
                  </a:cubicBezTo>
                  <a:cubicBezTo>
                    <a:pt x="319" y="173"/>
                    <a:pt x="319" y="173"/>
                    <a:pt x="319" y="173"/>
                  </a:cubicBezTo>
                  <a:cubicBezTo>
                    <a:pt x="318" y="173"/>
                    <a:pt x="318" y="173"/>
                    <a:pt x="318" y="173"/>
                  </a:cubicBezTo>
                  <a:cubicBezTo>
                    <a:pt x="318" y="173"/>
                    <a:pt x="318" y="173"/>
                    <a:pt x="318" y="173"/>
                  </a:cubicBezTo>
                  <a:close/>
                  <a:moveTo>
                    <a:pt x="293" y="88"/>
                  </a:moveTo>
                  <a:cubicBezTo>
                    <a:pt x="293" y="87"/>
                    <a:pt x="293" y="87"/>
                    <a:pt x="293" y="87"/>
                  </a:cubicBezTo>
                  <a:cubicBezTo>
                    <a:pt x="294" y="87"/>
                    <a:pt x="294" y="87"/>
                    <a:pt x="294" y="87"/>
                  </a:cubicBezTo>
                  <a:cubicBezTo>
                    <a:pt x="294" y="86"/>
                    <a:pt x="294" y="86"/>
                    <a:pt x="294" y="86"/>
                  </a:cubicBezTo>
                  <a:cubicBezTo>
                    <a:pt x="296" y="85"/>
                    <a:pt x="296" y="85"/>
                    <a:pt x="296" y="85"/>
                  </a:cubicBezTo>
                  <a:cubicBezTo>
                    <a:pt x="297" y="85"/>
                    <a:pt x="297" y="85"/>
                    <a:pt x="297" y="85"/>
                  </a:cubicBezTo>
                  <a:cubicBezTo>
                    <a:pt x="297" y="85"/>
                    <a:pt x="297" y="85"/>
                    <a:pt x="297" y="85"/>
                  </a:cubicBezTo>
                  <a:cubicBezTo>
                    <a:pt x="295" y="86"/>
                    <a:pt x="295" y="86"/>
                    <a:pt x="295" y="86"/>
                  </a:cubicBezTo>
                  <a:cubicBezTo>
                    <a:pt x="295" y="87"/>
                    <a:pt x="295" y="87"/>
                    <a:pt x="295" y="87"/>
                  </a:cubicBezTo>
                  <a:cubicBezTo>
                    <a:pt x="295" y="87"/>
                    <a:pt x="295" y="87"/>
                    <a:pt x="295" y="87"/>
                  </a:cubicBezTo>
                  <a:cubicBezTo>
                    <a:pt x="295" y="88"/>
                    <a:pt x="295" y="88"/>
                    <a:pt x="295" y="88"/>
                  </a:cubicBezTo>
                  <a:cubicBezTo>
                    <a:pt x="295" y="88"/>
                    <a:pt x="295" y="88"/>
                    <a:pt x="295" y="88"/>
                  </a:cubicBezTo>
                  <a:cubicBezTo>
                    <a:pt x="295" y="87"/>
                    <a:pt x="295" y="87"/>
                    <a:pt x="295" y="87"/>
                  </a:cubicBezTo>
                  <a:cubicBezTo>
                    <a:pt x="294" y="87"/>
                    <a:pt x="294" y="87"/>
                    <a:pt x="294" y="87"/>
                  </a:cubicBezTo>
                  <a:cubicBezTo>
                    <a:pt x="294" y="88"/>
                    <a:pt x="294" y="88"/>
                    <a:pt x="294" y="88"/>
                  </a:cubicBezTo>
                  <a:cubicBezTo>
                    <a:pt x="293" y="88"/>
                    <a:pt x="293" y="88"/>
                    <a:pt x="293" y="88"/>
                  </a:cubicBezTo>
                  <a:close/>
                  <a:moveTo>
                    <a:pt x="289" y="84"/>
                  </a:moveTo>
                  <a:cubicBezTo>
                    <a:pt x="289" y="84"/>
                    <a:pt x="289" y="84"/>
                    <a:pt x="289" y="84"/>
                  </a:cubicBezTo>
                  <a:cubicBezTo>
                    <a:pt x="290" y="84"/>
                    <a:pt x="290" y="84"/>
                    <a:pt x="290" y="84"/>
                  </a:cubicBezTo>
                  <a:cubicBezTo>
                    <a:pt x="290" y="84"/>
                    <a:pt x="290" y="84"/>
                    <a:pt x="290" y="84"/>
                  </a:cubicBezTo>
                  <a:cubicBezTo>
                    <a:pt x="290" y="84"/>
                    <a:pt x="290" y="84"/>
                    <a:pt x="290" y="84"/>
                  </a:cubicBezTo>
                  <a:cubicBezTo>
                    <a:pt x="289" y="84"/>
                    <a:pt x="289" y="84"/>
                    <a:pt x="289" y="84"/>
                  </a:cubicBezTo>
                  <a:close/>
                  <a:moveTo>
                    <a:pt x="265" y="74"/>
                  </a:moveTo>
                  <a:cubicBezTo>
                    <a:pt x="264" y="74"/>
                    <a:pt x="264" y="74"/>
                    <a:pt x="264" y="74"/>
                  </a:cubicBezTo>
                  <a:cubicBezTo>
                    <a:pt x="264" y="73"/>
                    <a:pt x="264" y="73"/>
                    <a:pt x="264" y="73"/>
                  </a:cubicBezTo>
                  <a:cubicBezTo>
                    <a:pt x="264" y="72"/>
                    <a:pt x="264" y="72"/>
                    <a:pt x="264" y="72"/>
                  </a:cubicBezTo>
                  <a:cubicBezTo>
                    <a:pt x="264" y="71"/>
                    <a:pt x="264" y="71"/>
                    <a:pt x="264" y="71"/>
                  </a:cubicBezTo>
                  <a:cubicBezTo>
                    <a:pt x="264" y="70"/>
                    <a:pt x="264" y="70"/>
                    <a:pt x="264" y="70"/>
                  </a:cubicBezTo>
                  <a:cubicBezTo>
                    <a:pt x="264" y="70"/>
                    <a:pt x="264" y="70"/>
                    <a:pt x="264" y="70"/>
                  </a:cubicBezTo>
                  <a:cubicBezTo>
                    <a:pt x="265" y="70"/>
                    <a:pt x="265" y="70"/>
                    <a:pt x="265" y="70"/>
                  </a:cubicBezTo>
                  <a:cubicBezTo>
                    <a:pt x="266" y="70"/>
                    <a:pt x="266" y="70"/>
                    <a:pt x="266" y="70"/>
                  </a:cubicBezTo>
                  <a:cubicBezTo>
                    <a:pt x="266" y="71"/>
                    <a:pt x="266" y="71"/>
                    <a:pt x="266" y="71"/>
                  </a:cubicBezTo>
                  <a:cubicBezTo>
                    <a:pt x="265" y="73"/>
                    <a:pt x="265" y="73"/>
                    <a:pt x="265" y="73"/>
                  </a:cubicBezTo>
                  <a:cubicBezTo>
                    <a:pt x="265" y="73"/>
                    <a:pt x="265" y="73"/>
                    <a:pt x="265" y="73"/>
                  </a:cubicBezTo>
                  <a:cubicBezTo>
                    <a:pt x="265" y="74"/>
                    <a:pt x="265" y="74"/>
                    <a:pt x="265" y="74"/>
                  </a:cubicBezTo>
                  <a:cubicBezTo>
                    <a:pt x="266" y="74"/>
                    <a:pt x="266" y="74"/>
                    <a:pt x="266" y="74"/>
                  </a:cubicBezTo>
                  <a:cubicBezTo>
                    <a:pt x="265" y="74"/>
                    <a:pt x="265" y="74"/>
                    <a:pt x="265" y="74"/>
                  </a:cubicBezTo>
                  <a:close/>
                  <a:moveTo>
                    <a:pt x="265" y="30"/>
                  </a:moveTo>
                  <a:cubicBezTo>
                    <a:pt x="266" y="29"/>
                    <a:pt x="266" y="29"/>
                    <a:pt x="266" y="29"/>
                  </a:cubicBezTo>
                  <a:cubicBezTo>
                    <a:pt x="266" y="28"/>
                    <a:pt x="266" y="28"/>
                    <a:pt x="266" y="28"/>
                  </a:cubicBezTo>
                  <a:cubicBezTo>
                    <a:pt x="266" y="27"/>
                    <a:pt x="266" y="27"/>
                    <a:pt x="266" y="27"/>
                  </a:cubicBezTo>
                  <a:cubicBezTo>
                    <a:pt x="268" y="27"/>
                    <a:pt x="268" y="27"/>
                    <a:pt x="268" y="27"/>
                  </a:cubicBezTo>
                  <a:cubicBezTo>
                    <a:pt x="268" y="26"/>
                    <a:pt x="268" y="26"/>
                    <a:pt x="268" y="26"/>
                  </a:cubicBezTo>
                  <a:cubicBezTo>
                    <a:pt x="268" y="25"/>
                    <a:pt x="268" y="25"/>
                    <a:pt x="268" y="25"/>
                  </a:cubicBezTo>
                  <a:cubicBezTo>
                    <a:pt x="267" y="25"/>
                    <a:pt x="267" y="25"/>
                    <a:pt x="267" y="25"/>
                  </a:cubicBezTo>
                  <a:cubicBezTo>
                    <a:pt x="266" y="25"/>
                    <a:pt x="266" y="25"/>
                    <a:pt x="266" y="25"/>
                  </a:cubicBezTo>
                  <a:cubicBezTo>
                    <a:pt x="267" y="24"/>
                    <a:pt x="267" y="24"/>
                    <a:pt x="267" y="24"/>
                  </a:cubicBezTo>
                  <a:cubicBezTo>
                    <a:pt x="266" y="24"/>
                    <a:pt x="266" y="24"/>
                    <a:pt x="266" y="24"/>
                  </a:cubicBezTo>
                  <a:cubicBezTo>
                    <a:pt x="265" y="25"/>
                    <a:pt x="265" y="25"/>
                    <a:pt x="265" y="25"/>
                  </a:cubicBezTo>
                  <a:cubicBezTo>
                    <a:pt x="264" y="25"/>
                    <a:pt x="264" y="25"/>
                    <a:pt x="264" y="25"/>
                  </a:cubicBezTo>
                  <a:cubicBezTo>
                    <a:pt x="264" y="26"/>
                    <a:pt x="264" y="26"/>
                    <a:pt x="264" y="26"/>
                  </a:cubicBezTo>
                  <a:cubicBezTo>
                    <a:pt x="263" y="26"/>
                    <a:pt x="263" y="26"/>
                    <a:pt x="263" y="26"/>
                  </a:cubicBezTo>
                  <a:cubicBezTo>
                    <a:pt x="263" y="27"/>
                    <a:pt x="263" y="27"/>
                    <a:pt x="263" y="27"/>
                  </a:cubicBezTo>
                  <a:cubicBezTo>
                    <a:pt x="264" y="27"/>
                    <a:pt x="264" y="27"/>
                    <a:pt x="264" y="27"/>
                  </a:cubicBezTo>
                  <a:cubicBezTo>
                    <a:pt x="265" y="27"/>
                    <a:pt x="265" y="27"/>
                    <a:pt x="265" y="27"/>
                  </a:cubicBezTo>
                  <a:cubicBezTo>
                    <a:pt x="265" y="28"/>
                    <a:pt x="265" y="28"/>
                    <a:pt x="265" y="28"/>
                  </a:cubicBezTo>
                  <a:cubicBezTo>
                    <a:pt x="264" y="28"/>
                    <a:pt x="264" y="28"/>
                    <a:pt x="264" y="28"/>
                  </a:cubicBezTo>
                  <a:cubicBezTo>
                    <a:pt x="264" y="29"/>
                    <a:pt x="264" y="29"/>
                    <a:pt x="264" y="29"/>
                  </a:cubicBezTo>
                  <a:cubicBezTo>
                    <a:pt x="265" y="29"/>
                    <a:pt x="265" y="29"/>
                    <a:pt x="265" y="29"/>
                  </a:cubicBezTo>
                  <a:cubicBezTo>
                    <a:pt x="265" y="30"/>
                    <a:pt x="265" y="30"/>
                    <a:pt x="265" y="30"/>
                  </a:cubicBezTo>
                  <a:close/>
                  <a:moveTo>
                    <a:pt x="253" y="54"/>
                  </a:moveTo>
                  <a:cubicBezTo>
                    <a:pt x="253" y="53"/>
                    <a:pt x="253" y="53"/>
                    <a:pt x="253" y="53"/>
                  </a:cubicBezTo>
                  <a:cubicBezTo>
                    <a:pt x="254" y="53"/>
                    <a:pt x="254" y="53"/>
                    <a:pt x="254" y="53"/>
                  </a:cubicBezTo>
                  <a:cubicBezTo>
                    <a:pt x="253" y="52"/>
                    <a:pt x="253" y="52"/>
                    <a:pt x="253" y="52"/>
                  </a:cubicBezTo>
                  <a:cubicBezTo>
                    <a:pt x="253" y="51"/>
                    <a:pt x="253" y="51"/>
                    <a:pt x="253" y="51"/>
                  </a:cubicBezTo>
                  <a:cubicBezTo>
                    <a:pt x="253" y="51"/>
                    <a:pt x="253" y="51"/>
                    <a:pt x="253" y="51"/>
                  </a:cubicBezTo>
                  <a:cubicBezTo>
                    <a:pt x="253" y="50"/>
                    <a:pt x="253" y="50"/>
                    <a:pt x="253" y="50"/>
                  </a:cubicBezTo>
                  <a:cubicBezTo>
                    <a:pt x="253" y="50"/>
                    <a:pt x="253" y="50"/>
                    <a:pt x="253" y="50"/>
                  </a:cubicBezTo>
                  <a:cubicBezTo>
                    <a:pt x="254" y="50"/>
                    <a:pt x="254" y="50"/>
                    <a:pt x="254" y="50"/>
                  </a:cubicBezTo>
                  <a:cubicBezTo>
                    <a:pt x="255" y="50"/>
                    <a:pt x="255" y="50"/>
                    <a:pt x="255" y="50"/>
                  </a:cubicBezTo>
                  <a:cubicBezTo>
                    <a:pt x="255" y="50"/>
                    <a:pt x="255" y="50"/>
                    <a:pt x="255" y="50"/>
                  </a:cubicBezTo>
                  <a:cubicBezTo>
                    <a:pt x="256" y="50"/>
                    <a:pt x="256" y="50"/>
                    <a:pt x="256" y="50"/>
                  </a:cubicBezTo>
                  <a:cubicBezTo>
                    <a:pt x="255" y="49"/>
                    <a:pt x="255" y="49"/>
                    <a:pt x="255" y="49"/>
                  </a:cubicBezTo>
                  <a:cubicBezTo>
                    <a:pt x="254" y="48"/>
                    <a:pt x="254" y="48"/>
                    <a:pt x="254" y="48"/>
                  </a:cubicBezTo>
                  <a:cubicBezTo>
                    <a:pt x="254" y="48"/>
                    <a:pt x="254" y="48"/>
                    <a:pt x="254" y="48"/>
                  </a:cubicBezTo>
                  <a:cubicBezTo>
                    <a:pt x="255" y="48"/>
                    <a:pt x="255" y="48"/>
                    <a:pt x="255" y="48"/>
                  </a:cubicBezTo>
                  <a:cubicBezTo>
                    <a:pt x="254" y="47"/>
                    <a:pt x="254" y="47"/>
                    <a:pt x="254" y="47"/>
                  </a:cubicBezTo>
                  <a:cubicBezTo>
                    <a:pt x="255" y="46"/>
                    <a:pt x="255" y="46"/>
                    <a:pt x="255" y="46"/>
                  </a:cubicBezTo>
                  <a:cubicBezTo>
                    <a:pt x="255" y="45"/>
                    <a:pt x="255" y="45"/>
                    <a:pt x="255" y="45"/>
                  </a:cubicBezTo>
                  <a:cubicBezTo>
                    <a:pt x="255" y="44"/>
                    <a:pt x="255" y="44"/>
                    <a:pt x="255" y="44"/>
                  </a:cubicBezTo>
                  <a:cubicBezTo>
                    <a:pt x="256" y="44"/>
                    <a:pt x="256" y="44"/>
                    <a:pt x="256" y="44"/>
                  </a:cubicBezTo>
                  <a:cubicBezTo>
                    <a:pt x="256" y="44"/>
                    <a:pt x="256" y="44"/>
                    <a:pt x="256" y="44"/>
                  </a:cubicBezTo>
                  <a:cubicBezTo>
                    <a:pt x="256" y="42"/>
                    <a:pt x="256" y="42"/>
                    <a:pt x="256" y="42"/>
                  </a:cubicBezTo>
                  <a:cubicBezTo>
                    <a:pt x="257" y="42"/>
                    <a:pt x="257" y="42"/>
                    <a:pt x="257" y="42"/>
                  </a:cubicBezTo>
                  <a:cubicBezTo>
                    <a:pt x="258" y="41"/>
                    <a:pt x="258" y="41"/>
                    <a:pt x="258" y="41"/>
                  </a:cubicBezTo>
                  <a:cubicBezTo>
                    <a:pt x="259" y="41"/>
                    <a:pt x="259" y="41"/>
                    <a:pt x="259" y="41"/>
                  </a:cubicBezTo>
                  <a:cubicBezTo>
                    <a:pt x="260" y="42"/>
                    <a:pt x="260" y="42"/>
                    <a:pt x="260" y="42"/>
                  </a:cubicBezTo>
                  <a:cubicBezTo>
                    <a:pt x="260" y="43"/>
                    <a:pt x="260" y="43"/>
                    <a:pt x="260" y="43"/>
                  </a:cubicBezTo>
                  <a:cubicBezTo>
                    <a:pt x="260" y="44"/>
                    <a:pt x="260" y="44"/>
                    <a:pt x="260" y="44"/>
                  </a:cubicBezTo>
                  <a:cubicBezTo>
                    <a:pt x="261" y="44"/>
                    <a:pt x="261" y="44"/>
                    <a:pt x="261" y="44"/>
                  </a:cubicBezTo>
                  <a:cubicBezTo>
                    <a:pt x="261" y="44"/>
                    <a:pt x="261" y="44"/>
                    <a:pt x="261" y="44"/>
                  </a:cubicBezTo>
                  <a:cubicBezTo>
                    <a:pt x="261" y="45"/>
                    <a:pt x="261" y="45"/>
                    <a:pt x="261" y="45"/>
                  </a:cubicBezTo>
                  <a:cubicBezTo>
                    <a:pt x="262" y="46"/>
                    <a:pt x="262" y="46"/>
                    <a:pt x="262" y="46"/>
                  </a:cubicBezTo>
                  <a:cubicBezTo>
                    <a:pt x="262" y="46"/>
                    <a:pt x="262" y="46"/>
                    <a:pt x="262" y="46"/>
                  </a:cubicBezTo>
                  <a:cubicBezTo>
                    <a:pt x="262" y="47"/>
                    <a:pt x="262" y="47"/>
                    <a:pt x="262" y="47"/>
                  </a:cubicBezTo>
                  <a:cubicBezTo>
                    <a:pt x="263" y="47"/>
                    <a:pt x="263" y="47"/>
                    <a:pt x="263" y="47"/>
                  </a:cubicBezTo>
                  <a:cubicBezTo>
                    <a:pt x="263" y="47"/>
                    <a:pt x="263" y="47"/>
                    <a:pt x="263" y="47"/>
                  </a:cubicBezTo>
                  <a:cubicBezTo>
                    <a:pt x="263" y="48"/>
                    <a:pt x="263" y="48"/>
                    <a:pt x="263" y="48"/>
                  </a:cubicBezTo>
                  <a:cubicBezTo>
                    <a:pt x="264" y="50"/>
                    <a:pt x="264" y="50"/>
                    <a:pt x="264" y="50"/>
                  </a:cubicBezTo>
                  <a:cubicBezTo>
                    <a:pt x="263" y="50"/>
                    <a:pt x="263" y="50"/>
                    <a:pt x="263" y="50"/>
                  </a:cubicBezTo>
                  <a:cubicBezTo>
                    <a:pt x="262" y="51"/>
                    <a:pt x="262" y="51"/>
                    <a:pt x="262" y="51"/>
                  </a:cubicBezTo>
                  <a:cubicBezTo>
                    <a:pt x="262" y="51"/>
                    <a:pt x="262" y="51"/>
                    <a:pt x="262" y="51"/>
                  </a:cubicBezTo>
                  <a:cubicBezTo>
                    <a:pt x="261" y="51"/>
                    <a:pt x="261" y="51"/>
                    <a:pt x="261" y="51"/>
                  </a:cubicBezTo>
                  <a:cubicBezTo>
                    <a:pt x="261" y="51"/>
                    <a:pt x="261" y="51"/>
                    <a:pt x="261" y="51"/>
                  </a:cubicBezTo>
                  <a:cubicBezTo>
                    <a:pt x="262" y="51"/>
                    <a:pt x="262" y="51"/>
                    <a:pt x="262" y="51"/>
                  </a:cubicBezTo>
                  <a:cubicBezTo>
                    <a:pt x="262" y="52"/>
                    <a:pt x="262" y="52"/>
                    <a:pt x="262" y="52"/>
                  </a:cubicBezTo>
                  <a:cubicBezTo>
                    <a:pt x="262" y="53"/>
                    <a:pt x="262" y="53"/>
                    <a:pt x="262" y="53"/>
                  </a:cubicBezTo>
                  <a:cubicBezTo>
                    <a:pt x="260" y="54"/>
                    <a:pt x="260" y="54"/>
                    <a:pt x="260" y="54"/>
                  </a:cubicBezTo>
                  <a:cubicBezTo>
                    <a:pt x="260" y="55"/>
                    <a:pt x="260" y="55"/>
                    <a:pt x="260" y="55"/>
                  </a:cubicBezTo>
                  <a:cubicBezTo>
                    <a:pt x="259" y="54"/>
                    <a:pt x="259" y="54"/>
                    <a:pt x="259" y="54"/>
                  </a:cubicBezTo>
                  <a:cubicBezTo>
                    <a:pt x="259" y="54"/>
                    <a:pt x="259" y="54"/>
                    <a:pt x="259" y="54"/>
                  </a:cubicBezTo>
                  <a:cubicBezTo>
                    <a:pt x="259" y="53"/>
                    <a:pt x="259" y="53"/>
                    <a:pt x="259" y="53"/>
                  </a:cubicBezTo>
                  <a:cubicBezTo>
                    <a:pt x="258" y="54"/>
                    <a:pt x="258" y="54"/>
                    <a:pt x="258" y="54"/>
                  </a:cubicBezTo>
                  <a:cubicBezTo>
                    <a:pt x="257" y="54"/>
                    <a:pt x="257" y="54"/>
                    <a:pt x="257" y="54"/>
                  </a:cubicBezTo>
                  <a:cubicBezTo>
                    <a:pt x="256" y="54"/>
                    <a:pt x="256" y="54"/>
                    <a:pt x="256" y="54"/>
                  </a:cubicBezTo>
                  <a:cubicBezTo>
                    <a:pt x="255" y="54"/>
                    <a:pt x="255" y="54"/>
                    <a:pt x="255" y="54"/>
                  </a:cubicBezTo>
                  <a:cubicBezTo>
                    <a:pt x="255" y="53"/>
                    <a:pt x="255" y="53"/>
                    <a:pt x="255" y="53"/>
                  </a:cubicBezTo>
                  <a:cubicBezTo>
                    <a:pt x="255" y="53"/>
                    <a:pt x="255" y="53"/>
                    <a:pt x="255" y="53"/>
                  </a:cubicBezTo>
                  <a:cubicBezTo>
                    <a:pt x="254" y="54"/>
                    <a:pt x="254" y="54"/>
                    <a:pt x="254" y="54"/>
                  </a:cubicBezTo>
                  <a:cubicBezTo>
                    <a:pt x="253" y="54"/>
                    <a:pt x="253" y="54"/>
                    <a:pt x="253" y="54"/>
                  </a:cubicBezTo>
                  <a:close/>
                  <a:moveTo>
                    <a:pt x="264" y="53"/>
                  </a:moveTo>
                  <a:cubicBezTo>
                    <a:pt x="264" y="53"/>
                    <a:pt x="264" y="53"/>
                    <a:pt x="264" y="53"/>
                  </a:cubicBezTo>
                  <a:cubicBezTo>
                    <a:pt x="264" y="52"/>
                    <a:pt x="264" y="52"/>
                    <a:pt x="264" y="52"/>
                  </a:cubicBezTo>
                  <a:cubicBezTo>
                    <a:pt x="264" y="51"/>
                    <a:pt x="264" y="51"/>
                    <a:pt x="264" y="51"/>
                  </a:cubicBezTo>
                  <a:cubicBezTo>
                    <a:pt x="264" y="51"/>
                    <a:pt x="264" y="51"/>
                    <a:pt x="264" y="51"/>
                  </a:cubicBezTo>
                  <a:cubicBezTo>
                    <a:pt x="263" y="51"/>
                    <a:pt x="263" y="51"/>
                    <a:pt x="263" y="51"/>
                  </a:cubicBezTo>
                  <a:cubicBezTo>
                    <a:pt x="263" y="52"/>
                    <a:pt x="263" y="52"/>
                    <a:pt x="263" y="52"/>
                  </a:cubicBezTo>
                  <a:cubicBezTo>
                    <a:pt x="264" y="53"/>
                    <a:pt x="264" y="53"/>
                    <a:pt x="264" y="53"/>
                  </a:cubicBezTo>
                  <a:close/>
                  <a:moveTo>
                    <a:pt x="267" y="65"/>
                  </a:moveTo>
                  <a:cubicBezTo>
                    <a:pt x="267" y="66"/>
                    <a:pt x="267" y="66"/>
                    <a:pt x="267" y="66"/>
                  </a:cubicBezTo>
                  <a:cubicBezTo>
                    <a:pt x="268" y="66"/>
                    <a:pt x="268" y="66"/>
                    <a:pt x="268" y="66"/>
                  </a:cubicBezTo>
                  <a:cubicBezTo>
                    <a:pt x="269" y="66"/>
                    <a:pt x="269" y="66"/>
                    <a:pt x="269" y="66"/>
                  </a:cubicBezTo>
                  <a:cubicBezTo>
                    <a:pt x="270" y="66"/>
                    <a:pt x="270" y="66"/>
                    <a:pt x="270" y="66"/>
                  </a:cubicBezTo>
                  <a:cubicBezTo>
                    <a:pt x="270" y="65"/>
                    <a:pt x="270" y="65"/>
                    <a:pt x="270" y="65"/>
                  </a:cubicBezTo>
                  <a:cubicBezTo>
                    <a:pt x="271" y="64"/>
                    <a:pt x="271" y="64"/>
                    <a:pt x="271" y="64"/>
                  </a:cubicBezTo>
                  <a:cubicBezTo>
                    <a:pt x="270" y="64"/>
                    <a:pt x="270" y="64"/>
                    <a:pt x="270" y="64"/>
                  </a:cubicBezTo>
                  <a:cubicBezTo>
                    <a:pt x="270" y="63"/>
                    <a:pt x="270" y="63"/>
                    <a:pt x="270" y="63"/>
                  </a:cubicBezTo>
                  <a:cubicBezTo>
                    <a:pt x="270" y="63"/>
                    <a:pt x="270" y="63"/>
                    <a:pt x="270" y="63"/>
                  </a:cubicBezTo>
                  <a:cubicBezTo>
                    <a:pt x="269" y="63"/>
                    <a:pt x="269" y="63"/>
                    <a:pt x="269" y="63"/>
                  </a:cubicBezTo>
                  <a:cubicBezTo>
                    <a:pt x="269" y="62"/>
                    <a:pt x="269" y="62"/>
                    <a:pt x="269" y="62"/>
                  </a:cubicBezTo>
                  <a:cubicBezTo>
                    <a:pt x="268" y="62"/>
                    <a:pt x="268" y="62"/>
                    <a:pt x="268" y="62"/>
                  </a:cubicBezTo>
                  <a:cubicBezTo>
                    <a:pt x="267" y="63"/>
                    <a:pt x="267" y="63"/>
                    <a:pt x="267" y="63"/>
                  </a:cubicBezTo>
                  <a:cubicBezTo>
                    <a:pt x="267" y="63"/>
                    <a:pt x="267" y="63"/>
                    <a:pt x="267" y="63"/>
                  </a:cubicBezTo>
                  <a:cubicBezTo>
                    <a:pt x="267" y="64"/>
                    <a:pt x="267" y="64"/>
                    <a:pt x="267" y="64"/>
                  </a:cubicBezTo>
                  <a:cubicBezTo>
                    <a:pt x="267" y="65"/>
                    <a:pt x="267" y="65"/>
                    <a:pt x="267" y="65"/>
                  </a:cubicBezTo>
                  <a:close/>
                  <a:moveTo>
                    <a:pt x="266" y="65"/>
                  </a:moveTo>
                  <a:cubicBezTo>
                    <a:pt x="266" y="66"/>
                    <a:pt x="266" y="66"/>
                    <a:pt x="266" y="66"/>
                  </a:cubicBezTo>
                  <a:cubicBezTo>
                    <a:pt x="266" y="66"/>
                    <a:pt x="266" y="66"/>
                    <a:pt x="266" y="66"/>
                  </a:cubicBezTo>
                  <a:cubicBezTo>
                    <a:pt x="266" y="67"/>
                    <a:pt x="266" y="67"/>
                    <a:pt x="266" y="67"/>
                  </a:cubicBezTo>
                  <a:cubicBezTo>
                    <a:pt x="267" y="66"/>
                    <a:pt x="267" y="66"/>
                    <a:pt x="267" y="66"/>
                  </a:cubicBezTo>
                  <a:cubicBezTo>
                    <a:pt x="266" y="66"/>
                    <a:pt x="266" y="66"/>
                    <a:pt x="266" y="66"/>
                  </a:cubicBezTo>
                  <a:cubicBezTo>
                    <a:pt x="266" y="66"/>
                    <a:pt x="266" y="66"/>
                    <a:pt x="266" y="66"/>
                  </a:cubicBezTo>
                  <a:cubicBezTo>
                    <a:pt x="266" y="65"/>
                    <a:pt x="266" y="65"/>
                    <a:pt x="266" y="65"/>
                  </a:cubicBezTo>
                  <a:cubicBezTo>
                    <a:pt x="266" y="65"/>
                    <a:pt x="266" y="65"/>
                    <a:pt x="266" y="65"/>
                  </a:cubicBezTo>
                  <a:close/>
                  <a:moveTo>
                    <a:pt x="253" y="59"/>
                  </a:moveTo>
                  <a:cubicBezTo>
                    <a:pt x="253" y="58"/>
                    <a:pt x="253" y="58"/>
                    <a:pt x="253" y="58"/>
                  </a:cubicBezTo>
                  <a:cubicBezTo>
                    <a:pt x="253" y="57"/>
                    <a:pt x="253" y="57"/>
                    <a:pt x="253" y="57"/>
                  </a:cubicBezTo>
                  <a:cubicBezTo>
                    <a:pt x="254" y="56"/>
                    <a:pt x="254" y="56"/>
                    <a:pt x="254" y="56"/>
                  </a:cubicBezTo>
                  <a:cubicBezTo>
                    <a:pt x="255" y="56"/>
                    <a:pt x="255" y="56"/>
                    <a:pt x="255" y="56"/>
                  </a:cubicBezTo>
                  <a:cubicBezTo>
                    <a:pt x="255" y="56"/>
                    <a:pt x="255" y="56"/>
                    <a:pt x="255" y="56"/>
                  </a:cubicBezTo>
                  <a:cubicBezTo>
                    <a:pt x="256" y="56"/>
                    <a:pt x="256" y="56"/>
                    <a:pt x="256" y="56"/>
                  </a:cubicBezTo>
                  <a:cubicBezTo>
                    <a:pt x="257" y="56"/>
                    <a:pt x="257" y="56"/>
                    <a:pt x="257" y="56"/>
                  </a:cubicBezTo>
                  <a:cubicBezTo>
                    <a:pt x="257" y="56"/>
                    <a:pt x="257" y="56"/>
                    <a:pt x="257" y="56"/>
                  </a:cubicBezTo>
                  <a:cubicBezTo>
                    <a:pt x="257" y="57"/>
                    <a:pt x="257" y="57"/>
                    <a:pt x="257" y="57"/>
                  </a:cubicBezTo>
                  <a:cubicBezTo>
                    <a:pt x="258" y="57"/>
                    <a:pt x="258" y="57"/>
                    <a:pt x="258" y="57"/>
                  </a:cubicBezTo>
                  <a:cubicBezTo>
                    <a:pt x="258" y="56"/>
                    <a:pt x="258" y="56"/>
                    <a:pt x="258" y="56"/>
                  </a:cubicBezTo>
                  <a:cubicBezTo>
                    <a:pt x="259" y="57"/>
                    <a:pt x="259" y="57"/>
                    <a:pt x="259" y="57"/>
                  </a:cubicBezTo>
                  <a:cubicBezTo>
                    <a:pt x="260" y="57"/>
                    <a:pt x="260" y="57"/>
                    <a:pt x="260" y="57"/>
                  </a:cubicBezTo>
                  <a:cubicBezTo>
                    <a:pt x="260" y="58"/>
                    <a:pt x="260" y="58"/>
                    <a:pt x="260" y="58"/>
                  </a:cubicBezTo>
                  <a:cubicBezTo>
                    <a:pt x="261" y="58"/>
                    <a:pt x="261" y="58"/>
                    <a:pt x="261" y="58"/>
                  </a:cubicBezTo>
                  <a:cubicBezTo>
                    <a:pt x="261" y="58"/>
                    <a:pt x="261" y="58"/>
                    <a:pt x="261" y="58"/>
                  </a:cubicBezTo>
                  <a:cubicBezTo>
                    <a:pt x="261" y="59"/>
                    <a:pt x="261" y="59"/>
                    <a:pt x="261" y="59"/>
                  </a:cubicBezTo>
                  <a:cubicBezTo>
                    <a:pt x="262" y="59"/>
                    <a:pt x="262" y="59"/>
                    <a:pt x="262" y="59"/>
                  </a:cubicBezTo>
                  <a:cubicBezTo>
                    <a:pt x="262" y="58"/>
                    <a:pt x="262" y="58"/>
                    <a:pt x="262" y="58"/>
                  </a:cubicBezTo>
                  <a:cubicBezTo>
                    <a:pt x="263" y="59"/>
                    <a:pt x="263" y="59"/>
                    <a:pt x="263" y="59"/>
                  </a:cubicBezTo>
                  <a:cubicBezTo>
                    <a:pt x="263" y="60"/>
                    <a:pt x="263" y="60"/>
                    <a:pt x="263" y="60"/>
                  </a:cubicBezTo>
                  <a:cubicBezTo>
                    <a:pt x="263" y="60"/>
                    <a:pt x="263" y="60"/>
                    <a:pt x="263" y="60"/>
                  </a:cubicBezTo>
                  <a:cubicBezTo>
                    <a:pt x="263" y="60"/>
                    <a:pt x="263" y="60"/>
                    <a:pt x="263" y="60"/>
                  </a:cubicBezTo>
                  <a:cubicBezTo>
                    <a:pt x="263" y="61"/>
                    <a:pt x="263" y="61"/>
                    <a:pt x="263" y="61"/>
                  </a:cubicBezTo>
                  <a:cubicBezTo>
                    <a:pt x="262" y="61"/>
                    <a:pt x="262" y="61"/>
                    <a:pt x="262" y="61"/>
                  </a:cubicBezTo>
                  <a:cubicBezTo>
                    <a:pt x="261" y="61"/>
                    <a:pt x="261" y="61"/>
                    <a:pt x="261" y="61"/>
                  </a:cubicBezTo>
                  <a:cubicBezTo>
                    <a:pt x="260" y="62"/>
                    <a:pt x="260" y="62"/>
                    <a:pt x="260" y="62"/>
                  </a:cubicBezTo>
                  <a:cubicBezTo>
                    <a:pt x="259" y="61"/>
                    <a:pt x="259" y="61"/>
                    <a:pt x="259" y="61"/>
                  </a:cubicBezTo>
                  <a:cubicBezTo>
                    <a:pt x="258" y="61"/>
                    <a:pt x="258" y="61"/>
                    <a:pt x="258" y="61"/>
                  </a:cubicBezTo>
                  <a:cubicBezTo>
                    <a:pt x="257" y="60"/>
                    <a:pt x="257" y="60"/>
                    <a:pt x="257" y="60"/>
                  </a:cubicBezTo>
                  <a:cubicBezTo>
                    <a:pt x="256" y="60"/>
                    <a:pt x="256" y="60"/>
                    <a:pt x="256" y="60"/>
                  </a:cubicBezTo>
                  <a:cubicBezTo>
                    <a:pt x="255" y="60"/>
                    <a:pt x="255" y="60"/>
                    <a:pt x="255" y="60"/>
                  </a:cubicBezTo>
                  <a:cubicBezTo>
                    <a:pt x="254" y="59"/>
                    <a:pt x="254" y="59"/>
                    <a:pt x="254" y="59"/>
                  </a:cubicBezTo>
                  <a:cubicBezTo>
                    <a:pt x="253" y="59"/>
                    <a:pt x="253" y="59"/>
                    <a:pt x="253" y="59"/>
                  </a:cubicBezTo>
                  <a:cubicBezTo>
                    <a:pt x="253" y="59"/>
                    <a:pt x="253" y="59"/>
                    <a:pt x="253" y="59"/>
                  </a:cubicBezTo>
                  <a:close/>
                  <a:moveTo>
                    <a:pt x="242" y="46"/>
                  </a:moveTo>
                  <a:cubicBezTo>
                    <a:pt x="242" y="45"/>
                    <a:pt x="242" y="45"/>
                    <a:pt x="242" y="45"/>
                  </a:cubicBezTo>
                  <a:cubicBezTo>
                    <a:pt x="243" y="45"/>
                    <a:pt x="243" y="45"/>
                    <a:pt x="243" y="45"/>
                  </a:cubicBezTo>
                  <a:cubicBezTo>
                    <a:pt x="243" y="45"/>
                    <a:pt x="243" y="45"/>
                    <a:pt x="243" y="45"/>
                  </a:cubicBezTo>
                  <a:cubicBezTo>
                    <a:pt x="243" y="46"/>
                    <a:pt x="243" y="46"/>
                    <a:pt x="243" y="46"/>
                  </a:cubicBezTo>
                  <a:cubicBezTo>
                    <a:pt x="242" y="46"/>
                    <a:pt x="242" y="46"/>
                    <a:pt x="242" y="46"/>
                  </a:cubicBezTo>
                  <a:cubicBezTo>
                    <a:pt x="242" y="46"/>
                    <a:pt x="242" y="46"/>
                    <a:pt x="242" y="46"/>
                  </a:cubicBezTo>
                  <a:close/>
                  <a:moveTo>
                    <a:pt x="243" y="50"/>
                  </a:moveTo>
                  <a:cubicBezTo>
                    <a:pt x="243" y="52"/>
                    <a:pt x="243" y="52"/>
                    <a:pt x="243" y="52"/>
                  </a:cubicBezTo>
                  <a:cubicBezTo>
                    <a:pt x="244" y="52"/>
                    <a:pt x="244" y="52"/>
                    <a:pt x="244" y="52"/>
                  </a:cubicBezTo>
                  <a:cubicBezTo>
                    <a:pt x="244" y="52"/>
                    <a:pt x="244" y="52"/>
                    <a:pt x="244" y="52"/>
                  </a:cubicBezTo>
                  <a:cubicBezTo>
                    <a:pt x="245" y="52"/>
                    <a:pt x="245" y="52"/>
                    <a:pt x="245" y="52"/>
                  </a:cubicBezTo>
                  <a:cubicBezTo>
                    <a:pt x="245" y="53"/>
                    <a:pt x="245" y="53"/>
                    <a:pt x="245" y="53"/>
                  </a:cubicBezTo>
                  <a:cubicBezTo>
                    <a:pt x="246" y="53"/>
                    <a:pt x="246" y="53"/>
                    <a:pt x="246" y="53"/>
                  </a:cubicBezTo>
                  <a:cubicBezTo>
                    <a:pt x="247" y="52"/>
                    <a:pt x="247" y="52"/>
                    <a:pt x="247" y="52"/>
                  </a:cubicBezTo>
                  <a:cubicBezTo>
                    <a:pt x="247" y="51"/>
                    <a:pt x="247" y="51"/>
                    <a:pt x="247" y="51"/>
                  </a:cubicBezTo>
                  <a:cubicBezTo>
                    <a:pt x="248" y="51"/>
                    <a:pt x="248" y="51"/>
                    <a:pt x="248" y="51"/>
                  </a:cubicBezTo>
                  <a:cubicBezTo>
                    <a:pt x="249" y="50"/>
                    <a:pt x="249" y="50"/>
                    <a:pt x="249" y="50"/>
                  </a:cubicBezTo>
                  <a:cubicBezTo>
                    <a:pt x="249" y="49"/>
                    <a:pt x="249" y="49"/>
                    <a:pt x="249" y="49"/>
                  </a:cubicBezTo>
                  <a:cubicBezTo>
                    <a:pt x="249" y="48"/>
                    <a:pt x="249" y="48"/>
                    <a:pt x="249" y="48"/>
                  </a:cubicBezTo>
                  <a:cubicBezTo>
                    <a:pt x="250" y="47"/>
                    <a:pt x="250" y="47"/>
                    <a:pt x="250" y="47"/>
                  </a:cubicBezTo>
                  <a:cubicBezTo>
                    <a:pt x="249" y="46"/>
                    <a:pt x="249" y="46"/>
                    <a:pt x="249" y="46"/>
                  </a:cubicBezTo>
                  <a:cubicBezTo>
                    <a:pt x="249" y="46"/>
                    <a:pt x="249" y="46"/>
                    <a:pt x="249" y="46"/>
                  </a:cubicBezTo>
                  <a:cubicBezTo>
                    <a:pt x="250" y="46"/>
                    <a:pt x="250" y="46"/>
                    <a:pt x="250" y="46"/>
                  </a:cubicBezTo>
                  <a:cubicBezTo>
                    <a:pt x="250" y="45"/>
                    <a:pt x="250" y="45"/>
                    <a:pt x="250" y="45"/>
                  </a:cubicBezTo>
                  <a:cubicBezTo>
                    <a:pt x="251" y="44"/>
                    <a:pt x="251" y="44"/>
                    <a:pt x="251" y="44"/>
                  </a:cubicBezTo>
                  <a:cubicBezTo>
                    <a:pt x="252" y="44"/>
                    <a:pt x="252" y="44"/>
                    <a:pt x="252" y="44"/>
                  </a:cubicBezTo>
                  <a:cubicBezTo>
                    <a:pt x="253" y="43"/>
                    <a:pt x="253" y="43"/>
                    <a:pt x="253" y="43"/>
                  </a:cubicBezTo>
                  <a:cubicBezTo>
                    <a:pt x="253" y="42"/>
                    <a:pt x="253" y="42"/>
                    <a:pt x="253" y="42"/>
                  </a:cubicBezTo>
                  <a:cubicBezTo>
                    <a:pt x="253" y="41"/>
                    <a:pt x="253" y="41"/>
                    <a:pt x="253" y="41"/>
                  </a:cubicBezTo>
                  <a:cubicBezTo>
                    <a:pt x="253" y="41"/>
                    <a:pt x="253" y="41"/>
                    <a:pt x="253" y="41"/>
                  </a:cubicBezTo>
                  <a:cubicBezTo>
                    <a:pt x="254" y="40"/>
                    <a:pt x="254" y="40"/>
                    <a:pt x="254" y="40"/>
                  </a:cubicBezTo>
                  <a:cubicBezTo>
                    <a:pt x="253" y="40"/>
                    <a:pt x="253" y="40"/>
                    <a:pt x="253" y="40"/>
                  </a:cubicBezTo>
                  <a:cubicBezTo>
                    <a:pt x="253" y="39"/>
                    <a:pt x="253" y="39"/>
                    <a:pt x="253" y="39"/>
                  </a:cubicBezTo>
                  <a:cubicBezTo>
                    <a:pt x="253" y="39"/>
                    <a:pt x="253" y="39"/>
                    <a:pt x="253" y="39"/>
                  </a:cubicBezTo>
                  <a:cubicBezTo>
                    <a:pt x="252" y="38"/>
                    <a:pt x="252" y="38"/>
                    <a:pt x="252" y="38"/>
                  </a:cubicBezTo>
                  <a:cubicBezTo>
                    <a:pt x="251" y="38"/>
                    <a:pt x="251" y="38"/>
                    <a:pt x="251" y="38"/>
                  </a:cubicBezTo>
                  <a:cubicBezTo>
                    <a:pt x="250" y="38"/>
                    <a:pt x="250" y="38"/>
                    <a:pt x="250" y="38"/>
                  </a:cubicBezTo>
                  <a:cubicBezTo>
                    <a:pt x="251" y="37"/>
                    <a:pt x="251" y="37"/>
                    <a:pt x="251" y="37"/>
                  </a:cubicBezTo>
                  <a:cubicBezTo>
                    <a:pt x="252" y="37"/>
                    <a:pt x="252" y="37"/>
                    <a:pt x="252" y="37"/>
                  </a:cubicBezTo>
                  <a:cubicBezTo>
                    <a:pt x="252" y="36"/>
                    <a:pt x="252" y="36"/>
                    <a:pt x="252" y="36"/>
                  </a:cubicBezTo>
                  <a:cubicBezTo>
                    <a:pt x="252" y="36"/>
                    <a:pt x="252" y="36"/>
                    <a:pt x="252" y="36"/>
                  </a:cubicBezTo>
                  <a:cubicBezTo>
                    <a:pt x="252" y="35"/>
                    <a:pt x="252" y="35"/>
                    <a:pt x="252" y="35"/>
                  </a:cubicBezTo>
                  <a:cubicBezTo>
                    <a:pt x="252" y="34"/>
                    <a:pt x="252" y="34"/>
                    <a:pt x="252" y="34"/>
                  </a:cubicBezTo>
                  <a:cubicBezTo>
                    <a:pt x="251" y="33"/>
                    <a:pt x="251" y="33"/>
                    <a:pt x="251" y="33"/>
                  </a:cubicBezTo>
                  <a:cubicBezTo>
                    <a:pt x="251" y="33"/>
                    <a:pt x="251" y="33"/>
                    <a:pt x="251" y="33"/>
                  </a:cubicBezTo>
                  <a:cubicBezTo>
                    <a:pt x="249" y="34"/>
                    <a:pt x="249" y="34"/>
                    <a:pt x="249" y="34"/>
                  </a:cubicBezTo>
                  <a:cubicBezTo>
                    <a:pt x="248" y="34"/>
                    <a:pt x="248" y="34"/>
                    <a:pt x="248" y="34"/>
                  </a:cubicBezTo>
                  <a:cubicBezTo>
                    <a:pt x="248" y="35"/>
                    <a:pt x="248" y="35"/>
                    <a:pt x="248" y="35"/>
                  </a:cubicBezTo>
                  <a:cubicBezTo>
                    <a:pt x="247" y="36"/>
                    <a:pt x="247" y="36"/>
                    <a:pt x="247" y="36"/>
                  </a:cubicBezTo>
                  <a:cubicBezTo>
                    <a:pt x="247" y="35"/>
                    <a:pt x="247" y="35"/>
                    <a:pt x="247" y="35"/>
                  </a:cubicBezTo>
                  <a:cubicBezTo>
                    <a:pt x="247" y="35"/>
                    <a:pt x="247" y="35"/>
                    <a:pt x="247" y="35"/>
                  </a:cubicBezTo>
                  <a:cubicBezTo>
                    <a:pt x="247" y="34"/>
                    <a:pt x="247" y="34"/>
                    <a:pt x="247" y="34"/>
                  </a:cubicBezTo>
                  <a:cubicBezTo>
                    <a:pt x="248" y="34"/>
                    <a:pt x="248" y="34"/>
                    <a:pt x="248" y="34"/>
                  </a:cubicBezTo>
                  <a:cubicBezTo>
                    <a:pt x="248" y="33"/>
                    <a:pt x="248" y="33"/>
                    <a:pt x="248" y="33"/>
                  </a:cubicBezTo>
                  <a:cubicBezTo>
                    <a:pt x="248" y="31"/>
                    <a:pt x="248" y="31"/>
                    <a:pt x="248" y="31"/>
                  </a:cubicBezTo>
                  <a:cubicBezTo>
                    <a:pt x="248" y="30"/>
                    <a:pt x="248" y="30"/>
                    <a:pt x="248" y="30"/>
                  </a:cubicBezTo>
                  <a:cubicBezTo>
                    <a:pt x="247" y="30"/>
                    <a:pt x="247" y="30"/>
                    <a:pt x="247" y="30"/>
                  </a:cubicBezTo>
                  <a:cubicBezTo>
                    <a:pt x="247" y="29"/>
                    <a:pt x="247" y="29"/>
                    <a:pt x="247" y="29"/>
                  </a:cubicBezTo>
                  <a:cubicBezTo>
                    <a:pt x="246" y="29"/>
                    <a:pt x="246" y="29"/>
                    <a:pt x="246" y="29"/>
                  </a:cubicBezTo>
                  <a:cubicBezTo>
                    <a:pt x="245" y="29"/>
                    <a:pt x="245" y="29"/>
                    <a:pt x="245" y="29"/>
                  </a:cubicBezTo>
                  <a:cubicBezTo>
                    <a:pt x="244" y="29"/>
                    <a:pt x="244" y="29"/>
                    <a:pt x="244" y="29"/>
                  </a:cubicBezTo>
                  <a:cubicBezTo>
                    <a:pt x="243" y="30"/>
                    <a:pt x="243" y="30"/>
                    <a:pt x="243" y="30"/>
                  </a:cubicBezTo>
                  <a:cubicBezTo>
                    <a:pt x="243" y="29"/>
                    <a:pt x="243" y="29"/>
                    <a:pt x="243" y="29"/>
                  </a:cubicBezTo>
                  <a:cubicBezTo>
                    <a:pt x="242" y="28"/>
                    <a:pt x="242" y="28"/>
                    <a:pt x="242" y="28"/>
                  </a:cubicBezTo>
                  <a:cubicBezTo>
                    <a:pt x="242" y="28"/>
                    <a:pt x="242" y="28"/>
                    <a:pt x="242" y="28"/>
                  </a:cubicBezTo>
                  <a:cubicBezTo>
                    <a:pt x="242" y="28"/>
                    <a:pt x="242" y="28"/>
                    <a:pt x="242" y="28"/>
                  </a:cubicBezTo>
                  <a:cubicBezTo>
                    <a:pt x="241" y="29"/>
                    <a:pt x="241" y="29"/>
                    <a:pt x="241" y="29"/>
                  </a:cubicBezTo>
                  <a:cubicBezTo>
                    <a:pt x="240" y="30"/>
                    <a:pt x="240" y="30"/>
                    <a:pt x="240" y="30"/>
                  </a:cubicBezTo>
                  <a:cubicBezTo>
                    <a:pt x="240" y="30"/>
                    <a:pt x="240" y="30"/>
                    <a:pt x="240" y="30"/>
                  </a:cubicBezTo>
                  <a:cubicBezTo>
                    <a:pt x="239" y="31"/>
                    <a:pt x="239" y="31"/>
                    <a:pt x="239" y="31"/>
                  </a:cubicBezTo>
                  <a:cubicBezTo>
                    <a:pt x="239" y="32"/>
                    <a:pt x="239" y="32"/>
                    <a:pt x="239" y="32"/>
                  </a:cubicBezTo>
                  <a:cubicBezTo>
                    <a:pt x="240" y="33"/>
                    <a:pt x="240" y="33"/>
                    <a:pt x="240" y="33"/>
                  </a:cubicBezTo>
                  <a:cubicBezTo>
                    <a:pt x="240" y="32"/>
                    <a:pt x="240" y="32"/>
                    <a:pt x="240" y="32"/>
                  </a:cubicBezTo>
                  <a:cubicBezTo>
                    <a:pt x="241" y="32"/>
                    <a:pt x="241" y="32"/>
                    <a:pt x="241" y="32"/>
                  </a:cubicBezTo>
                  <a:cubicBezTo>
                    <a:pt x="242" y="32"/>
                    <a:pt x="242" y="32"/>
                    <a:pt x="242" y="32"/>
                  </a:cubicBezTo>
                  <a:cubicBezTo>
                    <a:pt x="241" y="33"/>
                    <a:pt x="241" y="33"/>
                    <a:pt x="241" y="33"/>
                  </a:cubicBezTo>
                  <a:cubicBezTo>
                    <a:pt x="239" y="34"/>
                    <a:pt x="239" y="34"/>
                    <a:pt x="239" y="34"/>
                  </a:cubicBezTo>
                  <a:cubicBezTo>
                    <a:pt x="239" y="35"/>
                    <a:pt x="239" y="35"/>
                    <a:pt x="239" y="35"/>
                  </a:cubicBezTo>
                  <a:cubicBezTo>
                    <a:pt x="239" y="35"/>
                    <a:pt x="239" y="35"/>
                    <a:pt x="239" y="35"/>
                  </a:cubicBezTo>
                  <a:cubicBezTo>
                    <a:pt x="240" y="35"/>
                    <a:pt x="240" y="35"/>
                    <a:pt x="240" y="35"/>
                  </a:cubicBezTo>
                  <a:cubicBezTo>
                    <a:pt x="241" y="34"/>
                    <a:pt x="241" y="34"/>
                    <a:pt x="241" y="34"/>
                  </a:cubicBezTo>
                  <a:cubicBezTo>
                    <a:pt x="242" y="34"/>
                    <a:pt x="242" y="34"/>
                    <a:pt x="242" y="34"/>
                  </a:cubicBezTo>
                  <a:cubicBezTo>
                    <a:pt x="242" y="33"/>
                    <a:pt x="242" y="33"/>
                    <a:pt x="242" y="33"/>
                  </a:cubicBezTo>
                  <a:cubicBezTo>
                    <a:pt x="243" y="34"/>
                    <a:pt x="243" y="34"/>
                    <a:pt x="243" y="34"/>
                  </a:cubicBezTo>
                  <a:cubicBezTo>
                    <a:pt x="242" y="35"/>
                    <a:pt x="242" y="35"/>
                    <a:pt x="242" y="35"/>
                  </a:cubicBezTo>
                  <a:cubicBezTo>
                    <a:pt x="242" y="35"/>
                    <a:pt x="242" y="35"/>
                    <a:pt x="242" y="35"/>
                  </a:cubicBezTo>
                  <a:cubicBezTo>
                    <a:pt x="241" y="36"/>
                    <a:pt x="241" y="36"/>
                    <a:pt x="241" y="36"/>
                  </a:cubicBezTo>
                  <a:cubicBezTo>
                    <a:pt x="241" y="36"/>
                    <a:pt x="241" y="36"/>
                    <a:pt x="241" y="36"/>
                  </a:cubicBezTo>
                  <a:cubicBezTo>
                    <a:pt x="241" y="37"/>
                    <a:pt x="241" y="37"/>
                    <a:pt x="241" y="37"/>
                  </a:cubicBezTo>
                  <a:cubicBezTo>
                    <a:pt x="242" y="37"/>
                    <a:pt x="242" y="37"/>
                    <a:pt x="242" y="37"/>
                  </a:cubicBezTo>
                  <a:cubicBezTo>
                    <a:pt x="243" y="37"/>
                    <a:pt x="243" y="37"/>
                    <a:pt x="243" y="37"/>
                  </a:cubicBezTo>
                  <a:cubicBezTo>
                    <a:pt x="242" y="38"/>
                    <a:pt x="242" y="38"/>
                    <a:pt x="242" y="38"/>
                  </a:cubicBezTo>
                  <a:cubicBezTo>
                    <a:pt x="241" y="38"/>
                    <a:pt x="241" y="38"/>
                    <a:pt x="241" y="38"/>
                  </a:cubicBezTo>
                  <a:cubicBezTo>
                    <a:pt x="240" y="38"/>
                    <a:pt x="240" y="38"/>
                    <a:pt x="240" y="38"/>
                  </a:cubicBezTo>
                  <a:cubicBezTo>
                    <a:pt x="240" y="38"/>
                    <a:pt x="240" y="38"/>
                    <a:pt x="240" y="38"/>
                  </a:cubicBezTo>
                  <a:cubicBezTo>
                    <a:pt x="241" y="39"/>
                    <a:pt x="241" y="39"/>
                    <a:pt x="241" y="39"/>
                  </a:cubicBezTo>
                  <a:cubicBezTo>
                    <a:pt x="241" y="39"/>
                    <a:pt x="241" y="39"/>
                    <a:pt x="241" y="39"/>
                  </a:cubicBezTo>
                  <a:cubicBezTo>
                    <a:pt x="239" y="40"/>
                    <a:pt x="239" y="40"/>
                    <a:pt x="239" y="40"/>
                  </a:cubicBezTo>
                  <a:cubicBezTo>
                    <a:pt x="239" y="40"/>
                    <a:pt x="239" y="40"/>
                    <a:pt x="239" y="40"/>
                  </a:cubicBezTo>
                  <a:cubicBezTo>
                    <a:pt x="239" y="39"/>
                    <a:pt x="239" y="39"/>
                    <a:pt x="239" y="39"/>
                  </a:cubicBezTo>
                  <a:cubicBezTo>
                    <a:pt x="238" y="39"/>
                    <a:pt x="238" y="39"/>
                    <a:pt x="238" y="39"/>
                  </a:cubicBezTo>
                  <a:cubicBezTo>
                    <a:pt x="237" y="38"/>
                    <a:pt x="237" y="38"/>
                    <a:pt x="237" y="38"/>
                  </a:cubicBezTo>
                  <a:cubicBezTo>
                    <a:pt x="235" y="39"/>
                    <a:pt x="235" y="39"/>
                    <a:pt x="235" y="39"/>
                  </a:cubicBezTo>
                  <a:cubicBezTo>
                    <a:pt x="235" y="39"/>
                    <a:pt x="235" y="39"/>
                    <a:pt x="235" y="39"/>
                  </a:cubicBezTo>
                  <a:cubicBezTo>
                    <a:pt x="235" y="40"/>
                    <a:pt x="235" y="40"/>
                    <a:pt x="235" y="40"/>
                  </a:cubicBezTo>
                  <a:cubicBezTo>
                    <a:pt x="235" y="41"/>
                    <a:pt x="235" y="41"/>
                    <a:pt x="235" y="41"/>
                  </a:cubicBezTo>
                  <a:cubicBezTo>
                    <a:pt x="235" y="42"/>
                    <a:pt x="235" y="42"/>
                    <a:pt x="235" y="42"/>
                  </a:cubicBezTo>
                  <a:cubicBezTo>
                    <a:pt x="236" y="43"/>
                    <a:pt x="236" y="43"/>
                    <a:pt x="236" y="43"/>
                  </a:cubicBezTo>
                  <a:cubicBezTo>
                    <a:pt x="237" y="42"/>
                    <a:pt x="237" y="42"/>
                    <a:pt x="237" y="42"/>
                  </a:cubicBezTo>
                  <a:cubicBezTo>
                    <a:pt x="237" y="42"/>
                    <a:pt x="237" y="42"/>
                    <a:pt x="237" y="42"/>
                  </a:cubicBezTo>
                  <a:cubicBezTo>
                    <a:pt x="239" y="42"/>
                    <a:pt x="239" y="42"/>
                    <a:pt x="239" y="42"/>
                  </a:cubicBezTo>
                  <a:cubicBezTo>
                    <a:pt x="240" y="42"/>
                    <a:pt x="240" y="42"/>
                    <a:pt x="240" y="42"/>
                  </a:cubicBezTo>
                  <a:cubicBezTo>
                    <a:pt x="240" y="43"/>
                    <a:pt x="240" y="43"/>
                    <a:pt x="240" y="43"/>
                  </a:cubicBezTo>
                  <a:cubicBezTo>
                    <a:pt x="242" y="42"/>
                    <a:pt x="242" y="42"/>
                    <a:pt x="242" y="42"/>
                  </a:cubicBezTo>
                  <a:cubicBezTo>
                    <a:pt x="242" y="43"/>
                    <a:pt x="242" y="43"/>
                    <a:pt x="242" y="43"/>
                  </a:cubicBezTo>
                  <a:cubicBezTo>
                    <a:pt x="241" y="43"/>
                    <a:pt x="241" y="43"/>
                    <a:pt x="241" y="43"/>
                  </a:cubicBezTo>
                  <a:cubicBezTo>
                    <a:pt x="241" y="44"/>
                    <a:pt x="241" y="44"/>
                    <a:pt x="241" y="44"/>
                  </a:cubicBezTo>
                  <a:cubicBezTo>
                    <a:pt x="241" y="44"/>
                    <a:pt x="241" y="44"/>
                    <a:pt x="241" y="44"/>
                  </a:cubicBezTo>
                  <a:cubicBezTo>
                    <a:pt x="242" y="44"/>
                    <a:pt x="242" y="44"/>
                    <a:pt x="242" y="44"/>
                  </a:cubicBezTo>
                  <a:cubicBezTo>
                    <a:pt x="243" y="45"/>
                    <a:pt x="243" y="45"/>
                    <a:pt x="243" y="45"/>
                  </a:cubicBezTo>
                  <a:cubicBezTo>
                    <a:pt x="243" y="46"/>
                    <a:pt x="243" y="46"/>
                    <a:pt x="243" y="46"/>
                  </a:cubicBezTo>
                  <a:cubicBezTo>
                    <a:pt x="244" y="46"/>
                    <a:pt x="244" y="46"/>
                    <a:pt x="244" y="46"/>
                  </a:cubicBezTo>
                  <a:cubicBezTo>
                    <a:pt x="244" y="46"/>
                    <a:pt x="244" y="46"/>
                    <a:pt x="244" y="46"/>
                  </a:cubicBezTo>
                  <a:cubicBezTo>
                    <a:pt x="244" y="47"/>
                    <a:pt x="244" y="47"/>
                    <a:pt x="244" y="47"/>
                  </a:cubicBezTo>
                  <a:cubicBezTo>
                    <a:pt x="244" y="48"/>
                    <a:pt x="244" y="48"/>
                    <a:pt x="244" y="48"/>
                  </a:cubicBezTo>
                  <a:cubicBezTo>
                    <a:pt x="243" y="50"/>
                    <a:pt x="243" y="50"/>
                    <a:pt x="243" y="50"/>
                  </a:cubicBezTo>
                  <a:close/>
                  <a:moveTo>
                    <a:pt x="238" y="44"/>
                  </a:moveTo>
                  <a:cubicBezTo>
                    <a:pt x="238" y="44"/>
                    <a:pt x="238" y="44"/>
                    <a:pt x="238" y="44"/>
                  </a:cubicBezTo>
                  <a:cubicBezTo>
                    <a:pt x="239" y="43"/>
                    <a:pt x="239" y="43"/>
                    <a:pt x="239" y="43"/>
                  </a:cubicBezTo>
                  <a:cubicBezTo>
                    <a:pt x="240" y="43"/>
                    <a:pt x="240" y="43"/>
                    <a:pt x="240" y="43"/>
                  </a:cubicBezTo>
                  <a:cubicBezTo>
                    <a:pt x="240" y="44"/>
                    <a:pt x="240" y="44"/>
                    <a:pt x="240" y="44"/>
                  </a:cubicBezTo>
                  <a:cubicBezTo>
                    <a:pt x="239" y="44"/>
                    <a:pt x="239" y="44"/>
                    <a:pt x="239" y="44"/>
                  </a:cubicBezTo>
                  <a:cubicBezTo>
                    <a:pt x="238" y="45"/>
                    <a:pt x="238" y="45"/>
                    <a:pt x="238" y="45"/>
                  </a:cubicBezTo>
                  <a:cubicBezTo>
                    <a:pt x="238" y="44"/>
                    <a:pt x="238" y="44"/>
                    <a:pt x="238" y="44"/>
                  </a:cubicBezTo>
                  <a:close/>
                  <a:moveTo>
                    <a:pt x="236" y="49"/>
                  </a:moveTo>
                  <a:cubicBezTo>
                    <a:pt x="237" y="48"/>
                    <a:pt x="237" y="48"/>
                    <a:pt x="237" y="48"/>
                  </a:cubicBezTo>
                  <a:cubicBezTo>
                    <a:pt x="238" y="48"/>
                    <a:pt x="238" y="48"/>
                    <a:pt x="238" y="48"/>
                  </a:cubicBezTo>
                  <a:cubicBezTo>
                    <a:pt x="239" y="48"/>
                    <a:pt x="239" y="48"/>
                    <a:pt x="239" y="48"/>
                  </a:cubicBezTo>
                  <a:cubicBezTo>
                    <a:pt x="241" y="50"/>
                    <a:pt x="241" y="50"/>
                    <a:pt x="241" y="50"/>
                  </a:cubicBezTo>
                  <a:cubicBezTo>
                    <a:pt x="240" y="50"/>
                    <a:pt x="240" y="50"/>
                    <a:pt x="240" y="50"/>
                  </a:cubicBezTo>
                  <a:cubicBezTo>
                    <a:pt x="241" y="52"/>
                    <a:pt x="241" y="52"/>
                    <a:pt x="241" y="52"/>
                  </a:cubicBezTo>
                  <a:cubicBezTo>
                    <a:pt x="240" y="52"/>
                    <a:pt x="240" y="52"/>
                    <a:pt x="240" y="52"/>
                  </a:cubicBezTo>
                  <a:cubicBezTo>
                    <a:pt x="239" y="51"/>
                    <a:pt x="239" y="51"/>
                    <a:pt x="239" y="51"/>
                  </a:cubicBezTo>
                  <a:cubicBezTo>
                    <a:pt x="238" y="52"/>
                    <a:pt x="238" y="52"/>
                    <a:pt x="238" y="52"/>
                  </a:cubicBezTo>
                  <a:cubicBezTo>
                    <a:pt x="238" y="52"/>
                    <a:pt x="238" y="52"/>
                    <a:pt x="238" y="52"/>
                  </a:cubicBezTo>
                  <a:cubicBezTo>
                    <a:pt x="237" y="51"/>
                    <a:pt x="237" y="51"/>
                    <a:pt x="237" y="51"/>
                  </a:cubicBezTo>
                  <a:cubicBezTo>
                    <a:pt x="236" y="50"/>
                    <a:pt x="236" y="50"/>
                    <a:pt x="236" y="50"/>
                  </a:cubicBezTo>
                  <a:cubicBezTo>
                    <a:pt x="236" y="49"/>
                    <a:pt x="236" y="49"/>
                    <a:pt x="236" y="49"/>
                  </a:cubicBezTo>
                  <a:close/>
                  <a:moveTo>
                    <a:pt x="225" y="56"/>
                  </a:moveTo>
                  <a:cubicBezTo>
                    <a:pt x="226" y="55"/>
                    <a:pt x="226" y="55"/>
                    <a:pt x="226" y="55"/>
                  </a:cubicBezTo>
                  <a:cubicBezTo>
                    <a:pt x="227" y="55"/>
                    <a:pt x="227" y="55"/>
                    <a:pt x="227" y="55"/>
                  </a:cubicBezTo>
                  <a:cubicBezTo>
                    <a:pt x="227" y="56"/>
                    <a:pt x="227" y="56"/>
                    <a:pt x="227" y="56"/>
                  </a:cubicBezTo>
                  <a:cubicBezTo>
                    <a:pt x="226" y="56"/>
                    <a:pt x="226" y="56"/>
                    <a:pt x="226" y="56"/>
                  </a:cubicBezTo>
                  <a:cubicBezTo>
                    <a:pt x="225" y="56"/>
                    <a:pt x="225" y="56"/>
                    <a:pt x="225" y="56"/>
                  </a:cubicBezTo>
                  <a:close/>
                  <a:moveTo>
                    <a:pt x="224" y="55"/>
                  </a:moveTo>
                  <a:cubicBezTo>
                    <a:pt x="224" y="54"/>
                    <a:pt x="224" y="54"/>
                    <a:pt x="224" y="54"/>
                  </a:cubicBezTo>
                  <a:cubicBezTo>
                    <a:pt x="224" y="53"/>
                    <a:pt x="224" y="53"/>
                    <a:pt x="224" y="53"/>
                  </a:cubicBezTo>
                  <a:cubicBezTo>
                    <a:pt x="224" y="52"/>
                    <a:pt x="224" y="52"/>
                    <a:pt x="224" y="52"/>
                  </a:cubicBezTo>
                  <a:cubicBezTo>
                    <a:pt x="224" y="51"/>
                    <a:pt x="224" y="51"/>
                    <a:pt x="224" y="51"/>
                  </a:cubicBezTo>
                  <a:cubicBezTo>
                    <a:pt x="225" y="50"/>
                    <a:pt x="225" y="50"/>
                    <a:pt x="225" y="50"/>
                  </a:cubicBezTo>
                  <a:cubicBezTo>
                    <a:pt x="225" y="50"/>
                    <a:pt x="225" y="50"/>
                    <a:pt x="225" y="50"/>
                  </a:cubicBezTo>
                  <a:cubicBezTo>
                    <a:pt x="226" y="50"/>
                    <a:pt x="226" y="50"/>
                    <a:pt x="226" y="50"/>
                  </a:cubicBezTo>
                  <a:cubicBezTo>
                    <a:pt x="226" y="49"/>
                    <a:pt x="226" y="49"/>
                    <a:pt x="226" y="49"/>
                  </a:cubicBezTo>
                  <a:cubicBezTo>
                    <a:pt x="226" y="48"/>
                    <a:pt x="226" y="48"/>
                    <a:pt x="226" y="48"/>
                  </a:cubicBezTo>
                  <a:cubicBezTo>
                    <a:pt x="226" y="47"/>
                    <a:pt x="226" y="47"/>
                    <a:pt x="226" y="47"/>
                  </a:cubicBezTo>
                  <a:cubicBezTo>
                    <a:pt x="227" y="47"/>
                    <a:pt x="227" y="47"/>
                    <a:pt x="227" y="47"/>
                  </a:cubicBezTo>
                  <a:cubicBezTo>
                    <a:pt x="227" y="47"/>
                    <a:pt x="227" y="47"/>
                    <a:pt x="227" y="47"/>
                  </a:cubicBezTo>
                  <a:cubicBezTo>
                    <a:pt x="228" y="48"/>
                    <a:pt x="228" y="48"/>
                    <a:pt x="228" y="48"/>
                  </a:cubicBezTo>
                  <a:cubicBezTo>
                    <a:pt x="228" y="49"/>
                    <a:pt x="228" y="49"/>
                    <a:pt x="228" y="49"/>
                  </a:cubicBezTo>
                  <a:cubicBezTo>
                    <a:pt x="227" y="50"/>
                    <a:pt x="227" y="50"/>
                    <a:pt x="227" y="50"/>
                  </a:cubicBezTo>
                  <a:cubicBezTo>
                    <a:pt x="227" y="51"/>
                    <a:pt x="227" y="51"/>
                    <a:pt x="227" y="51"/>
                  </a:cubicBezTo>
                  <a:cubicBezTo>
                    <a:pt x="227" y="52"/>
                    <a:pt x="227" y="52"/>
                    <a:pt x="227" y="52"/>
                  </a:cubicBezTo>
                  <a:cubicBezTo>
                    <a:pt x="227" y="52"/>
                    <a:pt x="227" y="52"/>
                    <a:pt x="227" y="52"/>
                  </a:cubicBezTo>
                  <a:cubicBezTo>
                    <a:pt x="227" y="54"/>
                    <a:pt x="227" y="54"/>
                    <a:pt x="227" y="54"/>
                  </a:cubicBezTo>
                  <a:cubicBezTo>
                    <a:pt x="225" y="55"/>
                    <a:pt x="225" y="55"/>
                    <a:pt x="225" y="55"/>
                  </a:cubicBezTo>
                  <a:cubicBezTo>
                    <a:pt x="224" y="55"/>
                    <a:pt x="224" y="55"/>
                    <a:pt x="224" y="55"/>
                  </a:cubicBezTo>
                  <a:close/>
                  <a:moveTo>
                    <a:pt x="214" y="36"/>
                  </a:moveTo>
                  <a:cubicBezTo>
                    <a:pt x="214" y="36"/>
                    <a:pt x="214" y="36"/>
                    <a:pt x="214" y="36"/>
                  </a:cubicBezTo>
                  <a:cubicBezTo>
                    <a:pt x="213" y="35"/>
                    <a:pt x="213" y="35"/>
                    <a:pt x="213" y="35"/>
                  </a:cubicBezTo>
                  <a:cubicBezTo>
                    <a:pt x="214" y="34"/>
                    <a:pt x="214" y="34"/>
                    <a:pt x="214" y="34"/>
                  </a:cubicBezTo>
                  <a:cubicBezTo>
                    <a:pt x="213" y="34"/>
                    <a:pt x="213" y="34"/>
                    <a:pt x="213" y="34"/>
                  </a:cubicBezTo>
                  <a:cubicBezTo>
                    <a:pt x="212" y="34"/>
                    <a:pt x="212" y="34"/>
                    <a:pt x="212" y="34"/>
                  </a:cubicBezTo>
                  <a:cubicBezTo>
                    <a:pt x="212" y="34"/>
                    <a:pt x="212" y="34"/>
                    <a:pt x="212" y="34"/>
                  </a:cubicBezTo>
                  <a:cubicBezTo>
                    <a:pt x="211" y="34"/>
                    <a:pt x="211" y="34"/>
                    <a:pt x="211" y="34"/>
                  </a:cubicBezTo>
                  <a:cubicBezTo>
                    <a:pt x="210" y="34"/>
                    <a:pt x="210" y="34"/>
                    <a:pt x="210" y="34"/>
                  </a:cubicBezTo>
                  <a:cubicBezTo>
                    <a:pt x="210" y="34"/>
                    <a:pt x="210" y="34"/>
                    <a:pt x="210" y="34"/>
                  </a:cubicBezTo>
                  <a:cubicBezTo>
                    <a:pt x="210" y="33"/>
                    <a:pt x="210" y="33"/>
                    <a:pt x="210" y="33"/>
                  </a:cubicBezTo>
                  <a:cubicBezTo>
                    <a:pt x="210" y="33"/>
                    <a:pt x="210" y="33"/>
                    <a:pt x="210" y="33"/>
                  </a:cubicBezTo>
                  <a:cubicBezTo>
                    <a:pt x="211" y="32"/>
                    <a:pt x="211" y="32"/>
                    <a:pt x="211" y="32"/>
                  </a:cubicBezTo>
                  <a:cubicBezTo>
                    <a:pt x="211" y="32"/>
                    <a:pt x="211" y="32"/>
                    <a:pt x="211" y="32"/>
                  </a:cubicBezTo>
                  <a:cubicBezTo>
                    <a:pt x="212" y="32"/>
                    <a:pt x="212" y="32"/>
                    <a:pt x="212" y="32"/>
                  </a:cubicBezTo>
                  <a:cubicBezTo>
                    <a:pt x="215" y="31"/>
                    <a:pt x="215" y="31"/>
                    <a:pt x="215" y="31"/>
                  </a:cubicBezTo>
                  <a:cubicBezTo>
                    <a:pt x="216" y="31"/>
                    <a:pt x="216" y="31"/>
                    <a:pt x="216" y="31"/>
                  </a:cubicBezTo>
                  <a:cubicBezTo>
                    <a:pt x="217" y="32"/>
                    <a:pt x="217" y="32"/>
                    <a:pt x="217" y="32"/>
                  </a:cubicBezTo>
                  <a:cubicBezTo>
                    <a:pt x="217" y="32"/>
                    <a:pt x="217" y="32"/>
                    <a:pt x="217" y="32"/>
                  </a:cubicBezTo>
                  <a:cubicBezTo>
                    <a:pt x="218" y="32"/>
                    <a:pt x="218" y="32"/>
                    <a:pt x="218" y="32"/>
                  </a:cubicBezTo>
                  <a:cubicBezTo>
                    <a:pt x="219" y="31"/>
                    <a:pt x="219" y="31"/>
                    <a:pt x="219" y="31"/>
                  </a:cubicBezTo>
                  <a:cubicBezTo>
                    <a:pt x="221" y="31"/>
                    <a:pt x="221" y="31"/>
                    <a:pt x="221" y="31"/>
                  </a:cubicBezTo>
                  <a:cubicBezTo>
                    <a:pt x="221" y="31"/>
                    <a:pt x="221" y="31"/>
                    <a:pt x="221" y="31"/>
                  </a:cubicBezTo>
                  <a:cubicBezTo>
                    <a:pt x="221" y="31"/>
                    <a:pt x="221" y="31"/>
                    <a:pt x="221" y="31"/>
                  </a:cubicBezTo>
                  <a:cubicBezTo>
                    <a:pt x="222" y="31"/>
                    <a:pt x="222" y="31"/>
                    <a:pt x="222" y="31"/>
                  </a:cubicBezTo>
                  <a:cubicBezTo>
                    <a:pt x="222" y="32"/>
                    <a:pt x="222" y="32"/>
                    <a:pt x="222" y="32"/>
                  </a:cubicBezTo>
                  <a:cubicBezTo>
                    <a:pt x="223" y="32"/>
                    <a:pt x="223" y="32"/>
                    <a:pt x="223" y="32"/>
                  </a:cubicBezTo>
                  <a:cubicBezTo>
                    <a:pt x="223" y="33"/>
                    <a:pt x="223" y="33"/>
                    <a:pt x="223" y="33"/>
                  </a:cubicBezTo>
                  <a:cubicBezTo>
                    <a:pt x="222" y="34"/>
                    <a:pt x="222" y="34"/>
                    <a:pt x="222" y="34"/>
                  </a:cubicBezTo>
                  <a:cubicBezTo>
                    <a:pt x="222" y="35"/>
                    <a:pt x="222" y="35"/>
                    <a:pt x="222" y="35"/>
                  </a:cubicBezTo>
                  <a:cubicBezTo>
                    <a:pt x="222" y="37"/>
                    <a:pt x="222" y="37"/>
                    <a:pt x="222" y="37"/>
                  </a:cubicBezTo>
                  <a:cubicBezTo>
                    <a:pt x="221" y="37"/>
                    <a:pt x="221" y="37"/>
                    <a:pt x="221" y="37"/>
                  </a:cubicBezTo>
                  <a:cubicBezTo>
                    <a:pt x="220" y="38"/>
                    <a:pt x="220" y="38"/>
                    <a:pt x="220" y="38"/>
                  </a:cubicBezTo>
                  <a:cubicBezTo>
                    <a:pt x="219" y="38"/>
                    <a:pt x="219" y="38"/>
                    <a:pt x="219" y="38"/>
                  </a:cubicBezTo>
                  <a:cubicBezTo>
                    <a:pt x="218" y="38"/>
                    <a:pt x="218" y="38"/>
                    <a:pt x="218" y="38"/>
                  </a:cubicBezTo>
                  <a:cubicBezTo>
                    <a:pt x="218" y="37"/>
                    <a:pt x="218" y="37"/>
                    <a:pt x="218" y="37"/>
                  </a:cubicBezTo>
                  <a:cubicBezTo>
                    <a:pt x="217" y="38"/>
                    <a:pt x="217" y="38"/>
                    <a:pt x="217" y="38"/>
                  </a:cubicBezTo>
                  <a:cubicBezTo>
                    <a:pt x="216" y="36"/>
                    <a:pt x="216" y="36"/>
                    <a:pt x="216" y="36"/>
                  </a:cubicBezTo>
                  <a:cubicBezTo>
                    <a:pt x="216" y="36"/>
                    <a:pt x="216" y="36"/>
                    <a:pt x="216" y="36"/>
                  </a:cubicBezTo>
                  <a:cubicBezTo>
                    <a:pt x="215" y="35"/>
                    <a:pt x="215" y="35"/>
                    <a:pt x="215" y="35"/>
                  </a:cubicBezTo>
                  <a:cubicBezTo>
                    <a:pt x="215" y="35"/>
                    <a:pt x="215" y="35"/>
                    <a:pt x="215" y="35"/>
                  </a:cubicBezTo>
                  <a:cubicBezTo>
                    <a:pt x="215" y="36"/>
                    <a:pt x="215" y="36"/>
                    <a:pt x="215" y="36"/>
                  </a:cubicBezTo>
                  <a:cubicBezTo>
                    <a:pt x="214" y="36"/>
                    <a:pt x="214" y="36"/>
                    <a:pt x="214" y="36"/>
                  </a:cubicBezTo>
                  <a:close/>
                  <a:moveTo>
                    <a:pt x="202" y="42"/>
                  </a:moveTo>
                  <a:cubicBezTo>
                    <a:pt x="203" y="42"/>
                    <a:pt x="203" y="42"/>
                    <a:pt x="203" y="42"/>
                  </a:cubicBezTo>
                  <a:cubicBezTo>
                    <a:pt x="203" y="41"/>
                    <a:pt x="203" y="41"/>
                    <a:pt x="203" y="41"/>
                  </a:cubicBezTo>
                  <a:cubicBezTo>
                    <a:pt x="204" y="40"/>
                    <a:pt x="204" y="40"/>
                    <a:pt x="204" y="40"/>
                  </a:cubicBezTo>
                  <a:cubicBezTo>
                    <a:pt x="204" y="39"/>
                    <a:pt x="204" y="39"/>
                    <a:pt x="204" y="39"/>
                  </a:cubicBezTo>
                  <a:cubicBezTo>
                    <a:pt x="205" y="39"/>
                    <a:pt x="205" y="39"/>
                    <a:pt x="205" y="39"/>
                  </a:cubicBezTo>
                  <a:cubicBezTo>
                    <a:pt x="206" y="39"/>
                    <a:pt x="206" y="39"/>
                    <a:pt x="206" y="39"/>
                  </a:cubicBezTo>
                  <a:cubicBezTo>
                    <a:pt x="206" y="39"/>
                    <a:pt x="206" y="39"/>
                    <a:pt x="206" y="39"/>
                  </a:cubicBezTo>
                  <a:cubicBezTo>
                    <a:pt x="208" y="38"/>
                    <a:pt x="208" y="38"/>
                    <a:pt x="208" y="38"/>
                  </a:cubicBezTo>
                  <a:cubicBezTo>
                    <a:pt x="209" y="38"/>
                    <a:pt x="209" y="38"/>
                    <a:pt x="209" y="38"/>
                  </a:cubicBezTo>
                  <a:cubicBezTo>
                    <a:pt x="210" y="38"/>
                    <a:pt x="210" y="38"/>
                    <a:pt x="210" y="38"/>
                  </a:cubicBezTo>
                  <a:cubicBezTo>
                    <a:pt x="210" y="39"/>
                    <a:pt x="210" y="39"/>
                    <a:pt x="210" y="39"/>
                  </a:cubicBezTo>
                  <a:cubicBezTo>
                    <a:pt x="211" y="39"/>
                    <a:pt x="211" y="39"/>
                    <a:pt x="211" y="39"/>
                  </a:cubicBezTo>
                  <a:cubicBezTo>
                    <a:pt x="212" y="39"/>
                    <a:pt x="212" y="39"/>
                    <a:pt x="212" y="39"/>
                  </a:cubicBezTo>
                  <a:cubicBezTo>
                    <a:pt x="213" y="39"/>
                    <a:pt x="213" y="39"/>
                    <a:pt x="213" y="39"/>
                  </a:cubicBezTo>
                  <a:cubicBezTo>
                    <a:pt x="213" y="39"/>
                    <a:pt x="213" y="39"/>
                    <a:pt x="213" y="39"/>
                  </a:cubicBezTo>
                  <a:cubicBezTo>
                    <a:pt x="214" y="39"/>
                    <a:pt x="214" y="39"/>
                    <a:pt x="214" y="39"/>
                  </a:cubicBezTo>
                  <a:cubicBezTo>
                    <a:pt x="215" y="39"/>
                    <a:pt x="215" y="39"/>
                    <a:pt x="215" y="39"/>
                  </a:cubicBezTo>
                  <a:cubicBezTo>
                    <a:pt x="216" y="40"/>
                    <a:pt x="216" y="40"/>
                    <a:pt x="216" y="40"/>
                  </a:cubicBezTo>
                  <a:cubicBezTo>
                    <a:pt x="217" y="40"/>
                    <a:pt x="217" y="40"/>
                    <a:pt x="217" y="40"/>
                  </a:cubicBezTo>
                  <a:cubicBezTo>
                    <a:pt x="217" y="40"/>
                    <a:pt x="217" y="40"/>
                    <a:pt x="217" y="40"/>
                  </a:cubicBezTo>
                  <a:cubicBezTo>
                    <a:pt x="216" y="41"/>
                    <a:pt x="216" y="41"/>
                    <a:pt x="216" y="41"/>
                  </a:cubicBezTo>
                  <a:cubicBezTo>
                    <a:pt x="215" y="41"/>
                    <a:pt x="215" y="41"/>
                    <a:pt x="215" y="41"/>
                  </a:cubicBezTo>
                  <a:cubicBezTo>
                    <a:pt x="213" y="42"/>
                    <a:pt x="213" y="42"/>
                    <a:pt x="213" y="42"/>
                  </a:cubicBezTo>
                  <a:cubicBezTo>
                    <a:pt x="213" y="42"/>
                    <a:pt x="213" y="42"/>
                    <a:pt x="213" y="42"/>
                  </a:cubicBezTo>
                  <a:cubicBezTo>
                    <a:pt x="211" y="43"/>
                    <a:pt x="211" y="43"/>
                    <a:pt x="211" y="43"/>
                  </a:cubicBezTo>
                  <a:cubicBezTo>
                    <a:pt x="211" y="43"/>
                    <a:pt x="211" y="43"/>
                    <a:pt x="211" y="43"/>
                  </a:cubicBezTo>
                  <a:cubicBezTo>
                    <a:pt x="212" y="43"/>
                    <a:pt x="212" y="43"/>
                    <a:pt x="212" y="43"/>
                  </a:cubicBezTo>
                  <a:cubicBezTo>
                    <a:pt x="213" y="43"/>
                    <a:pt x="213" y="43"/>
                    <a:pt x="213" y="43"/>
                  </a:cubicBezTo>
                  <a:cubicBezTo>
                    <a:pt x="213" y="44"/>
                    <a:pt x="213" y="44"/>
                    <a:pt x="213" y="44"/>
                  </a:cubicBezTo>
                  <a:cubicBezTo>
                    <a:pt x="212" y="45"/>
                    <a:pt x="212" y="45"/>
                    <a:pt x="212" y="45"/>
                  </a:cubicBezTo>
                  <a:cubicBezTo>
                    <a:pt x="212" y="46"/>
                    <a:pt x="212" y="46"/>
                    <a:pt x="212" y="46"/>
                  </a:cubicBezTo>
                  <a:cubicBezTo>
                    <a:pt x="211" y="46"/>
                    <a:pt x="211" y="46"/>
                    <a:pt x="211" y="46"/>
                  </a:cubicBezTo>
                  <a:cubicBezTo>
                    <a:pt x="211" y="46"/>
                    <a:pt x="211" y="46"/>
                    <a:pt x="211" y="46"/>
                  </a:cubicBezTo>
                  <a:cubicBezTo>
                    <a:pt x="210" y="47"/>
                    <a:pt x="210" y="47"/>
                    <a:pt x="210" y="47"/>
                  </a:cubicBezTo>
                  <a:cubicBezTo>
                    <a:pt x="209" y="47"/>
                    <a:pt x="209" y="47"/>
                    <a:pt x="209" y="47"/>
                  </a:cubicBezTo>
                  <a:cubicBezTo>
                    <a:pt x="208" y="47"/>
                    <a:pt x="208" y="47"/>
                    <a:pt x="208" y="47"/>
                  </a:cubicBezTo>
                  <a:cubicBezTo>
                    <a:pt x="207" y="47"/>
                    <a:pt x="207" y="47"/>
                    <a:pt x="207" y="47"/>
                  </a:cubicBezTo>
                  <a:cubicBezTo>
                    <a:pt x="207" y="47"/>
                    <a:pt x="207" y="47"/>
                    <a:pt x="207" y="47"/>
                  </a:cubicBezTo>
                  <a:cubicBezTo>
                    <a:pt x="206" y="47"/>
                    <a:pt x="206" y="47"/>
                    <a:pt x="206" y="47"/>
                  </a:cubicBezTo>
                  <a:cubicBezTo>
                    <a:pt x="205" y="47"/>
                    <a:pt x="205" y="47"/>
                    <a:pt x="205" y="47"/>
                  </a:cubicBezTo>
                  <a:cubicBezTo>
                    <a:pt x="204" y="47"/>
                    <a:pt x="204" y="47"/>
                    <a:pt x="204" y="47"/>
                  </a:cubicBezTo>
                  <a:cubicBezTo>
                    <a:pt x="204" y="46"/>
                    <a:pt x="204" y="46"/>
                    <a:pt x="204" y="46"/>
                  </a:cubicBezTo>
                  <a:cubicBezTo>
                    <a:pt x="204" y="46"/>
                    <a:pt x="204" y="46"/>
                    <a:pt x="204" y="46"/>
                  </a:cubicBezTo>
                  <a:cubicBezTo>
                    <a:pt x="204" y="45"/>
                    <a:pt x="204" y="45"/>
                    <a:pt x="204" y="45"/>
                  </a:cubicBezTo>
                  <a:cubicBezTo>
                    <a:pt x="203" y="44"/>
                    <a:pt x="203" y="44"/>
                    <a:pt x="203" y="44"/>
                  </a:cubicBezTo>
                  <a:cubicBezTo>
                    <a:pt x="202" y="44"/>
                    <a:pt x="202" y="44"/>
                    <a:pt x="202" y="44"/>
                  </a:cubicBezTo>
                  <a:cubicBezTo>
                    <a:pt x="202" y="43"/>
                    <a:pt x="202" y="43"/>
                    <a:pt x="202" y="43"/>
                  </a:cubicBezTo>
                  <a:cubicBezTo>
                    <a:pt x="202" y="42"/>
                    <a:pt x="202" y="42"/>
                    <a:pt x="202" y="42"/>
                  </a:cubicBezTo>
                  <a:close/>
                  <a:moveTo>
                    <a:pt x="201" y="40"/>
                  </a:moveTo>
                  <a:cubicBezTo>
                    <a:pt x="201" y="40"/>
                    <a:pt x="201" y="40"/>
                    <a:pt x="201" y="40"/>
                  </a:cubicBezTo>
                  <a:cubicBezTo>
                    <a:pt x="203" y="40"/>
                    <a:pt x="203" y="40"/>
                    <a:pt x="203" y="40"/>
                  </a:cubicBezTo>
                  <a:cubicBezTo>
                    <a:pt x="203" y="39"/>
                    <a:pt x="203" y="39"/>
                    <a:pt x="203" y="39"/>
                  </a:cubicBezTo>
                  <a:cubicBezTo>
                    <a:pt x="203" y="38"/>
                    <a:pt x="203" y="38"/>
                    <a:pt x="203" y="38"/>
                  </a:cubicBezTo>
                  <a:cubicBezTo>
                    <a:pt x="204" y="37"/>
                    <a:pt x="204" y="37"/>
                    <a:pt x="204" y="37"/>
                  </a:cubicBezTo>
                  <a:cubicBezTo>
                    <a:pt x="203" y="37"/>
                    <a:pt x="203" y="37"/>
                    <a:pt x="203" y="37"/>
                  </a:cubicBezTo>
                  <a:cubicBezTo>
                    <a:pt x="204" y="36"/>
                    <a:pt x="204" y="36"/>
                    <a:pt x="204" y="36"/>
                  </a:cubicBezTo>
                  <a:cubicBezTo>
                    <a:pt x="203" y="36"/>
                    <a:pt x="203" y="36"/>
                    <a:pt x="203" y="36"/>
                  </a:cubicBezTo>
                  <a:cubicBezTo>
                    <a:pt x="203" y="36"/>
                    <a:pt x="203" y="36"/>
                    <a:pt x="203" y="36"/>
                  </a:cubicBezTo>
                  <a:cubicBezTo>
                    <a:pt x="202" y="35"/>
                    <a:pt x="202" y="35"/>
                    <a:pt x="202" y="35"/>
                  </a:cubicBezTo>
                  <a:cubicBezTo>
                    <a:pt x="201" y="36"/>
                    <a:pt x="201" y="36"/>
                    <a:pt x="201" y="36"/>
                  </a:cubicBezTo>
                  <a:cubicBezTo>
                    <a:pt x="201" y="36"/>
                    <a:pt x="201" y="36"/>
                    <a:pt x="201" y="36"/>
                  </a:cubicBezTo>
                  <a:cubicBezTo>
                    <a:pt x="200" y="37"/>
                    <a:pt x="200" y="37"/>
                    <a:pt x="200" y="37"/>
                  </a:cubicBezTo>
                  <a:cubicBezTo>
                    <a:pt x="200" y="38"/>
                    <a:pt x="200" y="38"/>
                    <a:pt x="200" y="38"/>
                  </a:cubicBezTo>
                  <a:cubicBezTo>
                    <a:pt x="200" y="38"/>
                    <a:pt x="200" y="38"/>
                    <a:pt x="200" y="38"/>
                  </a:cubicBezTo>
                  <a:cubicBezTo>
                    <a:pt x="201" y="40"/>
                    <a:pt x="201" y="40"/>
                    <a:pt x="201" y="40"/>
                  </a:cubicBezTo>
                  <a:close/>
                  <a:moveTo>
                    <a:pt x="276" y="99"/>
                  </a:moveTo>
                  <a:cubicBezTo>
                    <a:pt x="277" y="99"/>
                    <a:pt x="277" y="99"/>
                    <a:pt x="277" y="99"/>
                  </a:cubicBezTo>
                  <a:cubicBezTo>
                    <a:pt x="277" y="99"/>
                    <a:pt x="277" y="99"/>
                    <a:pt x="277" y="99"/>
                  </a:cubicBezTo>
                  <a:cubicBezTo>
                    <a:pt x="278" y="99"/>
                    <a:pt x="278" y="99"/>
                    <a:pt x="278" y="99"/>
                  </a:cubicBezTo>
                  <a:cubicBezTo>
                    <a:pt x="278" y="99"/>
                    <a:pt x="278" y="99"/>
                    <a:pt x="278" y="99"/>
                  </a:cubicBezTo>
                  <a:cubicBezTo>
                    <a:pt x="279" y="100"/>
                    <a:pt x="279" y="100"/>
                    <a:pt x="279" y="100"/>
                  </a:cubicBezTo>
                  <a:cubicBezTo>
                    <a:pt x="279" y="100"/>
                    <a:pt x="279" y="100"/>
                    <a:pt x="279" y="100"/>
                  </a:cubicBezTo>
                  <a:cubicBezTo>
                    <a:pt x="281" y="99"/>
                    <a:pt x="281" y="99"/>
                    <a:pt x="281" y="99"/>
                  </a:cubicBezTo>
                  <a:cubicBezTo>
                    <a:pt x="282" y="99"/>
                    <a:pt x="282" y="99"/>
                    <a:pt x="282" y="99"/>
                  </a:cubicBezTo>
                  <a:cubicBezTo>
                    <a:pt x="283" y="99"/>
                    <a:pt x="283" y="99"/>
                    <a:pt x="283" y="99"/>
                  </a:cubicBezTo>
                  <a:cubicBezTo>
                    <a:pt x="284" y="99"/>
                    <a:pt x="284" y="99"/>
                    <a:pt x="284" y="99"/>
                  </a:cubicBezTo>
                  <a:cubicBezTo>
                    <a:pt x="284" y="100"/>
                    <a:pt x="284" y="100"/>
                    <a:pt x="284" y="100"/>
                  </a:cubicBezTo>
                  <a:cubicBezTo>
                    <a:pt x="285" y="99"/>
                    <a:pt x="285" y="99"/>
                    <a:pt x="285" y="99"/>
                  </a:cubicBezTo>
                  <a:cubicBezTo>
                    <a:pt x="285" y="99"/>
                    <a:pt x="285" y="99"/>
                    <a:pt x="285" y="99"/>
                  </a:cubicBezTo>
                  <a:cubicBezTo>
                    <a:pt x="285" y="98"/>
                    <a:pt x="285" y="98"/>
                    <a:pt x="285" y="98"/>
                  </a:cubicBezTo>
                  <a:cubicBezTo>
                    <a:pt x="286" y="98"/>
                    <a:pt x="286" y="98"/>
                    <a:pt x="286" y="98"/>
                  </a:cubicBezTo>
                  <a:cubicBezTo>
                    <a:pt x="286" y="97"/>
                    <a:pt x="286" y="97"/>
                    <a:pt x="286" y="97"/>
                  </a:cubicBezTo>
                  <a:cubicBezTo>
                    <a:pt x="285" y="96"/>
                    <a:pt x="285" y="96"/>
                    <a:pt x="285" y="96"/>
                  </a:cubicBezTo>
                  <a:cubicBezTo>
                    <a:pt x="285" y="95"/>
                    <a:pt x="285" y="95"/>
                    <a:pt x="285" y="95"/>
                  </a:cubicBezTo>
                  <a:cubicBezTo>
                    <a:pt x="286" y="96"/>
                    <a:pt x="286" y="96"/>
                    <a:pt x="286" y="96"/>
                  </a:cubicBezTo>
                  <a:cubicBezTo>
                    <a:pt x="286" y="96"/>
                    <a:pt x="286" y="96"/>
                    <a:pt x="286" y="96"/>
                  </a:cubicBezTo>
                  <a:cubicBezTo>
                    <a:pt x="287" y="97"/>
                    <a:pt x="287" y="97"/>
                    <a:pt x="287" y="97"/>
                  </a:cubicBezTo>
                  <a:cubicBezTo>
                    <a:pt x="287" y="97"/>
                    <a:pt x="287" y="97"/>
                    <a:pt x="287" y="97"/>
                  </a:cubicBezTo>
                  <a:cubicBezTo>
                    <a:pt x="288" y="97"/>
                    <a:pt x="288" y="97"/>
                    <a:pt x="288" y="97"/>
                  </a:cubicBezTo>
                  <a:cubicBezTo>
                    <a:pt x="288" y="97"/>
                    <a:pt x="288" y="97"/>
                    <a:pt x="288" y="97"/>
                  </a:cubicBezTo>
                  <a:cubicBezTo>
                    <a:pt x="289" y="97"/>
                    <a:pt x="289" y="97"/>
                    <a:pt x="289" y="97"/>
                  </a:cubicBezTo>
                  <a:cubicBezTo>
                    <a:pt x="289" y="97"/>
                    <a:pt x="289" y="97"/>
                    <a:pt x="289" y="97"/>
                  </a:cubicBezTo>
                  <a:cubicBezTo>
                    <a:pt x="289" y="96"/>
                    <a:pt x="289" y="96"/>
                    <a:pt x="289" y="96"/>
                  </a:cubicBezTo>
                  <a:cubicBezTo>
                    <a:pt x="289" y="95"/>
                    <a:pt x="289" y="95"/>
                    <a:pt x="289" y="95"/>
                  </a:cubicBezTo>
                  <a:cubicBezTo>
                    <a:pt x="288" y="95"/>
                    <a:pt x="288" y="95"/>
                    <a:pt x="288" y="95"/>
                  </a:cubicBezTo>
                  <a:cubicBezTo>
                    <a:pt x="287" y="95"/>
                    <a:pt x="287" y="95"/>
                    <a:pt x="287" y="95"/>
                  </a:cubicBezTo>
                  <a:cubicBezTo>
                    <a:pt x="286" y="95"/>
                    <a:pt x="286" y="95"/>
                    <a:pt x="286" y="95"/>
                  </a:cubicBezTo>
                  <a:cubicBezTo>
                    <a:pt x="286" y="95"/>
                    <a:pt x="286" y="95"/>
                    <a:pt x="286" y="95"/>
                  </a:cubicBezTo>
                  <a:cubicBezTo>
                    <a:pt x="286" y="94"/>
                    <a:pt x="286" y="94"/>
                    <a:pt x="286" y="94"/>
                  </a:cubicBezTo>
                  <a:cubicBezTo>
                    <a:pt x="287" y="94"/>
                    <a:pt x="287" y="94"/>
                    <a:pt x="287" y="94"/>
                  </a:cubicBezTo>
                  <a:cubicBezTo>
                    <a:pt x="288" y="94"/>
                    <a:pt x="288" y="94"/>
                    <a:pt x="288" y="94"/>
                  </a:cubicBezTo>
                  <a:cubicBezTo>
                    <a:pt x="288" y="93"/>
                    <a:pt x="288" y="93"/>
                    <a:pt x="288" y="93"/>
                  </a:cubicBezTo>
                  <a:cubicBezTo>
                    <a:pt x="289" y="94"/>
                    <a:pt x="289" y="94"/>
                    <a:pt x="289" y="94"/>
                  </a:cubicBezTo>
                  <a:cubicBezTo>
                    <a:pt x="289" y="94"/>
                    <a:pt x="289" y="94"/>
                    <a:pt x="289" y="94"/>
                  </a:cubicBezTo>
                  <a:cubicBezTo>
                    <a:pt x="290" y="93"/>
                    <a:pt x="290" y="93"/>
                    <a:pt x="290" y="93"/>
                  </a:cubicBezTo>
                  <a:cubicBezTo>
                    <a:pt x="290" y="93"/>
                    <a:pt x="290" y="93"/>
                    <a:pt x="290" y="93"/>
                  </a:cubicBezTo>
                  <a:cubicBezTo>
                    <a:pt x="290" y="92"/>
                    <a:pt x="290" y="92"/>
                    <a:pt x="290" y="92"/>
                  </a:cubicBezTo>
                  <a:cubicBezTo>
                    <a:pt x="290" y="91"/>
                    <a:pt x="290" y="91"/>
                    <a:pt x="290" y="91"/>
                  </a:cubicBezTo>
                  <a:cubicBezTo>
                    <a:pt x="290" y="91"/>
                    <a:pt x="290" y="91"/>
                    <a:pt x="290" y="91"/>
                  </a:cubicBezTo>
                  <a:cubicBezTo>
                    <a:pt x="291" y="91"/>
                    <a:pt x="291" y="91"/>
                    <a:pt x="291" y="91"/>
                  </a:cubicBezTo>
                  <a:cubicBezTo>
                    <a:pt x="289" y="91"/>
                    <a:pt x="289" y="91"/>
                    <a:pt x="289" y="91"/>
                  </a:cubicBezTo>
                  <a:cubicBezTo>
                    <a:pt x="289" y="91"/>
                    <a:pt x="289" y="91"/>
                    <a:pt x="289" y="91"/>
                  </a:cubicBezTo>
                  <a:cubicBezTo>
                    <a:pt x="289" y="90"/>
                    <a:pt x="289" y="90"/>
                    <a:pt x="289" y="90"/>
                  </a:cubicBezTo>
                  <a:cubicBezTo>
                    <a:pt x="289" y="90"/>
                    <a:pt x="289" y="90"/>
                    <a:pt x="289" y="90"/>
                  </a:cubicBezTo>
                  <a:cubicBezTo>
                    <a:pt x="290" y="89"/>
                    <a:pt x="290" y="89"/>
                    <a:pt x="290" y="89"/>
                  </a:cubicBezTo>
                  <a:cubicBezTo>
                    <a:pt x="289" y="89"/>
                    <a:pt x="289" y="89"/>
                    <a:pt x="289" y="89"/>
                  </a:cubicBezTo>
                  <a:cubicBezTo>
                    <a:pt x="287" y="89"/>
                    <a:pt x="287" y="89"/>
                    <a:pt x="287" y="89"/>
                  </a:cubicBezTo>
                  <a:cubicBezTo>
                    <a:pt x="287" y="88"/>
                    <a:pt x="287" y="88"/>
                    <a:pt x="287" y="88"/>
                  </a:cubicBezTo>
                  <a:cubicBezTo>
                    <a:pt x="287" y="88"/>
                    <a:pt x="287" y="88"/>
                    <a:pt x="287" y="88"/>
                  </a:cubicBezTo>
                  <a:cubicBezTo>
                    <a:pt x="287" y="88"/>
                    <a:pt x="287" y="88"/>
                    <a:pt x="287" y="88"/>
                  </a:cubicBezTo>
                  <a:cubicBezTo>
                    <a:pt x="287" y="87"/>
                    <a:pt x="287" y="87"/>
                    <a:pt x="287" y="87"/>
                  </a:cubicBezTo>
                  <a:cubicBezTo>
                    <a:pt x="286" y="86"/>
                    <a:pt x="286" y="86"/>
                    <a:pt x="286" y="86"/>
                  </a:cubicBezTo>
                  <a:cubicBezTo>
                    <a:pt x="285" y="86"/>
                    <a:pt x="285" y="86"/>
                    <a:pt x="285" y="86"/>
                  </a:cubicBezTo>
                  <a:cubicBezTo>
                    <a:pt x="284" y="86"/>
                    <a:pt x="284" y="86"/>
                    <a:pt x="284" y="86"/>
                  </a:cubicBezTo>
                  <a:cubicBezTo>
                    <a:pt x="283" y="86"/>
                    <a:pt x="283" y="86"/>
                    <a:pt x="283" y="86"/>
                  </a:cubicBezTo>
                  <a:cubicBezTo>
                    <a:pt x="282" y="87"/>
                    <a:pt x="282" y="87"/>
                    <a:pt x="282" y="87"/>
                  </a:cubicBezTo>
                  <a:cubicBezTo>
                    <a:pt x="280" y="86"/>
                    <a:pt x="280" y="86"/>
                    <a:pt x="280" y="86"/>
                  </a:cubicBezTo>
                  <a:cubicBezTo>
                    <a:pt x="280" y="85"/>
                    <a:pt x="280" y="85"/>
                    <a:pt x="280" y="85"/>
                  </a:cubicBezTo>
                  <a:cubicBezTo>
                    <a:pt x="279" y="85"/>
                    <a:pt x="279" y="85"/>
                    <a:pt x="279" y="85"/>
                  </a:cubicBezTo>
                  <a:cubicBezTo>
                    <a:pt x="279" y="85"/>
                    <a:pt x="279" y="85"/>
                    <a:pt x="279" y="85"/>
                  </a:cubicBezTo>
                  <a:cubicBezTo>
                    <a:pt x="278" y="85"/>
                    <a:pt x="278" y="85"/>
                    <a:pt x="278" y="85"/>
                  </a:cubicBezTo>
                  <a:cubicBezTo>
                    <a:pt x="278" y="85"/>
                    <a:pt x="278" y="85"/>
                    <a:pt x="278" y="85"/>
                  </a:cubicBezTo>
                  <a:cubicBezTo>
                    <a:pt x="277" y="85"/>
                    <a:pt x="277" y="85"/>
                    <a:pt x="277" y="85"/>
                  </a:cubicBezTo>
                  <a:cubicBezTo>
                    <a:pt x="276" y="86"/>
                    <a:pt x="276" y="86"/>
                    <a:pt x="276" y="86"/>
                  </a:cubicBezTo>
                  <a:cubicBezTo>
                    <a:pt x="276" y="86"/>
                    <a:pt x="276" y="86"/>
                    <a:pt x="276" y="86"/>
                  </a:cubicBezTo>
                  <a:cubicBezTo>
                    <a:pt x="275" y="85"/>
                    <a:pt x="275" y="85"/>
                    <a:pt x="275" y="85"/>
                  </a:cubicBezTo>
                  <a:cubicBezTo>
                    <a:pt x="274" y="86"/>
                    <a:pt x="274" y="86"/>
                    <a:pt x="274" y="86"/>
                  </a:cubicBezTo>
                  <a:cubicBezTo>
                    <a:pt x="273" y="86"/>
                    <a:pt x="273" y="86"/>
                    <a:pt x="273" y="86"/>
                  </a:cubicBezTo>
                  <a:cubicBezTo>
                    <a:pt x="273" y="86"/>
                    <a:pt x="273" y="86"/>
                    <a:pt x="273" y="86"/>
                  </a:cubicBezTo>
                  <a:cubicBezTo>
                    <a:pt x="273" y="87"/>
                    <a:pt x="273" y="87"/>
                    <a:pt x="273" y="87"/>
                  </a:cubicBezTo>
                  <a:cubicBezTo>
                    <a:pt x="273" y="86"/>
                    <a:pt x="273" y="86"/>
                    <a:pt x="273" y="86"/>
                  </a:cubicBezTo>
                  <a:cubicBezTo>
                    <a:pt x="273" y="86"/>
                    <a:pt x="273" y="86"/>
                    <a:pt x="273" y="86"/>
                  </a:cubicBezTo>
                  <a:cubicBezTo>
                    <a:pt x="272" y="86"/>
                    <a:pt x="272" y="86"/>
                    <a:pt x="272" y="86"/>
                  </a:cubicBezTo>
                  <a:cubicBezTo>
                    <a:pt x="270" y="86"/>
                    <a:pt x="270" y="86"/>
                    <a:pt x="270" y="86"/>
                  </a:cubicBezTo>
                  <a:cubicBezTo>
                    <a:pt x="270" y="86"/>
                    <a:pt x="270" y="86"/>
                    <a:pt x="270" y="86"/>
                  </a:cubicBezTo>
                  <a:cubicBezTo>
                    <a:pt x="270" y="86"/>
                    <a:pt x="270" y="86"/>
                    <a:pt x="270" y="86"/>
                  </a:cubicBezTo>
                  <a:cubicBezTo>
                    <a:pt x="270" y="87"/>
                    <a:pt x="270" y="87"/>
                    <a:pt x="270" y="87"/>
                  </a:cubicBezTo>
                  <a:cubicBezTo>
                    <a:pt x="271" y="88"/>
                    <a:pt x="271" y="88"/>
                    <a:pt x="271" y="88"/>
                  </a:cubicBezTo>
                  <a:cubicBezTo>
                    <a:pt x="270" y="87"/>
                    <a:pt x="270" y="87"/>
                    <a:pt x="270" y="87"/>
                  </a:cubicBezTo>
                  <a:cubicBezTo>
                    <a:pt x="270" y="87"/>
                    <a:pt x="270" y="87"/>
                    <a:pt x="270" y="87"/>
                  </a:cubicBezTo>
                  <a:cubicBezTo>
                    <a:pt x="269" y="87"/>
                    <a:pt x="269" y="87"/>
                    <a:pt x="269" y="87"/>
                  </a:cubicBezTo>
                  <a:cubicBezTo>
                    <a:pt x="268" y="87"/>
                    <a:pt x="268" y="87"/>
                    <a:pt x="268" y="87"/>
                  </a:cubicBezTo>
                  <a:cubicBezTo>
                    <a:pt x="267" y="87"/>
                    <a:pt x="267" y="87"/>
                    <a:pt x="267" y="87"/>
                  </a:cubicBezTo>
                  <a:cubicBezTo>
                    <a:pt x="268" y="86"/>
                    <a:pt x="268" y="86"/>
                    <a:pt x="268" y="86"/>
                  </a:cubicBezTo>
                  <a:cubicBezTo>
                    <a:pt x="268" y="86"/>
                    <a:pt x="268" y="86"/>
                    <a:pt x="268" y="86"/>
                  </a:cubicBezTo>
                  <a:cubicBezTo>
                    <a:pt x="267" y="85"/>
                    <a:pt x="267" y="85"/>
                    <a:pt x="267" y="85"/>
                  </a:cubicBezTo>
                  <a:cubicBezTo>
                    <a:pt x="267" y="84"/>
                    <a:pt x="267" y="84"/>
                    <a:pt x="267" y="84"/>
                  </a:cubicBezTo>
                  <a:cubicBezTo>
                    <a:pt x="267" y="84"/>
                    <a:pt x="267" y="84"/>
                    <a:pt x="267" y="84"/>
                  </a:cubicBezTo>
                  <a:cubicBezTo>
                    <a:pt x="266" y="84"/>
                    <a:pt x="266" y="84"/>
                    <a:pt x="266" y="84"/>
                  </a:cubicBezTo>
                  <a:cubicBezTo>
                    <a:pt x="266" y="85"/>
                    <a:pt x="266" y="85"/>
                    <a:pt x="266" y="85"/>
                  </a:cubicBezTo>
                  <a:cubicBezTo>
                    <a:pt x="266" y="85"/>
                    <a:pt x="266" y="85"/>
                    <a:pt x="266" y="85"/>
                  </a:cubicBezTo>
                  <a:cubicBezTo>
                    <a:pt x="265" y="85"/>
                    <a:pt x="265" y="85"/>
                    <a:pt x="265" y="85"/>
                  </a:cubicBezTo>
                  <a:cubicBezTo>
                    <a:pt x="266" y="85"/>
                    <a:pt x="266" y="85"/>
                    <a:pt x="266" y="85"/>
                  </a:cubicBezTo>
                  <a:cubicBezTo>
                    <a:pt x="266" y="84"/>
                    <a:pt x="266" y="84"/>
                    <a:pt x="266" y="84"/>
                  </a:cubicBezTo>
                  <a:cubicBezTo>
                    <a:pt x="265" y="84"/>
                    <a:pt x="265" y="84"/>
                    <a:pt x="265" y="84"/>
                  </a:cubicBezTo>
                  <a:cubicBezTo>
                    <a:pt x="264" y="84"/>
                    <a:pt x="264" y="84"/>
                    <a:pt x="264" y="84"/>
                  </a:cubicBezTo>
                  <a:cubicBezTo>
                    <a:pt x="264" y="84"/>
                    <a:pt x="264" y="84"/>
                    <a:pt x="264" y="84"/>
                  </a:cubicBezTo>
                  <a:cubicBezTo>
                    <a:pt x="264" y="84"/>
                    <a:pt x="264" y="84"/>
                    <a:pt x="264" y="84"/>
                  </a:cubicBezTo>
                  <a:cubicBezTo>
                    <a:pt x="264" y="83"/>
                    <a:pt x="264" y="83"/>
                    <a:pt x="264" y="83"/>
                  </a:cubicBezTo>
                  <a:cubicBezTo>
                    <a:pt x="264" y="82"/>
                    <a:pt x="264" y="82"/>
                    <a:pt x="264" y="82"/>
                  </a:cubicBezTo>
                  <a:cubicBezTo>
                    <a:pt x="263" y="83"/>
                    <a:pt x="263" y="83"/>
                    <a:pt x="263" y="83"/>
                  </a:cubicBezTo>
                  <a:cubicBezTo>
                    <a:pt x="262" y="84"/>
                    <a:pt x="262" y="84"/>
                    <a:pt x="262" y="84"/>
                  </a:cubicBezTo>
                  <a:cubicBezTo>
                    <a:pt x="262" y="85"/>
                    <a:pt x="262" y="85"/>
                    <a:pt x="262" y="85"/>
                  </a:cubicBezTo>
                  <a:cubicBezTo>
                    <a:pt x="261" y="85"/>
                    <a:pt x="261" y="85"/>
                    <a:pt x="261" y="85"/>
                  </a:cubicBezTo>
                  <a:cubicBezTo>
                    <a:pt x="261" y="84"/>
                    <a:pt x="261" y="84"/>
                    <a:pt x="261" y="84"/>
                  </a:cubicBezTo>
                  <a:cubicBezTo>
                    <a:pt x="261" y="83"/>
                    <a:pt x="261" y="83"/>
                    <a:pt x="261" y="83"/>
                  </a:cubicBezTo>
                  <a:cubicBezTo>
                    <a:pt x="261" y="83"/>
                    <a:pt x="261" y="83"/>
                    <a:pt x="261" y="83"/>
                  </a:cubicBezTo>
                  <a:cubicBezTo>
                    <a:pt x="262" y="82"/>
                    <a:pt x="262" y="82"/>
                    <a:pt x="262" y="82"/>
                  </a:cubicBezTo>
                  <a:cubicBezTo>
                    <a:pt x="261" y="81"/>
                    <a:pt x="261" y="81"/>
                    <a:pt x="261" y="81"/>
                  </a:cubicBezTo>
                  <a:cubicBezTo>
                    <a:pt x="260" y="81"/>
                    <a:pt x="260" y="81"/>
                    <a:pt x="260" y="81"/>
                  </a:cubicBezTo>
                  <a:cubicBezTo>
                    <a:pt x="260" y="81"/>
                    <a:pt x="260" y="81"/>
                    <a:pt x="260" y="81"/>
                  </a:cubicBezTo>
                  <a:cubicBezTo>
                    <a:pt x="261" y="81"/>
                    <a:pt x="261" y="81"/>
                    <a:pt x="261" y="81"/>
                  </a:cubicBezTo>
                  <a:cubicBezTo>
                    <a:pt x="261" y="80"/>
                    <a:pt x="261" y="80"/>
                    <a:pt x="261" y="80"/>
                  </a:cubicBezTo>
                  <a:cubicBezTo>
                    <a:pt x="261" y="79"/>
                    <a:pt x="261" y="79"/>
                    <a:pt x="261" y="79"/>
                  </a:cubicBezTo>
                  <a:cubicBezTo>
                    <a:pt x="261" y="79"/>
                    <a:pt x="261" y="79"/>
                    <a:pt x="261" y="79"/>
                  </a:cubicBezTo>
                  <a:cubicBezTo>
                    <a:pt x="260" y="79"/>
                    <a:pt x="260" y="79"/>
                    <a:pt x="260" y="79"/>
                  </a:cubicBezTo>
                  <a:cubicBezTo>
                    <a:pt x="260" y="79"/>
                    <a:pt x="260" y="79"/>
                    <a:pt x="260" y="79"/>
                  </a:cubicBezTo>
                  <a:cubicBezTo>
                    <a:pt x="259" y="79"/>
                    <a:pt x="259" y="79"/>
                    <a:pt x="259" y="79"/>
                  </a:cubicBezTo>
                  <a:cubicBezTo>
                    <a:pt x="259" y="79"/>
                    <a:pt x="259" y="79"/>
                    <a:pt x="259" y="79"/>
                  </a:cubicBezTo>
                  <a:cubicBezTo>
                    <a:pt x="259" y="79"/>
                    <a:pt x="259" y="79"/>
                    <a:pt x="259" y="79"/>
                  </a:cubicBezTo>
                  <a:cubicBezTo>
                    <a:pt x="258" y="79"/>
                    <a:pt x="258" y="79"/>
                    <a:pt x="258" y="79"/>
                  </a:cubicBezTo>
                  <a:cubicBezTo>
                    <a:pt x="258" y="79"/>
                    <a:pt x="258" y="79"/>
                    <a:pt x="258" y="79"/>
                  </a:cubicBezTo>
                  <a:cubicBezTo>
                    <a:pt x="257" y="79"/>
                    <a:pt x="257" y="79"/>
                    <a:pt x="257" y="79"/>
                  </a:cubicBezTo>
                  <a:cubicBezTo>
                    <a:pt x="257" y="79"/>
                    <a:pt x="257" y="79"/>
                    <a:pt x="257" y="79"/>
                  </a:cubicBezTo>
                  <a:cubicBezTo>
                    <a:pt x="257" y="79"/>
                    <a:pt x="257" y="79"/>
                    <a:pt x="257" y="79"/>
                  </a:cubicBezTo>
                  <a:cubicBezTo>
                    <a:pt x="258" y="78"/>
                    <a:pt x="258" y="78"/>
                    <a:pt x="258" y="78"/>
                  </a:cubicBezTo>
                  <a:cubicBezTo>
                    <a:pt x="258" y="77"/>
                    <a:pt x="258" y="77"/>
                    <a:pt x="258" y="77"/>
                  </a:cubicBezTo>
                  <a:cubicBezTo>
                    <a:pt x="259" y="77"/>
                    <a:pt x="259" y="77"/>
                    <a:pt x="259" y="77"/>
                  </a:cubicBezTo>
                  <a:cubicBezTo>
                    <a:pt x="259" y="78"/>
                    <a:pt x="259" y="78"/>
                    <a:pt x="259" y="78"/>
                  </a:cubicBezTo>
                  <a:cubicBezTo>
                    <a:pt x="261" y="78"/>
                    <a:pt x="261" y="78"/>
                    <a:pt x="261" y="78"/>
                  </a:cubicBezTo>
                  <a:cubicBezTo>
                    <a:pt x="260" y="78"/>
                    <a:pt x="260" y="78"/>
                    <a:pt x="260" y="78"/>
                  </a:cubicBezTo>
                  <a:cubicBezTo>
                    <a:pt x="260" y="77"/>
                    <a:pt x="260" y="77"/>
                    <a:pt x="260" y="77"/>
                  </a:cubicBezTo>
                  <a:cubicBezTo>
                    <a:pt x="259" y="77"/>
                    <a:pt x="259" y="77"/>
                    <a:pt x="259" y="77"/>
                  </a:cubicBezTo>
                  <a:cubicBezTo>
                    <a:pt x="259" y="77"/>
                    <a:pt x="259" y="77"/>
                    <a:pt x="259" y="77"/>
                  </a:cubicBezTo>
                  <a:cubicBezTo>
                    <a:pt x="258" y="76"/>
                    <a:pt x="258" y="76"/>
                    <a:pt x="258" y="76"/>
                  </a:cubicBezTo>
                  <a:cubicBezTo>
                    <a:pt x="257" y="75"/>
                    <a:pt x="257" y="75"/>
                    <a:pt x="257" y="75"/>
                  </a:cubicBezTo>
                  <a:cubicBezTo>
                    <a:pt x="258" y="75"/>
                    <a:pt x="258" y="75"/>
                    <a:pt x="258" y="75"/>
                  </a:cubicBezTo>
                  <a:cubicBezTo>
                    <a:pt x="258" y="75"/>
                    <a:pt x="258" y="75"/>
                    <a:pt x="258" y="75"/>
                  </a:cubicBezTo>
                  <a:cubicBezTo>
                    <a:pt x="258" y="75"/>
                    <a:pt x="258" y="75"/>
                    <a:pt x="258" y="75"/>
                  </a:cubicBezTo>
                  <a:cubicBezTo>
                    <a:pt x="259" y="75"/>
                    <a:pt x="259" y="75"/>
                    <a:pt x="259" y="75"/>
                  </a:cubicBezTo>
                  <a:cubicBezTo>
                    <a:pt x="260" y="76"/>
                    <a:pt x="260" y="76"/>
                    <a:pt x="260" y="76"/>
                  </a:cubicBezTo>
                  <a:cubicBezTo>
                    <a:pt x="261" y="76"/>
                    <a:pt x="261" y="76"/>
                    <a:pt x="261" y="76"/>
                  </a:cubicBezTo>
                  <a:cubicBezTo>
                    <a:pt x="261" y="77"/>
                    <a:pt x="261" y="77"/>
                    <a:pt x="261" y="77"/>
                  </a:cubicBezTo>
                  <a:cubicBezTo>
                    <a:pt x="262" y="77"/>
                    <a:pt x="262" y="77"/>
                    <a:pt x="262" y="77"/>
                  </a:cubicBezTo>
                  <a:cubicBezTo>
                    <a:pt x="262" y="77"/>
                    <a:pt x="262" y="77"/>
                    <a:pt x="262" y="77"/>
                  </a:cubicBezTo>
                  <a:cubicBezTo>
                    <a:pt x="264" y="77"/>
                    <a:pt x="264" y="77"/>
                    <a:pt x="264" y="77"/>
                  </a:cubicBezTo>
                  <a:cubicBezTo>
                    <a:pt x="265" y="77"/>
                    <a:pt x="265" y="77"/>
                    <a:pt x="265" y="77"/>
                  </a:cubicBezTo>
                  <a:cubicBezTo>
                    <a:pt x="265" y="77"/>
                    <a:pt x="265" y="77"/>
                    <a:pt x="265" y="77"/>
                  </a:cubicBezTo>
                  <a:cubicBezTo>
                    <a:pt x="265" y="76"/>
                    <a:pt x="265" y="76"/>
                    <a:pt x="265" y="76"/>
                  </a:cubicBezTo>
                  <a:cubicBezTo>
                    <a:pt x="263" y="75"/>
                    <a:pt x="263" y="75"/>
                    <a:pt x="263" y="75"/>
                  </a:cubicBezTo>
                  <a:cubicBezTo>
                    <a:pt x="262" y="74"/>
                    <a:pt x="262" y="74"/>
                    <a:pt x="262" y="74"/>
                  </a:cubicBezTo>
                  <a:cubicBezTo>
                    <a:pt x="262" y="74"/>
                    <a:pt x="262" y="74"/>
                    <a:pt x="262" y="74"/>
                  </a:cubicBezTo>
                  <a:cubicBezTo>
                    <a:pt x="261" y="73"/>
                    <a:pt x="261" y="73"/>
                    <a:pt x="261" y="73"/>
                  </a:cubicBezTo>
                  <a:cubicBezTo>
                    <a:pt x="261" y="73"/>
                    <a:pt x="261" y="73"/>
                    <a:pt x="261" y="73"/>
                  </a:cubicBezTo>
                  <a:cubicBezTo>
                    <a:pt x="260" y="73"/>
                    <a:pt x="260" y="73"/>
                    <a:pt x="260" y="73"/>
                  </a:cubicBezTo>
                  <a:cubicBezTo>
                    <a:pt x="260" y="72"/>
                    <a:pt x="260" y="72"/>
                    <a:pt x="260" y="72"/>
                  </a:cubicBezTo>
                  <a:cubicBezTo>
                    <a:pt x="260" y="72"/>
                    <a:pt x="260" y="72"/>
                    <a:pt x="260" y="72"/>
                  </a:cubicBezTo>
                  <a:cubicBezTo>
                    <a:pt x="261" y="72"/>
                    <a:pt x="261" y="72"/>
                    <a:pt x="261" y="72"/>
                  </a:cubicBezTo>
                  <a:cubicBezTo>
                    <a:pt x="261" y="73"/>
                    <a:pt x="261" y="73"/>
                    <a:pt x="261" y="73"/>
                  </a:cubicBezTo>
                  <a:cubicBezTo>
                    <a:pt x="262" y="73"/>
                    <a:pt x="262" y="73"/>
                    <a:pt x="262" y="73"/>
                  </a:cubicBezTo>
                  <a:cubicBezTo>
                    <a:pt x="262" y="73"/>
                    <a:pt x="262" y="73"/>
                    <a:pt x="262" y="73"/>
                  </a:cubicBezTo>
                  <a:cubicBezTo>
                    <a:pt x="263" y="73"/>
                    <a:pt x="263" y="73"/>
                    <a:pt x="263" y="73"/>
                  </a:cubicBezTo>
                  <a:cubicBezTo>
                    <a:pt x="263" y="73"/>
                    <a:pt x="263" y="73"/>
                    <a:pt x="263" y="73"/>
                  </a:cubicBezTo>
                  <a:cubicBezTo>
                    <a:pt x="263" y="71"/>
                    <a:pt x="263" y="71"/>
                    <a:pt x="263" y="71"/>
                  </a:cubicBezTo>
                  <a:cubicBezTo>
                    <a:pt x="262" y="70"/>
                    <a:pt x="262" y="70"/>
                    <a:pt x="262" y="70"/>
                  </a:cubicBezTo>
                  <a:cubicBezTo>
                    <a:pt x="261" y="70"/>
                    <a:pt x="261" y="70"/>
                    <a:pt x="261" y="70"/>
                  </a:cubicBezTo>
                  <a:cubicBezTo>
                    <a:pt x="261" y="70"/>
                    <a:pt x="261" y="70"/>
                    <a:pt x="261" y="70"/>
                  </a:cubicBezTo>
                  <a:cubicBezTo>
                    <a:pt x="260" y="70"/>
                    <a:pt x="260" y="70"/>
                    <a:pt x="260" y="70"/>
                  </a:cubicBezTo>
                  <a:cubicBezTo>
                    <a:pt x="259" y="71"/>
                    <a:pt x="259" y="71"/>
                    <a:pt x="259" y="71"/>
                  </a:cubicBezTo>
                  <a:cubicBezTo>
                    <a:pt x="258" y="71"/>
                    <a:pt x="258" y="71"/>
                    <a:pt x="258" y="71"/>
                  </a:cubicBezTo>
                  <a:cubicBezTo>
                    <a:pt x="257" y="70"/>
                    <a:pt x="257" y="70"/>
                    <a:pt x="257" y="70"/>
                  </a:cubicBezTo>
                  <a:cubicBezTo>
                    <a:pt x="257" y="70"/>
                    <a:pt x="257" y="70"/>
                    <a:pt x="257" y="70"/>
                  </a:cubicBezTo>
                  <a:cubicBezTo>
                    <a:pt x="256" y="70"/>
                    <a:pt x="256" y="70"/>
                    <a:pt x="256" y="70"/>
                  </a:cubicBezTo>
                  <a:cubicBezTo>
                    <a:pt x="255" y="71"/>
                    <a:pt x="255" y="71"/>
                    <a:pt x="255" y="71"/>
                  </a:cubicBezTo>
                  <a:cubicBezTo>
                    <a:pt x="254" y="71"/>
                    <a:pt x="254" y="71"/>
                    <a:pt x="254" y="71"/>
                  </a:cubicBezTo>
                  <a:cubicBezTo>
                    <a:pt x="254" y="72"/>
                    <a:pt x="254" y="72"/>
                    <a:pt x="254" y="72"/>
                  </a:cubicBezTo>
                  <a:cubicBezTo>
                    <a:pt x="253" y="72"/>
                    <a:pt x="253" y="72"/>
                    <a:pt x="253" y="72"/>
                  </a:cubicBezTo>
                  <a:cubicBezTo>
                    <a:pt x="253" y="72"/>
                    <a:pt x="253" y="72"/>
                    <a:pt x="253" y="72"/>
                  </a:cubicBezTo>
                  <a:cubicBezTo>
                    <a:pt x="254" y="71"/>
                    <a:pt x="254" y="71"/>
                    <a:pt x="254" y="71"/>
                  </a:cubicBezTo>
                  <a:cubicBezTo>
                    <a:pt x="254" y="71"/>
                    <a:pt x="254" y="71"/>
                    <a:pt x="254" y="71"/>
                  </a:cubicBezTo>
                  <a:cubicBezTo>
                    <a:pt x="256" y="69"/>
                    <a:pt x="256" y="69"/>
                    <a:pt x="256" y="69"/>
                  </a:cubicBezTo>
                  <a:cubicBezTo>
                    <a:pt x="256" y="69"/>
                    <a:pt x="256" y="69"/>
                    <a:pt x="256" y="69"/>
                  </a:cubicBezTo>
                  <a:cubicBezTo>
                    <a:pt x="256" y="68"/>
                    <a:pt x="256" y="68"/>
                    <a:pt x="256" y="68"/>
                  </a:cubicBezTo>
                  <a:cubicBezTo>
                    <a:pt x="256" y="66"/>
                    <a:pt x="256" y="66"/>
                    <a:pt x="256" y="66"/>
                  </a:cubicBezTo>
                  <a:cubicBezTo>
                    <a:pt x="256" y="66"/>
                    <a:pt x="256" y="66"/>
                    <a:pt x="256" y="66"/>
                  </a:cubicBezTo>
                  <a:cubicBezTo>
                    <a:pt x="255" y="65"/>
                    <a:pt x="255" y="65"/>
                    <a:pt x="255" y="65"/>
                  </a:cubicBezTo>
                  <a:cubicBezTo>
                    <a:pt x="255" y="66"/>
                    <a:pt x="255" y="66"/>
                    <a:pt x="255" y="66"/>
                  </a:cubicBezTo>
                  <a:cubicBezTo>
                    <a:pt x="254" y="66"/>
                    <a:pt x="254" y="66"/>
                    <a:pt x="254" y="66"/>
                  </a:cubicBezTo>
                  <a:cubicBezTo>
                    <a:pt x="254" y="65"/>
                    <a:pt x="254" y="65"/>
                    <a:pt x="254" y="65"/>
                  </a:cubicBezTo>
                  <a:cubicBezTo>
                    <a:pt x="254" y="65"/>
                    <a:pt x="254" y="65"/>
                    <a:pt x="254" y="65"/>
                  </a:cubicBezTo>
                  <a:cubicBezTo>
                    <a:pt x="253" y="64"/>
                    <a:pt x="253" y="64"/>
                    <a:pt x="253" y="64"/>
                  </a:cubicBezTo>
                  <a:cubicBezTo>
                    <a:pt x="252" y="64"/>
                    <a:pt x="252" y="64"/>
                    <a:pt x="252" y="64"/>
                  </a:cubicBezTo>
                  <a:cubicBezTo>
                    <a:pt x="251" y="63"/>
                    <a:pt x="251" y="63"/>
                    <a:pt x="251" y="63"/>
                  </a:cubicBezTo>
                  <a:cubicBezTo>
                    <a:pt x="250" y="63"/>
                    <a:pt x="250" y="63"/>
                    <a:pt x="250" y="63"/>
                  </a:cubicBezTo>
                  <a:cubicBezTo>
                    <a:pt x="250" y="63"/>
                    <a:pt x="250" y="63"/>
                    <a:pt x="250" y="63"/>
                  </a:cubicBezTo>
                  <a:cubicBezTo>
                    <a:pt x="249" y="63"/>
                    <a:pt x="249" y="63"/>
                    <a:pt x="249" y="63"/>
                  </a:cubicBezTo>
                  <a:cubicBezTo>
                    <a:pt x="248" y="63"/>
                    <a:pt x="248" y="63"/>
                    <a:pt x="248" y="63"/>
                  </a:cubicBezTo>
                  <a:cubicBezTo>
                    <a:pt x="247" y="63"/>
                    <a:pt x="247" y="63"/>
                    <a:pt x="247" y="63"/>
                  </a:cubicBezTo>
                  <a:cubicBezTo>
                    <a:pt x="247" y="63"/>
                    <a:pt x="247" y="63"/>
                    <a:pt x="247" y="63"/>
                  </a:cubicBezTo>
                  <a:cubicBezTo>
                    <a:pt x="247" y="64"/>
                    <a:pt x="247" y="64"/>
                    <a:pt x="247" y="64"/>
                  </a:cubicBezTo>
                  <a:cubicBezTo>
                    <a:pt x="247" y="65"/>
                    <a:pt x="247" y="65"/>
                    <a:pt x="247" y="65"/>
                  </a:cubicBezTo>
                  <a:cubicBezTo>
                    <a:pt x="247" y="66"/>
                    <a:pt x="247" y="66"/>
                    <a:pt x="247" y="66"/>
                  </a:cubicBezTo>
                  <a:cubicBezTo>
                    <a:pt x="247" y="66"/>
                    <a:pt x="247" y="66"/>
                    <a:pt x="247" y="66"/>
                  </a:cubicBezTo>
                  <a:cubicBezTo>
                    <a:pt x="246" y="64"/>
                    <a:pt x="246" y="64"/>
                    <a:pt x="246" y="64"/>
                  </a:cubicBezTo>
                  <a:cubicBezTo>
                    <a:pt x="246" y="65"/>
                    <a:pt x="246" y="65"/>
                    <a:pt x="246" y="65"/>
                  </a:cubicBezTo>
                  <a:cubicBezTo>
                    <a:pt x="246" y="66"/>
                    <a:pt x="246" y="66"/>
                    <a:pt x="246" y="66"/>
                  </a:cubicBezTo>
                  <a:cubicBezTo>
                    <a:pt x="247" y="66"/>
                    <a:pt x="247" y="66"/>
                    <a:pt x="247" y="66"/>
                  </a:cubicBezTo>
                  <a:cubicBezTo>
                    <a:pt x="248" y="68"/>
                    <a:pt x="248" y="68"/>
                    <a:pt x="248" y="68"/>
                  </a:cubicBezTo>
                  <a:cubicBezTo>
                    <a:pt x="249" y="68"/>
                    <a:pt x="249" y="68"/>
                    <a:pt x="249" y="68"/>
                  </a:cubicBezTo>
                  <a:cubicBezTo>
                    <a:pt x="248" y="68"/>
                    <a:pt x="248" y="68"/>
                    <a:pt x="248" y="68"/>
                  </a:cubicBezTo>
                  <a:cubicBezTo>
                    <a:pt x="247" y="68"/>
                    <a:pt x="247" y="68"/>
                    <a:pt x="247" y="68"/>
                  </a:cubicBezTo>
                  <a:cubicBezTo>
                    <a:pt x="247" y="69"/>
                    <a:pt x="247" y="69"/>
                    <a:pt x="247" y="69"/>
                  </a:cubicBezTo>
                  <a:cubicBezTo>
                    <a:pt x="248" y="70"/>
                    <a:pt x="248" y="70"/>
                    <a:pt x="248" y="70"/>
                  </a:cubicBezTo>
                  <a:cubicBezTo>
                    <a:pt x="249" y="70"/>
                    <a:pt x="249" y="70"/>
                    <a:pt x="249" y="70"/>
                  </a:cubicBezTo>
                  <a:cubicBezTo>
                    <a:pt x="249" y="71"/>
                    <a:pt x="249" y="71"/>
                    <a:pt x="249" y="71"/>
                  </a:cubicBezTo>
                  <a:cubicBezTo>
                    <a:pt x="249" y="71"/>
                    <a:pt x="249" y="71"/>
                    <a:pt x="249" y="71"/>
                  </a:cubicBezTo>
                  <a:cubicBezTo>
                    <a:pt x="247" y="71"/>
                    <a:pt x="247" y="71"/>
                    <a:pt x="247" y="71"/>
                  </a:cubicBezTo>
                  <a:cubicBezTo>
                    <a:pt x="247" y="71"/>
                    <a:pt x="247" y="71"/>
                    <a:pt x="247" y="71"/>
                  </a:cubicBezTo>
                  <a:cubicBezTo>
                    <a:pt x="247" y="71"/>
                    <a:pt x="247" y="71"/>
                    <a:pt x="247" y="71"/>
                  </a:cubicBezTo>
                  <a:cubicBezTo>
                    <a:pt x="247" y="72"/>
                    <a:pt x="247" y="72"/>
                    <a:pt x="247" y="72"/>
                  </a:cubicBezTo>
                  <a:cubicBezTo>
                    <a:pt x="248" y="71"/>
                    <a:pt x="248" y="71"/>
                    <a:pt x="248" y="71"/>
                  </a:cubicBezTo>
                  <a:cubicBezTo>
                    <a:pt x="248" y="72"/>
                    <a:pt x="248" y="72"/>
                    <a:pt x="248" y="72"/>
                  </a:cubicBezTo>
                  <a:cubicBezTo>
                    <a:pt x="250" y="71"/>
                    <a:pt x="250" y="71"/>
                    <a:pt x="250" y="71"/>
                  </a:cubicBezTo>
                  <a:cubicBezTo>
                    <a:pt x="250" y="72"/>
                    <a:pt x="250" y="72"/>
                    <a:pt x="250" y="72"/>
                  </a:cubicBezTo>
                  <a:cubicBezTo>
                    <a:pt x="251" y="72"/>
                    <a:pt x="251" y="72"/>
                    <a:pt x="251" y="72"/>
                  </a:cubicBezTo>
                  <a:cubicBezTo>
                    <a:pt x="251" y="73"/>
                    <a:pt x="251" y="73"/>
                    <a:pt x="251" y="73"/>
                  </a:cubicBezTo>
                  <a:cubicBezTo>
                    <a:pt x="252" y="74"/>
                    <a:pt x="252" y="74"/>
                    <a:pt x="252" y="74"/>
                  </a:cubicBezTo>
                  <a:cubicBezTo>
                    <a:pt x="253" y="74"/>
                    <a:pt x="253" y="74"/>
                    <a:pt x="253" y="74"/>
                  </a:cubicBezTo>
                  <a:cubicBezTo>
                    <a:pt x="253" y="73"/>
                    <a:pt x="253" y="73"/>
                    <a:pt x="253" y="73"/>
                  </a:cubicBezTo>
                  <a:cubicBezTo>
                    <a:pt x="253" y="73"/>
                    <a:pt x="253" y="73"/>
                    <a:pt x="253" y="73"/>
                  </a:cubicBezTo>
                  <a:cubicBezTo>
                    <a:pt x="254" y="73"/>
                    <a:pt x="254" y="73"/>
                    <a:pt x="254" y="73"/>
                  </a:cubicBezTo>
                  <a:cubicBezTo>
                    <a:pt x="254" y="73"/>
                    <a:pt x="254" y="73"/>
                    <a:pt x="254" y="73"/>
                  </a:cubicBezTo>
                  <a:cubicBezTo>
                    <a:pt x="255" y="74"/>
                    <a:pt x="255" y="74"/>
                    <a:pt x="255" y="74"/>
                  </a:cubicBezTo>
                  <a:cubicBezTo>
                    <a:pt x="254" y="74"/>
                    <a:pt x="254" y="74"/>
                    <a:pt x="254" y="74"/>
                  </a:cubicBezTo>
                  <a:cubicBezTo>
                    <a:pt x="254" y="76"/>
                    <a:pt x="254" y="76"/>
                    <a:pt x="254" y="76"/>
                  </a:cubicBezTo>
                  <a:cubicBezTo>
                    <a:pt x="254" y="77"/>
                    <a:pt x="254" y="77"/>
                    <a:pt x="254" y="77"/>
                  </a:cubicBezTo>
                  <a:cubicBezTo>
                    <a:pt x="254" y="77"/>
                    <a:pt x="254" y="77"/>
                    <a:pt x="254" y="77"/>
                  </a:cubicBezTo>
                  <a:cubicBezTo>
                    <a:pt x="255" y="78"/>
                    <a:pt x="255" y="78"/>
                    <a:pt x="255" y="78"/>
                  </a:cubicBezTo>
                  <a:cubicBezTo>
                    <a:pt x="254" y="79"/>
                    <a:pt x="254" y="79"/>
                    <a:pt x="254" y="79"/>
                  </a:cubicBezTo>
                  <a:cubicBezTo>
                    <a:pt x="254" y="80"/>
                    <a:pt x="254" y="80"/>
                    <a:pt x="254" y="80"/>
                  </a:cubicBezTo>
                  <a:cubicBezTo>
                    <a:pt x="254" y="81"/>
                    <a:pt x="254" y="81"/>
                    <a:pt x="254" y="81"/>
                  </a:cubicBezTo>
                  <a:cubicBezTo>
                    <a:pt x="253" y="81"/>
                    <a:pt x="253" y="81"/>
                    <a:pt x="253" y="81"/>
                  </a:cubicBezTo>
                  <a:cubicBezTo>
                    <a:pt x="252" y="82"/>
                    <a:pt x="252" y="82"/>
                    <a:pt x="252" y="82"/>
                  </a:cubicBezTo>
                  <a:cubicBezTo>
                    <a:pt x="251" y="82"/>
                    <a:pt x="251" y="82"/>
                    <a:pt x="251" y="82"/>
                  </a:cubicBezTo>
                  <a:cubicBezTo>
                    <a:pt x="250" y="83"/>
                    <a:pt x="250" y="83"/>
                    <a:pt x="250" y="83"/>
                  </a:cubicBezTo>
                  <a:cubicBezTo>
                    <a:pt x="251" y="84"/>
                    <a:pt x="251" y="84"/>
                    <a:pt x="251" y="84"/>
                  </a:cubicBezTo>
                  <a:cubicBezTo>
                    <a:pt x="250" y="84"/>
                    <a:pt x="250" y="84"/>
                    <a:pt x="250" y="84"/>
                  </a:cubicBezTo>
                  <a:cubicBezTo>
                    <a:pt x="249" y="85"/>
                    <a:pt x="249" y="85"/>
                    <a:pt x="249" y="85"/>
                  </a:cubicBezTo>
                  <a:cubicBezTo>
                    <a:pt x="249" y="86"/>
                    <a:pt x="249" y="86"/>
                    <a:pt x="249" y="86"/>
                  </a:cubicBezTo>
                  <a:cubicBezTo>
                    <a:pt x="250" y="86"/>
                    <a:pt x="250" y="86"/>
                    <a:pt x="250" y="86"/>
                  </a:cubicBezTo>
                  <a:cubicBezTo>
                    <a:pt x="250" y="86"/>
                    <a:pt x="250" y="86"/>
                    <a:pt x="250" y="86"/>
                  </a:cubicBezTo>
                  <a:cubicBezTo>
                    <a:pt x="249" y="87"/>
                    <a:pt x="249" y="87"/>
                    <a:pt x="249" y="87"/>
                  </a:cubicBezTo>
                  <a:cubicBezTo>
                    <a:pt x="249" y="87"/>
                    <a:pt x="249" y="87"/>
                    <a:pt x="249" y="87"/>
                  </a:cubicBezTo>
                  <a:cubicBezTo>
                    <a:pt x="249" y="88"/>
                    <a:pt x="249" y="88"/>
                    <a:pt x="249" y="88"/>
                  </a:cubicBezTo>
                  <a:cubicBezTo>
                    <a:pt x="249" y="88"/>
                    <a:pt x="249" y="88"/>
                    <a:pt x="249" y="88"/>
                  </a:cubicBezTo>
                  <a:cubicBezTo>
                    <a:pt x="249" y="89"/>
                    <a:pt x="249" y="89"/>
                    <a:pt x="249" y="89"/>
                  </a:cubicBezTo>
                  <a:cubicBezTo>
                    <a:pt x="249" y="90"/>
                    <a:pt x="249" y="90"/>
                    <a:pt x="249" y="90"/>
                  </a:cubicBezTo>
                  <a:cubicBezTo>
                    <a:pt x="249" y="90"/>
                    <a:pt x="249" y="90"/>
                    <a:pt x="249" y="90"/>
                  </a:cubicBezTo>
                  <a:cubicBezTo>
                    <a:pt x="249" y="91"/>
                    <a:pt x="249" y="91"/>
                    <a:pt x="249" y="91"/>
                  </a:cubicBezTo>
                  <a:cubicBezTo>
                    <a:pt x="250" y="91"/>
                    <a:pt x="250" y="91"/>
                    <a:pt x="250" y="91"/>
                  </a:cubicBezTo>
                  <a:cubicBezTo>
                    <a:pt x="251" y="91"/>
                    <a:pt x="251" y="91"/>
                    <a:pt x="251" y="91"/>
                  </a:cubicBezTo>
                  <a:cubicBezTo>
                    <a:pt x="251" y="90"/>
                    <a:pt x="251" y="90"/>
                    <a:pt x="251" y="90"/>
                  </a:cubicBezTo>
                  <a:cubicBezTo>
                    <a:pt x="251" y="90"/>
                    <a:pt x="251" y="90"/>
                    <a:pt x="251" y="90"/>
                  </a:cubicBezTo>
                  <a:cubicBezTo>
                    <a:pt x="251" y="90"/>
                    <a:pt x="251" y="90"/>
                    <a:pt x="251" y="90"/>
                  </a:cubicBezTo>
                  <a:cubicBezTo>
                    <a:pt x="252" y="90"/>
                    <a:pt x="252" y="90"/>
                    <a:pt x="252" y="90"/>
                  </a:cubicBezTo>
                  <a:cubicBezTo>
                    <a:pt x="253" y="89"/>
                    <a:pt x="253" y="89"/>
                    <a:pt x="253" y="89"/>
                  </a:cubicBezTo>
                  <a:cubicBezTo>
                    <a:pt x="253" y="90"/>
                    <a:pt x="253" y="90"/>
                    <a:pt x="253" y="90"/>
                  </a:cubicBezTo>
                  <a:cubicBezTo>
                    <a:pt x="252" y="91"/>
                    <a:pt x="252" y="91"/>
                    <a:pt x="252" y="91"/>
                  </a:cubicBezTo>
                  <a:cubicBezTo>
                    <a:pt x="252" y="91"/>
                    <a:pt x="252" y="91"/>
                    <a:pt x="252" y="91"/>
                  </a:cubicBezTo>
                  <a:cubicBezTo>
                    <a:pt x="252" y="91"/>
                    <a:pt x="252" y="91"/>
                    <a:pt x="252" y="91"/>
                  </a:cubicBezTo>
                  <a:cubicBezTo>
                    <a:pt x="252" y="92"/>
                    <a:pt x="252" y="92"/>
                    <a:pt x="252" y="92"/>
                  </a:cubicBezTo>
                  <a:cubicBezTo>
                    <a:pt x="252" y="92"/>
                    <a:pt x="252" y="92"/>
                    <a:pt x="252" y="92"/>
                  </a:cubicBezTo>
                  <a:cubicBezTo>
                    <a:pt x="253" y="93"/>
                    <a:pt x="253" y="93"/>
                    <a:pt x="253" y="93"/>
                  </a:cubicBezTo>
                  <a:cubicBezTo>
                    <a:pt x="254" y="93"/>
                    <a:pt x="254" y="93"/>
                    <a:pt x="254" y="93"/>
                  </a:cubicBezTo>
                  <a:cubicBezTo>
                    <a:pt x="254" y="93"/>
                    <a:pt x="254" y="93"/>
                    <a:pt x="254" y="93"/>
                  </a:cubicBezTo>
                  <a:cubicBezTo>
                    <a:pt x="255" y="93"/>
                    <a:pt x="255" y="93"/>
                    <a:pt x="255" y="93"/>
                  </a:cubicBezTo>
                  <a:cubicBezTo>
                    <a:pt x="255" y="93"/>
                    <a:pt x="255" y="93"/>
                    <a:pt x="255" y="93"/>
                  </a:cubicBezTo>
                  <a:cubicBezTo>
                    <a:pt x="256" y="92"/>
                    <a:pt x="256" y="92"/>
                    <a:pt x="256" y="92"/>
                  </a:cubicBezTo>
                  <a:cubicBezTo>
                    <a:pt x="256" y="92"/>
                    <a:pt x="256" y="92"/>
                    <a:pt x="256" y="92"/>
                  </a:cubicBezTo>
                  <a:cubicBezTo>
                    <a:pt x="257" y="91"/>
                    <a:pt x="257" y="91"/>
                    <a:pt x="257" y="91"/>
                  </a:cubicBezTo>
                  <a:cubicBezTo>
                    <a:pt x="257" y="91"/>
                    <a:pt x="257" y="91"/>
                    <a:pt x="257" y="91"/>
                  </a:cubicBezTo>
                  <a:cubicBezTo>
                    <a:pt x="257" y="92"/>
                    <a:pt x="257" y="92"/>
                    <a:pt x="257" y="92"/>
                  </a:cubicBezTo>
                  <a:cubicBezTo>
                    <a:pt x="257" y="92"/>
                    <a:pt x="257" y="92"/>
                    <a:pt x="257" y="92"/>
                  </a:cubicBezTo>
                  <a:cubicBezTo>
                    <a:pt x="257" y="92"/>
                    <a:pt x="257" y="92"/>
                    <a:pt x="257" y="92"/>
                  </a:cubicBezTo>
                  <a:cubicBezTo>
                    <a:pt x="258" y="92"/>
                    <a:pt x="258" y="92"/>
                    <a:pt x="258" y="92"/>
                  </a:cubicBezTo>
                  <a:cubicBezTo>
                    <a:pt x="258" y="91"/>
                    <a:pt x="258" y="91"/>
                    <a:pt x="258" y="91"/>
                  </a:cubicBezTo>
                  <a:cubicBezTo>
                    <a:pt x="259" y="91"/>
                    <a:pt x="259" y="91"/>
                    <a:pt x="259" y="91"/>
                  </a:cubicBezTo>
                  <a:cubicBezTo>
                    <a:pt x="259" y="91"/>
                    <a:pt x="259" y="91"/>
                    <a:pt x="259" y="91"/>
                  </a:cubicBezTo>
                  <a:cubicBezTo>
                    <a:pt x="259" y="92"/>
                    <a:pt x="259" y="92"/>
                    <a:pt x="259" y="92"/>
                  </a:cubicBezTo>
                  <a:cubicBezTo>
                    <a:pt x="258" y="94"/>
                    <a:pt x="258" y="94"/>
                    <a:pt x="258" y="94"/>
                  </a:cubicBezTo>
                  <a:cubicBezTo>
                    <a:pt x="257" y="94"/>
                    <a:pt x="257" y="94"/>
                    <a:pt x="257" y="94"/>
                  </a:cubicBezTo>
                  <a:cubicBezTo>
                    <a:pt x="257" y="95"/>
                    <a:pt x="257" y="95"/>
                    <a:pt x="257" y="95"/>
                  </a:cubicBezTo>
                  <a:cubicBezTo>
                    <a:pt x="258" y="95"/>
                    <a:pt x="258" y="95"/>
                    <a:pt x="258" y="95"/>
                  </a:cubicBezTo>
                  <a:cubicBezTo>
                    <a:pt x="259" y="95"/>
                    <a:pt x="259" y="95"/>
                    <a:pt x="259" y="95"/>
                  </a:cubicBezTo>
                  <a:cubicBezTo>
                    <a:pt x="260" y="95"/>
                    <a:pt x="260" y="95"/>
                    <a:pt x="260" y="95"/>
                  </a:cubicBezTo>
                  <a:cubicBezTo>
                    <a:pt x="260" y="96"/>
                    <a:pt x="260" y="96"/>
                    <a:pt x="260" y="96"/>
                  </a:cubicBezTo>
                  <a:cubicBezTo>
                    <a:pt x="261" y="96"/>
                    <a:pt x="261" y="96"/>
                    <a:pt x="261" y="96"/>
                  </a:cubicBezTo>
                  <a:cubicBezTo>
                    <a:pt x="261" y="95"/>
                    <a:pt x="261" y="95"/>
                    <a:pt x="261" y="95"/>
                  </a:cubicBezTo>
                  <a:cubicBezTo>
                    <a:pt x="262" y="95"/>
                    <a:pt x="262" y="95"/>
                    <a:pt x="262" y="95"/>
                  </a:cubicBezTo>
                  <a:cubicBezTo>
                    <a:pt x="262" y="96"/>
                    <a:pt x="262" y="96"/>
                    <a:pt x="262" y="96"/>
                  </a:cubicBezTo>
                  <a:cubicBezTo>
                    <a:pt x="262" y="96"/>
                    <a:pt x="262" y="96"/>
                    <a:pt x="262" y="96"/>
                  </a:cubicBezTo>
                  <a:cubicBezTo>
                    <a:pt x="262" y="96"/>
                    <a:pt x="262" y="96"/>
                    <a:pt x="262" y="96"/>
                  </a:cubicBezTo>
                  <a:cubicBezTo>
                    <a:pt x="263" y="97"/>
                    <a:pt x="263" y="97"/>
                    <a:pt x="263" y="97"/>
                  </a:cubicBezTo>
                  <a:cubicBezTo>
                    <a:pt x="264" y="96"/>
                    <a:pt x="264" y="96"/>
                    <a:pt x="264" y="96"/>
                  </a:cubicBezTo>
                  <a:cubicBezTo>
                    <a:pt x="263" y="96"/>
                    <a:pt x="263" y="96"/>
                    <a:pt x="263" y="96"/>
                  </a:cubicBezTo>
                  <a:cubicBezTo>
                    <a:pt x="263" y="95"/>
                    <a:pt x="263" y="95"/>
                    <a:pt x="263" y="95"/>
                  </a:cubicBezTo>
                  <a:cubicBezTo>
                    <a:pt x="264" y="95"/>
                    <a:pt x="264" y="95"/>
                    <a:pt x="264" y="95"/>
                  </a:cubicBezTo>
                  <a:cubicBezTo>
                    <a:pt x="264" y="95"/>
                    <a:pt x="264" y="95"/>
                    <a:pt x="264" y="95"/>
                  </a:cubicBezTo>
                  <a:cubicBezTo>
                    <a:pt x="264" y="96"/>
                    <a:pt x="264" y="96"/>
                    <a:pt x="264" y="96"/>
                  </a:cubicBezTo>
                  <a:cubicBezTo>
                    <a:pt x="264" y="97"/>
                    <a:pt x="264" y="97"/>
                    <a:pt x="264" y="97"/>
                  </a:cubicBezTo>
                  <a:cubicBezTo>
                    <a:pt x="265" y="97"/>
                    <a:pt x="265" y="97"/>
                    <a:pt x="265" y="97"/>
                  </a:cubicBezTo>
                  <a:cubicBezTo>
                    <a:pt x="265" y="96"/>
                    <a:pt x="265" y="96"/>
                    <a:pt x="265" y="96"/>
                  </a:cubicBezTo>
                  <a:cubicBezTo>
                    <a:pt x="265" y="95"/>
                    <a:pt x="265" y="95"/>
                    <a:pt x="265" y="95"/>
                  </a:cubicBezTo>
                  <a:cubicBezTo>
                    <a:pt x="266" y="95"/>
                    <a:pt x="266" y="95"/>
                    <a:pt x="266" y="95"/>
                  </a:cubicBezTo>
                  <a:cubicBezTo>
                    <a:pt x="266" y="96"/>
                    <a:pt x="266" y="96"/>
                    <a:pt x="266" y="96"/>
                  </a:cubicBezTo>
                  <a:cubicBezTo>
                    <a:pt x="265" y="96"/>
                    <a:pt x="265" y="96"/>
                    <a:pt x="265" y="96"/>
                  </a:cubicBezTo>
                  <a:cubicBezTo>
                    <a:pt x="265" y="97"/>
                    <a:pt x="265" y="97"/>
                    <a:pt x="265" y="97"/>
                  </a:cubicBezTo>
                  <a:cubicBezTo>
                    <a:pt x="267" y="97"/>
                    <a:pt x="267" y="97"/>
                    <a:pt x="267" y="97"/>
                  </a:cubicBezTo>
                  <a:cubicBezTo>
                    <a:pt x="267" y="96"/>
                    <a:pt x="267" y="96"/>
                    <a:pt x="267" y="96"/>
                  </a:cubicBezTo>
                  <a:cubicBezTo>
                    <a:pt x="268" y="95"/>
                    <a:pt x="268" y="95"/>
                    <a:pt x="268" y="95"/>
                  </a:cubicBezTo>
                  <a:cubicBezTo>
                    <a:pt x="268" y="96"/>
                    <a:pt x="268" y="96"/>
                    <a:pt x="268" y="96"/>
                  </a:cubicBezTo>
                  <a:cubicBezTo>
                    <a:pt x="268" y="96"/>
                    <a:pt x="268" y="96"/>
                    <a:pt x="268" y="96"/>
                  </a:cubicBezTo>
                  <a:cubicBezTo>
                    <a:pt x="268" y="97"/>
                    <a:pt x="268" y="97"/>
                    <a:pt x="268" y="97"/>
                  </a:cubicBezTo>
                  <a:cubicBezTo>
                    <a:pt x="269" y="97"/>
                    <a:pt x="269" y="97"/>
                    <a:pt x="269" y="97"/>
                  </a:cubicBezTo>
                  <a:cubicBezTo>
                    <a:pt x="269" y="96"/>
                    <a:pt x="269" y="96"/>
                    <a:pt x="269" y="96"/>
                  </a:cubicBezTo>
                  <a:cubicBezTo>
                    <a:pt x="269" y="95"/>
                    <a:pt x="269" y="95"/>
                    <a:pt x="269" y="95"/>
                  </a:cubicBezTo>
                  <a:cubicBezTo>
                    <a:pt x="269" y="97"/>
                    <a:pt x="269" y="97"/>
                    <a:pt x="269" y="97"/>
                  </a:cubicBezTo>
                  <a:cubicBezTo>
                    <a:pt x="269" y="97"/>
                    <a:pt x="269" y="97"/>
                    <a:pt x="269" y="97"/>
                  </a:cubicBezTo>
                  <a:cubicBezTo>
                    <a:pt x="270" y="97"/>
                    <a:pt x="270" y="97"/>
                    <a:pt x="270" y="97"/>
                  </a:cubicBezTo>
                  <a:cubicBezTo>
                    <a:pt x="271" y="98"/>
                    <a:pt x="271" y="98"/>
                    <a:pt x="271" y="98"/>
                  </a:cubicBezTo>
                  <a:cubicBezTo>
                    <a:pt x="272" y="98"/>
                    <a:pt x="272" y="98"/>
                    <a:pt x="272" y="98"/>
                  </a:cubicBezTo>
                  <a:cubicBezTo>
                    <a:pt x="273" y="98"/>
                    <a:pt x="273" y="98"/>
                    <a:pt x="273" y="98"/>
                  </a:cubicBezTo>
                  <a:cubicBezTo>
                    <a:pt x="273" y="98"/>
                    <a:pt x="273" y="98"/>
                    <a:pt x="273" y="98"/>
                  </a:cubicBezTo>
                  <a:cubicBezTo>
                    <a:pt x="274" y="98"/>
                    <a:pt x="274" y="98"/>
                    <a:pt x="274" y="98"/>
                  </a:cubicBezTo>
                  <a:cubicBezTo>
                    <a:pt x="274" y="97"/>
                    <a:pt x="274" y="97"/>
                    <a:pt x="274" y="97"/>
                  </a:cubicBezTo>
                  <a:cubicBezTo>
                    <a:pt x="274" y="97"/>
                    <a:pt x="274" y="97"/>
                    <a:pt x="274" y="97"/>
                  </a:cubicBezTo>
                  <a:cubicBezTo>
                    <a:pt x="275" y="96"/>
                    <a:pt x="275" y="96"/>
                    <a:pt x="275" y="96"/>
                  </a:cubicBezTo>
                  <a:cubicBezTo>
                    <a:pt x="276" y="95"/>
                    <a:pt x="276" y="95"/>
                    <a:pt x="276" y="95"/>
                  </a:cubicBezTo>
                  <a:cubicBezTo>
                    <a:pt x="275" y="95"/>
                    <a:pt x="275" y="95"/>
                    <a:pt x="275" y="95"/>
                  </a:cubicBezTo>
                  <a:cubicBezTo>
                    <a:pt x="276" y="94"/>
                    <a:pt x="276" y="94"/>
                    <a:pt x="276" y="94"/>
                  </a:cubicBezTo>
                  <a:cubicBezTo>
                    <a:pt x="276" y="94"/>
                    <a:pt x="276" y="94"/>
                    <a:pt x="276" y="94"/>
                  </a:cubicBezTo>
                  <a:cubicBezTo>
                    <a:pt x="276" y="95"/>
                    <a:pt x="276" y="95"/>
                    <a:pt x="276" y="95"/>
                  </a:cubicBezTo>
                  <a:cubicBezTo>
                    <a:pt x="277" y="95"/>
                    <a:pt x="277" y="95"/>
                    <a:pt x="277" y="95"/>
                  </a:cubicBezTo>
                  <a:cubicBezTo>
                    <a:pt x="277" y="95"/>
                    <a:pt x="277" y="95"/>
                    <a:pt x="277" y="95"/>
                  </a:cubicBezTo>
                  <a:cubicBezTo>
                    <a:pt x="276" y="96"/>
                    <a:pt x="276" y="96"/>
                    <a:pt x="276" y="96"/>
                  </a:cubicBezTo>
                  <a:cubicBezTo>
                    <a:pt x="276" y="97"/>
                    <a:pt x="276" y="97"/>
                    <a:pt x="276" y="97"/>
                  </a:cubicBezTo>
                  <a:cubicBezTo>
                    <a:pt x="276" y="99"/>
                    <a:pt x="276" y="99"/>
                    <a:pt x="276" y="99"/>
                  </a:cubicBezTo>
                  <a:close/>
                  <a:moveTo>
                    <a:pt x="245" y="62"/>
                  </a:moveTo>
                  <a:cubicBezTo>
                    <a:pt x="246" y="62"/>
                    <a:pt x="246" y="62"/>
                    <a:pt x="246" y="62"/>
                  </a:cubicBezTo>
                  <a:cubicBezTo>
                    <a:pt x="246" y="62"/>
                    <a:pt x="246" y="62"/>
                    <a:pt x="246" y="62"/>
                  </a:cubicBezTo>
                  <a:cubicBezTo>
                    <a:pt x="245" y="62"/>
                    <a:pt x="245" y="62"/>
                    <a:pt x="245" y="62"/>
                  </a:cubicBezTo>
                  <a:cubicBezTo>
                    <a:pt x="245" y="62"/>
                    <a:pt x="245" y="62"/>
                    <a:pt x="245" y="62"/>
                  </a:cubicBezTo>
                  <a:cubicBezTo>
                    <a:pt x="245" y="62"/>
                    <a:pt x="245" y="62"/>
                    <a:pt x="245" y="62"/>
                  </a:cubicBezTo>
                  <a:close/>
                  <a:moveTo>
                    <a:pt x="244" y="67"/>
                  </a:moveTo>
                  <a:cubicBezTo>
                    <a:pt x="244" y="67"/>
                    <a:pt x="244" y="67"/>
                    <a:pt x="244" y="67"/>
                  </a:cubicBezTo>
                  <a:cubicBezTo>
                    <a:pt x="244" y="66"/>
                    <a:pt x="244" y="66"/>
                    <a:pt x="244" y="66"/>
                  </a:cubicBezTo>
                  <a:cubicBezTo>
                    <a:pt x="245" y="67"/>
                    <a:pt x="245" y="67"/>
                    <a:pt x="245" y="67"/>
                  </a:cubicBezTo>
                  <a:cubicBezTo>
                    <a:pt x="244" y="67"/>
                    <a:pt x="244" y="67"/>
                    <a:pt x="244" y="67"/>
                  </a:cubicBezTo>
                  <a:cubicBezTo>
                    <a:pt x="244" y="67"/>
                    <a:pt x="244" y="67"/>
                    <a:pt x="244" y="67"/>
                  </a:cubicBezTo>
                  <a:close/>
                  <a:moveTo>
                    <a:pt x="222" y="74"/>
                  </a:moveTo>
                  <a:cubicBezTo>
                    <a:pt x="222" y="75"/>
                    <a:pt x="222" y="75"/>
                    <a:pt x="222" y="75"/>
                  </a:cubicBezTo>
                  <a:cubicBezTo>
                    <a:pt x="223" y="75"/>
                    <a:pt x="223" y="75"/>
                    <a:pt x="223" y="75"/>
                  </a:cubicBezTo>
                  <a:cubicBezTo>
                    <a:pt x="223" y="75"/>
                    <a:pt x="223" y="75"/>
                    <a:pt x="223" y="75"/>
                  </a:cubicBezTo>
                  <a:cubicBezTo>
                    <a:pt x="222" y="74"/>
                    <a:pt x="222" y="74"/>
                    <a:pt x="222" y="74"/>
                  </a:cubicBezTo>
                  <a:close/>
                  <a:moveTo>
                    <a:pt x="236" y="62"/>
                  </a:moveTo>
                  <a:cubicBezTo>
                    <a:pt x="236" y="62"/>
                    <a:pt x="236" y="62"/>
                    <a:pt x="236" y="62"/>
                  </a:cubicBezTo>
                  <a:cubicBezTo>
                    <a:pt x="237" y="63"/>
                    <a:pt x="237" y="63"/>
                    <a:pt x="237" y="63"/>
                  </a:cubicBezTo>
                  <a:cubicBezTo>
                    <a:pt x="237" y="64"/>
                    <a:pt x="237" y="64"/>
                    <a:pt x="237" y="64"/>
                  </a:cubicBezTo>
                  <a:cubicBezTo>
                    <a:pt x="237" y="63"/>
                    <a:pt x="237" y="63"/>
                    <a:pt x="237" y="63"/>
                  </a:cubicBezTo>
                  <a:cubicBezTo>
                    <a:pt x="237" y="63"/>
                    <a:pt x="237" y="63"/>
                    <a:pt x="237" y="63"/>
                  </a:cubicBezTo>
                  <a:cubicBezTo>
                    <a:pt x="237" y="62"/>
                    <a:pt x="237" y="62"/>
                    <a:pt x="237" y="62"/>
                  </a:cubicBezTo>
                  <a:cubicBezTo>
                    <a:pt x="236" y="62"/>
                    <a:pt x="236" y="62"/>
                    <a:pt x="236" y="62"/>
                  </a:cubicBezTo>
                  <a:close/>
                  <a:moveTo>
                    <a:pt x="230" y="62"/>
                  </a:moveTo>
                  <a:cubicBezTo>
                    <a:pt x="230" y="63"/>
                    <a:pt x="230" y="63"/>
                    <a:pt x="230" y="63"/>
                  </a:cubicBezTo>
                  <a:cubicBezTo>
                    <a:pt x="230" y="63"/>
                    <a:pt x="230" y="63"/>
                    <a:pt x="230" y="63"/>
                  </a:cubicBezTo>
                  <a:cubicBezTo>
                    <a:pt x="231" y="63"/>
                    <a:pt x="231" y="63"/>
                    <a:pt x="231" y="63"/>
                  </a:cubicBezTo>
                  <a:cubicBezTo>
                    <a:pt x="231" y="63"/>
                    <a:pt x="231" y="63"/>
                    <a:pt x="231" y="63"/>
                  </a:cubicBezTo>
                  <a:cubicBezTo>
                    <a:pt x="232" y="63"/>
                    <a:pt x="232" y="63"/>
                    <a:pt x="232" y="63"/>
                  </a:cubicBezTo>
                  <a:cubicBezTo>
                    <a:pt x="233" y="62"/>
                    <a:pt x="233" y="62"/>
                    <a:pt x="233" y="62"/>
                  </a:cubicBezTo>
                  <a:cubicBezTo>
                    <a:pt x="234" y="62"/>
                    <a:pt x="234" y="62"/>
                    <a:pt x="234" y="62"/>
                  </a:cubicBezTo>
                  <a:cubicBezTo>
                    <a:pt x="235" y="62"/>
                    <a:pt x="235" y="62"/>
                    <a:pt x="235" y="62"/>
                  </a:cubicBezTo>
                  <a:cubicBezTo>
                    <a:pt x="235" y="62"/>
                    <a:pt x="235" y="62"/>
                    <a:pt x="235" y="62"/>
                  </a:cubicBezTo>
                  <a:cubicBezTo>
                    <a:pt x="233" y="61"/>
                    <a:pt x="233" y="61"/>
                    <a:pt x="233" y="61"/>
                  </a:cubicBezTo>
                  <a:cubicBezTo>
                    <a:pt x="232" y="62"/>
                    <a:pt x="232" y="62"/>
                    <a:pt x="232" y="62"/>
                  </a:cubicBezTo>
                  <a:cubicBezTo>
                    <a:pt x="232" y="62"/>
                    <a:pt x="232" y="62"/>
                    <a:pt x="232" y="62"/>
                  </a:cubicBezTo>
                  <a:cubicBezTo>
                    <a:pt x="231" y="62"/>
                    <a:pt x="231" y="62"/>
                    <a:pt x="231" y="62"/>
                  </a:cubicBezTo>
                  <a:cubicBezTo>
                    <a:pt x="230" y="62"/>
                    <a:pt x="230" y="62"/>
                    <a:pt x="230" y="62"/>
                  </a:cubicBezTo>
                  <a:cubicBezTo>
                    <a:pt x="230" y="62"/>
                    <a:pt x="230" y="62"/>
                    <a:pt x="230" y="62"/>
                  </a:cubicBezTo>
                  <a:close/>
                  <a:moveTo>
                    <a:pt x="223" y="65"/>
                  </a:moveTo>
                  <a:cubicBezTo>
                    <a:pt x="222" y="64"/>
                    <a:pt x="222" y="64"/>
                    <a:pt x="222" y="64"/>
                  </a:cubicBezTo>
                  <a:cubicBezTo>
                    <a:pt x="221" y="64"/>
                    <a:pt x="221" y="64"/>
                    <a:pt x="221" y="64"/>
                  </a:cubicBezTo>
                  <a:cubicBezTo>
                    <a:pt x="220" y="64"/>
                    <a:pt x="220" y="64"/>
                    <a:pt x="220" y="64"/>
                  </a:cubicBezTo>
                  <a:cubicBezTo>
                    <a:pt x="220" y="63"/>
                    <a:pt x="220" y="63"/>
                    <a:pt x="220" y="63"/>
                  </a:cubicBezTo>
                  <a:cubicBezTo>
                    <a:pt x="221" y="62"/>
                    <a:pt x="221" y="62"/>
                    <a:pt x="221" y="62"/>
                  </a:cubicBezTo>
                  <a:cubicBezTo>
                    <a:pt x="221" y="62"/>
                    <a:pt x="221" y="62"/>
                    <a:pt x="221" y="62"/>
                  </a:cubicBezTo>
                  <a:cubicBezTo>
                    <a:pt x="221" y="61"/>
                    <a:pt x="221" y="61"/>
                    <a:pt x="221" y="61"/>
                  </a:cubicBezTo>
                  <a:cubicBezTo>
                    <a:pt x="221" y="60"/>
                    <a:pt x="221" y="60"/>
                    <a:pt x="221" y="60"/>
                  </a:cubicBezTo>
                  <a:cubicBezTo>
                    <a:pt x="221" y="60"/>
                    <a:pt x="221" y="60"/>
                    <a:pt x="221" y="60"/>
                  </a:cubicBezTo>
                  <a:cubicBezTo>
                    <a:pt x="222" y="60"/>
                    <a:pt x="222" y="60"/>
                    <a:pt x="222" y="60"/>
                  </a:cubicBezTo>
                  <a:cubicBezTo>
                    <a:pt x="223" y="60"/>
                    <a:pt x="223" y="60"/>
                    <a:pt x="223" y="60"/>
                  </a:cubicBezTo>
                  <a:cubicBezTo>
                    <a:pt x="223" y="60"/>
                    <a:pt x="223" y="60"/>
                    <a:pt x="223" y="60"/>
                  </a:cubicBezTo>
                  <a:cubicBezTo>
                    <a:pt x="223" y="61"/>
                    <a:pt x="223" y="61"/>
                    <a:pt x="223" y="61"/>
                  </a:cubicBezTo>
                  <a:cubicBezTo>
                    <a:pt x="223" y="61"/>
                    <a:pt x="223" y="61"/>
                    <a:pt x="223" y="61"/>
                  </a:cubicBezTo>
                  <a:cubicBezTo>
                    <a:pt x="222" y="61"/>
                    <a:pt x="222" y="61"/>
                    <a:pt x="222" y="61"/>
                  </a:cubicBezTo>
                  <a:cubicBezTo>
                    <a:pt x="223" y="62"/>
                    <a:pt x="223" y="62"/>
                    <a:pt x="223" y="62"/>
                  </a:cubicBezTo>
                  <a:cubicBezTo>
                    <a:pt x="224" y="62"/>
                    <a:pt x="224" y="62"/>
                    <a:pt x="224" y="62"/>
                  </a:cubicBezTo>
                  <a:cubicBezTo>
                    <a:pt x="224" y="62"/>
                    <a:pt x="224" y="62"/>
                    <a:pt x="224" y="62"/>
                  </a:cubicBezTo>
                  <a:cubicBezTo>
                    <a:pt x="223" y="62"/>
                    <a:pt x="223" y="62"/>
                    <a:pt x="223" y="62"/>
                  </a:cubicBezTo>
                  <a:cubicBezTo>
                    <a:pt x="224" y="63"/>
                    <a:pt x="224" y="63"/>
                    <a:pt x="224" y="63"/>
                  </a:cubicBezTo>
                  <a:cubicBezTo>
                    <a:pt x="224" y="64"/>
                    <a:pt x="224" y="64"/>
                    <a:pt x="224" y="64"/>
                  </a:cubicBezTo>
                  <a:cubicBezTo>
                    <a:pt x="223" y="64"/>
                    <a:pt x="223" y="64"/>
                    <a:pt x="223" y="64"/>
                  </a:cubicBezTo>
                  <a:cubicBezTo>
                    <a:pt x="223" y="65"/>
                    <a:pt x="223" y="65"/>
                    <a:pt x="223" y="65"/>
                  </a:cubicBezTo>
                  <a:close/>
                  <a:moveTo>
                    <a:pt x="222" y="67"/>
                  </a:moveTo>
                  <a:cubicBezTo>
                    <a:pt x="223" y="68"/>
                    <a:pt x="223" y="68"/>
                    <a:pt x="223" y="68"/>
                  </a:cubicBezTo>
                  <a:cubicBezTo>
                    <a:pt x="224" y="67"/>
                    <a:pt x="224" y="67"/>
                    <a:pt x="224" y="67"/>
                  </a:cubicBezTo>
                  <a:cubicBezTo>
                    <a:pt x="225" y="66"/>
                    <a:pt x="225" y="66"/>
                    <a:pt x="225" y="66"/>
                  </a:cubicBezTo>
                  <a:cubicBezTo>
                    <a:pt x="224" y="65"/>
                    <a:pt x="224" y="65"/>
                    <a:pt x="224" y="65"/>
                  </a:cubicBezTo>
                  <a:cubicBezTo>
                    <a:pt x="223" y="65"/>
                    <a:pt x="223" y="65"/>
                    <a:pt x="223" y="65"/>
                  </a:cubicBezTo>
                  <a:cubicBezTo>
                    <a:pt x="222" y="65"/>
                    <a:pt x="222" y="65"/>
                    <a:pt x="222" y="65"/>
                  </a:cubicBezTo>
                  <a:cubicBezTo>
                    <a:pt x="221" y="65"/>
                    <a:pt x="221" y="65"/>
                    <a:pt x="221" y="65"/>
                  </a:cubicBezTo>
                  <a:cubicBezTo>
                    <a:pt x="220" y="65"/>
                    <a:pt x="220" y="65"/>
                    <a:pt x="220" y="65"/>
                  </a:cubicBezTo>
                  <a:cubicBezTo>
                    <a:pt x="220" y="65"/>
                    <a:pt x="220" y="65"/>
                    <a:pt x="220" y="65"/>
                  </a:cubicBezTo>
                  <a:cubicBezTo>
                    <a:pt x="219" y="65"/>
                    <a:pt x="219" y="65"/>
                    <a:pt x="219" y="65"/>
                  </a:cubicBezTo>
                  <a:cubicBezTo>
                    <a:pt x="219" y="65"/>
                    <a:pt x="219" y="65"/>
                    <a:pt x="219" y="65"/>
                  </a:cubicBezTo>
                  <a:cubicBezTo>
                    <a:pt x="218" y="66"/>
                    <a:pt x="218" y="66"/>
                    <a:pt x="218" y="66"/>
                  </a:cubicBezTo>
                  <a:cubicBezTo>
                    <a:pt x="219" y="66"/>
                    <a:pt x="219" y="66"/>
                    <a:pt x="219" y="66"/>
                  </a:cubicBezTo>
                  <a:cubicBezTo>
                    <a:pt x="219" y="66"/>
                    <a:pt x="219" y="66"/>
                    <a:pt x="219" y="66"/>
                  </a:cubicBezTo>
                  <a:cubicBezTo>
                    <a:pt x="219" y="67"/>
                    <a:pt x="219" y="67"/>
                    <a:pt x="219" y="67"/>
                  </a:cubicBezTo>
                  <a:cubicBezTo>
                    <a:pt x="220" y="67"/>
                    <a:pt x="220" y="67"/>
                    <a:pt x="220" y="67"/>
                  </a:cubicBezTo>
                  <a:cubicBezTo>
                    <a:pt x="221" y="67"/>
                    <a:pt x="221" y="67"/>
                    <a:pt x="221" y="67"/>
                  </a:cubicBezTo>
                  <a:cubicBezTo>
                    <a:pt x="222" y="67"/>
                    <a:pt x="222" y="67"/>
                    <a:pt x="222" y="67"/>
                  </a:cubicBezTo>
                  <a:close/>
                  <a:moveTo>
                    <a:pt x="218" y="69"/>
                  </a:moveTo>
                  <a:cubicBezTo>
                    <a:pt x="220" y="69"/>
                    <a:pt x="220" y="69"/>
                    <a:pt x="220" y="69"/>
                  </a:cubicBezTo>
                  <a:cubicBezTo>
                    <a:pt x="221" y="69"/>
                    <a:pt x="221" y="69"/>
                    <a:pt x="221" y="69"/>
                  </a:cubicBezTo>
                  <a:cubicBezTo>
                    <a:pt x="222" y="69"/>
                    <a:pt x="222" y="69"/>
                    <a:pt x="222" y="69"/>
                  </a:cubicBezTo>
                  <a:cubicBezTo>
                    <a:pt x="222" y="69"/>
                    <a:pt x="222" y="69"/>
                    <a:pt x="222" y="69"/>
                  </a:cubicBezTo>
                  <a:cubicBezTo>
                    <a:pt x="223" y="69"/>
                    <a:pt x="223" y="69"/>
                    <a:pt x="223" y="69"/>
                  </a:cubicBezTo>
                  <a:cubicBezTo>
                    <a:pt x="224" y="69"/>
                    <a:pt x="224" y="69"/>
                    <a:pt x="224" y="69"/>
                  </a:cubicBezTo>
                  <a:cubicBezTo>
                    <a:pt x="224" y="68"/>
                    <a:pt x="224" y="68"/>
                    <a:pt x="224" y="68"/>
                  </a:cubicBezTo>
                  <a:cubicBezTo>
                    <a:pt x="223" y="68"/>
                    <a:pt x="223" y="68"/>
                    <a:pt x="223" y="68"/>
                  </a:cubicBezTo>
                  <a:cubicBezTo>
                    <a:pt x="221" y="68"/>
                    <a:pt x="221" y="68"/>
                    <a:pt x="221" y="68"/>
                  </a:cubicBezTo>
                  <a:cubicBezTo>
                    <a:pt x="220" y="68"/>
                    <a:pt x="220" y="68"/>
                    <a:pt x="220" y="68"/>
                  </a:cubicBezTo>
                  <a:cubicBezTo>
                    <a:pt x="220" y="68"/>
                    <a:pt x="220" y="68"/>
                    <a:pt x="220" y="68"/>
                  </a:cubicBezTo>
                  <a:cubicBezTo>
                    <a:pt x="219" y="68"/>
                    <a:pt x="219" y="68"/>
                    <a:pt x="219" y="68"/>
                  </a:cubicBezTo>
                  <a:cubicBezTo>
                    <a:pt x="218" y="68"/>
                    <a:pt x="218" y="68"/>
                    <a:pt x="218" y="68"/>
                  </a:cubicBezTo>
                  <a:cubicBezTo>
                    <a:pt x="218" y="69"/>
                    <a:pt x="218" y="69"/>
                    <a:pt x="218" y="69"/>
                  </a:cubicBezTo>
                  <a:close/>
                  <a:moveTo>
                    <a:pt x="218" y="71"/>
                  </a:moveTo>
                  <a:cubicBezTo>
                    <a:pt x="219" y="70"/>
                    <a:pt x="219" y="70"/>
                    <a:pt x="219" y="70"/>
                  </a:cubicBezTo>
                  <a:cubicBezTo>
                    <a:pt x="219" y="70"/>
                    <a:pt x="219" y="70"/>
                    <a:pt x="219" y="70"/>
                  </a:cubicBezTo>
                  <a:cubicBezTo>
                    <a:pt x="220" y="70"/>
                    <a:pt x="220" y="70"/>
                    <a:pt x="220" y="70"/>
                  </a:cubicBezTo>
                  <a:cubicBezTo>
                    <a:pt x="222" y="69"/>
                    <a:pt x="222" y="69"/>
                    <a:pt x="222" y="69"/>
                  </a:cubicBezTo>
                  <a:cubicBezTo>
                    <a:pt x="223" y="70"/>
                    <a:pt x="223" y="70"/>
                    <a:pt x="223" y="70"/>
                  </a:cubicBezTo>
                  <a:cubicBezTo>
                    <a:pt x="223" y="69"/>
                    <a:pt x="223" y="69"/>
                    <a:pt x="223" y="69"/>
                  </a:cubicBezTo>
                  <a:cubicBezTo>
                    <a:pt x="224" y="69"/>
                    <a:pt x="224" y="69"/>
                    <a:pt x="224" y="69"/>
                  </a:cubicBezTo>
                  <a:cubicBezTo>
                    <a:pt x="224" y="70"/>
                    <a:pt x="224" y="70"/>
                    <a:pt x="224" y="70"/>
                  </a:cubicBezTo>
                  <a:cubicBezTo>
                    <a:pt x="223" y="70"/>
                    <a:pt x="223" y="70"/>
                    <a:pt x="223" y="70"/>
                  </a:cubicBezTo>
                  <a:cubicBezTo>
                    <a:pt x="222" y="70"/>
                    <a:pt x="222" y="70"/>
                    <a:pt x="222" y="70"/>
                  </a:cubicBezTo>
                  <a:cubicBezTo>
                    <a:pt x="221" y="70"/>
                    <a:pt x="221" y="70"/>
                    <a:pt x="221" y="70"/>
                  </a:cubicBezTo>
                  <a:cubicBezTo>
                    <a:pt x="221" y="71"/>
                    <a:pt x="221" y="71"/>
                    <a:pt x="221" y="71"/>
                  </a:cubicBezTo>
                  <a:cubicBezTo>
                    <a:pt x="220" y="71"/>
                    <a:pt x="220" y="71"/>
                    <a:pt x="220" y="71"/>
                  </a:cubicBezTo>
                  <a:cubicBezTo>
                    <a:pt x="219" y="71"/>
                    <a:pt x="219" y="71"/>
                    <a:pt x="219" y="71"/>
                  </a:cubicBezTo>
                  <a:cubicBezTo>
                    <a:pt x="219" y="71"/>
                    <a:pt x="219" y="71"/>
                    <a:pt x="219" y="71"/>
                  </a:cubicBezTo>
                  <a:cubicBezTo>
                    <a:pt x="218" y="71"/>
                    <a:pt x="218" y="71"/>
                    <a:pt x="218" y="71"/>
                  </a:cubicBezTo>
                  <a:cubicBezTo>
                    <a:pt x="218" y="71"/>
                    <a:pt x="218" y="71"/>
                    <a:pt x="218" y="71"/>
                  </a:cubicBezTo>
                  <a:cubicBezTo>
                    <a:pt x="218" y="71"/>
                    <a:pt x="218" y="71"/>
                    <a:pt x="218" y="71"/>
                  </a:cubicBezTo>
                  <a:close/>
                  <a:moveTo>
                    <a:pt x="197" y="47"/>
                  </a:moveTo>
                  <a:cubicBezTo>
                    <a:pt x="197" y="46"/>
                    <a:pt x="197" y="46"/>
                    <a:pt x="197" y="46"/>
                  </a:cubicBezTo>
                  <a:cubicBezTo>
                    <a:pt x="197" y="46"/>
                    <a:pt x="197" y="46"/>
                    <a:pt x="197" y="46"/>
                  </a:cubicBezTo>
                  <a:cubicBezTo>
                    <a:pt x="198" y="46"/>
                    <a:pt x="198" y="46"/>
                    <a:pt x="198" y="46"/>
                  </a:cubicBezTo>
                  <a:cubicBezTo>
                    <a:pt x="198" y="46"/>
                    <a:pt x="198" y="46"/>
                    <a:pt x="198" y="46"/>
                  </a:cubicBezTo>
                  <a:cubicBezTo>
                    <a:pt x="197" y="47"/>
                    <a:pt x="197" y="47"/>
                    <a:pt x="197" y="47"/>
                  </a:cubicBezTo>
                  <a:close/>
                  <a:moveTo>
                    <a:pt x="191" y="49"/>
                  </a:moveTo>
                  <a:cubicBezTo>
                    <a:pt x="192" y="49"/>
                    <a:pt x="192" y="49"/>
                    <a:pt x="192" y="49"/>
                  </a:cubicBezTo>
                  <a:cubicBezTo>
                    <a:pt x="192" y="48"/>
                    <a:pt x="192" y="48"/>
                    <a:pt x="192" y="48"/>
                  </a:cubicBezTo>
                  <a:cubicBezTo>
                    <a:pt x="194" y="49"/>
                    <a:pt x="194" y="49"/>
                    <a:pt x="194" y="49"/>
                  </a:cubicBezTo>
                  <a:cubicBezTo>
                    <a:pt x="194" y="49"/>
                    <a:pt x="194" y="49"/>
                    <a:pt x="194" y="49"/>
                  </a:cubicBezTo>
                  <a:cubicBezTo>
                    <a:pt x="195" y="49"/>
                    <a:pt x="195" y="49"/>
                    <a:pt x="195" y="49"/>
                  </a:cubicBezTo>
                  <a:cubicBezTo>
                    <a:pt x="195" y="50"/>
                    <a:pt x="195" y="50"/>
                    <a:pt x="195" y="50"/>
                  </a:cubicBezTo>
                  <a:cubicBezTo>
                    <a:pt x="195" y="50"/>
                    <a:pt x="195" y="50"/>
                    <a:pt x="195" y="50"/>
                  </a:cubicBezTo>
                  <a:cubicBezTo>
                    <a:pt x="195" y="51"/>
                    <a:pt x="195" y="51"/>
                    <a:pt x="195" y="51"/>
                  </a:cubicBezTo>
                  <a:cubicBezTo>
                    <a:pt x="194" y="51"/>
                    <a:pt x="194" y="51"/>
                    <a:pt x="194" y="51"/>
                  </a:cubicBezTo>
                  <a:cubicBezTo>
                    <a:pt x="193" y="51"/>
                    <a:pt x="193" y="51"/>
                    <a:pt x="193" y="51"/>
                  </a:cubicBezTo>
                  <a:cubicBezTo>
                    <a:pt x="193" y="51"/>
                    <a:pt x="193" y="51"/>
                    <a:pt x="193" y="51"/>
                  </a:cubicBezTo>
                  <a:cubicBezTo>
                    <a:pt x="192" y="50"/>
                    <a:pt x="192" y="50"/>
                    <a:pt x="192" y="50"/>
                  </a:cubicBezTo>
                  <a:cubicBezTo>
                    <a:pt x="192" y="49"/>
                    <a:pt x="192" y="49"/>
                    <a:pt x="192" y="49"/>
                  </a:cubicBezTo>
                  <a:cubicBezTo>
                    <a:pt x="191" y="49"/>
                    <a:pt x="191" y="49"/>
                    <a:pt x="191" y="49"/>
                  </a:cubicBezTo>
                  <a:cubicBezTo>
                    <a:pt x="191" y="49"/>
                    <a:pt x="191" y="49"/>
                    <a:pt x="191" y="49"/>
                  </a:cubicBezTo>
                  <a:close/>
                  <a:moveTo>
                    <a:pt x="160" y="50"/>
                  </a:moveTo>
                  <a:cubicBezTo>
                    <a:pt x="159" y="50"/>
                    <a:pt x="159" y="50"/>
                    <a:pt x="159" y="50"/>
                  </a:cubicBezTo>
                  <a:cubicBezTo>
                    <a:pt x="159" y="50"/>
                    <a:pt x="159" y="50"/>
                    <a:pt x="159" y="50"/>
                  </a:cubicBezTo>
                  <a:cubicBezTo>
                    <a:pt x="159" y="50"/>
                    <a:pt x="159" y="50"/>
                    <a:pt x="159" y="50"/>
                  </a:cubicBezTo>
                  <a:cubicBezTo>
                    <a:pt x="160" y="50"/>
                    <a:pt x="160" y="50"/>
                    <a:pt x="160" y="50"/>
                  </a:cubicBezTo>
                  <a:cubicBezTo>
                    <a:pt x="160" y="50"/>
                    <a:pt x="160" y="50"/>
                    <a:pt x="160" y="50"/>
                  </a:cubicBezTo>
                  <a:cubicBezTo>
                    <a:pt x="160" y="50"/>
                    <a:pt x="160" y="50"/>
                    <a:pt x="160" y="50"/>
                  </a:cubicBezTo>
                  <a:close/>
                  <a:moveTo>
                    <a:pt x="163" y="54"/>
                  </a:moveTo>
                  <a:cubicBezTo>
                    <a:pt x="164" y="54"/>
                    <a:pt x="164" y="54"/>
                    <a:pt x="164" y="54"/>
                  </a:cubicBezTo>
                  <a:cubicBezTo>
                    <a:pt x="164" y="54"/>
                    <a:pt x="164" y="54"/>
                    <a:pt x="164" y="54"/>
                  </a:cubicBezTo>
                  <a:cubicBezTo>
                    <a:pt x="163" y="55"/>
                    <a:pt x="163" y="55"/>
                    <a:pt x="163" y="55"/>
                  </a:cubicBezTo>
                  <a:cubicBezTo>
                    <a:pt x="163" y="55"/>
                    <a:pt x="163" y="54"/>
                    <a:pt x="163" y="54"/>
                  </a:cubicBezTo>
                  <a:close/>
                  <a:moveTo>
                    <a:pt x="165" y="53"/>
                  </a:moveTo>
                  <a:cubicBezTo>
                    <a:pt x="165" y="53"/>
                    <a:pt x="165" y="53"/>
                    <a:pt x="165" y="53"/>
                  </a:cubicBezTo>
                  <a:cubicBezTo>
                    <a:pt x="165" y="52"/>
                    <a:pt x="165" y="52"/>
                    <a:pt x="165" y="52"/>
                  </a:cubicBezTo>
                  <a:cubicBezTo>
                    <a:pt x="166" y="52"/>
                    <a:pt x="166" y="52"/>
                    <a:pt x="166" y="52"/>
                  </a:cubicBezTo>
                  <a:cubicBezTo>
                    <a:pt x="166" y="51"/>
                    <a:pt x="166" y="51"/>
                    <a:pt x="166" y="51"/>
                  </a:cubicBezTo>
                  <a:cubicBezTo>
                    <a:pt x="167" y="51"/>
                    <a:pt x="167" y="51"/>
                    <a:pt x="167" y="51"/>
                  </a:cubicBezTo>
                  <a:cubicBezTo>
                    <a:pt x="168" y="50"/>
                    <a:pt x="168" y="50"/>
                    <a:pt x="168" y="50"/>
                  </a:cubicBezTo>
                  <a:cubicBezTo>
                    <a:pt x="168" y="51"/>
                    <a:pt x="168" y="51"/>
                    <a:pt x="168" y="51"/>
                  </a:cubicBezTo>
                  <a:cubicBezTo>
                    <a:pt x="168" y="51"/>
                    <a:pt x="168" y="51"/>
                    <a:pt x="168" y="51"/>
                  </a:cubicBezTo>
                  <a:cubicBezTo>
                    <a:pt x="167" y="52"/>
                    <a:pt x="167" y="52"/>
                    <a:pt x="167" y="52"/>
                  </a:cubicBezTo>
                  <a:cubicBezTo>
                    <a:pt x="167" y="53"/>
                    <a:pt x="167" y="53"/>
                    <a:pt x="167" y="53"/>
                  </a:cubicBezTo>
                  <a:cubicBezTo>
                    <a:pt x="167" y="53"/>
                    <a:pt x="167" y="53"/>
                    <a:pt x="167" y="53"/>
                  </a:cubicBezTo>
                  <a:cubicBezTo>
                    <a:pt x="166" y="54"/>
                    <a:pt x="166" y="54"/>
                    <a:pt x="166" y="54"/>
                  </a:cubicBezTo>
                  <a:cubicBezTo>
                    <a:pt x="166" y="54"/>
                    <a:pt x="166" y="54"/>
                    <a:pt x="166" y="54"/>
                  </a:cubicBezTo>
                  <a:cubicBezTo>
                    <a:pt x="167" y="55"/>
                    <a:pt x="167" y="55"/>
                    <a:pt x="167" y="55"/>
                  </a:cubicBezTo>
                  <a:cubicBezTo>
                    <a:pt x="167" y="54"/>
                    <a:pt x="167" y="54"/>
                    <a:pt x="167" y="54"/>
                  </a:cubicBezTo>
                  <a:cubicBezTo>
                    <a:pt x="168" y="54"/>
                    <a:pt x="168" y="54"/>
                    <a:pt x="168" y="54"/>
                  </a:cubicBezTo>
                  <a:cubicBezTo>
                    <a:pt x="168" y="55"/>
                    <a:pt x="168" y="55"/>
                    <a:pt x="168" y="55"/>
                  </a:cubicBezTo>
                  <a:cubicBezTo>
                    <a:pt x="168" y="55"/>
                    <a:pt x="168" y="55"/>
                    <a:pt x="168" y="55"/>
                  </a:cubicBezTo>
                  <a:cubicBezTo>
                    <a:pt x="169" y="54"/>
                    <a:pt x="169" y="54"/>
                    <a:pt x="169" y="54"/>
                  </a:cubicBezTo>
                  <a:cubicBezTo>
                    <a:pt x="170" y="54"/>
                    <a:pt x="170" y="54"/>
                    <a:pt x="170" y="54"/>
                  </a:cubicBezTo>
                  <a:cubicBezTo>
                    <a:pt x="170" y="54"/>
                    <a:pt x="170" y="54"/>
                    <a:pt x="170" y="54"/>
                  </a:cubicBezTo>
                  <a:cubicBezTo>
                    <a:pt x="171" y="53"/>
                    <a:pt x="171" y="53"/>
                    <a:pt x="171" y="53"/>
                  </a:cubicBezTo>
                  <a:cubicBezTo>
                    <a:pt x="171" y="52"/>
                    <a:pt x="171" y="52"/>
                    <a:pt x="171" y="52"/>
                  </a:cubicBezTo>
                  <a:cubicBezTo>
                    <a:pt x="171" y="52"/>
                    <a:pt x="171" y="52"/>
                    <a:pt x="171" y="52"/>
                  </a:cubicBezTo>
                  <a:cubicBezTo>
                    <a:pt x="172" y="51"/>
                    <a:pt x="172" y="51"/>
                    <a:pt x="172" y="51"/>
                  </a:cubicBezTo>
                  <a:cubicBezTo>
                    <a:pt x="172" y="50"/>
                    <a:pt x="172" y="50"/>
                    <a:pt x="172" y="50"/>
                  </a:cubicBezTo>
                  <a:cubicBezTo>
                    <a:pt x="172" y="50"/>
                    <a:pt x="172" y="50"/>
                    <a:pt x="172" y="50"/>
                  </a:cubicBezTo>
                  <a:cubicBezTo>
                    <a:pt x="173" y="50"/>
                    <a:pt x="173" y="50"/>
                    <a:pt x="173" y="50"/>
                  </a:cubicBezTo>
                  <a:cubicBezTo>
                    <a:pt x="173" y="51"/>
                    <a:pt x="173" y="51"/>
                    <a:pt x="173" y="51"/>
                  </a:cubicBezTo>
                  <a:cubicBezTo>
                    <a:pt x="173" y="52"/>
                    <a:pt x="173" y="52"/>
                    <a:pt x="173" y="52"/>
                  </a:cubicBezTo>
                  <a:cubicBezTo>
                    <a:pt x="172" y="53"/>
                    <a:pt x="172" y="53"/>
                    <a:pt x="172" y="53"/>
                  </a:cubicBezTo>
                  <a:cubicBezTo>
                    <a:pt x="173" y="53"/>
                    <a:pt x="173" y="53"/>
                    <a:pt x="173" y="53"/>
                  </a:cubicBezTo>
                  <a:cubicBezTo>
                    <a:pt x="173" y="53"/>
                    <a:pt x="173" y="53"/>
                    <a:pt x="173" y="53"/>
                  </a:cubicBezTo>
                  <a:cubicBezTo>
                    <a:pt x="174" y="52"/>
                    <a:pt x="174" y="52"/>
                    <a:pt x="174" y="52"/>
                  </a:cubicBezTo>
                  <a:cubicBezTo>
                    <a:pt x="174" y="52"/>
                    <a:pt x="174" y="52"/>
                    <a:pt x="174" y="52"/>
                  </a:cubicBezTo>
                  <a:cubicBezTo>
                    <a:pt x="174" y="51"/>
                    <a:pt x="174" y="51"/>
                    <a:pt x="174" y="51"/>
                  </a:cubicBezTo>
                  <a:cubicBezTo>
                    <a:pt x="175" y="51"/>
                    <a:pt x="175" y="51"/>
                    <a:pt x="175" y="51"/>
                  </a:cubicBezTo>
                  <a:cubicBezTo>
                    <a:pt x="176" y="50"/>
                    <a:pt x="176" y="50"/>
                    <a:pt x="176" y="50"/>
                  </a:cubicBezTo>
                  <a:cubicBezTo>
                    <a:pt x="176" y="49"/>
                    <a:pt x="176" y="49"/>
                    <a:pt x="176" y="49"/>
                  </a:cubicBezTo>
                  <a:cubicBezTo>
                    <a:pt x="176" y="48"/>
                    <a:pt x="176" y="48"/>
                    <a:pt x="176" y="48"/>
                  </a:cubicBezTo>
                  <a:cubicBezTo>
                    <a:pt x="176" y="48"/>
                    <a:pt x="176" y="48"/>
                    <a:pt x="176" y="48"/>
                  </a:cubicBezTo>
                  <a:cubicBezTo>
                    <a:pt x="177" y="48"/>
                    <a:pt x="177" y="48"/>
                    <a:pt x="177" y="48"/>
                  </a:cubicBezTo>
                  <a:cubicBezTo>
                    <a:pt x="178" y="48"/>
                    <a:pt x="178" y="48"/>
                    <a:pt x="178" y="48"/>
                  </a:cubicBezTo>
                  <a:cubicBezTo>
                    <a:pt x="179" y="47"/>
                    <a:pt x="179" y="47"/>
                    <a:pt x="179" y="47"/>
                  </a:cubicBezTo>
                  <a:cubicBezTo>
                    <a:pt x="179" y="46"/>
                    <a:pt x="179" y="46"/>
                    <a:pt x="179" y="46"/>
                  </a:cubicBezTo>
                  <a:cubicBezTo>
                    <a:pt x="180" y="46"/>
                    <a:pt x="180" y="46"/>
                    <a:pt x="180" y="46"/>
                  </a:cubicBezTo>
                  <a:cubicBezTo>
                    <a:pt x="180" y="45"/>
                    <a:pt x="180" y="45"/>
                    <a:pt x="180" y="45"/>
                  </a:cubicBezTo>
                  <a:cubicBezTo>
                    <a:pt x="181" y="46"/>
                    <a:pt x="181" y="46"/>
                    <a:pt x="181" y="46"/>
                  </a:cubicBezTo>
                  <a:cubicBezTo>
                    <a:pt x="181" y="45"/>
                    <a:pt x="181" y="45"/>
                    <a:pt x="181" y="45"/>
                  </a:cubicBezTo>
                  <a:cubicBezTo>
                    <a:pt x="182" y="45"/>
                    <a:pt x="182" y="45"/>
                    <a:pt x="182" y="45"/>
                  </a:cubicBezTo>
                  <a:cubicBezTo>
                    <a:pt x="181" y="47"/>
                    <a:pt x="181" y="47"/>
                    <a:pt x="181" y="47"/>
                  </a:cubicBezTo>
                  <a:cubicBezTo>
                    <a:pt x="180" y="48"/>
                    <a:pt x="180" y="48"/>
                    <a:pt x="180" y="48"/>
                  </a:cubicBezTo>
                  <a:cubicBezTo>
                    <a:pt x="180" y="49"/>
                    <a:pt x="180" y="49"/>
                    <a:pt x="180" y="49"/>
                  </a:cubicBezTo>
                  <a:cubicBezTo>
                    <a:pt x="180" y="49"/>
                    <a:pt x="180" y="49"/>
                    <a:pt x="180" y="49"/>
                  </a:cubicBezTo>
                  <a:cubicBezTo>
                    <a:pt x="180" y="50"/>
                    <a:pt x="180" y="50"/>
                    <a:pt x="180" y="50"/>
                  </a:cubicBezTo>
                  <a:cubicBezTo>
                    <a:pt x="179" y="50"/>
                    <a:pt x="179" y="50"/>
                    <a:pt x="179" y="50"/>
                  </a:cubicBezTo>
                  <a:cubicBezTo>
                    <a:pt x="178" y="52"/>
                    <a:pt x="178" y="52"/>
                    <a:pt x="178" y="52"/>
                  </a:cubicBezTo>
                  <a:cubicBezTo>
                    <a:pt x="178" y="52"/>
                    <a:pt x="178" y="52"/>
                    <a:pt x="178" y="52"/>
                  </a:cubicBezTo>
                  <a:cubicBezTo>
                    <a:pt x="178" y="53"/>
                    <a:pt x="178" y="53"/>
                    <a:pt x="178" y="53"/>
                  </a:cubicBezTo>
                  <a:cubicBezTo>
                    <a:pt x="178" y="53"/>
                    <a:pt x="178" y="53"/>
                    <a:pt x="178" y="53"/>
                  </a:cubicBezTo>
                  <a:cubicBezTo>
                    <a:pt x="179" y="54"/>
                    <a:pt x="179" y="54"/>
                    <a:pt x="179" y="54"/>
                  </a:cubicBezTo>
                  <a:cubicBezTo>
                    <a:pt x="179" y="54"/>
                    <a:pt x="179" y="54"/>
                    <a:pt x="179" y="54"/>
                  </a:cubicBezTo>
                  <a:cubicBezTo>
                    <a:pt x="180" y="53"/>
                    <a:pt x="180" y="53"/>
                    <a:pt x="180" y="53"/>
                  </a:cubicBezTo>
                  <a:cubicBezTo>
                    <a:pt x="181" y="53"/>
                    <a:pt x="181" y="53"/>
                    <a:pt x="181" y="53"/>
                  </a:cubicBezTo>
                  <a:cubicBezTo>
                    <a:pt x="181" y="52"/>
                    <a:pt x="181" y="52"/>
                    <a:pt x="181" y="52"/>
                  </a:cubicBezTo>
                  <a:cubicBezTo>
                    <a:pt x="181" y="52"/>
                    <a:pt x="181" y="52"/>
                    <a:pt x="181" y="52"/>
                  </a:cubicBezTo>
                  <a:cubicBezTo>
                    <a:pt x="182" y="51"/>
                    <a:pt x="182" y="51"/>
                    <a:pt x="182" y="51"/>
                  </a:cubicBezTo>
                  <a:cubicBezTo>
                    <a:pt x="182" y="50"/>
                    <a:pt x="182" y="50"/>
                    <a:pt x="182" y="50"/>
                  </a:cubicBezTo>
                  <a:cubicBezTo>
                    <a:pt x="183" y="50"/>
                    <a:pt x="183" y="50"/>
                    <a:pt x="183" y="50"/>
                  </a:cubicBezTo>
                  <a:cubicBezTo>
                    <a:pt x="183" y="50"/>
                    <a:pt x="183" y="50"/>
                    <a:pt x="183" y="50"/>
                  </a:cubicBezTo>
                  <a:cubicBezTo>
                    <a:pt x="183" y="51"/>
                    <a:pt x="183" y="51"/>
                    <a:pt x="183" y="51"/>
                  </a:cubicBezTo>
                  <a:cubicBezTo>
                    <a:pt x="184" y="51"/>
                    <a:pt x="184" y="51"/>
                    <a:pt x="184" y="51"/>
                  </a:cubicBezTo>
                  <a:cubicBezTo>
                    <a:pt x="185" y="50"/>
                    <a:pt x="185" y="50"/>
                    <a:pt x="185" y="50"/>
                  </a:cubicBezTo>
                  <a:cubicBezTo>
                    <a:pt x="186" y="50"/>
                    <a:pt x="186" y="50"/>
                    <a:pt x="186" y="50"/>
                  </a:cubicBezTo>
                  <a:cubicBezTo>
                    <a:pt x="187" y="49"/>
                    <a:pt x="187" y="49"/>
                    <a:pt x="187" y="49"/>
                  </a:cubicBezTo>
                  <a:cubicBezTo>
                    <a:pt x="187" y="48"/>
                    <a:pt x="187" y="48"/>
                    <a:pt x="187" y="48"/>
                  </a:cubicBezTo>
                  <a:cubicBezTo>
                    <a:pt x="188" y="47"/>
                    <a:pt x="188" y="47"/>
                    <a:pt x="188" y="47"/>
                  </a:cubicBezTo>
                  <a:cubicBezTo>
                    <a:pt x="188" y="46"/>
                    <a:pt x="188" y="46"/>
                    <a:pt x="188" y="46"/>
                  </a:cubicBezTo>
                  <a:cubicBezTo>
                    <a:pt x="188" y="46"/>
                    <a:pt x="188" y="46"/>
                    <a:pt x="188" y="46"/>
                  </a:cubicBezTo>
                  <a:cubicBezTo>
                    <a:pt x="189" y="47"/>
                    <a:pt x="189" y="47"/>
                    <a:pt x="189" y="47"/>
                  </a:cubicBezTo>
                  <a:cubicBezTo>
                    <a:pt x="190" y="47"/>
                    <a:pt x="190" y="47"/>
                    <a:pt x="190" y="47"/>
                  </a:cubicBezTo>
                  <a:cubicBezTo>
                    <a:pt x="190" y="46"/>
                    <a:pt x="190" y="46"/>
                    <a:pt x="190" y="46"/>
                  </a:cubicBezTo>
                  <a:cubicBezTo>
                    <a:pt x="190" y="46"/>
                    <a:pt x="190" y="46"/>
                    <a:pt x="190" y="46"/>
                  </a:cubicBezTo>
                  <a:cubicBezTo>
                    <a:pt x="189" y="45"/>
                    <a:pt x="189" y="45"/>
                    <a:pt x="189" y="45"/>
                  </a:cubicBezTo>
                  <a:cubicBezTo>
                    <a:pt x="189" y="44"/>
                    <a:pt x="189" y="44"/>
                    <a:pt x="189" y="44"/>
                  </a:cubicBezTo>
                  <a:cubicBezTo>
                    <a:pt x="190" y="44"/>
                    <a:pt x="190" y="44"/>
                    <a:pt x="190" y="44"/>
                  </a:cubicBezTo>
                  <a:cubicBezTo>
                    <a:pt x="191" y="43"/>
                    <a:pt x="191" y="43"/>
                    <a:pt x="191" y="43"/>
                  </a:cubicBezTo>
                  <a:cubicBezTo>
                    <a:pt x="192" y="43"/>
                    <a:pt x="192" y="43"/>
                    <a:pt x="192" y="43"/>
                  </a:cubicBezTo>
                  <a:cubicBezTo>
                    <a:pt x="192" y="43"/>
                    <a:pt x="192" y="43"/>
                    <a:pt x="192" y="43"/>
                  </a:cubicBezTo>
                  <a:cubicBezTo>
                    <a:pt x="193" y="43"/>
                    <a:pt x="193" y="43"/>
                    <a:pt x="193" y="43"/>
                  </a:cubicBezTo>
                  <a:cubicBezTo>
                    <a:pt x="194" y="42"/>
                    <a:pt x="194" y="42"/>
                    <a:pt x="194" y="42"/>
                  </a:cubicBezTo>
                  <a:cubicBezTo>
                    <a:pt x="193" y="42"/>
                    <a:pt x="193" y="42"/>
                    <a:pt x="193" y="42"/>
                  </a:cubicBezTo>
                  <a:cubicBezTo>
                    <a:pt x="193" y="40"/>
                    <a:pt x="193" y="40"/>
                    <a:pt x="193" y="40"/>
                  </a:cubicBezTo>
                  <a:cubicBezTo>
                    <a:pt x="194" y="40"/>
                    <a:pt x="194" y="40"/>
                    <a:pt x="194" y="40"/>
                  </a:cubicBezTo>
                  <a:cubicBezTo>
                    <a:pt x="193" y="39"/>
                    <a:pt x="193" y="39"/>
                    <a:pt x="193" y="39"/>
                  </a:cubicBezTo>
                  <a:cubicBezTo>
                    <a:pt x="193" y="38"/>
                    <a:pt x="193" y="38"/>
                    <a:pt x="193" y="38"/>
                  </a:cubicBezTo>
                  <a:cubicBezTo>
                    <a:pt x="193" y="38"/>
                    <a:pt x="193" y="38"/>
                    <a:pt x="193" y="38"/>
                  </a:cubicBezTo>
                  <a:cubicBezTo>
                    <a:pt x="192" y="38"/>
                    <a:pt x="192" y="38"/>
                    <a:pt x="192" y="38"/>
                  </a:cubicBezTo>
                  <a:cubicBezTo>
                    <a:pt x="191" y="39"/>
                    <a:pt x="191" y="39"/>
                    <a:pt x="191" y="39"/>
                  </a:cubicBezTo>
                  <a:cubicBezTo>
                    <a:pt x="191" y="40"/>
                    <a:pt x="191" y="40"/>
                    <a:pt x="191" y="40"/>
                  </a:cubicBezTo>
                  <a:cubicBezTo>
                    <a:pt x="191" y="40"/>
                    <a:pt x="191" y="40"/>
                    <a:pt x="191" y="40"/>
                  </a:cubicBezTo>
                  <a:cubicBezTo>
                    <a:pt x="191" y="41"/>
                    <a:pt x="191" y="41"/>
                    <a:pt x="191" y="41"/>
                  </a:cubicBezTo>
                  <a:cubicBezTo>
                    <a:pt x="190" y="41"/>
                    <a:pt x="190" y="41"/>
                    <a:pt x="190" y="41"/>
                  </a:cubicBezTo>
                  <a:cubicBezTo>
                    <a:pt x="190" y="40"/>
                    <a:pt x="190" y="40"/>
                    <a:pt x="190" y="40"/>
                  </a:cubicBezTo>
                  <a:cubicBezTo>
                    <a:pt x="190" y="40"/>
                    <a:pt x="190" y="40"/>
                    <a:pt x="190" y="40"/>
                  </a:cubicBezTo>
                  <a:cubicBezTo>
                    <a:pt x="190" y="41"/>
                    <a:pt x="190" y="41"/>
                    <a:pt x="190" y="41"/>
                  </a:cubicBezTo>
                  <a:cubicBezTo>
                    <a:pt x="189" y="41"/>
                    <a:pt x="189" y="41"/>
                    <a:pt x="189" y="41"/>
                  </a:cubicBezTo>
                  <a:cubicBezTo>
                    <a:pt x="189" y="41"/>
                    <a:pt x="189" y="41"/>
                    <a:pt x="189" y="41"/>
                  </a:cubicBezTo>
                  <a:cubicBezTo>
                    <a:pt x="189" y="39"/>
                    <a:pt x="189" y="39"/>
                    <a:pt x="189" y="39"/>
                  </a:cubicBezTo>
                  <a:cubicBezTo>
                    <a:pt x="188" y="39"/>
                    <a:pt x="188" y="39"/>
                    <a:pt x="188" y="39"/>
                  </a:cubicBezTo>
                  <a:cubicBezTo>
                    <a:pt x="187" y="39"/>
                    <a:pt x="187" y="39"/>
                    <a:pt x="187" y="39"/>
                  </a:cubicBezTo>
                  <a:cubicBezTo>
                    <a:pt x="187" y="39"/>
                    <a:pt x="187" y="39"/>
                    <a:pt x="187" y="39"/>
                  </a:cubicBezTo>
                  <a:cubicBezTo>
                    <a:pt x="186" y="39"/>
                    <a:pt x="186" y="39"/>
                    <a:pt x="186" y="39"/>
                  </a:cubicBezTo>
                  <a:cubicBezTo>
                    <a:pt x="185" y="39"/>
                    <a:pt x="185" y="39"/>
                    <a:pt x="185" y="39"/>
                  </a:cubicBezTo>
                  <a:cubicBezTo>
                    <a:pt x="185" y="39"/>
                    <a:pt x="185" y="39"/>
                    <a:pt x="185" y="39"/>
                  </a:cubicBezTo>
                  <a:cubicBezTo>
                    <a:pt x="183" y="39"/>
                    <a:pt x="183" y="39"/>
                    <a:pt x="183" y="39"/>
                  </a:cubicBezTo>
                  <a:cubicBezTo>
                    <a:pt x="182" y="39"/>
                    <a:pt x="182" y="39"/>
                    <a:pt x="182" y="39"/>
                  </a:cubicBezTo>
                  <a:cubicBezTo>
                    <a:pt x="181" y="40"/>
                    <a:pt x="181" y="40"/>
                    <a:pt x="181" y="40"/>
                  </a:cubicBezTo>
                  <a:cubicBezTo>
                    <a:pt x="181" y="40"/>
                    <a:pt x="181" y="40"/>
                    <a:pt x="181" y="40"/>
                  </a:cubicBezTo>
                  <a:cubicBezTo>
                    <a:pt x="181" y="40"/>
                    <a:pt x="181" y="40"/>
                    <a:pt x="181" y="40"/>
                  </a:cubicBezTo>
                  <a:cubicBezTo>
                    <a:pt x="180" y="40"/>
                    <a:pt x="180" y="40"/>
                    <a:pt x="180" y="40"/>
                  </a:cubicBezTo>
                  <a:cubicBezTo>
                    <a:pt x="178" y="42"/>
                    <a:pt x="178" y="42"/>
                    <a:pt x="178" y="42"/>
                  </a:cubicBezTo>
                  <a:cubicBezTo>
                    <a:pt x="177" y="42"/>
                    <a:pt x="177" y="42"/>
                    <a:pt x="177" y="42"/>
                  </a:cubicBezTo>
                  <a:cubicBezTo>
                    <a:pt x="177" y="42"/>
                    <a:pt x="177" y="42"/>
                    <a:pt x="177" y="42"/>
                  </a:cubicBezTo>
                  <a:cubicBezTo>
                    <a:pt x="176" y="43"/>
                    <a:pt x="176" y="43"/>
                    <a:pt x="176" y="43"/>
                  </a:cubicBezTo>
                  <a:cubicBezTo>
                    <a:pt x="175" y="43"/>
                    <a:pt x="175" y="43"/>
                    <a:pt x="175" y="43"/>
                  </a:cubicBezTo>
                  <a:cubicBezTo>
                    <a:pt x="174" y="44"/>
                    <a:pt x="174" y="44"/>
                    <a:pt x="174" y="44"/>
                  </a:cubicBezTo>
                  <a:cubicBezTo>
                    <a:pt x="174" y="44"/>
                    <a:pt x="174" y="44"/>
                    <a:pt x="174" y="44"/>
                  </a:cubicBezTo>
                  <a:cubicBezTo>
                    <a:pt x="172" y="44"/>
                    <a:pt x="172" y="44"/>
                    <a:pt x="172" y="44"/>
                  </a:cubicBezTo>
                  <a:cubicBezTo>
                    <a:pt x="172" y="44"/>
                    <a:pt x="172" y="44"/>
                    <a:pt x="172" y="44"/>
                  </a:cubicBezTo>
                  <a:cubicBezTo>
                    <a:pt x="171" y="44"/>
                    <a:pt x="171" y="44"/>
                    <a:pt x="171" y="44"/>
                  </a:cubicBezTo>
                  <a:cubicBezTo>
                    <a:pt x="171" y="45"/>
                    <a:pt x="171" y="45"/>
                    <a:pt x="171" y="45"/>
                  </a:cubicBezTo>
                  <a:cubicBezTo>
                    <a:pt x="170" y="45"/>
                    <a:pt x="170" y="45"/>
                    <a:pt x="170" y="45"/>
                  </a:cubicBezTo>
                  <a:cubicBezTo>
                    <a:pt x="169" y="46"/>
                    <a:pt x="169" y="46"/>
                    <a:pt x="169" y="46"/>
                  </a:cubicBezTo>
                  <a:cubicBezTo>
                    <a:pt x="168" y="46"/>
                    <a:pt x="168" y="46"/>
                    <a:pt x="168" y="46"/>
                  </a:cubicBezTo>
                  <a:cubicBezTo>
                    <a:pt x="167" y="46"/>
                    <a:pt x="167" y="46"/>
                    <a:pt x="167" y="46"/>
                  </a:cubicBezTo>
                  <a:cubicBezTo>
                    <a:pt x="166" y="46"/>
                    <a:pt x="166" y="46"/>
                    <a:pt x="166" y="46"/>
                  </a:cubicBezTo>
                  <a:cubicBezTo>
                    <a:pt x="164" y="46"/>
                    <a:pt x="164" y="46"/>
                    <a:pt x="164" y="46"/>
                  </a:cubicBezTo>
                  <a:cubicBezTo>
                    <a:pt x="163" y="48"/>
                    <a:pt x="163" y="48"/>
                    <a:pt x="163" y="48"/>
                  </a:cubicBezTo>
                  <a:cubicBezTo>
                    <a:pt x="162" y="48"/>
                    <a:pt x="162" y="48"/>
                    <a:pt x="162" y="48"/>
                  </a:cubicBezTo>
                  <a:cubicBezTo>
                    <a:pt x="161" y="48"/>
                    <a:pt x="161" y="48"/>
                    <a:pt x="161" y="48"/>
                  </a:cubicBezTo>
                  <a:cubicBezTo>
                    <a:pt x="161" y="49"/>
                    <a:pt x="161" y="49"/>
                    <a:pt x="161" y="49"/>
                  </a:cubicBezTo>
                  <a:cubicBezTo>
                    <a:pt x="161" y="49"/>
                    <a:pt x="161" y="49"/>
                    <a:pt x="161" y="49"/>
                  </a:cubicBezTo>
                  <a:cubicBezTo>
                    <a:pt x="162" y="49"/>
                    <a:pt x="162" y="49"/>
                    <a:pt x="162" y="49"/>
                  </a:cubicBezTo>
                  <a:cubicBezTo>
                    <a:pt x="161" y="49"/>
                    <a:pt x="161" y="49"/>
                    <a:pt x="161" y="49"/>
                  </a:cubicBezTo>
                  <a:cubicBezTo>
                    <a:pt x="161" y="50"/>
                    <a:pt x="161" y="50"/>
                    <a:pt x="161" y="50"/>
                  </a:cubicBezTo>
                  <a:cubicBezTo>
                    <a:pt x="161" y="50"/>
                    <a:pt x="161" y="50"/>
                    <a:pt x="161" y="50"/>
                  </a:cubicBezTo>
                  <a:cubicBezTo>
                    <a:pt x="161" y="51"/>
                    <a:pt x="161" y="51"/>
                    <a:pt x="161" y="51"/>
                  </a:cubicBezTo>
                  <a:cubicBezTo>
                    <a:pt x="160" y="51"/>
                    <a:pt x="160" y="51"/>
                    <a:pt x="160" y="51"/>
                  </a:cubicBezTo>
                  <a:cubicBezTo>
                    <a:pt x="160" y="51"/>
                    <a:pt x="160" y="51"/>
                    <a:pt x="160" y="51"/>
                  </a:cubicBezTo>
                  <a:cubicBezTo>
                    <a:pt x="161" y="52"/>
                    <a:pt x="161" y="52"/>
                    <a:pt x="161" y="52"/>
                  </a:cubicBezTo>
                  <a:cubicBezTo>
                    <a:pt x="162" y="51"/>
                    <a:pt x="162" y="51"/>
                    <a:pt x="162" y="51"/>
                  </a:cubicBezTo>
                  <a:cubicBezTo>
                    <a:pt x="162" y="51"/>
                    <a:pt x="162" y="51"/>
                    <a:pt x="162" y="51"/>
                  </a:cubicBezTo>
                  <a:cubicBezTo>
                    <a:pt x="163" y="51"/>
                    <a:pt x="163" y="51"/>
                    <a:pt x="163" y="51"/>
                  </a:cubicBezTo>
                  <a:cubicBezTo>
                    <a:pt x="164" y="51"/>
                    <a:pt x="164" y="51"/>
                    <a:pt x="164" y="51"/>
                  </a:cubicBezTo>
                  <a:cubicBezTo>
                    <a:pt x="164" y="52"/>
                    <a:pt x="164" y="52"/>
                    <a:pt x="164" y="52"/>
                  </a:cubicBezTo>
                  <a:cubicBezTo>
                    <a:pt x="164" y="53"/>
                    <a:pt x="164" y="53"/>
                    <a:pt x="164" y="53"/>
                  </a:cubicBezTo>
                  <a:cubicBezTo>
                    <a:pt x="165" y="53"/>
                    <a:pt x="165" y="53"/>
                    <a:pt x="165" y="53"/>
                  </a:cubicBezTo>
                  <a:close/>
                  <a:moveTo>
                    <a:pt x="250" y="98"/>
                  </a:moveTo>
                  <a:cubicBezTo>
                    <a:pt x="250" y="98"/>
                    <a:pt x="250" y="98"/>
                    <a:pt x="250" y="98"/>
                  </a:cubicBezTo>
                  <a:cubicBezTo>
                    <a:pt x="251" y="98"/>
                    <a:pt x="251" y="98"/>
                    <a:pt x="251" y="98"/>
                  </a:cubicBezTo>
                  <a:cubicBezTo>
                    <a:pt x="251" y="98"/>
                    <a:pt x="251" y="98"/>
                    <a:pt x="251" y="98"/>
                  </a:cubicBezTo>
                  <a:cubicBezTo>
                    <a:pt x="250" y="99"/>
                    <a:pt x="250" y="99"/>
                    <a:pt x="250" y="99"/>
                  </a:cubicBezTo>
                  <a:cubicBezTo>
                    <a:pt x="250" y="99"/>
                    <a:pt x="250" y="99"/>
                    <a:pt x="250" y="99"/>
                  </a:cubicBezTo>
                  <a:cubicBezTo>
                    <a:pt x="250" y="98"/>
                    <a:pt x="250" y="98"/>
                    <a:pt x="250" y="98"/>
                  </a:cubicBezTo>
                  <a:close/>
                  <a:moveTo>
                    <a:pt x="240" y="81"/>
                  </a:moveTo>
                  <a:cubicBezTo>
                    <a:pt x="239" y="80"/>
                    <a:pt x="239" y="80"/>
                    <a:pt x="239" y="80"/>
                  </a:cubicBezTo>
                  <a:cubicBezTo>
                    <a:pt x="238" y="80"/>
                    <a:pt x="238" y="80"/>
                    <a:pt x="238" y="80"/>
                  </a:cubicBezTo>
                  <a:cubicBezTo>
                    <a:pt x="238" y="80"/>
                    <a:pt x="238" y="80"/>
                    <a:pt x="238" y="80"/>
                  </a:cubicBezTo>
                  <a:cubicBezTo>
                    <a:pt x="239" y="80"/>
                    <a:pt x="239" y="80"/>
                    <a:pt x="239" y="80"/>
                  </a:cubicBezTo>
                  <a:cubicBezTo>
                    <a:pt x="239" y="81"/>
                    <a:pt x="239" y="81"/>
                    <a:pt x="239" y="81"/>
                  </a:cubicBezTo>
                  <a:cubicBezTo>
                    <a:pt x="239" y="81"/>
                    <a:pt x="239" y="81"/>
                    <a:pt x="239" y="81"/>
                  </a:cubicBezTo>
                  <a:cubicBezTo>
                    <a:pt x="238" y="81"/>
                    <a:pt x="238" y="81"/>
                    <a:pt x="238" y="81"/>
                  </a:cubicBezTo>
                  <a:cubicBezTo>
                    <a:pt x="237" y="81"/>
                    <a:pt x="237" y="81"/>
                    <a:pt x="237" y="81"/>
                  </a:cubicBezTo>
                  <a:cubicBezTo>
                    <a:pt x="238" y="82"/>
                    <a:pt x="238" y="82"/>
                    <a:pt x="238" y="82"/>
                  </a:cubicBezTo>
                  <a:cubicBezTo>
                    <a:pt x="238" y="82"/>
                    <a:pt x="238" y="82"/>
                    <a:pt x="238" y="82"/>
                  </a:cubicBezTo>
                  <a:cubicBezTo>
                    <a:pt x="238" y="83"/>
                    <a:pt x="238" y="83"/>
                    <a:pt x="238" y="83"/>
                  </a:cubicBezTo>
                  <a:cubicBezTo>
                    <a:pt x="237" y="82"/>
                    <a:pt x="237" y="82"/>
                    <a:pt x="237" y="82"/>
                  </a:cubicBezTo>
                  <a:cubicBezTo>
                    <a:pt x="236" y="83"/>
                    <a:pt x="236" y="83"/>
                    <a:pt x="236" y="83"/>
                  </a:cubicBezTo>
                  <a:cubicBezTo>
                    <a:pt x="235" y="83"/>
                    <a:pt x="235" y="83"/>
                    <a:pt x="235" y="83"/>
                  </a:cubicBezTo>
                  <a:cubicBezTo>
                    <a:pt x="235" y="84"/>
                    <a:pt x="235" y="84"/>
                    <a:pt x="235" y="84"/>
                  </a:cubicBezTo>
                  <a:cubicBezTo>
                    <a:pt x="235" y="84"/>
                    <a:pt x="235" y="84"/>
                    <a:pt x="235" y="84"/>
                  </a:cubicBezTo>
                  <a:cubicBezTo>
                    <a:pt x="235" y="84"/>
                    <a:pt x="235" y="84"/>
                    <a:pt x="235" y="84"/>
                  </a:cubicBezTo>
                  <a:cubicBezTo>
                    <a:pt x="235" y="84"/>
                    <a:pt x="235" y="84"/>
                    <a:pt x="235" y="84"/>
                  </a:cubicBezTo>
                  <a:cubicBezTo>
                    <a:pt x="235" y="85"/>
                    <a:pt x="235" y="85"/>
                    <a:pt x="235" y="85"/>
                  </a:cubicBezTo>
                  <a:cubicBezTo>
                    <a:pt x="235" y="85"/>
                    <a:pt x="235" y="85"/>
                    <a:pt x="235" y="85"/>
                  </a:cubicBezTo>
                  <a:cubicBezTo>
                    <a:pt x="235" y="85"/>
                    <a:pt x="235" y="85"/>
                    <a:pt x="235" y="85"/>
                  </a:cubicBezTo>
                  <a:cubicBezTo>
                    <a:pt x="236" y="85"/>
                    <a:pt x="236" y="85"/>
                    <a:pt x="236" y="85"/>
                  </a:cubicBezTo>
                  <a:cubicBezTo>
                    <a:pt x="236" y="85"/>
                    <a:pt x="236" y="85"/>
                    <a:pt x="236" y="85"/>
                  </a:cubicBezTo>
                  <a:cubicBezTo>
                    <a:pt x="236" y="86"/>
                    <a:pt x="236" y="86"/>
                    <a:pt x="236" y="86"/>
                  </a:cubicBezTo>
                  <a:cubicBezTo>
                    <a:pt x="236" y="86"/>
                    <a:pt x="236" y="86"/>
                    <a:pt x="236" y="86"/>
                  </a:cubicBezTo>
                  <a:cubicBezTo>
                    <a:pt x="236" y="86"/>
                    <a:pt x="236" y="86"/>
                    <a:pt x="236" y="86"/>
                  </a:cubicBezTo>
                  <a:cubicBezTo>
                    <a:pt x="237" y="86"/>
                    <a:pt x="237" y="86"/>
                    <a:pt x="237" y="86"/>
                  </a:cubicBezTo>
                  <a:cubicBezTo>
                    <a:pt x="237" y="86"/>
                    <a:pt x="237" y="86"/>
                    <a:pt x="237" y="86"/>
                  </a:cubicBezTo>
                  <a:cubicBezTo>
                    <a:pt x="237" y="87"/>
                    <a:pt x="237" y="87"/>
                    <a:pt x="237" y="87"/>
                  </a:cubicBezTo>
                  <a:cubicBezTo>
                    <a:pt x="237" y="87"/>
                    <a:pt x="237" y="87"/>
                    <a:pt x="237" y="87"/>
                  </a:cubicBezTo>
                  <a:cubicBezTo>
                    <a:pt x="238" y="87"/>
                    <a:pt x="238" y="87"/>
                    <a:pt x="238" y="87"/>
                  </a:cubicBezTo>
                  <a:cubicBezTo>
                    <a:pt x="238" y="87"/>
                    <a:pt x="238" y="87"/>
                    <a:pt x="238" y="87"/>
                  </a:cubicBezTo>
                  <a:cubicBezTo>
                    <a:pt x="238" y="88"/>
                    <a:pt x="238" y="88"/>
                    <a:pt x="238" y="88"/>
                  </a:cubicBezTo>
                  <a:cubicBezTo>
                    <a:pt x="238" y="88"/>
                    <a:pt x="238" y="88"/>
                    <a:pt x="238" y="88"/>
                  </a:cubicBezTo>
                  <a:cubicBezTo>
                    <a:pt x="239" y="88"/>
                    <a:pt x="239" y="88"/>
                    <a:pt x="239" y="88"/>
                  </a:cubicBezTo>
                  <a:cubicBezTo>
                    <a:pt x="239" y="89"/>
                    <a:pt x="239" y="89"/>
                    <a:pt x="239" y="89"/>
                  </a:cubicBezTo>
                  <a:cubicBezTo>
                    <a:pt x="240" y="89"/>
                    <a:pt x="240" y="89"/>
                    <a:pt x="240" y="89"/>
                  </a:cubicBezTo>
                  <a:cubicBezTo>
                    <a:pt x="241" y="89"/>
                    <a:pt x="241" y="89"/>
                    <a:pt x="241" y="89"/>
                  </a:cubicBezTo>
                  <a:cubicBezTo>
                    <a:pt x="242" y="89"/>
                    <a:pt x="242" y="89"/>
                    <a:pt x="242" y="89"/>
                  </a:cubicBezTo>
                  <a:cubicBezTo>
                    <a:pt x="242" y="90"/>
                    <a:pt x="242" y="90"/>
                    <a:pt x="242" y="90"/>
                  </a:cubicBezTo>
                  <a:cubicBezTo>
                    <a:pt x="243" y="89"/>
                    <a:pt x="243" y="89"/>
                    <a:pt x="243" y="89"/>
                  </a:cubicBezTo>
                  <a:cubicBezTo>
                    <a:pt x="242" y="89"/>
                    <a:pt x="242" y="89"/>
                    <a:pt x="242" y="89"/>
                  </a:cubicBezTo>
                  <a:cubicBezTo>
                    <a:pt x="243" y="89"/>
                    <a:pt x="243" y="89"/>
                    <a:pt x="243" y="89"/>
                  </a:cubicBezTo>
                  <a:cubicBezTo>
                    <a:pt x="244" y="88"/>
                    <a:pt x="244" y="88"/>
                    <a:pt x="244" y="88"/>
                  </a:cubicBezTo>
                  <a:cubicBezTo>
                    <a:pt x="243" y="87"/>
                    <a:pt x="243" y="87"/>
                    <a:pt x="243" y="87"/>
                  </a:cubicBezTo>
                  <a:cubicBezTo>
                    <a:pt x="244" y="86"/>
                    <a:pt x="244" y="86"/>
                    <a:pt x="244" y="86"/>
                  </a:cubicBezTo>
                  <a:cubicBezTo>
                    <a:pt x="244" y="85"/>
                    <a:pt x="244" y="85"/>
                    <a:pt x="244" y="85"/>
                  </a:cubicBezTo>
                  <a:cubicBezTo>
                    <a:pt x="245" y="84"/>
                    <a:pt x="245" y="84"/>
                    <a:pt x="245" y="84"/>
                  </a:cubicBezTo>
                  <a:cubicBezTo>
                    <a:pt x="245" y="83"/>
                    <a:pt x="245" y="83"/>
                    <a:pt x="245" y="83"/>
                  </a:cubicBezTo>
                  <a:cubicBezTo>
                    <a:pt x="245" y="83"/>
                    <a:pt x="245" y="83"/>
                    <a:pt x="245" y="83"/>
                  </a:cubicBezTo>
                  <a:cubicBezTo>
                    <a:pt x="245" y="82"/>
                    <a:pt x="245" y="82"/>
                    <a:pt x="245" y="82"/>
                  </a:cubicBezTo>
                  <a:cubicBezTo>
                    <a:pt x="244" y="81"/>
                    <a:pt x="244" y="81"/>
                    <a:pt x="244" y="81"/>
                  </a:cubicBezTo>
                  <a:cubicBezTo>
                    <a:pt x="244" y="81"/>
                    <a:pt x="244" y="81"/>
                    <a:pt x="244" y="81"/>
                  </a:cubicBezTo>
                  <a:cubicBezTo>
                    <a:pt x="244" y="80"/>
                    <a:pt x="244" y="80"/>
                    <a:pt x="244" y="80"/>
                  </a:cubicBezTo>
                  <a:cubicBezTo>
                    <a:pt x="244" y="80"/>
                    <a:pt x="244" y="80"/>
                    <a:pt x="244" y="80"/>
                  </a:cubicBezTo>
                  <a:cubicBezTo>
                    <a:pt x="243" y="79"/>
                    <a:pt x="243" y="79"/>
                    <a:pt x="243" y="79"/>
                  </a:cubicBezTo>
                  <a:cubicBezTo>
                    <a:pt x="242" y="79"/>
                    <a:pt x="242" y="79"/>
                    <a:pt x="242" y="79"/>
                  </a:cubicBezTo>
                  <a:cubicBezTo>
                    <a:pt x="241" y="79"/>
                    <a:pt x="241" y="79"/>
                    <a:pt x="241" y="79"/>
                  </a:cubicBezTo>
                  <a:cubicBezTo>
                    <a:pt x="240" y="79"/>
                    <a:pt x="240" y="79"/>
                    <a:pt x="240" y="79"/>
                  </a:cubicBezTo>
                  <a:cubicBezTo>
                    <a:pt x="240" y="80"/>
                    <a:pt x="240" y="80"/>
                    <a:pt x="240" y="80"/>
                  </a:cubicBezTo>
                  <a:cubicBezTo>
                    <a:pt x="240" y="80"/>
                    <a:pt x="240" y="80"/>
                    <a:pt x="240" y="80"/>
                  </a:cubicBezTo>
                  <a:cubicBezTo>
                    <a:pt x="240" y="81"/>
                    <a:pt x="240" y="81"/>
                    <a:pt x="240" y="81"/>
                  </a:cubicBezTo>
                  <a:cubicBezTo>
                    <a:pt x="240" y="81"/>
                    <a:pt x="240" y="81"/>
                    <a:pt x="240" y="81"/>
                  </a:cubicBezTo>
                  <a:close/>
                  <a:moveTo>
                    <a:pt x="245" y="74"/>
                  </a:moveTo>
                  <a:cubicBezTo>
                    <a:pt x="245" y="74"/>
                    <a:pt x="245" y="74"/>
                    <a:pt x="245" y="74"/>
                  </a:cubicBezTo>
                  <a:cubicBezTo>
                    <a:pt x="245" y="74"/>
                    <a:pt x="245" y="74"/>
                    <a:pt x="245" y="74"/>
                  </a:cubicBezTo>
                  <a:cubicBezTo>
                    <a:pt x="246" y="74"/>
                    <a:pt x="246" y="74"/>
                    <a:pt x="246" y="74"/>
                  </a:cubicBezTo>
                  <a:cubicBezTo>
                    <a:pt x="246" y="74"/>
                    <a:pt x="246" y="74"/>
                    <a:pt x="245" y="74"/>
                  </a:cubicBezTo>
                  <a:close/>
                  <a:moveTo>
                    <a:pt x="244" y="78"/>
                  </a:moveTo>
                  <a:cubicBezTo>
                    <a:pt x="244" y="78"/>
                    <a:pt x="244" y="78"/>
                    <a:pt x="244" y="78"/>
                  </a:cubicBezTo>
                  <a:cubicBezTo>
                    <a:pt x="244" y="78"/>
                    <a:pt x="244" y="78"/>
                    <a:pt x="244" y="78"/>
                  </a:cubicBezTo>
                  <a:cubicBezTo>
                    <a:pt x="244" y="77"/>
                    <a:pt x="244" y="77"/>
                    <a:pt x="244" y="77"/>
                  </a:cubicBezTo>
                  <a:cubicBezTo>
                    <a:pt x="244" y="77"/>
                    <a:pt x="244" y="77"/>
                    <a:pt x="244" y="77"/>
                  </a:cubicBezTo>
                  <a:cubicBezTo>
                    <a:pt x="244" y="76"/>
                    <a:pt x="244" y="76"/>
                    <a:pt x="244" y="76"/>
                  </a:cubicBezTo>
                  <a:cubicBezTo>
                    <a:pt x="244" y="76"/>
                    <a:pt x="244" y="76"/>
                    <a:pt x="244" y="76"/>
                  </a:cubicBezTo>
                  <a:cubicBezTo>
                    <a:pt x="246" y="76"/>
                    <a:pt x="246" y="76"/>
                    <a:pt x="246" y="76"/>
                  </a:cubicBezTo>
                  <a:cubicBezTo>
                    <a:pt x="245" y="77"/>
                    <a:pt x="245" y="77"/>
                    <a:pt x="245" y="77"/>
                  </a:cubicBezTo>
                  <a:cubicBezTo>
                    <a:pt x="245" y="78"/>
                    <a:pt x="245" y="78"/>
                    <a:pt x="245" y="78"/>
                  </a:cubicBezTo>
                  <a:cubicBezTo>
                    <a:pt x="245" y="78"/>
                    <a:pt x="244" y="78"/>
                    <a:pt x="244" y="78"/>
                  </a:cubicBezTo>
                  <a:close/>
                  <a:moveTo>
                    <a:pt x="238" y="77"/>
                  </a:moveTo>
                  <a:cubicBezTo>
                    <a:pt x="238" y="76"/>
                    <a:pt x="238" y="76"/>
                    <a:pt x="238" y="76"/>
                  </a:cubicBezTo>
                  <a:cubicBezTo>
                    <a:pt x="238" y="76"/>
                    <a:pt x="238" y="76"/>
                    <a:pt x="238" y="76"/>
                  </a:cubicBezTo>
                  <a:cubicBezTo>
                    <a:pt x="239" y="76"/>
                    <a:pt x="239" y="76"/>
                    <a:pt x="239" y="76"/>
                  </a:cubicBezTo>
                  <a:cubicBezTo>
                    <a:pt x="239" y="76"/>
                    <a:pt x="239" y="76"/>
                    <a:pt x="239" y="76"/>
                  </a:cubicBezTo>
                  <a:cubicBezTo>
                    <a:pt x="239" y="76"/>
                    <a:pt x="239" y="76"/>
                    <a:pt x="239" y="76"/>
                  </a:cubicBezTo>
                  <a:cubicBezTo>
                    <a:pt x="239" y="77"/>
                    <a:pt x="239" y="77"/>
                    <a:pt x="239" y="77"/>
                  </a:cubicBezTo>
                  <a:cubicBezTo>
                    <a:pt x="238" y="77"/>
                    <a:pt x="238" y="77"/>
                    <a:pt x="238" y="77"/>
                  </a:cubicBezTo>
                  <a:close/>
                  <a:moveTo>
                    <a:pt x="237" y="78"/>
                  </a:moveTo>
                  <a:cubicBezTo>
                    <a:pt x="237" y="77"/>
                    <a:pt x="237" y="77"/>
                    <a:pt x="237" y="77"/>
                  </a:cubicBezTo>
                  <a:cubicBezTo>
                    <a:pt x="237" y="77"/>
                    <a:pt x="237" y="77"/>
                    <a:pt x="237" y="77"/>
                  </a:cubicBezTo>
                  <a:cubicBezTo>
                    <a:pt x="237" y="77"/>
                    <a:pt x="237" y="77"/>
                    <a:pt x="237" y="77"/>
                  </a:cubicBezTo>
                  <a:cubicBezTo>
                    <a:pt x="237" y="77"/>
                    <a:pt x="237" y="77"/>
                    <a:pt x="237" y="77"/>
                  </a:cubicBezTo>
                  <a:cubicBezTo>
                    <a:pt x="237" y="78"/>
                    <a:pt x="237" y="78"/>
                    <a:pt x="237" y="78"/>
                  </a:cubicBezTo>
                  <a:close/>
                  <a:moveTo>
                    <a:pt x="238" y="79"/>
                  </a:moveTo>
                  <a:cubicBezTo>
                    <a:pt x="238" y="79"/>
                    <a:pt x="238" y="79"/>
                    <a:pt x="238" y="79"/>
                  </a:cubicBezTo>
                  <a:cubicBezTo>
                    <a:pt x="238" y="79"/>
                    <a:pt x="238" y="79"/>
                    <a:pt x="238" y="79"/>
                  </a:cubicBezTo>
                  <a:cubicBezTo>
                    <a:pt x="238" y="78"/>
                    <a:pt x="238" y="78"/>
                    <a:pt x="238" y="78"/>
                  </a:cubicBezTo>
                  <a:cubicBezTo>
                    <a:pt x="238" y="78"/>
                    <a:pt x="238" y="78"/>
                    <a:pt x="238" y="78"/>
                  </a:cubicBezTo>
                  <a:cubicBezTo>
                    <a:pt x="239" y="78"/>
                    <a:pt x="239" y="78"/>
                    <a:pt x="239" y="78"/>
                  </a:cubicBezTo>
                  <a:cubicBezTo>
                    <a:pt x="239" y="79"/>
                    <a:pt x="239" y="79"/>
                    <a:pt x="239" y="79"/>
                  </a:cubicBezTo>
                  <a:cubicBezTo>
                    <a:pt x="238" y="79"/>
                    <a:pt x="238" y="79"/>
                    <a:pt x="238" y="79"/>
                  </a:cubicBezTo>
                  <a:cubicBezTo>
                    <a:pt x="238" y="79"/>
                    <a:pt x="238" y="79"/>
                    <a:pt x="238" y="79"/>
                  </a:cubicBezTo>
                  <a:close/>
                  <a:moveTo>
                    <a:pt x="236" y="80"/>
                  </a:moveTo>
                  <a:cubicBezTo>
                    <a:pt x="236" y="80"/>
                    <a:pt x="236" y="80"/>
                    <a:pt x="236" y="80"/>
                  </a:cubicBezTo>
                  <a:cubicBezTo>
                    <a:pt x="235" y="79"/>
                    <a:pt x="235" y="79"/>
                    <a:pt x="235" y="79"/>
                  </a:cubicBezTo>
                  <a:cubicBezTo>
                    <a:pt x="236" y="79"/>
                    <a:pt x="236" y="79"/>
                    <a:pt x="236" y="79"/>
                  </a:cubicBezTo>
                  <a:cubicBezTo>
                    <a:pt x="236" y="78"/>
                    <a:pt x="236" y="78"/>
                    <a:pt x="236" y="78"/>
                  </a:cubicBezTo>
                  <a:cubicBezTo>
                    <a:pt x="237" y="78"/>
                    <a:pt x="237" y="78"/>
                    <a:pt x="237" y="78"/>
                  </a:cubicBezTo>
                  <a:cubicBezTo>
                    <a:pt x="237" y="78"/>
                    <a:pt x="237" y="78"/>
                    <a:pt x="237" y="78"/>
                  </a:cubicBezTo>
                  <a:cubicBezTo>
                    <a:pt x="237" y="79"/>
                    <a:pt x="237" y="79"/>
                    <a:pt x="237" y="79"/>
                  </a:cubicBezTo>
                  <a:cubicBezTo>
                    <a:pt x="237" y="79"/>
                    <a:pt x="237" y="79"/>
                    <a:pt x="237" y="79"/>
                  </a:cubicBezTo>
                  <a:cubicBezTo>
                    <a:pt x="237" y="80"/>
                    <a:pt x="237" y="80"/>
                    <a:pt x="237" y="80"/>
                  </a:cubicBezTo>
                  <a:cubicBezTo>
                    <a:pt x="237" y="80"/>
                    <a:pt x="237" y="80"/>
                    <a:pt x="237" y="80"/>
                  </a:cubicBezTo>
                  <a:cubicBezTo>
                    <a:pt x="236" y="80"/>
                    <a:pt x="236" y="80"/>
                    <a:pt x="236" y="80"/>
                  </a:cubicBezTo>
                  <a:cubicBezTo>
                    <a:pt x="236" y="80"/>
                    <a:pt x="236" y="80"/>
                    <a:pt x="236" y="80"/>
                  </a:cubicBezTo>
                  <a:close/>
                  <a:moveTo>
                    <a:pt x="234" y="81"/>
                  </a:moveTo>
                  <a:cubicBezTo>
                    <a:pt x="234" y="80"/>
                    <a:pt x="234" y="80"/>
                    <a:pt x="234" y="80"/>
                  </a:cubicBezTo>
                  <a:cubicBezTo>
                    <a:pt x="234" y="80"/>
                    <a:pt x="234" y="80"/>
                    <a:pt x="234" y="80"/>
                  </a:cubicBezTo>
                  <a:cubicBezTo>
                    <a:pt x="234" y="80"/>
                    <a:pt x="234" y="80"/>
                    <a:pt x="234" y="80"/>
                  </a:cubicBezTo>
                  <a:cubicBezTo>
                    <a:pt x="234" y="80"/>
                    <a:pt x="234" y="80"/>
                    <a:pt x="234" y="80"/>
                  </a:cubicBezTo>
                  <a:cubicBezTo>
                    <a:pt x="234" y="81"/>
                    <a:pt x="234" y="81"/>
                    <a:pt x="234" y="81"/>
                  </a:cubicBezTo>
                  <a:close/>
                  <a:moveTo>
                    <a:pt x="225" y="82"/>
                  </a:moveTo>
                  <a:cubicBezTo>
                    <a:pt x="224" y="81"/>
                    <a:pt x="224" y="81"/>
                    <a:pt x="224" y="81"/>
                  </a:cubicBezTo>
                  <a:cubicBezTo>
                    <a:pt x="223" y="81"/>
                    <a:pt x="223" y="81"/>
                    <a:pt x="223" y="81"/>
                  </a:cubicBezTo>
                  <a:cubicBezTo>
                    <a:pt x="223" y="81"/>
                    <a:pt x="223" y="81"/>
                    <a:pt x="223" y="81"/>
                  </a:cubicBezTo>
                  <a:cubicBezTo>
                    <a:pt x="223" y="80"/>
                    <a:pt x="223" y="80"/>
                    <a:pt x="223" y="80"/>
                  </a:cubicBezTo>
                  <a:cubicBezTo>
                    <a:pt x="223" y="80"/>
                    <a:pt x="223" y="80"/>
                    <a:pt x="223" y="80"/>
                  </a:cubicBezTo>
                  <a:cubicBezTo>
                    <a:pt x="223" y="79"/>
                    <a:pt x="223" y="79"/>
                    <a:pt x="223" y="79"/>
                  </a:cubicBezTo>
                  <a:cubicBezTo>
                    <a:pt x="224" y="78"/>
                    <a:pt x="224" y="78"/>
                    <a:pt x="224" y="78"/>
                  </a:cubicBezTo>
                  <a:cubicBezTo>
                    <a:pt x="224" y="79"/>
                    <a:pt x="224" y="79"/>
                    <a:pt x="224" y="79"/>
                  </a:cubicBezTo>
                  <a:cubicBezTo>
                    <a:pt x="224" y="79"/>
                    <a:pt x="224" y="79"/>
                    <a:pt x="224" y="79"/>
                  </a:cubicBezTo>
                  <a:cubicBezTo>
                    <a:pt x="225" y="79"/>
                    <a:pt x="225" y="79"/>
                    <a:pt x="225" y="79"/>
                  </a:cubicBezTo>
                  <a:cubicBezTo>
                    <a:pt x="224" y="78"/>
                    <a:pt x="224" y="78"/>
                    <a:pt x="224" y="78"/>
                  </a:cubicBezTo>
                  <a:cubicBezTo>
                    <a:pt x="224" y="78"/>
                    <a:pt x="224" y="78"/>
                    <a:pt x="224" y="78"/>
                  </a:cubicBezTo>
                  <a:cubicBezTo>
                    <a:pt x="224" y="78"/>
                    <a:pt x="224" y="78"/>
                    <a:pt x="224" y="78"/>
                  </a:cubicBezTo>
                  <a:cubicBezTo>
                    <a:pt x="223" y="77"/>
                    <a:pt x="223" y="77"/>
                    <a:pt x="223" y="77"/>
                  </a:cubicBezTo>
                  <a:cubicBezTo>
                    <a:pt x="223" y="77"/>
                    <a:pt x="223" y="77"/>
                    <a:pt x="223" y="77"/>
                  </a:cubicBezTo>
                  <a:cubicBezTo>
                    <a:pt x="223" y="77"/>
                    <a:pt x="223" y="77"/>
                    <a:pt x="223" y="77"/>
                  </a:cubicBezTo>
                  <a:cubicBezTo>
                    <a:pt x="223" y="77"/>
                    <a:pt x="223" y="77"/>
                    <a:pt x="223" y="77"/>
                  </a:cubicBezTo>
                  <a:cubicBezTo>
                    <a:pt x="224" y="77"/>
                    <a:pt x="224" y="77"/>
                    <a:pt x="224" y="77"/>
                  </a:cubicBezTo>
                  <a:cubicBezTo>
                    <a:pt x="224" y="77"/>
                    <a:pt x="224" y="77"/>
                    <a:pt x="224" y="77"/>
                  </a:cubicBezTo>
                  <a:cubicBezTo>
                    <a:pt x="224" y="76"/>
                    <a:pt x="224" y="76"/>
                    <a:pt x="224" y="76"/>
                  </a:cubicBezTo>
                  <a:cubicBezTo>
                    <a:pt x="225" y="76"/>
                    <a:pt x="225" y="76"/>
                    <a:pt x="225" y="76"/>
                  </a:cubicBezTo>
                  <a:cubicBezTo>
                    <a:pt x="225" y="76"/>
                    <a:pt x="225" y="76"/>
                    <a:pt x="225" y="76"/>
                  </a:cubicBezTo>
                  <a:cubicBezTo>
                    <a:pt x="227" y="77"/>
                    <a:pt x="227" y="77"/>
                    <a:pt x="227" y="77"/>
                  </a:cubicBezTo>
                  <a:cubicBezTo>
                    <a:pt x="227" y="76"/>
                    <a:pt x="227" y="76"/>
                    <a:pt x="227" y="76"/>
                  </a:cubicBezTo>
                  <a:cubicBezTo>
                    <a:pt x="227" y="76"/>
                    <a:pt x="227" y="76"/>
                    <a:pt x="227" y="76"/>
                  </a:cubicBezTo>
                  <a:cubicBezTo>
                    <a:pt x="226" y="76"/>
                    <a:pt x="226" y="76"/>
                    <a:pt x="226" y="76"/>
                  </a:cubicBezTo>
                  <a:cubicBezTo>
                    <a:pt x="226" y="76"/>
                    <a:pt x="226" y="76"/>
                    <a:pt x="226" y="76"/>
                  </a:cubicBezTo>
                  <a:cubicBezTo>
                    <a:pt x="228" y="76"/>
                    <a:pt x="228" y="76"/>
                    <a:pt x="228" y="76"/>
                  </a:cubicBezTo>
                  <a:cubicBezTo>
                    <a:pt x="228" y="75"/>
                    <a:pt x="228" y="75"/>
                    <a:pt x="228" y="75"/>
                  </a:cubicBezTo>
                  <a:cubicBezTo>
                    <a:pt x="230" y="75"/>
                    <a:pt x="230" y="75"/>
                    <a:pt x="230" y="75"/>
                  </a:cubicBezTo>
                  <a:cubicBezTo>
                    <a:pt x="230" y="75"/>
                    <a:pt x="230" y="75"/>
                    <a:pt x="230" y="75"/>
                  </a:cubicBezTo>
                  <a:cubicBezTo>
                    <a:pt x="231" y="75"/>
                    <a:pt x="231" y="75"/>
                    <a:pt x="231" y="75"/>
                  </a:cubicBezTo>
                  <a:cubicBezTo>
                    <a:pt x="231" y="75"/>
                    <a:pt x="231" y="75"/>
                    <a:pt x="231" y="75"/>
                  </a:cubicBezTo>
                  <a:cubicBezTo>
                    <a:pt x="227" y="74"/>
                    <a:pt x="227" y="74"/>
                    <a:pt x="227" y="74"/>
                  </a:cubicBezTo>
                  <a:cubicBezTo>
                    <a:pt x="226" y="74"/>
                    <a:pt x="226" y="74"/>
                    <a:pt x="226" y="74"/>
                  </a:cubicBezTo>
                  <a:cubicBezTo>
                    <a:pt x="226" y="74"/>
                    <a:pt x="226" y="74"/>
                    <a:pt x="226" y="74"/>
                  </a:cubicBezTo>
                  <a:cubicBezTo>
                    <a:pt x="224" y="74"/>
                    <a:pt x="224" y="74"/>
                    <a:pt x="224" y="74"/>
                  </a:cubicBezTo>
                  <a:cubicBezTo>
                    <a:pt x="223" y="74"/>
                    <a:pt x="223" y="74"/>
                    <a:pt x="223" y="74"/>
                  </a:cubicBezTo>
                  <a:cubicBezTo>
                    <a:pt x="223" y="74"/>
                    <a:pt x="223" y="74"/>
                    <a:pt x="223" y="74"/>
                  </a:cubicBezTo>
                  <a:cubicBezTo>
                    <a:pt x="222" y="73"/>
                    <a:pt x="222" y="73"/>
                    <a:pt x="222" y="73"/>
                  </a:cubicBezTo>
                  <a:cubicBezTo>
                    <a:pt x="221" y="73"/>
                    <a:pt x="221" y="73"/>
                    <a:pt x="221" y="73"/>
                  </a:cubicBezTo>
                  <a:cubicBezTo>
                    <a:pt x="221" y="74"/>
                    <a:pt x="221" y="74"/>
                    <a:pt x="221" y="74"/>
                  </a:cubicBezTo>
                  <a:cubicBezTo>
                    <a:pt x="221" y="74"/>
                    <a:pt x="221" y="74"/>
                    <a:pt x="221" y="74"/>
                  </a:cubicBezTo>
                  <a:cubicBezTo>
                    <a:pt x="220" y="74"/>
                    <a:pt x="220" y="74"/>
                    <a:pt x="220" y="74"/>
                  </a:cubicBezTo>
                  <a:cubicBezTo>
                    <a:pt x="220" y="73"/>
                    <a:pt x="220" y="73"/>
                    <a:pt x="220" y="73"/>
                  </a:cubicBezTo>
                  <a:cubicBezTo>
                    <a:pt x="220" y="72"/>
                    <a:pt x="220" y="72"/>
                    <a:pt x="220" y="72"/>
                  </a:cubicBezTo>
                  <a:cubicBezTo>
                    <a:pt x="220" y="73"/>
                    <a:pt x="220" y="73"/>
                    <a:pt x="220" y="73"/>
                  </a:cubicBezTo>
                  <a:cubicBezTo>
                    <a:pt x="221" y="72"/>
                    <a:pt x="221" y="72"/>
                    <a:pt x="221" y="72"/>
                  </a:cubicBezTo>
                  <a:cubicBezTo>
                    <a:pt x="221" y="72"/>
                    <a:pt x="221" y="72"/>
                    <a:pt x="221" y="72"/>
                  </a:cubicBezTo>
                  <a:cubicBezTo>
                    <a:pt x="222" y="72"/>
                    <a:pt x="222" y="72"/>
                    <a:pt x="222" y="72"/>
                  </a:cubicBezTo>
                  <a:cubicBezTo>
                    <a:pt x="222" y="72"/>
                    <a:pt x="222" y="72"/>
                    <a:pt x="222" y="72"/>
                  </a:cubicBezTo>
                  <a:cubicBezTo>
                    <a:pt x="222" y="71"/>
                    <a:pt x="222" y="71"/>
                    <a:pt x="222" y="71"/>
                  </a:cubicBezTo>
                  <a:cubicBezTo>
                    <a:pt x="222" y="71"/>
                    <a:pt x="222" y="71"/>
                    <a:pt x="222" y="71"/>
                  </a:cubicBezTo>
                  <a:cubicBezTo>
                    <a:pt x="223" y="71"/>
                    <a:pt x="223" y="71"/>
                    <a:pt x="223" y="71"/>
                  </a:cubicBezTo>
                  <a:cubicBezTo>
                    <a:pt x="224" y="71"/>
                    <a:pt x="224" y="71"/>
                    <a:pt x="224" y="71"/>
                  </a:cubicBezTo>
                  <a:cubicBezTo>
                    <a:pt x="224" y="71"/>
                    <a:pt x="224" y="71"/>
                    <a:pt x="224" y="71"/>
                  </a:cubicBezTo>
                  <a:cubicBezTo>
                    <a:pt x="224" y="72"/>
                    <a:pt x="224" y="72"/>
                    <a:pt x="224" y="72"/>
                  </a:cubicBezTo>
                  <a:cubicBezTo>
                    <a:pt x="224" y="73"/>
                    <a:pt x="224" y="73"/>
                    <a:pt x="224" y="73"/>
                  </a:cubicBezTo>
                  <a:cubicBezTo>
                    <a:pt x="225" y="73"/>
                    <a:pt x="225" y="73"/>
                    <a:pt x="225" y="73"/>
                  </a:cubicBezTo>
                  <a:cubicBezTo>
                    <a:pt x="225" y="72"/>
                    <a:pt x="225" y="72"/>
                    <a:pt x="225" y="72"/>
                  </a:cubicBezTo>
                  <a:cubicBezTo>
                    <a:pt x="225" y="72"/>
                    <a:pt x="225" y="72"/>
                    <a:pt x="225" y="72"/>
                  </a:cubicBezTo>
                  <a:cubicBezTo>
                    <a:pt x="224" y="71"/>
                    <a:pt x="224" y="71"/>
                    <a:pt x="224" y="71"/>
                  </a:cubicBezTo>
                  <a:cubicBezTo>
                    <a:pt x="225" y="70"/>
                    <a:pt x="225" y="70"/>
                    <a:pt x="225" y="70"/>
                  </a:cubicBezTo>
                  <a:cubicBezTo>
                    <a:pt x="226" y="70"/>
                    <a:pt x="226" y="70"/>
                    <a:pt x="226" y="70"/>
                  </a:cubicBezTo>
                  <a:cubicBezTo>
                    <a:pt x="226" y="70"/>
                    <a:pt x="226" y="70"/>
                    <a:pt x="226" y="70"/>
                  </a:cubicBezTo>
                  <a:cubicBezTo>
                    <a:pt x="225" y="69"/>
                    <a:pt x="225" y="69"/>
                    <a:pt x="225" y="69"/>
                  </a:cubicBezTo>
                  <a:cubicBezTo>
                    <a:pt x="225" y="68"/>
                    <a:pt x="225" y="68"/>
                    <a:pt x="225" y="68"/>
                  </a:cubicBezTo>
                  <a:cubicBezTo>
                    <a:pt x="226" y="68"/>
                    <a:pt x="226" y="68"/>
                    <a:pt x="226" y="68"/>
                  </a:cubicBezTo>
                  <a:cubicBezTo>
                    <a:pt x="226" y="68"/>
                    <a:pt x="226" y="68"/>
                    <a:pt x="226" y="68"/>
                  </a:cubicBezTo>
                  <a:cubicBezTo>
                    <a:pt x="227" y="67"/>
                    <a:pt x="227" y="67"/>
                    <a:pt x="227" y="67"/>
                  </a:cubicBezTo>
                  <a:cubicBezTo>
                    <a:pt x="227" y="67"/>
                    <a:pt x="227" y="67"/>
                    <a:pt x="227" y="67"/>
                  </a:cubicBezTo>
                  <a:cubicBezTo>
                    <a:pt x="226" y="67"/>
                    <a:pt x="226" y="67"/>
                    <a:pt x="226" y="67"/>
                  </a:cubicBezTo>
                  <a:cubicBezTo>
                    <a:pt x="226" y="67"/>
                    <a:pt x="226" y="67"/>
                    <a:pt x="226" y="67"/>
                  </a:cubicBezTo>
                  <a:cubicBezTo>
                    <a:pt x="226" y="66"/>
                    <a:pt x="226" y="66"/>
                    <a:pt x="226" y="66"/>
                  </a:cubicBezTo>
                  <a:cubicBezTo>
                    <a:pt x="227" y="66"/>
                    <a:pt x="227" y="66"/>
                    <a:pt x="227" y="66"/>
                  </a:cubicBezTo>
                  <a:cubicBezTo>
                    <a:pt x="227" y="65"/>
                    <a:pt x="227" y="65"/>
                    <a:pt x="227" y="65"/>
                  </a:cubicBezTo>
                  <a:cubicBezTo>
                    <a:pt x="228" y="65"/>
                    <a:pt x="228" y="65"/>
                    <a:pt x="228" y="65"/>
                  </a:cubicBezTo>
                  <a:cubicBezTo>
                    <a:pt x="228" y="65"/>
                    <a:pt x="228" y="65"/>
                    <a:pt x="228" y="65"/>
                  </a:cubicBezTo>
                  <a:cubicBezTo>
                    <a:pt x="228" y="66"/>
                    <a:pt x="228" y="66"/>
                    <a:pt x="228" y="66"/>
                  </a:cubicBezTo>
                  <a:cubicBezTo>
                    <a:pt x="229" y="66"/>
                    <a:pt x="229" y="66"/>
                    <a:pt x="229" y="66"/>
                  </a:cubicBezTo>
                  <a:cubicBezTo>
                    <a:pt x="229" y="67"/>
                    <a:pt x="229" y="67"/>
                    <a:pt x="229" y="67"/>
                  </a:cubicBezTo>
                  <a:cubicBezTo>
                    <a:pt x="229" y="67"/>
                    <a:pt x="229" y="67"/>
                    <a:pt x="229" y="67"/>
                  </a:cubicBezTo>
                  <a:cubicBezTo>
                    <a:pt x="229" y="68"/>
                    <a:pt x="229" y="68"/>
                    <a:pt x="229" y="68"/>
                  </a:cubicBezTo>
                  <a:cubicBezTo>
                    <a:pt x="229" y="68"/>
                    <a:pt x="229" y="68"/>
                    <a:pt x="229" y="68"/>
                  </a:cubicBezTo>
                  <a:cubicBezTo>
                    <a:pt x="230" y="71"/>
                    <a:pt x="230" y="71"/>
                    <a:pt x="230" y="71"/>
                  </a:cubicBezTo>
                  <a:cubicBezTo>
                    <a:pt x="229" y="71"/>
                    <a:pt x="229" y="71"/>
                    <a:pt x="229" y="71"/>
                  </a:cubicBezTo>
                  <a:cubicBezTo>
                    <a:pt x="229" y="72"/>
                    <a:pt x="229" y="72"/>
                    <a:pt x="229" y="72"/>
                  </a:cubicBezTo>
                  <a:cubicBezTo>
                    <a:pt x="230" y="72"/>
                    <a:pt x="230" y="72"/>
                    <a:pt x="230" y="72"/>
                  </a:cubicBezTo>
                  <a:cubicBezTo>
                    <a:pt x="231" y="72"/>
                    <a:pt x="231" y="72"/>
                    <a:pt x="231" y="72"/>
                  </a:cubicBezTo>
                  <a:cubicBezTo>
                    <a:pt x="231" y="71"/>
                    <a:pt x="231" y="71"/>
                    <a:pt x="231" y="71"/>
                  </a:cubicBezTo>
                  <a:cubicBezTo>
                    <a:pt x="231" y="70"/>
                    <a:pt x="231" y="70"/>
                    <a:pt x="231" y="70"/>
                  </a:cubicBezTo>
                  <a:cubicBezTo>
                    <a:pt x="232" y="70"/>
                    <a:pt x="232" y="70"/>
                    <a:pt x="232" y="70"/>
                  </a:cubicBezTo>
                  <a:cubicBezTo>
                    <a:pt x="232" y="69"/>
                    <a:pt x="232" y="69"/>
                    <a:pt x="232" y="69"/>
                  </a:cubicBezTo>
                  <a:cubicBezTo>
                    <a:pt x="230" y="68"/>
                    <a:pt x="230" y="68"/>
                    <a:pt x="230" y="68"/>
                  </a:cubicBezTo>
                  <a:cubicBezTo>
                    <a:pt x="230" y="68"/>
                    <a:pt x="230" y="68"/>
                    <a:pt x="230" y="68"/>
                  </a:cubicBezTo>
                  <a:cubicBezTo>
                    <a:pt x="231" y="68"/>
                    <a:pt x="231" y="68"/>
                    <a:pt x="231" y="68"/>
                  </a:cubicBezTo>
                  <a:cubicBezTo>
                    <a:pt x="232" y="68"/>
                    <a:pt x="232" y="68"/>
                    <a:pt x="232" y="68"/>
                  </a:cubicBezTo>
                  <a:cubicBezTo>
                    <a:pt x="232" y="68"/>
                    <a:pt x="232" y="68"/>
                    <a:pt x="232" y="68"/>
                  </a:cubicBezTo>
                  <a:cubicBezTo>
                    <a:pt x="231" y="67"/>
                    <a:pt x="231" y="67"/>
                    <a:pt x="231" y="67"/>
                  </a:cubicBezTo>
                  <a:cubicBezTo>
                    <a:pt x="231" y="66"/>
                    <a:pt x="231" y="66"/>
                    <a:pt x="231" y="66"/>
                  </a:cubicBezTo>
                  <a:cubicBezTo>
                    <a:pt x="231" y="65"/>
                    <a:pt x="231" y="65"/>
                    <a:pt x="231" y="65"/>
                  </a:cubicBezTo>
                  <a:cubicBezTo>
                    <a:pt x="231" y="64"/>
                    <a:pt x="231" y="64"/>
                    <a:pt x="231" y="64"/>
                  </a:cubicBezTo>
                  <a:cubicBezTo>
                    <a:pt x="232" y="64"/>
                    <a:pt x="232" y="64"/>
                    <a:pt x="232" y="64"/>
                  </a:cubicBezTo>
                  <a:cubicBezTo>
                    <a:pt x="232" y="64"/>
                    <a:pt x="232" y="64"/>
                    <a:pt x="232" y="64"/>
                  </a:cubicBezTo>
                  <a:cubicBezTo>
                    <a:pt x="233" y="64"/>
                    <a:pt x="233" y="64"/>
                    <a:pt x="233" y="64"/>
                  </a:cubicBezTo>
                  <a:cubicBezTo>
                    <a:pt x="233" y="64"/>
                    <a:pt x="233" y="64"/>
                    <a:pt x="233" y="64"/>
                  </a:cubicBezTo>
                  <a:cubicBezTo>
                    <a:pt x="233" y="64"/>
                    <a:pt x="234" y="63"/>
                    <a:pt x="234" y="63"/>
                  </a:cubicBezTo>
                  <a:cubicBezTo>
                    <a:pt x="234" y="63"/>
                    <a:pt x="235" y="63"/>
                    <a:pt x="235" y="63"/>
                  </a:cubicBezTo>
                  <a:cubicBezTo>
                    <a:pt x="235" y="64"/>
                    <a:pt x="235" y="64"/>
                    <a:pt x="235" y="64"/>
                  </a:cubicBezTo>
                  <a:cubicBezTo>
                    <a:pt x="236" y="64"/>
                    <a:pt x="236" y="64"/>
                    <a:pt x="236" y="64"/>
                  </a:cubicBezTo>
                  <a:cubicBezTo>
                    <a:pt x="236" y="64"/>
                    <a:pt x="236" y="64"/>
                    <a:pt x="236" y="64"/>
                  </a:cubicBezTo>
                  <a:cubicBezTo>
                    <a:pt x="237" y="64"/>
                    <a:pt x="237" y="64"/>
                    <a:pt x="237" y="64"/>
                  </a:cubicBezTo>
                  <a:cubicBezTo>
                    <a:pt x="237" y="66"/>
                    <a:pt x="237" y="66"/>
                    <a:pt x="237" y="66"/>
                  </a:cubicBezTo>
                  <a:cubicBezTo>
                    <a:pt x="236" y="67"/>
                    <a:pt x="236" y="67"/>
                    <a:pt x="236" y="67"/>
                  </a:cubicBezTo>
                  <a:cubicBezTo>
                    <a:pt x="236" y="67"/>
                    <a:pt x="236" y="67"/>
                    <a:pt x="236" y="67"/>
                  </a:cubicBezTo>
                  <a:cubicBezTo>
                    <a:pt x="237" y="67"/>
                    <a:pt x="237" y="67"/>
                    <a:pt x="237" y="67"/>
                  </a:cubicBezTo>
                  <a:cubicBezTo>
                    <a:pt x="237" y="67"/>
                    <a:pt x="237" y="67"/>
                    <a:pt x="237" y="67"/>
                  </a:cubicBezTo>
                  <a:cubicBezTo>
                    <a:pt x="237" y="67"/>
                    <a:pt x="237" y="67"/>
                    <a:pt x="237" y="67"/>
                  </a:cubicBezTo>
                  <a:cubicBezTo>
                    <a:pt x="238" y="66"/>
                    <a:pt x="238" y="66"/>
                    <a:pt x="238" y="66"/>
                  </a:cubicBezTo>
                  <a:cubicBezTo>
                    <a:pt x="238" y="65"/>
                    <a:pt x="238" y="65"/>
                    <a:pt x="238" y="65"/>
                  </a:cubicBezTo>
                  <a:cubicBezTo>
                    <a:pt x="238" y="65"/>
                    <a:pt x="238" y="65"/>
                    <a:pt x="238" y="65"/>
                  </a:cubicBezTo>
                  <a:cubicBezTo>
                    <a:pt x="239" y="65"/>
                    <a:pt x="239" y="65"/>
                    <a:pt x="239" y="65"/>
                  </a:cubicBezTo>
                  <a:cubicBezTo>
                    <a:pt x="240" y="65"/>
                    <a:pt x="240" y="65"/>
                    <a:pt x="240" y="65"/>
                  </a:cubicBezTo>
                  <a:cubicBezTo>
                    <a:pt x="240" y="64"/>
                    <a:pt x="240" y="64"/>
                    <a:pt x="240" y="64"/>
                  </a:cubicBezTo>
                  <a:cubicBezTo>
                    <a:pt x="239" y="64"/>
                    <a:pt x="239" y="64"/>
                    <a:pt x="239" y="64"/>
                  </a:cubicBezTo>
                  <a:cubicBezTo>
                    <a:pt x="240" y="64"/>
                    <a:pt x="240" y="64"/>
                    <a:pt x="240" y="64"/>
                  </a:cubicBezTo>
                  <a:cubicBezTo>
                    <a:pt x="240" y="65"/>
                    <a:pt x="240" y="65"/>
                    <a:pt x="240" y="65"/>
                  </a:cubicBezTo>
                  <a:cubicBezTo>
                    <a:pt x="240" y="65"/>
                    <a:pt x="240" y="65"/>
                    <a:pt x="240" y="65"/>
                  </a:cubicBezTo>
                  <a:cubicBezTo>
                    <a:pt x="240" y="65"/>
                    <a:pt x="240" y="65"/>
                    <a:pt x="240" y="65"/>
                  </a:cubicBezTo>
                  <a:cubicBezTo>
                    <a:pt x="240" y="66"/>
                    <a:pt x="240" y="66"/>
                    <a:pt x="240" y="66"/>
                  </a:cubicBezTo>
                  <a:cubicBezTo>
                    <a:pt x="240" y="66"/>
                    <a:pt x="240" y="66"/>
                    <a:pt x="240" y="66"/>
                  </a:cubicBezTo>
                  <a:cubicBezTo>
                    <a:pt x="240" y="66"/>
                    <a:pt x="240" y="66"/>
                    <a:pt x="240" y="66"/>
                  </a:cubicBezTo>
                  <a:cubicBezTo>
                    <a:pt x="241" y="67"/>
                    <a:pt x="241" y="67"/>
                    <a:pt x="241" y="67"/>
                  </a:cubicBezTo>
                  <a:cubicBezTo>
                    <a:pt x="241" y="67"/>
                    <a:pt x="241" y="67"/>
                    <a:pt x="241" y="67"/>
                  </a:cubicBezTo>
                  <a:cubicBezTo>
                    <a:pt x="241" y="68"/>
                    <a:pt x="241" y="68"/>
                    <a:pt x="241" y="68"/>
                  </a:cubicBezTo>
                  <a:cubicBezTo>
                    <a:pt x="240" y="69"/>
                    <a:pt x="240" y="69"/>
                    <a:pt x="240" y="69"/>
                  </a:cubicBezTo>
                  <a:cubicBezTo>
                    <a:pt x="240" y="70"/>
                    <a:pt x="240" y="70"/>
                    <a:pt x="240" y="70"/>
                  </a:cubicBezTo>
                  <a:cubicBezTo>
                    <a:pt x="240" y="71"/>
                    <a:pt x="240" y="71"/>
                    <a:pt x="240" y="71"/>
                  </a:cubicBezTo>
                  <a:cubicBezTo>
                    <a:pt x="239" y="71"/>
                    <a:pt x="239" y="71"/>
                    <a:pt x="239" y="71"/>
                  </a:cubicBezTo>
                  <a:cubicBezTo>
                    <a:pt x="239" y="72"/>
                    <a:pt x="239" y="72"/>
                    <a:pt x="239" y="72"/>
                  </a:cubicBezTo>
                  <a:cubicBezTo>
                    <a:pt x="238" y="73"/>
                    <a:pt x="238" y="73"/>
                    <a:pt x="238" y="73"/>
                  </a:cubicBezTo>
                  <a:cubicBezTo>
                    <a:pt x="237" y="73"/>
                    <a:pt x="237" y="73"/>
                    <a:pt x="237" y="73"/>
                  </a:cubicBezTo>
                  <a:cubicBezTo>
                    <a:pt x="237" y="74"/>
                    <a:pt x="237" y="74"/>
                    <a:pt x="237" y="74"/>
                  </a:cubicBezTo>
                  <a:cubicBezTo>
                    <a:pt x="237" y="74"/>
                    <a:pt x="237" y="74"/>
                    <a:pt x="237" y="74"/>
                  </a:cubicBezTo>
                  <a:cubicBezTo>
                    <a:pt x="236" y="75"/>
                    <a:pt x="236" y="75"/>
                    <a:pt x="236" y="75"/>
                  </a:cubicBezTo>
                  <a:cubicBezTo>
                    <a:pt x="236" y="75"/>
                    <a:pt x="236" y="75"/>
                    <a:pt x="236" y="75"/>
                  </a:cubicBezTo>
                  <a:cubicBezTo>
                    <a:pt x="235" y="75"/>
                    <a:pt x="235" y="75"/>
                    <a:pt x="235" y="75"/>
                  </a:cubicBezTo>
                  <a:cubicBezTo>
                    <a:pt x="235" y="75"/>
                    <a:pt x="235" y="75"/>
                    <a:pt x="235" y="75"/>
                  </a:cubicBezTo>
                  <a:cubicBezTo>
                    <a:pt x="235" y="76"/>
                    <a:pt x="235" y="76"/>
                    <a:pt x="235" y="76"/>
                  </a:cubicBezTo>
                  <a:cubicBezTo>
                    <a:pt x="236" y="76"/>
                    <a:pt x="236" y="76"/>
                    <a:pt x="236" y="76"/>
                  </a:cubicBezTo>
                  <a:cubicBezTo>
                    <a:pt x="236" y="77"/>
                    <a:pt x="236" y="77"/>
                    <a:pt x="236" y="77"/>
                  </a:cubicBezTo>
                  <a:cubicBezTo>
                    <a:pt x="235" y="78"/>
                    <a:pt x="235" y="78"/>
                    <a:pt x="235" y="78"/>
                  </a:cubicBezTo>
                  <a:cubicBezTo>
                    <a:pt x="234" y="78"/>
                    <a:pt x="234" y="78"/>
                    <a:pt x="234" y="78"/>
                  </a:cubicBezTo>
                  <a:cubicBezTo>
                    <a:pt x="234" y="78"/>
                    <a:pt x="234" y="78"/>
                    <a:pt x="234" y="78"/>
                  </a:cubicBezTo>
                  <a:cubicBezTo>
                    <a:pt x="234" y="77"/>
                    <a:pt x="234" y="77"/>
                    <a:pt x="234" y="77"/>
                  </a:cubicBezTo>
                  <a:cubicBezTo>
                    <a:pt x="234" y="77"/>
                    <a:pt x="234" y="77"/>
                    <a:pt x="234" y="77"/>
                  </a:cubicBezTo>
                  <a:cubicBezTo>
                    <a:pt x="233" y="77"/>
                    <a:pt x="233" y="77"/>
                    <a:pt x="233" y="77"/>
                  </a:cubicBezTo>
                  <a:cubicBezTo>
                    <a:pt x="233" y="78"/>
                    <a:pt x="233" y="78"/>
                    <a:pt x="233" y="78"/>
                  </a:cubicBezTo>
                  <a:cubicBezTo>
                    <a:pt x="233" y="78"/>
                    <a:pt x="233" y="78"/>
                    <a:pt x="233" y="78"/>
                  </a:cubicBezTo>
                  <a:cubicBezTo>
                    <a:pt x="232" y="79"/>
                    <a:pt x="232" y="79"/>
                    <a:pt x="232" y="79"/>
                  </a:cubicBezTo>
                  <a:cubicBezTo>
                    <a:pt x="231" y="79"/>
                    <a:pt x="231" y="79"/>
                    <a:pt x="231" y="79"/>
                  </a:cubicBezTo>
                  <a:cubicBezTo>
                    <a:pt x="231" y="80"/>
                    <a:pt x="231" y="80"/>
                    <a:pt x="231" y="80"/>
                  </a:cubicBezTo>
                  <a:cubicBezTo>
                    <a:pt x="232" y="80"/>
                    <a:pt x="232" y="80"/>
                    <a:pt x="232" y="80"/>
                  </a:cubicBezTo>
                  <a:cubicBezTo>
                    <a:pt x="232" y="80"/>
                    <a:pt x="232" y="80"/>
                    <a:pt x="232" y="80"/>
                  </a:cubicBezTo>
                  <a:cubicBezTo>
                    <a:pt x="232" y="80"/>
                    <a:pt x="232" y="80"/>
                    <a:pt x="232" y="80"/>
                  </a:cubicBezTo>
                  <a:cubicBezTo>
                    <a:pt x="232" y="81"/>
                    <a:pt x="232" y="81"/>
                    <a:pt x="232" y="81"/>
                  </a:cubicBezTo>
                  <a:cubicBezTo>
                    <a:pt x="232" y="81"/>
                    <a:pt x="232" y="81"/>
                    <a:pt x="232" y="81"/>
                  </a:cubicBezTo>
                  <a:cubicBezTo>
                    <a:pt x="232" y="82"/>
                    <a:pt x="232" y="82"/>
                    <a:pt x="232" y="82"/>
                  </a:cubicBezTo>
                  <a:cubicBezTo>
                    <a:pt x="232" y="82"/>
                    <a:pt x="232" y="82"/>
                    <a:pt x="232" y="82"/>
                  </a:cubicBezTo>
                  <a:cubicBezTo>
                    <a:pt x="231" y="81"/>
                    <a:pt x="231" y="81"/>
                    <a:pt x="231" y="81"/>
                  </a:cubicBezTo>
                  <a:cubicBezTo>
                    <a:pt x="231" y="80"/>
                    <a:pt x="231" y="80"/>
                    <a:pt x="231" y="80"/>
                  </a:cubicBezTo>
                  <a:cubicBezTo>
                    <a:pt x="231" y="80"/>
                    <a:pt x="231" y="80"/>
                    <a:pt x="231" y="80"/>
                  </a:cubicBezTo>
                  <a:cubicBezTo>
                    <a:pt x="230" y="80"/>
                    <a:pt x="230" y="80"/>
                    <a:pt x="230" y="80"/>
                  </a:cubicBezTo>
                  <a:cubicBezTo>
                    <a:pt x="230" y="81"/>
                    <a:pt x="230" y="81"/>
                    <a:pt x="230" y="81"/>
                  </a:cubicBezTo>
                  <a:cubicBezTo>
                    <a:pt x="231" y="82"/>
                    <a:pt x="231" y="82"/>
                    <a:pt x="231" y="82"/>
                  </a:cubicBezTo>
                  <a:cubicBezTo>
                    <a:pt x="230" y="82"/>
                    <a:pt x="230" y="82"/>
                    <a:pt x="230" y="82"/>
                  </a:cubicBezTo>
                  <a:cubicBezTo>
                    <a:pt x="228" y="82"/>
                    <a:pt x="228" y="82"/>
                    <a:pt x="228" y="82"/>
                  </a:cubicBezTo>
                  <a:cubicBezTo>
                    <a:pt x="227" y="82"/>
                    <a:pt x="227" y="82"/>
                    <a:pt x="227" y="82"/>
                  </a:cubicBezTo>
                  <a:cubicBezTo>
                    <a:pt x="227" y="81"/>
                    <a:pt x="227" y="81"/>
                    <a:pt x="227" y="81"/>
                  </a:cubicBezTo>
                  <a:cubicBezTo>
                    <a:pt x="227" y="82"/>
                    <a:pt x="227" y="82"/>
                    <a:pt x="227" y="82"/>
                  </a:cubicBezTo>
                  <a:cubicBezTo>
                    <a:pt x="226" y="82"/>
                    <a:pt x="226" y="82"/>
                    <a:pt x="226" y="82"/>
                  </a:cubicBezTo>
                  <a:cubicBezTo>
                    <a:pt x="226" y="81"/>
                    <a:pt x="226" y="81"/>
                    <a:pt x="226" y="81"/>
                  </a:cubicBezTo>
                  <a:cubicBezTo>
                    <a:pt x="226" y="80"/>
                    <a:pt x="226" y="80"/>
                    <a:pt x="226" y="80"/>
                  </a:cubicBezTo>
                  <a:cubicBezTo>
                    <a:pt x="225" y="81"/>
                    <a:pt x="225" y="81"/>
                    <a:pt x="225" y="81"/>
                  </a:cubicBezTo>
                  <a:cubicBezTo>
                    <a:pt x="225" y="81"/>
                    <a:pt x="225" y="81"/>
                    <a:pt x="225" y="81"/>
                  </a:cubicBezTo>
                  <a:cubicBezTo>
                    <a:pt x="225" y="82"/>
                    <a:pt x="225" y="82"/>
                    <a:pt x="225" y="82"/>
                  </a:cubicBezTo>
                  <a:close/>
                  <a:moveTo>
                    <a:pt x="167" y="60"/>
                  </a:moveTo>
                  <a:cubicBezTo>
                    <a:pt x="167" y="59"/>
                    <a:pt x="167" y="59"/>
                    <a:pt x="167" y="59"/>
                  </a:cubicBezTo>
                  <a:cubicBezTo>
                    <a:pt x="167" y="58"/>
                    <a:pt x="167" y="58"/>
                    <a:pt x="167" y="58"/>
                  </a:cubicBezTo>
                  <a:cubicBezTo>
                    <a:pt x="169" y="57"/>
                    <a:pt x="169" y="57"/>
                    <a:pt x="169" y="57"/>
                  </a:cubicBezTo>
                  <a:cubicBezTo>
                    <a:pt x="170" y="57"/>
                    <a:pt x="170" y="57"/>
                    <a:pt x="170" y="57"/>
                  </a:cubicBezTo>
                  <a:cubicBezTo>
                    <a:pt x="171" y="56"/>
                    <a:pt x="171" y="56"/>
                    <a:pt x="171" y="56"/>
                  </a:cubicBezTo>
                  <a:cubicBezTo>
                    <a:pt x="171" y="56"/>
                    <a:pt x="171" y="56"/>
                    <a:pt x="171" y="56"/>
                  </a:cubicBezTo>
                  <a:cubicBezTo>
                    <a:pt x="173" y="55"/>
                    <a:pt x="173" y="55"/>
                    <a:pt x="173" y="55"/>
                  </a:cubicBezTo>
                  <a:cubicBezTo>
                    <a:pt x="174" y="55"/>
                    <a:pt x="174" y="55"/>
                    <a:pt x="174" y="55"/>
                  </a:cubicBezTo>
                  <a:cubicBezTo>
                    <a:pt x="175" y="55"/>
                    <a:pt x="175" y="55"/>
                    <a:pt x="175" y="55"/>
                  </a:cubicBezTo>
                  <a:cubicBezTo>
                    <a:pt x="175" y="55"/>
                    <a:pt x="175" y="55"/>
                    <a:pt x="175" y="55"/>
                  </a:cubicBezTo>
                  <a:cubicBezTo>
                    <a:pt x="177" y="55"/>
                    <a:pt x="177" y="55"/>
                    <a:pt x="177" y="55"/>
                  </a:cubicBezTo>
                  <a:cubicBezTo>
                    <a:pt x="177" y="55"/>
                    <a:pt x="177" y="55"/>
                    <a:pt x="177" y="55"/>
                  </a:cubicBezTo>
                  <a:cubicBezTo>
                    <a:pt x="177" y="55"/>
                    <a:pt x="177" y="55"/>
                    <a:pt x="177" y="55"/>
                  </a:cubicBezTo>
                  <a:cubicBezTo>
                    <a:pt x="175" y="56"/>
                    <a:pt x="175" y="56"/>
                    <a:pt x="175" y="56"/>
                  </a:cubicBezTo>
                  <a:cubicBezTo>
                    <a:pt x="174" y="57"/>
                    <a:pt x="174" y="57"/>
                    <a:pt x="174" y="57"/>
                  </a:cubicBezTo>
                  <a:cubicBezTo>
                    <a:pt x="171" y="59"/>
                    <a:pt x="171" y="59"/>
                    <a:pt x="171" y="59"/>
                  </a:cubicBezTo>
                  <a:cubicBezTo>
                    <a:pt x="170" y="60"/>
                    <a:pt x="170" y="60"/>
                    <a:pt x="170" y="60"/>
                  </a:cubicBezTo>
                  <a:cubicBezTo>
                    <a:pt x="170" y="60"/>
                    <a:pt x="170" y="60"/>
                    <a:pt x="170" y="60"/>
                  </a:cubicBezTo>
                  <a:cubicBezTo>
                    <a:pt x="169" y="60"/>
                    <a:pt x="169" y="60"/>
                    <a:pt x="169" y="60"/>
                  </a:cubicBezTo>
                  <a:cubicBezTo>
                    <a:pt x="169" y="60"/>
                    <a:pt x="169" y="60"/>
                    <a:pt x="169" y="60"/>
                  </a:cubicBezTo>
                  <a:cubicBezTo>
                    <a:pt x="168" y="61"/>
                    <a:pt x="168" y="61"/>
                    <a:pt x="168" y="61"/>
                  </a:cubicBezTo>
                  <a:cubicBezTo>
                    <a:pt x="168" y="60"/>
                    <a:pt x="168" y="60"/>
                    <a:pt x="168" y="60"/>
                  </a:cubicBezTo>
                  <a:cubicBezTo>
                    <a:pt x="168" y="60"/>
                    <a:pt x="168" y="60"/>
                    <a:pt x="168" y="60"/>
                  </a:cubicBezTo>
                  <a:cubicBezTo>
                    <a:pt x="167" y="60"/>
                    <a:pt x="167" y="60"/>
                    <a:pt x="167" y="60"/>
                  </a:cubicBezTo>
                  <a:close/>
                  <a:moveTo>
                    <a:pt x="210" y="76"/>
                  </a:moveTo>
                  <a:cubicBezTo>
                    <a:pt x="210" y="76"/>
                    <a:pt x="210" y="76"/>
                    <a:pt x="210" y="76"/>
                  </a:cubicBezTo>
                  <a:cubicBezTo>
                    <a:pt x="210" y="75"/>
                    <a:pt x="210" y="75"/>
                    <a:pt x="210" y="75"/>
                  </a:cubicBezTo>
                  <a:cubicBezTo>
                    <a:pt x="211" y="75"/>
                    <a:pt x="211" y="75"/>
                    <a:pt x="211" y="75"/>
                  </a:cubicBezTo>
                  <a:cubicBezTo>
                    <a:pt x="211" y="75"/>
                    <a:pt x="211" y="75"/>
                    <a:pt x="211" y="75"/>
                  </a:cubicBezTo>
                  <a:cubicBezTo>
                    <a:pt x="211" y="74"/>
                    <a:pt x="211" y="74"/>
                    <a:pt x="211" y="74"/>
                  </a:cubicBezTo>
                  <a:cubicBezTo>
                    <a:pt x="212" y="74"/>
                    <a:pt x="212" y="74"/>
                    <a:pt x="212" y="74"/>
                  </a:cubicBezTo>
                  <a:cubicBezTo>
                    <a:pt x="213" y="73"/>
                    <a:pt x="213" y="73"/>
                    <a:pt x="213" y="73"/>
                  </a:cubicBezTo>
                  <a:cubicBezTo>
                    <a:pt x="213" y="73"/>
                    <a:pt x="213" y="73"/>
                    <a:pt x="213" y="73"/>
                  </a:cubicBezTo>
                  <a:cubicBezTo>
                    <a:pt x="213" y="74"/>
                    <a:pt x="213" y="74"/>
                    <a:pt x="213" y="74"/>
                  </a:cubicBezTo>
                  <a:cubicBezTo>
                    <a:pt x="214" y="74"/>
                    <a:pt x="214" y="74"/>
                    <a:pt x="214" y="74"/>
                  </a:cubicBezTo>
                  <a:cubicBezTo>
                    <a:pt x="214" y="75"/>
                    <a:pt x="214" y="75"/>
                    <a:pt x="214" y="75"/>
                  </a:cubicBezTo>
                  <a:cubicBezTo>
                    <a:pt x="213" y="76"/>
                    <a:pt x="213" y="76"/>
                    <a:pt x="213" y="76"/>
                  </a:cubicBezTo>
                  <a:cubicBezTo>
                    <a:pt x="213" y="77"/>
                    <a:pt x="213" y="77"/>
                    <a:pt x="213" y="77"/>
                  </a:cubicBezTo>
                  <a:cubicBezTo>
                    <a:pt x="212" y="77"/>
                    <a:pt x="212" y="77"/>
                    <a:pt x="212" y="77"/>
                  </a:cubicBezTo>
                  <a:cubicBezTo>
                    <a:pt x="211" y="77"/>
                    <a:pt x="211" y="77"/>
                    <a:pt x="211" y="77"/>
                  </a:cubicBezTo>
                  <a:cubicBezTo>
                    <a:pt x="211" y="77"/>
                    <a:pt x="211" y="77"/>
                    <a:pt x="211" y="77"/>
                  </a:cubicBezTo>
                  <a:cubicBezTo>
                    <a:pt x="210" y="76"/>
                    <a:pt x="210" y="76"/>
                    <a:pt x="210" y="76"/>
                  </a:cubicBezTo>
                  <a:cubicBezTo>
                    <a:pt x="210" y="76"/>
                    <a:pt x="210" y="76"/>
                    <a:pt x="210" y="76"/>
                  </a:cubicBezTo>
                  <a:close/>
                  <a:moveTo>
                    <a:pt x="176" y="75"/>
                  </a:moveTo>
                  <a:cubicBezTo>
                    <a:pt x="176" y="74"/>
                    <a:pt x="176" y="74"/>
                    <a:pt x="176" y="74"/>
                  </a:cubicBezTo>
                  <a:cubicBezTo>
                    <a:pt x="176" y="73"/>
                    <a:pt x="176" y="73"/>
                    <a:pt x="176" y="73"/>
                  </a:cubicBezTo>
                  <a:cubicBezTo>
                    <a:pt x="176" y="72"/>
                    <a:pt x="176" y="72"/>
                    <a:pt x="176" y="72"/>
                  </a:cubicBezTo>
                  <a:cubicBezTo>
                    <a:pt x="177" y="72"/>
                    <a:pt x="177" y="72"/>
                    <a:pt x="177" y="72"/>
                  </a:cubicBezTo>
                  <a:cubicBezTo>
                    <a:pt x="179" y="72"/>
                    <a:pt x="179" y="72"/>
                    <a:pt x="179" y="72"/>
                  </a:cubicBezTo>
                  <a:cubicBezTo>
                    <a:pt x="179" y="72"/>
                    <a:pt x="179" y="72"/>
                    <a:pt x="179" y="72"/>
                  </a:cubicBezTo>
                  <a:cubicBezTo>
                    <a:pt x="180" y="72"/>
                    <a:pt x="180" y="72"/>
                    <a:pt x="180" y="72"/>
                  </a:cubicBezTo>
                  <a:cubicBezTo>
                    <a:pt x="181" y="72"/>
                    <a:pt x="181" y="72"/>
                    <a:pt x="181" y="72"/>
                  </a:cubicBezTo>
                  <a:cubicBezTo>
                    <a:pt x="182" y="71"/>
                    <a:pt x="182" y="71"/>
                    <a:pt x="182" y="71"/>
                  </a:cubicBezTo>
                  <a:cubicBezTo>
                    <a:pt x="184" y="71"/>
                    <a:pt x="184" y="71"/>
                    <a:pt x="184" y="71"/>
                  </a:cubicBezTo>
                  <a:cubicBezTo>
                    <a:pt x="185" y="72"/>
                    <a:pt x="185" y="72"/>
                    <a:pt x="185" y="72"/>
                  </a:cubicBezTo>
                  <a:cubicBezTo>
                    <a:pt x="186" y="72"/>
                    <a:pt x="186" y="72"/>
                    <a:pt x="186" y="72"/>
                  </a:cubicBezTo>
                  <a:cubicBezTo>
                    <a:pt x="187" y="72"/>
                    <a:pt x="187" y="72"/>
                    <a:pt x="187" y="72"/>
                  </a:cubicBezTo>
                  <a:cubicBezTo>
                    <a:pt x="187" y="71"/>
                    <a:pt x="187" y="71"/>
                    <a:pt x="187" y="71"/>
                  </a:cubicBezTo>
                  <a:cubicBezTo>
                    <a:pt x="189" y="71"/>
                    <a:pt x="189" y="71"/>
                    <a:pt x="189" y="71"/>
                  </a:cubicBezTo>
                  <a:cubicBezTo>
                    <a:pt x="190" y="71"/>
                    <a:pt x="190" y="71"/>
                    <a:pt x="190" y="71"/>
                  </a:cubicBezTo>
                  <a:cubicBezTo>
                    <a:pt x="190" y="70"/>
                    <a:pt x="190" y="70"/>
                    <a:pt x="190" y="70"/>
                  </a:cubicBezTo>
                  <a:cubicBezTo>
                    <a:pt x="190" y="70"/>
                    <a:pt x="190" y="70"/>
                    <a:pt x="190" y="70"/>
                  </a:cubicBezTo>
                  <a:cubicBezTo>
                    <a:pt x="189" y="71"/>
                    <a:pt x="189" y="71"/>
                    <a:pt x="189" y="71"/>
                  </a:cubicBezTo>
                  <a:cubicBezTo>
                    <a:pt x="188" y="71"/>
                    <a:pt x="188" y="71"/>
                    <a:pt x="188" y="71"/>
                  </a:cubicBezTo>
                  <a:cubicBezTo>
                    <a:pt x="188" y="70"/>
                    <a:pt x="188" y="70"/>
                    <a:pt x="188" y="70"/>
                  </a:cubicBezTo>
                  <a:cubicBezTo>
                    <a:pt x="187" y="71"/>
                    <a:pt x="187" y="71"/>
                    <a:pt x="187" y="71"/>
                  </a:cubicBezTo>
                  <a:cubicBezTo>
                    <a:pt x="186" y="71"/>
                    <a:pt x="186" y="71"/>
                    <a:pt x="186" y="71"/>
                  </a:cubicBezTo>
                  <a:cubicBezTo>
                    <a:pt x="186" y="70"/>
                    <a:pt x="186" y="70"/>
                    <a:pt x="186" y="70"/>
                  </a:cubicBezTo>
                  <a:cubicBezTo>
                    <a:pt x="185" y="70"/>
                    <a:pt x="185" y="70"/>
                    <a:pt x="185" y="70"/>
                  </a:cubicBezTo>
                  <a:cubicBezTo>
                    <a:pt x="184" y="70"/>
                    <a:pt x="184" y="70"/>
                    <a:pt x="184" y="70"/>
                  </a:cubicBezTo>
                  <a:cubicBezTo>
                    <a:pt x="183" y="70"/>
                    <a:pt x="183" y="70"/>
                    <a:pt x="183" y="70"/>
                  </a:cubicBezTo>
                  <a:cubicBezTo>
                    <a:pt x="183" y="70"/>
                    <a:pt x="183" y="70"/>
                    <a:pt x="183" y="70"/>
                  </a:cubicBezTo>
                  <a:cubicBezTo>
                    <a:pt x="182" y="70"/>
                    <a:pt x="182" y="70"/>
                    <a:pt x="182" y="70"/>
                  </a:cubicBezTo>
                  <a:cubicBezTo>
                    <a:pt x="181" y="70"/>
                    <a:pt x="181" y="70"/>
                    <a:pt x="181" y="70"/>
                  </a:cubicBezTo>
                  <a:cubicBezTo>
                    <a:pt x="180" y="70"/>
                    <a:pt x="180" y="70"/>
                    <a:pt x="180" y="70"/>
                  </a:cubicBezTo>
                  <a:cubicBezTo>
                    <a:pt x="180" y="69"/>
                    <a:pt x="180" y="69"/>
                    <a:pt x="180" y="69"/>
                  </a:cubicBezTo>
                  <a:cubicBezTo>
                    <a:pt x="181" y="69"/>
                    <a:pt x="181" y="69"/>
                    <a:pt x="181" y="69"/>
                  </a:cubicBezTo>
                  <a:cubicBezTo>
                    <a:pt x="182" y="68"/>
                    <a:pt x="182" y="68"/>
                    <a:pt x="182" y="68"/>
                  </a:cubicBezTo>
                  <a:cubicBezTo>
                    <a:pt x="182" y="68"/>
                    <a:pt x="182" y="68"/>
                    <a:pt x="182" y="68"/>
                  </a:cubicBezTo>
                  <a:cubicBezTo>
                    <a:pt x="181" y="68"/>
                    <a:pt x="181" y="68"/>
                    <a:pt x="181" y="68"/>
                  </a:cubicBezTo>
                  <a:cubicBezTo>
                    <a:pt x="180" y="69"/>
                    <a:pt x="180" y="69"/>
                    <a:pt x="180" y="69"/>
                  </a:cubicBezTo>
                  <a:cubicBezTo>
                    <a:pt x="180" y="68"/>
                    <a:pt x="180" y="68"/>
                    <a:pt x="180" y="68"/>
                  </a:cubicBezTo>
                  <a:cubicBezTo>
                    <a:pt x="179" y="68"/>
                    <a:pt x="179" y="68"/>
                    <a:pt x="179" y="68"/>
                  </a:cubicBezTo>
                  <a:cubicBezTo>
                    <a:pt x="179" y="69"/>
                    <a:pt x="179" y="69"/>
                    <a:pt x="179" y="69"/>
                  </a:cubicBezTo>
                  <a:cubicBezTo>
                    <a:pt x="178" y="70"/>
                    <a:pt x="178" y="70"/>
                    <a:pt x="178" y="70"/>
                  </a:cubicBezTo>
                  <a:cubicBezTo>
                    <a:pt x="178" y="70"/>
                    <a:pt x="178" y="70"/>
                    <a:pt x="178" y="70"/>
                  </a:cubicBezTo>
                  <a:cubicBezTo>
                    <a:pt x="177" y="70"/>
                    <a:pt x="177" y="70"/>
                    <a:pt x="177" y="70"/>
                  </a:cubicBezTo>
                  <a:cubicBezTo>
                    <a:pt x="176" y="70"/>
                    <a:pt x="176" y="70"/>
                    <a:pt x="176" y="70"/>
                  </a:cubicBezTo>
                  <a:cubicBezTo>
                    <a:pt x="176" y="69"/>
                    <a:pt x="176" y="69"/>
                    <a:pt x="176" y="69"/>
                  </a:cubicBezTo>
                  <a:cubicBezTo>
                    <a:pt x="176" y="69"/>
                    <a:pt x="176" y="69"/>
                    <a:pt x="176" y="69"/>
                  </a:cubicBezTo>
                  <a:cubicBezTo>
                    <a:pt x="176" y="69"/>
                    <a:pt x="176" y="69"/>
                    <a:pt x="176" y="69"/>
                  </a:cubicBezTo>
                  <a:cubicBezTo>
                    <a:pt x="175" y="68"/>
                    <a:pt x="175" y="68"/>
                    <a:pt x="175" y="68"/>
                  </a:cubicBezTo>
                  <a:cubicBezTo>
                    <a:pt x="175" y="69"/>
                    <a:pt x="175" y="69"/>
                    <a:pt x="175" y="69"/>
                  </a:cubicBezTo>
                  <a:cubicBezTo>
                    <a:pt x="175" y="70"/>
                    <a:pt x="175" y="70"/>
                    <a:pt x="175" y="70"/>
                  </a:cubicBezTo>
                  <a:cubicBezTo>
                    <a:pt x="174" y="69"/>
                    <a:pt x="174" y="69"/>
                    <a:pt x="174" y="69"/>
                  </a:cubicBezTo>
                  <a:cubicBezTo>
                    <a:pt x="174" y="68"/>
                    <a:pt x="174" y="68"/>
                    <a:pt x="174" y="68"/>
                  </a:cubicBezTo>
                  <a:cubicBezTo>
                    <a:pt x="173" y="68"/>
                    <a:pt x="173" y="68"/>
                    <a:pt x="173" y="68"/>
                  </a:cubicBezTo>
                  <a:cubicBezTo>
                    <a:pt x="173" y="67"/>
                    <a:pt x="173" y="67"/>
                    <a:pt x="173" y="67"/>
                  </a:cubicBezTo>
                  <a:cubicBezTo>
                    <a:pt x="173" y="67"/>
                    <a:pt x="173" y="67"/>
                    <a:pt x="173" y="67"/>
                  </a:cubicBezTo>
                  <a:cubicBezTo>
                    <a:pt x="172" y="68"/>
                    <a:pt x="172" y="68"/>
                    <a:pt x="172" y="68"/>
                  </a:cubicBezTo>
                  <a:cubicBezTo>
                    <a:pt x="172" y="68"/>
                    <a:pt x="172" y="68"/>
                    <a:pt x="172" y="68"/>
                  </a:cubicBezTo>
                  <a:cubicBezTo>
                    <a:pt x="171" y="67"/>
                    <a:pt x="171" y="67"/>
                    <a:pt x="171" y="67"/>
                  </a:cubicBezTo>
                  <a:cubicBezTo>
                    <a:pt x="169" y="66"/>
                    <a:pt x="169" y="66"/>
                    <a:pt x="169" y="66"/>
                  </a:cubicBezTo>
                  <a:cubicBezTo>
                    <a:pt x="169" y="65"/>
                    <a:pt x="169" y="65"/>
                    <a:pt x="169" y="65"/>
                  </a:cubicBezTo>
                  <a:cubicBezTo>
                    <a:pt x="170" y="65"/>
                    <a:pt x="170" y="65"/>
                    <a:pt x="170" y="65"/>
                  </a:cubicBezTo>
                  <a:cubicBezTo>
                    <a:pt x="170" y="65"/>
                    <a:pt x="170" y="65"/>
                    <a:pt x="170" y="65"/>
                  </a:cubicBezTo>
                  <a:cubicBezTo>
                    <a:pt x="170" y="64"/>
                    <a:pt x="170" y="64"/>
                    <a:pt x="170" y="64"/>
                  </a:cubicBezTo>
                  <a:cubicBezTo>
                    <a:pt x="172" y="63"/>
                    <a:pt x="172" y="63"/>
                    <a:pt x="172" y="63"/>
                  </a:cubicBezTo>
                  <a:cubicBezTo>
                    <a:pt x="173" y="63"/>
                    <a:pt x="173" y="63"/>
                    <a:pt x="173" y="63"/>
                  </a:cubicBezTo>
                  <a:cubicBezTo>
                    <a:pt x="173" y="63"/>
                    <a:pt x="173" y="63"/>
                    <a:pt x="173" y="63"/>
                  </a:cubicBezTo>
                  <a:cubicBezTo>
                    <a:pt x="175" y="63"/>
                    <a:pt x="175" y="63"/>
                    <a:pt x="175" y="63"/>
                  </a:cubicBezTo>
                  <a:cubicBezTo>
                    <a:pt x="176" y="64"/>
                    <a:pt x="176" y="64"/>
                    <a:pt x="176" y="64"/>
                  </a:cubicBezTo>
                  <a:cubicBezTo>
                    <a:pt x="177" y="64"/>
                    <a:pt x="177" y="64"/>
                    <a:pt x="177" y="64"/>
                  </a:cubicBezTo>
                  <a:cubicBezTo>
                    <a:pt x="178" y="63"/>
                    <a:pt x="178" y="63"/>
                    <a:pt x="178" y="63"/>
                  </a:cubicBezTo>
                  <a:cubicBezTo>
                    <a:pt x="179" y="63"/>
                    <a:pt x="179" y="63"/>
                    <a:pt x="179" y="63"/>
                  </a:cubicBezTo>
                  <a:cubicBezTo>
                    <a:pt x="180" y="63"/>
                    <a:pt x="180" y="63"/>
                    <a:pt x="180" y="63"/>
                  </a:cubicBezTo>
                  <a:cubicBezTo>
                    <a:pt x="179" y="62"/>
                    <a:pt x="179" y="62"/>
                    <a:pt x="179" y="62"/>
                  </a:cubicBezTo>
                  <a:cubicBezTo>
                    <a:pt x="179" y="62"/>
                    <a:pt x="179" y="62"/>
                    <a:pt x="179" y="62"/>
                  </a:cubicBezTo>
                  <a:cubicBezTo>
                    <a:pt x="178" y="62"/>
                    <a:pt x="178" y="62"/>
                    <a:pt x="178" y="62"/>
                  </a:cubicBezTo>
                  <a:cubicBezTo>
                    <a:pt x="177" y="62"/>
                    <a:pt x="177" y="62"/>
                    <a:pt x="177" y="62"/>
                  </a:cubicBezTo>
                  <a:cubicBezTo>
                    <a:pt x="175" y="62"/>
                    <a:pt x="175" y="62"/>
                    <a:pt x="175" y="62"/>
                  </a:cubicBezTo>
                  <a:cubicBezTo>
                    <a:pt x="174" y="62"/>
                    <a:pt x="174" y="62"/>
                    <a:pt x="174" y="62"/>
                  </a:cubicBezTo>
                  <a:cubicBezTo>
                    <a:pt x="174" y="61"/>
                    <a:pt x="174" y="61"/>
                    <a:pt x="174" y="61"/>
                  </a:cubicBezTo>
                  <a:cubicBezTo>
                    <a:pt x="175" y="60"/>
                    <a:pt x="175" y="60"/>
                    <a:pt x="175" y="60"/>
                  </a:cubicBezTo>
                  <a:cubicBezTo>
                    <a:pt x="176" y="59"/>
                    <a:pt x="176" y="59"/>
                    <a:pt x="176" y="59"/>
                  </a:cubicBezTo>
                  <a:cubicBezTo>
                    <a:pt x="177" y="59"/>
                    <a:pt x="177" y="59"/>
                    <a:pt x="177" y="59"/>
                  </a:cubicBezTo>
                  <a:cubicBezTo>
                    <a:pt x="178" y="59"/>
                    <a:pt x="178" y="59"/>
                    <a:pt x="178" y="59"/>
                  </a:cubicBezTo>
                  <a:cubicBezTo>
                    <a:pt x="180" y="59"/>
                    <a:pt x="180" y="59"/>
                    <a:pt x="180" y="59"/>
                  </a:cubicBezTo>
                  <a:cubicBezTo>
                    <a:pt x="181" y="59"/>
                    <a:pt x="181" y="59"/>
                    <a:pt x="181" y="59"/>
                  </a:cubicBezTo>
                  <a:cubicBezTo>
                    <a:pt x="183" y="59"/>
                    <a:pt x="183" y="59"/>
                    <a:pt x="183" y="59"/>
                  </a:cubicBezTo>
                  <a:cubicBezTo>
                    <a:pt x="183" y="59"/>
                    <a:pt x="183" y="59"/>
                    <a:pt x="183" y="59"/>
                  </a:cubicBezTo>
                  <a:cubicBezTo>
                    <a:pt x="183" y="59"/>
                    <a:pt x="183" y="59"/>
                    <a:pt x="183" y="59"/>
                  </a:cubicBezTo>
                  <a:cubicBezTo>
                    <a:pt x="182" y="59"/>
                    <a:pt x="182" y="59"/>
                    <a:pt x="182" y="59"/>
                  </a:cubicBezTo>
                  <a:cubicBezTo>
                    <a:pt x="181" y="58"/>
                    <a:pt x="181" y="58"/>
                    <a:pt x="181" y="58"/>
                  </a:cubicBezTo>
                  <a:cubicBezTo>
                    <a:pt x="180" y="58"/>
                    <a:pt x="180" y="58"/>
                    <a:pt x="180" y="58"/>
                  </a:cubicBezTo>
                  <a:cubicBezTo>
                    <a:pt x="179" y="58"/>
                    <a:pt x="179" y="58"/>
                    <a:pt x="179" y="58"/>
                  </a:cubicBezTo>
                  <a:cubicBezTo>
                    <a:pt x="178" y="57"/>
                    <a:pt x="178" y="57"/>
                    <a:pt x="178" y="57"/>
                  </a:cubicBezTo>
                  <a:cubicBezTo>
                    <a:pt x="179" y="56"/>
                    <a:pt x="179" y="56"/>
                    <a:pt x="179" y="56"/>
                  </a:cubicBezTo>
                  <a:cubicBezTo>
                    <a:pt x="180" y="56"/>
                    <a:pt x="180" y="56"/>
                    <a:pt x="180" y="56"/>
                  </a:cubicBezTo>
                  <a:cubicBezTo>
                    <a:pt x="180" y="55"/>
                    <a:pt x="180" y="55"/>
                    <a:pt x="180" y="55"/>
                  </a:cubicBezTo>
                  <a:cubicBezTo>
                    <a:pt x="181" y="55"/>
                    <a:pt x="181" y="55"/>
                    <a:pt x="181" y="55"/>
                  </a:cubicBezTo>
                  <a:cubicBezTo>
                    <a:pt x="182" y="55"/>
                    <a:pt x="182" y="55"/>
                    <a:pt x="182" y="55"/>
                  </a:cubicBezTo>
                  <a:cubicBezTo>
                    <a:pt x="183" y="55"/>
                    <a:pt x="183" y="55"/>
                    <a:pt x="183" y="55"/>
                  </a:cubicBezTo>
                  <a:cubicBezTo>
                    <a:pt x="183" y="55"/>
                    <a:pt x="183" y="55"/>
                    <a:pt x="183" y="55"/>
                  </a:cubicBezTo>
                  <a:cubicBezTo>
                    <a:pt x="184" y="55"/>
                    <a:pt x="184" y="55"/>
                    <a:pt x="184" y="55"/>
                  </a:cubicBezTo>
                  <a:cubicBezTo>
                    <a:pt x="185" y="56"/>
                    <a:pt x="185" y="56"/>
                    <a:pt x="185" y="56"/>
                  </a:cubicBezTo>
                  <a:cubicBezTo>
                    <a:pt x="185" y="56"/>
                    <a:pt x="185" y="56"/>
                    <a:pt x="185" y="56"/>
                  </a:cubicBezTo>
                  <a:cubicBezTo>
                    <a:pt x="185" y="55"/>
                    <a:pt x="185" y="55"/>
                    <a:pt x="185" y="55"/>
                  </a:cubicBezTo>
                  <a:cubicBezTo>
                    <a:pt x="184" y="55"/>
                    <a:pt x="184" y="55"/>
                    <a:pt x="184" y="55"/>
                  </a:cubicBezTo>
                  <a:cubicBezTo>
                    <a:pt x="184" y="54"/>
                    <a:pt x="184" y="54"/>
                    <a:pt x="184" y="54"/>
                  </a:cubicBezTo>
                  <a:cubicBezTo>
                    <a:pt x="183" y="54"/>
                    <a:pt x="183" y="54"/>
                    <a:pt x="183" y="54"/>
                  </a:cubicBezTo>
                  <a:cubicBezTo>
                    <a:pt x="184" y="53"/>
                    <a:pt x="184" y="53"/>
                    <a:pt x="184" y="53"/>
                  </a:cubicBezTo>
                  <a:cubicBezTo>
                    <a:pt x="186" y="53"/>
                    <a:pt x="186" y="53"/>
                    <a:pt x="186" y="53"/>
                  </a:cubicBezTo>
                  <a:cubicBezTo>
                    <a:pt x="187" y="53"/>
                    <a:pt x="187" y="53"/>
                    <a:pt x="187" y="53"/>
                  </a:cubicBezTo>
                  <a:cubicBezTo>
                    <a:pt x="188" y="53"/>
                    <a:pt x="188" y="53"/>
                    <a:pt x="188" y="53"/>
                  </a:cubicBezTo>
                  <a:cubicBezTo>
                    <a:pt x="189" y="54"/>
                    <a:pt x="189" y="54"/>
                    <a:pt x="189" y="54"/>
                  </a:cubicBezTo>
                  <a:cubicBezTo>
                    <a:pt x="190" y="55"/>
                    <a:pt x="190" y="55"/>
                    <a:pt x="190" y="55"/>
                  </a:cubicBezTo>
                  <a:cubicBezTo>
                    <a:pt x="189" y="55"/>
                    <a:pt x="189" y="55"/>
                    <a:pt x="189" y="55"/>
                  </a:cubicBezTo>
                  <a:cubicBezTo>
                    <a:pt x="188" y="56"/>
                    <a:pt x="188" y="56"/>
                    <a:pt x="188" y="56"/>
                  </a:cubicBezTo>
                  <a:cubicBezTo>
                    <a:pt x="189" y="57"/>
                    <a:pt x="189" y="57"/>
                    <a:pt x="189" y="57"/>
                  </a:cubicBezTo>
                  <a:cubicBezTo>
                    <a:pt x="190" y="57"/>
                    <a:pt x="190" y="57"/>
                    <a:pt x="190" y="57"/>
                  </a:cubicBezTo>
                  <a:cubicBezTo>
                    <a:pt x="191" y="57"/>
                    <a:pt x="191" y="57"/>
                    <a:pt x="191" y="57"/>
                  </a:cubicBezTo>
                  <a:cubicBezTo>
                    <a:pt x="191" y="57"/>
                    <a:pt x="191" y="57"/>
                    <a:pt x="191" y="57"/>
                  </a:cubicBezTo>
                  <a:cubicBezTo>
                    <a:pt x="192" y="57"/>
                    <a:pt x="192" y="57"/>
                    <a:pt x="192" y="57"/>
                  </a:cubicBezTo>
                  <a:cubicBezTo>
                    <a:pt x="192" y="57"/>
                    <a:pt x="192" y="57"/>
                    <a:pt x="192" y="57"/>
                  </a:cubicBezTo>
                  <a:cubicBezTo>
                    <a:pt x="192" y="58"/>
                    <a:pt x="192" y="58"/>
                    <a:pt x="192" y="58"/>
                  </a:cubicBezTo>
                  <a:cubicBezTo>
                    <a:pt x="193" y="58"/>
                    <a:pt x="193" y="58"/>
                    <a:pt x="193" y="58"/>
                  </a:cubicBezTo>
                  <a:cubicBezTo>
                    <a:pt x="193" y="59"/>
                    <a:pt x="193" y="59"/>
                    <a:pt x="193" y="59"/>
                  </a:cubicBezTo>
                  <a:cubicBezTo>
                    <a:pt x="192" y="59"/>
                    <a:pt x="192" y="59"/>
                    <a:pt x="192" y="59"/>
                  </a:cubicBezTo>
                  <a:cubicBezTo>
                    <a:pt x="192" y="60"/>
                    <a:pt x="192" y="60"/>
                    <a:pt x="192" y="60"/>
                  </a:cubicBezTo>
                  <a:cubicBezTo>
                    <a:pt x="193" y="61"/>
                    <a:pt x="193" y="61"/>
                    <a:pt x="193" y="61"/>
                  </a:cubicBezTo>
                  <a:cubicBezTo>
                    <a:pt x="193" y="62"/>
                    <a:pt x="193" y="62"/>
                    <a:pt x="193" y="62"/>
                  </a:cubicBezTo>
                  <a:cubicBezTo>
                    <a:pt x="192" y="63"/>
                    <a:pt x="192" y="63"/>
                    <a:pt x="192" y="63"/>
                  </a:cubicBezTo>
                  <a:cubicBezTo>
                    <a:pt x="192" y="62"/>
                    <a:pt x="192" y="62"/>
                    <a:pt x="192" y="62"/>
                  </a:cubicBezTo>
                  <a:cubicBezTo>
                    <a:pt x="191" y="63"/>
                    <a:pt x="191" y="63"/>
                    <a:pt x="191" y="63"/>
                  </a:cubicBezTo>
                  <a:cubicBezTo>
                    <a:pt x="191" y="63"/>
                    <a:pt x="191" y="63"/>
                    <a:pt x="191" y="63"/>
                  </a:cubicBezTo>
                  <a:cubicBezTo>
                    <a:pt x="192" y="63"/>
                    <a:pt x="192" y="63"/>
                    <a:pt x="192" y="63"/>
                  </a:cubicBezTo>
                  <a:cubicBezTo>
                    <a:pt x="193" y="63"/>
                    <a:pt x="193" y="63"/>
                    <a:pt x="193" y="63"/>
                  </a:cubicBezTo>
                  <a:cubicBezTo>
                    <a:pt x="193" y="63"/>
                    <a:pt x="193" y="63"/>
                    <a:pt x="193" y="63"/>
                  </a:cubicBezTo>
                  <a:cubicBezTo>
                    <a:pt x="193" y="65"/>
                    <a:pt x="193" y="65"/>
                    <a:pt x="193" y="65"/>
                  </a:cubicBezTo>
                  <a:cubicBezTo>
                    <a:pt x="192" y="66"/>
                    <a:pt x="192" y="66"/>
                    <a:pt x="192" y="66"/>
                  </a:cubicBezTo>
                  <a:cubicBezTo>
                    <a:pt x="192" y="67"/>
                    <a:pt x="192" y="67"/>
                    <a:pt x="192" y="67"/>
                  </a:cubicBezTo>
                  <a:cubicBezTo>
                    <a:pt x="192" y="67"/>
                    <a:pt x="192" y="67"/>
                    <a:pt x="192" y="67"/>
                  </a:cubicBezTo>
                  <a:cubicBezTo>
                    <a:pt x="193" y="67"/>
                    <a:pt x="193" y="67"/>
                    <a:pt x="193" y="67"/>
                  </a:cubicBezTo>
                  <a:cubicBezTo>
                    <a:pt x="194" y="67"/>
                    <a:pt x="194" y="67"/>
                    <a:pt x="194" y="67"/>
                  </a:cubicBezTo>
                  <a:cubicBezTo>
                    <a:pt x="194" y="67"/>
                    <a:pt x="194" y="67"/>
                    <a:pt x="194" y="67"/>
                  </a:cubicBezTo>
                  <a:cubicBezTo>
                    <a:pt x="195" y="67"/>
                    <a:pt x="195" y="67"/>
                    <a:pt x="195" y="67"/>
                  </a:cubicBezTo>
                  <a:cubicBezTo>
                    <a:pt x="196" y="68"/>
                    <a:pt x="196" y="68"/>
                    <a:pt x="196" y="68"/>
                  </a:cubicBezTo>
                  <a:cubicBezTo>
                    <a:pt x="196" y="67"/>
                    <a:pt x="196" y="67"/>
                    <a:pt x="196" y="67"/>
                  </a:cubicBezTo>
                  <a:cubicBezTo>
                    <a:pt x="198" y="68"/>
                    <a:pt x="198" y="68"/>
                    <a:pt x="198" y="68"/>
                  </a:cubicBezTo>
                  <a:cubicBezTo>
                    <a:pt x="198" y="69"/>
                    <a:pt x="198" y="69"/>
                    <a:pt x="198" y="69"/>
                  </a:cubicBezTo>
                  <a:cubicBezTo>
                    <a:pt x="199" y="69"/>
                    <a:pt x="199" y="69"/>
                    <a:pt x="199" y="69"/>
                  </a:cubicBezTo>
                  <a:cubicBezTo>
                    <a:pt x="199" y="68"/>
                    <a:pt x="199" y="68"/>
                    <a:pt x="199" y="68"/>
                  </a:cubicBezTo>
                  <a:cubicBezTo>
                    <a:pt x="198" y="68"/>
                    <a:pt x="198" y="68"/>
                    <a:pt x="198" y="68"/>
                  </a:cubicBezTo>
                  <a:cubicBezTo>
                    <a:pt x="200" y="67"/>
                    <a:pt x="200" y="67"/>
                    <a:pt x="200" y="67"/>
                  </a:cubicBezTo>
                  <a:cubicBezTo>
                    <a:pt x="199" y="66"/>
                    <a:pt x="199" y="66"/>
                    <a:pt x="199" y="66"/>
                  </a:cubicBezTo>
                  <a:cubicBezTo>
                    <a:pt x="199" y="65"/>
                    <a:pt x="199" y="65"/>
                    <a:pt x="199" y="65"/>
                  </a:cubicBezTo>
                  <a:cubicBezTo>
                    <a:pt x="199" y="65"/>
                    <a:pt x="199" y="65"/>
                    <a:pt x="199" y="65"/>
                  </a:cubicBezTo>
                  <a:cubicBezTo>
                    <a:pt x="198" y="64"/>
                    <a:pt x="198" y="64"/>
                    <a:pt x="198" y="64"/>
                  </a:cubicBezTo>
                  <a:cubicBezTo>
                    <a:pt x="199" y="63"/>
                    <a:pt x="199" y="63"/>
                    <a:pt x="199" y="63"/>
                  </a:cubicBezTo>
                  <a:cubicBezTo>
                    <a:pt x="199" y="63"/>
                    <a:pt x="199" y="63"/>
                    <a:pt x="199" y="63"/>
                  </a:cubicBezTo>
                  <a:cubicBezTo>
                    <a:pt x="200" y="63"/>
                    <a:pt x="200" y="63"/>
                    <a:pt x="200" y="63"/>
                  </a:cubicBezTo>
                  <a:cubicBezTo>
                    <a:pt x="201" y="63"/>
                    <a:pt x="201" y="63"/>
                    <a:pt x="201" y="63"/>
                  </a:cubicBezTo>
                  <a:cubicBezTo>
                    <a:pt x="202" y="62"/>
                    <a:pt x="202" y="62"/>
                    <a:pt x="202" y="62"/>
                  </a:cubicBezTo>
                  <a:cubicBezTo>
                    <a:pt x="201" y="61"/>
                    <a:pt x="201" y="61"/>
                    <a:pt x="201" y="61"/>
                  </a:cubicBezTo>
                  <a:cubicBezTo>
                    <a:pt x="201" y="60"/>
                    <a:pt x="201" y="60"/>
                    <a:pt x="201" y="60"/>
                  </a:cubicBezTo>
                  <a:cubicBezTo>
                    <a:pt x="201" y="59"/>
                    <a:pt x="201" y="59"/>
                    <a:pt x="201" y="59"/>
                  </a:cubicBezTo>
                  <a:cubicBezTo>
                    <a:pt x="200" y="58"/>
                    <a:pt x="200" y="58"/>
                    <a:pt x="200" y="58"/>
                  </a:cubicBezTo>
                  <a:cubicBezTo>
                    <a:pt x="201" y="57"/>
                    <a:pt x="201" y="57"/>
                    <a:pt x="201" y="57"/>
                  </a:cubicBezTo>
                  <a:cubicBezTo>
                    <a:pt x="202" y="57"/>
                    <a:pt x="202" y="57"/>
                    <a:pt x="202" y="57"/>
                  </a:cubicBezTo>
                  <a:cubicBezTo>
                    <a:pt x="202" y="57"/>
                    <a:pt x="202" y="57"/>
                    <a:pt x="202" y="57"/>
                  </a:cubicBezTo>
                  <a:cubicBezTo>
                    <a:pt x="203" y="57"/>
                    <a:pt x="203" y="57"/>
                    <a:pt x="203" y="57"/>
                  </a:cubicBezTo>
                  <a:cubicBezTo>
                    <a:pt x="203" y="57"/>
                    <a:pt x="203" y="57"/>
                    <a:pt x="203" y="57"/>
                  </a:cubicBezTo>
                  <a:cubicBezTo>
                    <a:pt x="203" y="56"/>
                    <a:pt x="203" y="56"/>
                    <a:pt x="203" y="56"/>
                  </a:cubicBezTo>
                  <a:cubicBezTo>
                    <a:pt x="204" y="56"/>
                    <a:pt x="204" y="56"/>
                    <a:pt x="204" y="56"/>
                  </a:cubicBezTo>
                  <a:cubicBezTo>
                    <a:pt x="206" y="54"/>
                    <a:pt x="206" y="54"/>
                    <a:pt x="206" y="54"/>
                  </a:cubicBezTo>
                  <a:cubicBezTo>
                    <a:pt x="207" y="54"/>
                    <a:pt x="207" y="54"/>
                    <a:pt x="207" y="54"/>
                  </a:cubicBezTo>
                  <a:cubicBezTo>
                    <a:pt x="208" y="55"/>
                    <a:pt x="208" y="55"/>
                    <a:pt x="208" y="55"/>
                  </a:cubicBezTo>
                  <a:cubicBezTo>
                    <a:pt x="208" y="55"/>
                    <a:pt x="208" y="55"/>
                    <a:pt x="208" y="55"/>
                  </a:cubicBezTo>
                  <a:cubicBezTo>
                    <a:pt x="208" y="56"/>
                    <a:pt x="208" y="56"/>
                    <a:pt x="208" y="56"/>
                  </a:cubicBezTo>
                  <a:cubicBezTo>
                    <a:pt x="208" y="56"/>
                    <a:pt x="208" y="56"/>
                    <a:pt x="208" y="56"/>
                  </a:cubicBezTo>
                  <a:cubicBezTo>
                    <a:pt x="207" y="56"/>
                    <a:pt x="207" y="56"/>
                    <a:pt x="207" y="56"/>
                  </a:cubicBezTo>
                  <a:cubicBezTo>
                    <a:pt x="207" y="57"/>
                    <a:pt x="207" y="57"/>
                    <a:pt x="207" y="57"/>
                  </a:cubicBezTo>
                  <a:cubicBezTo>
                    <a:pt x="207" y="57"/>
                    <a:pt x="207" y="57"/>
                    <a:pt x="207" y="57"/>
                  </a:cubicBezTo>
                  <a:cubicBezTo>
                    <a:pt x="207" y="58"/>
                    <a:pt x="207" y="58"/>
                    <a:pt x="207" y="58"/>
                  </a:cubicBezTo>
                  <a:cubicBezTo>
                    <a:pt x="207" y="59"/>
                    <a:pt x="207" y="59"/>
                    <a:pt x="207" y="59"/>
                  </a:cubicBezTo>
                  <a:cubicBezTo>
                    <a:pt x="207" y="59"/>
                    <a:pt x="207" y="59"/>
                    <a:pt x="207" y="59"/>
                  </a:cubicBezTo>
                  <a:cubicBezTo>
                    <a:pt x="207" y="61"/>
                    <a:pt x="207" y="61"/>
                    <a:pt x="207" y="61"/>
                  </a:cubicBezTo>
                  <a:cubicBezTo>
                    <a:pt x="206" y="62"/>
                    <a:pt x="206" y="62"/>
                    <a:pt x="206" y="62"/>
                  </a:cubicBezTo>
                  <a:cubicBezTo>
                    <a:pt x="206" y="62"/>
                    <a:pt x="206" y="62"/>
                    <a:pt x="206" y="62"/>
                  </a:cubicBezTo>
                  <a:cubicBezTo>
                    <a:pt x="205" y="63"/>
                    <a:pt x="205" y="63"/>
                    <a:pt x="205" y="63"/>
                  </a:cubicBezTo>
                  <a:cubicBezTo>
                    <a:pt x="204" y="63"/>
                    <a:pt x="204" y="63"/>
                    <a:pt x="204" y="63"/>
                  </a:cubicBezTo>
                  <a:cubicBezTo>
                    <a:pt x="204" y="64"/>
                    <a:pt x="204" y="64"/>
                    <a:pt x="204" y="64"/>
                  </a:cubicBezTo>
                  <a:cubicBezTo>
                    <a:pt x="205" y="64"/>
                    <a:pt x="205" y="64"/>
                    <a:pt x="205" y="64"/>
                  </a:cubicBezTo>
                  <a:cubicBezTo>
                    <a:pt x="205" y="63"/>
                    <a:pt x="205" y="63"/>
                    <a:pt x="205" y="63"/>
                  </a:cubicBezTo>
                  <a:cubicBezTo>
                    <a:pt x="207" y="63"/>
                    <a:pt x="207" y="63"/>
                    <a:pt x="207" y="63"/>
                  </a:cubicBezTo>
                  <a:cubicBezTo>
                    <a:pt x="207" y="64"/>
                    <a:pt x="207" y="64"/>
                    <a:pt x="207" y="64"/>
                  </a:cubicBezTo>
                  <a:cubicBezTo>
                    <a:pt x="206" y="65"/>
                    <a:pt x="206" y="65"/>
                    <a:pt x="206" y="65"/>
                  </a:cubicBezTo>
                  <a:cubicBezTo>
                    <a:pt x="205" y="65"/>
                    <a:pt x="205" y="65"/>
                    <a:pt x="205" y="65"/>
                  </a:cubicBezTo>
                  <a:cubicBezTo>
                    <a:pt x="204" y="66"/>
                    <a:pt x="204" y="66"/>
                    <a:pt x="204" y="66"/>
                  </a:cubicBezTo>
                  <a:cubicBezTo>
                    <a:pt x="203" y="67"/>
                    <a:pt x="203" y="67"/>
                    <a:pt x="203" y="67"/>
                  </a:cubicBezTo>
                  <a:cubicBezTo>
                    <a:pt x="204" y="68"/>
                    <a:pt x="204" y="68"/>
                    <a:pt x="204" y="68"/>
                  </a:cubicBezTo>
                  <a:cubicBezTo>
                    <a:pt x="204" y="67"/>
                    <a:pt x="204" y="67"/>
                    <a:pt x="204" y="67"/>
                  </a:cubicBezTo>
                  <a:cubicBezTo>
                    <a:pt x="206" y="66"/>
                    <a:pt x="206" y="66"/>
                    <a:pt x="206" y="66"/>
                  </a:cubicBezTo>
                  <a:cubicBezTo>
                    <a:pt x="206" y="66"/>
                    <a:pt x="206" y="66"/>
                    <a:pt x="206" y="66"/>
                  </a:cubicBezTo>
                  <a:cubicBezTo>
                    <a:pt x="207" y="65"/>
                    <a:pt x="207" y="65"/>
                    <a:pt x="207" y="65"/>
                  </a:cubicBezTo>
                  <a:cubicBezTo>
                    <a:pt x="208" y="66"/>
                    <a:pt x="208" y="66"/>
                    <a:pt x="208" y="66"/>
                  </a:cubicBezTo>
                  <a:cubicBezTo>
                    <a:pt x="208" y="67"/>
                    <a:pt x="208" y="67"/>
                    <a:pt x="208" y="67"/>
                  </a:cubicBezTo>
                  <a:cubicBezTo>
                    <a:pt x="207" y="68"/>
                    <a:pt x="207" y="68"/>
                    <a:pt x="207" y="68"/>
                  </a:cubicBezTo>
                  <a:cubicBezTo>
                    <a:pt x="207" y="69"/>
                    <a:pt x="207" y="69"/>
                    <a:pt x="207" y="69"/>
                  </a:cubicBezTo>
                  <a:cubicBezTo>
                    <a:pt x="208" y="68"/>
                    <a:pt x="208" y="68"/>
                    <a:pt x="208" y="68"/>
                  </a:cubicBezTo>
                  <a:cubicBezTo>
                    <a:pt x="209" y="68"/>
                    <a:pt x="209" y="68"/>
                    <a:pt x="209" y="68"/>
                  </a:cubicBezTo>
                  <a:cubicBezTo>
                    <a:pt x="209" y="67"/>
                    <a:pt x="209" y="67"/>
                    <a:pt x="209" y="67"/>
                  </a:cubicBezTo>
                  <a:cubicBezTo>
                    <a:pt x="209" y="67"/>
                    <a:pt x="209" y="67"/>
                    <a:pt x="209" y="67"/>
                  </a:cubicBezTo>
                  <a:cubicBezTo>
                    <a:pt x="209" y="66"/>
                    <a:pt x="209" y="66"/>
                    <a:pt x="209" y="66"/>
                  </a:cubicBezTo>
                  <a:cubicBezTo>
                    <a:pt x="209" y="66"/>
                    <a:pt x="209" y="66"/>
                    <a:pt x="209" y="66"/>
                  </a:cubicBezTo>
                  <a:cubicBezTo>
                    <a:pt x="211" y="65"/>
                    <a:pt x="211" y="65"/>
                    <a:pt x="211" y="65"/>
                  </a:cubicBezTo>
                  <a:cubicBezTo>
                    <a:pt x="211" y="65"/>
                    <a:pt x="211" y="65"/>
                    <a:pt x="211" y="65"/>
                  </a:cubicBezTo>
                  <a:cubicBezTo>
                    <a:pt x="212" y="65"/>
                    <a:pt x="212" y="65"/>
                    <a:pt x="212" y="65"/>
                  </a:cubicBezTo>
                  <a:cubicBezTo>
                    <a:pt x="213" y="67"/>
                    <a:pt x="213" y="67"/>
                    <a:pt x="213" y="67"/>
                  </a:cubicBezTo>
                  <a:cubicBezTo>
                    <a:pt x="213" y="67"/>
                    <a:pt x="213" y="67"/>
                    <a:pt x="213" y="67"/>
                  </a:cubicBezTo>
                  <a:cubicBezTo>
                    <a:pt x="213" y="68"/>
                    <a:pt x="213" y="68"/>
                    <a:pt x="213" y="68"/>
                  </a:cubicBezTo>
                  <a:cubicBezTo>
                    <a:pt x="212" y="70"/>
                    <a:pt x="212" y="70"/>
                    <a:pt x="212" y="70"/>
                  </a:cubicBezTo>
                  <a:cubicBezTo>
                    <a:pt x="211" y="71"/>
                    <a:pt x="211" y="71"/>
                    <a:pt x="211" y="71"/>
                  </a:cubicBezTo>
                  <a:cubicBezTo>
                    <a:pt x="210" y="71"/>
                    <a:pt x="210" y="71"/>
                    <a:pt x="210" y="71"/>
                  </a:cubicBezTo>
                  <a:cubicBezTo>
                    <a:pt x="209" y="71"/>
                    <a:pt x="209" y="71"/>
                    <a:pt x="209" y="71"/>
                  </a:cubicBezTo>
                  <a:cubicBezTo>
                    <a:pt x="209" y="72"/>
                    <a:pt x="209" y="72"/>
                    <a:pt x="209" y="72"/>
                  </a:cubicBezTo>
                  <a:cubicBezTo>
                    <a:pt x="209" y="72"/>
                    <a:pt x="209" y="72"/>
                    <a:pt x="209" y="72"/>
                  </a:cubicBezTo>
                  <a:cubicBezTo>
                    <a:pt x="208" y="74"/>
                    <a:pt x="208" y="74"/>
                    <a:pt x="208" y="74"/>
                  </a:cubicBezTo>
                  <a:cubicBezTo>
                    <a:pt x="208" y="74"/>
                    <a:pt x="208" y="74"/>
                    <a:pt x="208" y="74"/>
                  </a:cubicBezTo>
                  <a:cubicBezTo>
                    <a:pt x="207" y="74"/>
                    <a:pt x="207" y="74"/>
                    <a:pt x="207" y="74"/>
                  </a:cubicBezTo>
                  <a:cubicBezTo>
                    <a:pt x="207" y="75"/>
                    <a:pt x="207" y="75"/>
                    <a:pt x="207" y="75"/>
                  </a:cubicBezTo>
                  <a:cubicBezTo>
                    <a:pt x="207" y="75"/>
                    <a:pt x="207" y="75"/>
                    <a:pt x="207" y="75"/>
                  </a:cubicBezTo>
                  <a:cubicBezTo>
                    <a:pt x="206" y="75"/>
                    <a:pt x="206" y="75"/>
                    <a:pt x="206" y="75"/>
                  </a:cubicBezTo>
                  <a:cubicBezTo>
                    <a:pt x="206" y="75"/>
                    <a:pt x="206" y="75"/>
                    <a:pt x="206" y="75"/>
                  </a:cubicBezTo>
                  <a:cubicBezTo>
                    <a:pt x="206" y="76"/>
                    <a:pt x="206" y="76"/>
                    <a:pt x="206" y="76"/>
                  </a:cubicBezTo>
                  <a:cubicBezTo>
                    <a:pt x="205" y="76"/>
                    <a:pt x="205" y="76"/>
                    <a:pt x="205" y="76"/>
                  </a:cubicBezTo>
                  <a:cubicBezTo>
                    <a:pt x="205" y="76"/>
                    <a:pt x="205" y="76"/>
                    <a:pt x="205" y="76"/>
                  </a:cubicBezTo>
                  <a:cubicBezTo>
                    <a:pt x="204" y="76"/>
                    <a:pt x="204" y="76"/>
                    <a:pt x="204" y="76"/>
                  </a:cubicBezTo>
                  <a:cubicBezTo>
                    <a:pt x="203" y="76"/>
                    <a:pt x="203" y="76"/>
                    <a:pt x="203" y="76"/>
                  </a:cubicBezTo>
                  <a:cubicBezTo>
                    <a:pt x="202" y="76"/>
                    <a:pt x="202" y="76"/>
                    <a:pt x="202" y="76"/>
                  </a:cubicBezTo>
                  <a:cubicBezTo>
                    <a:pt x="201" y="77"/>
                    <a:pt x="201" y="77"/>
                    <a:pt x="201" y="77"/>
                  </a:cubicBezTo>
                  <a:cubicBezTo>
                    <a:pt x="199" y="76"/>
                    <a:pt x="199" y="76"/>
                    <a:pt x="199" y="76"/>
                  </a:cubicBezTo>
                  <a:cubicBezTo>
                    <a:pt x="199" y="76"/>
                    <a:pt x="199" y="76"/>
                    <a:pt x="199" y="76"/>
                  </a:cubicBezTo>
                  <a:cubicBezTo>
                    <a:pt x="200" y="75"/>
                    <a:pt x="200" y="75"/>
                    <a:pt x="200" y="75"/>
                  </a:cubicBezTo>
                  <a:cubicBezTo>
                    <a:pt x="200" y="75"/>
                    <a:pt x="200" y="75"/>
                    <a:pt x="200" y="75"/>
                  </a:cubicBezTo>
                  <a:cubicBezTo>
                    <a:pt x="199" y="74"/>
                    <a:pt x="199" y="74"/>
                    <a:pt x="199" y="74"/>
                  </a:cubicBezTo>
                  <a:cubicBezTo>
                    <a:pt x="198" y="75"/>
                    <a:pt x="198" y="75"/>
                    <a:pt x="198" y="75"/>
                  </a:cubicBezTo>
                  <a:cubicBezTo>
                    <a:pt x="198" y="75"/>
                    <a:pt x="198" y="75"/>
                    <a:pt x="198" y="75"/>
                  </a:cubicBezTo>
                  <a:cubicBezTo>
                    <a:pt x="198" y="76"/>
                    <a:pt x="198" y="76"/>
                    <a:pt x="198" y="76"/>
                  </a:cubicBezTo>
                  <a:cubicBezTo>
                    <a:pt x="196" y="75"/>
                    <a:pt x="196" y="75"/>
                    <a:pt x="196" y="75"/>
                  </a:cubicBezTo>
                  <a:cubicBezTo>
                    <a:pt x="196" y="75"/>
                    <a:pt x="196" y="75"/>
                    <a:pt x="196" y="75"/>
                  </a:cubicBezTo>
                  <a:cubicBezTo>
                    <a:pt x="197" y="74"/>
                    <a:pt x="197" y="74"/>
                    <a:pt x="197" y="74"/>
                  </a:cubicBezTo>
                  <a:cubicBezTo>
                    <a:pt x="197" y="74"/>
                    <a:pt x="197" y="74"/>
                    <a:pt x="197" y="74"/>
                  </a:cubicBezTo>
                  <a:cubicBezTo>
                    <a:pt x="196" y="74"/>
                    <a:pt x="196" y="74"/>
                    <a:pt x="196" y="74"/>
                  </a:cubicBezTo>
                  <a:cubicBezTo>
                    <a:pt x="196" y="74"/>
                    <a:pt x="196" y="74"/>
                    <a:pt x="196" y="74"/>
                  </a:cubicBezTo>
                  <a:cubicBezTo>
                    <a:pt x="195" y="74"/>
                    <a:pt x="195" y="74"/>
                    <a:pt x="195" y="74"/>
                  </a:cubicBezTo>
                  <a:cubicBezTo>
                    <a:pt x="195" y="74"/>
                    <a:pt x="195" y="74"/>
                    <a:pt x="195" y="74"/>
                  </a:cubicBezTo>
                  <a:cubicBezTo>
                    <a:pt x="193" y="75"/>
                    <a:pt x="193" y="75"/>
                    <a:pt x="193" y="75"/>
                  </a:cubicBezTo>
                  <a:cubicBezTo>
                    <a:pt x="193" y="75"/>
                    <a:pt x="193" y="75"/>
                    <a:pt x="193" y="75"/>
                  </a:cubicBezTo>
                  <a:cubicBezTo>
                    <a:pt x="192" y="75"/>
                    <a:pt x="192" y="75"/>
                    <a:pt x="192" y="75"/>
                  </a:cubicBezTo>
                  <a:cubicBezTo>
                    <a:pt x="192" y="75"/>
                    <a:pt x="192" y="75"/>
                    <a:pt x="192" y="75"/>
                  </a:cubicBezTo>
                  <a:cubicBezTo>
                    <a:pt x="191" y="75"/>
                    <a:pt x="191" y="75"/>
                    <a:pt x="191" y="75"/>
                  </a:cubicBezTo>
                  <a:cubicBezTo>
                    <a:pt x="190" y="75"/>
                    <a:pt x="190" y="75"/>
                    <a:pt x="190" y="75"/>
                  </a:cubicBezTo>
                  <a:cubicBezTo>
                    <a:pt x="190" y="75"/>
                    <a:pt x="190" y="75"/>
                    <a:pt x="190" y="75"/>
                  </a:cubicBezTo>
                  <a:cubicBezTo>
                    <a:pt x="189" y="75"/>
                    <a:pt x="189" y="75"/>
                    <a:pt x="189" y="75"/>
                  </a:cubicBezTo>
                  <a:cubicBezTo>
                    <a:pt x="188" y="75"/>
                    <a:pt x="188" y="75"/>
                    <a:pt x="188" y="75"/>
                  </a:cubicBezTo>
                  <a:cubicBezTo>
                    <a:pt x="188" y="76"/>
                    <a:pt x="188" y="76"/>
                    <a:pt x="188" y="76"/>
                  </a:cubicBezTo>
                  <a:cubicBezTo>
                    <a:pt x="188" y="76"/>
                    <a:pt x="188" y="76"/>
                    <a:pt x="188" y="76"/>
                  </a:cubicBezTo>
                  <a:cubicBezTo>
                    <a:pt x="187" y="76"/>
                    <a:pt x="187" y="76"/>
                    <a:pt x="187" y="76"/>
                  </a:cubicBezTo>
                  <a:cubicBezTo>
                    <a:pt x="187" y="77"/>
                    <a:pt x="187" y="77"/>
                    <a:pt x="187" y="77"/>
                  </a:cubicBezTo>
                  <a:cubicBezTo>
                    <a:pt x="186" y="77"/>
                    <a:pt x="186" y="77"/>
                    <a:pt x="186" y="77"/>
                  </a:cubicBezTo>
                  <a:cubicBezTo>
                    <a:pt x="185" y="77"/>
                    <a:pt x="185" y="77"/>
                    <a:pt x="185" y="77"/>
                  </a:cubicBezTo>
                  <a:cubicBezTo>
                    <a:pt x="184" y="77"/>
                    <a:pt x="184" y="77"/>
                    <a:pt x="184" y="77"/>
                  </a:cubicBezTo>
                  <a:cubicBezTo>
                    <a:pt x="183" y="77"/>
                    <a:pt x="183" y="77"/>
                    <a:pt x="183" y="77"/>
                  </a:cubicBezTo>
                  <a:cubicBezTo>
                    <a:pt x="183" y="77"/>
                    <a:pt x="183" y="77"/>
                    <a:pt x="183" y="77"/>
                  </a:cubicBezTo>
                  <a:cubicBezTo>
                    <a:pt x="182" y="77"/>
                    <a:pt x="182" y="77"/>
                    <a:pt x="182" y="77"/>
                  </a:cubicBezTo>
                  <a:cubicBezTo>
                    <a:pt x="181" y="77"/>
                    <a:pt x="181" y="77"/>
                    <a:pt x="181" y="77"/>
                  </a:cubicBezTo>
                  <a:cubicBezTo>
                    <a:pt x="179" y="77"/>
                    <a:pt x="179" y="77"/>
                    <a:pt x="179" y="77"/>
                  </a:cubicBezTo>
                  <a:cubicBezTo>
                    <a:pt x="178" y="77"/>
                    <a:pt x="178" y="77"/>
                    <a:pt x="178" y="77"/>
                  </a:cubicBezTo>
                  <a:cubicBezTo>
                    <a:pt x="177" y="76"/>
                    <a:pt x="177" y="76"/>
                    <a:pt x="177" y="76"/>
                  </a:cubicBezTo>
                  <a:cubicBezTo>
                    <a:pt x="176" y="76"/>
                    <a:pt x="176" y="76"/>
                    <a:pt x="176" y="76"/>
                  </a:cubicBezTo>
                  <a:cubicBezTo>
                    <a:pt x="176" y="75"/>
                    <a:pt x="176" y="75"/>
                    <a:pt x="176" y="75"/>
                  </a:cubicBezTo>
                  <a:close/>
                  <a:moveTo>
                    <a:pt x="123" y="100"/>
                  </a:moveTo>
                  <a:cubicBezTo>
                    <a:pt x="123" y="98"/>
                    <a:pt x="123" y="98"/>
                    <a:pt x="123" y="98"/>
                  </a:cubicBezTo>
                  <a:cubicBezTo>
                    <a:pt x="124" y="97"/>
                    <a:pt x="124" y="97"/>
                    <a:pt x="124" y="97"/>
                  </a:cubicBezTo>
                  <a:cubicBezTo>
                    <a:pt x="123" y="96"/>
                    <a:pt x="123" y="96"/>
                    <a:pt x="123" y="96"/>
                  </a:cubicBezTo>
                  <a:cubicBezTo>
                    <a:pt x="124" y="95"/>
                    <a:pt x="124" y="95"/>
                    <a:pt x="124" y="95"/>
                  </a:cubicBezTo>
                  <a:cubicBezTo>
                    <a:pt x="124" y="94"/>
                    <a:pt x="124" y="94"/>
                    <a:pt x="124" y="94"/>
                  </a:cubicBezTo>
                  <a:cubicBezTo>
                    <a:pt x="123" y="94"/>
                    <a:pt x="123" y="94"/>
                    <a:pt x="123" y="94"/>
                  </a:cubicBezTo>
                  <a:cubicBezTo>
                    <a:pt x="122" y="92"/>
                    <a:pt x="122" y="92"/>
                    <a:pt x="122" y="92"/>
                  </a:cubicBezTo>
                  <a:cubicBezTo>
                    <a:pt x="123" y="92"/>
                    <a:pt x="123" y="92"/>
                    <a:pt x="123" y="92"/>
                  </a:cubicBezTo>
                  <a:cubicBezTo>
                    <a:pt x="123" y="91"/>
                    <a:pt x="123" y="91"/>
                    <a:pt x="123" y="91"/>
                  </a:cubicBezTo>
                  <a:cubicBezTo>
                    <a:pt x="122" y="91"/>
                    <a:pt x="122" y="91"/>
                    <a:pt x="122" y="91"/>
                  </a:cubicBezTo>
                  <a:cubicBezTo>
                    <a:pt x="120" y="91"/>
                    <a:pt x="120" y="91"/>
                    <a:pt x="120" y="91"/>
                  </a:cubicBezTo>
                  <a:cubicBezTo>
                    <a:pt x="120" y="90"/>
                    <a:pt x="120" y="90"/>
                    <a:pt x="120" y="90"/>
                  </a:cubicBezTo>
                  <a:cubicBezTo>
                    <a:pt x="121" y="90"/>
                    <a:pt x="121" y="90"/>
                    <a:pt x="121" y="90"/>
                  </a:cubicBezTo>
                  <a:cubicBezTo>
                    <a:pt x="122" y="90"/>
                    <a:pt x="122" y="90"/>
                    <a:pt x="122" y="90"/>
                  </a:cubicBezTo>
                  <a:cubicBezTo>
                    <a:pt x="123" y="89"/>
                    <a:pt x="123" y="89"/>
                    <a:pt x="123" y="89"/>
                  </a:cubicBezTo>
                  <a:cubicBezTo>
                    <a:pt x="123" y="88"/>
                    <a:pt x="123" y="88"/>
                    <a:pt x="123" y="88"/>
                  </a:cubicBezTo>
                  <a:cubicBezTo>
                    <a:pt x="124" y="88"/>
                    <a:pt x="124" y="88"/>
                    <a:pt x="124" y="88"/>
                  </a:cubicBezTo>
                  <a:cubicBezTo>
                    <a:pt x="124" y="88"/>
                    <a:pt x="124" y="88"/>
                    <a:pt x="124" y="88"/>
                  </a:cubicBezTo>
                  <a:cubicBezTo>
                    <a:pt x="125" y="88"/>
                    <a:pt x="125" y="88"/>
                    <a:pt x="125" y="88"/>
                  </a:cubicBezTo>
                  <a:cubicBezTo>
                    <a:pt x="126" y="86"/>
                    <a:pt x="126" y="86"/>
                    <a:pt x="126" y="86"/>
                  </a:cubicBezTo>
                  <a:cubicBezTo>
                    <a:pt x="127" y="86"/>
                    <a:pt x="127" y="86"/>
                    <a:pt x="127" y="86"/>
                  </a:cubicBezTo>
                  <a:cubicBezTo>
                    <a:pt x="127" y="86"/>
                    <a:pt x="127" y="86"/>
                    <a:pt x="127" y="86"/>
                  </a:cubicBezTo>
                  <a:cubicBezTo>
                    <a:pt x="128" y="85"/>
                    <a:pt x="128" y="85"/>
                    <a:pt x="128" y="85"/>
                  </a:cubicBezTo>
                  <a:cubicBezTo>
                    <a:pt x="129" y="84"/>
                    <a:pt x="129" y="84"/>
                    <a:pt x="129" y="84"/>
                  </a:cubicBezTo>
                  <a:cubicBezTo>
                    <a:pt x="129" y="83"/>
                    <a:pt x="129" y="83"/>
                    <a:pt x="129" y="83"/>
                  </a:cubicBezTo>
                  <a:cubicBezTo>
                    <a:pt x="129" y="84"/>
                    <a:pt x="129" y="84"/>
                    <a:pt x="129" y="84"/>
                  </a:cubicBezTo>
                  <a:cubicBezTo>
                    <a:pt x="132" y="84"/>
                    <a:pt x="132" y="84"/>
                    <a:pt x="132" y="84"/>
                  </a:cubicBezTo>
                  <a:cubicBezTo>
                    <a:pt x="132" y="83"/>
                    <a:pt x="132" y="83"/>
                    <a:pt x="132" y="83"/>
                  </a:cubicBezTo>
                  <a:cubicBezTo>
                    <a:pt x="131" y="82"/>
                    <a:pt x="131" y="82"/>
                    <a:pt x="131" y="82"/>
                  </a:cubicBezTo>
                  <a:cubicBezTo>
                    <a:pt x="131" y="81"/>
                    <a:pt x="131" y="81"/>
                    <a:pt x="131" y="81"/>
                  </a:cubicBezTo>
                  <a:cubicBezTo>
                    <a:pt x="132" y="81"/>
                    <a:pt x="132" y="81"/>
                    <a:pt x="132" y="81"/>
                  </a:cubicBezTo>
                  <a:cubicBezTo>
                    <a:pt x="134" y="79"/>
                    <a:pt x="134" y="79"/>
                    <a:pt x="134" y="79"/>
                  </a:cubicBezTo>
                  <a:cubicBezTo>
                    <a:pt x="135" y="78"/>
                    <a:pt x="135" y="78"/>
                    <a:pt x="135" y="78"/>
                  </a:cubicBezTo>
                  <a:cubicBezTo>
                    <a:pt x="137" y="78"/>
                    <a:pt x="137" y="78"/>
                    <a:pt x="137" y="78"/>
                  </a:cubicBezTo>
                  <a:cubicBezTo>
                    <a:pt x="137" y="77"/>
                    <a:pt x="137" y="77"/>
                    <a:pt x="137" y="77"/>
                  </a:cubicBezTo>
                  <a:cubicBezTo>
                    <a:pt x="138" y="76"/>
                    <a:pt x="138" y="76"/>
                    <a:pt x="138" y="76"/>
                  </a:cubicBezTo>
                  <a:cubicBezTo>
                    <a:pt x="139" y="76"/>
                    <a:pt x="139" y="76"/>
                    <a:pt x="139" y="76"/>
                  </a:cubicBezTo>
                  <a:cubicBezTo>
                    <a:pt x="140" y="75"/>
                    <a:pt x="140" y="75"/>
                    <a:pt x="140" y="75"/>
                  </a:cubicBezTo>
                  <a:cubicBezTo>
                    <a:pt x="139" y="75"/>
                    <a:pt x="139" y="75"/>
                    <a:pt x="139" y="75"/>
                  </a:cubicBezTo>
                  <a:cubicBezTo>
                    <a:pt x="139" y="73"/>
                    <a:pt x="139" y="73"/>
                    <a:pt x="139" y="73"/>
                  </a:cubicBezTo>
                  <a:cubicBezTo>
                    <a:pt x="139" y="72"/>
                    <a:pt x="139" y="72"/>
                    <a:pt x="139" y="72"/>
                  </a:cubicBezTo>
                  <a:cubicBezTo>
                    <a:pt x="140" y="71"/>
                    <a:pt x="140" y="71"/>
                    <a:pt x="140" y="71"/>
                  </a:cubicBezTo>
                  <a:cubicBezTo>
                    <a:pt x="140" y="71"/>
                    <a:pt x="140" y="71"/>
                    <a:pt x="140" y="71"/>
                  </a:cubicBezTo>
                  <a:cubicBezTo>
                    <a:pt x="140" y="70"/>
                    <a:pt x="140" y="70"/>
                    <a:pt x="140" y="70"/>
                  </a:cubicBezTo>
                  <a:cubicBezTo>
                    <a:pt x="141" y="70"/>
                    <a:pt x="141" y="70"/>
                    <a:pt x="141" y="70"/>
                  </a:cubicBezTo>
                  <a:cubicBezTo>
                    <a:pt x="142" y="70"/>
                    <a:pt x="142" y="70"/>
                    <a:pt x="142" y="70"/>
                  </a:cubicBezTo>
                  <a:cubicBezTo>
                    <a:pt x="145" y="70"/>
                    <a:pt x="145" y="70"/>
                    <a:pt x="145" y="70"/>
                  </a:cubicBezTo>
                  <a:cubicBezTo>
                    <a:pt x="145" y="70"/>
                    <a:pt x="145" y="70"/>
                    <a:pt x="145" y="70"/>
                  </a:cubicBezTo>
                  <a:cubicBezTo>
                    <a:pt x="148" y="70"/>
                    <a:pt x="148" y="70"/>
                    <a:pt x="148" y="70"/>
                  </a:cubicBezTo>
                  <a:cubicBezTo>
                    <a:pt x="150" y="69"/>
                    <a:pt x="150" y="69"/>
                    <a:pt x="150" y="69"/>
                  </a:cubicBezTo>
                  <a:cubicBezTo>
                    <a:pt x="153" y="70"/>
                    <a:pt x="153" y="70"/>
                    <a:pt x="153" y="70"/>
                  </a:cubicBezTo>
                  <a:cubicBezTo>
                    <a:pt x="152" y="71"/>
                    <a:pt x="152" y="71"/>
                    <a:pt x="152" y="71"/>
                  </a:cubicBezTo>
                  <a:cubicBezTo>
                    <a:pt x="153" y="71"/>
                    <a:pt x="153" y="71"/>
                    <a:pt x="153" y="71"/>
                  </a:cubicBezTo>
                  <a:cubicBezTo>
                    <a:pt x="154" y="72"/>
                    <a:pt x="154" y="72"/>
                    <a:pt x="154" y="72"/>
                  </a:cubicBezTo>
                  <a:cubicBezTo>
                    <a:pt x="156" y="73"/>
                    <a:pt x="156" y="73"/>
                    <a:pt x="156" y="73"/>
                  </a:cubicBezTo>
                  <a:cubicBezTo>
                    <a:pt x="156" y="74"/>
                    <a:pt x="156" y="74"/>
                    <a:pt x="156" y="74"/>
                  </a:cubicBezTo>
                  <a:cubicBezTo>
                    <a:pt x="155" y="74"/>
                    <a:pt x="155" y="74"/>
                    <a:pt x="155" y="74"/>
                  </a:cubicBezTo>
                  <a:cubicBezTo>
                    <a:pt x="156" y="74"/>
                    <a:pt x="156" y="74"/>
                    <a:pt x="156" y="74"/>
                  </a:cubicBezTo>
                  <a:cubicBezTo>
                    <a:pt x="157" y="74"/>
                    <a:pt x="157" y="74"/>
                    <a:pt x="157" y="74"/>
                  </a:cubicBezTo>
                  <a:cubicBezTo>
                    <a:pt x="158" y="74"/>
                    <a:pt x="158" y="74"/>
                    <a:pt x="158" y="74"/>
                  </a:cubicBezTo>
                  <a:cubicBezTo>
                    <a:pt x="157" y="75"/>
                    <a:pt x="157" y="75"/>
                    <a:pt x="157" y="75"/>
                  </a:cubicBezTo>
                  <a:cubicBezTo>
                    <a:pt x="156" y="76"/>
                    <a:pt x="156" y="76"/>
                    <a:pt x="156" y="76"/>
                  </a:cubicBezTo>
                  <a:cubicBezTo>
                    <a:pt x="156" y="77"/>
                    <a:pt x="156" y="77"/>
                    <a:pt x="156" y="77"/>
                  </a:cubicBezTo>
                  <a:cubicBezTo>
                    <a:pt x="158" y="76"/>
                    <a:pt x="158" y="76"/>
                    <a:pt x="158" y="76"/>
                  </a:cubicBezTo>
                  <a:cubicBezTo>
                    <a:pt x="158" y="75"/>
                    <a:pt x="158" y="75"/>
                    <a:pt x="158" y="75"/>
                  </a:cubicBezTo>
                  <a:cubicBezTo>
                    <a:pt x="159" y="74"/>
                    <a:pt x="159" y="74"/>
                    <a:pt x="159" y="74"/>
                  </a:cubicBezTo>
                  <a:cubicBezTo>
                    <a:pt x="160" y="75"/>
                    <a:pt x="160" y="75"/>
                    <a:pt x="160" y="75"/>
                  </a:cubicBezTo>
                  <a:cubicBezTo>
                    <a:pt x="161" y="74"/>
                    <a:pt x="161" y="74"/>
                    <a:pt x="161" y="74"/>
                  </a:cubicBezTo>
                  <a:cubicBezTo>
                    <a:pt x="162" y="74"/>
                    <a:pt x="162" y="74"/>
                    <a:pt x="162" y="74"/>
                  </a:cubicBezTo>
                  <a:cubicBezTo>
                    <a:pt x="162" y="75"/>
                    <a:pt x="162" y="75"/>
                    <a:pt x="162" y="75"/>
                  </a:cubicBezTo>
                  <a:cubicBezTo>
                    <a:pt x="163" y="77"/>
                    <a:pt x="163" y="77"/>
                    <a:pt x="163" y="77"/>
                  </a:cubicBezTo>
                  <a:cubicBezTo>
                    <a:pt x="164" y="79"/>
                    <a:pt x="164" y="79"/>
                    <a:pt x="164" y="79"/>
                  </a:cubicBezTo>
                  <a:cubicBezTo>
                    <a:pt x="163" y="79"/>
                    <a:pt x="163" y="79"/>
                    <a:pt x="163" y="79"/>
                  </a:cubicBezTo>
                  <a:cubicBezTo>
                    <a:pt x="164" y="81"/>
                    <a:pt x="164" y="81"/>
                    <a:pt x="164" y="81"/>
                  </a:cubicBezTo>
                  <a:cubicBezTo>
                    <a:pt x="164" y="82"/>
                    <a:pt x="164" y="82"/>
                    <a:pt x="164" y="82"/>
                  </a:cubicBezTo>
                  <a:cubicBezTo>
                    <a:pt x="164" y="82"/>
                    <a:pt x="164" y="82"/>
                    <a:pt x="164" y="82"/>
                  </a:cubicBezTo>
                  <a:cubicBezTo>
                    <a:pt x="164" y="83"/>
                    <a:pt x="164" y="83"/>
                    <a:pt x="164" y="83"/>
                  </a:cubicBezTo>
                  <a:cubicBezTo>
                    <a:pt x="164" y="84"/>
                    <a:pt x="164" y="84"/>
                    <a:pt x="164" y="84"/>
                  </a:cubicBezTo>
                  <a:cubicBezTo>
                    <a:pt x="164" y="84"/>
                    <a:pt x="164" y="84"/>
                    <a:pt x="164" y="84"/>
                  </a:cubicBezTo>
                  <a:cubicBezTo>
                    <a:pt x="163" y="85"/>
                    <a:pt x="163" y="85"/>
                    <a:pt x="163" y="85"/>
                  </a:cubicBezTo>
                  <a:cubicBezTo>
                    <a:pt x="162" y="86"/>
                    <a:pt x="162" y="86"/>
                    <a:pt x="162" y="86"/>
                  </a:cubicBezTo>
                  <a:cubicBezTo>
                    <a:pt x="161" y="86"/>
                    <a:pt x="161" y="86"/>
                    <a:pt x="161" y="86"/>
                  </a:cubicBezTo>
                  <a:cubicBezTo>
                    <a:pt x="159" y="86"/>
                    <a:pt x="159" y="86"/>
                    <a:pt x="159" y="86"/>
                  </a:cubicBezTo>
                  <a:cubicBezTo>
                    <a:pt x="158" y="86"/>
                    <a:pt x="158" y="86"/>
                    <a:pt x="158" y="86"/>
                  </a:cubicBezTo>
                  <a:cubicBezTo>
                    <a:pt x="155" y="87"/>
                    <a:pt x="155" y="87"/>
                    <a:pt x="155" y="87"/>
                  </a:cubicBezTo>
                  <a:cubicBezTo>
                    <a:pt x="154" y="87"/>
                    <a:pt x="154" y="87"/>
                    <a:pt x="154" y="87"/>
                  </a:cubicBezTo>
                  <a:cubicBezTo>
                    <a:pt x="152" y="88"/>
                    <a:pt x="152" y="88"/>
                    <a:pt x="152" y="88"/>
                  </a:cubicBezTo>
                  <a:cubicBezTo>
                    <a:pt x="151" y="88"/>
                    <a:pt x="151" y="88"/>
                    <a:pt x="151" y="88"/>
                  </a:cubicBezTo>
                  <a:cubicBezTo>
                    <a:pt x="150" y="89"/>
                    <a:pt x="150" y="89"/>
                    <a:pt x="150" y="89"/>
                  </a:cubicBezTo>
                  <a:cubicBezTo>
                    <a:pt x="149" y="89"/>
                    <a:pt x="149" y="89"/>
                    <a:pt x="149" y="89"/>
                  </a:cubicBezTo>
                  <a:cubicBezTo>
                    <a:pt x="148" y="89"/>
                    <a:pt x="148" y="89"/>
                    <a:pt x="148" y="89"/>
                  </a:cubicBezTo>
                  <a:cubicBezTo>
                    <a:pt x="148" y="89"/>
                    <a:pt x="148" y="89"/>
                    <a:pt x="148" y="89"/>
                  </a:cubicBezTo>
                  <a:cubicBezTo>
                    <a:pt x="147" y="89"/>
                    <a:pt x="147" y="89"/>
                    <a:pt x="147" y="89"/>
                  </a:cubicBezTo>
                  <a:cubicBezTo>
                    <a:pt x="146" y="89"/>
                    <a:pt x="146" y="89"/>
                    <a:pt x="146" y="89"/>
                  </a:cubicBezTo>
                  <a:cubicBezTo>
                    <a:pt x="145" y="90"/>
                    <a:pt x="145" y="90"/>
                    <a:pt x="145" y="90"/>
                  </a:cubicBezTo>
                  <a:cubicBezTo>
                    <a:pt x="144" y="91"/>
                    <a:pt x="144" y="91"/>
                    <a:pt x="144" y="91"/>
                  </a:cubicBezTo>
                  <a:cubicBezTo>
                    <a:pt x="144" y="91"/>
                    <a:pt x="144" y="91"/>
                    <a:pt x="144" y="91"/>
                  </a:cubicBezTo>
                  <a:cubicBezTo>
                    <a:pt x="144" y="92"/>
                    <a:pt x="144" y="92"/>
                    <a:pt x="144" y="92"/>
                  </a:cubicBezTo>
                  <a:cubicBezTo>
                    <a:pt x="142" y="92"/>
                    <a:pt x="142" y="92"/>
                    <a:pt x="142" y="92"/>
                  </a:cubicBezTo>
                  <a:cubicBezTo>
                    <a:pt x="141" y="93"/>
                    <a:pt x="141" y="93"/>
                    <a:pt x="141" y="93"/>
                  </a:cubicBezTo>
                  <a:cubicBezTo>
                    <a:pt x="140" y="93"/>
                    <a:pt x="140" y="93"/>
                    <a:pt x="140" y="93"/>
                  </a:cubicBezTo>
                  <a:cubicBezTo>
                    <a:pt x="139" y="92"/>
                    <a:pt x="139" y="92"/>
                    <a:pt x="139" y="92"/>
                  </a:cubicBezTo>
                  <a:cubicBezTo>
                    <a:pt x="139" y="93"/>
                    <a:pt x="139" y="93"/>
                    <a:pt x="139" y="93"/>
                  </a:cubicBezTo>
                  <a:cubicBezTo>
                    <a:pt x="139" y="94"/>
                    <a:pt x="139" y="94"/>
                    <a:pt x="139" y="94"/>
                  </a:cubicBezTo>
                  <a:cubicBezTo>
                    <a:pt x="138" y="94"/>
                    <a:pt x="138" y="94"/>
                    <a:pt x="138" y="94"/>
                  </a:cubicBezTo>
                  <a:cubicBezTo>
                    <a:pt x="137" y="95"/>
                    <a:pt x="137" y="95"/>
                    <a:pt x="137" y="95"/>
                  </a:cubicBezTo>
                  <a:cubicBezTo>
                    <a:pt x="136" y="96"/>
                    <a:pt x="136" y="96"/>
                    <a:pt x="136" y="96"/>
                  </a:cubicBezTo>
                  <a:cubicBezTo>
                    <a:pt x="135" y="97"/>
                    <a:pt x="135" y="97"/>
                    <a:pt x="135" y="97"/>
                  </a:cubicBezTo>
                  <a:cubicBezTo>
                    <a:pt x="136" y="97"/>
                    <a:pt x="136" y="97"/>
                    <a:pt x="136" y="97"/>
                  </a:cubicBezTo>
                  <a:cubicBezTo>
                    <a:pt x="134" y="99"/>
                    <a:pt x="134" y="99"/>
                    <a:pt x="134" y="99"/>
                  </a:cubicBezTo>
                  <a:cubicBezTo>
                    <a:pt x="134" y="99"/>
                    <a:pt x="134" y="99"/>
                    <a:pt x="134" y="99"/>
                  </a:cubicBezTo>
                  <a:cubicBezTo>
                    <a:pt x="132" y="99"/>
                    <a:pt x="132" y="99"/>
                    <a:pt x="132" y="99"/>
                  </a:cubicBezTo>
                  <a:cubicBezTo>
                    <a:pt x="131" y="100"/>
                    <a:pt x="131" y="100"/>
                    <a:pt x="131" y="100"/>
                  </a:cubicBezTo>
                  <a:cubicBezTo>
                    <a:pt x="130" y="100"/>
                    <a:pt x="130" y="100"/>
                    <a:pt x="130" y="100"/>
                  </a:cubicBezTo>
                  <a:cubicBezTo>
                    <a:pt x="130" y="99"/>
                    <a:pt x="130" y="99"/>
                    <a:pt x="130" y="99"/>
                  </a:cubicBezTo>
                  <a:cubicBezTo>
                    <a:pt x="130" y="99"/>
                    <a:pt x="130" y="99"/>
                    <a:pt x="130" y="99"/>
                  </a:cubicBezTo>
                  <a:cubicBezTo>
                    <a:pt x="130" y="98"/>
                    <a:pt x="130" y="98"/>
                    <a:pt x="130" y="98"/>
                  </a:cubicBezTo>
                  <a:cubicBezTo>
                    <a:pt x="130" y="97"/>
                    <a:pt x="130" y="97"/>
                    <a:pt x="130" y="97"/>
                  </a:cubicBezTo>
                  <a:cubicBezTo>
                    <a:pt x="129" y="98"/>
                    <a:pt x="129" y="98"/>
                    <a:pt x="129" y="98"/>
                  </a:cubicBezTo>
                  <a:cubicBezTo>
                    <a:pt x="129" y="98"/>
                    <a:pt x="129" y="98"/>
                    <a:pt x="129" y="98"/>
                  </a:cubicBezTo>
                  <a:cubicBezTo>
                    <a:pt x="129" y="98"/>
                    <a:pt x="129" y="98"/>
                    <a:pt x="129" y="98"/>
                  </a:cubicBezTo>
                  <a:cubicBezTo>
                    <a:pt x="127" y="100"/>
                    <a:pt x="127" y="100"/>
                    <a:pt x="127" y="100"/>
                  </a:cubicBezTo>
                  <a:cubicBezTo>
                    <a:pt x="126" y="100"/>
                    <a:pt x="126" y="100"/>
                    <a:pt x="126" y="100"/>
                  </a:cubicBezTo>
                  <a:cubicBezTo>
                    <a:pt x="125" y="100"/>
                    <a:pt x="125" y="100"/>
                    <a:pt x="125" y="100"/>
                  </a:cubicBezTo>
                  <a:cubicBezTo>
                    <a:pt x="125" y="100"/>
                    <a:pt x="125" y="100"/>
                    <a:pt x="125" y="100"/>
                  </a:cubicBezTo>
                  <a:cubicBezTo>
                    <a:pt x="124" y="100"/>
                    <a:pt x="124" y="100"/>
                    <a:pt x="124" y="100"/>
                  </a:cubicBezTo>
                  <a:cubicBezTo>
                    <a:pt x="123" y="100"/>
                    <a:pt x="123" y="100"/>
                    <a:pt x="123" y="100"/>
                  </a:cubicBezTo>
                  <a:cubicBezTo>
                    <a:pt x="123" y="100"/>
                    <a:pt x="123" y="100"/>
                    <a:pt x="123" y="100"/>
                  </a:cubicBezTo>
                  <a:cubicBezTo>
                    <a:pt x="123" y="100"/>
                    <a:pt x="123" y="100"/>
                    <a:pt x="123" y="100"/>
                  </a:cubicBezTo>
                  <a:close/>
                  <a:moveTo>
                    <a:pt x="236" y="88"/>
                  </a:moveTo>
                  <a:cubicBezTo>
                    <a:pt x="236" y="88"/>
                    <a:pt x="236" y="88"/>
                    <a:pt x="236" y="88"/>
                  </a:cubicBezTo>
                  <a:cubicBezTo>
                    <a:pt x="236" y="89"/>
                    <a:pt x="236" y="89"/>
                    <a:pt x="236" y="89"/>
                  </a:cubicBezTo>
                  <a:cubicBezTo>
                    <a:pt x="236" y="89"/>
                    <a:pt x="236" y="89"/>
                    <a:pt x="236" y="89"/>
                  </a:cubicBezTo>
                  <a:cubicBezTo>
                    <a:pt x="236" y="90"/>
                    <a:pt x="236" y="90"/>
                    <a:pt x="236" y="90"/>
                  </a:cubicBezTo>
                  <a:cubicBezTo>
                    <a:pt x="235" y="89"/>
                    <a:pt x="235" y="89"/>
                    <a:pt x="235" y="89"/>
                  </a:cubicBezTo>
                  <a:cubicBezTo>
                    <a:pt x="235" y="88"/>
                    <a:pt x="235" y="88"/>
                    <a:pt x="235" y="88"/>
                  </a:cubicBezTo>
                  <a:cubicBezTo>
                    <a:pt x="236" y="88"/>
                    <a:pt x="236" y="88"/>
                    <a:pt x="236" y="88"/>
                  </a:cubicBezTo>
                  <a:close/>
                  <a:moveTo>
                    <a:pt x="227" y="88"/>
                  </a:moveTo>
                  <a:cubicBezTo>
                    <a:pt x="227" y="87"/>
                    <a:pt x="227" y="87"/>
                    <a:pt x="227" y="87"/>
                  </a:cubicBezTo>
                  <a:cubicBezTo>
                    <a:pt x="229" y="87"/>
                    <a:pt x="229" y="87"/>
                    <a:pt x="229" y="87"/>
                  </a:cubicBezTo>
                  <a:cubicBezTo>
                    <a:pt x="229" y="87"/>
                    <a:pt x="229" y="87"/>
                    <a:pt x="229" y="87"/>
                  </a:cubicBezTo>
                  <a:cubicBezTo>
                    <a:pt x="229" y="88"/>
                    <a:pt x="229" y="88"/>
                    <a:pt x="229" y="88"/>
                  </a:cubicBezTo>
                  <a:cubicBezTo>
                    <a:pt x="228" y="88"/>
                    <a:pt x="228" y="88"/>
                    <a:pt x="228" y="88"/>
                  </a:cubicBezTo>
                  <a:cubicBezTo>
                    <a:pt x="228" y="88"/>
                    <a:pt x="228" y="88"/>
                    <a:pt x="228" y="88"/>
                  </a:cubicBezTo>
                  <a:cubicBezTo>
                    <a:pt x="227" y="88"/>
                    <a:pt x="227" y="88"/>
                    <a:pt x="227" y="88"/>
                  </a:cubicBezTo>
                  <a:close/>
                  <a:moveTo>
                    <a:pt x="218" y="92"/>
                  </a:moveTo>
                  <a:cubicBezTo>
                    <a:pt x="219" y="93"/>
                    <a:pt x="219" y="93"/>
                    <a:pt x="219" y="93"/>
                  </a:cubicBezTo>
                  <a:cubicBezTo>
                    <a:pt x="220" y="93"/>
                    <a:pt x="220" y="93"/>
                    <a:pt x="220" y="93"/>
                  </a:cubicBezTo>
                  <a:cubicBezTo>
                    <a:pt x="221" y="94"/>
                    <a:pt x="221" y="94"/>
                    <a:pt x="221" y="94"/>
                  </a:cubicBezTo>
                  <a:cubicBezTo>
                    <a:pt x="221" y="94"/>
                    <a:pt x="221" y="94"/>
                    <a:pt x="221" y="94"/>
                  </a:cubicBezTo>
                  <a:cubicBezTo>
                    <a:pt x="222" y="94"/>
                    <a:pt x="222" y="94"/>
                    <a:pt x="222" y="94"/>
                  </a:cubicBezTo>
                  <a:cubicBezTo>
                    <a:pt x="223" y="93"/>
                    <a:pt x="223" y="93"/>
                    <a:pt x="223" y="93"/>
                  </a:cubicBezTo>
                  <a:cubicBezTo>
                    <a:pt x="224" y="94"/>
                    <a:pt x="224" y="94"/>
                    <a:pt x="224" y="94"/>
                  </a:cubicBezTo>
                  <a:cubicBezTo>
                    <a:pt x="225" y="93"/>
                    <a:pt x="225" y="93"/>
                    <a:pt x="225" y="93"/>
                  </a:cubicBezTo>
                  <a:cubicBezTo>
                    <a:pt x="225" y="93"/>
                    <a:pt x="225" y="93"/>
                    <a:pt x="225" y="93"/>
                  </a:cubicBezTo>
                  <a:cubicBezTo>
                    <a:pt x="226" y="93"/>
                    <a:pt x="226" y="93"/>
                    <a:pt x="226" y="93"/>
                  </a:cubicBezTo>
                  <a:cubicBezTo>
                    <a:pt x="226" y="92"/>
                    <a:pt x="226" y="92"/>
                    <a:pt x="226" y="92"/>
                  </a:cubicBezTo>
                  <a:cubicBezTo>
                    <a:pt x="225" y="92"/>
                    <a:pt x="225" y="92"/>
                    <a:pt x="225" y="92"/>
                  </a:cubicBezTo>
                  <a:cubicBezTo>
                    <a:pt x="224" y="92"/>
                    <a:pt x="224" y="92"/>
                    <a:pt x="224" y="92"/>
                  </a:cubicBezTo>
                  <a:cubicBezTo>
                    <a:pt x="223" y="92"/>
                    <a:pt x="223" y="92"/>
                    <a:pt x="223" y="92"/>
                  </a:cubicBezTo>
                  <a:cubicBezTo>
                    <a:pt x="223" y="92"/>
                    <a:pt x="223" y="92"/>
                    <a:pt x="223" y="92"/>
                  </a:cubicBezTo>
                  <a:cubicBezTo>
                    <a:pt x="222" y="92"/>
                    <a:pt x="222" y="92"/>
                    <a:pt x="222" y="92"/>
                  </a:cubicBezTo>
                  <a:cubicBezTo>
                    <a:pt x="221" y="92"/>
                    <a:pt x="221" y="92"/>
                    <a:pt x="221" y="92"/>
                  </a:cubicBezTo>
                  <a:cubicBezTo>
                    <a:pt x="220" y="92"/>
                    <a:pt x="220" y="92"/>
                    <a:pt x="220" y="92"/>
                  </a:cubicBezTo>
                  <a:cubicBezTo>
                    <a:pt x="219" y="92"/>
                    <a:pt x="219" y="92"/>
                    <a:pt x="219" y="92"/>
                  </a:cubicBezTo>
                  <a:cubicBezTo>
                    <a:pt x="218" y="92"/>
                    <a:pt x="218" y="92"/>
                    <a:pt x="218" y="92"/>
                  </a:cubicBezTo>
                  <a:close/>
                  <a:moveTo>
                    <a:pt x="214" y="120"/>
                  </a:moveTo>
                  <a:cubicBezTo>
                    <a:pt x="213" y="120"/>
                    <a:pt x="213" y="120"/>
                    <a:pt x="213" y="120"/>
                  </a:cubicBezTo>
                  <a:cubicBezTo>
                    <a:pt x="213" y="120"/>
                    <a:pt x="213" y="120"/>
                    <a:pt x="213" y="120"/>
                  </a:cubicBezTo>
                  <a:cubicBezTo>
                    <a:pt x="214" y="120"/>
                    <a:pt x="214" y="120"/>
                    <a:pt x="214" y="120"/>
                  </a:cubicBezTo>
                  <a:cubicBezTo>
                    <a:pt x="214" y="120"/>
                    <a:pt x="214" y="120"/>
                    <a:pt x="214" y="120"/>
                  </a:cubicBezTo>
                  <a:cubicBezTo>
                    <a:pt x="214" y="120"/>
                    <a:pt x="214" y="120"/>
                    <a:pt x="214" y="120"/>
                  </a:cubicBezTo>
                  <a:close/>
                  <a:moveTo>
                    <a:pt x="208" y="120"/>
                  </a:moveTo>
                  <a:cubicBezTo>
                    <a:pt x="208" y="119"/>
                    <a:pt x="208" y="119"/>
                    <a:pt x="208" y="119"/>
                  </a:cubicBezTo>
                  <a:cubicBezTo>
                    <a:pt x="208" y="118"/>
                    <a:pt x="208" y="118"/>
                    <a:pt x="208" y="118"/>
                  </a:cubicBezTo>
                  <a:cubicBezTo>
                    <a:pt x="207" y="118"/>
                    <a:pt x="207" y="118"/>
                    <a:pt x="207" y="118"/>
                  </a:cubicBezTo>
                  <a:cubicBezTo>
                    <a:pt x="207" y="118"/>
                    <a:pt x="207" y="118"/>
                    <a:pt x="207" y="118"/>
                  </a:cubicBezTo>
                  <a:cubicBezTo>
                    <a:pt x="207" y="118"/>
                    <a:pt x="207" y="118"/>
                    <a:pt x="207" y="118"/>
                  </a:cubicBezTo>
                  <a:cubicBezTo>
                    <a:pt x="207" y="117"/>
                    <a:pt x="207" y="117"/>
                    <a:pt x="207" y="117"/>
                  </a:cubicBezTo>
                  <a:cubicBezTo>
                    <a:pt x="207" y="116"/>
                    <a:pt x="207" y="116"/>
                    <a:pt x="207" y="116"/>
                  </a:cubicBezTo>
                  <a:cubicBezTo>
                    <a:pt x="206" y="116"/>
                    <a:pt x="206" y="116"/>
                    <a:pt x="206" y="116"/>
                  </a:cubicBezTo>
                  <a:cubicBezTo>
                    <a:pt x="207" y="115"/>
                    <a:pt x="207" y="115"/>
                    <a:pt x="207" y="115"/>
                  </a:cubicBezTo>
                  <a:cubicBezTo>
                    <a:pt x="206" y="114"/>
                    <a:pt x="206" y="114"/>
                    <a:pt x="206" y="114"/>
                  </a:cubicBezTo>
                  <a:cubicBezTo>
                    <a:pt x="207" y="113"/>
                    <a:pt x="207" y="113"/>
                    <a:pt x="207" y="113"/>
                  </a:cubicBezTo>
                  <a:cubicBezTo>
                    <a:pt x="206" y="113"/>
                    <a:pt x="206" y="113"/>
                    <a:pt x="206" y="113"/>
                  </a:cubicBezTo>
                  <a:cubicBezTo>
                    <a:pt x="206" y="112"/>
                    <a:pt x="206" y="112"/>
                    <a:pt x="206" y="112"/>
                  </a:cubicBezTo>
                  <a:cubicBezTo>
                    <a:pt x="206" y="112"/>
                    <a:pt x="206" y="112"/>
                    <a:pt x="206" y="112"/>
                  </a:cubicBezTo>
                  <a:cubicBezTo>
                    <a:pt x="205" y="111"/>
                    <a:pt x="205" y="111"/>
                    <a:pt x="205" y="111"/>
                  </a:cubicBezTo>
                  <a:cubicBezTo>
                    <a:pt x="205" y="110"/>
                    <a:pt x="205" y="110"/>
                    <a:pt x="205" y="110"/>
                  </a:cubicBezTo>
                  <a:cubicBezTo>
                    <a:pt x="204" y="109"/>
                    <a:pt x="204" y="109"/>
                    <a:pt x="204" y="109"/>
                  </a:cubicBezTo>
                  <a:cubicBezTo>
                    <a:pt x="204" y="109"/>
                    <a:pt x="204" y="109"/>
                    <a:pt x="204" y="109"/>
                  </a:cubicBezTo>
                  <a:cubicBezTo>
                    <a:pt x="204" y="108"/>
                    <a:pt x="204" y="108"/>
                    <a:pt x="204" y="108"/>
                  </a:cubicBezTo>
                  <a:cubicBezTo>
                    <a:pt x="204" y="107"/>
                    <a:pt x="204" y="107"/>
                    <a:pt x="204" y="107"/>
                  </a:cubicBezTo>
                  <a:cubicBezTo>
                    <a:pt x="203" y="107"/>
                    <a:pt x="203" y="107"/>
                    <a:pt x="203" y="107"/>
                  </a:cubicBezTo>
                  <a:cubicBezTo>
                    <a:pt x="203" y="107"/>
                    <a:pt x="203" y="107"/>
                    <a:pt x="203" y="107"/>
                  </a:cubicBezTo>
                  <a:cubicBezTo>
                    <a:pt x="202" y="107"/>
                    <a:pt x="202" y="107"/>
                    <a:pt x="202" y="107"/>
                  </a:cubicBezTo>
                  <a:cubicBezTo>
                    <a:pt x="202" y="107"/>
                    <a:pt x="202" y="107"/>
                    <a:pt x="202" y="107"/>
                  </a:cubicBezTo>
                  <a:cubicBezTo>
                    <a:pt x="201" y="107"/>
                    <a:pt x="201" y="107"/>
                    <a:pt x="201" y="107"/>
                  </a:cubicBezTo>
                  <a:cubicBezTo>
                    <a:pt x="201" y="106"/>
                    <a:pt x="201" y="106"/>
                    <a:pt x="201" y="106"/>
                  </a:cubicBezTo>
                  <a:cubicBezTo>
                    <a:pt x="202" y="106"/>
                    <a:pt x="202" y="106"/>
                    <a:pt x="202" y="106"/>
                  </a:cubicBezTo>
                  <a:cubicBezTo>
                    <a:pt x="202" y="104"/>
                    <a:pt x="202" y="104"/>
                    <a:pt x="202" y="104"/>
                  </a:cubicBezTo>
                  <a:cubicBezTo>
                    <a:pt x="202" y="104"/>
                    <a:pt x="202" y="104"/>
                    <a:pt x="202" y="104"/>
                  </a:cubicBezTo>
                  <a:cubicBezTo>
                    <a:pt x="202" y="103"/>
                    <a:pt x="202" y="103"/>
                    <a:pt x="202" y="103"/>
                  </a:cubicBezTo>
                  <a:cubicBezTo>
                    <a:pt x="202" y="102"/>
                    <a:pt x="202" y="102"/>
                    <a:pt x="202" y="102"/>
                  </a:cubicBezTo>
                  <a:cubicBezTo>
                    <a:pt x="202" y="102"/>
                    <a:pt x="202" y="102"/>
                    <a:pt x="202" y="102"/>
                  </a:cubicBezTo>
                  <a:cubicBezTo>
                    <a:pt x="203" y="100"/>
                    <a:pt x="203" y="100"/>
                    <a:pt x="203" y="100"/>
                  </a:cubicBezTo>
                  <a:cubicBezTo>
                    <a:pt x="204" y="100"/>
                    <a:pt x="204" y="100"/>
                    <a:pt x="204" y="100"/>
                  </a:cubicBezTo>
                  <a:cubicBezTo>
                    <a:pt x="204" y="100"/>
                    <a:pt x="204" y="100"/>
                    <a:pt x="204" y="100"/>
                  </a:cubicBezTo>
                  <a:cubicBezTo>
                    <a:pt x="204" y="99"/>
                    <a:pt x="204" y="99"/>
                    <a:pt x="204" y="99"/>
                  </a:cubicBezTo>
                  <a:cubicBezTo>
                    <a:pt x="205" y="100"/>
                    <a:pt x="205" y="100"/>
                    <a:pt x="205" y="100"/>
                  </a:cubicBezTo>
                  <a:cubicBezTo>
                    <a:pt x="206" y="99"/>
                    <a:pt x="206" y="99"/>
                    <a:pt x="206" y="99"/>
                  </a:cubicBezTo>
                  <a:cubicBezTo>
                    <a:pt x="207" y="100"/>
                    <a:pt x="207" y="100"/>
                    <a:pt x="207" y="100"/>
                  </a:cubicBezTo>
                  <a:cubicBezTo>
                    <a:pt x="207" y="100"/>
                    <a:pt x="207" y="100"/>
                    <a:pt x="207" y="100"/>
                  </a:cubicBezTo>
                  <a:cubicBezTo>
                    <a:pt x="207" y="100"/>
                    <a:pt x="207" y="100"/>
                    <a:pt x="207" y="100"/>
                  </a:cubicBezTo>
                  <a:cubicBezTo>
                    <a:pt x="206" y="101"/>
                    <a:pt x="206" y="101"/>
                    <a:pt x="206" y="101"/>
                  </a:cubicBezTo>
                  <a:cubicBezTo>
                    <a:pt x="206" y="101"/>
                    <a:pt x="206" y="101"/>
                    <a:pt x="206" y="101"/>
                  </a:cubicBezTo>
                  <a:cubicBezTo>
                    <a:pt x="207" y="101"/>
                    <a:pt x="207" y="101"/>
                    <a:pt x="207" y="101"/>
                  </a:cubicBezTo>
                  <a:cubicBezTo>
                    <a:pt x="207" y="102"/>
                    <a:pt x="207" y="102"/>
                    <a:pt x="207" y="102"/>
                  </a:cubicBezTo>
                  <a:cubicBezTo>
                    <a:pt x="207" y="102"/>
                    <a:pt x="207" y="102"/>
                    <a:pt x="207" y="102"/>
                  </a:cubicBezTo>
                  <a:cubicBezTo>
                    <a:pt x="208" y="103"/>
                    <a:pt x="208" y="103"/>
                    <a:pt x="208" y="103"/>
                  </a:cubicBezTo>
                  <a:cubicBezTo>
                    <a:pt x="208" y="104"/>
                    <a:pt x="208" y="104"/>
                    <a:pt x="208" y="104"/>
                  </a:cubicBezTo>
                  <a:cubicBezTo>
                    <a:pt x="209" y="105"/>
                    <a:pt x="209" y="105"/>
                    <a:pt x="209" y="105"/>
                  </a:cubicBezTo>
                  <a:cubicBezTo>
                    <a:pt x="210" y="105"/>
                    <a:pt x="210" y="105"/>
                    <a:pt x="210" y="105"/>
                  </a:cubicBezTo>
                  <a:cubicBezTo>
                    <a:pt x="210" y="104"/>
                    <a:pt x="210" y="104"/>
                    <a:pt x="210" y="104"/>
                  </a:cubicBezTo>
                  <a:cubicBezTo>
                    <a:pt x="210" y="104"/>
                    <a:pt x="210" y="104"/>
                    <a:pt x="210" y="104"/>
                  </a:cubicBezTo>
                  <a:cubicBezTo>
                    <a:pt x="210" y="104"/>
                    <a:pt x="210" y="104"/>
                    <a:pt x="210" y="104"/>
                  </a:cubicBezTo>
                  <a:cubicBezTo>
                    <a:pt x="211" y="103"/>
                    <a:pt x="211" y="103"/>
                    <a:pt x="211" y="103"/>
                  </a:cubicBezTo>
                  <a:cubicBezTo>
                    <a:pt x="211" y="102"/>
                    <a:pt x="211" y="102"/>
                    <a:pt x="211" y="102"/>
                  </a:cubicBezTo>
                  <a:cubicBezTo>
                    <a:pt x="211" y="102"/>
                    <a:pt x="211" y="102"/>
                    <a:pt x="211" y="102"/>
                  </a:cubicBezTo>
                  <a:cubicBezTo>
                    <a:pt x="211" y="101"/>
                    <a:pt x="211" y="101"/>
                    <a:pt x="211" y="101"/>
                  </a:cubicBezTo>
                  <a:cubicBezTo>
                    <a:pt x="211" y="100"/>
                    <a:pt x="211" y="100"/>
                    <a:pt x="211" y="100"/>
                  </a:cubicBezTo>
                  <a:cubicBezTo>
                    <a:pt x="211" y="100"/>
                    <a:pt x="211" y="100"/>
                    <a:pt x="211" y="100"/>
                  </a:cubicBezTo>
                  <a:cubicBezTo>
                    <a:pt x="212" y="100"/>
                    <a:pt x="212" y="100"/>
                    <a:pt x="212" y="100"/>
                  </a:cubicBezTo>
                  <a:cubicBezTo>
                    <a:pt x="213" y="100"/>
                    <a:pt x="213" y="100"/>
                    <a:pt x="213" y="100"/>
                  </a:cubicBezTo>
                  <a:cubicBezTo>
                    <a:pt x="213" y="101"/>
                    <a:pt x="213" y="101"/>
                    <a:pt x="213" y="101"/>
                  </a:cubicBezTo>
                  <a:cubicBezTo>
                    <a:pt x="214" y="101"/>
                    <a:pt x="214" y="101"/>
                    <a:pt x="214" y="101"/>
                  </a:cubicBezTo>
                  <a:cubicBezTo>
                    <a:pt x="214" y="100"/>
                    <a:pt x="214" y="100"/>
                    <a:pt x="214" y="100"/>
                  </a:cubicBezTo>
                  <a:cubicBezTo>
                    <a:pt x="213" y="99"/>
                    <a:pt x="213" y="99"/>
                    <a:pt x="213" y="99"/>
                  </a:cubicBezTo>
                  <a:cubicBezTo>
                    <a:pt x="213" y="99"/>
                    <a:pt x="213" y="99"/>
                    <a:pt x="213" y="99"/>
                  </a:cubicBezTo>
                  <a:cubicBezTo>
                    <a:pt x="213" y="99"/>
                    <a:pt x="213" y="99"/>
                    <a:pt x="213" y="99"/>
                  </a:cubicBezTo>
                  <a:cubicBezTo>
                    <a:pt x="212" y="99"/>
                    <a:pt x="212" y="99"/>
                    <a:pt x="212" y="99"/>
                  </a:cubicBezTo>
                  <a:cubicBezTo>
                    <a:pt x="211" y="99"/>
                    <a:pt x="211" y="99"/>
                    <a:pt x="211" y="99"/>
                  </a:cubicBezTo>
                  <a:cubicBezTo>
                    <a:pt x="210" y="98"/>
                    <a:pt x="210" y="98"/>
                    <a:pt x="210" y="98"/>
                  </a:cubicBezTo>
                  <a:cubicBezTo>
                    <a:pt x="210" y="98"/>
                    <a:pt x="210" y="98"/>
                    <a:pt x="210" y="98"/>
                  </a:cubicBezTo>
                  <a:cubicBezTo>
                    <a:pt x="210" y="97"/>
                    <a:pt x="210" y="97"/>
                    <a:pt x="210" y="97"/>
                  </a:cubicBezTo>
                  <a:cubicBezTo>
                    <a:pt x="210" y="96"/>
                    <a:pt x="210" y="96"/>
                    <a:pt x="210" y="96"/>
                  </a:cubicBezTo>
                  <a:cubicBezTo>
                    <a:pt x="210" y="96"/>
                    <a:pt x="210" y="96"/>
                    <a:pt x="210" y="96"/>
                  </a:cubicBezTo>
                  <a:cubicBezTo>
                    <a:pt x="211" y="96"/>
                    <a:pt x="211" y="96"/>
                    <a:pt x="211" y="96"/>
                  </a:cubicBezTo>
                  <a:cubicBezTo>
                    <a:pt x="211" y="95"/>
                    <a:pt x="211" y="95"/>
                    <a:pt x="211" y="95"/>
                  </a:cubicBezTo>
                  <a:cubicBezTo>
                    <a:pt x="212" y="96"/>
                    <a:pt x="212" y="96"/>
                    <a:pt x="212" y="96"/>
                  </a:cubicBezTo>
                  <a:cubicBezTo>
                    <a:pt x="212" y="96"/>
                    <a:pt x="212" y="96"/>
                    <a:pt x="212" y="96"/>
                  </a:cubicBezTo>
                  <a:cubicBezTo>
                    <a:pt x="213" y="98"/>
                    <a:pt x="213" y="98"/>
                    <a:pt x="213" y="98"/>
                  </a:cubicBezTo>
                  <a:cubicBezTo>
                    <a:pt x="213" y="98"/>
                    <a:pt x="213" y="98"/>
                    <a:pt x="213" y="98"/>
                  </a:cubicBezTo>
                  <a:cubicBezTo>
                    <a:pt x="213" y="97"/>
                    <a:pt x="213" y="97"/>
                    <a:pt x="213" y="97"/>
                  </a:cubicBezTo>
                  <a:cubicBezTo>
                    <a:pt x="213" y="97"/>
                    <a:pt x="213" y="97"/>
                    <a:pt x="213" y="97"/>
                  </a:cubicBezTo>
                  <a:cubicBezTo>
                    <a:pt x="213" y="96"/>
                    <a:pt x="213" y="96"/>
                    <a:pt x="213" y="96"/>
                  </a:cubicBezTo>
                  <a:cubicBezTo>
                    <a:pt x="213" y="95"/>
                    <a:pt x="213" y="95"/>
                    <a:pt x="213" y="95"/>
                  </a:cubicBezTo>
                  <a:cubicBezTo>
                    <a:pt x="212" y="95"/>
                    <a:pt x="212" y="95"/>
                    <a:pt x="212" y="95"/>
                  </a:cubicBezTo>
                  <a:cubicBezTo>
                    <a:pt x="212" y="94"/>
                    <a:pt x="212" y="94"/>
                    <a:pt x="212" y="94"/>
                  </a:cubicBezTo>
                  <a:cubicBezTo>
                    <a:pt x="213" y="94"/>
                    <a:pt x="213" y="94"/>
                    <a:pt x="213" y="94"/>
                  </a:cubicBezTo>
                  <a:cubicBezTo>
                    <a:pt x="213" y="93"/>
                    <a:pt x="213" y="93"/>
                    <a:pt x="213" y="93"/>
                  </a:cubicBezTo>
                  <a:cubicBezTo>
                    <a:pt x="214" y="93"/>
                    <a:pt x="214" y="93"/>
                    <a:pt x="214" y="93"/>
                  </a:cubicBezTo>
                  <a:cubicBezTo>
                    <a:pt x="214" y="93"/>
                    <a:pt x="214" y="93"/>
                    <a:pt x="214" y="93"/>
                  </a:cubicBezTo>
                  <a:cubicBezTo>
                    <a:pt x="215" y="93"/>
                    <a:pt x="215" y="93"/>
                    <a:pt x="215" y="93"/>
                  </a:cubicBezTo>
                  <a:cubicBezTo>
                    <a:pt x="215" y="94"/>
                    <a:pt x="215" y="94"/>
                    <a:pt x="215" y="94"/>
                  </a:cubicBezTo>
                  <a:cubicBezTo>
                    <a:pt x="216" y="94"/>
                    <a:pt x="216" y="94"/>
                    <a:pt x="216" y="94"/>
                  </a:cubicBezTo>
                  <a:cubicBezTo>
                    <a:pt x="217" y="93"/>
                    <a:pt x="217" y="93"/>
                    <a:pt x="217" y="93"/>
                  </a:cubicBezTo>
                  <a:cubicBezTo>
                    <a:pt x="216" y="93"/>
                    <a:pt x="216" y="93"/>
                    <a:pt x="216" y="93"/>
                  </a:cubicBezTo>
                  <a:cubicBezTo>
                    <a:pt x="215" y="93"/>
                    <a:pt x="215" y="93"/>
                    <a:pt x="215" y="93"/>
                  </a:cubicBezTo>
                  <a:cubicBezTo>
                    <a:pt x="216" y="92"/>
                    <a:pt x="216" y="92"/>
                    <a:pt x="216" y="92"/>
                  </a:cubicBezTo>
                  <a:cubicBezTo>
                    <a:pt x="217" y="92"/>
                    <a:pt x="217" y="92"/>
                    <a:pt x="217" y="92"/>
                  </a:cubicBezTo>
                  <a:cubicBezTo>
                    <a:pt x="218" y="92"/>
                    <a:pt x="218" y="92"/>
                    <a:pt x="218" y="92"/>
                  </a:cubicBezTo>
                  <a:cubicBezTo>
                    <a:pt x="218" y="93"/>
                    <a:pt x="218" y="93"/>
                    <a:pt x="218" y="93"/>
                  </a:cubicBezTo>
                  <a:cubicBezTo>
                    <a:pt x="218" y="93"/>
                    <a:pt x="218" y="93"/>
                    <a:pt x="218" y="93"/>
                  </a:cubicBezTo>
                  <a:cubicBezTo>
                    <a:pt x="218" y="93"/>
                    <a:pt x="218" y="93"/>
                    <a:pt x="218" y="93"/>
                  </a:cubicBezTo>
                  <a:cubicBezTo>
                    <a:pt x="218" y="94"/>
                    <a:pt x="218" y="94"/>
                    <a:pt x="218" y="94"/>
                  </a:cubicBezTo>
                  <a:cubicBezTo>
                    <a:pt x="219" y="95"/>
                    <a:pt x="219" y="95"/>
                    <a:pt x="219" y="95"/>
                  </a:cubicBezTo>
                  <a:cubicBezTo>
                    <a:pt x="219" y="94"/>
                    <a:pt x="219" y="94"/>
                    <a:pt x="219" y="94"/>
                  </a:cubicBezTo>
                  <a:cubicBezTo>
                    <a:pt x="220" y="95"/>
                    <a:pt x="220" y="95"/>
                    <a:pt x="220" y="95"/>
                  </a:cubicBezTo>
                  <a:cubicBezTo>
                    <a:pt x="221" y="95"/>
                    <a:pt x="221" y="95"/>
                    <a:pt x="221" y="95"/>
                  </a:cubicBezTo>
                  <a:cubicBezTo>
                    <a:pt x="222" y="94"/>
                    <a:pt x="222" y="94"/>
                    <a:pt x="222" y="94"/>
                  </a:cubicBezTo>
                  <a:cubicBezTo>
                    <a:pt x="223" y="94"/>
                    <a:pt x="223" y="94"/>
                    <a:pt x="223" y="94"/>
                  </a:cubicBezTo>
                  <a:cubicBezTo>
                    <a:pt x="225" y="94"/>
                    <a:pt x="225" y="94"/>
                    <a:pt x="225" y="94"/>
                  </a:cubicBezTo>
                  <a:cubicBezTo>
                    <a:pt x="225" y="95"/>
                    <a:pt x="225" y="95"/>
                    <a:pt x="225" y="95"/>
                  </a:cubicBezTo>
                  <a:cubicBezTo>
                    <a:pt x="226" y="95"/>
                    <a:pt x="226" y="95"/>
                    <a:pt x="226" y="95"/>
                  </a:cubicBezTo>
                  <a:cubicBezTo>
                    <a:pt x="226" y="95"/>
                    <a:pt x="226" y="95"/>
                    <a:pt x="226" y="95"/>
                  </a:cubicBezTo>
                  <a:cubicBezTo>
                    <a:pt x="226" y="96"/>
                    <a:pt x="226" y="96"/>
                    <a:pt x="226" y="96"/>
                  </a:cubicBezTo>
                  <a:cubicBezTo>
                    <a:pt x="226" y="96"/>
                    <a:pt x="226" y="96"/>
                    <a:pt x="226" y="96"/>
                  </a:cubicBezTo>
                  <a:cubicBezTo>
                    <a:pt x="226" y="97"/>
                    <a:pt x="226" y="97"/>
                    <a:pt x="226" y="97"/>
                  </a:cubicBezTo>
                  <a:cubicBezTo>
                    <a:pt x="225" y="98"/>
                    <a:pt x="225" y="98"/>
                    <a:pt x="225" y="98"/>
                  </a:cubicBezTo>
                  <a:cubicBezTo>
                    <a:pt x="224" y="97"/>
                    <a:pt x="224" y="97"/>
                    <a:pt x="224" y="97"/>
                  </a:cubicBezTo>
                  <a:cubicBezTo>
                    <a:pt x="224" y="97"/>
                    <a:pt x="224" y="97"/>
                    <a:pt x="224" y="97"/>
                  </a:cubicBezTo>
                  <a:cubicBezTo>
                    <a:pt x="223" y="98"/>
                    <a:pt x="223" y="98"/>
                    <a:pt x="223" y="98"/>
                  </a:cubicBezTo>
                  <a:cubicBezTo>
                    <a:pt x="223" y="98"/>
                    <a:pt x="223" y="98"/>
                    <a:pt x="223" y="98"/>
                  </a:cubicBezTo>
                  <a:cubicBezTo>
                    <a:pt x="223" y="98"/>
                    <a:pt x="223" y="98"/>
                    <a:pt x="223" y="98"/>
                  </a:cubicBezTo>
                  <a:cubicBezTo>
                    <a:pt x="224" y="99"/>
                    <a:pt x="224" y="99"/>
                    <a:pt x="224" y="99"/>
                  </a:cubicBezTo>
                  <a:cubicBezTo>
                    <a:pt x="224" y="99"/>
                    <a:pt x="224" y="99"/>
                    <a:pt x="224" y="99"/>
                  </a:cubicBezTo>
                  <a:cubicBezTo>
                    <a:pt x="223" y="100"/>
                    <a:pt x="223" y="100"/>
                    <a:pt x="223" y="100"/>
                  </a:cubicBezTo>
                  <a:cubicBezTo>
                    <a:pt x="223" y="100"/>
                    <a:pt x="223" y="100"/>
                    <a:pt x="223" y="100"/>
                  </a:cubicBezTo>
                  <a:cubicBezTo>
                    <a:pt x="223" y="100"/>
                    <a:pt x="223" y="100"/>
                    <a:pt x="223" y="100"/>
                  </a:cubicBezTo>
                  <a:cubicBezTo>
                    <a:pt x="222" y="100"/>
                    <a:pt x="222" y="100"/>
                    <a:pt x="222" y="100"/>
                  </a:cubicBezTo>
                  <a:cubicBezTo>
                    <a:pt x="221" y="100"/>
                    <a:pt x="221" y="100"/>
                    <a:pt x="221" y="100"/>
                  </a:cubicBezTo>
                  <a:cubicBezTo>
                    <a:pt x="221" y="101"/>
                    <a:pt x="221" y="101"/>
                    <a:pt x="221" y="101"/>
                  </a:cubicBezTo>
                  <a:cubicBezTo>
                    <a:pt x="219" y="101"/>
                    <a:pt x="219" y="101"/>
                    <a:pt x="219" y="101"/>
                  </a:cubicBezTo>
                  <a:cubicBezTo>
                    <a:pt x="218" y="102"/>
                    <a:pt x="218" y="102"/>
                    <a:pt x="218" y="102"/>
                  </a:cubicBezTo>
                  <a:cubicBezTo>
                    <a:pt x="218" y="102"/>
                    <a:pt x="218" y="102"/>
                    <a:pt x="218" y="102"/>
                  </a:cubicBezTo>
                  <a:cubicBezTo>
                    <a:pt x="217" y="103"/>
                    <a:pt x="217" y="103"/>
                    <a:pt x="217" y="103"/>
                  </a:cubicBezTo>
                  <a:cubicBezTo>
                    <a:pt x="217" y="103"/>
                    <a:pt x="217" y="103"/>
                    <a:pt x="217" y="103"/>
                  </a:cubicBezTo>
                  <a:cubicBezTo>
                    <a:pt x="217" y="103"/>
                    <a:pt x="217" y="103"/>
                    <a:pt x="217" y="103"/>
                  </a:cubicBezTo>
                  <a:cubicBezTo>
                    <a:pt x="218" y="103"/>
                    <a:pt x="218" y="103"/>
                    <a:pt x="218" y="103"/>
                  </a:cubicBezTo>
                  <a:cubicBezTo>
                    <a:pt x="219" y="103"/>
                    <a:pt x="219" y="103"/>
                    <a:pt x="219" y="103"/>
                  </a:cubicBezTo>
                  <a:cubicBezTo>
                    <a:pt x="219" y="103"/>
                    <a:pt x="219" y="103"/>
                    <a:pt x="219" y="103"/>
                  </a:cubicBezTo>
                  <a:cubicBezTo>
                    <a:pt x="221" y="103"/>
                    <a:pt x="221" y="103"/>
                    <a:pt x="221" y="103"/>
                  </a:cubicBezTo>
                  <a:cubicBezTo>
                    <a:pt x="221" y="104"/>
                    <a:pt x="221" y="104"/>
                    <a:pt x="221" y="104"/>
                  </a:cubicBezTo>
                  <a:cubicBezTo>
                    <a:pt x="221" y="104"/>
                    <a:pt x="221" y="104"/>
                    <a:pt x="221" y="104"/>
                  </a:cubicBezTo>
                  <a:cubicBezTo>
                    <a:pt x="220" y="104"/>
                    <a:pt x="220" y="104"/>
                    <a:pt x="220" y="104"/>
                  </a:cubicBezTo>
                  <a:cubicBezTo>
                    <a:pt x="221" y="105"/>
                    <a:pt x="221" y="105"/>
                    <a:pt x="221" y="105"/>
                  </a:cubicBezTo>
                  <a:cubicBezTo>
                    <a:pt x="221" y="105"/>
                    <a:pt x="221" y="105"/>
                    <a:pt x="221" y="105"/>
                  </a:cubicBezTo>
                  <a:cubicBezTo>
                    <a:pt x="221" y="106"/>
                    <a:pt x="221" y="106"/>
                    <a:pt x="221" y="106"/>
                  </a:cubicBezTo>
                  <a:cubicBezTo>
                    <a:pt x="220" y="106"/>
                    <a:pt x="220" y="106"/>
                    <a:pt x="220" y="106"/>
                  </a:cubicBezTo>
                  <a:cubicBezTo>
                    <a:pt x="220" y="107"/>
                    <a:pt x="220" y="107"/>
                    <a:pt x="220" y="107"/>
                  </a:cubicBezTo>
                  <a:cubicBezTo>
                    <a:pt x="220" y="108"/>
                    <a:pt x="220" y="108"/>
                    <a:pt x="220" y="108"/>
                  </a:cubicBezTo>
                  <a:cubicBezTo>
                    <a:pt x="221" y="107"/>
                    <a:pt x="221" y="107"/>
                    <a:pt x="221" y="107"/>
                  </a:cubicBezTo>
                  <a:cubicBezTo>
                    <a:pt x="222" y="106"/>
                    <a:pt x="222" y="106"/>
                    <a:pt x="222" y="106"/>
                  </a:cubicBezTo>
                  <a:cubicBezTo>
                    <a:pt x="222" y="106"/>
                    <a:pt x="222" y="106"/>
                    <a:pt x="222" y="106"/>
                  </a:cubicBezTo>
                  <a:cubicBezTo>
                    <a:pt x="223" y="106"/>
                    <a:pt x="223" y="106"/>
                    <a:pt x="223" y="106"/>
                  </a:cubicBezTo>
                  <a:cubicBezTo>
                    <a:pt x="222" y="107"/>
                    <a:pt x="222" y="107"/>
                    <a:pt x="222" y="107"/>
                  </a:cubicBezTo>
                  <a:cubicBezTo>
                    <a:pt x="222" y="108"/>
                    <a:pt x="222" y="108"/>
                    <a:pt x="222" y="108"/>
                  </a:cubicBezTo>
                  <a:cubicBezTo>
                    <a:pt x="222" y="109"/>
                    <a:pt x="222" y="109"/>
                    <a:pt x="222" y="109"/>
                  </a:cubicBezTo>
                  <a:cubicBezTo>
                    <a:pt x="222" y="110"/>
                    <a:pt x="222" y="110"/>
                    <a:pt x="222" y="110"/>
                  </a:cubicBezTo>
                  <a:cubicBezTo>
                    <a:pt x="220" y="110"/>
                    <a:pt x="220" y="110"/>
                    <a:pt x="220" y="110"/>
                  </a:cubicBezTo>
                  <a:cubicBezTo>
                    <a:pt x="220" y="111"/>
                    <a:pt x="220" y="111"/>
                    <a:pt x="220" y="111"/>
                  </a:cubicBezTo>
                  <a:cubicBezTo>
                    <a:pt x="219" y="111"/>
                    <a:pt x="219" y="111"/>
                    <a:pt x="219" y="111"/>
                  </a:cubicBezTo>
                  <a:cubicBezTo>
                    <a:pt x="220" y="111"/>
                    <a:pt x="220" y="111"/>
                    <a:pt x="220" y="111"/>
                  </a:cubicBezTo>
                  <a:cubicBezTo>
                    <a:pt x="219" y="112"/>
                    <a:pt x="219" y="112"/>
                    <a:pt x="219" y="112"/>
                  </a:cubicBezTo>
                  <a:cubicBezTo>
                    <a:pt x="219" y="112"/>
                    <a:pt x="219" y="112"/>
                    <a:pt x="219" y="112"/>
                  </a:cubicBezTo>
                  <a:cubicBezTo>
                    <a:pt x="219" y="112"/>
                    <a:pt x="219" y="112"/>
                    <a:pt x="219" y="112"/>
                  </a:cubicBezTo>
                  <a:cubicBezTo>
                    <a:pt x="218" y="112"/>
                    <a:pt x="218" y="112"/>
                    <a:pt x="218" y="112"/>
                  </a:cubicBezTo>
                  <a:cubicBezTo>
                    <a:pt x="218" y="113"/>
                    <a:pt x="218" y="113"/>
                    <a:pt x="218" y="113"/>
                  </a:cubicBezTo>
                  <a:cubicBezTo>
                    <a:pt x="219" y="113"/>
                    <a:pt x="219" y="113"/>
                    <a:pt x="219" y="113"/>
                  </a:cubicBezTo>
                  <a:cubicBezTo>
                    <a:pt x="219" y="114"/>
                    <a:pt x="219" y="114"/>
                    <a:pt x="219" y="114"/>
                  </a:cubicBezTo>
                  <a:cubicBezTo>
                    <a:pt x="218" y="114"/>
                    <a:pt x="218" y="114"/>
                    <a:pt x="218" y="114"/>
                  </a:cubicBezTo>
                  <a:cubicBezTo>
                    <a:pt x="219" y="115"/>
                    <a:pt x="219" y="115"/>
                    <a:pt x="219" y="115"/>
                  </a:cubicBezTo>
                  <a:cubicBezTo>
                    <a:pt x="218" y="115"/>
                    <a:pt x="218" y="115"/>
                    <a:pt x="218" y="115"/>
                  </a:cubicBezTo>
                  <a:cubicBezTo>
                    <a:pt x="217" y="115"/>
                    <a:pt x="217" y="115"/>
                    <a:pt x="217" y="115"/>
                  </a:cubicBezTo>
                  <a:cubicBezTo>
                    <a:pt x="217" y="115"/>
                    <a:pt x="217" y="115"/>
                    <a:pt x="217" y="115"/>
                  </a:cubicBezTo>
                  <a:cubicBezTo>
                    <a:pt x="216" y="115"/>
                    <a:pt x="216" y="115"/>
                    <a:pt x="216" y="115"/>
                  </a:cubicBezTo>
                  <a:cubicBezTo>
                    <a:pt x="215" y="116"/>
                    <a:pt x="215" y="116"/>
                    <a:pt x="215" y="116"/>
                  </a:cubicBezTo>
                  <a:cubicBezTo>
                    <a:pt x="215" y="116"/>
                    <a:pt x="215" y="116"/>
                    <a:pt x="215" y="116"/>
                  </a:cubicBezTo>
                  <a:cubicBezTo>
                    <a:pt x="214" y="117"/>
                    <a:pt x="214" y="117"/>
                    <a:pt x="214" y="117"/>
                  </a:cubicBezTo>
                  <a:cubicBezTo>
                    <a:pt x="213" y="116"/>
                    <a:pt x="213" y="116"/>
                    <a:pt x="213" y="116"/>
                  </a:cubicBezTo>
                  <a:cubicBezTo>
                    <a:pt x="212" y="117"/>
                    <a:pt x="212" y="117"/>
                    <a:pt x="212" y="117"/>
                  </a:cubicBezTo>
                  <a:cubicBezTo>
                    <a:pt x="211" y="116"/>
                    <a:pt x="211" y="116"/>
                    <a:pt x="211" y="116"/>
                  </a:cubicBezTo>
                  <a:cubicBezTo>
                    <a:pt x="211" y="115"/>
                    <a:pt x="211" y="115"/>
                    <a:pt x="211" y="115"/>
                  </a:cubicBezTo>
                  <a:cubicBezTo>
                    <a:pt x="212" y="114"/>
                    <a:pt x="212" y="114"/>
                    <a:pt x="212" y="114"/>
                  </a:cubicBezTo>
                  <a:cubicBezTo>
                    <a:pt x="212" y="113"/>
                    <a:pt x="212" y="113"/>
                    <a:pt x="212" y="113"/>
                  </a:cubicBezTo>
                  <a:cubicBezTo>
                    <a:pt x="210" y="114"/>
                    <a:pt x="210" y="114"/>
                    <a:pt x="210" y="114"/>
                  </a:cubicBezTo>
                  <a:cubicBezTo>
                    <a:pt x="210" y="115"/>
                    <a:pt x="210" y="115"/>
                    <a:pt x="210" y="115"/>
                  </a:cubicBezTo>
                  <a:cubicBezTo>
                    <a:pt x="211" y="117"/>
                    <a:pt x="211" y="117"/>
                    <a:pt x="211" y="117"/>
                  </a:cubicBezTo>
                  <a:cubicBezTo>
                    <a:pt x="211" y="117"/>
                    <a:pt x="211" y="117"/>
                    <a:pt x="211" y="117"/>
                  </a:cubicBezTo>
                  <a:cubicBezTo>
                    <a:pt x="211" y="118"/>
                    <a:pt x="211" y="118"/>
                    <a:pt x="211" y="118"/>
                  </a:cubicBezTo>
                  <a:cubicBezTo>
                    <a:pt x="210" y="118"/>
                    <a:pt x="210" y="118"/>
                    <a:pt x="210" y="118"/>
                  </a:cubicBezTo>
                  <a:cubicBezTo>
                    <a:pt x="209" y="119"/>
                    <a:pt x="209" y="119"/>
                    <a:pt x="209" y="119"/>
                  </a:cubicBezTo>
                  <a:cubicBezTo>
                    <a:pt x="209" y="119"/>
                    <a:pt x="208" y="120"/>
                    <a:pt x="208" y="120"/>
                  </a:cubicBezTo>
                  <a:close/>
                  <a:moveTo>
                    <a:pt x="223" y="101"/>
                  </a:moveTo>
                  <a:cubicBezTo>
                    <a:pt x="223" y="101"/>
                    <a:pt x="223" y="101"/>
                    <a:pt x="223" y="101"/>
                  </a:cubicBezTo>
                  <a:cubicBezTo>
                    <a:pt x="223" y="101"/>
                    <a:pt x="223" y="101"/>
                    <a:pt x="223" y="101"/>
                  </a:cubicBezTo>
                  <a:cubicBezTo>
                    <a:pt x="224" y="101"/>
                    <a:pt x="224" y="101"/>
                    <a:pt x="224" y="101"/>
                  </a:cubicBezTo>
                  <a:cubicBezTo>
                    <a:pt x="223" y="101"/>
                    <a:pt x="223" y="101"/>
                    <a:pt x="223" y="101"/>
                  </a:cubicBezTo>
                  <a:close/>
                  <a:moveTo>
                    <a:pt x="222" y="104"/>
                  </a:moveTo>
                  <a:cubicBezTo>
                    <a:pt x="223" y="104"/>
                    <a:pt x="223" y="104"/>
                    <a:pt x="223" y="104"/>
                  </a:cubicBezTo>
                  <a:cubicBezTo>
                    <a:pt x="224" y="103"/>
                    <a:pt x="224" y="103"/>
                    <a:pt x="224" y="103"/>
                  </a:cubicBezTo>
                  <a:cubicBezTo>
                    <a:pt x="224" y="103"/>
                    <a:pt x="224" y="103"/>
                    <a:pt x="224" y="103"/>
                  </a:cubicBezTo>
                  <a:cubicBezTo>
                    <a:pt x="223" y="102"/>
                    <a:pt x="223" y="102"/>
                    <a:pt x="223" y="102"/>
                  </a:cubicBezTo>
                  <a:cubicBezTo>
                    <a:pt x="223" y="102"/>
                    <a:pt x="223" y="102"/>
                    <a:pt x="223" y="102"/>
                  </a:cubicBezTo>
                  <a:cubicBezTo>
                    <a:pt x="223" y="102"/>
                    <a:pt x="223" y="102"/>
                    <a:pt x="223" y="102"/>
                  </a:cubicBezTo>
                  <a:cubicBezTo>
                    <a:pt x="222" y="103"/>
                    <a:pt x="222" y="103"/>
                    <a:pt x="222" y="103"/>
                  </a:cubicBezTo>
                  <a:cubicBezTo>
                    <a:pt x="222" y="103"/>
                    <a:pt x="222" y="103"/>
                    <a:pt x="222" y="103"/>
                  </a:cubicBezTo>
                  <a:cubicBezTo>
                    <a:pt x="222" y="104"/>
                    <a:pt x="222" y="104"/>
                    <a:pt x="222" y="104"/>
                  </a:cubicBezTo>
                  <a:cubicBezTo>
                    <a:pt x="222" y="104"/>
                    <a:pt x="222" y="104"/>
                    <a:pt x="222" y="104"/>
                  </a:cubicBezTo>
                  <a:close/>
                  <a:moveTo>
                    <a:pt x="222" y="106"/>
                  </a:moveTo>
                  <a:cubicBezTo>
                    <a:pt x="222" y="106"/>
                    <a:pt x="222" y="106"/>
                    <a:pt x="222" y="106"/>
                  </a:cubicBezTo>
                  <a:cubicBezTo>
                    <a:pt x="223" y="105"/>
                    <a:pt x="223" y="105"/>
                    <a:pt x="223" y="105"/>
                  </a:cubicBezTo>
                  <a:cubicBezTo>
                    <a:pt x="222" y="105"/>
                    <a:pt x="222" y="105"/>
                    <a:pt x="222" y="105"/>
                  </a:cubicBezTo>
                  <a:cubicBezTo>
                    <a:pt x="221" y="105"/>
                    <a:pt x="221" y="105"/>
                    <a:pt x="221" y="105"/>
                  </a:cubicBezTo>
                  <a:cubicBezTo>
                    <a:pt x="221" y="106"/>
                    <a:pt x="221" y="106"/>
                    <a:pt x="221" y="106"/>
                  </a:cubicBezTo>
                  <a:cubicBezTo>
                    <a:pt x="222" y="106"/>
                    <a:pt x="222" y="106"/>
                    <a:pt x="222" y="106"/>
                  </a:cubicBezTo>
                  <a:close/>
                  <a:moveTo>
                    <a:pt x="188" y="89"/>
                  </a:moveTo>
                  <a:cubicBezTo>
                    <a:pt x="188" y="89"/>
                    <a:pt x="188" y="89"/>
                    <a:pt x="188" y="89"/>
                  </a:cubicBezTo>
                  <a:cubicBezTo>
                    <a:pt x="188" y="90"/>
                    <a:pt x="188" y="90"/>
                    <a:pt x="188" y="90"/>
                  </a:cubicBezTo>
                  <a:cubicBezTo>
                    <a:pt x="189" y="89"/>
                    <a:pt x="189" y="89"/>
                    <a:pt x="189" y="89"/>
                  </a:cubicBezTo>
                  <a:cubicBezTo>
                    <a:pt x="190" y="90"/>
                    <a:pt x="190" y="90"/>
                    <a:pt x="190" y="90"/>
                  </a:cubicBezTo>
                  <a:cubicBezTo>
                    <a:pt x="190" y="89"/>
                    <a:pt x="190" y="89"/>
                    <a:pt x="190" y="89"/>
                  </a:cubicBezTo>
                  <a:cubicBezTo>
                    <a:pt x="189" y="89"/>
                    <a:pt x="189" y="89"/>
                    <a:pt x="189" y="89"/>
                  </a:cubicBezTo>
                  <a:cubicBezTo>
                    <a:pt x="188" y="89"/>
                    <a:pt x="188" y="89"/>
                    <a:pt x="188" y="89"/>
                  </a:cubicBezTo>
                  <a:cubicBezTo>
                    <a:pt x="188" y="89"/>
                    <a:pt x="188" y="89"/>
                    <a:pt x="188" y="89"/>
                  </a:cubicBezTo>
                  <a:close/>
                  <a:moveTo>
                    <a:pt x="194" y="99"/>
                  </a:moveTo>
                  <a:cubicBezTo>
                    <a:pt x="193" y="98"/>
                    <a:pt x="193" y="98"/>
                    <a:pt x="193" y="98"/>
                  </a:cubicBezTo>
                  <a:cubicBezTo>
                    <a:pt x="193" y="96"/>
                    <a:pt x="193" y="96"/>
                    <a:pt x="193" y="96"/>
                  </a:cubicBezTo>
                  <a:cubicBezTo>
                    <a:pt x="193" y="96"/>
                    <a:pt x="193" y="96"/>
                    <a:pt x="193" y="96"/>
                  </a:cubicBezTo>
                  <a:cubicBezTo>
                    <a:pt x="193" y="95"/>
                    <a:pt x="193" y="95"/>
                    <a:pt x="193" y="95"/>
                  </a:cubicBezTo>
                  <a:cubicBezTo>
                    <a:pt x="193" y="95"/>
                    <a:pt x="193" y="95"/>
                    <a:pt x="193" y="95"/>
                  </a:cubicBezTo>
                  <a:cubicBezTo>
                    <a:pt x="192" y="94"/>
                    <a:pt x="192" y="94"/>
                    <a:pt x="192" y="94"/>
                  </a:cubicBezTo>
                  <a:cubicBezTo>
                    <a:pt x="192" y="93"/>
                    <a:pt x="192" y="93"/>
                    <a:pt x="192" y="93"/>
                  </a:cubicBezTo>
                  <a:cubicBezTo>
                    <a:pt x="192" y="92"/>
                    <a:pt x="192" y="92"/>
                    <a:pt x="192" y="92"/>
                  </a:cubicBezTo>
                  <a:cubicBezTo>
                    <a:pt x="191" y="91"/>
                    <a:pt x="191" y="91"/>
                    <a:pt x="191" y="91"/>
                  </a:cubicBezTo>
                  <a:cubicBezTo>
                    <a:pt x="191" y="91"/>
                    <a:pt x="191" y="91"/>
                    <a:pt x="191" y="91"/>
                  </a:cubicBezTo>
                  <a:cubicBezTo>
                    <a:pt x="192" y="90"/>
                    <a:pt x="192" y="90"/>
                    <a:pt x="192" y="90"/>
                  </a:cubicBezTo>
                  <a:cubicBezTo>
                    <a:pt x="193" y="90"/>
                    <a:pt x="193" y="90"/>
                    <a:pt x="193" y="90"/>
                  </a:cubicBezTo>
                  <a:cubicBezTo>
                    <a:pt x="194" y="89"/>
                    <a:pt x="194" y="89"/>
                    <a:pt x="194" y="89"/>
                  </a:cubicBezTo>
                  <a:cubicBezTo>
                    <a:pt x="195" y="89"/>
                    <a:pt x="195" y="89"/>
                    <a:pt x="195" y="89"/>
                  </a:cubicBezTo>
                  <a:cubicBezTo>
                    <a:pt x="196" y="89"/>
                    <a:pt x="196" y="89"/>
                    <a:pt x="196" y="89"/>
                  </a:cubicBezTo>
                  <a:cubicBezTo>
                    <a:pt x="196" y="89"/>
                    <a:pt x="196" y="89"/>
                    <a:pt x="196" y="89"/>
                  </a:cubicBezTo>
                  <a:cubicBezTo>
                    <a:pt x="197" y="90"/>
                    <a:pt x="197" y="90"/>
                    <a:pt x="197" y="90"/>
                  </a:cubicBezTo>
                  <a:cubicBezTo>
                    <a:pt x="198" y="90"/>
                    <a:pt x="198" y="90"/>
                    <a:pt x="198" y="90"/>
                  </a:cubicBezTo>
                  <a:cubicBezTo>
                    <a:pt x="198" y="90"/>
                    <a:pt x="198" y="90"/>
                    <a:pt x="198" y="90"/>
                  </a:cubicBezTo>
                  <a:cubicBezTo>
                    <a:pt x="199" y="90"/>
                    <a:pt x="199" y="90"/>
                    <a:pt x="199" y="90"/>
                  </a:cubicBezTo>
                  <a:cubicBezTo>
                    <a:pt x="200" y="90"/>
                    <a:pt x="200" y="90"/>
                    <a:pt x="200" y="90"/>
                  </a:cubicBezTo>
                  <a:cubicBezTo>
                    <a:pt x="200" y="91"/>
                    <a:pt x="200" y="91"/>
                    <a:pt x="200" y="91"/>
                  </a:cubicBezTo>
                  <a:cubicBezTo>
                    <a:pt x="200" y="91"/>
                    <a:pt x="200" y="91"/>
                    <a:pt x="200" y="91"/>
                  </a:cubicBezTo>
                  <a:cubicBezTo>
                    <a:pt x="200" y="92"/>
                    <a:pt x="200" y="92"/>
                    <a:pt x="200" y="92"/>
                  </a:cubicBezTo>
                  <a:cubicBezTo>
                    <a:pt x="201" y="92"/>
                    <a:pt x="201" y="92"/>
                    <a:pt x="201" y="92"/>
                  </a:cubicBezTo>
                  <a:cubicBezTo>
                    <a:pt x="201" y="93"/>
                    <a:pt x="201" y="93"/>
                    <a:pt x="201" y="93"/>
                  </a:cubicBezTo>
                  <a:cubicBezTo>
                    <a:pt x="200" y="93"/>
                    <a:pt x="200" y="93"/>
                    <a:pt x="200" y="93"/>
                  </a:cubicBezTo>
                  <a:cubicBezTo>
                    <a:pt x="200" y="94"/>
                    <a:pt x="200" y="94"/>
                    <a:pt x="200" y="94"/>
                  </a:cubicBezTo>
                  <a:cubicBezTo>
                    <a:pt x="199" y="95"/>
                    <a:pt x="199" y="95"/>
                    <a:pt x="199" y="95"/>
                  </a:cubicBezTo>
                  <a:cubicBezTo>
                    <a:pt x="199" y="95"/>
                    <a:pt x="199" y="95"/>
                    <a:pt x="199" y="95"/>
                  </a:cubicBezTo>
                  <a:cubicBezTo>
                    <a:pt x="198" y="96"/>
                    <a:pt x="198" y="96"/>
                    <a:pt x="198" y="96"/>
                  </a:cubicBezTo>
                  <a:cubicBezTo>
                    <a:pt x="196" y="97"/>
                    <a:pt x="196" y="97"/>
                    <a:pt x="196" y="97"/>
                  </a:cubicBezTo>
                  <a:cubicBezTo>
                    <a:pt x="195" y="98"/>
                    <a:pt x="195" y="98"/>
                    <a:pt x="195" y="98"/>
                  </a:cubicBezTo>
                  <a:cubicBezTo>
                    <a:pt x="195" y="98"/>
                    <a:pt x="195" y="98"/>
                    <a:pt x="195" y="98"/>
                  </a:cubicBezTo>
                  <a:cubicBezTo>
                    <a:pt x="194" y="98"/>
                    <a:pt x="194" y="98"/>
                    <a:pt x="194" y="98"/>
                  </a:cubicBezTo>
                  <a:cubicBezTo>
                    <a:pt x="194" y="99"/>
                    <a:pt x="194" y="99"/>
                    <a:pt x="194" y="99"/>
                  </a:cubicBezTo>
                  <a:cubicBezTo>
                    <a:pt x="194" y="99"/>
                    <a:pt x="194" y="99"/>
                    <a:pt x="194" y="99"/>
                  </a:cubicBezTo>
                  <a:close/>
                  <a:moveTo>
                    <a:pt x="226" y="115"/>
                  </a:moveTo>
                  <a:cubicBezTo>
                    <a:pt x="224" y="114"/>
                    <a:pt x="224" y="114"/>
                    <a:pt x="224" y="114"/>
                  </a:cubicBezTo>
                  <a:cubicBezTo>
                    <a:pt x="224" y="114"/>
                    <a:pt x="224" y="114"/>
                    <a:pt x="224" y="114"/>
                  </a:cubicBezTo>
                  <a:cubicBezTo>
                    <a:pt x="222" y="114"/>
                    <a:pt x="222" y="114"/>
                    <a:pt x="222" y="114"/>
                  </a:cubicBezTo>
                  <a:cubicBezTo>
                    <a:pt x="223" y="113"/>
                    <a:pt x="223" y="113"/>
                    <a:pt x="223" y="113"/>
                  </a:cubicBezTo>
                  <a:cubicBezTo>
                    <a:pt x="223" y="113"/>
                    <a:pt x="223" y="113"/>
                    <a:pt x="223" y="113"/>
                  </a:cubicBezTo>
                  <a:cubicBezTo>
                    <a:pt x="224" y="113"/>
                    <a:pt x="224" y="113"/>
                    <a:pt x="224" y="113"/>
                  </a:cubicBezTo>
                  <a:cubicBezTo>
                    <a:pt x="224" y="113"/>
                    <a:pt x="224" y="113"/>
                    <a:pt x="224" y="113"/>
                  </a:cubicBezTo>
                  <a:cubicBezTo>
                    <a:pt x="224" y="113"/>
                    <a:pt x="224" y="113"/>
                    <a:pt x="224" y="113"/>
                  </a:cubicBezTo>
                  <a:cubicBezTo>
                    <a:pt x="223" y="113"/>
                    <a:pt x="223" y="113"/>
                    <a:pt x="223" y="113"/>
                  </a:cubicBezTo>
                  <a:cubicBezTo>
                    <a:pt x="223" y="112"/>
                    <a:pt x="223" y="112"/>
                    <a:pt x="223" y="112"/>
                  </a:cubicBezTo>
                  <a:cubicBezTo>
                    <a:pt x="224" y="111"/>
                    <a:pt x="224" y="111"/>
                    <a:pt x="224" y="111"/>
                  </a:cubicBezTo>
                  <a:cubicBezTo>
                    <a:pt x="225" y="110"/>
                    <a:pt x="225" y="110"/>
                    <a:pt x="225" y="110"/>
                  </a:cubicBezTo>
                  <a:cubicBezTo>
                    <a:pt x="225" y="109"/>
                    <a:pt x="225" y="109"/>
                    <a:pt x="225" y="109"/>
                  </a:cubicBezTo>
                  <a:cubicBezTo>
                    <a:pt x="225" y="109"/>
                    <a:pt x="225" y="109"/>
                    <a:pt x="225" y="109"/>
                  </a:cubicBezTo>
                  <a:cubicBezTo>
                    <a:pt x="225" y="108"/>
                    <a:pt x="225" y="108"/>
                    <a:pt x="225" y="108"/>
                  </a:cubicBezTo>
                  <a:cubicBezTo>
                    <a:pt x="224" y="108"/>
                    <a:pt x="224" y="108"/>
                    <a:pt x="224" y="108"/>
                  </a:cubicBezTo>
                  <a:cubicBezTo>
                    <a:pt x="225" y="107"/>
                    <a:pt x="225" y="107"/>
                    <a:pt x="225" y="107"/>
                  </a:cubicBezTo>
                  <a:cubicBezTo>
                    <a:pt x="225" y="106"/>
                    <a:pt x="225" y="106"/>
                    <a:pt x="225" y="106"/>
                  </a:cubicBezTo>
                  <a:cubicBezTo>
                    <a:pt x="226" y="105"/>
                    <a:pt x="226" y="105"/>
                    <a:pt x="226" y="105"/>
                  </a:cubicBezTo>
                  <a:cubicBezTo>
                    <a:pt x="226" y="104"/>
                    <a:pt x="226" y="104"/>
                    <a:pt x="226" y="104"/>
                  </a:cubicBezTo>
                  <a:cubicBezTo>
                    <a:pt x="226" y="104"/>
                    <a:pt x="226" y="104"/>
                    <a:pt x="226" y="104"/>
                  </a:cubicBezTo>
                  <a:cubicBezTo>
                    <a:pt x="227" y="103"/>
                    <a:pt x="227" y="103"/>
                    <a:pt x="227" y="103"/>
                  </a:cubicBezTo>
                  <a:cubicBezTo>
                    <a:pt x="227" y="102"/>
                    <a:pt x="227" y="102"/>
                    <a:pt x="227" y="102"/>
                  </a:cubicBezTo>
                  <a:cubicBezTo>
                    <a:pt x="228" y="102"/>
                    <a:pt x="228" y="102"/>
                    <a:pt x="228" y="102"/>
                  </a:cubicBezTo>
                  <a:cubicBezTo>
                    <a:pt x="228" y="101"/>
                    <a:pt x="228" y="101"/>
                    <a:pt x="228" y="101"/>
                  </a:cubicBezTo>
                  <a:cubicBezTo>
                    <a:pt x="229" y="100"/>
                    <a:pt x="229" y="100"/>
                    <a:pt x="229" y="100"/>
                  </a:cubicBezTo>
                  <a:cubicBezTo>
                    <a:pt x="229" y="99"/>
                    <a:pt x="229" y="99"/>
                    <a:pt x="229" y="99"/>
                  </a:cubicBezTo>
                  <a:cubicBezTo>
                    <a:pt x="230" y="99"/>
                    <a:pt x="230" y="99"/>
                    <a:pt x="230" y="99"/>
                  </a:cubicBezTo>
                  <a:cubicBezTo>
                    <a:pt x="230" y="98"/>
                    <a:pt x="230" y="98"/>
                    <a:pt x="230" y="98"/>
                  </a:cubicBezTo>
                  <a:cubicBezTo>
                    <a:pt x="230" y="98"/>
                    <a:pt x="230" y="98"/>
                    <a:pt x="230" y="98"/>
                  </a:cubicBezTo>
                  <a:cubicBezTo>
                    <a:pt x="230" y="97"/>
                    <a:pt x="230" y="97"/>
                    <a:pt x="230" y="97"/>
                  </a:cubicBezTo>
                  <a:cubicBezTo>
                    <a:pt x="231" y="97"/>
                    <a:pt x="231" y="97"/>
                    <a:pt x="231" y="97"/>
                  </a:cubicBezTo>
                  <a:cubicBezTo>
                    <a:pt x="232" y="98"/>
                    <a:pt x="232" y="98"/>
                    <a:pt x="232" y="98"/>
                  </a:cubicBezTo>
                  <a:cubicBezTo>
                    <a:pt x="232" y="99"/>
                    <a:pt x="232" y="99"/>
                    <a:pt x="232" y="99"/>
                  </a:cubicBezTo>
                  <a:cubicBezTo>
                    <a:pt x="233" y="99"/>
                    <a:pt x="233" y="99"/>
                    <a:pt x="233" y="99"/>
                  </a:cubicBezTo>
                  <a:cubicBezTo>
                    <a:pt x="233" y="98"/>
                    <a:pt x="233" y="98"/>
                    <a:pt x="233" y="98"/>
                  </a:cubicBezTo>
                  <a:cubicBezTo>
                    <a:pt x="232" y="97"/>
                    <a:pt x="232" y="97"/>
                    <a:pt x="232" y="97"/>
                  </a:cubicBezTo>
                  <a:cubicBezTo>
                    <a:pt x="232" y="97"/>
                    <a:pt x="232" y="97"/>
                    <a:pt x="232" y="97"/>
                  </a:cubicBezTo>
                  <a:cubicBezTo>
                    <a:pt x="233" y="97"/>
                    <a:pt x="233" y="97"/>
                    <a:pt x="233" y="97"/>
                  </a:cubicBezTo>
                  <a:cubicBezTo>
                    <a:pt x="232" y="96"/>
                    <a:pt x="232" y="96"/>
                    <a:pt x="232" y="96"/>
                  </a:cubicBezTo>
                  <a:cubicBezTo>
                    <a:pt x="233" y="95"/>
                    <a:pt x="233" y="95"/>
                    <a:pt x="233" y="95"/>
                  </a:cubicBezTo>
                  <a:cubicBezTo>
                    <a:pt x="235" y="94"/>
                    <a:pt x="235" y="94"/>
                    <a:pt x="235" y="94"/>
                  </a:cubicBezTo>
                  <a:cubicBezTo>
                    <a:pt x="236" y="94"/>
                    <a:pt x="236" y="94"/>
                    <a:pt x="236" y="94"/>
                  </a:cubicBezTo>
                  <a:cubicBezTo>
                    <a:pt x="237" y="94"/>
                    <a:pt x="237" y="94"/>
                    <a:pt x="237" y="94"/>
                  </a:cubicBezTo>
                  <a:cubicBezTo>
                    <a:pt x="237" y="95"/>
                    <a:pt x="237" y="95"/>
                    <a:pt x="237" y="95"/>
                  </a:cubicBezTo>
                  <a:cubicBezTo>
                    <a:pt x="238" y="94"/>
                    <a:pt x="238" y="94"/>
                    <a:pt x="238" y="94"/>
                  </a:cubicBezTo>
                  <a:cubicBezTo>
                    <a:pt x="238" y="95"/>
                    <a:pt x="238" y="95"/>
                    <a:pt x="238" y="95"/>
                  </a:cubicBezTo>
                  <a:cubicBezTo>
                    <a:pt x="239" y="95"/>
                    <a:pt x="239" y="95"/>
                    <a:pt x="239" y="95"/>
                  </a:cubicBezTo>
                  <a:cubicBezTo>
                    <a:pt x="240" y="95"/>
                    <a:pt x="240" y="95"/>
                    <a:pt x="240" y="95"/>
                  </a:cubicBezTo>
                  <a:cubicBezTo>
                    <a:pt x="241" y="95"/>
                    <a:pt x="241" y="95"/>
                    <a:pt x="241" y="95"/>
                  </a:cubicBezTo>
                  <a:cubicBezTo>
                    <a:pt x="241" y="96"/>
                    <a:pt x="241" y="96"/>
                    <a:pt x="241" y="96"/>
                  </a:cubicBezTo>
                  <a:cubicBezTo>
                    <a:pt x="242" y="96"/>
                    <a:pt x="242" y="96"/>
                    <a:pt x="242" y="96"/>
                  </a:cubicBezTo>
                  <a:cubicBezTo>
                    <a:pt x="242" y="96"/>
                    <a:pt x="242" y="96"/>
                    <a:pt x="242" y="96"/>
                  </a:cubicBezTo>
                  <a:cubicBezTo>
                    <a:pt x="243" y="97"/>
                    <a:pt x="243" y="97"/>
                    <a:pt x="243" y="97"/>
                  </a:cubicBezTo>
                  <a:cubicBezTo>
                    <a:pt x="242" y="97"/>
                    <a:pt x="242" y="97"/>
                    <a:pt x="242" y="97"/>
                  </a:cubicBezTo>
                  <a:cubicBezTo>
                    <a:pt x="243" y="98"/>
                    <a:pt x="243" y="98"/>
                    <a:pt x="243" y="98"/>
                  </a:cubicBezTo>
                  <a:cubicBezTo>
                    <a:pt x="243" y="97"/>
                    <a:pt x="243" y="97"/>
                    <a:pt x="243" y="97"/>
                  </a:cubicBezTo>
                  <a:cubicBezTo>
                    <a:pt x="245" y="97"/>
                    <a:pt x="245" y="97"/>
                    <a:pt x="245" y="97"/>
                  </a:cubicBezTo>
                  <a:cubicBezTo>
                    <a:pt x="247" y="98"/>
                    <a:pt x="247" y="98"/>
                    <a:pt x="247" y="98"/>
                  </a:cubicBezTo>
                  <a:cubicBezTo>
                    <a:pt x="248" y="98"/>
                    <a:pt x="248" y="98"/>
                    <a:pt x="248" y="98"/>
                  </a:cubicBezTo>
                  <a:cubicBezTo>
                    <a:pt x="248" y="99"/>
                    <a:pt x="248" y="99"/>
                    <a:pt x="248" y="99"/>
                  </a:cubicBezTo>
                  <a:cubicBezTo>
                    <a:pt x="248" y="99"/>
                    <a:pt x="248" y="99"/>
                    <a:pt x="248" y="99"/>
                  </a:cubicBezTo>
                  <a:cubicBezTo>
                    <a:pt x="249" y="100"/>
                    <a:pt x="249" y="100"/>
                    <a:pt x="249" y="100"/>
                  </a:cubicBezTo>
                  <a:cubicBezTo>
                    <a:pt x="248" y="100"/>
                    <a:pt x="248" y="100"/>
                    <a:pt x="248" y="100"/>
                  </a:cubicBezTo>
                  <a:cubicBezTo>
                    <a:pt x="248" y="100"/>
                    <a:pt x="248" y="100"/>
                    <a:pt x="248" y="100"/>
                  </a:cubicBezTo>
                  <a:cubicBezTo>
                    <a:pt x="247" y="101"/>
                    <a:pt x="247" y="101"/>
                    <a:pt x="247" y="101"/>
                  </a:cubicBezTo>
                  <a:cubicBezTo>
                    <a:pt x="246" y="102"/>
                    <a:pt x="246" y="102"/>
                    <a:pt x="246" y="102"/>
                  </a:cubicBezTo>
                  <a:cubicBezTo>
                    <a:pt x="246" y="103"/>
                    <a:pt x="246" y="103"/>
                    <a:pt x="246" y="103"/>
                  </a:cubicBezTo>
                  <a:cubicBezTo>
                    <a:pt x="245" y="103"/>
                    <a:pt x="245" y="103"/>
                    <a:pt x="245" y="103"/>
                  </a:cubicBezTo>
                  <a:cubicBezTo>
                    <a:pt x="245" y="103"/>
                    <a:pt x="245" y="103"/>
                    <a:pt x="245" y="103"/>
                  </a:cubicBezTo>
                  <a:cubicBezTo>
                    <a:pt x="243" y="104"/>
                    <a:pt x="243" y="104"/>
                    <a:pt x="243" y="104"/>
                  </a:cubicBezTo>
                  <a:cubicBezTo>
                    <a:pt x="242" y="106"/>
                    <a:pt x="242" y="106"/>
                    <a:pt x="242" y="106"/>
                  </a:cubicBezTo>
                  <a:cubicBezTo>
                    <a:pt x="241" y="106"/>
                    <a:pt x="241" y="106"/>
                    <a:pt x="241" y="106"/>
                  </a:cubicBezTo>
                  <a:cubicBezTo>
                    <a:pt x="241" y="106"/>
                    <a:pt x="241" y="106"/>
                    <a:pt x="241" y="106"/>
                  </a:cubicBezTo>
                  <a:cubicBezTo>
                    <a:pt x="241" y="106"/>
                    <a:pt x="241" y="106"/>
                    <a:pt x="241" y="106"/>
                  </a:cubicBezTo>
                  <a:cubicBezTo>
                    <a:pt x="241" y="107"/>
                    <a:pt x="241" y="107"/>
                    <a:pt x="241" y="107"/>
                  </a:cubicBezTo>
                  <a:cubicBezTo>
                    <a:pt x="239" y="108"/>
                    <a:pt x="239" y="108"/>
                    <a:pt x="239" y="108"/>
                  </a:cubicBezTo>
                  <a:cubicBezTo>
                    <a:pt x="238" y="109"/>
                    <a:pt x="238" y="109"/>
                    <a:pt x="238" y="109"/>
                  </a:cubicBezTo>
                  <a:cubicBezTo>
                    <a:pt x="237" y="110"/>
                    <a:pt x="237" y="110"/>
                    <a:pt x="237" y="110"/>
                  </a:cubicBezTo>
                  <a:cubicBezTo>
                    <a:pt x="236" y="110"/>
                    <a:pt x="236" y="110"/>
                    <a:pt x="236" y="110"/>
                  </a:cubicBezTo>
                  <a:cubicBezTo>
                    <a:pt x="235" y="110"/>
                    <a:pt x="235" y="110"/>
                    <a:pt x="235" y="110"/>
                  </a:cubicBezTo>
                  <a:cubicBezTo>
                    <a:pt x="235" y="109"/>
                    <a:pt x="235" y="109"/>
                    <a:pt x="235" y="109"/>
                  </a:cubicBezTo>
                  <a:cubicBezTo>
                    <a:pt x="234" y="110"/>
                    <a:pt x="234" y="110"/>
                    <a:pt x="234" y="110"/>
                  </a:cubicBezTo>
                  <a:cubicBezTo>
                    <a:pt x="233" y="109"/>
                    <a:pt x="233" y="109"/>
                    <a:pt x="233" y="109"/>
                  </a:cubicBezTo>
                  <a:cubicBezTo>
                    <a:pt x="233" y="108"/>
                    <a:pt x="233" y="108"/>
                    <a:pt x="233" y="108"/>
                  </a:cubicBezTo>
                  <a:cubicBezTo>
                    <a:pt x="233" y="108"/>
                    <a:pt x="233" y="108"/>
                    <a:pt x="233" y="108"/>
                  </a:cubicBezTo>
                  <a:cubicBezTo>
                    <a:pt x="232" y="108"/>
                    <a:pt x="232" y="108"/>
                    <a:pt x="232" y="108"/>
                  </a:cubicBezTo>
                  <a:cubicBezTo>
                    <a:pt x="231" y="108"/>
                    <a:pt x="231" y="108"/>
                    <a:pt x="231" y="108"/>
                  </a:cubicBezTo>
                  <a:cubicBezTo>
                    <a:pt x="230" y="108"/>
                    <a:pt x="230" y="108"/>
                    <a:pt x="230" y="108"/>
                  </a:cubicBezTo>
                  <a:cubicBezTo>
                    <a:pt x="230" y="108"/>
                    <a:pt x="230" y="108"/>
                    <a:pt x="230" y="108"/>
                  </a:cubicBezTo>
                  <a:cubicBezTo>
                    <a:pt x="229" y="108"/>
                    <a:pt x="229" y="108"/>
                    <a:pt x="229" y="108"/>
                  </a:cubicBezTo>
                  <a:cubicBezTo>
                    <a:pt x="229" y="108"/>
                    <a:pt x="229" y="108"/>
                    <a:pt x="229" y="108"/>
                  </a:cubicBezTo>
                  <a:cubicBezTo>
                    <a:pt x="229" y="108"/>
                    <a:pt x="229" y="108"/>
                    <a:pt x="229" y="108"/>
                  </a:cubicBezTo>
                  <a:cubicBezTo>
                    <a:pt x="231" y="108"/>
                    <a:pt x="231" y="108"/>
                    <a:pt x="231" y="108"/>
                  </a:cubicBezTo>
                  <a:cubicBezTo>
                    <a:pt x="231" y="109"/>
                    <a:pt x="231" y="109"/>
                    <a:pt x="231" y="109"/>
                  </a:cubicBezTo>
                  <a:cubicBezTo>
                    <a:pt x="230" y="110"/>
                    <a:pt x="230" y="110"/>
                    <a:pt x="230" y="110"/>
                  </a:cubicBezTo>
                  <a:cubicBezTo>
                    <a:pt x="231" y="110"/>
                    <a:pt x="231" y="110"/>
                    <a:pt x="231" y="110"/>
                  </a:cubicBezTo>
                  <a:cubicBezTo>
                    <a:pt x="231" y="111"/>
                    <a:pt x="231" y="111"/>
                    <a:pt x="231" y="111"/>
                  </a:cubicBezTo>
                  <a:cubicBezTo>
                    <a:pt x="230" y="112"/>
                    <a:pt x="230" y="112"/>
                    <a:pt x="230" y="112"/>
                  </a:cubicBezTo>
                  <a:cubicBezTo>
                    <a:pt x="230" y="112"/>
                    <a:pt x="230" y="112"/>
                    <a:pt x="230" y="112"/>
                  </a:cubicBezTo>
                  <a:cubicBezTo>
                    <a:pt x="229" y="113"/>
                    <a:pt x="229" y="113"/>
                    <a:pt x="229" y="113"/>
                  </a:cubicBezTo>
                  <a:cubicBezTo>
                    <a:pt x="228" y="113"/>
                    <a:pt x="228" y="113"/>
                    <a:pt x="228" y="113"/>
                  </a:cubicBezTo>
                  <a:cubicBezTo>
                    <a:pt x="228" y="113"/>
                    <a:pt x="228" y="113"/>
                    <a:pt x="228" y="113"/>
                  </a:cubicBezTo>
                  <a:cubicBezTo>
                    <a:pt x="227" y="114"/>
                    <a:pt x="227" y="114"/>
                    <a:pt x="227" y="114"/>
                  </a:cubicBezTo>
                  <a:cubicBezTo>
                    <a:pt x="227" y="114"/>
                    <a:pt x="227" y="114"/>
                    <a:pt x="227" y="114"/>
                  </a:cubicBezTo>
                  <a:cubicBezTo>
                    <a:pt x="226" y="114"/>
                    <a:pt x="226" y="114"/>
                    <a:pt x="226" y="114"/>
                  </a:cubicBezTo>
                  <a:cubicBezTo>
                    <a:pt x="226" y="115"/>
                    <a:pt x="226" y="115"/>
                    <a:pt x="226" y="115"/>
                  </a:cubicBezTo>
                  <a:cubicBezTo>
                    <a:pt x="226" y="115"/>
                    <a:pt x="226" y="115"/>
                    <a:pt x="226" y="115"/>
                  </a:cubicBezTo>
                  <a:close/>
                  <a:moveTo>
                    <a:pt x="280" y="119"/>
                  </a:moveTo>
                  <a:cubicBezTo>
                    <a:pt x="279" y="118"/>
                    <a:pt x="279" y="118"/>
                    <a:pt x="279" y="118"/>
                  </a:cubicBezTo>
                  <a:cubicBezTo>
                    <a:pt x="278" y="118"/>
                    <a:pt x="278" y="118"/>
                    <a:pt x="278" y="118"/>
                  </a:cubicBezTo>
                  <a:cubicBezTo>
                    <a:pt x="278" y="117"/>
                    <a:pt x="278" y="117"/>
                    <a:pt x="278" y="117"/>
                  </a:cubicBezTo>
                  <a:cubicBezTo>
                    <a:pt x="277" y="117"/>
                    <a:pt x="277" y="117"/>
                    <a:pt x="277" y="117"/>
                  </a:cubicBezTo>
                  <a:cubicBezTo>
                    <a:pt x="277" y="116"/>
                    <a:pt x="277" y="116"/>
                    <a:pt x="277" y="116"/>
                  </a:cubicBezTo>
                  <a:cubicBezTo>
                    <a:pt x="277" y="115"/>
                    <a:pt x="277" y="115"/>
                    <a:pt x="277" y="115"/>
                  </a:cubicBezTo>
                  <a:cubicBezTo>
                    <a:pt x="278" y="114"/>
                    <a:pt x="278" y="114"/>
                    <a:pt x="278" y="114"/>
                  </a:cubicBezTo>
                  <a:cubicBezTo>
                    <a:pt x="278" y="114"/>
                    <a:pt x="278" y="114"/>
                    <a:pt x="278" y="114"/>
                  </a:cubicBezTo>
                  <a:cubicBezTo>
                    <a:pt x="278" y="113"/>
                    <a:pt x="278" y="113"/>
                    <a:pt x="278" y="113"/>
                  </a:cubicBezTo>
                  <a:cubicBezTo>
                    <a:pt x="278" y="113"/>
                    <a:pt x="278" y="113"/>
                    <a:pt x="278" y="113"/>
                  </a:cubicBezTo>
                  <a:cubicBezTo>
                    <a:pt x="277" y="112"/>
                    <a:pt x="277" y="112"/>
                    <a:pt x="277" y="112"/>
                  </a:cubicBezTo>
                  <a:cubicBezTo>
                    <a:pt x="277" y="112"/>
                    <a:pt x="277" y="112"/>
                    <a:pt x="277" y="112"/>
                  </a:cubicBezTo>
                  <a:cubicBezTo>
                    <a:pt x="277" y="110"/>
                    <a:pt x="277" y="110"/>
                    <a:pt x="277" y="110"/>
                  </a:cubicBezTo>
                  <a:cubicBezTo>
                    <a:pt x="278" y="110"/>
                    <a:pt x="278" y="110"/>
                    <a:pt x="278" y="110"/>
                  </a:cubicBezTo>
                  <a:cubicBezTo>
                    <a:pt x="278" y="110"/>
                    <a:pt x="278" y="110"/>
                    <a:pt x="278" y="110"/>
                  </a:cubicBezTo>
                  <a:cubicBezTo>
                    <a:pt x="278" y="109"/>
                    <a:pt x="278" y="109"/>
                    <a:pt x="278" y="109"/>
                  </a:cubicBezTo>
                  <a:cubicBezTo>
                    <a:pt x="279" y="108"/>
                    <a:pt x="279" y="108"/>
                    <a:pt x="279" y="108"/>
                  </a:cubicBezTo>
                  <a:cubicBezTo>
                    <a:pt x="279" y="107"/>
                    <a:pt x="279" y="107"/>
                    <a:pt x="279" y="107"/>
                  </a:cubicBezTo>
                  <a:cubicBezTo>
                    <a:pt x="280" y="107"/>
                    <a:pt x="280" y="107"/>
                    <a:pt x="280" y="107"/>
                  </a:cubicBezTo>
                  <a:cubicBezTo>
                    <a:pt x="280" y="108"/>
                    <a:pt x="280" y="108"/>
                    <a:pt x="280" y="108"/>
                  </a:cubicBezTo>
                  <a:cubicBezTo>
                    <a:pt x="280" y="108"/>
                    <a:pt x="280" y="108"/>
                    <a:pt x="280" y="108"/>
                  </a:cubicBezTo>
                  <a:cubicBezTo>
                    <a:pt x="282" y="109"/>
                    <a:pt x="282" y="109"/>
                    <a:pt x="282" y="109"/>
                  </a:cubicBezTo>
                  <a:cubicBezTo>
                    <a:pt x="283" y="109"/>
                    <a:pt x="283" y="109"/>
                    <a:pt x="283" y="109"/>
                  </a:cubicBezTo>
                  <a:cubicBezTo>
                    <a:pt x="284" y="110"/>
                    <a:pt x="284" y="110"/>
                    <a:pt x="284" y="110"/>
                  </a:cubicBezTo>
                  <a:cubicBezTo>
                    <a:pt x="284" y="109"/>
                    <a:pt x="284" y="109"/>
                    <a:pt x="284" y="109"/>
                  </a:cubicBezTo>
                  <a:cubicBezTo>
                    <a:pt x="286" y="110"/>
                    <a:pt x="286" y="110"/>
                    <a:pt x="286" y="110"/>
                  </a:cubicBezTo>
                  <a:cubicBezTo>
                    <a:pt x="287" y="110"/>
                    <a:pt x="287" y="110"/>
                    <a:pt x="287" y="110"/>
                  </a:cubicBezTo>
                  <a:cubicBezTo>
                    <a:pt x="287" y="110"/>
                    <a:pt x="287" y="110"/>
                    <a:pt x="287" y="110"/>
                  </a:cubicBezTo>
                  <a:cubicBezTo>
                    <a:pt x="288" y="111"/>
                    <a:pt x="288" y="111"/>
                    <a:pt x="288" y="111"/>
                  </a:cubicBezTo>
                  <a:cubicBezTo>
                    <a:pt x="289" y="112"/>
                    <a:pt x="289" y="112"/>
                    <a:pt x="289" y="112"/>
                  </a:cubicBezTo>
                  <a:cubicBezTo>
                    <a:pt x="289" y="112"/>
                    <a:pt x="289" y="112"/>
                    <a:pt x="289" y="112"/>
                  </a:cubicBezTo>
                  <a:cubicBezTo>
                    <a:pt x="289" y="113"/>
                    <a:pt x="289" y="113"/>
                    <a:pt x="289" y="113"/>
                  </a:cubicBezTo>
                  <a:cubicBezTo>
                    <a:pt x="289" y="114"/>
                    <a:pt x="289" y="114"/>
                    <a:pt x="289" y="114"/>
                  </a:cubicBezTo>
                  <a:cubicBezTo>
                    <a:pt x="290" y="114"/>
                    <a:pt x="290" y="114"/>
                    <a:pt x="290" y="114"/>
                  </a:cubicBezTo>
                  <a:cubicBezTo>
                    <a:pt x="290" y="115"/>
                    <a:pt x="290" y="115"/>
                    <a:pt x="290" y="115"/>
                  </a:cubicBezTo>
                  <a:cubicBezTo>
                    <a:pt x="290" y="115"/>
                    <a:pt x="290" y="115"/>
                    <a:pt x="290" y="115"/>
                  </a:cubicBezTo>
                  <a:cubicBezTo>
                    <a:pt x="290" y="116"/>
                    <a:pt x="290" y="116"/>
                    <a:pt x="290" y="116"/>
                  </a:cubicBezTo>
                  <a:cubicBezTo>
                    <a:pt x="290" y="117"/>
                    <a:pt x="290" y="117"/>
                    <a:pt x="290" y="117"/>
                  </a:cubicBezTo>
                  <a:cubicBezTo>
                    <a:pt x="290" y="117"/>
                    <a:pt x="290" y="117"/>
                    <a:pt x="290" y="117"/>
                  </a:cubicBezTo>
                  <a:cubicBezTo>
                    <a:pt x="290" y="118"/>
                    <a:pt x="290" y="118"/>
                    <a:pt x="290" y="118"/>
                  </a:cubicBezTo>
                  <a:cubicBezTo>
                    <a:pt x="291" y="118"/>
                    <a:pt x="291" y="118"/>
                    <a:pt x="291" y="118"/>
                  </a:cubicBezTo>
                  <a:cubicBezTo>
                    <a:pt x="291" y="119"/>
                    <a:pt x="291" y="119"/>
                    <a:pt x="291" y="119"/>
                  </a:cubicBezTo>
                  <a:cubicBezTo>
                    <a:pt x="290" y="119"/>
                    <a:pt x="290" y="119"/>
                    <a:pt x="290" y="119"/>
                  </a:cubicBezTo>
                  <a:cubicBezTo>
                    <a:pt x="290" y="119"/>
                    <a:pt x="290" y="119"/>
                    <a:pt x="290" y="119"/>
                  </a:cubicBezTo>
                  <a:cubicBezTo>
                    <a:pt x="288" y="119"/>
                    <a:pt x="288" y="119"/>
                    <a:pt x="288" y="119"/>
                  </a:cubicBezTo>
                  <a:cubicBezTo>
                    <a:pt x="288" y="119"/>
                    <a:pt x="288" y="119"/>
                    <a:pt x="288" y="119"/>
                  </a:cubicBezTo>
                  <a:cubicBezTo>
                    <a:pt x="286" y="118"/>
                    <a:pt x="286" y="118"/>
                    <a:pt x="286" y="118"/>
                  </a:cubicBezTo>
                  <a:cubicBezTo>
                    <a:pt x="286" y="118"/>
                    <a:pt x="286" y="118"/>
                    <a:pt x="286" y="118"/>
                  </a:cubicBezTo>
                  <a:cubicBezTo>
                    <a:pt x="285" y="118"/>
                    <a:pt x="285" y="118"/>
                    <a:pt x="285" y="118"/>
                  </a:cubicBezTo>
                  <a:cubicBezTo>
                    <a:pt x="284" y="118"/>
                    <a:pt x="284" y="118"/>
                    <a:pt x="284" y="118"/>
                  </a:cubicBezTo>
                  <a:cubicBezTo>
                    <a:pt x="284" y="117"/>
                    <a:pt x="284" y="117"/>
                    <a:pt x="284" y="117"/>
                  </a:cubicBezTo>
                  <a:cubicBezTo>
                    <a:pt x="282" y="118"/>
                    <a:pt x="282" y="118"/>
                    <a:pt x="282" y="118"/>
                  </a:cubicBezTo>
                  <a:cubicBezTo>
                    <a:pt x="282" y="118"/>
                    <a:pt x="282" y="118"/>
                    <a:pt x="282" y="118"/>
                  </a:cubicBezTo>
                  <a:cubicBezTo>
                    <a:pt x="281" y="119"/>
                    <a:pt x="281" y="119"/>
                    <a:pt x="281" y="119"/>
                  </a:cubicBezTo>
                  <a:cubicBezTo>
                    <a:pt x="280" y="119"/>
                    <a:pt x="280" y="119"/>
                    <a:pt x="280" y="119"/>
                  </a:cubicBezTo>
                  <a:close/>
                  <a:moveTo>
                    <a:pt x="275" y="120"/>
                  </a:moveTo>
                  <a:cubicBezTo>
                    <a:pt x="275" y="119"/>
                    <a:pt x="275" y="119"/>
                    <a:pt x="275" y="119"/>
                  </a:cubicBezTo>
                  <a:cubicBezTo>
                    <a:pt x="275" y="119"/>
                    <a:pt x="275" y="119"/>
                    <a:pt x="275" y="119"/>
                  </a:cubicBezTo>
                  <a:cubicBezTo>
                    <a:pt x="276" y="119"/>
                    <a:pt x="276" y="119"/>
                    <a:pt x="276" y="119"/>
                  </a:cubicBezTo>
                  <a:cubicBezTo>
                    <a:pt x="276" y="119"/>
                    <a:pt x="276" y="119"/>
                    <a:pt x="276" y="119"/>
                  </a:cubicBezTo>
                  <a:cubicBezTo>
                    <a:pt x="275" y="120"/>
                    <a:pt x="275" y="120"/>
                    <a:pt x="275" y="120"/>
                  </a:cubicBezTo>
                  <a:close/>
                  <a:moveTo>
                    <a:pt x="276" y="121"/>
                  </a:moveTo>
                  <a:cubicBezTo>
                    <a:pt x="276" y="120"/>
                    <a:pt x="276" y="120"/>
                    <a:pt x="276" y="120"/>
                  </a:cubicBezTo>
                  <a:cubicBezTo>
                    <a:pt x="276" y="120"/>
                    <a:pt x="276" y="120"/>
                    <a:pt x="276" y="120"/>
                  </a:cubicBezTo>
                  <a:cubicBezTo>
                    <a:pt x="277" y="120"/>
                    <a:pt x="277" y="120"/>
                    <a:pt x="277" y="120"/>
                  </a:cubicBezTo>
                  <a:cubicBezTo>
                    <a:pt x="277" y="120"/>
                    <a:pt x="277" y="120"/>
                    <a:pt x="277" y="120"/>
                  </a:cubicBezTo>
                  <a:cubicBezTo>
                    <a:pt x="276" y="121"/>
                    <a:pt x="276" y="121"/>
                    <a:pt x="276" y="121"/>
                  </a:cubicBezTo>
                  <a:close/>
                  <a:moveTo>
                    <a:pt x="279" y="121"/>
                  </a:moveTo>
                  <a:cubicBezTo>
                    <a:pt x="278" y="120"/>
                    <a:pt x="278" y="120"/>
                    <a:pt x="278" y="120"/>
                  </a:cubicBezTo>
                  <a:cubicBezTo>
                    <a:pt x="278" y="120"/>
                    <a:pt x="278" y="120"/>
                    <a:pt x="278" y="120"/>
                  </a:cubicBezTo>
                  <a:cubicBezTo>
                    <a:pt x="278" y="120"/>
                    <a:pt x="278" y="120"/>
                    <a:pt x="278" y="120"/>
                  </a:cubicBezTo>
                  <a:cubicBezTo>
                    <a:pt x="279" y="120"/>
                    <a:pt x="279" y="120"/>
                    <a:pt x="279" y="120"/>
                  </a:cubicBezTo>
                  <a:cubicBezTo>
                    <a:pt x="279" y="121"/>
                    <a:pt x="279" y="121"/>
                    <a:pt x="279" y="121"/>
                  </a:cubicBezTo>
                  <a:close/>
                  <a:moveTo>
                    <a:pt x="224" y="138"/>
                  </a:moveTo>
                  <a:cubicBezTo>
                    <a:pt x="224" y="137"/>
                    <a:pt x="224" y="137"/>
                    <a:pt x="224" y="137"/>
                  </a:cubicBezTo>
                  <a:cubicBezTo>
                    <a:pt x="224" y="137"/>
                    <a:pt x="224" y="137"/>
                    <a:pt x="224" y="137"/>
                  </a:cubicBezTo>
                  <a:cubicBezTo>
                    <a:pt x="224" y="137"/>
                    <a:pt x="224" y="137"/>
                    <a:pt x="224" y="137"/>
                  </a:cubicBezTo>
                  <a:cubicBezTo>
                    <a:pt x="225" y="137"/>
                    <a:pt x="225" y="137"/>
                    <a:pt x="225" y="137"/>
                  </a:cubicBezTo>
                  <a:cubicBezTo>
                    <a:pt x="225" y="137"/>
                    <a:pt x="225" y="137"/>
                    <a:pt x="225" y="137"/>
                  </a:cubicBezTo>
                  <a:cubicBezTo>
                    <a:pt x="224" y="137"/>
                    <a:pt x="224" y="137"/>
                    <a:pt x="224" y="137"/>
                  </a:cubicBezTo>
                  <a:cubicBezTo>
                    <a:pt x="224" y="138"/>
                    <a:pt x="224" y="138"/>
                    <a:pt x="224" y="138"/>
                  </a:cubicBezTo>
                  <a:close/>
                  <a:moveTo>
                    <a:pt x="226" y="142"/>
                  </a:moveTo>
                  <a:cubicBezTo>
                    <a:pt x="226" y="143"/>
                    <a:pt x="226" y="143"/>
                    <a:pt x="226" y="143"/>
                  </a:cubicBezTo>
                  <a:cubicBezTo>
                    <a:pt x="227" y="142"/>
                    <a:pt x="227" y="142"/>
                    <a:pt x="227" y="142"/>
                  </a:cubicBezTo>
                  <a:cubicBezTo>
                    <a:pt x="227" y="142"/>
                    <a:pt x="227" y="142"/>
                    <a:pt x="227" y="142"/>
                  </a:cubicBezTo>
                  <a:cubicBezTo>
                    <a:pt x="227" y="141"/>
                    <a:pt x="227" y="141"/>
                    <a:pt x="227" y="141"/>
                  </a:cubicBezTo>
                  <a:cubicBezTo>
                    <a:pt x="227" y="141"/>
                    <a:pt x="227" y="141"/>
                    <a:pt x="227" y="141"/>
                  </a:cubicBezTo>
                  <a:cubicBezTo>
                    <a:pt x="226" y="142"/>
                    <a:pt x="226" y="142"/>
                    <a:pt x="226" y="142"/>
                  </a:cubicBezTo>
                  <a:close/>
                  <a:moveTo>
                    <a:pt x="226" y="142"/>
                  </a:moveTo>
                  <a:cubicBezTo>
                    <a:pt x="225" y="142"/>
                    <a:pt x="225" y="142"/>
                    <a:pt x="225" y="142"/>
                  </a:cubicBezTo>
                  <a:cubicBezTo>
                    <a:pt x="226" y="143"/>
                    <a:pt x="226" y="143"/>
                    <a:pt x="226" y="143"/>
                  </a:cubicBezTo>
                  <a:cubicBezTo>
                    <a:pt x="226" y="143"/>
                    <a:pt x="226" y="143"/>
                    <a:pt x="226" y="143"/>
                  </a:cubicBezTo>
                  <a:cubicBezTo>
                    <a:pt x="226" y="143"/>
                    <a:pt x="226" y="143"/>
                    <a:pt x="226" y="143"/>
                  </a:cubicBezTo>
                  <a:cubicBezTo>
                    <a:pt x="226" y="143"/>
                    <a:pt x="226" y="143"/>
                    <a:pt x="226" y="143"/>
                  </a:cubicBezTo>
                  <a:cubicBezTo>
                    <a:pt x="226" y="142"/>
                    <a:pt x="226" y="142"/>
                    <a:pt x="226" y="142"/>
                  </a:cubicBezTo>
                  <a:cubicBezTo>
                    <a:pt x="226" y="141"/>
                    <a:pt x="226" y="141"/>
                    <a:pt x="226" y="141"/>
                  </a:cubicBezTo>
                  <a:cubicBezTo>
                    <a:pt x="226" y="142"/>
                    <a:pt x="226" y="142"/>
                    <a:pt x="226" y="142"/>
                  </a:cubicBezTo>
                  <a:close/>
                  <a:moveTo>
                    <a:pt x="243" y="139"/>
                  </a:moveTo>
                  <a:cubicBezTo>
                    <a:pt x="242" y="139"/>
                    <a:pt x="242" y="139"/>
                    <a:pt x="242" y="139"/>
                  </a:cubicBezTo>
                  <a:cubicBezTo>
                    <a:pt x="242" y="138"/>
                    <a:pt x="242" y="138"/>
                    <a:pt x="242" y="138"/>
                  </a:cubicBezTo>
                  <a:cubicBezTo>
                    <a:pt x="241" y="138"/>
                    <a:pt x="241" y="138"/>
                    <a:pt x="241" y="138"/>
                  </a:cubicBezTo>
                  <a:cubicBezTo>
                    <a:pt x="241" y="138"/>
                    <a:pt x="241" y="138"/>
                    <a:pt x="241" y="138"/>
                  </a:cubicBezTo>
                  <a:cubicBezTo>
                    <a:pt x="241" y="138"/>
                    <a:pt x="241" y="138"/>
                    <a:pt x="241" y="138"/>
                  </a:cubicBezTo>
                  <a:cubicBezTo>
                    <a:pt x="240" y="138"/>
                    <a:pt x="240" y="138"/>
                    <a:pt x="240" y="138"/>
                  </a:cubicBezTo>
                  <a:cubicBezTo>
                    <a:pt x="240" y="137"/>
                    <a:pt x="240" y="137"/>
                    <a:pt x="240" y="137"/>
                  </a:cubicBezTo>
                  <a:cubicBezTo>
                    <a:pt x="241" y="137"/>
                    <a:pt x="241" y="137"/>
                    <a:pt x="241" y="137"/>
                  </a:cubicBezTo>
                  <a:cubicBezTo>
                    <a:pt x="241" y="137"/>
                    <a:pt x="241" y="137"/>
                    <a:pt x="241" y="137"/>
                  </a:cubicBezTo>
                  <a:cubicBezTo>
                    <a:pt x="242" y="137"/>
                    <a:pt x="242" y="137"/>
                    <a:pt x="242" y="137"/>
                  </a:cubicBezTo>
                  <a:cubicBezTo>
                    <a:pt x="242" y="137"/>
                    <a:pt x="242" y="137"/>
                    <a:pt x="242" y="137"/>
                  </a:cubicBezTo>
                  <a:cubicBezTo>
                    <a:pt x="243" y="138"/>
                    <a:pt x="243" y="138"/>
                    <a:pt x="243" y="138"/>
                  </a:cubicBezTo>
                  <a:cubicBezTo>
                    <a:pt x="243" y="138"/>
                    <a:pt x="243" y="138"/>
                    <a:pt x="243" y="138"/>
                  </a:cubicBezTo>
                  <a:cubicBezTo>
                    <a:pt x="243" y="139"/>
                    <a:pt x="243" y="139"/>
                    <a:pt x="243" y="139"/>
                  </a:cubicBezTo>
                  <a:cubicBezTo>
                    <a:pt x="243" y="139"/>
                    <a:pt x="243" y="139"/>
                    <a:pt x="243" y="139"/>
                  </a:cubicBezTo>
                  <a:close/>
                  <a:moveTo>
                    <a:pt x="252" y="142"/>
                  </a:moveTo>
                  <a:cubicBezTo>
                    <a:pt x="252" y="142"/>
                    <a:pt x="252" y="142"/>
                    <a:pt x="252" y="142"/>
                  </a:cubicBezTo>
                  <a:cubicBezTo>
                    <a:pt x="251" y="142"/>
                    <a:pt x="251" y="142"/>
                    <a:pt x="251" y="142"/>
                  </a:cubicBezTo>
                  <a:cubicBezTo>
                    <a:pt x="252" y="142"/>
                    <a:pt x="252" y="142"/>
                    <a:pt x="252" y="142"/>
                  </a:cubicBezTo>
                  <a:cubicBezTo>
                    <a:pt x="252" y="142"/>
                    <a:pt x="252" y="142"/>
                    <a:pt x="252" y="142"/>
                  </a:cubicBezTo>
                  <a:cubicBezTo>
                    <a:pt x="253" y="142"/>
                    <a:pt x="253" y="142"/>
                    <a:pt x="253" y="142"/>
                  </a:cubicBezTo>
                  <a:cubicBezTo>
                    <a:pt x="252" y="142"/>
                    <a:pt x="252" y="142"/>
                    <a:pt x="252" y="142"/>
                  </a:cubicBezTo>
                  <a:close/>
                  <a:moveTo>
                    <a:pt x="253" y="142"/>
                  </a:moveTo>
                  <a:cubicBezTo>
                    <a:pt x="254" y="143"/>
                    <a:pt x="254" y="143"/>
                    <a:pt x="254" y="143"/>
                  </a:cubicBezTo>
                  <a:cubicBezTo>
                    <a:pt x="254" y="142"/>
                    <a:pt x="254" y="142"/>
                    <a:pt x="254" y="142"/>
                  </a:cubicBezTo>
                  <a:cubicBezTo>
                    <a:pt x="253" y="142"/>
                    <a:pt x="253" y="142"/>
                    <a:pt x="253" y="142"/>
                  </a:cubicBezTo>
                  <a:close/>
                  <a:moveTo>
                    <a:pt x="255" y="143"/>
                  </a:moveTo>
                  <a:cubicBezTo>
                    <a:pt x="255" y="143"/>
                    <a:pt x="255" y="143"/>
                    <a:pt x="255" y="143"/>
                  </a:cubicBezTo>
                  <a:cubicBezTo>
                    <a:pt x="256" y="143"/>
                    <a:pt x="256" y="143"/>
                    <a:pt x="256" y="143"/>
                  </a:cubicBezTo>
                  <a:cubicBezTo>
                    <a:pt x="256" y="143"/>
                    <a:pt x="256" y="143"/>
                    <a:pt x="256" y="143"/>
                  </a:cubicBezTo>
                  <a:cubicBezTo>
                    <a:pt x="256" y="143"/>
                    <a:pt x="256" y="143"/>
                    <a:pt x="256" y="143"/>
                  </a:cubicBezTo>
                  <a:cubicBezTo>
                    <a:pt x="255" y="143"/>
                    <a:pt x="255" y="143"/>
                    <a:pt x="255" y="143"/>
                  </a:cubicBezTo>
                  <a:cubicBezTo>
                    <a:pt x="255" y="142"/>
                    <a:pt x="255" y="142"/>
                    <a:pt x="255" y="142"/>
                  </a:cubicBezTo>
                  <a:cubicBezTo>
                    <a:pt x="255" y="142"/>
                    <a:pt x="255" y="142"/>
                    <a:pt x="255" y="142"/>
                  </a:cubicBezTo>
                  <a:cubicBezTo>
                    <a:pt x="254" y="143"/>
                    <a:pt x="254" y="143"/>
                    <a:pt x="254" y="143"/>
                  </a:cubicBezTo>
                  <a:cubicBezTo>
                    <a:pt x="255" y="143"/>
                    <a:pt x="255" y="143"/>
                    <a:pt x="255" y="143"/>
                  </a:cubicBezTo>
                  <a:close/>
                  <a:moveTo>
                    <a:pt x="265" y="155"/>
                  </a:moveTo>
                  <a:cubicBezTo>
                    <a:pt x="265" y="155"/>
                    <a:pt x="265" y="155"/>
                    <a:pt x="265" y="155"/>
                  </a:cubicBezTo>
                  <a:cubicBezTo>
                    <a:pt x="265" y="155"/>
                    <a:pt x="265" y="155"/>
                    <a:pt x="265" y="155"/>
                  </a:cubicBezTo>
                  <a:cubicBezTo>
                    <a:pt x="265" y="154"/>
                    <a:pt x="265" y="154"/>
                    <a:pt x="265" y="154"/>
                  </a:cubicBezTo>
                  <a:cubicBezTo>
                    <a:pt x="265" y="154"/>
                    <a:pt x="265" y="154"/>
                    <a:pt x="265" y="154"/>
                  </a:cubicBezTo>
                  <a:cubicBezTo>
                    <a:pt x="266" y="154"/>
                    <a:pt x="266" y="154"/>
                    <a:pt x="266" y="154"/>
                  </a:cubicBezTo>
                  <a:cubicBezTo>
                    <a:pt x="266" y="155"/>
                    <a:pt x="266" y="155"/>
                    <a:pt x="266" y="155"/>
                  </a:cubicBezTo>
                  <a:cubicBezTo>
                    <a:pt x="266" y="155"/>
                    <a:pt x="266" y="155"/>
                    <a:pt x="266" y="155"/>
                  </a:cubicBezTo>
                  <a:cubicBezTo>
                    <a:pt x="265" y="155"/>
                    <a:pt x="265" y="155"/>
                    <a:pt x="265" y="155"/>
                  </a:cubicBezTo>
                  <a:close/>
                  <a:moveTo>
                    <a:pt x="264" y="158"/>
                  </a:moveTo>
                  <a:cubicBezTo>
                    <a:pt x="264" y="157"/>
                    <a:pt x="264" y="157"/>
                    <a:pt x="264" y="157"/>
                  </a:cubicBezTo>
                  <a:cubicBezTo>
                    <a:pt x="264" y="156"/>
                    <a:pt x="264" y="156"/>
                    <a:pt x="264" y="156"/>
                  </a:cubicBezTo>
                  <a:cubicBezTo>
                    <a:pt x="264" y="156"/>
                    <a:pt x="264" y="156"/>
                    <a:pt x="264" y="156"/>
                  </a:cubicBezTo>
                  <a:cubicBezTo>
                    <a:pt x="265" y="156"/>
                    <a:pt x="265" y="156"/>
                    <a:pt x="265" y="156"/>
                  </a:cubicBezTo>
                  <a:cubicBezTo>
                    <a:pt x="265" y="157"/>
                    <a:pt x="265" y="157"/>
                    <a:pt x="265" y="157"/>
                  </a:cubicBezTo>
                  <a:cubicBezTo>
                    <a:pt x="265" y="157"/>
                    <a:pt x="265" y="157"/>
                    <a:pt x="265" y="157"/>
                  </a:cubicBezTo>
                  <a:cubicBezTo>
                    <a:pt x="264" y="158"/>
                    <a:pt x="264" y="158"/>
                    <a:pt x="264" y="158"/>
                  </a:cubicBezTo>
                  <a:cubicBezTo>
                    <a:pt x="264" y="158"/>
                    <a:pt x="264" y="158"/>
                    <a:pt x="264" y="158"/>
                  </a:cubicBezTo>
                  <a:close/>
                  <a:moveTo>
                    <a:pt x="258" y="146"/>
                  </a:moveTo>
                  <a:cubicBezTo>
                    <a:pt x="258" y="145"/>
                    <a:pt x="258" y="145"/>
                    <a:pt x="258" y="145"/>
                  </a:cubicBezTo>
                  <a:cubicBezTo>
                    <a:pt x="258" y="145"/>
                    <a:pt x="258" y="145"/>
                    <a:pt x="258" y="145"/>
                  </a:cubicBezTo>
                  <a:cubicBezTo>
                    <a:pt x="258" y="146"/>
                    <a:pt x="258" y="146"/>
                    <a:pt x="258" y="146"/>
                  </a:cubicBezTo>
                  <a:close/>
                  <a:moveTo>
                    <a:pt x="257" y="146"/>
                  </a:moveTo>
                  <a:cubicBezTo>
                    <a:pt x="256" y="145"/>
                    <a:pt x="256" y="145"/>
                    <a:pt x="256" y="145"/>
                  </a:cubicBezTo>
                  <a:cubicBezTo>
                    <a:pt x="257" y="145"/>
                    <a:pt x="257" y="145"/>
                    <a:pt x="257" y="145"/>
                  </a:cubicBezTo>
                  <a:cubicBezTo>
                    <a:pt x="257" y="146"/>
                    <a:pt x="257" y="146"/>
                    <a:pt x="257" y="146"/>
                  </a:cubicBezTo>
                  <a:cubicBezTo>
                    <a:pt x="257" y="146"/>
                    <a:pt x="257" y="146"/>
                    <a:pt x="257" y="146"/>
                  </a:cubicBezTo>
                  <a:close/>
                  <a:moveTo>
                    <a:pt x="257" y="146"/>
                  </a:moveTo>
                  <a:cubicBezTo>
                    <a:pt x="257" y="147"/>
                    <a:pt x="257" y="147"/>
                    <a:pt x="257" y="147"/>
                  </a:cubicBezTo>
                  <a:cubicBezTo>
                    <a:pt x="258" y="147"/>
                    <a:pt x="258" y="147"/>
                    <a:pt x="258" y="147"/>
                  </a:cubicBezTo>
                  <a:cubicBezTo>
                    <a:pt x="258" y="147"/>
                    <a:pt x="258" y="147"/>
                    <a:pt x="258" y="147"/>
                  </a:cubicBezTo>
                  <a:cubicBezTo>
                    <a:pt x="258" y="146"/>
                    <a:pt x="258" y="146"/>
                    <a:pt x="258" y="146"/>
                  </a:cubicBezTo>
                  <a:cubicBezTo>
                    <a:pt x="258" y="146"/>
                    <a:pt x="258" y="146"/>
                    <a:pt x="258" y="146"/>
                  </a:cubicBezTo>
                  <a:cubicBezTo>
                    <a:pt x="257" y="146"/>
                    <a:pt x="257" y="146"/>
                    <a:pt x="257" y="146"/>
                  </a:cubicBezTo>
                  <a:cubicBezTo>
                    <a:pt x="257" y="146"/>
                    <a:pt x="257" y="146"/>
                    <a:pt x="257" y="146"/>
                  </a:cubicBezTo>
                  <a:close/>
                  <a:moveTo>
                    <a:pt x="263" y="144"/>
                  </a:moveTo>
                  <a:cubicBezTo>
                    <a:pt x="263" y="144"/>
                    <a:pt x="263" y="144"/>
                    <a:pt x="263" y="144"/>
                  </a:cubicBezTo>
                  <a:cubicBezTo>
                    <a:pt x="264" y="145"/>
                    <a:pt x="264" y="145"/>
                    <a:pt x="264" y="145"/>
                  </a:cubicBezTo>
                  <a:cubicBezTo>
                    <a:pt x="264" y="145"/>
                    <a:pt x="264" y="145"/>
                    <a:pt x="264" y="145"/>
                  </a:cubicBezTo>
                  <a:cubicBezTo>
                    <a:pt x="264" y="145"/>
                    <a:pt x="264" y="145"/>
                    <a:pt x="264" y="145"/>
                  </a:cubicBezTo>
                  <a:cubicBezTo>
                    <a:pt x="264" y="146"/>
                    <a:pt x="264" y="146"/>
                    <a:pt x="264" y="146"/>
                  </a:cubicBezTo>
                  <a:cubicBezTo>
                    <a:pt x="264" y="146"/>
                    <a:pt x="264" y="146"/>
                    <a:pt x="264" y="146"/>
                  </a:cubicBezTo>
                  <a:cubicBezTo>
                    <a:pt x="264" y="145"/>
                    <a:pt x="264" y="145"/>
                    <a:pt x="264" y="145"/>
                  </a:cubicBezTo>
                  <a:cubicBezTo>
                    <a:pt x="265" y="145"/>
                    <a:pt x="265" y="145"/>
                    <a:pt x="265" y="145"/>
                  </a:cubicBezTo>
                  <a:cubicBezTo>
                    <a:pt x="266" y="145"/>
                    <a:pt x="266" y="145"/>
                    <a:pt x="266" y="145"/>
                  </a:cubicBezTo>
                  <a:cubicBezTo>
                    <a:pt x="266" y="145"/>
                    <a:pt x="266" y="145"/>
                    <a:pt x="266" y="145"/>
                  </a:cubicBezTo>
                  <a:cubicBezTo>
                    <a:pt x="266" y="145"/>
                    <a:pt x="266" y="145"/>
                    <a:pt x="266" y="145"/>
                  </a:cubicBezTo>
                  <a:cubicBezTo>
                    <a:pt x="266" y="144"/>
                    <a:pt x="266" y="144"/>
                    <a:pt x="266" y="144"/>
                  </a:cubicBezTo>
                  <a:cubicBezTo>
                    <a:pt x="265" y="144"/>
                    <a:pt x="265" y="144"/>
                    <a:pt x="265" y="144"/>
                  </a:cubicBezTo>
                  <a:cubicBezTo>
                    <a:pt x="264" y="144"/>
                    <a:pt x="264" y="144"/>
                    <a:pt x="264" y="144"/>
                  </a:cubicBezTo>
                  <a:cubicBezTo>
                    <a:pt x="264" y="143"/>
                    <a:pt x="264" y="143"/>
                    <a:pt x="264" y="143"/>
                  </a:cubicBezTo>
                  <a:cubicBezTo>
                    <a:pt x="263" y="144"/>
                    <a:pt x="263" y="144"/>
                    <a:pt x="263" y="144"/>
                  </a:cubicBezTo>
                  <a:cubicBezTo>
                    <a:pt x="263" y="144"/>
                    <a:pt x="263" y="144"/>
                    <a:pt x="263" y="144"/>
                  </a:cubicBezTo>
                  <a:close/>
                  <a:moveTo>
                    <a:pt x="273" y="144"/>
                  </a:moveTo>
                  <a:cubicBezTo>
                    <a:pt x="273" y="143"/>
                    <a:pt x="273" y="143"/>
                    <a:pt x="273" y="143"/>
                  </a:cubicBezTo>
                  <a:cubicBezTo>
                    <a:pt x="273" y="143"/>
                    <a:pt x="273" y="143"/>
                    <a:pt x="273" y="143"/>
                  </a:cubicBezTo>
                  <a:cubicBezTo>
                    <a:pt x="273" y="144"/>
                    <a:pt x="273" y="144"/>
                    <a:pt x="273" y="144"/>
                  </a:cubicBezTo>
                  <a:cubicBezTo>
                    <a:pt x="273" y="144"/>
                    <a:pt x="273" y="144"/>
                    <a:pt x="273" y="144"/>
                  </a:cubicBezTo>
                  <a:close/>
                  <a:moveTo>
                    <a:pt x="269" y="147"/>
                  </a:moveTo>
                  <a:cubicBezTo>
                    <a:pt x="270" y="147"/>
                    <a:pt x="270" y="147"/>
                    <a:pt x="270" y="147"/>
                  </a:cubicBezTo>
                  <a:cubicBezTo>
                    <a:pt x="270" y="146"/>
                    <a:pt x="270" y="146"/>
                    <a:pt x="270" y="146"/>
                  </a:cubicBezTo>
                  <a:cubicBezTo>
                    <a:pt x="271" y="146"/>
                    <a:pt x="271" y="146"/>
                    <a:pt x="271" y="146"/>
                  </a:cubicBezTo>
                  <a:cubicBezTo>
                    <a:pt x="271" y="146"/>
                    <a:pt x="271" y="146"/>
                    <a:pt x="271" y="146"/>
                  </a:cubicBezTo>
                  <a:cubicBezTo>
                    <a:pt x="272" y="146"/>
                    <a:pt x="272" y="146"/>
                    <a:pt x="272" y="146"/>
                  </a:cubicBezTo>
                  <a:cubicBezTo>
                    <a:pt x="272" y="146"/>
                    <a:pt x="272" y="146"/>
                    <a:pt x="272" y="146"/>
                  </a:cubicBezTo>
                  <a:cubicBezTo>
                    <a:pt x="272" y="146"/>
                    <a:pt x="272" y="146"/>
                    <a:pt x="272" y="146"/>
                  </a:cubicBezTo>
                  <a:cubicBezTo>
                    <a:pt x="271" y="147"/>
                    <a:pt x="271" y="147"/>
                    <a:pt x="271" y="147"/>
                  </a:cubicBezTo>
                  <a:cubicBezTo>
                    <a:pt x="270" y="147"/>
                    <a:pt x="270" y="147"/>
                    <a:pt x="270" y="147"/>
                  </a:cubicBezTo>
                  <a:cubicBezTo>
                    <a:pt x="270" y="147"/>
                    <a:pt x="270" y="147"/>
                    <a:pt x="270" y="147"/>
                  </a:cubicBezTo>
                  <a:cubicBezTo>
                    <a:pt x="269" y="147"/>
                    <a:pt x="269" y="147"/>
                    <a:pt x="269" y="147"/>
                  </a:cubicBezTo>
                  <a:close/>
                  <a:moveTo>
                    <a:pt x="266" y="152"/>
                  </a:moveTo>
                  <a:cubicBezTo>
                    <a:pt x="268" y="151"/>
                    <a:pt x="268" y="151"/>
                    <a:pt x="268" y="151"/>
                  </a:cubicBezTo>
                  <a:cubicBezTo>
                    <a:pt x="268" y="150"/>
                    <a:pt x="268" y="150"/>
                    <a:pt x="268" y="150"/>
                  </a:cubicBezTo>
                  <a:cubicBezTo>
                    <a:pt x="268" y="150"/>
                    <a:pt x="268" y="150"/>
                    <a:pt x="268" y="150"/>
                  </a:cubicBezTo>
                  <a:cubicBezTo>
                    <a:pt x="269" y="150"/>
                    <a:pt x="269" y="150"/>
                    <a:pt x="269" y="150"/>
                  </a:cubicBezTo>
                  <a:cubicBezTo>
                    <a:pt x="270" y="149"/>
                    <a:pt x="270" y="149"/>
                    <a:pt x="270" y="149"/>
                  </a:cubicBezTo>
                  <a:cubicBezTo>
                    <a:pt x="270" y="148"/>
                    <a:pt x="270" y="148"/>
                    <a:pt x="270" y="148"/>
                  </a:cubicBezTo>
                  <a:cubicBezTo>
                    <a:pt x="269" y="148"/>
                    <a:pt x="269" y="148"/>
                    <a:pt x="269" y="148"/>
                  </a:cubicBezTo>
                  <a:cubicBezTo>
                    <a:pt x="269" y="148"/>
                    <a:pt x="269" y="148"/>
                    <a:pt x="269" y="148"/>
                  </a:cubicBezTo>
                  <a:cubicBezTo>
                    <a:pt x="269" y="149"/>
                    <a:pt x="269" y="149"/>
                    <a:pt x="269" y="149"/>
                  </a:cubicBezTo>
                  <a:cubicBezTo>
                    <a:pt x="268" y="149"/>
                    <a:pt x="268" y="149"/>
                    <a:pt x="268" y="149"/>
                  </a:cubicBezTo>
                  <a:cubicBezTo>
                    <a:pt x="267" y="150"/>
                    <a:pt x="267" y="150"/>
                    <a:pt x="267" y="150"/>
                  </a:cubicBezTo>
                  <a:cubicBezTo>
                    <a:pt x="267" y="150"/>
                    <a:pt x="267" y="150"/>
                    <a:pt x="267" y="150"/>
                  </a:cubicBezTo>
                  <a:cubicBezTo>
                    <a:pt x="266" y="150"/>
                    <a:pt x="266" y="150"/>
                    <a:pt x="266" y="150"/>
                  </a:cubicBezTo>
                  <a:cubicBezTo>
                    <a:pt x="265" y="150"/>
                    <a:pt x="265" y="150"/>
                    <a:pt x="265" y="150"/>
                  </a:cubicBezTo>
                  <a:cubicBezTo>
                    <a:pt x="265" y="151"/>
                    <a:pt x="265" y="151"/>
                    <a:pt x="265" y="151"/>
                  </a:cubicBezTo>
                  <a:cubicBezTo>
                    <a:pt x="264" y="151"/>
                    <a:pt x="264" y="151"/>
                    <a:pt x="264" y="151"/>
                  </a:cubicBezTo>
                  <a:cubicBezTo>
                    <a:pt x="264" y="152"/>
                    <a:pt x="264" y="152"/>
                    <a:pt x="264" y="152"/>
                  </a:cubicBezTo>
                  <a:cubicBezTo>
                    <a:pt x="265" y="152"/>
                    <a:pt x="265" y="152"/>
                    <a:pt x="265" y="152"/>
                  </a:cubicBezTo>
                  <a:cubicBezTo>
                    <a:pt x="265" y="152"/>
                    <a:pt x="265" y="152"/>
                    <a:pt x="265" y="152"/>
                  </a:cubicBezTo>
                  <a:cubicBezTo>
                    <a:pt x="266" y="152"/>
                    <a:pt x="266" y="152"/>
                    <a:pt x="266" y="152"/>
                  </a:cubicBezTo>
                  <a:close/>
                  <a:moveTo>
                    <a:pt x="273" y="152"/>
                  </a:moveTo>
                  <a:cubicBezTo>
                    <a:pt x="273" y="150"/>
                    <a:pt x="273" y="150"/>
                    <a:pt x="273" y="150"/>
                  </a:cubicBezTo>
                  <a:cubicBezTo>
                    <a:pt x="273" y="150"/>
                    <a:pt x="273" y="150"/>
                    <a:pt x="273" y="150"/>
                  </a:cubicBezTo>
                  <a:cubicBezTo>
                    <a:pt x="274" y="149"/>
                    <a:pt x="274" y="149"/>
                    <a:pt x="274" y="149"/>
                  </a:cubicBezTo>
                  <a:cubicBezTo>
                    <a:pt x="274" y="149"/>
                    <a:pt x="274" y="149"/>
                    <a:pt x="274" y="149"/>
                  </a:cubicBezTo>
                  <a:cubicBezTo>
                    <a:pt x="275" y="149"/>
                    <a:pt x="275" y="149"/>
                    <a:pt x="275" y="149"/>
                  </a:cubicBezTo>
                  <a:cubicBezTo>
                    <a:pt x="275" y="150"/>
                    <a:pt x="275" y="150"/>
                    <a:pt x="275" y="150"/>
                  </a:cubicBezTo>
                  <a:cubicBezTo>
                    <a:pt x="275" y="151"/>
                    <a:pt x="275" y="151"/>
                    <a:pt x="275" y="151"/>
                  </a:cubicBezTo>
                  <a:cubicBezTo>
                    <a:pt x="274" y="151"/>
                    <a:pt x="274" y="151"/>
                    <a:pt x="274" y="151"/>
                  </a:cubicBezTo>
                  <a:cubicBezTo>
                    <a:pt x="274" y="152"/>
                    <a:pt x="274" y="152"/>
                    <a:pt x="274" y="152"/>
                  </a:cubicBezTo>
                  <a:cubicBezTo>
                    <a:pt x="273" y="152"/>
                    <a:pt x="273" y="152"/>
                    <a:pt x="273" y="152"/>
                  </a:cubicBezTo>
                  <a:close/>
                  <a:moveTo>
                    <a:pt x="279" y="158"/>
                  </a:moveTo>
                  <a:cubicBezTo>
                    <a:pt x="279" y="157"/>
                    <a:pt x="279" y="157"/>
                    <a:pt x="279" y="157"/>
                  </a:cubicBezTo>
                  <a:cubicBezTo>
                    <a:pt x="279" y="156"/>
                    <a:pt x="279" y="156"/>
                    <a:pt x="279" y="156"/>
                  </a:cubicBezTo>
                  <a:cubicBezTo>
                    <a:pt x="278" y="155"/>
                    <a:pt x="278" y="155"/>
                    <a:pt x="278" y="155"/>
                  </a:cubicBezTo>
                  <a:cubicBezTo>
                    <a:pt x="278" y="155"/>
                    <a:pt x="278" y="155"/>
                    <a:pt x="278" y="155"/>
                  </a:cubicBezTo>
                  <a:cubicBezTo>
                    <a:pt x="278" y="156"/>
                    <a:pt x="278" y="156"/>
                    <a:pt x="278" y="156"/>
                  </a:cubicBezTo>
                  <a:cubicBezTo>
                    <a:pt x="278" y="157"/>
                    <a:pt x="278" y="157"/>
                    <a:pt x="278" y="157"/>
                  </a:cubicBezTo>
                  <a:cubicBezTo>
                    <a:pt x="278" y="158"/>
                    <a:pt x="278" y="158"/>
                    <a:pt x="278" y="158"/>
                  </a:cubicBezTo>
                  <a:cubicBezTo>
                    <a:pt x="278" y="158"/>
                    <a:pt x="278" y="158"/>
                    <a:pt x="278" y="158"/>
                  </a:cubicBezTo>
                  <a:cubicBezTo>
                    <a:pt x="278" y="158"/>
                    <a:pt x="278" y="158"/>
                    <a:pt x="278" y="158"/>
                  </a:cubicBezTo>
                  <a:cubicBezTo>
                    <a:pt x="279" y="158"/>
                    <a:pt x="279" y="158"/>
                    <a:pt x="279" y="158"/>
                  </a:cubicBezTo>
                  <a:cubicBezTo>
                    <a:pt x="279" y="158"/>
                    <a:pt x="279" y="158"/>
                    <a:pt x="279" y="158"/>
                  </a:cubicBezTo>
                  <a:close/>
                  <a:moveTo>
                    <a:pt x="280" y="157"/>
                  </a:moveTo>
                  <a:cubicBezTo>
                    <a:pt x="279" y="157"/>
                    <a:pt x="279" y="157"/>
                    <a:pt x="279" y="157"/>
                  </a:cubicBezTo>
                  <a:cubicBezTo>
                    <a:pt x="280" y="156"/>
                    <a:pt x="280" y="156"/>
                    <a:pt x="280" y="156"/>
                  </a:cubicBezTo>
                  <a:cubicBezTo>
                    <a:pt x="280" y="157"/>
                    <a:pt x="280" y="157"/>
                    <a:pt x="280" y="157"/>
                  </a:cubicBezTo>
                  <a:cubicBezTo>
                    <a:pt x="280" y="157"/>
                    <a:pt x="280" y="157"/>
                    <a:pt x="280" y="157"/>
                  </a:cubicBezTo>
                  <a:cubicBezTo>
                    <a:pt x="280" y="158"/>
                    <a:pt x="280" y="158"/>
                    <a:pt x="280" y="158"/>
                  </a:cubicBezTo>
                  <a:cubicBezTo>
                    <a:pt x="280" y="157"/>
                    <a:pt x="280" y="157"/>
                    <a:pt x="280" y="157"/>
                  </a:cubicBezTo>
                  <a:close/>
                  <a:moveTo>
                    <a:pt x="281" y="159"/>
                  </a:moveTo>
                  <a:cubicBezTo>
                    <a:pt x="280" y="159"/>
                    <a:pt x="280" y="159"/>
                    <a:pt x="280" y="159"/>
                  </a:cubicBezTo>
                  <a:cubicBezTo>
                    <a:pt x="281" y="158"/>
                    <a:pt x="281" y="158"/>
                    <a:pt x="281" y="158"/>
                  </a:cubicBezTo>
                  <a:cubicBezTo>
                    <a:pt x="281" y="158"/>
                    <a:pt x="281" y="158"/>
                    <a:pt x="281" y="158"/>
                  </a:cubicBezTo>
                  <a:cubicBezTo>
                    <a:pt x="281" y="159"/>
                    <a:pt x="281" y="159"/>
                    <a:pt x="281" y="159"/>
                  </a:cubicBezTo>
                  <a:cubicBezTo>
                    <a:pt x="281" y="159"/>
                    <a:pt x="281" y="159"/>
                    <a:pt x="281" y="159"/>
                  </a:cubicBezTo>
                  <a:close/>
                  <a:moveTo>
                    <a:pt x="278" y="161"/>
                  </a:moveTo>
                  <a:cubicBezTo>
                    <a:pt x="278" y="161"/>
                    <a:pt x="278" y="161"/>
                    <a:pt x="278" y="161"/>
                  </a:cubicBezTo>
                  <a:cubicBezTo>
                    <a:pt x="278" y="162"/>
                    <a:pt x="278" y="162"/>
                    <a:pt x="278" y="162"/>
                  </a:cubicBezTo>
                  <a:cubicBezTo>
                    <a:pt x="278" y="163"/>
                    <a:pt x="278" y="163"/>
                    <a:pt x="278" y="163"/>
                  </a:cubicBezTo>
                  <a:cubicBezTo>
                    <a:pt x="278" y="163"/>
                    <a:pt x="278" y="163"/>
                    <a:pt x="278" y="163"/>
                  </a:cubicBezTo>
                  <a:cubicBezTo>
                    <a:pt x="279" y="163"/>
                    <a:pt x="279" y="163"/>
                    <a:pt x="279" y="163"/>
                  </a:cubicBezTo>
                  <a:cubicBezTo>
                    <a:pt x="280" y="163"/>
                    <a:pt x="280" y="163"/>
                    <a:pt x="280" y="163"/>
                  </a:cubicBezTo>
                  <a:cubicBezTo>
                    <a:pt x="280" y="163"/>
                    <a:pt x="280" y="163"/>
                    <a:pt x="280" y="163"/>
                  </a:cubicBezTo>
                  <a:cubicBezTo>
                    <a:pt x="281" y="163"/>
                    <a:pt x="281" y="163"/>
                    <a:pt x="281" y="163"/>
                  </a:cubicBezTo>
                  <a:cubicBezTo>
                    <a:pt x="282" y="163"/>
                    <a:pt x="282" y="163"/>
                    <a:pt x="282" y="163"/>
                  </a:cubicBezTo>
                  <a:cubicBezTo>
                    <a:pt x="282" y="163"/>
                    <a:pt x="282" y="163"/>
                    <a:pt x="282" y="163"/>
                  </a:cubicBezTo>
                  <a:cubicBezTo>
                    <a:pt x="282" y="162"/>
                    <a:pt x="282" y="162"/>
                    <a:pt x="282" y="162"/>
                  </a:cubicBezTo>
                  <a:cubicBezTo>
                    <a:pt x="282" y="162"/>
                    <a:pt x="282" y="162"/>
                    <a:pt x="282" y="162"/>
                  </a:cubicBezTo>
                  <a:cubicBezTo>
                    <a:pt x="281" y="161"/>
                    <a:pt x="281" y="161"/>
                    <a:pt x="281" y="161"/>
                  </a:cubicBezTo>
                  <a:cubicBezTo>
                    <a:pt x="281" y="161"/>
                    <a:pt x="281" y="161"/>
                    <a:pt x="281" y="161"/>
                  </a:cubicBezTo>
                  <a:cubicBezTo>
                    <a:pt x="280" y="161"/>
                    <a:pt x="280" y="161"/>
                    <a:pt x="280" y="161"/>
                  </a:cubicBezTo>
                  <a:cubicBezTo>
                    <a:pt x="280" y="161"/>
                    <a:pt x="280" y="161"/>
                    <a:pt x="280" y="161"/>
                  </a:cubicBezTo>
                  <a:cubicBezTo>
                    <a:pt x="280" y="161"/>
                    <a:pt x="280" y="161"/>
                    <a:pt x="280" y="161"/>
                  </a:cubicBezTo>
                  <a:cubicBezTo>
                    <a:pt x="280" y="160"/>
                    <a:pt x="280" y="160"/>
                    <a:pt x="280" y="160"/>
                  </a:cubicBezTo>
                  <a:cubicBezTo>
                    <a:pt x="279" y="160"/>
                    <a:pt x="279" y="160"/>
                    <a:pt x="279" y="160"/>
                  </a:cubicBezTo>
                  <a:cubicBezTo>
                    <a:pt x="279" y="161"/>
                    <a:pt x="279" y="161"/>
                    <a:pt x="279" y="161"/>
                  </a:cubicBezTo>
                  <a:cubicBezTo>
                    <a:pt x="278" y="161"/>
                    <a:pt x="278" y="161"/>
                    <a:pt x="278" y="161"/>
                  </a:cubicBezTo>
                  <a:cubicBezTo>
                    <a:pt x="278" y="161"/>
                    <a:pt x="278" y="161"/>
                    <a:pt x="278" y="161"/>
                  </a:cubicBezTo>
                  <a:close/>
                  <a:moveTo>
                    <a:pt x="255" y="190"/>
                  </a:moveTo>
                  <a:cubicBezTo>
                    <a:pt x="256" y="190"/>
                    <a:pt x="256" y="190"/>
                    <a:pt x="256" y="190"/>
                  </a:cubicBezTo>
                  <a:cubicBezTo>
                    <a:pt x="256" y="190"/>
                    <a:pt x="256" y="190"/>
                    <a:pt x="256" y="190"/>
                  </a:cubicBezTo>
                  <a:cubicBezTo>
                    <a:pt x="256" y="190"/>
                    <a:pt x="256" y="190"/>
                    <a:pt x="256" y="190"/>
                  </a:cubicBezTo>
                  <a:cubicBezTo>
                    <a:pt x="255" y="190"/>
                    <a:pt x="255" y="190"/>
                    <a:pt x="255" y="190"/>
                  </a:cubicBezTo>
                  <a:cubicBezTo>
                    <a:pt x="255" y="190"/>
                    <a:pt x="255" y="190"/>
                    <a:pt x="255" y="190"/>
                  </a:cubicBezTo>
                  <a:close/>
                  <a:moveTo>
                    <a:pt x="242" y="171"/>
                  </a:moveTo>
                  <a:cubicBezTo>
                    <a:pt x="242" y="171"/>
                    <a:pt x="242" y="171"/>
                    <a:pt x="242" y="171"/>
                  </a:cubicBezTo>
                  <a:cubicBezTo>
                    <a:pt x="243" y="171"/>
                    <a:pt x="243" y="171"/>
                    <a:pt x="243" y="171"/>
                  </a:cubicBezTo>
                  <a:cubicBezTo>
                    <a:pt x="243" y="171"/>
                    <a:pt x="243" y="171"/>
                    <a:pt x="243" y="171"/>
                  </a:cubicBezTo>
                  <a:cubicBezTo>
                    <a:pt x="242" y="171"/>
                    <a:pt x="242" y="171"/>
                    <a:pt x="242" y="171"/>
                  </a:cubicBezTo>
                  <a:cubicBezTo>
                    <a:pt x="242" y="171"/>
                    <a:pt x="242" y="171"/>
                    <a:pt x="242" y="171"/>
                  </a:cubicBezTo>
                  <a:cubicBezTo>
                    <a:pt x="242" y="171"/>
                    <a:pt x="242" y="171"/>
                    <a:pt x="242" y="171"/>
                  </a:cubicBezTo>
                  <a:close/>
                  <a:moveTo>
                    <a:pt x="239" y="175"/>
                  </a:moveTo>
                  <a:cubicBezTo>
                    <a:pt x="239" y="175"/>
                    <a:pt x="239" y="175"/>
                    <a:pt x="239" y="175"/>
                  </a:cubicBezTo>
                  <a:cubicBezTo>
                    <a:pt x="238" y="174"/>
                    <a:pt x="238" y="174"/>
                    <a:pt x="238" y="174"/>
                  </a:cubicBezTo>
                  <a:cubicBezTo>
                    <a:pt x="237" y="174"/>
                    <a:pt x="237" y="174"/>
                    <a:pt x="237" y="174"/>
                  </a:cubicBezTo>
                  <a:cubicBezTo>
                    <a:pt x="238" y="173"/>
                    <a:pt x="238" y="173"/>
                    <a:pt x="238" y="173"/>
                  </a:cubicBezTo>
                  <a:cubicBezTo>
                    <a:pt x="237" y="173"/>
                    <a:pt x="237" y="173"/>
                    <a:pt x="237" y="173"/>
                  </a:cubicBezTo>
                  <a:cubicBezTo>
                    <a:pt x="237" y="172"/>
                    <a:pt x="237" y="172"/>
                    <a:pt x="237" y="172"/>
                  </a:cubicBezTo>
                  <a:cubicBezTo>
                    <a:pt x="237" y="171"/>
                    <a:pt x="237" y="171"/>
                    <a:pt x="237" y="171"/>
                  </a:cubicBezTo>
                  <a:cubicBezTo>
                    <a:pt x="237" y="171"/>
                    <a:pt x="237" y="171"/>
                    <a:pt x="237" y="171"/>
                  </a:cubicBezTo>
                  <a:cubicBezTo>
                    <a:pt x="237" y="172"/>
                    <a:pt x="237" y="172"/>
                    <a:pt x="237" y="172"/>
                  </a:cubicBezTo>
                  <a:cubicBezTo>
                    <a:pt x="238" y="172"/>
                    <a:pt x="238" y="172"/>
                    <a:pt x="238" y="172"/>
                  </a:cubicBezTo>
                  <a:cubicBezTo>
                    <a:pt x="238" y="172"/>
                    <a:pt x="238" y="172"/>
                    <a:pt x="238" y="172"/>
                  </a:cubicBezTo>
                  <a:cubicBezTo>
                    <a:pt x="239" y="173"/>
                    <a:pt x="239" y="173"/>
                    <a:pt x="239" y="173"/>
                  </a:cubicBezTo>
                  <a:cubicBezTo>
                    <a:pt x="239" y="174"/>
                    <a:pt x="239" y="174"/>
                    <a:pt x="239" y="174"/>
                  </a:cubicBezTo>
                  <a:cubicBezTo>
                    <a:pt x="240" y="174"/>
                    <a:pt x="240" y="174"/>
                    <a:pt x="240" y="174"/>
                  </a:cubicBezTo>
                  <a:cubicBezTo>
                    <a:pt x="240" y="174"/>
                    <a:pt x="240" y="174"/>
                    <a:pt x="240" y="174"/>
                  </a:cubicBezTo>
                  <a:cubicBezTo>
                    <a:pt x="240" y="175"/>
                    <a:pt x="240" y="175"/>
                    <a:pt x="240" y="175"/>
                  </a:cubicBezTo>
                  <a:cubicBezTo>
                    <a:pt x="239" y="175"/>
                    <a:pt x="239" y="175"/>
                    <a:pt x="239" y="175"/>
                  </a:cubicBezTo>
                  <a:cubicBezTo>
                    <a:pt x="239" y="175"/>
                    <a:pt x="239" y="175"/>
                    <a:pt x="239" y="175"/>
                  </a:cubicBezTo>
                  <a:close/>
                  <a:moveTo>
                    <a:pt x="234" y="175"/>
                  </a:moveTo>
                  <a:cubicBezTo>
                    <a:pt x="234" y="174"/>
                    <a:pt x="234" y="174"/>
                    <a:pt x="234" y="174"/>
                  </a:cubicBezTo>
                  <a:cubicBezTo>
                    <a:pt x="234" y="174"/>
                    <a:pt x="234" y="174"/>
                    <a:pt x="234" y="174"/>
                  </a:cubicBezTo>
                  <a:cubicBezTo>
                    <a:pt x="234" y="173"/>
                    <a:pt x="234" y="173"/>
                    <a:pt x="234" y="173"/>
                  </a:cubicBezTo>
                  <a:cubicBezTo>
                    <a:pt x="234" y="172"/>
                    <a:pt x="234" y="172"/>
                    <a:pt x="234" y="172"/>
                  </a:cubicBezTo>
                  <a:cubicBezTo>
                    <a:pt x="234" y="171"/>
                    <a:pt x="234" y="171"/>
                    <a:pt x="234" y="171"/>
                  </a:cubicBezTo>
                  <a:cubicBezTo>
                    <a:pt x="234" y="171"/>
                    <a:pt x="234" y="171"/>
                    <a:pt x="234" y="171"/>
                  </a:cubicBezTo>
                  <a:cubicBezTo>
                    <a:pt x="235" y="172"/>
                    <a:pt x="235" y="172"/>
                    <a:pt x="235" y="172"/>
                  </a:cubicBezTo>
                  <a:cubicBezTo>
                    <a:pt x="234" y="172"/>
                    <a:pt x="234" y="172"/>
                    <a:pt x="234" y="172"/>
                  </a:cubicBezTo>
                  <a:cubicBezTo>
                    <a:pt x="234" y="173"/>
                    <a:pt x="234" y="173"/>
                    <a:pt x="234" y="173"/>
                  </a:cubicBezTo>
                  <a:cubicBezTo>
                    <a:pt x="235" y="173"/>
                    <a:pt x="235" y="173"/>
                    <a:pt x="235" y="173"/>
                  </a:cubicBezTo>
                  <a:cubicBezTo>
                    <a:pt x="234" y="175"/>
                    <a:pt x="234" y="175"/>
                    <a:pt x="234" y="175"/>
                  </a:cubicBezTo>
                  <a:cubicBezTo>
                    <a:pt x="234" y="175"/>
                    <a:pt x="234" y="175"/>
                    <a:pt x="234" y="175"/>
                  </a:cubicBezTo>
                  <a:close/>
                  <a:moveTo>
                    <a:pt x="233" y="156"/>
                  </a:moveTo>
                  <a:cubicBezTo>
                    <a:pt x="233" y="157"/>
                    <a:pt x="233" y="157"/>
                    <a:pt x="233" y="157"/>
                  </a:cubicBezTo>
                  <a:cubicBezTo>
                    <a:pt x="233" y="157"/>
                    <a:pt x="233" y="157"/>
                    <a:pt x="233" y="157"/>
                  </a:cubicBezTo>
                  <a:cubicBezTo>
                    <a:pt x="234" y="157"/>
                    <a:pt x="234" y="157"/>
                    <a:pt x="234" y="157"/>
                  </a:cubicBezTo>
                  <a:cubicBezTo>
                    <a:pt x="235" y="156"/>
                    <a:pt x="235" y="156"/>
                    <a:pt x="235" y="156"/>
                  </a:cubicBezTo>
                  <a:cubicBezTo>
                    <a:pt x="235" y="156"/>
                    <a:pt x="235" y="156"/>
                    <a:pt x="235" y="156"/>
                  </a:cubicBezTo>
                  <a:cubicBezTo>
                    <a:pt x="234" y="156"/>
                    <a:pt x="234" y="156"/>
                    <a:pt x="234" y="156"/>
                  </a:cubicBezTo>
                  <a:cubicBezTo>
                    <a:pt x="233" y="156"/>
                    <a:pt x="233" y="156"/>
                    <a:pt x="233" y="156"/>
                  </a:cubicBezTo>
                  <a:close/>
                  <a:moveTo>
                    <a:pt x="233" y="156"/>
                  </a:moveTo>
                  <a:cubicBezTo>
                    <a:pt x="234" y="155"/>
                    <a:pt x="234" y="155"/>
                    <a:pt x="234" y="155"/>
                  </a:cubicBezTo>
                  <a:cubicBezTo>
                    <a:pt x="234" y="154"/>
                    <a:pt x="234" y="154"/>
                    <a:pt x="234" y="154"/>
                  </a:cubicBezTo>
                  <a:cubicBezTo>
                    <a:pt x="235" y="153"/>
                    <a:pt x="235" y="153"/>
                    <a:pt x="235" y="153"/>
                  </a:cubicBezTo>
                  <a:cubicBezTo>
                    <a:pt x="235" y="153"/>
                    <a:pt x="235" y="153"/>
                    <a:pt x="235" y="153"/>
                  </a:cubicBezTo>
                  <a:cubicBezTo>
                    <a:pt x="236" y="153"/>
                    <a:pt x="236" y="153"/>
                    <a:pt x="236" y="153"/>
                  </a:cubicBezTo>
                  <a:cubicBezTo>
                    <a:pt x="236" y="154"/>
                    <a:pt x="236" y="154"/>
                    <a:pt x="236" y="154"/>
                  </a:cubicBezTo>
                  <a:cubicBezTo>
                    <a:pt x="235" y="155"/>
                    <a:pt x="235" y="155"/>
                    <a:pt x="235" y="155"/>
                  </a:cubicBezTo>
                  <a:cubicBezTo>
                    <a:pt x="235" y="155"/>
                    <a:pt x="235" y="155"/>
                    <a:pt x="235" y="155"/>
                  </a:cubicBezTo>
                  <a:cubicBezTo>
                    <a:pt x="235" y="156"/>
                    <a:pt x="235" y="156"/>
                    <a:pt x="235" y="156"/>
                  </a:cubicBezTo>
                  <a:cubicBezTo>
                    <a:pt x="233" y="156"/>
                    <a:pt x="233" y="156"/>
                    <a:pt x="233" y="156"/>
                  </a:cubicBezTo>
                  <a:close/>
                  <a:moveTo>
                    <a:pt x="191" y="148"/>
                  </a:moveTo>
                  <a:cubicBezTo>
                    <a:pt x="191" y="147"/>
                    <a:pt x="191" y="147"/>
                    <a:pt x="191" y="147"/>
                  </a:cubicBezTo>
                  <a:cubicBezTo>
                    <a:pt x="191" y="147"/>
                    <a:pt x="191" y="147"/>
                    <a:pt x="191" y="147"/>
                  </a:cubicBezTo>
                  <a:cubicBezTo>
                    <a:pt x="191" y="147"/>
                    <a:pt x="191" y="147"/>
                    <a:pt x="191" y="147"/>
                  </a:cubicBezTo>
                  <a:cubicBezTo>
                    <a:pt x="191" y="147"/>
                    <a:pt x="191" y="147"/>
                    <a:pt x="191" y="147"/>
                  </a:cubicBezTo>
                  <a:cubicBezTo>
                    <a:pt x="191" y="148"/>
                    <a:pt x="191" y="148"/>
                    <a:pt x="191" y="148"/>
                  </a:cubicBezTo>
                  <a:close/>
                  <a:moveTo>
                    <a:pt x="155" y="138"/>
                  </a:moveTo>
                  <a:cubicBezTo>
                    <a:pt x="155" y="138"/>
                    <a:pt x="155" y="138"/>
                    <a:pt x="155" y="138"/>
                  </a:cubicBezTo>
                  <a:cubicBezTo>
                    <a:pt x="156" y="138"/>
                    <a:pt x="156" y="138"/>
                    <a:pt x="156" y="138"/>
                  </a:cubicBezTo>
                  <a:cubicBezTo>
                    <a:pt x="155" y="138"/>
                    <a:pt x="155" y="138"/>
                    <a:pt x="155" y="138"/>
                  </a:cubicBezTo>
                  <a:cubicBezTo>
                    <a:pt x="155" y="138"/>
                    <a:pt x="155" y="138"/>
                    <a:pt x="155" y="138"/>
                  </a:cubicBezTo>
                  <a:close/>
                  <a:moveTo>
                    <a:pt x="152" y="140"/>
                  </a:moveTo>
                  <a:cubicBezTo>
                    <a:pt x="153" y="140"/>
                    <a:pt x="153" y="140"/>
                    <a:pt x="153" y="140"/>
                  </a:cubicBezTo>
                  <a:cubicBezTo>
                    <a:pt x="152" y="139"/>
                    <a:pt x="152" y="139"/>
                    <a:pt x="152" y="139"/>
                  </a:cubicBezTo>
                  <a:cubicBezTo>
                    <a:pt x="152" y="139"/>
                    <a:pt x="152" y="139"/>
                    <a:pt x="152" y="139"/>
                  </a:cubicBezTo>
                  <a:cubicBezTo>
                    <a:pt x="152" y="140"/>
                    <a:pt x="152" y="140"/>
                    <a:pt x="152" y="140"/>
                  </a:cubicBezTo>
                  <a:close/>
                  <a:moveTo>
                    <a:pt x="153" y="142"/>
                  </a:moveTo>
                  <a:cubicBezTo>
                    <a:pt x="153" y="142"/>
                    <a:pt x="153" y="142"/>
                    <a:pt x="153" y="142"/>
                  </a:cubicBezTo>
                  <a:cubicBezTo>
                    <a:pt x="153" y="142"/>
                    <a:pt x="153" y="142"/>
                    <a:pt x="153" y="142"/>
                  </a:cubicBezTo>
                  <a:cubicBezTo>
                    <a:pt x="153" y="142"/>
                    <a:pt x="153" y="142"/>
                    <a:pt x="153" y="142"/>
                  </a:cubicBezTo>
                  <a:cubicBezTo>
                    <a:pt x="153" y="142"/>
                    <a:pt x="153" y="142"/>
                    <a:pt x="153" y="142"/>
                  </a:cubicBezTo>
                  <a:close/>
                  <a:moveTo>
                    <a:pt x="153" y="143"/>
                  </a:moveTo>
                  <a:cubicBezTo>
                    <a:pt x="152" y="142"/>
                    <a:pt x="152" y="142"/>
                    <a:pt x="152" y="142"/>
                  </a:cubicBezTo>
                  <a:cubicBezTo>
                    <a:pt x="152" y="142"/>
                    <a:pt x="152" y="142"/>
                    <a:pt x="152" y="142"/>
                  </a:cubicBezTo>
                  <a:cubicBezTo>
                    <a:pt x="152" y="143"/>
                    <a:pt x="152" y="143"/>
                    <a:pt x="152" y="143"/>
                  </a:cubicBezTo>
                  <a:cubicBezTo>
                    <a:pt x="153" y="143"/>
                    <a:pt x="153" y="143"/>
                    <a:pt x="153" y="143"/>
                  </a:cubicBezTo>
                  <a:close/>
                  <a:moveTo>
                    <a:pt x="154" y="145"/>
                  </a:moveTo>
                  <a:cubicBezTo>
                    <a:pt x="155" y="146"/>
                    <a:pt x="155" y="146"/>
                    <a:pt x="155" y="146"/>
                  </a:cubicBezTo>
                  <a:cubicBezTo>
                    <a:pt x="155" y="146"/>
                    <a:pt x="155" y="146"/>
                    <a:pt x="155" y="146"/>
                  </a:cubicBezTo>
                  <a:cubicBezTo>
                    <a:pt x="156" y="145"/>
                    <a:pt x="156" y="145"/>
                    <a:pt x="156" y="145"/>
                  </a:cubicBezTo>
                  <a:cubicBezTo>
                    <a:pt x="155" y="145"/>
                    <a:pt x="155" y="145"/>
                    <a:pt x="155" y="145"/>
                  </a:cubicBezTo>
                  <a:cubicBezTo>
                    <a:pt x="156" y="144"/>
                    <a:pt x="156" y="144"/>
                    <a:pt x="156" y="144"/>
                  </a:cubicBezTo>
                  <a:cubicBezTo>
                    <a:pt x="155" y="144"/>
                    <a:pt x="155" y="144"/>
                    <a:pt x="155" y="144"/>
                  </a:cubicBezTo>
                  <a:cubicBezTo>
                    <a:pt x="155" y="145"/>
                    <a:pt x="155" y="145"/>
                    <a:pt x="155" y="145"/>
                  </a:cubicBezTo>
                  <a:cubicBezTo>
                    <a:pt x="155" y="145"/>
                    <a:pt x="155" y="145"/>
                    <a:pt x="155" y="145"/>
                  </a:cubicBezTo>
                  <a:cubicBezTo>
                    <a:pt x="154" y="145"/>
                    <a:pt x="154" y="145"/>
                    <a:pt x="154" y="145"/>
                  </a:cubicBezTo>
                  <a:close/>
                  <a:moveTo>
                    <a:pt x="153" y="149"/>
                  </a:moveTo>
                  <a:cubicBezTo>
                    <a:pt x="153" y="148"/>
                    <a:pt x="153" y="148"/>
                    <a:pt x="153" y="148"/>
                  </a:cubicBezTo>
                  <a:cubicBezTo>
                    <a:pt x="153" y="148"/>
                    <a:pt x="153" y="148"/>
                    <a:pt x="153" y="148"/>
                  </a:cubicBezTo>
                  <a:cubicBezTo>
                    <a:pt x="153" y="147"/>
                    <a:pt x="153" y="147"/>
                    <a:pt x="153" y="147"/>
                  </a:cubicBezTo>
                  <a:cubicBezTo>
                    <a:pt x="154" y="146"/>
                    <a:pt x="154" y="146"/>
                    <a:pt x="154" y="146"/>
                  </a:cubicBezTo>
                  <a:cubicBezTo>
                    <a:pt x="154" y="147"/>
                    <a:pt x="154" y="147"/>
                    <a:pt x="154" y="147"/>
                  </a:cubicBezTo>
                  <a:cubicBezTo>
                    <a:pt x="154" y="147"/>
                    <a:pt x="154" y="147"/>
                    <a:pt x="154" y="147"/>
                  </a:cubicBezTo>
                  <a:cubicBezTo>
                    <a:pt x="154" y="148"/>
                    <a:pt x="154" y="148"/>
                    <a:pt x="154" y="148"/>
                  </a:cubicBezTo>
                  <a:cubicBezTo>
                    <a:pt x="154" y="148"/>
                    <a:pt x="154" y="148"/>
                    <a:pt x="154" y="148"/>
                  </a:cubicBezTo>
                  <a:cubicBezTo>
                    <a:pt x="154" y="149"/>
                    <a:pt x="154" y="149"/>
                    <a:pt x="154" y="149"/>
                  </a:cubicBezTo>
                  <a:cubicBezTo>
                    <a:pt x="154" y="149"/>
                    <a:pt x="154" y="149"/>
                    <a:pt x="154" y="149"/>
                  </a:cubicBezTo>
                  <a:cubicBezTo>
                    <a:pt x="154" y="149"/>
                    <a:pt x="154" y="149"/>
                    <a:pt x="154" y="149"/>
                  </a:cubicBezTo>
                  <a:cubicBezTo>
                    <a:pt x="153" y="149"/>
                    <a:pt x="153" y="149"/>
                    <a:pt x="153" y="149"/>
                  </a:cubicBezTo>
                  <a:close/>
                  <a:moveTo>
                    <a:pt x="186" y="131"/>
                  </a:moveTo>
                  <a:cubicBezTo>
                    <a:pt x="186" y="131"/>
                    <a:pt x="186" y="131"/>
                    <a:pt x="186" y="131"/>
                  </a:cubicBezTo>
                  <a:cubicBezTo>
                    <a:pt x="186" y="131"/>
                    <a:pt x="186" y="131"/>
                    <a:pt x="186" y="131"/>
                  </a:cubicBezTo>
                  <a:cubicBezTo>
                    <a:pt x="187" y="131"/>
                    <a:pt x="187" y="131"/>
                    <a:pt x="187" y="131"/>
                  </a:cubicBezTo>
                  <a:cubicBezTo>
                    <a:pt x="186" y="131"/>
                    <a:pt x="186" y="131"/>
                    <a:pt x="186" y="131"/>
                  </a:cubicBezTo>
                  <a:cubicBezTo>
                    <a:pt x="186" y="131"/>
                    <a:pt x="186" y="131"/>
                    <a:pt x="186" y="131"/>
                  </a:cubicBezTo>
                  <a:close/>
                  <a:moveTo>
                    <a:pt x="197" y="125"/>
                  </a:moveTo>
                  <a:cubicBezTo>
                    <a:pt x="197" y="124"/>
                    <a:pt x="197" y="124"/>
                    <a:pt x="197" y="124"/>
                  </a:cubicBezTo>
                  <a:cubicBezTo>
                    <a:pt x="197" y="124"/>
                    <a:pt x="197" y="124"/>
                    <a:pt x="197" y="124"/>
                  </a:cubicBezTo>
                  <a:cubicBezTo>
                    <a:pt x="197" y="123"/>
                    <a:pt x="197" y="123"/>
                    <a:pt x="197" y="123"/>
                  </a:cubicBezTo>
                  <a:cubicBezTo>
                    <a:pt x="197" y="123"/>
                    <a:pt x="197" y="123"/>
                    <a:pt x="197" y="123"/>
                  </a:cubicBezTo>
                  <a:cubicBezTo>
                    <a:pt x="198" y="123"/>
                    <a:pt x="198" y="123"/>
                    <a:pt x="198" y="123"/>
                  </a:cubicBezTo>
                  <a:cubicBezTo>
                    <a:pt x="198" y="123"/>
                    <a:pt x="198" y="123"/>
                    <a:pt x="198" y="123"/>
                  </a:cubicBezTo>
                  <a:cubicBezTo>
                    <a:pt x="198" y="124"/>
                    <a:pt x="198" y="124"/>
                    <a:pt x="198" y="124"/>
                  </a:cubicBezTo>
                  <a:cubicBezTo>
                    <a:pt x="198" y="124"/>
                    <a:pt x="198" y="124"/>
                    <a:pt x="198" y="124"/>
                  </a:cubicBezTo>
                  <a:cubicBezTo>
                    <a:pt x="197" y="125"/>
                    <a:pt x="197" y="125"/>
                    <a:pt x="197" y="125"/>
                  </a:cubicBezTo>
                  <a:cubicBezTo>
                    <a:pt x="197" y="125"/>
                    <a:pt x="197" y="125"/>
                    <a:pt x="197" y="125"/>
                  </a:cubicBezTo>
                  <a:close/>
                  <a:moveTo>
                    <a:pt x="185" y="137"/>
                  </a:moveTo>
                  <a:cubicBezTo>
                    <a:pt x="185" y="137"/>
                    <a:pt x="185" y="137"/>
                    <a:pt x="185" y="137"/>
                  </a:cubicBezTo>
                  <a:cubicBezTo>
                    <a:pt x="185" y="136"/>
                    <a:pt x="185" y="136"/>
                    <a:pt x="185" y="136"/>
                  </a:cubicBezTo>
                  <a:cubicBezTo>
                    <a:pt x="185" y="136"/>
                    <a:pt x="185" y="136"/>
                    <a:pt x="185" y="136"/>
                  </a:cubicBezTo>
                  <a:cubicBezTo>
                    <a:pt x="185" y="136"/>
                    <a:pt x="185" y="136"/>
                    <a:pt x="185" y="136"/>
                  </a:cubicBezTo>
                  <a:cubicBezTo>
                    <a:pt x="186" y="135"/>
                    <a:pt x="186" y="135"/>
                    <a:pt x="186" y="135"/>
                  </a:cubicBezTo>
                  <a:cubicBezTo>
                    <a:pt x="186" y="135"/>
                    <a:pt x="186" y="135"/>
                    <a:pt x="186" y="135"/>
                  </a:cubicBezTo>
                  <a:cubicBezTo>
                    <a:pt x="185" y="135"/>
                    <a:pt x="185" y="135"/>
                    <a:pt x="185" y="135"/>
                  </a:cubicBezTo>
                  <a:cubicBezTo>
                    <a:pt x="185" y="134"/>
                    <a:pt x="185" y="134"/>
                    <a:pt x="185" y="134"/>
                  </a:cubicBezTo>
                  <a:cubicBezTo>
                    <a:pt x="185" y="133"/>
                    <a:pt x="185" y="133"/>
                    <a:pt x="185" y="133"/>
                  </a:cubicBezTo>
                  <a:cubicBezTo>
                    <a:pt x="186" y="133"/>
                    <a:pt x="186" y="133"/>
                    <a:pt x="186" y="133"/>
                  </a:cubicBezTo>
                  <a:cubicBezTo>
                    <a:pt x="186" y="133"/>
                    <a:pt x="186" y="133"/>
                    <a:pt x="186" y="133"/>
                  </a:cubicBezTo>
                  <a:cubicBezTo>
                    <a:pt x="185" y="132"/>
                    <a:pt x="185" y="132"/>
                    <a:pt x="185" y="132"/>
                  </a:cubicBezTo>
                  <a:cubicBezTo>
                    <a:pt x="184" y="132"/>
                    <a:pt x="184" y="132"/>
                    <a:pt x="184" y="132"/>
                  </a:cubicBezTo>
                  <a:cubicBezTo>
                    <a:pt x="184" y="133"/>
                    <a:pt x="184" y="133"/>
                    <a:pt x="184" y="133"/>
                  </a:cubicBezTo>
                  <a:cubicBezTo>
                    <a:pt x="184" y="133"/>
                    <a:pt x="184" y="133"/>
                    <a:pt x="184" y="133"/>
                  </a:cubicBezTo>
                  <a:cubicBezTo>
                    <a:pt x="183" y="133"/>
                    <a:pt x="183" y="133"/>
                    <a:pt x="183" y="133"/>
                  </a:cubicBezTo>
                  <a:cubicBezTo>
                    <a:pt x="182" y="133"/>
                    <a:pt x="182" y="133"/>
                    <a:pt x="182" y="133"/>
                  </a:cubicBezTo>
                  <a:cubicBezTo>
                    <a:pt x="181" y="134"/>
                    <a:pt x="181" y="134"/>
                    <a:pt x="181" y="134"/>
                  </a:cubicBezTo>
                  <a:cubicBezTo>
                    <a:pt x="180" y="134"/>
                    <a:pt x="180" y="134"/>
                    <a:pt x="180" y="134"/>
                  </a:cubicBezTo>
                  <a:cubicBezTo>
                    <a:pt x="180" y="134"/>
                    <a:pt x="180" y="134"/>
                    <a:pt x="180" y="134"/>
                  </a:cubicBezTo>
                  <a:cubicBezTo>
                    <a:pt x="181" y="133"/>
                    <a:pt x="181" y="133"/>
                    <a:pt x="181" y="133"/>
                  </a:cubicBezTo>
                  <a:cubicBezTo>
                    <a:pt x="182" y="133"/>
                    <a:pt x="182" y="133"/>
                    <a:pt x="182" y="133"/>
                  </a:cubicBezTo>
                  <a:cubicBezTo>
                    <a:pt x="182" y="132"/>
                    <a:pt x="182" y="132"/>
                    <a:pt x="182" y="132"/>
                  </a:cubicBezTo>
                  <a:cubicBezTo>
                    <a:pt x="182" y="132"/>
                    <a:pt x="182" y="132"/>
                    <a:pt x="182" y="132"/>
                  </a:cubicBezTo>
                  <a:cubicBezTo>
                    <a:pt x="181" y="132"/>
                    <a:pt x="181" y="132"/>
                    <a:pt x="181" y="132"/>
                  </a:cubicBezTo>
                  <a:cubicBezTo>
                    <a:pt x="181" y="132"/>
                    <a:pt x="181" y="132"/>
                    <a:pt x="181" y="132"/>
                  </a:cubicBezTo>
                  <a:cubicBezTo>
                    <a:pt x="182" y="131"/>
                    <a:pt x="182" y="131"/>
                    <a:pt x="182" y="131"/>
                  </a:cubicBezTo>
                  <a:cubicBezTo>
                    <a:pt x="181" y="130"/>
                    <a:pt x="181" y="130"/>
                    <a:pt x="181" y="130"/>
                  </a:cubicBezTo>
                  <a:cubicBezTo>
                    <a:pt x="182" y="130"/>
                    <a:pt x="182" y="130"/>
                    <a:pt x="182" y="130"/>
                  </a:cubicBezTo>
                  <a:cubicBezTo>
                    <a:pt x="182" y="130"/>
                    <a:pt x="182" y="130"/>
                    <a:pt x="182" y="130"/>
                  </a:cubicBezTo>
                  <a:cubicBezTo>
                    <a:pt x="182" y="130"/>
                    <a:pt x="182" y="130"/>
                    <a:pt x="182" y="130"/>
                  </a:cubicBezTo>
                  <a:cubicBezTo>
                    <a:pt x="183" y="131"/>
                    <a:pt x="183" y="131"/>
                    <a:pt x="183" y="131"/>
                  </a:cubicBezTo>
                  <a:cubicBezTo>
                    <a:pt x="183" y="132"/>
                    <a:pt x="183" y="132"/>
                    <a:pt x="183" y="132"/>
                  </a:cubicBezTo>
                  <a:cubicBezTo>
                    <a:pt x="184" y="131"/>
                    <a:pt x="184" y="131"/>
                    <a:pt x="184" y="131"/>
                  </a:cubicBezTo>
                  <a:cubicBezTo>
                    <a:pt x="185" y="131"/>
                    <a:pt x="185" y="131"/>
                    <a:pt x="185" y="131"/>
                  </a:cubicBezTo>
                  <a:cubicBezTo>
                    <a:pt x="185" y="131"/>
                    <a:pt x="185" y="131"/>
                    <a:pt x="185" y="131"/>
                  </a:cubicBezTo>
                  <a:cubicBezTo>
                    <a:pt x="184" y="130"/>
                    <a:pt x="184" y="130"/>
                    <a:pt x="184" y="130"/>
                  </a:cubicBezTo>
                  <a:cubicBezTo>
                    <a:pt x="185" y="130"/>
                    <a:pt x="185" y="130"/>
                    <a:pt x="185" y="130"/>
                  </a:cubicBezTo>
                  <a:cubicBezTo>
                    <a:pt x="185" y="130"/>
                    <a:pt x="185" y="130"/>
                    <a:pt x="185" y="130"/>
                  </a:cubicBezTo>
                  <a:cubicBezTo>
                    <a:pt x="185" y="130"/>
                    <a:pt x="185" y="130"/>
                    <a:pt x="185" y="130"/>
                  </a:cubicBezTo>
                  <a:cubicBezTo>
                    <a:pt x="186" y="130"/>
                    <a:pt x="186" y="130"/>
                    <a:pt x="186" y="130"/>
                  </a:cubicBezTo>
                  <a:cubicBezTo>
                    <a:pt x="187" y="129"/>
                    <a:pt x="187" y="129"/>
                    <a:pt x="187" y="129"/>
                  </a:cubicBezTo>
                  <a:cubicBezTo>
                    <a:pt x="187" y="129"/>
                    <a:pt x="187" y="129"/>
                    <a:pt x="187" y="129"/>
                  </a:cubicBezTo>
                  <a:cubicBezTo>
                    <a:pt x="187" y="129"/>
                    <a:pt x="187" y="129"/>
                    <a:pt x="187" y="129"/>
                  </a:cubicBezTo>
                  <a:cubicBezTo>
                    <a:pt x="187" y="129"/>
                    <a:pt x="187" y="129"/>
                    <a:pt x="187" y="129"/>
                  </a:cubicBezTo>
                  <a:cubicBezTo>
                    <a:pt x="188" y="129"/>
                    <a:pt x="188" y="129"/>
                    <a:pt x="188" y="129"/>
                  </a:cubicBezTo>
                  <a:cubicBezTo>
                    <a:pt x="187" y="130"/>
                    <a:pt x="187" y="130"/>
                    <a:pt x="187" y="130"/>
                  </a:cubicBezTo>
                  <a:cubicBezTo>
                    <a:pt x="187" y="131"/>
                    <a:pt x="187" y="131"/>
                    <a:pt x="187" y="131"/>
                  </a:cubicBezTo>
                  <a:cubicBezTo>
                    <a:pt x="188" y="131"/>
                    <a:pt x="188" y="131"/>
                    <a:pt x="188" y="131"/>
                  </a:cubicBezTo>
                  <a:cubicBezTo>
                    <a:pt x="188" y="131"/>
                    <a:pt x="188" y="131"/>
                    <a:pt x="188" y="131"/>
                  </a:cubicBezTo>
                  <a:cubicBezTo>
                    <a:pt x="188" y="132"/>
                    <a:pt x="188" y="132"/>
                    <a:pt x="188" y="132"/>
                  </a:cubicBezTo>
                  <a:cubicBezTo>
                    <a:pt x="188" y="132"/>
                    <a:pt x="188" y="132"/>
                    <a:pt x="188" y="132"/>
                  </a:cubicBezTo>
                  <a:cubicBezTo>
                    <a:pt x="189" y="131"/>
                    <a:pt x="189" y="131"/>
                    <a:pt x="189" y="131"/>
                  </a:cubicBezTo>
                  <a:cubicBezTo>
                    <a:pt x="189" y="130"/>
                    <a:pt x="189" y="130"/>
                    <a:pt x="189" y="130"/>
                  </a:cubicBezTo>
                  <a:cubicBezTo>
                    <a:pt x="190" y="129"/>
                    <a:pt x="190" y="129"/>
                    <a:pt x="190" y="129"/>
                  </a:cubicBezTo>
                  <a:cubicBezTo>
                    <a:pt x="190" y="129"/>
                    <a:pt x="190" y="129"/>
                    <a:pt x="190" y="129"/>
                  </a:cubicBezTo>
                  <a:cubicBezTo>
                    <a:pt x="190" y="130"/>
                    <a:pt x="190" y="130"/>
                    <a:pt x="190" y="130"/>
                  </a:cubicBezTo>
                  <a:cubicBezTo>
                    <a:pt x="190" y="131"/>
                    <a:pt x="190" y="131"/>
                    <a:pt x="190" y="131"/>
                  </a:cubicBezTo>
                  <a:cubicBezTo>
                    <a:pt x="190" y="132"/>
                    <a:pt x="190" y="132"/>
                    <a:pt x="190" y="132"/>
                  </a:cubicBezTo>
                  <a:cubicBezTo>
                    <a:pt x="190" y="132"/>
                    <a:pt x="190" y="132"/>
                    <a:pt x="190" y="132"/>
                  </a:cubicBezTo>
                  <a:cubicBezTo>
                    <a:pt x="191" y="132"/>
                    <a:pt x="191" y="132"/>
                    <a:pt x="191" y="132"/>
                  </a:cubicBezTo>
                  <a:cubicBezTo>
                    <a:pt x="191" y="132"/>
                    <a:pt x="191" y="132"/>
                    <a:pt x="191" y="132"/>
                  </a:cubicBezTo>
                  <a:cubicBezTo>
                    <a:pt x="192" y="131"/>
                    <a:pt x="192" y="131"/>
                    <a:pt x="192" y="131"/>
                  </a:cubicBezTo>
                  <a:cubicBezTo>
                    <a:pt x="193" y="130"/>
                    <a:pt x="193" y="130"/>
                    <a:pt x="193" y="130"/>
                  </a:cubicBezTo>
                  <a:cubicBezTo>
                    <a:pt x="193" y="129"/>
                    <a:pt x="193" y="129"/>
                    <a:pt x="193" y="129"/>
                  </a:cubicBezTo>
                  <a:cubicBezTo>
                    <a:pt x="193" y="128"/>
                    <a:pt x="193" y="128"/>
                    <a:pt x="193" y="128"/>
                  </a:cubicBezTo>
                  <a:cubicBezTo>
                    <a:pt x="193" y="128"/>
                    <a:pt x="193" y="128"/>
                    <a:pt x="193" y="128"/>
                  </a:cubicBezTo>
                  <a:cubicBezTo>
                    <a:pt x="193" y="127"/>
                    <a:pt x="193" y="127"/>
                    <a:pt x="193" y="127"/>
                  </a:cubicBezTo>
                  <a:cubicBezTo>
                    <a:pt x="192" y="127"/>
                    <a:pt x="192" y="127"/>
                    <a:pt x="192" y="127"/>
                  </a:cubicBezTo>
                  <a:cubicBezTo>
                    <a:pt x="192" y="127"/>
                    <a:pt x="192" y="127"/>
                    <a:pt x="192" y="127"/>
                  </a:cubicBezTo>
                  <a:cubicBezTo>
                    <a:pt x="191" y="127"/>
                    <a:pt x="191" y="127"/>
                    <a:pt x="191" y="127"/>
                  </a:cubicBezTo>
                  <a:cubicBezTo>
                    <a:pt x="191" y="127"/>
                    <a:pt x="191" y="127"/>
                    <a:pt x="191" y="127"/>
                  </a:cubicBezTo>
                  <a:cubicBezTo>
                    <a:pt x="192" y="126"/>
                    <a:pt x="192" y="126"/>
                    <a:pt x="192" y="126"/>
                  </a:cubicBezTo>
                  <a:cubicBezTo>
                    <a:pt x="192" y="126"/>
                    <a:pt x="192" y="126"/>
                    <a:pt x="192" y="126"/>
                  </a:cubicBezTo>
                  <a:cubicBezTo>
                    <a:pt x="191" y="126"/>
                    <a:pt x="191" y="126"/>
                    <a:pt x="191" y="126"/>
                  </a:cubicBezTo>
                  <a:cubicBezTo>
                    <a:pt x="191" y="126"/>
                    <a:pt x="191" y="126"/>
                    <a:pt x="191" y="126"/>
                  </a:cubicBezTo>
                  <a:cubicBezTo>
                    <a:pt x="190" y="125"/>
                    <a:pt x="190" y="125"/>
                    <a:pt x="190" y="125"/>
                  </a:cubicBezTo>
                  <a:cubicBezTo>
                    <a:pt x="190" y="125"/>
                    <a:pt x="190" y="125"/>
                    <a:pt x="190" y="125"/>
                  </a:cubicBezTo>
                  <a:cubicBezTo>
                    <a:pt x="189" y="123"/>
                    <a:pt x="189" y="123"/>
                    <a:pt x="189" y="123"/>
                  </a:cubicBezTo>
                  <a:cubicBezTo>
                    <a:pt x="189" y="122"/>
                    <a:pt x="189" y="122"/>
                    <a:pt x="189" y="122"/>
                  </a:cubicBezTo>
                  <a:cubicBezTo>
                    <a:pt x="190" y="121"/>
                    <a:pt x="190" y="121"/>
                    <a:pt x="190" y="121"/>
                  </a:cubicBezTo>
                  <a:cubicBezTo>
                    <a:pt x="189" y="120"/>
                    <a:pt x="189" y="120"/>
                    <a:pt x="189" y="120"/>
                  </a:cubicBezTo>
                  <a:cubicBezTo>
                    <a:pt x="189" y="121"/>
                    <a:pt x="189" y="121"/>
                    <a:pt x="189" y="121"/>
                  </a:cubicBezTo>
                  <a:cubicBezTo>
                    <a:pt x="189" y="122"/>
                    <a:pt x="189" y="122"/>
                    <a:pt x="189" y="122"/>
                  </a:cubicBezTo>
                  <a:cubicBezTo>
                    <a:pt x="188" y="121"/>
                    <a:pt x="188" y="121"/>
                    <a:pt x="188" y="121"/>
                  </a:cubicBezTo>
                  <a:cubicBezTo>
                    <a:pt x="187" y="121"/>
                    <a:pt x="187" y="121"/>
                    <a:pt x="187" y="121"/>
                  </a:cubicBezTo>
                  <a:cubicBezTo>
                    <a:pt x="187" y="119"/>
                    <a:pt x="187" y="119"/>
                    <a:pt x="187" y="119"/>
                  </a:cubicBezTo>
                  <a:cubicBezTo>
                    <a:pt x="186" y="119"/>
                    <a:pt x="186" y="119"/>
                    <a:pt x="186" y="119"/>
                  </a:cubicBezTo>
                  <a:cubicBezTo>
                    <a:pt x="186" y="117"/>
                    <a:pt x="186" y="117"/>
                    <a:pt x="186" y="117"/>
                  </a:cubicBezTo>
                  <a:cubicBezTo>
                    <a:pt x="185" y="117"/>
                    <a:pt x="185" y="117"/>
                    <a:pt x="185" y="117"/>
                  </a:cubicBezTo>
                  <a:cubicBezTo>
                    <a:pt x="185" y="116"/>
                    <a:pt x="185" y="116"/>
                    <a:pt x="185" y="116"/>
                  </a:cubicBezTo>
                  <a:cubicBezTo>
                    <a:pt x="185" y="115"/>
                    <a:pt x="185" y="115"/>
                    <a:pt x="185" y="115"/>
                  </a:cubicBezTo>
                  <a:cubicBezTo>
                    <a:pt x="185" y="115"/>
                    <a:pt x="185" y="115"/>
                    <a:pt x="185" y="115"/>
                  </a:cubicBezTo>
                  <a:cubicBezTo>
                    <a:pt x="186" y="115"/>
                    <a:pt x="186" y="115"/>
                    <a:pt x="186" y="115"/>
                  </a:cubicBezTo>
                  <a:cubicBezTo>
                    <a:pt x="186" y="114"/>
                    <a:pt x="186" y="114"/>
                    <a:pt x="186" y="114"/>
                  </a:cubicBezTo>
                  <a:cubicBezTo>
                    <a:pt x="187" y="114"/>
                    <a:pt x="187" y="114"/>
                    <a:pt x="187" y="114"/>
                  </a:cubicBezTo>
                  <a:cubicBezTo>
                    <a:pt x="187" y="114"/>
                    <a:pt x="187" y="114"/>
                    <a:pt x="187" y="114"/>
                  </a:cubicBezTo>
                  <a:cubicBezTo>
                    <a:pt x="188" y="114"/>
                    <a:pt x="188" y="114"/>
                    <a:pt x="188" y="114"/>
                  </a:cubicBezTo>
                  <a:cubicBezTo>
                    <a:pt x="188" y="113"/>
                    <a:pt x="188" y="113"/>
                    <a:pt x="188" y="113"/>
                  </a:cubicBezTo>
                  <a:cubicBezTo>
                    <a:pt x="188" y="112"/>
                    <a:pt x="188" y="112"/>
                    <a:pt x="188" y="112"/>
                  </a:cubicBezTo>
                  <a:cubicBezTo>
                    <a:pt x="188" y="111"/>
                    <a:pt x="188" y="111"/>
                    <a:pt x="188" y="111"/>
                  </a:cubicBezTo>
                  <a:cubicBezTo>
                    <a:pt x="189" y="110"/>
                    <a:pt x="189" y="110"/>
                    <a:pt x="189" y="110"/>
                  </a:cubicBezTo>
                  <a:cubicBezTo>
                    <a:pt x="188" y="109"/>
                    <a:pt x="188" y="109"/>
                    <a:pt x="188" y="109"/>
                  </a:cubicBezTo>
                  <a:cubicBezTo>
                    <a:pt x="188" y="108"/>
                    <a:pt x="188" y="108"/>
                    <a:pt x="188" y="108"/>
                  </a:cubicBezTo>
                  <a:cubicBezTo>
                    <a:pt x="189" y="108"/>
                    <a:pt x="189" y="108"/>
                    <a:pt x="189" y="108"/>
                  </a:cubicBezTo>
                  <a:cubicBezTo>
                    <a:pt x="189" y="107"/>
                    <a:pt x="189" y="107"/>
                    <a:pt x="189" y="107"/>
                  </a:cubicBezTo>
                  <a:cubicBezTo>
                    <a:pt x="190" y="106"/>
                    <a:pt x="190" y="106"/>
                    <a:pt x="190" y="106"/>
                  </a:cubicBezTo>
                  <a:cubicBezTo>
                    <a:pt x="190" y="105"/>
                    <a:pt x="190" y="105"/>
                    <a:pt x="190" y="105"/>
                  </a:cubicBezTo>
                  <a:cubicBezTo>
                    <a:pt x="190" y="104"/>
                    <a:pt x="190" y="104"/>
                    <a:pt x="190" y="104"/>
                  </a:cubicBezTo>
                  <a:cubicBezTo>
                    <a:pt x="190" y="103"/>
                    <a:pt x="190" y="103"/>
                    <a:pt x="190" y="103"/>
                  </a:cubicBezTo>
                  <a:cubicBezTo>
                    <a:pt x="191" y="103"/>
                    <a:pt x="191" y="103"/>
                    <a:pt x="191" y="103"/>
                  </a:cubicBezTo>
                  <a:cubicBezTo>
                    <a:pt x="191" y="102"/>
                    <a:pt x="191" y="102"/>
                    <a:pt x="191" y="102"/>
                  </a:cubicBezTo>
                  <a:cubicBezTo>
                    <a:pt x="192" y="101"/>
                    <a:pt x="192" y="101"/>
                    <a:pt x="192" y="101"/>
                  </a:cubicBezTo>
                  <a:cubicBezTo>
                    <a:pt x="192" y="100"/>
                    <a:pt x="192" y="100"/>
                    <a:pt x="192" y="100"/>
                  </a:cubicBezTo>
                  <a:cubicBezTo>
                    <a:pt x="192" y="100"/>
                    <a:pt x="192" y="100"/>
                    <a:pt x="192" y="100"/>
                  </a:cubicBezTo>
                  <a:cubicBezTo>
                    <a:pt x="192" y="99"/>
                    <a:pt x="192" y="99"/>
                    <a:pt x="192" y="99"/>
                  </a:cubicBezTo>
                  <a:cubicBezTo>
                    <a:pt x="193" y="99"/>
                    <a:pt x="193" y="99"/>
                    <a:pt x="193" y="99"/>
                  </a:cubicBezTo>
                  <a:cubicBezTo>
                    <a:pt x="192" y="98"/>
                    <a:pt x="192" y="98"/>
                    <a:pt x="192" y="98"/>
                  </a:cubicBezTo>
                  <a:cubicBezTo>
                    <a:pt x="192" y="97"/>
                    <a:pt x="192" y="97"/>
                    <a:pt x="192" y="97"/>
                  </a:cubicBezTo>
                  <a:cubicBezTo>
                    <a:pt x="192" y="97"/>
                    <a:pt x="192" y="97"/>
                    <a:pt x="192" y="97"/>
                  </a:cubicBezTo>
                  <a:cubicBezTo>
                    <a:pt x="191" y="96"/>
                    <a:pt x="191" y="96"/>
                    <a:pt x="191" y="96"/>
                  </a:cubicBezTo>
                  <a:cubicBezTo>
                    <a:pt x="191" y="95"/>
                    <a:pt x="191" y="95"/>
                    <a:pt x="191" y="95"/>
                  </a:cubicBezTo>
                  <a:cubicBezTo>
                    <a:pt x="191" y="95"/>
                    <a:pt x="191" y="95"/>
                    <a:pt x="191" y="95"/>
                  </a:cubicBezTo>
                  <a:cubicBezTo>
                    <a:pt x="191" y="93"/>
                    <a:pt x="191" y="93"/>
                    <a:pt x="191" y="93"/>
                  </a:cubicBezTo>
                  <a:cubicBezTo>
                    <a:pt x="190" y="93"/>
                    <a:pt x="190" y="93"/>
                    <a:pt x="190" y="93"/>
                  </a:cubicBezTo>
                  <a:cubicBezTo>
                    <a:pt x="190" y="93"/>
                    <a:pt x="190" y="93"/>
                    <a:pt x="190" y="93"/>
                  </a:cubicBezTo>
                  <a:cubicBezTo>
                    <a:pt x="189" y="93"/>
                    <a:pt x="189" y="93"/>
                    <a:pt x="189" y="93"/>
                  </a:cubicBezTo>
                  <a:cubicBezTo>
                    <a:pt x="189" y="94"/>
                    <a:pt x="189" y="94"/>
                    <a:pt x="189" y="94"/>
                  </a:cubicBezTo>
                  <a:cubicBezTo>
                    <a:pt x="189" y="94"/>
                    <a:pt x="189" y="94"/>
                    <a:pt x="189" y="94"/>
                  </a:cubicBezTo>
                  <a:cubicBezTo>
                    <a:pt x="188" y="92"/>
                    <a:pt x="188" y="92"/>
                    <a:pt x="188" y="92"/>
                  </a:cubicBezTo>
                  <a:cubicBezTo>
                    <a:pt x="187" y="92"/>
                    <a:pt x="187" y="92"/>
                    <a:pt x="187" y="92"/>
                  </a:cubicBezTo>
                  <a:cubicBezTo>
                    <a:pt x="187" y="92"/>
                    <a:pt x="187" y="92"/>
                    <a:pt x="187" y="92"/>
                  </a:cubicBezTo>
                  <a:cubicBezTo>
                    <a:pt x="186" y="92"/>
                    <a:pt x="186" y="92"/>
                    <a:pt x="186" y="92"/>
                  </a:cubicBezTo>
                  <a:cubicBezTo>
                    <a:pt x="186" y="93"/>
                    <a:pt x="186" y="93"/>
                    <a:pt x="186" y="93"/>
                  </a:cubicBezTo>
                  <a:cubicBezTo>
                    <a:pt x="186" y="93"/>
                    <a:pt x="186" y="93"/>
                    <a:pt x="186" y="93"/>
                  </a:cubicBezTo>
                  <a:cubicBezTo>
                    <a:pt x="185" y="93"/>
                    <a:pt x="185" y="93"/>
                    <a:pt x="185" y="93"/>
                  </a:cubicBezTo>
                  <a:cubicBezTo>
                    <a:pt x="185" y="94"/>
                    <a:pt x="185" y="94"/>
                    <a:pt x="185" y="94"/>
                  </a:cubicBezTo>
                  <a:cubicBezTo>
                    <a:pt x="185" y="95"/>
                    <a:pt x="185" y="95"/>
                    <a:pt x="185" y="95"/>
                  </a:cubicBezTo>
                  <a:cubicBezTo>
                    <a:pt x="184" y="95"/>
                    <a:pt x="184" y="95"/>
                    <a:pt x="184" y="95"/>
                  </a:cubicBezTo>
                  <a:cubicBezTo>
                    <a:pt x="184" y="97"/>
                    <a:pt x="184" y="97"/>
                    <a:pt x="184" y="97"/>
                  </a:cubicBezTo>
                  <a:cubicBezTo>
                    <a:pt x="184" y="98"/>
                    <a:pt x="184" y="98"/>
                    <a:pt x="184" y="98"/>
                  </a:cubicBezTo>
                  <a:cubicBezTo>
                    <a:pt x="183" y="98"/>
                    <a:pt x="183" y="98"/>
                    <a:pt x="183" y="98"/>
                  </a:cubicBezTo>
                  <a:cubicBezTo>
                    <a:pt x="183" y="99"/>
                    <a:pt x="183" y="99"/>
                    <a:pt x="183" y="99"/>
                  </a:cubicBezTo>
                  <a:cubicBezTo>
                    <a:pt x="183" y="99"/>
                    <a:pt x="183" y="99"/>
                    <a:pt x="183" y="99"/>
                  </a:cubicBezTo>
                  <a:cubicBezTo>
                    <a:pt x="183" y="100"/>
                    <a:pt x="183" y="100"/>
                    <a:pt x="183" y="100"/>
                  </a:cubicBezTo>
                  <a:cubicBezTo>
                    <a:pt x="182" y="100"/>
                    <a:pt x="182" y="100"/>
                    <a:pt x="182" y="100"/>
                  </a:cubicBezTo>
                  <a:cubicBezTo>
                    <a:pt x="182" y="102"/>
                    <a:pt x="182" y="102"/>
                    <a:pt x="182" y="102"/>
                  </a:cubicBezTo>
                  <a:cubicBezTo>
                    <a:pt x="181" y="102"/>
                    <a:pt x="181" y="102"/>
                    <a:pt x="181" y="102"/>
                  </a:cubicBezTo>
                  <a:cubicBezTo>
                    <a:pt x="181" y="102"/>
                    <a:pt x="181" y="102"/>
                    <a:pt x="181" y="102"/>
                  </a:cubicBezTo>
                  <a:cubicBezTo>
                    <a:pt x="180" y="104"/>
                    <a:pt x="180" y="104"/>
                    <a:pt x="180" y="104"/>
                  </a:cubicBezTo>
                  <a:cubicBezTo>
                    <a:pt x="181" y="104"/>
                    <a:pt x="181" y="104"/>
                    <a:pt x="181" y="104"/>
                  </a:cubicBezTo>
                  <a:cubicBezTo>
                    <a:pt x="180" y="105"/>
                    <a:pt x="180" y="105"/>
                    <a:pt x="180" y="105"/>
                  </a:cubicBezTo>
                  <a:cubicBezTo>
                    <a:pt x="180" y="106"/>
                    <a:pt x="180" y="106"/>
                    <a:pt x="180" y="106"/>
                  </a:cubicBezTo>
                  <a:cubicBezTo>
                    <a:pt x="180" y="106"/>
                    <a:pt x="180" y="106"/>
                    <a:pt x="180" y="106"/>
                  </a:cubicBezTo>
                  <a:cubicBezTo>
                    <a:pt x="180" y="107"/>
                    <a:pt x="180" y="107"/>
                    <a:pt x="180" y="107"/>
                  </a:cubicBezTo>
                  <a:cubicBezTo>
                    <a:pt x="180" y="108"/>
                    <a:pt x="180" y="108"/>
                    <a:pt x="180" y="108"/>
                  </a:cubicBezTo>
                  <a:cubicBezTo>
                    <a:pt x="179" y="108"/>
                    <a:pt x="179" y="108"/>
                    <a:pt x="179" y="108"/>
                  </a:cubicBezTo>
                  <a:cubicBezTo>
                    <a:pt x="179" y="108"/>
                    <a:pt x="179" y="108"/>
                    <a:pt x="179" y="108"/>
                  </a:cubicBezTo>
                  <a:cubicBezTo>
                    <a:pt x="180" y="108"/>
                    <a:pt x="180" y="108"/>
                    <a:pt x="180" y="108"/>
                  </a:cubicBezTo>
                  <a:cubicBezTo>
                    <a:pt x="180" y="109"/>
                    <a:pt x="180" y="109"/>
                    <a:pt x="180" y="109"/>
                  </a:cubicBezTo>
                  <a:cubicBezTo>
                    <a:pt x="180" y="109"/>
                    <a:pt x="180" y="109"/>
                    <a:pt x="180" y="109"/>
                  </a:cubicBezTo>
                  <a:cubicBezTo>
                    <a:pt x="179" y="109"/>
                    <a:pt x="179" y="109"/>
                    <a:pt x="179" y="109"/>
                  </a:cubicBezTo>
                  <a:cubicBezTo>
                    <a:pt x="178" y="109"/>
                    <a:pt x="178" y="109"/>
                    <a:pt x="178" y="109"/>
                  </a:cubicBezTo>
                  <a:cubicBezTo>
                    <a:pt x="178" y="109"/>
                    <a:pt x="178" y="109"/>
                    <a:pt x="178" y="109"/>
                  </a:cubicBezTo>
                  <a:cubicBezTo>
                    <a:pt x="177" y="109"/>
                    <a:pt x="177" y="109"/>
                    <a:pt x="177" y="109"/>
                  </a:cubicBezTo>
                  <a:cubicBezTo>
                    <a:pt x="177" y="110"/>
                    <a:pt x="177" y="110"/>
                    <a:pt x="177" y="110"/>
                  </a:cubicBezTo>
                  <a:cubicBezTo>
                    <a:pt x="177" y="111"/>
                    <a:pt x="177" y="111"/>
                    <a:pt x="177" y="111"/>
                  </a:cubicBezTo>
                  <a:cubicBezTo>
                    <a:pt x="176" y="110"/>
                    <a:pt x="176" y="110"/>
                    <a:pt x="176" y="110"/>
                  </a:cubicBezTo>
                  <a:cubicBezTo>
                    <a:pt x="176" y="109"/>
                    <a:pt x="176" y="109"/>
                    <a:pt x="176" y="109"/>
                  </a:cubicBezTo>
                  <a:cubicBezTo>
                    <a:pt x="177" y="109"/>
                    <a:pt x="177" y="109"/>
                    <a:pt x="177" y="109"/>
                  </a:cubicBezTo>
                  <a:cubicBezTo>
                    <a:pt x="176" y="108"/>
                    <a:pt x="176" y="108"/>
                    <a:pt x="176" y="108"/>
                  </a:cubicBezTo>
                  <a:cubicBezTo>
                    <a:pt x="176" y="107"/>
                    <a:pt x="176" y="107"/>
                    <a:pt x="176" y="107"/>
                  </a:cubicBezTo>
                  <a:cubicBezTo>
                    <a:pt x="177" y="106"/>
                    <a:pt x="177" y="106"/>
                    <a:pt x="177" y="106"/>
                  </a:cubicBezTo>
                  <a:cubicBezTo>
                    <a:pt x="177" y="105"/>
                    <a:pt x="177" y="105"/>
                    <a:pt x="177" y="105"/>
                  </a:cubicBezTo>
                  <a:cubicBezTo>
                    <a:pt x="177" y="105"/>
                    <a:pt x="177" y="105"/>
                    <a:pt x="177" y="105"/>
                  </a:cubicBezTo>
                  <a:cubicBezTo>
                    <a:pt x="178" y="104"/>
                    <a:pt x="178" y="104"/>
                    <a:pt x="178" y="104"/>
                  </a:cubicBezTo>
                  <a:cubicBezTo>
                    <a:pt x="178" y="103"/>
                    <a:pt x="178" y="103"/>
                    <a:pt x="178" y="103"/>
                  </a:cubicBezTo>
                  <a:cubicBezTo>
                    <a:pt x="178" y="102"/>
                    <a:pt x="178" y="102"/>
                    <a:pt x="178" y="102"/>
                  </a:cubicBezTo>
                  <a:cubicBezTo>
                    <a:pt x="179" y="101"/>
                    <a:pt x="179" y="101"/>
                    <a:pt x="179" y="101"/>
                  </a:cubicBezTo>
                  <a:cubicBezTo>
                    <a:pt x="179" y="100"/>
                    <a:pt x="179" y="100"/>
                    <a:pt x="179" y="100"/>
                  </a:cubicBezTo>
                  <a:cubicBezTo>
                    <a:pt x="179" y="100"/>
                    <a:pt x="179" y="100"/>
                    <a:pt x="179" y="100"/>
                  </a:cubicBezTo>
                  <a:cubicBezTo>
                    <a:pt x="178" y="100"/>
                    <a:pt x="178" y="100"/>
                    <a:pt x="178" y="100"/>
                  </a:cubicBezTo>
                  <a:cubicBezTo>
                    <a:pt x="178" y="100"/>
                    <a:pt x="178" y="100"/>
                    <a:pt x="178" y="100"/>
                  </a:cubicBezTo>
                  <a:cubicBezTo>
                    <a:pt x="179" y="99"/>
                    <a:pt x="179" y="99"/>
                    <a:pt x="179" y="99"/>
                  </a:cubicBezTo>
                  <a:cubicBezTo>
                    <a:pt x="179" y="97"/>
                    <a:pt x="179" y="97"/>
                    <a:pt x="179" y="97"/>
                  </a:cubicBezTo>
                  <a:cubicBezTo>
                    <a:pt x="179" y="97"/>
                    <a:pt x="179" y="97"/>
                    <a:pt x="179" y="97"/>
                  </a:cubicBezTo>
                  <a:cubicBezTo>
                    <a:pt x="178" y="96"/>
                    <a:pt x="178" y="96"/>
                    <a:pt x="178" y="96"/>
                  </a:cubicBezTo>
                  <a:cubicBezTo>
                    <a:pt x="179" y="96"/>
                    <a:pt x="179" y="96"/>
                    <a:pt x="179" y="96"/>
                  </a:cubicBezTo>
                  <a:cubicBezTo>
                    <a:pt x="179" y="95"/>
                    <a:pt x="179" y="95"/>
                    <a:pt x="179" y="95"/>
                  </a:cubicBezTo>
                  <a:cubicBezTo>
                    <a:pt x="178" y="95"/>
                    <a:pt x="178" y="95"/>
                    <a:pt x="178" y="95"/>
                  </a:cubicBezTo>
                  <a:cubicBezTo>
                    <a:pt x="177" y="94"/>
                    <a:pt x="177" y="94"/>
                    <a:pt x="177" y="94"/>
                  </a:cubicBezTo>
                  <a:cubicBezTo>
                    <a:pt x="176" y="94"/>
                    <a:pt x="176" y="94"/>
                    <a:pt x="176" y="94"/>
                  </a:cubicBezTo>
                  <a:cubicBezTo>
                    <a:pt x="176" y="95"/>
                    <a:pt x="176" y="95"/>
                    <a:pt x="176" y="95"/>
                  </a:cubicBezTo>
                  <a:cubicBezTo>
                    <a:pt x="177" y="96"/>
                    <a:pt x="177" y="96"/>
                    <a:pt x="177" y="96"/>
                  </a:cubicBezTo>
                  <a:cubicBezTo>
                    <a:pt x="177" y="96"/>
                    <a:pt x="177" y="96"/>
                    <a:pt x="177" y="96"/>
                  </a:cubicBezTo>
                  <a:cubicBezTo>
                    <a:pt x="177" y="97"/>
                    <a:pt x="177" y="97"/>
                    <a:pt x="177" y="97"/>
                  </a:cubicBezTo>
                  <a:cubicBezTo>
                    <a:pt x="177" y="97"/>
                    <a:pt x="177" y="97"/>
                    <a:pt x="177" y="97"/>
                  </a:cubicBezTo>
                  <a:cubicBezTo>
                    <a:pt x="176" y="97"/>
                    <a:pt x="176" y="97"/>
                    <a:pt x="176" y="97"/>
                  </a:cubicBezTo>
                  <a:cubicBezTo>
                    <a:pt x="176" y="97"/>
                    <a:pt x="176" y="97"/>
                    <a:pt x="176" y="97"/>
                  </a:cubicBezTo>
                  <a:cubicBezTo>
                    <a:pt x="175" y="97"/>
                    <a:pt x="175" y="97"/>
                    <a:pt x="175" y="97"/>
                  </a:cubicBezTo>
                  <a:cubicBezTo>
                    <a:pt x="175" y="98"/>
                    <a:pt x="175" y="98"/>
                    <a:pt x="175" y="98"/>
                  </a:cubicBezTo>
                  <a:cubicBezTo>
                    <a:pt x="176" y="98"/>
                    <a:pt x="176" y="98"/>
                    <a:pt x="176" y="98"/>
                  </a:cubicBezTo>
                  <a:cubicBezTo>
                    <a:pt x="176" y="98"/>
                    <a:pt x="176" y="98"/>
                    <a:pt x="176" y="98"/>
                  </a:cubicBezTo>
                  <a:cubicBezTo>
                    <a:pt x="176" y="99"/>
                    <a:pt x="176" y="99"/>
                    <a:pt x="176" y="99"/>
                  </a:cubicBezTo>
                  <a:cubicBezTo>
                    <a:pt x="176" y="100"/>
                    <a:pt x="176" y="100"/>
                    <a:pt x="176" y="100"/>
                  </a:cubicBezTo>
                  <a:cubicBezTo>
                    <a:pt x="176" y="99"/>
                    <a:pt x="176" y="99"/>
                    <a:pt x="176" y="99"/>
                  </a:cubicBezTo>
                  <a:cubicBezTo>
                    <a:pt x="175" y="99"/>
                    <a:pt x="175" y="99"/>
                    <a:pt x="175" y="99"/>
                  </a:cubicBezTo>
                  <a:cubicBezTo>
                    <a:pt x="175" y="100"/>
                    <a:pt x="175" y="100"/>
                    <a:pt x="175" y="100"/>
                  </a:cubicBezTo>
                  <a:cubicBezTo>
                    <a:pt x="174" y="99"/>
                    <a:pt x="174" y="99"/>
                    <a:pt x="174" y="99"/>
                  </a:cubicBezTo>
                  <a:cubicBezTo>
                    <a:pt x="174" y="99"/>
                    <a:pt x="174" y="99"/>
                    <a:pt x="174" y="99"/>
                  </a:cubicBezTo>
                  <a:cubicBezTo>
                    <a:pt x="174" y="99"/>
                    <a:pt x="174" y="99"/>
                    <a:pt x="174" y="99"/>
                  </a:cubicBezTo>
                  <a:cubicBezTo>
                    <a:pt x="173" y="100"/>
                    <a:pt x="173" y="100"/>
                    <a:pt x="173" y="100"/>
                  </a:cubicBezTo>
                  <a:cubicBezTo>
                    <a:pt x="173" y="99"/>
                    <a:pt x="173" y="99"/>
                    <a:pt x="173" y="99"/>
                  </a:cubicBezTo>
                  <a:cubicBezTo>
                    <a:pt x="173" y="99"/>
                    <a:pt x="173" y="99"/>
                    <a:pt x="173" y="99"/>
                  </a:cubicBezTo>
                  <a:cubicBezTo>
                    <a:pt x="173" y="98"/>
                    <a:pt x="173" y="98"/>
                    <a:pt x="173" y="98"/>
                  </a:cubicBezTo>
                  <a:cubicBezTo>
                    <a:pt x="173" y="98"/>
                    <a:pt x="173" y="98"/>
                    <a:pt x="173" y="98"/>
                  </a:cubicBezTo>
                  <a:cubicBezTo>
                    <a:pt x="172" y="98"/>
                    <a:pt x="172" y="98"/>
                    <a:pt x="172" y="98"/>
                  </a:cubicBezTo>
                  <a:cubicBezTo>
                    <a:pt x="171" y="99"/>
                    <a:pt x="171" y="99"/>
                    <a:pt x="171" y="99"/>
                  </a:cubicBezTo>
                  <a:cubicBezTo>
                    <a:pt x="170" y="98"/>
                    <a:pt x="170" y="98"/>
                    <a:pt x="170" y="98"/>
                  </a:cubicBezTo>
                  <a:cubicBezTo>
                    <a:pt x="170" y="98"/>
                    <a:pt x="170" y="98"/>
                    <a:pt x="170" y="98"/>
                  </a:cubicBezTo>
                  <a:cubicBezTo>
                    <a:pt x="169" y="99"/>
                    <a:pt x="169" y="99"/>
                    <a:pt x="169" y="99"/>
                  </a:cubicBezTo>
                  <a:cubicBezTo>
                    <a:pt x="168" y="99"/>
                    <a:pt x="168" y="99"/>
                    <a:pt x="168" y="99"/>
                  </a:cubicBezTo>
                  <a:cubicBezTo>
                    <a:pt x="168" y="98"/>
                    <a:pt x="168" y="98"/>
                    <a:pt x="168" y="98"/>
                  </a:cubicBezTo>
                  <a:cubicBezTo>
                    <a:pt x="167" y="99"/>
                    <a:pt x="167" y="99"/>
                    <a:pt x="167" y="99"/>
                  </a:cubicBezTo>
                  <a:cubicBezTo>
                    <a:pt x="167" y="98"/>
                    <a:pt x="167" y="98"/>
                    <a:pt x="167" y="98"/>
                  </a:cubicBezTo>
                  <a:cubicBezTo>
                    <a:pt x="167" y="98"/>
                    <a:pt x="167" y="98"/>
                    <a:pt x="167" y="98"/>
                  </a:cubicBezTo>
                  <a:cubicBezTo>
                    <a:pt x="168" y="98"/>
                    <a:pt x="168" y="98"/>
                    <a:pt x="168" y="98"/>
                  </a:cubicBezTo>
                  <a:cubicBezTo>
                    <a:pt x="169" y="98"/>
                    <a:pt x="169" y="98"/>
                    <a:pt x="169" y="98"/>
                  </a:cubicBezTo>
                  <a:cubicBezTo>
                    <a:pt x="170" y="97"/>
                    <a:pt x="170" y="97"/>
                    <a:pt x="170" y="97"/>
                  </a:cubicBezTo>
                  <a:cubicBezTo>
                    <a:pt x="170" y="97"/>
                    <a:pt x="170" y="97"/>
                    <a:pt x="170" y="97"/>
                  </a:cubicBezTo>
                  <a:cubicBezTo>
                    <a:pt x="171" y="97"/>
                    <a:pt x="171" y="97"/>
                    <a:pt x="171" y="97"/>
                  </a:cubicBezTo>
                  <a:cubicBezTo>
                    <a:pt x="171" y="97"/>
                    <a:pt x="171" y="97"/>
                    <a:pt x="171" y="97"/>
                  </a:cubicBezTo>
                  <a:cubicBezTo>
                    <a:pt x="172" y="96"/>
                    <a:pt x="172" y="96"/>
                    <a:pt x="172" y="96"/>
                  </a:cubicBezTo>
                  <a:cubicBezTo>
                    <a:pt x="172" y="96"/>
                    <a:pt x="172" y="96"/>
                    <a:pt x="172" y="96"/>
                  </a:cubicBezTo>
                  <a:cubicBezTo>
                    <a:pt x="172" y="95"/>
                    <a:pt x="172" y="95"/>
                    <a:pt x="172" y="95"/>
                  </a:cubicBezTo>
                  <a:cubicBezTo>
                    <a:pt x="172" y="95"/>
                    <a:pt x="172" y="95"/>
                    <a:pt x="172" y="95"/>
                  </a:cubicBezTo>
                  <a:cubicBezTo>
                    <a:pt x="171" y="93"/>
                    <a:pt x="171" y="93"/>
                    <a:pt x="171" y="93"/>
                  </a:cubicBezTo>
                  <a:cubicBezTo>
                    <a:pt x="170" y="93"/>
                    <a:pt x="170" y="93"/>
                    <a:pt x="170" y="93"/>
                  </a:cubicBezTo>
                  <a:cubicBezTo>
                    <a:pt x="170" y="93"/>
                    <a:pt x="170" y="93"/>
                    <a:pt x="170" y="93"/>
                  </a:cubicBezTo>
                  <a:cubicBezTo>
                    <a:pt x="169" y="91"/>
                    <a:pt x="169" y="91"/>
                    <a:pt x="169" y="91"/>
                  </a:cubicBezTo>
                  <a:cubicBezTo>
                    <a:pt x="168" y="91"/>
                    <a:pt x="168" y="91"/>
                    <a:pt x="168" y="91"/>
                  </a:cubicBezTo>
                  <a:cubicBezTo>
                    <a:pt x="168" y="91"/>
                    <a:pt x="168" y="91"/>
                    <a:pt x="168" y="91"/>
                  </a:cubicBezTo>
                  <a:cubicBezTo>
                    <a:pt x="167" y="92"/>
                    <a:pt x="167" y="92"/>
                    <a:pt x="167" y="92"/>
                  </a:cubicBezTo>
                  <a:cubicBezTo>
                    <a:pt x="166" y="92"/>
                    <a:pt x="166" y="92"/>
                    <a:pt x="166" y="92"/>
                  </a:cubicBezTo>
                  <a:cubicBezTo>
                    <a:pt x="165" y="93"/>
                    <a:pt x="165" y="93"/>
                    <a:pt x="165" y="93"/>
                  </a:cubicBezTo>
                  <a:cubicBezTo>
                    <a:pt x="165" y="93"/>
                    <a:pt x="165" y="93"/>
                    <a:pt x="165" y="93"/>
                  </a:cubicBezTo>
                  <a:cubicBezTo>
                    <a:pt x="165" y="94"/>
                    <a:pt x="165" y="94"/>
                    <a:pt x="165" y="94"/>
                  </a:cubicBezTo>
                  <a:cubicBezTo>
                    <a:pt x="164" y="94"/>
                    <a:pt x="164" y="94"/>
                    <a:pt x="164" y="94"/>
                  </a:cubicBezTo>
                  <a:cubicBezTo>
                    <a:pt x="164" y="94"/>
                    <a:pt x="164" y="94"/>
                    <a:pt x="164" y="94"/>
                  </a:cubicBezTo>
                  <a:cubicBezTo>
                    <a:pt x="164" y="94"/>
                    <a:pt x="164" y="94"/>
                    <a:pt x="164" y="94"/>
                  </a:cubicBezTo>
                  <a:cubicBezTo>
                    <a:pt x="163" y="94"/>
                    <a:pt x="163" y="94"/>
                    <a:pt x="163" y="94"/>
                  </a:cubicBezTo>
                  <a:cubicBezTo>
                    <a:pt x="162" y="94"/>
                    <a:pt x="162" y="94"/>
                    <a:pt x="162" y="94"/>
                  </a:cubicBezTo>
                  <a:cubicBezTo>
                    <a:pt x="162" y="94"/>
                    <a:pt x="162" y="94"/>
                    <a:pt x="162" y="94"/>
                  </a:cubicBezTo>
                  <a:cubicBezTo>
                    <a:pt x="161" y="94"/>
                    <a:pt x="161" y="94"/>
                    <a:pt x="161" y="94"/>
                  </a:cubicBezTo>
                  <a:cubicBezTo>
                    <a:pt x="160" y="94"/>
                    <a:pt x="160" y="94"/>
                    <a:pt x="160" y="94"/>
                  </a:cubicBezTo>
                  <a:cubicBezTo>
                    <a:pt x="160" y="94"/>
                    <a:pt x="160" y="94"/>
                    <a:pt x="160" y="94"/>
                  </a:cubicBezTo>
                  <a:cubicBezTo>
                    <a:pt x="160" y="93"/>
                    <a:pt x="160" y="93"/>
                    <a:pt x="160" y="93"/>
                  </a:cubicBezTo>
                  <a:cubicBezTo>
                    <a:pt x="162" y="93"/>
                    <a:pt x="162" y="93"/>
                    <a:pt x="162" y="93"/>
                  </a:cubicBezTo>
                  <a:cubicBezTo>
                    <a:pt x="162" y="92"/>
                    <a:pt x="162" y="92"/>
                    <a:pt x="162" y="92"/>
                  </a:cubicBezTo>
                  <a:cubicBezTo>
                    <a:pt x="163" y="92"/>
                    <a:pt x="163" y="92"/>
                    <a:pt x="163" y="92"/>
                  </a:cubicBezTo>
                  <a:cubicBezTo>
                    <a:pt x="163" y="92"/>
                    <a:pt x="163" y="92"/>
                    <a:pt x="163" y="92"/>
                  </a:cubicBezTo>
                  <a:cubicBezTo>
                    <a:pt x="164" y="91"/>
                    <a:pt x="164" y="91"/>
                    <a:pt x="164" y="91"/>
                  </a:cubicBezTo>
                  <a:cubicBezTo>
                    <a:pt x="164" y="91"/>
                    <a:pt x="164" y="91"/>
                    <a:pt x="164" y="91"/>
                  </a:cubicBezTo>
                  <a:cubicBezTo>
                    <a:pt x="164" y="90"/>
                    <a:pt x="164" y="90"/>
                    <a:pt x="164" y="90"/>
                  </a:cubicBezTo>
                  <a:cubicBezTo>
                    <a:pt x="165" y="90"/>
                    <a:pt x="165" y="90"/>
                    <a:pt x="165" y="90"/>
                  </a:cubicBezTo>
                  <a:cubicBezTo>
                    <a:pt x="166" y="89"/>
                    <a:pt x="166" y="89"/>
                    <a:pt x="166" y="89"/>
                  </a:cubicBezTo>
                  <a:cubicBezTo>
                    <a:pt x="166" y="88"/>
                    <a:pt x="166" y="88"/>
                    <a:pt x="166" y="88"/>
                  </a:cubicBezTo>
                  <a:cubicBezTo>
                    <a:pt x="166" y="87"/>
                    <a:pt x="166" y="87"/>
                    <a:pt x="166" y="87"/>
                  </a:cubicBezTo>
                  <a:cubicBezTo>
                    <a:pt x="165" y="86"/>
                    <a:pt x="165" y="86"/>
                    <a:pt x="165" y="86"/>
                  </a:cubicBezTo>
                  <a:cubicBezTo>
                    <a:pt x="165" y="86"/>
                    <a:pt x="165" y="86"/>
                    <a:pt x="165" y="86"/>
                  </a:cubicBezTo>
                  <a:cubicBezTo>
                    <a:pt x="163" y="87"/>
                    <a:pt x="163" y="87"/>
                    <a:pt x="163" y="87"/>
                  </a:cubicBezTo>
                  <a:cubicBezTo>
                    <a:pt x="162" y="87"/>
                    <a:pt x="162" y="87"/>
                    <a:pt x="162" y="87"/>
                  </a:cubicBezTo>
                  <a:cubicBezTo>
                    <a:pt x="160" y="88"/>
                    <a:pt x="160" y="88"/>
                    <a:pt x="160" y="88"/>
                  </a:cubicBezTo>
                  <a:cubicBezTo>
                    <a:pt x="157" y="88"/>
                    <a:pt x="157" y="88"/>
                    <a:pt x="157" y="88"/>
                  </a:cubicBezTo>
                  <a:cubicBezTo>
                    <a:pt x="153" y="90"/>
                    <a:pt x="153" y="90"/>
                    <a:pt x="153" y="90"/>
                  </a:cubicBezTo>
                  <a:cubicBezTo>
                    <a:pt x="152" y="90"/>
                    <a:pt x="152" y="90"/>
                    <a:pt x="152" y="90"/>
                  </a:cubicBezTo>
                  <a:cubicBezTo>
                    <a:pt x="149" y="91"/>
                    <a:pt x="149" y="91"/>
                    <a:pt x="149" y="91"/>
                  </a:cubicBezTo>
                  <a:cubicBezTo>
                    <a:pt x="146" y="92"/>
                    <a:pt x="146" y="92"/>
                    <a:pt x="146" y="92"/>
                  </a:cubicBezTo>
                  <a:cubicBezTo>
                    <a:pt x="145" y="93"/>
                    <a:pt x="145" y="93"/>
                    <a:pt x="145" y="93"/>
                  </a:cubicBezTo>
                  <a:cubicBezTo>
                    <a:pt x="145" y="94"/>
                    <a:pt x="145" y="94"/>
                    <a:pt x="145" y="94"/>
                  </a:cubicBezTo>
                  <a:cubicBezTo>
                    <a:pt x="146" y="94"/>
                    <a:pt x="146" y="94"/>
                    <a:pt x="146" y="94"/>
                  </a:cubicBezTo>
                  <a:cubicBezTo>
                    <a:pt x="146" y="94"/>
                    <a:pt x="146" y="94"/>
                    <a:pt x="146" y="94"/>
                  </a:cubicBezTo>
                  <a:cubicBezTo>
                    <a:pt x="145" y="95"/>
                    <a:pt x="145" y="95"/>
                    <a:pt x="145" y="95"/>
                  </a:cubicBezTo>
                  <a:cubicBezTo>
                    <a:pt x="144" y="95"/>
                    <a:pt x="144" y="95"/>
                    <a:pt x="144" y="95"/>
                  </a:cubicBezTo>
                  <a:cubicBezTo>
                    <a:pt x="143" y="96"/>
                    <a:pt x="143" y="96"/>
                    <a:pt x="143" y="96"/>
                  </a:cubicBezTo>
                  <a:cubicBezTo>
                    <a:pt x="142" y="96"/>
                    <a:pt x="142" y="96"/>
                    <a:pt x="142" y="96"/>
                  </a:cubicBezTo>
                  <a:cubicBezTo>
                    <a:pt x="141" y="96"/>
                    <a:pt x="141" y="96"/>
                    <a:pt x="141" y="96"/>
                  </a:cubicBezTo>
                  <a:cubicBezTo>
                    <a:pt x="141" y="97"/>
                    <a:pt x="141" y="97"/>
                    <a:pt x="141" y="97"/>
                  </a:cubicBezTo>
                  <a:cubicBezTo>
                    <a:pt x="140" y="98"/>
                    <a:pt x="140" y="98"/>
                    <a:pt x="140" y="98"/>
                  </a:cubicBezTo>
                  <a:cubicBezTo>
                    <a:pt x="139" y="99"/>
                    <a:pt x="139" y="99"/>
                    <a:pt x="139" y="99"/>
                  </a:cubicBezTo>
                  <a:cubicBezTo>
                    <a:pt x="139" y="100"/>
                    <a:pt x="139" y="100"/>
                    <a:pt x="139" y="100"/>
                  </a:cubicBezTo>
                  <a:cubicBezTo>
                    <a:pt x="140" y="99"/>
                    <a:pt x="140" y="99"/>
                    <a:pt x="140" y="99"/>
                  </a:cubicBezTo>
                  <a:cubicBezTo>
                    <a:pt x="140" y="100"/>
                    <a:pt x="140" y="100"/>
                    <a:pt x="140" y="100"/>
                  </a:cubicBezTo>
                  <a:cubicBezTo>
                    <a:pt x="140" y="100"/>
                    <a:pt x="140" y="100"/>
                    <a:pt x="140" y="100"/>
                  </a:cubicBezTo>
                  <a:cubicBezTo>
                    <a:pt x="140" y="100"/>
                    <a:pt x="140" y="100"/>
                    <a:pt x="140" y="100"/>
                  </a:cubicBezTo>
                  <a:cubicBezTo>
                    <a:pt x="141" y="100"/>
                    <a:pt x="141" y="100"/>
                    <a:pt x="141" y="100"/>
                  </a:cubicBezTo>
                  <a:cubicBezTo>
                    <a:pt x="142" y="100"/>
                    <a:pt x="142" y="100"/>
                    <a:pt x="142" y="100"/>
                  </a:cubicBezTo>
                  <a:cubicBezTo>
                    <a:pt x="143" y="100"/>
                    <a:pt x="143" y="100"/>
                    <a:pt x="143" y="100"/>
                  </a:cubicBezTo>
                  <a:cubicBezTo>
                    <a:pt x="143" y="100"/>
                    <a:pt x="143" y="100"/>
                    <a:pt x="143" y="100"/>
                  </a:cubicBezTo>
                  <a:cubicBezTo>
                    <a:pt x="143" y="101"/>
                    <a:pt x="143" y="101"/>
                    <a:pt x="143" y="101"/>
                  </a:cubicBezTo>
                  <a:cubicBezTo>
                    <a:pt x="142" y="101"/>
                    <a:pt x="142" y="101"/>
                    <a:pt x="142" y="101"/>
                  </a:cubicBezTo>
                  <a:cubicBezTo>
                    <a:pt x="141" y="101"/>
                    <a:pt x="141" y="101"/>
                    <a:pt x="141" y="101"/>
                  </a:cubicBezTo>
                  <a:cubicBezTo>
                    <a:pt x="140" y="101"/>
                    <a:pt x="140" y="101"/>
                    <a:pt x="140" y="101"/>
                  </a:cubicBezTo>
                  <a:cubicBezTo>
                    <a:pt x="140" y="102"/>
                    <a:pt x="140" y="102"/>
                    <a:pt x="140" y="102"/>
                  </a:cubicBezTo>
                  <a:cubicBezTo>
                    <a:pt x="142" y="103"/>
                    <a:pt x="142" y="103"/>
                    <a:pt x="142" y="103"/>
                  </a:cubicBezTo>
                  <a:cubicBezTo>
                    <a:pt x="143" y="102"/>
                    <a:pt x="143" y="102"/>
                    <a:pt x="143" y="102"/>
                  </a:cubicBezTo>
                  <a:cubicBezTo>
                    <a:pt x="143" y="102"/>
                    <a:pt x="143" y="102"/>
                    <a:pt x="143" y="102"/>
                  </a:cubicBezTo>
                  <a:cubicBezTo>
                    <a:pt x="143" y="102"/>
                    <a:pt x="143" y="102"/>
                    <a:pt x="143" y="102"/>
                  </a:cubicBezTo>
                  <a:cubicBezTo>
                    <a:pt x="143" y="102"/>
                    <a:pt x="143" y="102"/>
                    <a:pt x="143" y="102"/>
                  </a:cubicBezTo>
                  <a:cubicBezTo>
                    <a:pt x="143" y="103"/>
                    <a:pt x="143" y="103"/>
                    <a:pt x="143" y="103"/>
                  </a:cubicBezTo>
                  <a:cubicBezTo>
                    <a:pt x="144" y="103"/>
                    <a:pt x="144" y="103"/>
                    <a:pt x="144" y="103"/>
                  </a:cubicBezTo>
                  <a:cubicBezTo>
                    <a:pt x="145" y="103"/>
                    <a:pt x="145" y="103"/>
                    <a:pt x="145" y="103"/>
                  </a:cubicBezTo>
                  <a:cubicBezTo>
                    <a:pt x="147" y="102"/>
                    <a:pt x="147" y="102"/>
                    <a:pt x="147" y="102"/>
                  </a:cubicBezTo>
                  <a:cubicBezTo>
                    <a:pt x="148" y="102"/>
                    <a:pt x="148" y="102"/>
                    <a:pt x="148" y="102"/>
                  </a:cubicBezTo>
                  <a:cubicBezTo>
                    <a:pt x="149" y="103"/>
                    <a:pt x="149" y="103"/>
                    <a:pt x="149" y="103"/>
                  </a:cubicBezTo>
                  <a:cubicBezTo>
                    <a:pt x="150" y="103"/>
                    <a:pt x="150" y="103"/>
                    <a:pt x="150" y="103"/>
                  </a:cubicBezTo>
                  <a:cubicBezTo>
                    <a:pt x="151" y="103"/>
                    <a:pt x="151" y="103"/>
                    <a:pt x="151" y="103"/>
                  </a:cubicBezTo>
                  <a:cubicBezTo>
                    <a:pt x="151" y="104"/>
                    <a:pt x="151" y="104"/>
                    <a:pt x="151" y="104"/>
                  </a:cubicBezTo>
                  <a:cubicBezTo>
                    <a:pt x="152" y="104"/>
                    <a:pt x="152" y="104"/>
                    <a:pt x="152" y="104"/>
                  </a:cubicBezTo>
                  <a:cubicBezTo>
                    <a:pt x="151" y="104"/>
                    <a:pt x="151" y="104"/>
                    <a:pt x="151" y="104"/>
                  </a:cubicBezTo>
                  <a:cubicBezTo>
                    <a:pt x="151" y="104"/>
                    <a:pt x="151" y="104"/>
                    <a:pt x="151" y="104"/>
                  </a:cubicBezTo>
                  <a:cubicBezTo>
                    <a:pt x="150" y="104"/>
                    <a:pt x="150" y="104"/>
                    <a:pt x="150" y="104"/>
                  </a:cubicBezTo>
                  <a:cubicBezTo>
                    <a:pt x="148" y="104"/>
                    <a:pt x="148" y="104"/>
                    <a:pt x="148" y="104"/>
                  </a:cubicBezTo>
                  <a:cubicBezTo>
                    <a:pt x="148" y="104"/>
                    <a:pt x="148" y="104"/>
                    <a:pt x="148" y="104"/>
                  </a:cubicBezTo>
                  <a:cubicBezTo>
                    <a:pt x="149" y="104"/>
                    <a:pt x="149" y="104"/>
                    <a:pt x="149" y="104"/>
                  </a:cubicBezTo>
                  <a:cubicBezTo>
                    <a:pt x="149" y="105"/>
                    <a:pt x="149" y="105"/>
                    <a:pt x="149" y="105"/>
                  </a:cubicBezTo>
                  <a:cubicBezTo>
                    <a:pt x="148" y="105"/>
                    <a:pt x="148" y="105"/>
                    <a:pt x="148" y="105"/>
                  </a:cubicBezTo>
                  <a:cubicBezTo>
                    <a:pt x="147" y="104"/>
                    <a:pt x="147" y="104"/>
                    <a:pt x="147" y="104"/>
                  </a:cubicBezTo>
                  <a:cubicBezTo>
                    <a:pt x="145" y="104"/>
                    <a:pt x="145" y="104"/>
                    <a:pt x="145" y="104"/>
                  </a:cubicBezTo>
                  <a:cubicBezTo>
                    <a:pt x="144" y="105"/>
                    <a:pt x="144" y="105"/>
                    <a:pt x="144" y="105"/>
                  </a:cubicBezTo>
                  <a:cubicBezTo>
                    <a:pt x="144" y="104"/>
                    <a:pt x="144" y="104"/>
                    <a:pt x="144" y="104"/>
                  </a:cubicBezTo>
                  <a:cubicBezTo>
                    <a:pt x="143" y="104"/>
                    <a:pt x="143" y="104"/>
                    <a:pt x="143" y="104"/>
                  </a:cubicBezTo>
                  <a:cubicBezTo>
                    <a:pt x="143" y="105"/>
                    <a:pt x="143" y="105"/>
                    <a:pt x="143" y="105"/>
                  </a:cubicBezTo>
                  <a:cubicBezTo>
                    <a:pt x="142" y="105"/>
                    <a:pt x="142" y="105"/>
                    <a:pt x="142" y="105"/>
                  </a:cubicBezTo>
                  <a:cubicBezTo>
                    <a:pt x="140" y="105"/>
                    <a:pt x="140" y="105"/>
                    <a:pt x="140" y="105"/>
                  </a:cubicBezTo>
                  <a:cubicBezTo>
                    <a:pt x="140" y="105"/>
                    <a:pt x="140" y="105"/>
                    <a:pt x="140" y="105"/>
                  </a:cubicBezTo>
                  <a:cubicBezTo>
                    <a:pt x="138" y="105"/>
                    <a:pt x="138" y="105"/>
                    <a:pt x="138" y="105"/>
                  </a:cubicBezTo>
                  <a:cubicBezTo>
                    <a:pt x="138" y="106"/>
                    <a:pt x="138" y="106"/>
                    <a:pt x="138" y="106"/>
                  </a:cubicBezTo>
                  <a:cubicBezTo>
                    <a:pt x="138" y="108"/>
                    <a:pt x="138" y="108"/>
                    <a:pt x="138" y="108"/>
                  </a:cubicBezTo>
                  <a:cubicBezTo>
                    <a:pt x="138" y="109"/>
                    <a:pt x="138" y="109"/>
                    <a:pt x="138" y="109"/>
                  </a:cubicBezTo>
                  <a:cubicBezTo>
                    <a:pt x="138" y="110"/>
                    <a:pt x="138" y="110"/>
                    <a:pt x="138" y="110"/>
                  </a:cubicBezTo>
                  <a:cubicBezTo>
                    <a:pt x="138" y="110"/>
                    <a:pt x="138" y="110"/>
                    <a:pt x="138" y="110"/>
                  </a:cubicBezTo>
                  <a:cubicBezTo>
                    <a:pt x="138" y="110"/>
                    <a:pt x="138" y="110"/>
                    <a:pt x="138" y="110"/>
                  </a:cubicBezTo>
                  <a:cubicBezTo>
                    <a:pt x="138" y="111"/>
                    <a:pt x="138" y="111"/>
                    <a:pt x="138" y="111"/>
                  </a:cubicBezTo>
                  <a:cubicBezTo>
                    <a:pt x="139" y="111"/>
                    <a:pt x="139" y="111"/>
                    <a:pt x="139" y="111"/>
                  </a:cubicBezTo>
                  <a:cubicBezTo>
                    <a:pt x="139" y="111"/>
                    <a:pt x="139" y="111"/>
                    <a:pt x="139" y="111"/>
                  </a:cubicBezTo>
                  <a:cubicBezTo>
                    <a:pt x="140" y="111"/>
                    <a:pt x="140" y="111"/>
                    <a:pt x="140" y="111"/>
                  </a:cubicBezTo>
                  <a:cubicBezTo>
                    <a:pt x="141" y="111"/>
                    <a:pt x="141" y="111"/>
                    <a:pt x="141" y="111"/>
                  </a:cubicBezTo>
                  <a:cubicBezTo>
                    <a:pt x="141" y="111"/>
                    <a:pt x="141" y="111"/>
                    <a:pt x="141" y="111"/>
                  </a:cubicBezTo>
                  <a:cubicBezTo>
                    <a:pt x="141" y="110"/>
                    <a:pt x="141" y="110"/>
                    <a:pt x="141" y="110"/>
                  </a:cubicBezTo>
                  <a:cubicBezTo>
                    <a:pt x="142" y="111"/>
                    <a:pt x="142" y="111"/>
                    <a:pt x="142" y="111"/>
                  </a:cubicBezTo>
                  <a:cubicBezTo>
                    <a:pt x="142" y="111"/>
                    <a:pt x="142" y="111"/>
                    <a:pt x="142" y="111"/>
                  </a:cubicBezTo>
                  <a:cubicBezTo>
                    <a:pt x="142" y="111"/>
                    <a:pt x="142" y="111"/>
                    <a:pt x="142" y="111"/>
                  </a:cubicBezTo>
                  <a:cubicBezTo>
                    <a:pt x="143" y="111"/>
                    <a:pt x="143" y="111"/>
                    <a:pt x="143" y="111"/>
                  </a:cubicBezTo>
                  <a:cubicBezTo>
                    <a:pt x="143" y="112"/>
                    <a:pt x="143" y="112"/>
                    <a:pt x="143" y="112"/>
                  </a:cubicBezTo>
                  <a:cubicBezTo>
                    <a:pt x="144" y="112"/>
                    <a:pt x="144" y="112"/>
                    <a:pt x="144" y="112"/>
                  </a:cubicBezTo>
                  <a:cubicBezTo>
                    <a:pt x="144" y="112"/>
                    <a:pt x="144" y="112"/>
                    <a:pt x="144" y="112"/>
                  </a:cubicBezTo>
                  <a:cubicBezTo>
                    <a:pt x="145" y="112"/>
                    <a:pt x="145" y="112"/>
                    <a:pt x="145" y="112"/>
                  </a:cubicBezTo>
                  <a:cubicBezTo>
                    <a:pt x="145" y="112"/>
                    <a:pt x="145" y="112"/>
                    <a:pt x="145" y="112"/>
                  </a:cubicBezTo>
                  <a:cubicBezTo>
                    <a:pt x="146" y="112"/>
                    <a:pt x="146" y="112"/>
                    <a:pt x="146" y="112"/>
                  </a:cubicBezTo>
                  <a:cubicBezTo>
                    <a:pt x="147" y="112"/>
                    <a:pt x="147" y="112"/>
                    <a:pt x="147" y="112"/>
                  </a:cubicBezTo>
                  <a:cubicBezTo>
                    <a:pt x="148" y="112"/>
                    <a:pt x="148" y="112"/>
                    <a:pt x="148" y="112"/>
                  </a:cubicBezTo>
                  <a:cubicBezTo>
                    <a:pt x="148" y="112"/>
                    <a:pt x="148" y="112"/>
                    <a:pt x="148" y="112"/>
                  </a:cubicBezTo>
                  <a:cubicBezTo>
                    <a:pt x="149" y="112"/>
                    <a:pt x="149" y="112"/>
                    <a:pt x="149" y="112"/>
                  </a:cubicBezTo>
                  <a:cubicBezTo>
                    <a:pt x="150" y="112"/>
                    <a:pt x="150" y="112"/>
                    <a:pt x="150" y="112"/>
                  </a:cubicBezTo>
                  <a:cubicBezTo>
                    <a:pt x="151" y="112"/>
                    <a:pt x="151" y="112"/>
                    <a:pt x="151" y="112"/>
                  </a:cubicBezTo>
                  <a:cubicBezTo>
                    <a:pt x="151" y="112"/>
                    <a:pt x="151" y="112"/>
                    <a:pt x="151" y="112"/>
                  </a:cubicBezTo>
                  <a:cubicBezTo>
                    <a:pt x="152" y="113"/>
                    <a:pt x="152" y="113"/>
                    <a:pt x="152" y="113"/>
                  </a:cubicBezTo>
                  <a:cubicBezTo>
                    <a:pt x="152" y="113"/>
                    <a:pt x="152" y="113"/>
                    <a:pt x="152" y="113"/>
                  </a:cubicBezTo>
                  <a:cubicBezTo>
                    <a:pt x="152" y="113"/>
                    <a:pt x="152" y="113"/>
                    <a:pt x="152" y="113"/>
                  </a:cubicBezTo>
                  <a:cubicBezTo>
                    <a:pt x="153" y="114"/>
                    <a:pt x="153" y="114"/>
                    <a:pt x="153" y="114"/>
                  </a:cubicBezTo>
                  <a:cubicBezTo>
                    <a:pt x="153" y="114"/>
                    <a:pt x="153" y="114"/>
                    <a:pt x="153" y="114"/>
                  </a:cubicBezTo>
                  <a:cubicBezTo>
                    <a:pt x="153" y="114"/>
                    <a:pt x="153" y="114"/>
                    <a:pt x="153" y="114"/>
                  </a:cubicBezTo>
                  <a:cubicBezTo>
                    <a:pt x="154" y="114"/>
                    <a:pt x="154" y="114"/>
                    <a:pt x="154" y="114"/>
                  </a:cubicBezTo>
                  <a:cubicBezTo>
                    <a:pt x="155" y="115"/>
                    <a:pt x="155" y="115"/>
                    <a:pt x="155" y="115"/>
                  </a:cubicBezTo>
                  <a:cubicBezTo>
                    <a:pt x="155" y="115"/>
                    <a:pt x="155" y="115"/>
                    <a:pt x="155" y="115"/>
                  </a:cubicBezTo>
                  <a:cubicBezTo>
                    <a:pt x="155" y="115"/>
                    <a:pt x="155" y="115"/>
                    <a:pt x="155" y="115"/>
                  </a:cubicBezTo>
                  <a:cubicBezTo>
                    <a:pt x="156" y="116"/>
                    <a:pt x="156" y="116"/>
                    <a:pt x="156" y="116"/>
                  </a:cubicBezTo>
                  <a:cubicBezTo>
                    <a:pt x="156" y="116"/>
                    <a:pt x="156" y="116"/>
                    <a:pt x="156" y="116"/>
                  </a:cubicBezTo>
                  <a:cubicBezTo>
                    <a:pt x="156" y="117"/>
                    <a:pt x="156" y="117"/>
                    <a:pt x="156" y="117"/>
                  </a:cubicBezTo>
                  <a:cubicBezTo>
                    <a:pt x="157" y="117"/>
                    <a:pt x="157" y="117"/>
                    <a:pt x="157" y="117"/>
                  </a:cubicBezTo>
                  <a:cubicBezTo>
                    <a:pt x="158" y="118"/>
                    <a:pt x="158" y="118"/>
                    <a:pt x="158" y="118"/>
                  </a:cubicBezTo>
                  <a:cubicBezTo>
                    <a:pt x="158" y="119"/>
                    <a:pt x="158" y="119"/>
                    <a:pt x="158" y="119"/>
                  </a:cubicBezTo>
                  <a:cubicBezTo>
                    <a:pt x="158" y="119"/>
                    <a:pt x="158" y="119"/>
                    <a:pt x="158" y="119"/>
                  </a:cubicBezTo>
                  <a:cubicBezTo>
                    <a:pt x="158" y="119"/>
                    <a:pt x="158" y="119"/>
                    <a:pt x="158" y="119"/>
                  </a:cubicBezTo>
                  <a:cubicBezTo>
                    <a:pt x="157" y="119"/>
                    <a:pt x="157" y="119"/>
                    <a:pt x="157" y="119"/>
                  </a:cubicBezTo>
                  <a:cubicBezTo>
                    <a:pt x="156" y="119"/>
                    <a:pt x="156" y="119"/>
                    <a:pt x="156" y="119"/>
                  </a:cubicBezTo>
                  <a:cubicBezTo>
                    <a:pt x="154" y="118"/>
                    <a:pt x="154" y="118"/>
                    <a:pt x="154" y="118"/>
                  </a:cubicBezTo>
                  <a:cubicBezTo>
                    <a:pt x="154" y="119"/>
                    <a:pt x="154" y="119"/>
                    <a:pt x="154" y="119"/>
                  </a:cubicBezTo>
                  <a:cubicBezTo>
                    <a:pt x="153" y="118"/>
                    <a:pt x="153" y="118"/>
                    <a:pt x="153" y="118"/>
                  </a:cubicBezTo>
                  <a:cubicBezTo>
                    <a:pt x="153" y="119"/>
                    <a:pt x="153" y="119"/>
                    <a:pt x="153" y="119"/>
                  </a:cubicBezTo>
                  <a:cubicBezTo>
                    <a:pt x="152" y="119"/>
                    <a:pt x="152" y="119"/>
                    <a:pt x="152" y="119"/>
                  </a:cubicBezTo>
                  <a:cubicBezTo>
                    <a:pt x="152" y="118"/>
                    <a:pt x="152" y="118"/>
                    <a:pt x="152" y="118"/>
                  </a:cubicBezTo>
                  <a:cubicBezTo>
                    <a:pt x="151" y="118"/>
                    <a:pt x="151" y="118"/>
                    <a:pt x="151" y="118"/>
                  </a:cubicBezTo>
                  <a:cubicBezTo>
                    <a:pt x="151" y="117"/>
                    <a:pt x="151" y="117"/>
                    <a:pt x="151" y="117"/>
                  </a:cubicBezTo>
                  <a:cubicBezTo>
                    <a:pt x="150" y="117"/>
                    <a:pt x="150" y="117"/>
                    <a:pt x="150" y="117"/>
                  </a:cubicBezTo>
                  <a:cubicBezTo>
                    <a:pt x="149" y="117"/>
                    <a:pt x="149" y="117"/>
                    <a:pt x="149" y="117"/>
                  </a:cubicBezTo>
                  <a:cubicBezTo>
                    <a:pt x="149" y="117"/>
                    <a:pt x="149" y="117"/>
                    <a:pt x="149" y="117"/>
                  </a:cubicBezTo>
                  <a:cubicBezTo>
                    <a:pt x="148" y="117"/>
                    <a:pt x="148" y="117"/>
                    <a:pt x="148" y="117"/>
                  </a:cubicBezTo>
                  <a:cubicBezTo>
                    <a:pt x="147" y="116"/>
                    <a:pt x="147" y="116"/>
                    <a:pt x="147" y="116"/>
                  </a:cubicBezTo>
                  <a:cubicBezTo>
                    <a:pt x="147" y="116"/>
                    <a:pt x="147" y="116"/>
                    <a:pt x="147" y="116"/>
                  </a:cubicBezTo>
                  <a:cubicBezTo>
                    <a:pt x="147" y="116"/>
                    <a:pt x="147" y="116"/>
                    <a:pt x="147" y="116"/>
                  </a:cubicBezTo>
                  <a:cubicBezTo>
                    <a:pt x="146" y="116"/>
                    <a:pt x="146" y="116"/>
                    <a:pt x="146" y="116"/>
                  </a:cubicBezTo>
                  <a:cubicBezTo>
                    <a:pt x="146" y="116"/>
                    <a:pt x="146" y="116"/>
                    <a:pt x="146" y="116"/>
                  </a:cubicBezTo>
                  <a:cubicBezTo>
                    <a:pt x="145" y="115"/>
                    <a:pt x="145" y="115"/>
                    <a:pt x="145" y="115"/>
                  </a:cubicBezTo>
                  <a:cubicBezTo>
                    <a:pt x="143" y="115"/>
                    <a:pt x="143" y="115"/>
                    <a:pt x="143" y="115"/>
                  </a:cubicBezTo>
                  <a:cubicBezTo>
                    <a:pt x="142" y="115"/>
                    <a:pt x="142" y="115"/>
                    <a:pt x="142" y="115"/>
                  </a:cubicBezTo>
                  <a:cubicBezTo>
                    <a:pt x="141" y="115"/>
                    <a:pt x="141" y="115"/>
                    <a:pt x="141" y="115"/>
                  </a:cubicBezTo>
                  <a:cubicBezTo>
                    <a:pt x="138" y="115"/>
                    <a:pt x="138" y="115"/>
                    <a:pt x="138" y="115"/>
                  </a:cubicBezTo>
                  <a:cubicBezTo>
                    <a:pt x="137" y="115"/>
                    <a:pt x="137" y="115"/>
                    <a:pt x="137" y="115"/>
                  </a:cubicBezTo>
                  <a:cubicBezTo>
                    <a:pt x="136" y="116"/>
                    <a:pt x="136" y="116"/>
                    <a:pt x="136" y="116"/>
                  </a:cubicBezTo>
                  <a:cubicBezTo>
                    <a:pt x="136" y="116"/>
                    <a:pt x="136" y="116"/>
                    <a:pt x="136" y="116"/>
                  </a:cubicBezTo>
                  <a:cubicBezTo>
                    <a:pt x="135" y="117"/>
                    <a:pt x="135" y="117"/>
                    <a:pt x="135" y="117"/>
                  </a:cubicBezTo>
                  <a:cubicBezTo>
                    <a:pt x="135" y="118"/>
                    <a:pt x="135" y="118"/>
                    <a:pt x="135" y="118"/>
                  </a:cubicBezTo>
                  <a:cubicBezTo>
                    <a:pt x="135" y="120"/>
                    <a:pt x="135" y="120"/>
                    <a:pt x="135" y="120"/>
                  </a:cubicBezTo>
                  <a:cubicBezTo>
                    <a:pt x="135" y="120"/>
                    <a:pt x="135" y="120"/>
                    <a:pt x="135" y="120"/>
                  </a:cubicBezTo>
                  <a:cubicBezTo>
                    <a:pt x="135" y="121"/>
                    <a:pt x="135" y="121"/>
                    <a:pt x="135" y="121"/>
                  </a:cubicBezTo>
                  <a:cubicBezTo>
                    <a:pt x="135" y="121"/>
                    <a:pt x="135" y="121"/>
                    <a:pt x="135" y="121"/>
                  </a:cubicBezTo>
                  <a:cubicBezTo>
                    <a:pt x="135" y="121"/>
                    <a:pt x="135" y="121"/>
                    <a:pt x="135" y="121"/>
                  </a:cubicBezTo>
                  <a:cubicBezTo>
                    <a:pt x="135" y="121"/>
                    <a:pt x="135" y="121"/>
                    <a:pt x="135" y="121"/>
                  </a:cubicBezTo>
                  <a:cubicBezTo>
                    <a:pt x="136" y="123"/>
                    <a:pt x="136" y="123"/>
                    <a:pt x="136" y="123"/>
                  </a:cubicBezTo>
                  <a:cubicBezTo>
                    <a:pt x="136" y="124"/>
                    <a:pt x="136" y="124"/>
                    <a:pt x="136" y="124"/>
                  </a:cubicBezTo>
                  <a:cubicBezTo>
                    <a:pt x="136" y="124"/>
                    <a:pt x="136" y="124"/>
                    <a:pt x="136" y="124"/>
                  </a:cubicBezTo>
                  <a:cubicBezTo>
                    <a:pt x="138" y="125"/>
                    <a:pt x="138" y="125"/>
                    <a:pt x="138" y="125"/>
                  </a:cubicBezTo>
                  <a:cubicBezTo>
                    <a:pt x="138" y="125"/>
                    <a:pt x="138" y="125"/>
                    <a:pt x="138" y="125"/>
                  </a:cubicBezTo>
                  <a:cubicBezTo>
                    <a:pt x="139" y="125"/>
                    <a:pt x="139" y="125"/>
                    <a:pt x="139" y="125"/>
                  </a:cubicBezTo>
                  <a:cubicBezTo>
                    <a:pt x="139" y="125"/>
                    <a:pt x="139" y="125"/>
                    <a:pt x="139" y="125"/>
                  </a:cubicBezTo>
                  <a:cubicBezTo>
                    <a:pt x="140" y="125"/>
                    <a:pt x="140" y="125"/>
                    <a:pt x="140" y="125"/>
                  </a:cubicBezTo>
                  <a:cubicBezTo>
                    <a:pt x="141" y="125"/>
                    <a:pt x="141" y="125"/>
                    <a:pt x="141" y="125"/>
                  </a:cubicBezTo>
                  <a:cubicBezTo>
                    <a:pt x="141" y="125"/>
                    <a:pt x="141" y="125"/>
                    <a:pt x="141" y="125"/>
                  </a:cubicBezTo>
                  <a:cubicBezTo>
                    <a:pt x="142" y="126"/>
                    <a:pt x="142" y="126"/>
                    <a:pt x="142" y="126"/>
                  </a:cubicBezTo>
                  <a:cubicBezTo>
                    <a:pt x="143" y="126"/>
                    <a:pt x="143" y="126"/>
                    <a:pt x="143" y="126"/>
                  </a:cubicBezTo>
                  <a:cubicBezTo>
                    <a:pt x="143" y="127"/>
                    <a:pt x="143" y="127"/>
                    <a:pt x="143" y="127"/>
                  </a:cubicBezTo>
                  <a:cubicBezTo>
                    <a:pt x="144" y="127"/>
                    <a:pt x="144" y="127"/>
                    <a:pt x="144" y="127"/>
                  </a:cubicBezTo>
                  <a:cubicBezTo>
                    <a:pt x="144" y="127"/>
                    <a:pt x="144" y="127"/>
                    <a:pt x="144" y="127"/>
                  </a:cubicBezTo>
                  <a:cubicBezTo>
                    <a:pt x="143" y="127"/>
                    <a:pt x="143" y="127"/>
                    <a:pt x="143" y="127"/>
                  </a:cubicBezTo>
                  <a:cubicBezTo>
                    <a:pt x="143" y="128"/>
                    <a:pt x="143" y="128"/>
                    <a:pt x="143" y="128"/>
                  </a:cubicBezTo>
                  <a:cubicBezTo>
                    <a:pt x="143" y="128"/>
                    <a:pt x="143" y="128"/>
                    <a:pt x="143" y="128"/>
                  </a:cubicBezTo>
                  <a:cubicBezTo>
                    <a:pt x="143" y="129"/>
                    <a:pt x="143" y="129"/>
                    <a:pt x="143" y="129"/>
                  </a:cubicBezTo>
                  <a:cubicBezTo>
                    <a:pt x="143" y="129"/>
                    <a:pt x="143" y="129"/>
                    <a:pt x="143" y="129"/>
                  </a:cubicBezTo>
                  <a:cubicBezTo>
                    <a:pt x="142" y="130"/>
                    <a:pt x="142" y="130"/>
                    <a:pt x="142" y="130"/>
                  </a:cubicBezTo>
                  <a:cubicBezTo>
                    <a:pt x="142" y="130"/>
                    <a:pt x="142" y="130"/>
                    <a:pt x="142" y="130"/>
                  </a:cubicBezTo>
                  <a:cubicBezTo>
                    <a:pt x="141" y="131"/>
                    <a:pt x="141" y="131"/>
                    <a:pt x="141" y="131"/>
                  </a:cubicBezTo>
                  <a:cubicBezTo>
                    <a:pt x="142" y="131"/>
                    <a:pt x="142" y="131"/>
                    <a:pt x="142" y="131"/>
                  </a:cubicBezTo>
                  <a:cubicBezTo>
                    <a:pt x="142" y="132"/>
                    <a:pt x="142" y="132"/>
                    <a:pt x="142" y="132"/>
                  </a:cubicBezTo>
                  <a:cubicBezTo>
                    <a:pt x="142" y="133"/>
                    <a:pt x="142" y="133"/>
                    <a:pt x="142" y="133"/>
                  </a:cubicBezTo>
                  <a:cubicBezTo>
                    <a:pt x="142" y="133"/>
                    <a:pt x="142" y="133"/>
                    <a:pt x="142" y="133"/>
                  </a:cubicBezTo>
                  <a:cubicBezTo>
                    <a:pt x="141" y="134"/>
                    <a:pt x="141" y="134"/>
                    <a:pt x="141" y="134"/>
                  </a:cubicBezTo>
                  <a:cubicBezTo>
                    <a:pt x="142" y="134"/>
                    <a:pt x="142" y="134"/>
                    <a:pt x="142" y="134"/>
                  </a:cubicBezTo>
                  <a:cubicBezTo>
                    <a:pt x="143" y="134"/>
                    <a:pt x="143" y="134"/>
                    <a:pt x="143" y="134"/>
                  </a:cubicBezTo>
                  <a:cubicBezTo>
                    <a:pt x="144" y="134"/>
                    <a:pt x="144" y="134"/>
                    <a:pt x="144" y="134"/>
                  </a:cubicBezTo>
                  <a:cubicBezTo>
                    <a:pt x="144" y="134"/>
                    <a:pt x="144" y="134"/>
                    <a:pt x="144" y="134"/>
                  </a:cubicBezTo>
                  <a:cubicBezTo>
                    <a:pt x="144" y="134"/>
                    <a:pt x="144" y="134"/>
                    <a:pt x="144" y="134"/>
                  </a:cubicBezTo>
                  <a:cubicBezTo>
                    <a:pt x="145" y="134"/>
                    <a:pt x="145" y="134"/>
                    <a:pt x="145" y="134"/>
                  </a:cubicBezTo>
                  <a:cubicBezTo>
                    <a:pt x="145" y="134"/>
                    <a:pt x="145" y="134"/>
                    <a:pt x="145" y="134"/>
                  </a:cubicBezTo>
                  <a:cubicBezTo>
                    <a:pt x="146" y="134"/>
                    <a:pt x="146" y="134"/>
                    <a:pt x="146" y="134"/>
                  </a:cubicBezTo>
                  <a:cubicBezTo>
                    <a:pt x="147" y="134"/>
                    <a:pt x="147" y="134"/>
                    <a:pt x="147" y="134"/>
                  </a:cubicBezTo>
                  <a:cubicBezTo>
                    <a:pt x="148" y="135"/>
                    <a:pt x="148" y="135"/>
                    <a:pt x="148" y="135"/>
                  </a:cubicBezTo>
                  <a:cubicBezTo>
                    <a:pt x="149" y="134"/>
                    <a:pt x="149" y="134"/>
                    <a:pt x="149" y="134"/>
                  </a:cubicBezTo>
                  <a:cubicBezTo>
                    <a:pt x="150" y="134"/>
                    <a:pt x="150" y="134"/>
                    <a:pt x="150" y="134"/>
                  </a:cubicBezTo>
                  <a:cubicBezTo>
                    <a:pt x="150" y="135"/>
                    <a:pt x="150" y="135"/>
                    <a:pt x="150" y="135"/>
                  </a:cubicBezTo>
                  <a:cubicBezTo>
                    <a:pt x="150" y="135"/>
                    <a:pt x="150" y="135"/>
                    <a:pt x="150" y="135"/>
                  </a:cubicBezTo>
                  <a:cubicBezTo>
                    <a:pt x="151" y="134"/>
                    <a:pt x="151" y="134"/>
                    <a:pt x="151" y="134"/>
                  </a:cubicBezTo>
                  <a:cubicBezTo>
                    <a:pt x="151" y="134"/>
                    <a:pt x="151" y="134"/>
                    <a:pt x="151" y="134"/>
                  </a:cubicBezTo>
                  <a:cubicBezTo>
                    <a:pt x="152" y="134"/>
                    <a:pt x="152" y="134"/>
                    <a:pt x="152" y="134"/>
                  </a:cubicBezTo>
                  <a:cubicBezTo>
                    <a:pt x="152" y="135"/>
                    <a:pt x="152" y="135"/>
                    <a:pt x="152" y="135"/>
                  </a:cubicBezTo>
                  <a:cubicBezTo>
                    <a:pt x="152" y="135"/>
                    <a:pt x="152" y="135"/>
                    <a:pt x="152" y="135"/>
                  </a:cubicBezTo>
                  <a:cubicBezTo>
                    <a:pt x="152" y="135"/>
                    <a:pt x="152" y="135"/>
                    <a:pt x="152" y="135"/>
                  </a:cubicBezTo>
                  <a:cubicBezTo>
                    <a:pt x="153" y="135"/>
                    <a:pt x="153" y="135"/>
                    <a:pt x="153" y="135"/>
                  </a:cubicBezTo>
                  <a:cubicBezTo>
                    <a:pt x="153" y="135"/>
                    <a:pt x="153" y="135"/>
                    <a:pt x="153" y="135"/>
                  </a:cubicBezTo>
                  <a:cubicBezTo>
                    <a:pt x="154" y="135"/>
                    <a:pt x="154" y="135"/>
                    <a:pt x="154" y="135"/>
                  </a:cubicBezTo>
                  <a:cubicBezTo>
                    <a:pt x="154" y="135"/>
                    <a:pt x="154" y="135"/>
                    <a:pt x="154" y="135"/>
                  </a:cubicBezTo>
                  <a:cubicBezTo>
                    <a:pt x="155" y="135"/>
                    <a:pt x="155" y="135"/>
                    <a:pt x="155" y="135"/>
                  </a:cubicBezTo>
                  <a:cubicBezTo>
                    <a:pt x="155" y="134"/>
                    <a:pt x="155" y="134"/>
                    <a:pt x="155" y="134"/>
                  </a:cubicBezTo>
                  <a:cubicBezTo>
                    <a:pt x="156" y="134"/>
                    <a:pt x="156" y="134"/>
                    <a:pt x="156" y="134"/>
                  </a:cubicBezTo>
                  <a:cubicBezTo>
                    <a:pt x="157" y="134"/>
                    <a:pt x="157" y="134"/>
                    <a:pt x="157" y="134"/>
                  </a:cubicBezTo>
                  <a:cubicBezTo>
                    <a:pt x="158" y="133"/>
                    <a:pt x="158" y="133"/>
                    <a:pt x="158" y="133"/>
                  </a:cubicBezTo>
                  <a:cubicBezTo>
                    <a:pt x="159" y="133"/>
                    <a:pt x="159" y="133"/>
                    <a:pt x="159" y="133"/>
                  </a:cubicBezTo>
                  <a:cubicBezTo>
                    <a:pt x="160" y="133"/>
                    <a:pt x="160" y="133"/>
                    <a:pt x="160" y="133"/>
                  </a:cubicBezTo>
                  <a:cubicBezTo>
                    <a:pt x="160" y="133"/>
                    <a:pt x="160" y="133"/>
                    <a:pt x="160" y="133"/>
                  </a:cubicBezTo>
                  <a:cubicBezTo>
                    <a:pt x="160" y="133"/>
                    <a:pt x="160" y="133"/>
                    <a:pt x="160" y="133"/>
                  </a:cubicBezTo>
                  <a:cubicBezTo>
                    <a:pt x="161" y="133"/>
                    <a:pt x="161" y="133"/>
                    <a:pt x="161" y="133"/>
                  </a:cubicBezTo>
                  <a:cubicBezTo>
                    <a:pt x="162" y="133"/>
                    <a:pt x="162" y="133"/>
                    <a:pt x="162" y="133"/>
                  </a:cubicBezTo>
                  <a:cubicBezTo>
                    <a:pt x="162" y="133"/>
                    <a:pt x="162" y="133"/>
                    <a:pt x="162" y="133"/>
                  </a:cubicBezTo>
                  <a:cubicBezTo>
                    <a:pt x="164" y="133"/>
                    <a:pt x="164" y="133"/>
                    <a:pt x="164" y="133"/>
                  </a:cubicBezTo>
                  <a:cubicBezTo>
                    <a:pt x="166" y="132"/>
                    <a:pt x="166" y="132"/>
                    <a:pt x="166" y="132"/>
                  </a:cubicBezTo>
                  <a:cubicBezTo>
                    <a:pt x="166" y="131"/>
                    <a:pt x="166" y="131"/>
                    <a:pt x="166" y="131"/>
                  </a:cubicBezTo>
                  <a:cubicBezTo>
                    <a:pt x="166" y="131"/>
                    <a:pt x="166" y="131"/>
                    <a:pt x="166" y="131"/>
                  </a:cubicBezTo>
                  <a:cubicBezTo>
                    <a:pt x="167" y="132"/>
                    <a:pt x="167" y="132"/>
                    <a:pt x="167" y="132"/>
                  </a:cubicBezTo>
                  <a:cubicBezTo>
                    <a:pt x="167" y="131"/>
                    <a:pt x="167" y="131"/>
                    <a:pt x="167" y="131"/>
                  </a:cubicBezTo>
                  <a:cubicBezTo>
                    <a:pt x="168" y="131"/>
                    <a:pt x="168" y="131"/>
                    <a:pt x="168" y="131"/>
                  </a:cubicBezTo>
                  <a:cubicBezTo>
                    <a:pt x="168" y="130"/>
                    <a:pt x="168" y="130"/>
                    <a:pt x="168" y="130"/>
                  </a:cubicBezTo>
                  <a:cubicBezTo>
                    <a:pt x="168" y="130"/>
                    <a:pt x="168" y="130"/>
                    <a:pt x="168" y="130"/>
                  </a:cubicBezTo>
                  <a:cubicBezTo>
                    <a:pt x="168" y="130"/>
                    <a:pt x="168" y="130"/>
                    <a:pt x="168" y="130"/>
                  </a:cubicBezTo>
                  <a:cubicBezTo>
                    <a:pt x="169" y="130"/>
                    <a:pt x="169" y="130"/>
                    <a:pt x="169" y="130"/>
                  </a:cubicBezTo>
                  <a:cubicBezTo>
                    <a:pt x="169" y="130"/>
                    <a:pt x="169" y="130"/>
                    <a:pt x="169" y="130"/>
                  </a:cubicBezTo>
                  <a:cubicBezTo>
                    <a:pt x="169" y="129"/>
                    <a:pt x="169" y="129"/>
                    <a:pt x="169" y="129"/>
                  </a:cubicBezTo>
                  <a:cubicBezTo>
                    <a:pt x="169" y="129"/>
                    <a:pt x="169" y="129"/>
                    <a:pt x="169" y="129"/>
                  </a:cubicBezTo>
                  <a:cubicBezTo>
                    <a:pt x="170" y="129"/>
                    <a:pt x="170" y="129"/>
                    <a:pt x="170" y="129"/>
                  </a:cubicBezTo>
                  <a:cubicBezTo>
                    <a:pt x="170" y="130"/>
                    <a:pt x="170" y="130"/>
                    <a:pt x="170" y="130"/>
                  </a:cubicBezTo>
                  <a:cubicBezTo>
                    <a:pt x="170" y="130"/>
                    <a:pt x="170" y="130"/>
                    <a:pt x="170" y="130"/>
                  </a:cubicBezTo>
                  <a:cubicBezTo>
                    <a:pt x="170" y="131"/>
                    <a:pt x="170" y="131"/>
                    <a:pt x="170" y="131"/>
                  </a:cubicBezTo>
                  <a:cubicBezTo>
                    <a:pt x="170" y="131"/>
                    <a:pt x="170" y="131"/>
                    <a:pt x="170" y="131"/>
                  </a:cubicBezTo>
                  <a:cubicBezTo>
                    <a:pt x="170" y="131"/>
                    <a:pt x="170" y="131"/>
                    <a:pt x="170" y="131"/>
                  </a:cubicBezTo>
                  <a:cubicBezTo>
                    <a:pt x="169" y="132"/>
                    <a:pt x="169" y="132"/>
                    <a:pt x="169" y="132"/>
                  </a:cubicBezTo>
                  <a:cubicBezTo>
                    <a:pt x="169" y="132"/>
                    <a:pt x="169" y="132"/>
                    <a:pt x="169" y="132"/>
                  </a:cubicBezTo>
                  <a:cubicBezTo>
                    <a:pt x="169" y="132"/>
                    <a:pt x="169" y="132"/>
                    <a:pt x="169" y="132"/>
                  </a:cubicBezTo>
                  <a:cubicBezTo>
                    <a:pt x="170" y="133"/>
                    <a:pt x="170" y="133"/>
                    <a:pt x="170" y="133"/>
                  </a:cubicBezTo>
                  <a:cubicBezTo>
                    <a:pt x="170" y="133"/>
                    <a:pt x="170" y="133"/>
                    <a:pt x="170" y="133"/>
                  </a:cubicBezTo>
                  <a:cubicBezTo>
                    <a:pt x="171" y="133"/>
                    <a:pt x="171" y="133"/>
                    <a:pt x="171" y="133"/>
                  </a:cubicBezTo>
                  <a:cubicBezTo>
                    <a:pt x="171" y="133"/>
                    <a:pt x="171" y="133"/>
                    <a:pt x="171" y="133"/>
                  </a:cubicBezTo>
                  <a:cubicBezTo>
                    <a:pt x="172" y="133"/>
                    <a:pt x="172" y="133"/>
                    <a:pt x="172" y="133"/>
                  </a:cubicBezTo>
                  <a:cubicBezTo>
                    <a:pt x="172" y="134"/>
                    <a:pt x="172" y="134"/>
                    <a:pt x="172" y="134"/>
                  </a:cubicBezTo>
                  <a:cubicBezTo>
                    <a:pt x="172" y="134"/>
                    <a:pt x="172" y="134"/>
                    <a:pt x="172" y="134"/>
                  </a:cubicBezTo>
                  <a:cubicBezTo>
                    <a:pt x="172" y="134"/>
                    <a:pt x="172" y="134"/>
                    <a:pt x="172" y="134"/>
                  </a:cubicBezTo>
                  <a:cubicBezTo>
                    <a:pt x="173" y="134"/>
                    <a:pt x="173" y="134"/>
                    <a:pt x="173" y="134"/>
                  </a:cubicBezTo>
                  <a:cubicBezTo>
                    <a:pt x="173" y="134"/>
                    <a:pt x="173" y="134"/>
                    <a:pt x="173" y="134"/>
                  </a:cubicBezTo>
                  <a:cubicBezTo>
                    <a:pt x="173" y="134"/>
                    <a:pt x="173" y="134"/>
                    <a:pt x="173" y="134"/>
                  </a:cubicBezTo>
                  <a:cubicBezTo>
                    <a:pt x="173" y="135"/>
                    <a:pt x="173" y="135"/>
                    <a:pt x="173" y="135"/>
                  </a:cubicBezTo>
                  <a:cubicBezTo>
                    <a:pt x="172" y="135"/>
                    <a:pt x="172" y="135"/>
                    <a:pt x="172" y="135"/>
                  </a:cubicBezTo>
                  <a:cubicBezTo>
                    <a:pt x="172" y="135"/>
                    <a:pt x="172" y="135"/>
                    <a:pt x="172" y="135"/>
                  </a:cubicBezTo>
                  <a:cubicBezTo>
                    <a:pt x="172" y="136"/>
                    <a:pt x="172" y="136"/>
                    <a:pt x="172" y="136"/>
                  </a:cubicBezTo>
                  <a:cubicBezTo>
                    <a:pt x="172" y="136"/>
                    <a:pt x="172" y="136"/>
                    <a:pt x="172" y="136"/>
                  </a:cubicBezTo>
                  <a:cubicBezTo>
                    <a:pt x="173" y="136"/>
                    <a:pt x="173" y="136"/>
                    <a:pt x="173" y="136"/>
                  </a:cubicBezTo>
                  <a:cubicBezTo>
                    <a:pt x="173" y="136"/>
                    <a:pt x="173" y="136"/>
                    <a:pt x="173" y="136"/>
                  </a:cubicBezTo>
                  <a:cubicBezTo>
                    <a:pt x="174" y="136"/>
                    <a:pt x="174" y="136"/>
                    <a:pt x="174" y="136"/>
                  </a:cubicBezTo>
                  <a:cubicBezTo>
                    <a:pt x="175" y="135"/>
                    <a:pt x="175" y="135"/>
                    <a:pt x="175" y="135"/>
                  </a:cubicBezTo>
                  <a:cubicBezTo>
                    <a:pt x="175" y="135"/>
                    <a:pt x="175" y="135"/>
                    <a:pt x="175" y="135"/>
                  </a:cubicBezTo>
                  <a:cubicBezTo>
                    <a:pt x="175" y="136"/>
                    <a:pt x="175" y="136"/>
                    <a:pt x="175" y="136"/>
                  </a:cubicBezTo>
                  <a:cubicBezTo>
                    <a:pt x="175" y="137"/>
                    <a:pt x="175" y="137"/>
                    <a:pt x="175" y="137"/>
                  </a:cubicBezTo>
                  <a:cubicBezTo>
                    <a:pt x="176" y="137"/>
                    <a:pt x="176" y="137"/>
                    <a:pt x="176" y="137"/>
                  </a:cubicBezTo>
                  <a:cubicBezTo>
                    <a:pt x="176" y="137"/>
                    <a:pt x="176" y="137"/>
                    <a:pt x="176" y="137"/>
                  </a:cubicBezTo>
                  <a:cubicBezTo>
                    <a:pt x="177" y="137"/>
                    <a:pt x="177" y="137"/>
                    <a:pt x="177" y="137"/>
                  </a:cubicBezTo>
                  <a:cubicBezTo>
                    <a:pt x="177" y="137"/>
                    <a:pt x="177" y="137"/>
                    <a:pt x="177" y="137"/>
                  </a:cubicBezTo>
                  <a:cubicBezTo>
                    <a:pt x="178" y="137"/>
                    <a:pt x="178" y="137"/>
                    <a:pt x="178" y="137"/>
                  </a:cubicBezTo>
                  <a:cubicBezTo>
                    <a:pt x="178" y="138"/>
                    <a:pt x="178" y="138"/>
                    <a:pt x="178" y="138"/>
                  </a:cubicBezTo>
                  <a:cubicBezTo>
                    <a:pt x="179" y="138"/>
                    <a:pt x="179" y="138"/>
                    <a:pt x="179" y="138"/>
                  </a:cubicBezTo>
                  <a:cubicBezTo>
                    <a:pt x="179" y="137"/>
                    <a:pt x="179" y="137"/>
                    <a:pt x="179" y="137"/>
                  </a:cubicBezTo>
                  <a:cubicBezTo>
                    <a:pt x="179" y="137"/>
                    <a:pt x="179" y="137"/>
                    <a:pt x="179" y="137"/>
                  </a:cubicBezTo>
                  <a:cubicBezTo>
                    <a:pt x="180" y="137"/>
                    <a:pt x="180" y="137"/>
                    <a:pt x="180" y="137"/>
                  </a:cubicBezTo>
                  <a:cubicBezTo>
                    <a:pt x="180" y="137"/>
                    <a:pt x="180" y="137"/>
                    <a:pt x="180" y="137"/>
                  </a:cubicBezTo>
                  <a:cubicBezTo>
                    <a:pt x="180" y="138"/>
                    <a:pt x="180" y="138"/>
                    <a:pt x="180" y="138"/>
                  </a:cubicBezTo>
                  <a:cubicBezTo>
                    <a:pt x="180" y="138"/>
                    <a:pt x="180" y="138"/>
                    <a:pt x="180" y="138"/>
                  </a:cubicBezTo>
                  <a:cubicBezTo>
                    <a:pt x="181" y="138"/>
                    <a:pt x="181" y="138"/>
                    <a:pt x="181" y="138"/>
                  </a:cubicBezTo>
                  <a:cubicBezTo>
                    <a:pt x="181" y="137"/>
                    <a:pt x="181" y="137"/>
                    <a:pt x="181" y="137"/>
                  </a:cubicBezTo>
                  <a:cubicBezTo>
                    <a:pt x="182" y="137"/>
                    <a:pt x="182" y="137"/>
                    <a:pt x="182" y="137"/>
                  </a:cubicBezTo>
                  <a:cubicBezTo>
                    <a:pt x="182" y="138"/>
                    <a:pt x="182" y="138"/>
                    <a:pt x="182" y="138"/>
                  </a:cubicBezTo>
                  <a:cubicBezTo>
                    <a:pt x="182" y="138"/>
                    <a:pt x="182" y="138"/>
                    <a:pt x="182" y="138"/>
                  </a:cubicBezTo>
                  <a:cubicBezTo>
                    <a:pt x="183" y="137"/>
                    <a:pt x="183" y="137"/>
                    <a:pt x="183" y="137"/>
                  </a:cubicBezTo>
                  <a:cubicBezTo>
                    <a:pt x="183" y="137"/>
                    <a:pt x="183" y="137"/>
                    <a:pt x="183" y="137"/>
                  </a:cubicBezTo>
                  <a:cubicBezTo>
                    <a:pt x="183" y="137"/>
                    <a:pt x="183" y="137"/>
                    <a:pt x="183" y="137"/>
                  </a:cubicBezTo>
                  <a:cubicBezTo>
                    <a:pt x="184" y="137"/>
                    <a:pt x="184" y="137"/>
                    <a:pt x="184" y="137"/>
                  </a:cubicBezTo>
                  <a:cubicBezTo>
                    <a:pt x="184" y="137"/>
                    <a:pt x="184" y="137"/>
                    <a:pt x="184" y="137"/>
                  </a:cubicBezTo>
                  <a:cubicBezTo>
                    <a:pt x="184" y="137"/>
                    <a:pt x="184" y="137"/>
                    <a:pt x="184" y="137"/>
                  </a:cubicBezTo>
                  <a:cubicBezTo>
                    <a:pt x="185" y="137"/>
                    <a:pt x="185" y="137"/>
                    <a:pt x="185" y="137"/>
                  </a:cubicBezTo>
                  <a:close/>
                  <a:moveTo>
                    <a:pt x="267" y="165"/>
                  </a:moveTo>
                  <a:cubicBezTo>
                    <a:pt x="268" y="165"/>
                    <a:pt x="268" y="165"/>
                    <a:pt x="268" y="165"/>
                  </a:cubicBezTo>
                  <a:cubicBezTo>
                    <a:pt x="268" y="164"/>
                    <a:pt x="268" y="164"/>
                    <a:pt x="268" y="164"/>
                  </a:cubicBezTo>
                  <a:cubicBezTo>
                    <a:pt x="268" y="163"/>
                    <a:pt x="268" y="163"/>
                    <a:pt x="268" y="163"/>
                  </a:cubicBezTo>
                  <a:cubicBezTo>
                    <a:pt x="268" y="162"/>
                    <a:pt x="268" y="162"/>
                    <a:pt x="268" y="162"/>
                  </a:cubicBezTo>
                  <a:cubicBezTo>
                    <a:pt x="269" y="161"/>
                    <a:pt x="269" y="161"/>
                    <a:pt x="269" y="161"/>
                  </a:cubicBezTo>
                  <a:cubicBezTo>
                    <a:pt x="269" y="161"/>
                    <a:pt x="269" y="161"/>
                    <a:pt x="269" y="161"/>
                  </a:cubicBezTo>
                  <a:cubicBezTo>
                    <a:pt x="270" y="160"/>
                    <a:pt x="270" y="160"/>
                    <a:pt x="270" y="160"/>
                  </a:cubicBezTo>
                  <a:cubicBezTo>
                    <a:pt x="271" y="158"/>
                    <a:pt x="271" y="158"/>
                    <a:pt x="271" y="158"/>
                  </a:cubicBezTo>
                  <a:cubicBezTo>
                    <a:pt x="272" y="158"/>
                    <a:pt x="272" y="158"/>
                    <a:pt x="272" y="158"/>
                  </a:cubicBezTo>
                  <a:cubicBezTo>
                    <a:pt x="273" y="158"/>
                    <a:pt x="273" y="158"/>
                    <a:pt x="273" y="158"/>
                  </a:cubicBezTo>
                  <a:cubicBezTo>
                    <a:pt x="273" y="158"/>
                    <a:pt x="273" y="158"/>
                    <a:pt x="273" y="158"/>
                  </a:cubicBezTo>
                  <a:cubicBezTo>
                    <a:pt x="273" y="158"/>
                    <a:pt x="273" y="158"/>
                    <a:pt x="273" y="158"/>
                  </a:cubicBezTo>
                  <a:cubicBezTo>
                    <a:pt x="274" y="157"/>
                    <a:pt x="274" y="157"/>
                    <a:pt x="274" y="157"/>
                  </a:cubicBezTo>
                  <a:cubicBezTo>
                    <a:pt x="275" y="158"/>
                    <a:pt x="275" y="158"/>
                    <a:pt x="275" y="158"/>
                  </a:cubicBezTo>
                  <a:cubicBezTo>
                    <a:pt x="276" y="158"/>
                    <a:pt x="276" y="158"/>
                    <a:pt x="276" y="158"/>
                  </a:cubicBezTo>
                  <a:cubicBezTo>
                    <a:pt x="276" y="158"/>
                    <a:pt x="276" y="158"/>
                    <a:pt x="276" y="158"/>
                  </a:cubicBezTo>
                  <a:cubicBezTo>
                    <a:pt x="277" y="159"/>
                    <a:pt x="277" y="159"/>
                    <a:pt x="277" y="159"/>
                  </a:cubicBezTo>
                  <a:cubicBezTo>
                    <a:pt x="277" y="160"/>
                    <a:pt x="277" y="160"/>
                    <a:pt x="277" y="160"/>
                  </a:cubicBezTo>
                  <a:cubicBezTo>
                    <a:pt x="277" y="160"/>
                    <a:pt x="277" y="160"/>
                    <a:pt x="277" y="160"/>
                  </a:cubicBezTo>
                  <a:cubicBezTo>
                    <a:pt x="276" y="161"/>
                    <a:pt x="276" y="161"/>
                    <a:pt x="276" y="161"/>
                  </a:cubicBezTo>
                  <a:cubicBezTo>
                    <a:pt x="276" y="162"/>
                    <a:pt x="276" y="162"/>
                    <a:pt x="276" y="162"/>
                  </a:cubicBezTo>
                  <a:cubicBezTo>
                    <a:pt x="276" y="162"/>
                    <a:pt x="276" y="162"/>
                    <a:pt x="276" y="162"/>
                  </a:cubicBezTo>
                  <a:cubicBezTo>
                    <a:pt x="275" y="164"/>
                    <a:pt x="275" y="164"/>
                    <a:pt x="275" y="164"/>
                  </a:cubicBezTo>
                  <a:cubicBezTo>
                    <a:pt x="274" y="165"/>
                    <a:pt x="274" y="165"/>
                    <a:pt x="274" y="165"/>
                  </a:cubicBezTo>
                  <a:cubicBezTo>
                    <a:pt x="274" y="165"/>
                    <a:pt x="274" y="165"/>
                    <a:pt x="274" y="165"/>
                  </a:cubicBezTo>
                  <a:cubicBezTo>
                    <a:pt x="272" y="165"/>
                    <a:pt x="272" y="165"/>
                    <a:pt x="272" y="165"/>
                  </a:cubicBezTo>
                  <a:cubicBezTo>
                    <a:pt x="272" y="166"/>
                    <a:pt x="272" y="166"/>
                    <a:pt x="272" y="166"/>
                  </a:cubicBezTo>
                  <a:cubicBezTo>
                    <a:pt x="272" y="166"/>
                    <a:pt x="272" y="166"/>
                    <a:pt x="272" y="166"/>
                  </a:cubicBezTo>
                  <a:cubicBezTo>
                    <a:pt x="271" y="166"/>
                    <a:pt x="271" y="166"/>
                    <a:pt x="271" y="166"/>
                  </a:cubicBezTo>
                  <a:cubicBezTo>
                    <a:pt x="270" y="166"/>
                    <a:pt x="270" y="166"/>
                    <a:pt x="270" y="166"/>
                  </a:cubicBezTo>
                  <a:cubicBezTo>
                    <a:pt x="269" y="166"/>
                    <a:pt x="269" y="166"/>
                    <a:pt x="269" y="166"/>
                  </a:cubicBezTo>
                  <a:cubicBezTo>
                    <a:pt x="268" y="166"/>
                    <a:pt x="268" y="166"/>
                    <a:pt x="268" y="166"/>
                  </a:cubicBezTo>
                  <a:cubicBezTo>
                    <a:pt x="268" y="166"/>
                    <a:pt x="268" y="166"/>
                    <a:pt x="268" y="166"/>
                  </a:cubicBezTo>
                  <a:cubicBezTo>
                    <a:pt x="267" y="165"/>
                    <a:pt x="267" y="165"/>
                    <a:pt x="267" y="165"/>
                  </a:cubicBezTo>
                  <a:close/>
                  <a:moveTo>
                    <a:pt x="189" y="135"/>
                  </a:moveTo>
                  <a:cubicBezTo>
                    <a:pt x="189" y="134"/>
                    <a:pt x="189" y="134"/>
                    <a:pt x="189" y="134"/>
                  </a:cubicBezTo>
                  <a:cubicBezTo>
                    <a:pt x="189" y="134"/>
                    <a:pt x="189" y="134"/>
                    <a:pt x="189" y="134"/>
                  </a:cubicBezTo>
                  <a:cubicBezTo>
                    <a:pt x="189" y="134"/>
                    <a:pt x="189" y="134"/>
                    <a:pt x="189" y="134"/>
                  </a:cubicBezTo>
                  <a:cubicBezTo>
                    <a:pt x="189" y="133"/>
                    <a:pt x="189" y="133"/>
                    <a:pt x="189" y="133"/>
                  </a:cubicBezTo>
                  <a:cubicBezTo>
                    <a:pt x="189" y="133"/>
                    <a:pt x="189" y="133"/>
                    <a:pt x="189" y="133"/>
                  </a:cubicBezTo>
                  <a:cubicBezTo>
                    <a:pt x="190" y="133"/>
                    <a:pt x="190" y="133"/>
                    <a:pt x="190" y="133"/>
                  </a:cubicBezTo>
                  <a:cubicBezTo>
                    <a:pt x="190" y="133"/>
                    <a:pt x="190" y="133"/>
                    <a:pt x="190" y="133"/>
                  </a:cubicBezTo>
                  <a:cubicBezTo>
                    <a:pt x="190" y="133"/>
                    <a:pt x="190" y="133"/>
                    <a:pt x="190" y="133"/>
                  </a:cubicBezTo>
                  <a:cubicBezTo>
                    <a:pt x="190" y="134"/>
                    <a:pt x="190" y="134"/>
                    <a:pt x="190" y="134"/>
                  </a:cubicBezTo>
                  <a:cubicBezTo>
                    <a:pt x="190" y="134"/>
                    <a:pt x="190" y="134"/>
                    <a:pt x="190" y="134"/>
                  </a:cubicBezTo>
                  <a:cubicBezTo>
                    <a:pt x="189" y="134"/>
                    <a:pt x="189" y="134"/>
                    <a:pt x="189" y="134"/>
                  </a:cubicBezTo>
                  <a:cubicBezTo>
                    <a:pt x="189" y="135"/>
                    <a:pt x="189" y="135"/>
                    <a:pt x="189" y="135"/>
                  </a:cubicBezTo>
                  <a:cubicBezTo>
                    <a:pt x="189" y="135"/>
                    <a:pt x="189" y="135"/>
                    <a:pt x="189" y="135"/>
                  </a:cubicBezTo>
                  <a:close/>
                  <a:moveTo>
                    <a:pt x="181" y="141"/>
                  </a:moveTo>
                  <a:cubicBezTo>
                    <a:pt x="182" y="141"/>
                    <a:pt x="182" y="141"/>
                    <a:pt x="182" y="141"/>
                  </a:cubicBezTo>
                  <a:cubicBezTo>
                    <a:pt x="182" y="140"/>
                    <a:pt x="182" y="140"/>
                    <a:pt x="182" y="140"/>
                  </a:cubicBezTo>
                  <a:cubicBezTo>
                    <a:pt x="182" y="140"/>
                    <a:pt x="182" y="140"/>
                    <a:pt x="182" y="140"/>
                  </a:cubicBezTo>
                  <a:cubicBezTo>
                    <a:pt x="182" y="139"/>
                    <a:pt x="182" y="139"/>
                    <a:pt x="182" y="139"/>
                  </a:cubicBezTo>
                  <a:cubicBezTo>
                    <a:pt x="182" y="139"/>
                    <a:pt x="182" y="139"/>
                    <a:pt x="182" y="139"/>
                  </a:cubicBezTo>
                  <a:cubicBezTo>
                    <a:pt x="182" y="139"/>
                    <a:pt x="182" y="139"/>
                    <a:pt x="182" y="139"/>
                  </a:cubicBezTo>
                  <a:cubicBezTo>
                    <a:pt x="181" y="140"/>
                    <a:pt x="181" y="140"/>
                    <a:pt x="181" y="140"/>
                  </a:cubicBezTo>
                  <a:cubicBezTo>
                    <a:pt x="181" y="140"/>
                    <a:pt x="181" y="140"/>
                    <a:pt x="181" y="140"/>
                  </a:cubicBezTo>
                  <a:cubicBezTo>
                    <a:pt x="180" y="140"/>
                    <a:pt x="180" y="140"/>
                    <a:pt x="180" y="140"/>
                  </a:cubicBezTo>
                  <a:cubicBezTo>
                    <a:pt x="181" y="141"/>
                    <a:pt x="181" y="141"/>
                    <a:pt x="181" y="141"/>
                  </a:cubicBezTo>
                  <a:cubicBezTo>
                    <a:pt x="181" y="141"/>
                    <a:pt x="181" y="141"/>
                    <a:pt x="181" y="141"/>
                  </a:cubicBezTo>
                  <a:close/>
                  <a:moveTo>
                    <a:pt x="190" y="140"/>
                  </a:moveTo>
                  <a:cubicBezTo>
                    <a:pt x="189" y="140"/>
                    <a:pt x="189" y="140"/>
                    <a:pt x="189" y="140"/>
                  </a:cubicBezTo>
                  <a:cubicBezTo>
                    <a:pt x="189" y="140"/>
                    <a:pt x="189" y="140"/>
                    <a:pt x="189" y="140"/>
                  </a:cubicBezTo>
                  <a:cubicBezTo>
                    <a:pt x="189" y="141"/>
                    <a:pt x="189" y="141"/>
                    <a:pt x="189" y="141"/>
                  </a:cubicBezTo>
                  <a:cubicBezTo>
                    <a:pt x="188" y="140"/>
                    <a:pt x="188" y="140"/>
                    <a:pt x="188" y="140"/>
                  </a:cubicBezTo>
                  <a:cubicBezTo>
                    <a:pt x="188" y="140"/>
                    <a:pt x="188" y="140"/>
                    <a:pt x="188" y="140"/>
                  </a:cubicBezTo>
                  <a:cubicBezTo>
                    <a:pt x="189" y="139"/>
                    <a:pt x="189" y="139"/>
                    <a:pt x="189" y="139"/>
                  </a:cubicBezTo>
                  <a:cubicBezTo>
                    <a:pt x="189" y="138"/>
                    <a:pt x="189" y="138"/>
                    <a:pt x="189" y="138"/>
                  </a:cubicBezTo>
                  <a:cubicBezTo>
                    <a:pt x="190" y="138"/>
                    <a:pt x="190" y="138"/>
                    <a:pt x="190" y="138"/>
                  </a:cubicBezTo>
                  <a:cubicBezTo>
                    <a:pt x="190" y="138"/>
                    <a:pt x="190" y="138"/>
                    <a:pt x="190" y="138"/>
                  </a:cubicBezTo>
                  <a:cubicBezTo>
                    <a:pt x="190" y="138"/>
                    <a:pt x="190" y="138"/>
                    <a:pt x="190" y="138"/>
                  </a:cubicBezTo>
                  <a:cubicBezTo>
                    <a:pt x="191" y="139"/>
                    <a:pt x="191" y="139"/>
                    <a:pt x="191" y="139"/>
                  </a:cubicBezTo>
                  <a:cubicBezTo>
                    <a:pt x="190" y="140"/>
                    <a:pt x="190" y="140"/>
                    <a:pt x="190" y="140"/>
                  </a:cubicBezTo>
                  <a:close/>
                  <a:moveTo>
                    <a:pt x="191" y="139"/>
                  </a:moveTo>
                  <a:cubicBezTo>
                    <a:pt x="191" y="138"/>
                    <a:pt x="191" y="138"/>
                    <a:pt x="191" y="138"/>
                  </a:cubicBezTo>
                  <a:cubicBezTo>
                    <a:pt x="191" y="138"/>
                    <a:pt x="191" y="138"/>
                    <a:pt x="191" y="138"/>
                  </a:cubicBezTo>
                  <a:cubicBezTo>
                    <a:pt x="191" y="137"/>
                    <a:pt x="191" y="137"/>
                    <a:pt x="191" y="137"/>
                  </a:cubicBezTo>
                  <a:cubicBezTo>
                    <a:pt x="192" y="137"/>
                    <a:pt x="192" y="137"/>
                    <a:pt x="192" y="137"/>
                  </a:cubicBezTo>
                  <a:cubicBezTo>
                    <a:pt x="192" y="137"/>
                    <a:pt x="192" y="137"/>
                    <a:pt x="192" y="137"/>
                  </a:cubicBezTo>
                  <a:cubicBezTo>
                    <a:pt x="192" y="138"/>
                    <a:pt x="192" y="138"/>
                    <a:pt x="192" y="138"/>
                  </a:cubicBezTo>
                  <a:cubicBezTo>
                    <a:pt x="192" y="138"/>
                    <a:pt x="192" y="138"/>
                    <a:pt x="192" y="138"/>
                  </a:cubicBezTo>
                  <a:cubicBezTo>
                    <a:pt x="192" y="138"/>
                    <a:pt x="191" y="139"/>
                    <a:pt x="191" y="139"/>
                  </a:cubicBezTo>
                  <a:close/>
                  <a:moveTo>
                    <a:pt x="208" y="139"/>
                  </a:moveTo>
                  <a:cubicBezTo>
                    <a:pt x="208" y="137"/>
                    <a:pt x="208" y="137"/>
                    <a:pt x="208" y="137"/>
                  </a:cubicBezTo>
                  <a:cubicBezTo>
                    <a:pt x="209" y="137"/>
                    <a:pt x="209" y="137"/>
                    <a:pt x="209" y="137"/>
                  </a:cubicBezTo>
                  <a:cubicBezTo>
                    <a:pt x="210" y="137"/>
                    <a:pt x="210" y="137"/>
                    <a:pt x="210" y="137"/>
                  </a:cubicBezTo>
                  <a:cubicBezTo>
                    <a:pt x="210" y="138"/>
                    <a:pt x="210" y="138"/>
                    <a:pt x="210" y="138"/>
                  </a:cubicBezTo>
                  <a:cubicBezTo>
                    <a:pt x="209" y="139"/>
                    <a:pt x="209" y="139"/>
                    <a:pt x="209" y="139"/>
                  </a:cubicBezTo>
                  <a:cubicBezTo>
                    <a:pt x="209" y="139"/>
                    <a:pt x="209" y="139"/>
                    <a:pt x="209" y="139"/>
                  </a:cubicBezTo>
                  <a:cubicBezTo>
                    <a:pt x="209" y="139"/>
                    <a:pt x="209" y="139"/>
                    <a:pt x="209" y="139"/>
                  </a:cubicBezTo>
                  <a:cubicBezTo>
                    <a:pt x="209" y="138"/>
                    <a:pt x="209" y="138"/>
                    <a:pt x="209" y="138"/>
                  </a:cubicBezTo>
                  <a:cubicBezTo>
                    <a:pt x="208" y="138"/>
                    <a:pt x="208" y="138"/>
                    <a:pt x="208" y="138"/>
                  </a:cubicBezTo>
                  <a:cubicBezTo>
                    <a:pt x="208" y="139"/>
                    <a:pt x="208" y="139"/>
                    <a:pt x="208" y="139"/>
                  </a:cubicBezTo>
                  <a:cubicBezTo>
                    <a:pt x="208" y="139"/>
                    <a:pt x="208" y="139"/>
                    <a:pt x="208" y="139"/>
                  </a:cubicBezTo>
                  <a:close/>
                  <a:moveTo>
                    <a:pt x="207" y="138"/>
                  </a:moveTo>
                  <a:cubicBezTo>
                    <a:pt x="207" y="138"/>
                    <a:pt x="207" y="138"/>
                    <a:pt x="207" y="138"/>
                  </a:cubicBezTo>
                  <a:cubicBezTo>
                    <a:pt x="208" y="137"/>
                    <a:pt x="208" y="137"/>
                    <a:pt x="208" y="137"/>
                  </a:cubicBezTo>
                  <a:cubicBezTo>
                    <a:pt x="207" y="136"/>
                    <a:pt x="207" y="136"/>
                    <a:pt x="207" y="136"/>
                  </a:cubicBezTo>
                  <a:cubicBezTo>
                    <a:pt x="207" y="137"/>
                    <a:pt x="207" y="137"/>
                    <a:pt x="207" y="137"/>
                  </a:cubicBezTo>
                  <a:cubicBezTo>
                    <a:pt x="207" y="138"/>
                    <a:pt x="207" y="138"/>
                    <a:pt x="207" y="138"/>
                  </a:cubicBezTo>
                  <a:close/>
                  <a:moveTo>
                    <a:pt x="206" y="145"/>
                  </a:moveTo>
                  <a:cubicBezTo>
                    <a:pt x="207" y="144"/>
                    <a:pt x="207" y="144"/>
                    <a:pt x="207" y="144"/>
                  </a:cubicBezTo>
                  <a:cubicBezTo>
                    <a:pt x="208" y="144"/>
                    <a:pt x="208" y="144"/>
                    <a:pt x="208" y="144"/>
                  </a:cubicBezTo>
                  <a:cubicBezTo>
                    <a:pt x="208" y="143"/>
                    <a:pt x="208" y="143"/>
                    <a:pt x="208" y="143"/>
                  </a:cubicBezTo>
                  <a:cubicBezTo>
                    <a:pt x="207" y="143"/>
                    <a:pt x="207" y="143"/>
                    <a:pt x="207" y="143"/>
                  </a:cubicBezTo>
                  <a:cubicBezTo>
                    <a:pt x="207" y="143"/>
                    <a:pt x="207" y="143"/>
                    <a:pt x="207" y="143"/>
                  </a:cubicBezTo>
                  <a:cubicBezTo>
                    <a:pt x="207" y="141"/>
                    <a:pt x="207" y="141"/>
                    <a:pt x="207" y="141"/>
                  </a:cubicBezTo>
                  <a:cubicBezTo>
                    <a:pt x="208" y="140"/>
                    <a:pt x="208" y="140"/>
                    <a:pt x="208" y="140"/>
                  </a:cubicBezTo>
                  <a:cubicBezTo>
                    <a:pt x="207" y="141"/>
                    <a:pt x="207" y="141"/>
                    <a:pt x="207" y="141"/>
                  </a:cubicBezTo>
                  <a:cubicBezTo>
                    <a:pt x="206" y="142"/>
                    <a:pt x="206" y="142"/>
                    <a:pt x="206" y="142"/>
                  </a:cubicBezTo>
                  <a:cubicBezTo>
                    <a:pt x="206" y="141"/>
                    <a:pt x="206" y="141"/>
                    <a:pt x="206" y="141"/>
                  </a:cubicBezTo>
                  <a:cubicBezTo>
                    <a:pt x="207" y="139"/>
                    <a:pt x="207" y="139"/>
                    <a:pt x="207" y="139"/>
                  </a:cubicBezTo>
                  <a:cubicBezTo>
                    <a:pt x="206" y="137"/>
                    <a:pt x="206" y="137"/>
                    <a:pt x="206" y="137"/>
                  </a:cubicBezTo>
                  <a:cubicBezTo>
                    <a:pt x="205" y="136"/>
                    <a:pt x="205" y="136"/>
                    <a:pt x="205" y="136"/>
                  </a:cubicBezTo>
                  <a:cubicBezTo>
                    <a:pt x="205" y="135"/>
                    <a:pt x="205" y="135"/>
                    <a:pt x="205" y="135"/>
                  </a:cubicBezTo>
                  <a:cubicBezTo>
                    <a:pt x="204" y="135"/>
                    <a:pt x="204" y="135"/>
                    <a:pt x="204" y="135"/>
                  </a:cubicBezTo>
                  <a:cubicBezTo>
                    <a:pt x="204" y="136"/>
                    <a:pt x="204" y="136"/>
                    <a:pt x="204" y="136"/>
                  </a:cubicBezTo>
                  <a:cubicBezTo>
                    <a:pt x="204" y="135"/>
                    <a:pt x="204" y="135"/>
                    <a:pt x="204" y="135"/>
                  </a:cubicBezTo>
                  <a:cubicBezTo>
                    <a:pt x="204" y="134"/>
                    <a:pt x="204" y="134"/>
                    <a:pt x="204" y="134"/>
                  </a:cubicBezTo>
                  <a:cubicBezTo>
                    <a:pt x="204" y="134"/>
                    <a:pt x="204" y="134"/>
                    <a:pt x="204" y="134"/>
                  </a:cubicBezTo>
                  <a:cubicBezTo>
                    <a:pt x="204" y="133"/>
                    <a:pt x="204" y="133"/>
                    <a:pt x="204" y="133"/>
                  </a:cubicBezTo>
                  <a:cubicBezTo>
                    <a:pt x="204" y="132"/>
                    <a:pt x="204" y="132"/>
                    <a:pt x="204" y="132"/>
                  </a:cubicBezTo>
                  <a:cubicBezTo>
                    <a:pt x="203" y="132"/>
                    <a:pt x="203" y="132"/>
                    <a:pt x="203" y="132"/>
                  </a:cubicBezTo>
                  <a:cubicBezTo>
                    <a:pt x="202" y="133"/>
                    <a:pt x="202" y="133"/>
                    <a:pt x="202" y="133"/>
                  </a:cubicBezTo>
                  <a:cubicBezTo>
                    <a:pt x="201" y="135"/>
                    <a:pt x="201" y="135"/>
                    <a:pt x="201" y="135"/>
                  </a:cubicBezTo>
                  <a:cubicBezTo>
                    <a:pt x="201" y="136"/>
                    <a:pt x="201" y="136"/>
                    <a:pt x="201" y="136"/>
                  </a:cubicBezTo>
                  <a:cubicBezTo>
                    <a:pt x="201" y="136"/>
                    <a:pt x="201" y="136"/>
                    <a:pt x="201" y="136"/>
                  </a:cubicBezTo>
                  <a:cubicBezTo>
                    <a:pt x="200" y="135"/>
                    <a:pt x="200" y="135"/>
                    <a:pt x="200" y="135"/>
                  </a:cubicBezTo>
                  <a:cubicBezTo>
                    <a:pt x="200" y="135"/>
                    <a:pt x="200" y="135"/>
                    <a:pt x="200" y="135"/>
                  </a:cubicBezTo>
                  <a:cubicBezTo>
                    <a:pt x="200" y="136"/>
                    <a:pt x="200" y="136"/>
                    <a:pt x="200" y="136"/>
                  </a:cubicBezTo>
                  <a:cubicBezTo>
                    <a:pt x="199" y="136"/>
                    <a:pt x="199" y="136"/>
                    <a:pt x="199" y="136"/>
                  </a:cubicBezTo>
                  <a:cubicBezTo>
                    <a:pt x="200" y="136"/>
                    <a:pt x="200" y="136"/>
                    <a:pt x="200" y="136"/>
                  </a:cubicBezTo>
                  <a:cubicBezTo>
                    <a:pt x="199" y="137"/>
                    <a:pt x="199" y="137"/>
                    <a:pt x="199" y="137"/>
                  </a:cubicBezTo>
                  <a:cubicBezTo>
                    <a:pt x="198" y="137"/>
                    <a:pt x="198" y="137"/>
                    <a:pt x="198" y="137"/>
                  </a:cubicBezTo>
                  <a:cubicBezTo>
                    <a:pt x="198" y="138"/>
                    <a:pt x="198" y="138"/>
                    <a:pt x="198" y="138"/>
                  </a:cubicBezTo>
                  <a:cubicBezTo>
                    <a:pt x="196" y="138"/>
                    <a:pt x="196" y="138"/>
                    <a:pt x="196" y="138"/>
                  </a:cubicBezTo>
                  <a:cubicBezTo>
                    <a:pt x="196" y="138"/>
                    <a:pt x="196" y="138"/>
                    <a:pt x="196" y="138"/>
                  </a:cubicBezTo>
                  <a:cubicBezTo>
                    <a:pt x="195" y="138"/>
                    <a:pt x="195" y="138"/>
                    <a:pt x="195" y="138"/>
                  </a:cubicBezTo>
                  <a:cubicBezTo>
                    <a:pt x="193" y="139"/>
                    <a:pt x="193" y="139"/>
                    <a:pt x="193" y="139"/>
                  </a:cubicBezTo>
                  <a:cubicBezTo>
                    <a:pt x="193" y="140"/>
                    <a:pt x="193" y="140"/>
                    <a:pt x="193" y="140"/>
                  </a:cubicBezTo>
                  <a:cubicBezTo>
                    <a:pt x="194" y="141"/>
                    <a:pt x="194" y="141"/>
                    <a:pt x="194" y="141"/>
                  </a:cubicBezTo>
                  <a:cubicBezTo>
                    <a:pt x="195" y="140"/>
                    <a:pt x="195" y="140"/>
                    <a:pt x="195" y="140"/>
                  </a:cubicBezTo>
                  <a:cubicBezTo>
                    <a:pt x="195" y="140"/>
                    <a:pt x="195" y="140"/>
                    <a:pt x="195" y="140"/>
                  </a:cubicBezTo>
                  <a:cubicBezTo>
                    <a:pt x="195" y="139"/>
                    <a:pt x="195" y="139"/>
                    <a:pt x="195" y="139"/>
                  </a:cubicBezTo>
                  <a:cubicBezTo>
                    <a:pt x="196" y="140"/>
                    <a:pt x="196" y="140"/>
                    <a:pt x="196" y="140"/>
                  </a:cubicBezTo>
                  <a:cubicBezTo>
                    <a:pt x="196" y="141"/>
                    <a:pt x="196" y="141"/>
                    <a:pt x="196" y="141"/>
                  </a:cubicBezTo>
                  <a:cubicBezTo>
                    <a:pt x="197" y="142"/>
                    <a:pt x="197" y="142"/>
                    <a:pt x="197" y="142"/>
                  </a:cubicBezTo>
                  <a:cubicBezTo>
                    <a:pt x="197" y="141"/>
                    <a:pt x="197" y="141"/>
                    <a:pt x="197" y="141"/>
                  </a:cubicBezTo>
                  <a:cubicBezTo>
                    <a:pt x="197" y="141"/>
                    <a:pt x="197" y="141"/>
                    <a:pt x="197" y="141"/>
                  </a:cubicBezTo>
                  <a:cubicBezTo>
                    <a:pt x="197" y="142"/>
                    <a:pt x="197" y="142"/>
                    <a:pt x="197" y="142"/>
                  </a:cubicBezTo>
                  <a:cubicBezTo>
                    <a:pt x="198" y="143"/>
                    <a:pt x="198" y="143"/>
                    <a:pt x="198" y="143"/>
                  </a:cubicBezTo>
                  <a:cubicBezTo>
                    <a:pt x="199" y="143"/>
                    <a:pt x="199" y="143"/>
                    <a:pt x="199" y="143"/>
                  </a:cubicBezTo>
                  <a:cubicBezTo>
                    <a:pt x="199" y="145"/>
                    <a:pt x="199" y="145"/>
                    <a:pt x="199" y="145"/>
                  </a:cubicBezTo>
                  <a:cubicBezTo>
                    <a:pt x="200" y="145"/>
                    <a:pt x="200" y="145"/>
                    <a:pt x="200" y="145"/>
                  </a:cubicBezTo>
                  <a:cubicBezTo>
                    <a:pt x="201" y="144"/>
                    <a:pt x="201" y="144"/>
                    <a:pt x="201" y="144"/>
                  </a:cubicBezTo>
                  <a:cubicBezTo>
                    <a:pt x="201" y="145"/>
                    <a:pt x="201" y="145"/>
                    <a:pt x="201" y="145"/>
                  </a:cubicBezTo>
                  <a:cubicBezTo>
                    <a:pt x="202" y="146"/>
                    <a:pt x="202" y="146"/>
                    <a:pt x="202" y="146"/>
                  </a:cubicBezTo>
                  <a:cubicBezTo>
                    <a:pt x="203" y="146"/>
                    <a:pt x="203" y="146"/>
                    <a:pt x="203" y="146"/>
                  </a:cubicBezTo>
                  <a:cubicBezTo>
                    <a:pt x="203" y="146"/>
                    <a:pt x="203" y="146"/>
                    <a:pt x="203" y="146"/>
                  </a:cubicBezTo>
                  <a:cubicBezTo>
                    <a:pt x="204" y="145"/>
                    <a:pt x="204" y="145"/>
                    <a:pt x="204" y="145"/>
                  </a:cubicBezTo>
                  <a:cubicBezTo>
                    <a:pt x="205" y="145"/>
                    <a:pt x="205" y="145"/>
                    <a:pt x="205" y="145"/>
                  </a:cubicBezTo>
                  <a:cubicBezTo>
                    <a:pt x="206" y="144"/>
                    <a:pt x="206" y="144"/>
                    <a:pt x="206" y="144"/>
                  </a:cubicBezTo>
                  <a:cubicBezTo>
                    <a:pt x="206" y="145"/>
                    <a:pt x="206" y="145"/>
                    <a:pt x="206" y="145"/>
                  </a:cubicBezTo>
                  <a:close/>
                  <a:moveTo>
                    <a:pt x="297" y="139"/>
                  </a:moveTo>
                  <a:cubicBezTo>
                    <a:pt x="297" y="139"/>
                    <a:pt x="297" y="139"/>
                    <a:pt x="297" y="139"/>
                  </a:cubicBezTo>
                  <a:cubicBezTo>
                    <a:pt x="297" y="138"/>
                    <a:pt x="297" y="138"/>
                    <a:pt x="297" y="138"/>
                  </a:cubicBezTo>
                  <a:cubicBezTo>
                    <a:pt x="297" y="137"/>
                    <a:pt x="297" y="137"/>
                    <a:pt x="297" y="137"/>
                  </a:cubicBezTo>
                  <a:cubicBezTo>
                    <a:pt x="298" y="137"/>
                    <a:pt x="298" y="137"/>
                    <a:pt x="298" y="137"/>
                  </a:cubicBezTo>
                  <a:cubicBezTo>
                    <a:pt x="299" y="137"/>
                    <a:pt x="299" y="137"/>
                    <a:pt x="299" y="137"/>
                  </a:cubicBezTo>
                  <a:cubicBezTo>
                    <a:pt x="299" y="138"/>
                    <a:pt x="299" y="138"/>
                    <a:pt x="299" y="138"/>
                  </a:cubicBezTo>
                  <a:cubicBezTo>
                    <a:pt x="299" y="138"/>
                    <a:pt x="299" y="138"/>
                    <a:pt x="299" y="138"/>
                  </a:cubicBezTo>
                  <a:cubicBezTo>
                    <a:pt x="300" y="138"/>
                    <a:pt x="300" y="138"/>
                    <a:pt x="300" y="138"/>
                  </a:cubicBezTo>
                  <a:cubicBezTo>
                    <a:pt x="299" y="139"/>
                    <a:pt x="299" y="139"/>
                    <a:pt x="299" y="139"/>
                  </a:cubicBezTo>
                  <a:cubicBezTo>
                    <a:pt x="298" y="139"/>
                    <a:pt x="298" y="139"/>
                    <a:pt x="298" y="139"/>
                  </a:cubicBezTo>
                  <a:cubicBezTo>
                    <a:pt x="298" y="139"/>
                    <a:pt x="298" y="139"/>
                    <a:pt x="298" y="139"/>
                  </a:cubicBezTo>
                  <a:cubicBezTo>
                    <a:pt x="298" y="139"/>
                    <a:pt x="298" y="139"/>
                    <a:pt x="298" y="139"/>
                  </a:cubicBezTo>
                  <a:cubicBezTo>
                    <a:pt x="297" y="139"/>
                    <a:pt x="297" y="139"/>
                    <a:pt x="297" y="139"/>
                  </a:cubicBezTo>
                  <a:cubicBezTo>
                    <a:pt x="297" y="139"/>
                    <a:pt x="297" y="139"/>
                    <a:pt x="297" y="139"/>
                  </a:cubicBezTo>
                  <a:close/>
                  <a:moveTo>
                    <a:pt x="295" y="209"/>
                  </a:moveTo>
                  <a:cubicBezTo>
                    <a:pt x="294" y="209"/>
                    <a:pt x="294" y="209"/>
                    <a:pt x="294" y="209"/>
                  </a:cubicBezTo>
                  <a:cubicBezTo>
                    <a:pt x="293" y="209"/>
                    <a:pt x="293" y="209"/>
                    <a:pt x="293" y="209"/>
                  </a:cubicBezTo>
                  <a:cubicBezTo>
                    <a:pt x="292" y="209"/>
                    <a:pt x="292" y="209"/>
                    <a:pt x="292" y="209"/>
                  </a:cubicBezTo>
                  <a:cubicBezTo>
                    <a:pt x="291" y="208"/>
                    <a:pt x="291" y="208"/>
                    <a:pt x="291" y="208"/>
                  </a:cubicBezTo>
                  <a:cubicBezTo>
                    <a:pt x="291" y="208"/>
                    <a:pt x="291" y="208"/>
                    <a:pt x="291" y="208"/>
                  </a:cubicBezTo>
                  <a:cubicBezTo>
                    <a:pt x="290" y="207"/>
                    <a:pt x="290" y="207"/>
                    <a:pt x="290" y="207"/>
                  </a:cubicBezTo>
                  <a:cubicBezTo>
                    <a:pt x="289" y="207"/>
                    <a:pt x="289" y="207"/>
                    <a:pt x="289" y="207"/>
                  </a:cubicBezTo>
                  <a:cubicBezTo>
                    <a:pt x="289" y="206"/>
                    <a:pt x="289" y="206"/>
                    <a:pt x="289" y="206"/>
                  </a:cubicBezTo>
                  <a:cubicBezTo>
                    <a:pt x="288" y="206"/>
                    <a:pt x="288" y="206"/>
                    <a:pt x="288" y="206"/>
                  </a:cubicBezTo>
                  <a:cubicBezTo>
                    <a:pt x="288" y="206"/>
                    <a:pt x="288" y="206"/>
                    <a:pt x="288" y="206"/>
                  </a:cubicBezTo>
                  <a:cubicBezTo>
                    <a:pt x="287" y="206"/>
                    <a:pt x="287" y="206"/>
                    <a:pt x="287" y="206"/>
                  </a:cubicBezTo>
                  <a:cubicBezTo>
                    <a:pt x="286" y="206"/>
                    <a:pt x="286" y="206"/>
                    <a:pt x="286" y="206"/>
                  </a:cubicBezTo>
                  <a:cubicBezTo>
                    <a:pt x="286" y="205"/>
                    <a:pt x="286" y="205"/>
                    <a:pt x="286" y="205"/>
                  </a:cubicBezTo>
                  <a:cubicBezTo>
                    <a:pt x="285" y="205"/>
                    <a:pt x="285" y="205"/>
                    <a:pt x="285" y="205"/>
                  </a:cubicBezTo>
                  <a:cubicBezTo>
                    <a:pt x="285" y="205"/>
                    <a:pt x="285" y="205"/>
                    <a:pt x="285" y="205"/>
                  </a:cubicBezTo>
                  <a:cubicBezTo>
                    <a:pt x="284" y="204"/>
                    <a:pt x="284" y="204"/>
                    <a:pt x="284" y="204"/>
                  </a:cubicBezTo>
                  <a:cubicBezTo>
                    <a:pt x="284" y="204"/>
                    <a:pt x="284" y="204"/>
                    <a:pt x="284" y="204"/>
                  </a:cubicBezTo>
                  <a:cubicBezTo>
                    <a:pt x="284" y="204"/>
                    <a:pt x="284" y="204"/>
                    <a:pt x="284" y="204"/>
                  </a:cubicBezTo>
                  <a:cubicBezTo>
                    <a:pt x="283" y="203"/>
                    <a:pt x="283" y="203"/>
                    <a:pt x="283" y="203"/>
                  </a:cubicBezTo>
                  <a:cubicBezTo>
                    <a:pt x="283" y="203"/>
                    <a:pt x="283" y="203"/>
                    <a:pt x="283" y="203"/>
                  </a:cubicBezTo>
                  <a:cubicBezTo>
                    <a:pt x="283" y="202"/>
                    <a:pt x="283" y="202"/>
                    <a:pt x="283" y="202"/>
                  </a:cubicBezTo>
                  <a:cubicBezTo>
                    <a:pt x="283" y="202"/>
                    <a:pt x="283" y="202"/>
                    <a:pt x="283" y="202"/>
                  </a:cubicBezTo>
                  <a:cubicBezTo>
                    <a:pt x="283" y="202"/>
                    <a:pt x="283" y="202"/>
                    <a:pt x="283" y="202"/>
                  </a:cubicBezTo>
                  <a:cubicBezTo>
                    <a:pt x="282" y="202"/>
                    <a:pt x="282" y="202"/>
                    <a:pt x="282" y="202"/>
                  </a:cubicBezTo>
                  <a:cubicBezTo>
                    <a:pt x="282" y="202"/>
                    <a:pt x="282" y="202"/>
                    <a:pt x="282" y="202"/>
                  </a:cubicBezTo>
                  <a:cubicBezTo>
                    <a:pt x="282" y="202"/>
                    <a:pt x="282" y="202"/>
                    <a:pt x="282" y="202"/>
                  </a:cubicBezTo>
                  <a:cubicBezTo>
                    <a:pt x="282" y="202"/>
                    <a:pt x="282" y="202"/>
                    <a:pt x="282" y="202"/>
                  </a:cubicBezTo>
                  <a:cubicBezTo>
                    <a:pt x="281" y="202"/>
                    <a:pt x="281" y="202"/>
                    <a:pt x="281" y="202"/>
                  </a:cubicBezTo>
                  <a:cubicBezTo>
                    <a:pt x="280" y="201"/>
                    <a:pt x="280" y="201"/>
                    <a:pt x="280" y="201"/>
                  </a:cubicBezTo>
                  <a:cubicBezTo>
                    <a:pt x="279" y="201"/>
                    <a:pt x="279" y="201"/>
                    <a:pt x="279" y="201"/>
                  </a:cubicBezTo>
                  <a:cubicBezTo>
                    <a:pt x="279" y="200"/>
                    <a:pt x="279" y="200"/>
                    <a:pt x="279" y="200"/>
                  </a:cubicBezTo>
                  <a:cubicBezTo>
                    <a:pt x="278" y="200"/>
                    <a:pt x="278" y="200"/>
                    <a:pt x="278" y="200"/>
                  </a:cubicBezTo>
                  <a:cubicBezTo>
                    <a:pt x="278" y="199"/>
                    <a:pt x="278" y="199"/>
                    <a:pt x="278" y="199"/>
                  </a:cubicBezTo>
                  <a:cubicBezTo>
                    <a:pt x="277" y="199"/>
                    <a:pt x="277" y="199"/>
                    <a:pt x="277" y="199"/>
                  </a:cubicBezTo>
                  <a:cubicBezTo>
                    <a:pt x="277" y="199"/>
                    <a:pt x="277" y="199"/>
                    <a:pt x="277" y="199"/>
                  </a:cubicBezTo>
                  <a:cubicBezTo>
                    <a:pt x="276" y="198"/>
                    <a:pt x="276" y="198"/>
                    <a:pt x="276" y="198"/>
                  </a:cubicBezTo>
                  <a:cubicBezTo>
                    <a:pt x="276" y="197"/>
                    <a:pt x="276" y="197"/>
                    <a:pt x="276" y="197"/>
                  </a:cubicBezTo>
                  <a:cubicBezTo>
                    <a:pt x="275" y="197"/>
                    <a:pt x="275" y="197"/>
                    <a:pt x="275" y="197"/>
                  </a:cubicBezTo>
                  <a:cubicBezTo>
                    <a:pt x="276" y="196"/>
                    <a:pt x="276" y="196"/>
                    <a:pt x="276" y="196"/>
                  </a:cubicBezTo>
                  <a:cubicBezTo>
                    <a:pt x="277" y="197"/>
                    <a:pt x="277" y="197"/>
                    <a:pt x="277" y="197"/>
                  </a:cubicBezTo>
                  <a:cubicBezTo>
                    <a:pt x="278" y="196"/>
                    <a:pt x="278" y="196"/>
                    <a:pt x="278" y="196"/>
                  </a:cubicBezTo>
                  <a:cubicBezTo>
                    <a:pt x="279" y="195"/>
                    <a:pt x="279" y="195"/>
                    <a:pt x="279" y="195"/>
                  </a:cubicBezTo>
                  <a:cubicBezTo>
                    <a:pt x="277" y="195"/>
                    <a:pt x="277" y="195"/>
                    <a:pt x="277" y="195"/>
                  </a:cubicBezTo>
                  <a:cubicBezTo>
                    <a:pt x="277" y="194"/>
                    <a:pt x="277" y="194"/>
                    <a:pt x="277" y="194"/>
                  </a:cubicBezTo>
                  <a:cubicBezTo>
                    <a:pt x="277" y="194"/>
                    <a:pt x="277" y="194"/>
                    <a:pt x="277" y="194"/>
                  </a:cubicBezTo>
                  <a:cubicBezTo>
                    <a:pt x="277" y="193"/>
                    <a:pt x="277" y="193"/>
                    <a:pt x="277" y="193"/>
                  </a:cubicBezTo>
                  <a:cubicBezTo>
                    <a:pt x="276" y="193"/>
                    <a:pt x="276" y="193"/>
                    <a:pt x="276" y="193"/>
                  </a:cubicBezTo>
                  <a:cubicBezTo>
                    <a:pt x="276" y="194"/>
                    <a:pt x="276" y="194"/>
                    <a:pt x="276" y="194"/>
                  </a:cubicBezTo>
                  <a:cubicBezTo>
                    <a:pt x="276" y="195"/>
                    <a:pt x="276" y="195"/>
                    <a:pt x="276" y="195"/>
                  </a:cubicBezTo>
                  <a:cubicBezTo>
                    <a:pt x="275" y="194"/>
                    <a:pt x="275" y="194"/>
                    <a:pt x="275" y="194"/>
                  </a:cubicBezTo>
                  <a:cubicBezTo>
                    <a:pt x="276" y="193"/>
                    <a:pt x="276" y="193"/>
                    <a:pt x="276" y="193"/>
                  </a:cubicBezTo>
                  <a:cubicBezTo>
                    <a:pt x="276" y="192"/>
                    <a:pt x="276" y="192"/>
                    <a:pt x="276" y="192"/>
                  </a:cubicBezTo>
                  <a:cubicBezTo>
                    <a:pt x="275" y="193"/>
                    <a:pt x="275" y="193"/>
                    <a:pt x="275" y="193"/>
                  </a:cubicBezTo>
                  <a:cubicBezTo>
                    <a:pt x="275" y="193"/>
                    <a:pt x="275" y="193"/>
                    <a:pt x="275" y="193"/>
                  </a:cubicBezTo>
                  <a:cubicBezTo>
                    <a:pt x="275" y="192"/>
                    <a:pt x="275" y="192"/>
                    <a:pt x="275" y="192"/>
                  </a:cubicBezTo>
                  <a:cubicBezTo>
                    <a:pt x="274" y="192"/>
                    <a:pt x="274" y="192"/>
                    <a:pt x="274" y="192"/>
                  </a:cubicBezTo>
                  <a:cubicBezTo>
                    <a:pt x="274" y="191"/>
                    <a:pt x="274" y="191"/>
                    <a:pt x="274" y="191"/>
                  </a:cubicBezTo>
                  <a:cubicBezTo>
                    <a:pt x="274" y="191"/>
                    <a:pt x="274" y="191"/>
                    <a:pt x="274" y="191"/>
                  </a:cubicBezTo>
                  <a:cubicBezTo>
                    <a:pt x="274" y="190"/>
                    <a:pt x="274" y="190"/>
                    <a:pt x="274" y="190"/>
                  </a:cubicBezTo>
                  <a:cubicBezTo>
                    <a:pt x="273" y="189"/>
                    <a:pt x="273" y="189"/>
                    <a:pt x="273" y="189"/>
                  </a:cubicBezTo>
                  <a:cubicBezTo>
                    <a:pt x="273" y="189"/>
                    <a:pt x="273" y="189"/>
                    <a:pt x="273" y="189"/>
                  </a:cubicBezTo>
                  <a:cubicBezTo>
                    <a:pt x="274" y="188"/>
                    <a:pt x="274" y="188"/>
                    <a:pt x="274" y="188"/>
                  </a:cubicBezTo>
                  <a:cubicBezTo>
                    <a:pt x="274" y="187"/>
                    <a:pt x="274" y="187"/>
                    <a:pt x="274" y="187"/>
                  </a:cubicBezTo>
                  <a:cubicBezTo>
                    <a:pt x="272" y="189"/>
                    <a:pt x="272" y="189"/>
                    <a:pt x="272" y="189"/>
                  </a:cubicBezTo>
                  <a:cubicBezTo>
                    <a:pt x="272" y="189"/>
                    <a:pt x="272" y="189"/>
                    <a:pt x="272" y="189"/>
                  </a:cubicBezTo>
                  <a:cubicBezTo>
                    <a:pt x="272" y="189"/>
                    <a:pt x="272" y="189"/>
                    <a:pt x="272" y="189"/>
                  </a:cubicBezTo>
                  <a:cubicBezTo>
                    <a:pt x="272" y="188"/>
                    <a:pt x="272" y="188"/>
                    <a:pt x="272" y="188"/>
                  </a:cubicBezTo>
                  <a:cubicBezTo>
                    <a:pt x="272" y="188"/>
                    <a:pt x="272" y="188"/>
                    <a:pt x="272" y="188"/>
                  </a:cubicBezTo>
                  <a:cubicBezTo>
                    <a:pt x="271" y="188"/>
                    <a:pt x="271" y="188"/>
                    <a:pt x="271" y="188"/>
                  </a:cubicBezTo>
                  <a:cubicBezTo>
                    <a:pt x="271" y="188"/>
                    <a:pt x="271" y="188"/>
                    <a:pt x="271" y="188"/>
                  </a:cubicBezTo>
                  <a:cubicBezTo>
                    <a:pt x="270" y="189"/>
                    <a:pt x="270" y="189"/>
                    <a:pt x="270" y="189"/>
                  </a:cubicBezTo>
                  <a:cubicBezTo>
                    <a:pt x="270" y="189"/>
                    <a:pt x="270" y="189"/>
                    <a:pt x="270" y="189"/>
                  </a:cubicBezTo>
                  <a:cubicBezTo>
                    <a:pt x="270" y="189"/>
                    <a:pt x="270" y="189"/>
                    <a:pt x="270" y="189"/>
                  </a:cubicBezTo>
                  <a:cubicBezTo>
                    <a:pt x="270" y="188"/>
                    <a:pt x="270" y="188"/>
                    <a:pt x="270" y="188"/>
                  </a:cubicBezTo>
                  <a:cubicBezTo>
                    <a:pt x="270" y="187"/>
                    <a:pt x="270" y="187"/>
                    <a:pt x="270" y="187"/>
                  </a:cubicBezTo>
                  <a:cubicBezTo>
                    <a:pt x="270" y="187"/>
                    <a:pt x="270" y="187"/>
                    <a:pt x="270" y="187"/>
                  </a:cubicBezTo>
                  <a:cubicBezTo>
                    <a:pt x="270" y="187"/>
                    <a:pt x="270" y="187"/>
                    <a:pt x="270" y="187"/>
                  </a:cubicBezTo>
                  <a:cubicBezTo>
                    <a:pt x="269" y="187"/>
                    <a:pt x="269" y="187"/>
                    <a:pt x="269" y="187"/>
                  </a:cubicBezTo>
                  <a:cubicBezTo>
                    <a:pt x="269" y="187"/>
                    <a:pt x="269" y="187"/>
                    <a:pt x="269" y="187"/>
                  </a:cubicBezTo>
                  <a:cubicBezTo>
                    <a:pt x="268" y="188"/>
                    <a:pt x="268" y="188"/>
                    <a:pt x="268" y="188"/>
                  </a:cubicBezTo>
                  <a:cubicBezTo>
                    <a:pt x="268" y="189"/>
                    <a:pt x="268" y="189"/>
                    <a:pt x="268" y="189"/>
                  </a:cubicBezTo>
                  <a:cubicBezTo>
                    <a:pt x="267" y="188"/>
                    <a:pt x="267" y="188"/>
                    <a:pt x="267" y="188"/>
                  </a:cubicBezTo>
                  <a:cubicBezTo>
                    <a:pt x="266" y="188"/>
                    <a:pt x="266" y="188"/>
                    <a:pt x="266" y="188"/>
                  </a:cubicBezTo>
                  <a:cubicBezTo>
                    <a:pt x="266" y="188"/>
                    <a:pt x="266" y="188"/>
                    <a:pt x="266" y="188"/>
                  </a:cubicBezTo>
                  <a:cubicBezTo>
                    <a:pt x="265" y="187"/>
                    <a:pt x="265" y="187"/>
                    <a:pt x="265" y="187"/>
                  </a:cubicBezTo>
                  <a:cubicBezTo>
                    <a:pt x="264" y="186"/>
                    <a:pt x="264" y="186"/>
                    <a:pt x="264" y="186"/>
                  </a:cubicBezTo>
                  <a:cubicBezTo>
                    <a:pt x="264" y="187"/>
                    <a:pt x="264" y="187"/>
                    <a:pt x="264" y="187"/>
                  </a:cubicBezTo>
                  <a:cubicBezTo>
                    <a:pt x="264" y="188"/>
                    <a:pt x="264" y="188"/>
                    <a:pt x="264" y="188"/>
                  </a:cubicBezTo>
                  <a:cubicBezTo>
                    <a:pt x="264" y="188"/>
                    <a:pt x="264" y="188"/>
                    <a:pt x="264" y="188"/>
                  </a:cubicBezTo>
                  <a:cubicBezTo>
                    <a:pt x="263" y="188"/>
                    <a:pt x="263" y="188"/>
                    <a:pt x="263" y="188"/>
                  </a:cubicBezTo>
                  <a:cubicBezTo>
                    <a:pt x="262" y="188"/>
                    <a:pt x="262" y="188"/>
                    <a:pt x="262" y="188"/>
                  </a:cubicBezTo>
                  <a:cubicBezTo>
                    <a:pt x="261" y="188"/>
                    <a:pt x="261" y="188"/>
                    <a:pt x="261" y="188"/>
                  </a:cubicBezTo>
                  <a:cubicBezTo>
                    <a:pt x="261" y="189"/>
                    <a:pt x="261" y="189"/>
                    <a:pt x="261" y="189"/>
                  </a:cubicBezTo>
                  <a:cubicBezTo>
                    <a:pt x="260" y="189"/>
                    <a:pt x="260" y="189"/>
                    <a:pt x="260" y="189"/>
                  </a:cubicBezTo>
                  <a:cubicBezTo>
                    <a:pt x="260" y="189"/>
                    <a:pt x="260" y="189"/>
                    <a:pt x="260" y="189"/>
                  </a:cubicBezTo>
                  <a:cubicBezTo>
                    <a:pt x="259" y="189"/>
                    <a:pt x="259" y="189"/>
                    <a:pt x="259" y="189"/>
                  </a:cubicBezTo>
                  <a:cubicBezTo>
                    <a:pt x="258" y="189"/>
                    <a:pt x="258" y="189"/>
                    <a:pt x="258" y="189"/>
                  </a:cubicBezTo>
                  <a:cubicBezTo>
                    <a:pt x="258" y="188"/>
                    <a:pt x="258" y="188"/>
                    <a:pt x="258" y="188"/>
                  </a:cubicBezTo>
                  <a:cubicBezTo>
                    <a:pt x="257" y="187"/>
                    <a:pt x="257" y="187"/>
                    <a:pt x="257" y="187"/>
                  </a:cubicBezTo>
                  <a:cubicBezTo>
                    <a:pt x="257" y="187"/>
                    <a:pt x="257" y="187"/>
                    <a:pt x="257" y="187"/>
                  </a:cubicBezTo>
                  <a:cubicBezTo>
                    <a:pt x="256" y="187"/>
                    <a:pt x="256" y="187"/>
                    <a:pt x="256" y="187"/>
                  </a:cubicBezTo>
                  <a:cubicBezTo>
                    <a:pt x="255" y="185"/>
                    <a:pt x="255" y="185"/>
                    <a:pt x="255" y="185"/>
                  </a:cubicBezTo>
                  <a:cubicBezTo>
                    <a:pt x="256" y="184"/>
                    <a:pt x="256" y="184"/>
                    <a:pt x="256" y="184"/>
                  </a:cubicBezTo>
                  <a:cubicBezTo>
                    <a:pt x="256" y="184"/>
                    <a:pt x="256" y="184"/>
                    <a:pt x="256" y="184"/>
                  </a:cubicBezTo>
                  <a:cubicBezTo>
                    <a:pt x="256" y="183"/>
                    <a:pt x="256" y="183"/>
                    <a:pt x="256" y="183"/>
                  </a:cubicBezTo>
                  <a:cubicBezTo>
                    <a:pt x="257" y="183"/>
                    <a:pt x="257" y="183"/>
                    <a:pt x="257" y="183"/>
                  </a:cubicBezTo>
                  <a:cubicBezTo>
                    <a:pt x="258" y="182"/>
                    <a:pt x="258" y="182"/>
                    <a:pt x="258" y="182"/>
                  </a:cubicBezTo>
                  <a:cubicBezTo>
                    <a:pt x="258" y="182"/>
                    <a:pt x="258" y="182"/>
                    <a:pt x="258" y="182"/>
                  </a:cubicBezTo>
                  <a:cubicBezTo>
                    <a:pt x="259" y="182"/>
                    <a:pt x="259" y="182"/>
                    <a:pt x="259" y="182"/>
                  </a:cubicBezTo>
                  <a:cubicBezTo>
                    <a:pt x="260" y="182"/>
                    <a:pt x="260" y="182"/>
                    <a:pt x="260" y="182"/>
                  </a:cubicBezTo>
                  <a:cubicBezTo>
                    <a:pt x="260" y="181"/>
                    <a:pt x="260" y="181"/>
                    <a:pt x="260" y="181"/>
                  </a:cubicBezTo>
                  <a:cubicBezTo>
                    <a:pt x="259" y="181"/>
                    <a:pt x="259" y="181"/>
                    <a:pt x="259" y="181"/>
                  </a:cubicBezTo>
                  <a:cubicBezTo>
                    <a:pt x="259" y="180"/>
                    <a:pt x="259" y="180"/>
                    <a:pt x="259" y="180"/>
                  </a:cubicBezTo>
                  <a:cubicBezTo>
                    <a:pt x="260" y="180"/>
                    <a:pt x="260" y="180"/>
                    <a:pt x="260" y="180"/>
                  </a:cubicBezTo>
                  <a:cubicBezTo>
                    <a:pt x="260" y="180"/>
                    <a:pt x="260" y="180"/>
                    <a:pt x="260" y="180"/>
                  </a:cubicBezTo>
                  <a:cubicBezTo>
                    <a:pt x="260" y="180"/>
                    <a:pt x="260" y="180"/>
                    <a:pt x="260" y="180"/>
                  </a:cubicBezTo>
                  <a:cubicBezTo>
                    <a:pt x="260" y="179"/>
                    <a:pt x="260" y="179"/>
                    <a:pt x="260" y="179"/>
                  </a:cubicBezTo>
                  <a:cubicBezTo>
                    <a:pt x="260" y="179"/>
                    <a:pt x="260" y="179"/>
                    <a:pt x="260" y="179"/>
                  </a:cubicBezTo>
                  <a:cubicBezTo>
                    <a:pt x="261" y="180"/>
                    <a:pt x="261" y="180"/>
                    <a:pt x="261" y="180"/>
                  </a:cubicBezTo>
                  <a:cubicBezTo>
                    <a:pt x="262" y="180"/>
                    <a:pt x="262" y="180"/>
                    <a:pt x="262" y="180"/>
                  </a:cubicBezTo>
                  <a:cubicBezTo>
                    <a:pt x="263" y="181"/>
                    <a:pt x="263" y="181"/>
                    <a:pt x="263" y="181"/>
                  </a:cubicBezTo>
                  <a:cubicBezTo>
                    <a:pt x="264" y="182"/>
                    <a:pt x="264" y="182"/>
                    <a:pt x="264" y="182"/>
                  </a:cubicBezTo>
                  <a:cubicBezTo>
                    <a:pt x="264" y="182"/>
                    <a:pt x="264" y="182"/>
                    <a:pt x="264" y="182"/>
                  </a:cubicBezTo>
                  <a:cubicBezTo>
                    <a:pt x="265" y="182"/>
                    <a:pt x="265" y="182"/>
                    <a:pt x="265" y="182"/>
                  </a:cubicBezTo>
                  <a:cubicBezTo>
                    <a:pt x="266" y="182"/>
                    <a:pt x="266" y="182"/>
                    <a:pt x="266" y="182"/>
                  </a:cubicBezTo>
                  <a:cubicBezTo>
                    <a:pt x="266" y="182"/>
                    <a:pt x="266" y="182"/>
                    <a:pt x="266" y="182"/>
                  </a:cubicBezTo>
                  <a:cubicBezTo>
                    <a:pt x="267" y="182"/>
                    <a:pt x="267" y="182"/>
                    <a:pt x="267" y="182"/>
                  </a:cubicBezTo>
                  <a:cubicBezTo>
                    <a:pt x="267" y="182"/>
                    <a:pt x="267" y="182"/>
                    <a:pt x="267" y="182"/>
                  </a:cubicBezTo>
                  <a:cubicBezTo>
                    <a:pt x="268" y="182"/>
                    <a:pt x="268" y="182"/>
                    <a:pt x="268" y="182"/>
                  </a:cubicBezTo>
                  <a:cubicBezTo>
                    <a:pt x="269" y="182"/>
                    <a:pt x="269" y="182"/>
                    <a:pt x="269" y="182"/>
                  </a:cubicBezTo>
                  <a:cubicBezTo>
                    <a:pt x="269" y="181"/>
                    <a:pt x="269" y="181"/>
                    <a:pt x="269" y="181"/>
                  </a:cubicBezTo>
                  <a:cubicBezTo>
                    <a:pt x="270" y="181"/>
                    <a:pt x="270" y="181"/>
                    <a:pt x="270" y="181"/>
                  </a:cubicBezTo>
                  <a:cubicBezTo>
                    <a:pt x="270" y="181"/>
                    <a:pt x="270" y="181"/>
                    <a:pt x="270" y="181"/>
                  </a:cubicBezTo>
                  <a:cubicBezTo>
                    <a:pt x="270" y="182"/>
                    <a:pt x="270" y="182"/>
                    <a:pt x="270" y="182"/>
                  </a:cubicBezTo>
                  <a:cubicBezTo>
                    <a:pt x="271" y="182"/>
                    <a:pt x="271" y="182"/>
                    <a:pt x="271" y="182"/>
                  </a:cubicBezTo>
                  <a:cubicBezTo>
                    <a:pt x="272" y="181"/>
                    <a:pt x="272" y="181"/>
                    <a:pt x="272" y="181"/>
                  </a:cubicBezTo>
                  <a:cubicBezTo>
                    <a:pt x="272" y="181"/>
                    <a:pt x="272" y="181"/>
                    <a:pt x="272" y="181"/>
                  </a:cubicBezTo>
                  <a:cubicBezTo>
                    <a:pt x="273" y="180"/>
                    <a:pt x="273" y="180"/>
                    <a:pt x="273" y="180"/>
                  </a:cubicBezTo>
                  <a:cubicBezTo>
                    <a:pt x="273" y="181"/>
                    <a:pt x="273" y="181"/>
                    <a:pt x="273" y="181"/>
                  </a:cubicBezTo>
                  <a:cubicBezTo>
                    <a:pt x="273" y="182"/>
                    <a:pt x="273" y="182"/>
                    <a:pt x="273" y="182"/>
                  </a:cubicBezTo>
                  <a:cubicBezTo>
                    <a:pt x="273" y="182"/>
                    <a:pt x="273" y="182"/>
                    <a:pt x="273" y="182"/>
                  </a:cubicBezTo>
                  <a:cubicBezTo>
                    <a:pt x="274" y="182"/>
                    <a:pt x="274" y="182"/>
                    <a:pt x="274" y="182"/>
                  </a:cubicBezTo>
                  <a:cubicBezTo>
                    <a:pt x="274" y="181"/>
                    <a:pt x="274" y="181"/>
                    <a:pt x="274" y="181"/>
                  </a:cubicBezTo>
                  <a:cubicBezTo>
                    <a:pt x="275" y="182"/>
                    <a:pt x="275" y="182"/>
                    <a:pt x="275" y="182"/>
                  </a:cubicBezTo>
                  <a:cubicBezTo>
                    <a:pt x="275" y="181"/>
                    <a:pt x="275" y="181"/>
                    <a:pt x="275" y="181"/>
                  </a:cubicBezTo>
                  <a:cubicBezTo>
                    <a:pt x="275" y="179"/>
                    <a:pt x="275" y="179"/>
                    <a:pt x="275" y="179"/>
                  </a:cubicBezTo>
                  <a:cubicBezTo>
                    <a:pt x="274" y="178"/>
                    <a:pt x="274" y="178"/>
                    <a:pt x="274" y="178"/>
                  </a:cubicBezTo>
                  <a:cubicBezTo>
                    <a:pt x="274" y="177"/>
                    <a:pt x="274" y="177"/>
                    <a:pt x="274" y="177"/>
                  </a:cubicBezTo>
                  <a:cubicBezTo>
                    <a:pt x="273" y="177"/>
                    <a:pt x="273" y="177"/>
                    <a:pt x="273" y="177"/>
                  </a:cubicBezTo>
                  <a:cubicBezTo>
                    <a:pt x="274" y="176"/>
                    <a:pt x="274" y="176"/>
                    <a:pt x="274" y="176"/>
                  </a:cubicBezTo>
                  <a:cubicBezTo>
                    <a:pt x="274" y="175"/>
                    <a:pt x="274" y="175"/>
                    <a:pt x="274" y="175"/>
                  </a:cubicBezTo>
                  <a:cubicBezTo>
                    <a:pt x="274" y="175"/>
                    <a:pt x="274" y="175"/>
                    <a:pt x="274" y="175"/>
                  </a:cubicBezTo>
                  <a:cubicBezTo>
                    <a:pt x="276" y="175"/>
                    <a:pt x="276" y="175"/>
                    <a:pt x="276" y="175"/>
                  </a:cubicBezTo>
                  <a:cubicBezTo>
                    <a:pt x="277" y="174"/>
                    <a:pt x="277" y="174"/>
                    <a:pt x="277" y="174"/>
                  </a:cubicBezTo>
                  <a:cubicBezTo>
                    <a:pt x="278" y="173"/>
                    <a:pt x="278" y="173"/>
                    <a:pt x="278" y="173"/>
                  </a:cubicBezTo>
                  <a:cubicBezTo>
                    <a:pt x="279" y="172"/>
                    <a:pt x="279" y="172"/>
                    <a:pt x="279" y="172"/>
                  </a:cubicBezTo>
                  <a:cubicBezTo>
                    <a:pt x="279" y="172"/>
                    <a:pt x="279" y="172"/>
                    <a:pt x="279" y="172"/>
                  </a:cubicBezTo>
                  <a:cubicBezTo>
                    <a:pt x="280" y="173"/>
                    <a:pt x="280" y="173"/>
                    <a:pt x="280" y="173"/>
                  </a:cubicBezTo>
                  <a:cubicBezTo>
                    <a:pt x="281" y="173"/>
                    <a:pt x="281" y="173"/>
                    <a:pt x="281" y="173"/>
                  </a:cubicBezTo>
                  <a:cubicBezTo>
                    <a:pt x="281" y="173"/>
                    <a:pt x="281" y="173"/>
                    <a:pt x="281" y="173"/>
                  </a:cubicBezTo>
                  <a:cubicBezTo>
                    <a:pt x="280" y="172"/>
                    <a:pt x="280" y="172"/>
                    <a:pt x="280" y="172"/>
                  </a:cubicBezTo>
                  <a:cubicBezTo>
                    <a:pt x="280" y="171"/>
                    <a:pt x="280" y="171"/>
                    <a:pt x="280" y="171"/>
                  </a:cubicBezTo>
                  <a:cubicBezTo>
                    <a:pt x="281" y="170"/>
                    <a:pt x="281" y="170"/>
                    <a:pt x="281" y="170"/>
                  </a:cubicBezTo>
                  <a:cubicBezTo>
                    <a:pt x="282" y="170"/>
                    <a:pt x="282" y="170"/>
                    <a:pt x="282" y="170"/>
                  </a:cubicBezTo>
                  <a:cubicBezTo>
                    <a:pt x="282" y="169"/>
                    <a:pt x="282" y="169"/>
                    <a:pt x="282" y="169"/>
                  </a:cubicBezTo>
                  <a:cubicBezTo>
                    <a:pt x="283" y="170"/>
                    <a:pt x="283" y="170"/>
                    <a:pt x="283" y="170"/>
                  </a:cubicBezTo>
                  <a:cubicBezTo>
                    <a:pt x="285" y="169"/>
                    <a:pt x="285" y="169"/>
                    <a:pt x="285" y="169"/>
                  </a:cubicBezTo>
                  <a:cubicBezTo>
                    <a:pt x="285" y="169"/>
                    <a:pt x="285" y="169"/>
                    <a:pt x="285" y="169"/>
                  </a:cubicBezTo>
                  <a:cubicBezTo>
                    <a:pt x="284" y="168"/>
                    <a:pt x="284" y="168"/>
                    <a:pt x="284" y="168"/>
                  </a:cubicBezTo>
                  <a:cubicBezTo>
                    <a:pt x="285" y="167"/>
                    <a:pt x="285" y="167"/>
                    <a:pt x="285" y="167"/>
                  </a:cubicBezTo>
                  <a:cubicBezTo>
                    <a:pt x="285" y="166"/>
                    <a:pt x="285" y="166"/>
                    <a:pt x="285" y="166"/>
                  </a:cubicBezTo>
                  <a:cubicBezTo>
                    <a:pt x="285" y="166"/>
                    <a:pt x="285" y="166"/>
                    <a:pt x="285" y="166"/>
                  </a:cubicBezTo>
                  <a:cubicBezTo>
                    <a:pt x="285" y="165"/>
                    <a:pt x="285" y="165"/>
                    <a:pt x="285" y="165"/>
                  </a:cubicBezTo>
                  <a:cubicBezTo>
                    <a:pt x="285" y="165"/>
                    <a:pt x="285" y="165"/>
                    <a:pt x="285" y="165"/>
                  </a:cubicBezTo>
                  <a:cubicBezTo>
                    <a:pt x="285" y="164"/>
                    <a:pt x="285" y="164"/>
                    <a:pt x="285" y="164"/>
                  </a:cubicBezTo>
                  <a:cubicBezTo>
                    <a:pt x="285" y="163"/>
                    <a:pt x="285" y="163"/>
                    <a:pt x="285" y="163"/>
                  </a:cubicBezTo>
                  <a:cubicBezTo>
                    <a:pt x="285" y="163"/>
                    <a:pt x="285" y="163"/>
                    <a:pt x="285" y="163"/>
                  </a:cubicBezTo>
                  <a:cubicBezTo>
                    <a:pt x="285" y="163"/>
                    <a:pt x="285" y="163"/>
                    <a:pt x="285" y="163"/>
                  </a:cubicBezTo>
                  <a:cubicBezTo>
                    <a:pt x="285" y="162"/>
                    <a:pt x="285" y="162"/>
                    <a:pt x="285" y="162"/>
                  </a:cubicBezTo>
                  <a:cubicBezTo>
                    <a:pt x="286" y="162"/>
                    <a:pt x="286" y="162"/>
                    <a:pt x="286" y="162"/>
                  </a:cubicBezTo>
                  <a:cubicBezTo>
                    <a:pt x="286" y="161"/>
                    <a:pt x="286" y="161"/>
                    <a:pt x="286" y="161"/>
                  </a:cubicBezTo>
                  <a:cubicBezTo>
                    <a:pt x="286" y="160"/>
                    <a:pt x="286" y="160"/>
                    <a:pt x="286" y="160"/>
                  </a:cubicBezTo>
                  <a:cubicBezTo>
                    <a:pt x="286" y="160"/>
                    <a:pt x="286" y="160"/>
                    <a:pt x="286" y="160"/>
                  </a:cubicBezTo>
                  <a:cubicBezTo>
                    <a:pt x="286" y="160"/>
                    <a:pt x="286" y="160"/>
                    <a:pt x="286" y="160"/>
                  </a:cubicBezTo>
                  <a:cubicBezTo>
                    <a:pt x="285" y="160"/>
                    <a:pt x="285" y="160"/>
                    <a:pt x="285" y="160"/>
                  </a:cubicBezTo>
                  <a:cubicBezTo>
                    <a:pt x="285" y="161"/>
                    <a:pt x="285" y="161"/>
                    <a:pt x="285" y="161"/>
                  </a:cubicBezTo>
                  <a:cubicBezTo>
                    <a:pt x="285" y="161"/>
                    <a:pt x="285" y="161"/>
                    <a:pt x="285" y="161"/>
                  </a:cubicBezTo>
                  <a:cubicBezTo>
                    <a:pt x="285" y="161"/>
                    <a:pt x="285" y="161"/>
                    <a:pt x="285" y="161"/>
                  </a:cubicBezTo>
                  <a:cubicBezTo>
                    <a:pt x="285" y="160"/>
                    <a:pt x="285" y="160"/>
                    <a:pt x="285" y="160"/>
                  </a:cubicBezTo>
                  <a:cubicBezTo>
                    <a:pt x="284" y="160"/>
                    <a:pt x="284" y="160"/>
                    <a:pt x="284" y="160"/>
                  </a:cubicBezTo>
                  <a:cubicBezTo>
                    <a:pt x="283" y="160"/>
                    <a:pt x="283" y="160"/>
                    <a:pt x="283" y="160"/>
                  </a:cubicBezTo>
                  <a:cubicBezTo>
                    <a:pt x="282" y="159"/>
                    <a:pt x="282" y="159"/>
                    <a:pt x="282" y="159"/>
                  </a:cubicBezTo>
                  <a:cubicBezTo>
                    <a:pt x="282" y="159"/>
                    <a:pt x="282" y="159"/>
                    <a:pt x="282" y="159"/>
                  </a:cubicBezTo>
                  <a:cubicBezTo>
                    <a:pt x="284" y="158"/>
                    <a:pt x="284" y="158"/>
                    <a:pt x="284" y="158"/>
                  </a:cubicBezTo>
                  <a:cubicBezTo>
                    <a:pt x="283" y="158"/>
                    <a:pt x="283" y="158"/>
                    <a:pt x="283" y="158"/>
                  </a:cubicBezTo>
                  <a:cubicBezTo>
                    <a:pt x="283" y="158"/>
                    <a:pt x="283" y="158"/>
                    <a:pt x="283" y="158"/>
                  </a:cubicBezTo>
                  <a:cubicBezTo>
                    <a:pt x="283" y="157"/>
                    <a:pt x="283" y="157"/>
                    <a:pt x="283" y="157"/>
                  </a:cubicBezTo>
                  <a:cubicBezTo>
                    <a:pt x="283" y="156"/>
                    <a:pt x="283" y="156"/>
                    <a:pt x="283" y="156"/>
                  </a:cubicBezTo>
                  <a:cubicBezTo>
                    <a:pt x="282" y="156"/>
                    <a:pt x="282" y="156"/>
                    <a:pt x="282" y="156"/>
                  </a:cubicBezTo>
                  <a:cubicBezTo>
                    <a:pt x="282" y="156"/>
                    <a:pt x="282" y="156"/>
                    <a:pt x="282" y="156"/>
                  </a:cubicBezTo>
                  <a:cubicBezTo>
                    <a:pt x="282" y="156"/>
                    <a:pt x="282" y="156"/>
                    <a:pt x="282" y="156"/>
                  </a:cubicBezTo>
                  <a:cubicBezTo>
                    <a:pt x="282" y="157"/>
                    <a:pt x="282" y="157"/>
                    <a:pt x="282" y="157"/>
                  </a:cubicBezTo>
                  <a:cubicBezTo>
                    <a:pt x="282" y="157"/>
                    <a:pt x="282" y="157"/>
                    <a:pt x="282" y="157"/>
                  </a:cubicBezTo>
                  <a:cubicBezTo>
                    <a:pt x="281" y="157"/>
                    <a:pt x="281" y="157"/>
                    <a:pt x="281" y="157"/>
                  </a:cubicBezTo>
                  <a:cubicBezTo>
                    <a:pt x="281" y="157"/>
                    <a:pt x="281" y="157"/>
                    <a:pt x="281" y="157"/>
                  </a:cubicBezTo>
                  <a:cubicBezTo>
                    <a:pt x="280" y="157"/>
                    <a:pt x="280" y="157"/>
                    <a:pt x="280" y="157"/>
                  </a:cubicBezTo>
                  <a:cubicBezTo>
                    <a:pt x="280" y="156"/>
                    <a:pt x="280" y="156"/>
                    <a:pt x="280" y="156"/>
                  </a:cubicBezTo>
                  <a:cubicBezTo>
                    <a:pt x="281" y="155"/>
                    <a:pt x="281" y="155"/>
                    <a:pt x="281" y="155"/>
                  </a:cubicBezTo>
                  <a:cubicBezTo>
                    <a:pt x="281" y="155"/>
                    <a:pt x="281" y="155"/>
                    <a:pt x="281" y="155"/>
                  </a:cubicBezTo>
                  <a:cubicBezTo>
                    <a:pt x="279" y="155"/>
                    <a:pt x="279" y="155"/>
                    <a:pt x="279" y="155"/>
                  </a:cubicBezTo>
                  <a:cubicBezTo>
                    <a:pt x="279" y="154"/>
                    <a:pt x="279" y="154"/>
                    <a:pt x="279" y="154"/>
                  </a:cubicBezTo>
                  <a:cubicBezTo>
                    <a:pt x="280" y="154"/>
                    <a:pt x="280" y="154"/>
                    <a:pt x="280" y="154"/>
                  </a:cubicBezTo>
                  <a:cubicBezTo>
                    <a:pt x="280" y="154"/>
                    <a:pt x="280" y="154"/>
                    <a:pt x="280" y="154"/>
                  </a:cubicBezTo>
                  <a:cubicBezTo>
                    <a:pt x="280" y="154"/>
                    <a:pt x="280" y="154"/>
                    <a:pt x="280" y="154"/>
                  </a:cubicBezTo>
                  <a:cubicBezTo>
                    <a:pt x="280" y="153"/>
                    <a:pt x="280" y="153"/>
                    <a:pt x="280" y="153"/>
                  </a:cubicBezTo>
                  <a:cubicBezTo>
                    <a:pt x="281" y="153"/>
                    <a:pt x="281" y="153"/>
                    <a:pt x="281" y="153"/>
                  </a:cubicBezTo>
                  <a:cubicBezTo>
                    <a:pt x="281" y="153"/>
                    <a:pt x="281" y="153"/>
                    <a:pt x="281" y="153"/>
                  </a:cubicBezTo>
                  <a:cubicBezTo>
                    <a:pt x="281" y="152"/>
                    <a:pt x="281" y="152"/>
                    <a:pt x="281" y="152"/>
                  </a:cubicBezTo>
                  <a:cubicBezTo>
                    <a:pt x="280" y="153"/>
                    <a:pt x="280" y="153"/>
                    <a:pt x="280" y="153"/>
                  </a:cubicBezTo>
                  <a:cubicBezTo>
                    <a:pt x="279" y="154"/>
                    <a:pt x="279" y="154"/>
                    <a:pt x="279" y="154"/>
                  </a:cubicBezTo>
                  <a:cubicBezTo>
                    <a:pt x="279" y="154"/>
                    <a:pt x="279" y="154"/>
                    <a:pt x="279" y="154"/>
                  </a:cubicBezTo>
                  <a:cubicBezTo>
                    <a:pt x="278" y="154"/>
                    <a:pt x="278" y="154"/>
                    <a:pt x="278" y="154"/>
                  </a:cubicBezTo>
                  <a:cubicBezTo>
                    <a:pt x="278" y="153"/>
                    <a:pt x="278" y="153"/>
                    <a:pt x="278" y="153"/>
                  </a:cubicBezTo>
                  <a:cubicBezTo>
                    <a:pt x="278" y="153"/>
                    <a:pt x="278" y="153"/>
                    <a:pt x="278" y="153"/>
                  </a:cubicBezTo>
                  <a:cubicBezTo>
                    <a:pt x="277" y="154"/>
                    <a:pt x="277" y="154"/>
                    <a:pt x="277" y="154"/>
                  </a:cubicBezTo>
                  <a:cubicBezTo>
                    <a:pt x="277" y="154"/>
                    <a:pt x="277" y="154"/>
                    <a:pt x="277" y="154"/>
                  </a:cubicBezTo>
                  <a:cubicBezTo>
                    <a:pt x="276" y="154"/>
                    <a:pt x="276" y="154"/>
                    <a:pt x="276" y="154"/>
                  </a:cubicBezTo>
                  <a:cubicBezTo>
                    <a:pt x="275" y="154"/>
                    <a:pt x="275" y="154"/>
                    <a:pt x="275" y="154"/>
                  </a:cubicBezTo>
                  <a:cubicBezTo>
                    <a:pt x="275" y="154"/>
                    <a:pt x="275" y="154"/>
                    <a:pt x="275" y="154"/>
                  </a:cubicBezTo>
                  <a:cubicBezTo>
                    <a:pt x="275" y="155"/>
                    <a:pt x="275" y="155"/>
                    <a:pt x="275" y="155"/>
                  </a:cubicBezTo>
                  <a:cubicBezTo>
                    <a:pt x="274" y="155"/>
                    <a:pt x="274" y="155"/>
                    <a:pt x="274" y="155"/>
                  </a:cubicBezTo>
                  <a:cubicBezTo>
                    <a:pt x="274" y="154"/>
                    <a:pt x="274" y="154"/>
                    <a:pt x="274" y="154"/>
                  </a:cubicBezTo>
                  <a:cubicBezTo>
                    <a:pt x="275" y="154"/>
                    <a:pt x="275" y="154"/>
                    <a:pt x="275" y="154"/>
                  </a:cubicBezTo>
                  <a:cubicBezTo>
                    <a:pt x="275" y="153"/>
                    <a:pt x="275" y="153"/>
                    <a:pt x="275" y="153"/>
                  </a:cubicBezTo>
                  <a:cubicBezTo>
                    <a:pt x="274" y="153"/>
                    <a:pt x="274" y="153"/>
                    <a:pt x="274" y="153"/>
                  </a:cubicBezTo>
                  <a:cubicBezTo>
                    <a:pt x="275" y="152"/>
                    <a:pt x="275" y="152"/>
                    <a:pt x="275" y="152"/>
                  </a:cubicBezTo>
                  <a:cubicBezTo>
                    <a:pt x="275" y="152"/>
                    <a:pt x="275" y="152"/>
                    <a:pt x="275" y="152"/>
                  </a:cubicBezTo>
                  <a:cubicBezTo>
                    <a:pt x="276" y="152"/>
                    <a:pt x="276" y="152"/>
                    <a:pt x="276" y="152"/>
                  </a:cubicBezTo>
                  <a:cubicBezTo>
                    <a:pt x="276" y="153"/>
                    <a:pt x="276" y="153"/>
                    <a:pt x="276" y="153"/>
                  </a:cubicBezTo>
                  <a:cubicBezTo>
                    <a:pt x="277" y="153"/>
                    <a:pt x="277" y="153"/>
                    <a:pt x="277" y="153"/>
                  </a:cubicBezTo>
                  <a:cubicBezTo>
                    <a:pt x="277" y="152"/>
                    <a:pt x="277" y="152"/>
                    <a:pt x="277" y="152"/>
                  </a:cubicBezTo>
                  <a:cubicBezTo>
                    <a:pt x="278" y="152"/>
                    <a:pt x="278" y="152"/>
                    <a:pt x="278" y="152"/>
                  </a:cubicBezTo>
                  <a:cubicBezTo>
                    <a:pt x="278" y="151"/>
                    <a:pt x="278" y="151"/>
                    <a:pt x="278" y="151"/>
                  </a:cubicBezTo>
                  <a:cubicBezTo>
                    <a:pt x="278" y="151"/>
                    <a:pt x="278" y="151"/>
                    <a:pt x="278" y="151"/>
                  </a:cubicBezTo>
                  <a:cubicBezTo>
                    <a:pt x="277" y="150"/>
                    <a:pt x="277" y="150"/>
                    <a:pt x="277" y="150"/>
                  </a:cubicBezTo>
                  <a:cubicBezTo>
                    <a:pt x="277" y="150"/>
                    <a:pt x="277" y="150"/>
                    <a:pt x="277" y="150"/>
                  </a:cubicBezTo>
                  <a:cubicBezTo>
                    <a:pt x="276" y="149"/>
                    <a:pt x="276" y="149"/>
                    <a:pt x="276" y="149"/>
                  </a:cubicBezTo>
                  <a:cubicBezTo>
                    <a:pt x="276" y="149"/>
                    <a:pt x="276" y="149"/>
                    <a:pt x="276" y="149"/>
                  </a:cubicBezTo>
                  <a:cubicBezTo>
                    <a:pt x="276" y="149"/>
                    <a:pt x="276" y="149"/>
                    <a:pt x="276" y="149"/>
                  </a:cubicBezTo>
                  <a:cubicBezTo>
                    <a:pt x="276" y="148"/>
                    <a:pt x="276" y="148"/>
                    <a:pt x="276" y="148"/>
                  </a:cubicBezTo>
                  <a:cubicBezTo>
                    <a:pt x="275" y="148"/>
                    <a:pt x="275" y="148"/>
                    <a:pt x="275" y="148"/>
                  </a:cubicBezTo>
                  <a:cubicBezTo>
                    <a:pt x="275" y="148"/>
                    <a:pt x="275" y="148"/>
                    <a:pt x="275" y="148"/>
                  </a:cubicBezTo>
                  <a:cubicBezTo>
                    <a:pt x="274" y="148"/>
                    <a:pt x="274" y="148"/>
                    <a:pt x="274" y="148"/>
                  </a:cubicBezTo>
                  <a:cubicBezTo>
                    <a:pt x="274" y="147"/>
                    <a:pt x="274" y="147"/>
                    <a:pt x="274" y="147"/>
                  </a:cubicBezTo>
                  <a:cubicBezTo>
                    <a:pt x="275" y="147"/>
                    <a:pt x="275" y="147"/>
                    <a:pt x="275" y="147"/>
                  </a:cubicBezTo>
                  <a:cubicBezTo>
                    <a:pt x="275" y="147"/>
                    <a:pt x="275" y="147"/>
                    <a:pt x="275" y="147"/>
                  </a:cubicBezTo>
                  <a:cubicBezTo>
                    <a:pt x="276" y="147"/>
                    <a:pt x="276" y="147"/>
                    <a:pt x="276" y="147"/>
                  </a:cubicBezTo>
                  <a:cubicBezTo>
                    <a:pt x="276" y="147"/>
                    <a:pt x="276" y="147"/>
                    <a:pt x="276" y="147"/>
                  </a:cubicBezTo>
                  <a:cubicBezTo>
                    <a:pt x="276" y="146"/>
                    <a:pt x="276" y="146"/>
                    <a:pt x="276" y="146"/>
                  </a:cubicBezTo>
                  <a:cubicBezTo>
                    <a:pt x="275" y="146"/>
                    <a:pt x="275" y="146"/>
                    <a:pt x="275" y="146"/>
                  </a:cubicBezTo>
                  <a:cubicBezTo>
                    <a:pt x="275" y="145"/>
                    <a:pt x="275" y="145"/>
                    <a:pt x="275" y="145"/>
                  </a:cubicBezTo>
                  <a:cubicBezTo>
                    <a:pt x="274" y="145"/>
                    <a:pt x="274" y="145"/>
                    <a:pt x="274" y="145"/>
                  </a:cubicBezTo>
                  <a:cubicBezTo>
                    <a:pt x="274" y="145"/>
                    <a:pt x="274" y="145"/>
                    <a:pt x="274" y="145"/>
                  </a:cubicBezTo>
                  <a:cubicBezTo>
                    <a:pt x="274" y="145"/>
                    <a:pt x="274" y="145"/>
                    <a:pt x="274" y="145"/>
                  </a:cubicBezTo>
                  <a:cubicBezTo>
                    <a:pt x="273" y="146"/>
                    <a:pt x="273" y="146"/>
                    <a:pt x="273" y="146"/>
                  </a:cubicBezTo>
                  <a:cubicBezTo>
                    <a:pt x="273" y="146"/>
                    <a:pt x="273" y="146"/>
                    <a:pt x="273" y="146"/>
                  </a:cubicBezTo>
                  <a:cubicBezTo>
                    <a:pt x="273" y="145"/>
                    <a:pt x="273" y="145"/>
                    <a:pt x="273" y="145"/>
                  </a:cubicBezTo>
                  <a:cubicBezTo>
                    <a:pt x="274" y="144"/>
                    <a:pt x="274" y="144"/>
                    <a:pt x="274" y="144"/>
                  </a:cubicBezTo>
                  <a:cubicBezTo>
                    <a:pt x="274" y="143"/>
                    <a:pt x="274" y="143"/>
                    <a:pt x="274" y="143"/>
                  </a:cubicBezTo>
                  <a:cubicBezTo>
                    <a:pt x="274" y="143"/>
                    <a:pt x="274" y="143"/>
                    <a:pt x="274" y="143"/>
                  </a:cubicBezTo>
                  <a:cubicBezTo>
                    <a:pt x="275" y="142"/>
                    <a:pt x="275" y="142"/>
                    <a:pt x="275" y="142"/>
                  </a:cubicBezTo>
                  <a:cubicBezTo>
                    <a:pt x="275" y="141"/>
                    <a:pt x="275" y="141"/>
                    <a:pt x="275" y="141"/>
                  </a:cubicBezTo>
                  <a:cubicBezTo>
                    <a:pt x="275" y="140"/>
                    <a:pt x="275" y="140"/>
                    <a:pt x="275" y="140"/>
                  </a:cubicBezTo>
                  <a:cubicBezTo>
                    <a:pt x="275" y="140"/>
                    <a:pt x="275" y="140"/>
                    <a:pt x="275" y="140"/>
                  </a:cubicBezTo>
                  <a:cubicBezTo>
                    <a:pt x="274" y="140"/>
                    <a:pt x="274" y="140"/>
                    <a:pt x="274" y="140"/>
                  </a:cubicBezTo>
                  <a:cubicBezTo>
                    <a:pt x="274" y="140"/>
                    <a:pt x="274" y="140"/>
                    <a:pt x="274" y="140"/>
                  </a:cubicBezTo>
                  <a:cubicBezTo>
                    <a:pt x="273" y="140"/>
                    <a:pt x="273" y="140"/>
                    <a:pt x="273" y="140"/>
                  </a:cubicBezTo>
                  <a:cubicBezTo>
                    <a:pt x="273" y="141"/>
                    <a:pt x="273" y="141"/>
                    <a:pt x="273" y="141"/>
                  </a:cubicBezTo>
                  <a:cubicBezTo>
                    <a:pt x="273" y="141"/>
                    <a:pt x="273" y="141"/>
                    <a:pt x="273" y="141"/>
                  </a:cubicBezTo>
                  <a:cubicBezTo>
                    <a:pt x="272" y="140"/>
                    <a:pt x="272" y="140"/>
                    <a:pt x="272" y="140"/>
                  </a:cubicBezTo>
                  <a:cubicBezTo>
                    <a:pt x="272" y="139"/>
                    <a:pt x="272" y="139"/>
                    <a:pt x="272" y="139"/>
                  </a:cubicBezTo>
                  <a:cubicBezTo>
                    <a:pt x="271" y="139"/>
                    <a:pt x="271" y="139"/>
                    <a:pt x="271" y="139"/>
                  </a:cubicBezTo>
                  <a:cubicBezTo>
                    <a:pt x="271" y="138"/>
                    <a:pt x="271" y="138"/>
                    <a:pt x="271" y="138"/>
                  </a:cubicBezTo>
                  <a:cubicBezTo>
                    <a:pt x="271" y="137"/>
                    <a:pt x="271" y="137"/>
                    <a:pt x="271" y="137"/>
                  </a:cubicBezTo>
                  <a:cubicBezTo>
                    <a:pt x="272" y="137"/>
                    <a:pt x="272" y="137"/>
                    <a:pt x="272" y="137"/>
                  </a:cubicBezTo>
                  <a:cubicBezTo>
                    <a:pt x="272" y="137"/>
                    <a:pt x="272" y="137"/>
                    <a:pt x="272" y="137"/>
                  </a:cubicBezTo>
                  <a:cubicBezTo>
                    <a:pt x="272" y="136"/>
                    <a:pt x="272" y="136"/>
                    <a:pt x="272" y="136"/>
                  </a:cubicBezTo>
                  <a:cubicBezTo>
                    <a:pt x="272" y="136"/>
                    <a:pt x="272" y="136"/>
                    <a:pt x="272" y="136"/>
                  </a:cubicBezTo>
                  <a:cubicBezTo>
                    <a:pt x="271" y="136"/>
                    <a:pt x="271" y="136"/>
                    <a:pt x="271" y="136"/>
                  </a:cubicBezTo>
                  <a:cubicBezTo>
                    <a:pt x="271" y="136"/>
                    <a:pt x="271" y="136"/>
                    <a:pt x="271" y="136"/>
                  </a:cubicBezTo>
                  <a:cubicBezTo>
                    <a:pt x="271" y="137"/>
                    <a:pt x="271" y="137"/>
                    <a:pt x="271" y="137"/>
                  </a:cubicBezTo>
                  <a:cubicBezTo>
                    <a:pt x="270" y="138"/>
                    <a:pt x="270" y="138"/>
                    <a:pt x="270" y="138"/>
                  </a:cubicBezTo>
                  <a:cubicBezTo>
                    <a:pt x="270" y="137"/>
                    <a:pt x="270" y="137"/>
                    <a:pt x="270" y="137"/>
                  </a:cubicBezTo>
                  <a:cubicBezTo>
                    <a:pt x="269" y="137"/>
                    <a:pt x="269" y="137"/>
                    <a:pt x="269" y="137"/>
                  </a:cubicBezTo>
                  <a:cubicBezTo>
                    <a:pt x="269" y="137"/>
                    <a:pt x="269" y="137"/>
                    <a:pt x="269" y="137"/>
                  </a:cubicBezTo>
                  <a:cubicBezTo>
                    <a:pt x="269" y="138"/>
                    <a:pt x="269" y="138"/>
                    <a:pt x="269" y="138"/>
                  </a:cubicBezTo>
                  <a:cubicBezTo>
                    <a:pt x="269" y="138"/>
                    <a:pt x="269" y="138"/>
                    <a:pt x="269" y="138"/>
                  </a:cubicBezTo>
                  <a:cubicBezTo>
                    <a:pt x="269" y="139"/>
                    <a:pt x="269" y="139"/>
                    <a:pt x="269" y="139"/>
                  </a:cubicBezTo>
                  <a:cubicBezTo>
                    <a:pt x="269" y="139"/>
                    <a:pt x="269" y="139"/>
                    <a:pt x="269" y="139"/>
                  </a:cubicBezTo>
                  <a:cubicBezTo>
                    <a:pt x="270" y="139"/>
                    <a:pt x="270" y="139"/>
                    <a:pt x="270" y="139"/>
                  </a:cubicBezTo>
                  <a:cubicBezTo>
                    <a:pt x="270" y="141"/>
                    <a:pt x="270" y="141"/>
                    <a:pt x="270" y="141"/>
                  </a:cubicBezTo>
                  <a:cubicBezTo>
                    <a:pt x="271" y="141"/>
                    <a:pt x="271" y="141"/>
                    <a:pt x="271" y="141"/>
                  </a:cubicBezTo>
                  <a:cubicBezTo>
                    <a:pt x="271" y="142"/>
                    <a:pt x="271" y="142"/>
                    <a:pt x="271" y="142"/>
                  </a:cubicBezTo>
                  <a:cubicBezTo>
                    <a:pt x="271" y="143"/>
                    <a:pt x="271" y="143"/>
                    <a:pt x="271" y="143"/>
                  </a:cubicBezTo>
                  <a:cubicBezTo>
                    <a:pt x="270" y="143"/>
                    <a:pt x="270" y="143"/>
                    <a:pt x="270" y="143"/>
                  </a:cubicBezTo>
                  <a:cubicBezTo>
                    <a:pt x="269" y="144"/>
                    <a:pt x="269" y="144"/>
                    <a:pt x="269" y="144"/>
                  </a:cubicBezTo>
                  <a:cubicBezTo>
                    <a:pt x="267" y="144"/>
                    <a:pt x="267" y="144"/>
                    <a:pt x="267" y="144"/>
                  </a:cubicBezTo>
                  <a:cubicBezTo>
                    <a:pt x="267" y="144"/>
                    <a:pt x="267" y="144"/>
                    <a:pt x="267" y="144"/>
                  </a:cubicBezTo>
                  <a:cubicBezTo>
                    <a:pt x="266" y="144"/>
                    <a:pt x="266" y="144"/>
                    <a:pt x="266" y="144"/>
                  </a:cubicBezTo>
                  <a:cubicBezTo>
                    <a:pt x="266" y="143"/>
                    <a:pt x="266" y="143"/>
                    <a:pt x="266" y="143"/>
                  </a:cubicBezTo>
                  <a:cubicBezTo>
                    <a:pt x="266" y="143"/>
                    <a:pt x="266" y="143"/>
                    <a:pt x="266" y="143"/>
                  </a:cubicBezTo>
                  <a:cubicBezTo>
                    <a:pt x="266" y="142"/>
                    <a:pt x="266" y="142"/>
                    <a:pt x="266" y="142"/>
                  </a:cubicBezTo>
                  <a:cubicBezTo>
                    <a:pt x="264" y="142"/>
                    <a:pt x="264" y="142"/>
                    <a:pt x="264" y="142"/>
                  </a:cubicBezTo>
                  <a:cubicBezTo>
                    <a:pt x="263" y="141"/>
                    <a:pt x="263" y="141"/>
                    <a:pt x="263" y="141"/>
                  </a:cubicBezTo>
                  <a:cubicBezTo>
                    <a:pt x="262" y="141"/>
                    <a:pt x="262" y="141"/>
                    <a:pt x="262" y="141"/>
                  </a:cubicBezTo>
                  <a:cubicBezTo>
                    <a:pt x="262" y="143"/>
                    <a:pt x="262" y="143"/>
                    <a:pt x="262" y="143"/>
                  </a:cubicBezTo>
                  <a:cubicBezTo>
                    <a:pt x="263" y="144"/>
                    <a:pt x="263" y="144"/>
                    <a:pt x="263" y="144"/>
                  </a:cubicBezTo>
                  <a:cubicBezTo>
                    <a:pt x="262" y="144"/>
                    <a:pt x="262" y="144"/>
                    <a:pt x="262" y="144"/>
                  </a:cubicBezTo>
                  <a:cubicBezTo>
                    <a:pt x="262" y="144"/>
                    <a:pt x="262" y="144"/>
                    <a:pt x="262" y="144"/>
                  </a:cubicBezTo>
                  <a:cubicBezTo>
                    <a:pt x="261" y="143"/>
                    <a:pt x="261" y="143"/>
                    <a:pt x="261" y="143"/>
                  </a:cubicBezTo>
                  <a:cubicBezTo>
                    <a:pt x="261" y="142"/>
                    <a:pt x="261" y="142"/>
                    <a:pt x="261" y="142"/>
                  </a:cubicBezTo>
                  <a:cubicBezTo>
                    <a:pt x="260" y="142"/>
                    <a:pt x="260" y="142"/>
                    <a:pt x="260" y="142"/>
                  </a:cubicBezTo>
                  <a:cubicBezTo>
                    <a:pt x="260" y="142"/>
                    <a:pt x="260" y="142"/>
                    <a:pt x="260" y="142"/>
                  </a:cubicBezTo>
                  <a:cubicBezTo>
                    <a:pt x="259" y="141"/>
                    <a:pt x="259" y="141"/>
                    <a:pt x="259" y="141"/>
                  </a:cubicBezTo>
                  <a:cubicBezTo>
                    <a:pt x="259" y="140"/>
                    <a:pt x="259" y="140"/>
                    <a:pt x="259" y="140"/>
                  </a:cubicBezTo>
                  <a:cubicBezTo>
                    <a:pt x="259" y="140"/>
                    <a:pt x="259" y="140"/>
                    <a:pt x="259" y="140"/>
                  </a:cubicBezTo>
                  <a:cubicBezTo>
                    <a:pt x="258" y="140"/>
                    <a:pt x="258" y="140"/>
                    <a:pt x="258" y="140"/>
                  </a:cubicBezTo>
                  <a:cubicBezTo>
                    <a:pt x="257" y="139"/>
                    <a:pt x="257" y="139"/>
                    <a:pt x="257" y="139"/>
                  </a:cubicBezTo>
                  <a:cubicBezTo>
                    <a:pt x="257" y="139"/>
                    <a:pt x="257" y="139"/>
                    <a:pt x="257" y="139"/>
                  </a:cubicBezTo>
                  <a:cubicBezTo>
                    <a:pt x="256" y="138"/>
                    <a:pt x="256" y="138"/>
                    <a:pt x="256" y="138"/>
                  </a:cubicBezTo>
                  <a:cubicBezTo>
                    <a:pt x="256" y="138"/>
                    <a:pt x="256" y="138"/>
                    <a:pt x="256" y="138"/>
                  </a:cubicBezTo>
                  <a:cubicBezTo>
                    <a:pt x="256" y="138"/>
                    <a:pt x="256" y="138"/>
                    <a:pt x="256" y="138"/>
                  </a:cubicBezTo>
                  <a:cubicBezTo>
                    <a:pt x="258" y="140"/>
                    <a:pt x="258" y="140"/>
                    <a:pt x="258" y="140"/>
                  </a:cubicBezTo>
                  <a:cubicBezTo>
                    <a:pt x="258" y="140"/>
                    <a:pt x="258" y="140"/>
                    <a:pt x="258" y="140"/>
                  </a:cubicBezTo>
                  <a:cubicBezTo>
                    <a:pt x="259" y="141"/>
                    <a:pt x="259" y="141"/>
                    <a:pt x="259" y="141"/>
                  </a:cubicBezTo>
                  <a:cubicBezTo>
                    <a:pt x="259" y="141"/>
                    <a:pt x="259" y="141"/>
                    <a:pt x="259" y="141"/>
                  </a:cubicBezTo>
                  <a:cubicBezTo>
                    <a:pt x="259" y="142"/>
                    <a:pt x="259" y="142"/>
                    <a:pt x="259" y="142"/>
                  </a:cubicBezTo>
                  <a:cubicBezTo>
                    <a:pt x="259" y="142"/>
                    <a:pt x="259" y="142"/>
                    <a:pt x="259" y="142"/>
                  </a:cubicBezTo>
                  <a:cubicBezTo>
                    <a:pt x="259" y="142"/>
                    <a:pt x="259" y="142"/>
                    <a:pt x="259" y="142"/>
                  </a:cubicBezTo>
                  <a:cubicBezTo>
                    <a:pt x="258" y="143"/>
                    <a:pt x="258" y="143"/>
                    <a:pt x="258" y="143"/>
                  </a:cubicBezTo>
                  <a:cubicBezTo>
                    <a:pt x="257" y="142"/>
                    <a:pt x="257" y="142"/>
                    <a:pt x="257" y="142"/>
                  </a:cubicBezTo>
                  <a:cubicBezTo>
                    <a:pt x="256" y="142"/>
                    <a:pt x="256" y="142"/>
                    <a:pt x="256" y="142"/>
                  </a:cubicBezTo>
                  <a:cubicBezTo>
                    <a:pt x="256" y="141"/>
                    <a:pt x="256" y="141"/>
                    <a:pt x="256" y="141"/>
                  </a:cubicBezTo>
                  <a:cubicBezTo>
                    <a:pt x="255" y="141"/>
                    <a:pt x="255" y="141"/>
                    <a:pt x="255" y="141"/>
                  </a:cubicBezTo>
                  <a:cubicBezTo>
                    <a:pt x="255" y="140"/>
                    <a:pt x="255" y="140"/>
                    <a:pt x="255" y="140"/>
                  </a:cubicBezTo>
                  <a:cubicBezTo>
                    <a:pt x="254" y="141"/>
                    <a:pt x="254" y="141"/>
                    <a:pt x="254" y="141"/>
                  </a:cubicBezTo>
                  <a:cubicBezTo>
                    <a:pt x="253" y="141"/>
                    <a:pt x="253" y="141"/>
                    <a:pt x="253" y="141"/>
                  </a:cubicBezTo>
                  <a:cubicBezTo>
                    <a:pt x="252" y="141"/>
                    <a:pt x="252" y="141"/>
                    <a:pt x="252" y="141"/>
                  </a:cubicBezTo>
                  <a:cubicBezTo>
                    <a:pt x="251" y="140"/>
                    <a:pt x="251" y="140"/>
                    <a:pt x="251" y="140"/>
                  </a:cubicBezTo>
                  <a:cubicBezTo>
                    <a:pt x="250" y="140"/>
                    <a:pt x="250" y="140"/>
                    <a:pt x="250" y="140"/>
                  </a:cubicBezTo>
                  <a:cubicBezTo>
                    <a:pt x="250" y="140"/>
                    <a:pt x="250" y="140"/>
                    <a:pt x="250" y="140"/>
                  </a:cubicBezTo>
                  <a:cubicBezTo>
                    <a:pt x="249" y="139"/>
                    <a:pt x="249" y="139"/>
                    <a:pt x="249" y="139"/>
                  </a:cubicBezTo>
                  <a:cubicBezTo>
                    <a:pt x="249" y="139"/>
                    <a:pt x="249" y="139"/>
                    <a:pt x="249" y="139"/>
                  </a:cubicBezTo>
                  <a:cubicBezTo>
                    <a:pt x="250" y="138"/>
                    <a:pt x="250" y="138"/>
                    <a:pt x="250" y="138"/>
                  </a:cubicBezTo>
                  <a:cubicBezTo>
                    <a:pt x="251" y="137"/>
                    <a:pt x="251" y="137"/>
                    <a:pt x="251" y="137"/>
                  </a:cubicBezTo>
                  <a:cubicBezTo>
                    <a:pt x="251" y="137"/>
                    <a:pt x="251" y="137"/>
                    <a:pt x="251" y="137"/>
                  </a:cubicBezTo>
                  <a:cubicBezTo>
                    <a:pt x="250" y="137"/>
                    <a:pt x="250" y="137"/>
                    <a:pt x="250" y="137"/>
                  </a:cubicBezTo>
                  <a:cubicBezTo>
                    <a:pt x="249" y="138"/>
                    <a:pt x="249" y="138"/>
                    <a:pt x="249" y="138"/>
                  </a:cubicBezTo>
                  <a:cubicBezTo>
                    <a:pt x="249" y="139"/>
                    <a:pt x="249" y="139"/>
                    <a:pt x="249" y="139"/>
                  </a:cubicBezTo>
                  <a:cubicBezTo>
                    <a:pt x="248" y="139"/>
                    <a:pt x="248" y="139"/>
                    <a:pt x="248" y="139"/>
                  </a:cubicBezTo>
                  <a:cubicBezTo>
                    <a:pt x="248" y="138"/>
                    <a:pt x="248" y="138"/>
                    <a:pt x="248" y="138"/>
                  </a:cubicBezTo>
                  <a:cubicBezTo>
                    <a:pt x="247" y="138"/>
                    <a:pt x="247" y="138"/>
                    <a:pt x="247" y="138"/>
                  </a:cubicBezTo>
                  <a:cubicBezTo>
                    <a:pt x="246" y="138"/>
                    <a:pt x="246" y="138"/>
                    <a:pt x="246" y="138"/>
                  </a:cubicBezTo>
                  <a:cubicBezTo>
                    <a:pt x="247" y="139"/>
                    <a:pt x="247" y="139"/>
                    <a:pt x="247" y="139"/>
                  </a:cubicBezTo>
                  <a:cubicBezTo>
                    <a:pt x="247" y="139"/>
                    <a:pt x="247" y="139"/>
                    <a:pt x="247" y="139"/>
                  </a:cubicBezTo>
                  <a:cubicBezTo>
                    <a:pt x="246" y="139"/>
                    <a:pt x="246" y="139"/>
                    <a:pt x="246" y="139"/>
                  </a:cubicBezTo>
                  <a:cubicBezTo>
                    <a:pt x="244" y="138"/>
                    <a:pt x="244" y="138"/>
                    <a:pt x="244" y="138"/>
                  </a:cubicBezTo>
                  <a:cubicBezTo>
                    <a:pt x="244" y="137"/>
                    <a:pt x="244" y="137"/>
                    <a:pt x="244" y="137"/>
                  </a:cubicBezTo>
                  <a:cubicBezTo>
                    <a:pt x="243" y="136"/>
                    <a:pt x="243" y="136"/>
                    <a:pt x="243" y="136"/>
                  </a:cubicBezTo>
                  <a:cubicBezTo>
                    <a:pt x="244" y="136"/>
                    <a:pt x="244" y="136"/>
                    <a:pt x="244" y="136"/>
                  </a:cubicBezTo>
                  <a:cubicBezTo>
                    <a:pt x="245" y="135"/>
                    <a:pt x="245" y="135"/>
                    <a:pt x="245" y="135"/>
                  </a:cubicBezTo>
                  <a:cubicBezTo>
                    <a:pt x="245" y="135"/>
                    <a:pt x="245" y="135"/>
                    <a:pt x="245" y="135"/>
                  </a:cubicBezTo>
                  <a:cubicBezTo>
                    <a:pt x="245" y="134"/>
                    <a:pt x="245" y="134"/>
                    <a:pt x="245" y="134"/>
                  </a:cubicBezTo>
                  <a:cubicBezTo>
                    <a:pt x="245" y="135"/>
                    <a:pt x="245" y="135"/>
                    <a:pt x="245" y="135"/>
                  </a:cubicBezTo>
                  <a:cubicBezTo>
                    <a:pt x="243" y="135"/>
                    <a:pt x="243" y="135"/>
                    <a:pt x="243" y="135"/>
                  </a:cubicBezTo>
                  <a:cubicBezTo>
                    <a:pt x="243" y="136"/>
                    <a:pt x="243" y="136"/>
                    <a:pt x="243" y="136"/>
                  </a:cubicBezTo>
                  <a:cubicBezTo>
                    <a:pt x="243" y="136"/>
                    <a:pt x="243" y="136"/>
                    <a:pt x="243" y="136"/>
                  </a:cubicBezTo>
                  <a:cubicBezTo>
                    <a:pt x="242" y="135"/>
                    <a:pt x="242" y="135"/>
                    <a:pt x="242" y="135"/>
                  </a:cubicBezTo>
                  <a:cubicBezTo>
                    <a:pt x="243" y="135"/>
                    <a:pt x="243" y="135"/>
                    <a:pt x="243" y="135"/>
                  </a:cubicBezTo>
                  <a:cubicBezTo>
                    <a:pt x="242" y="134"/>
                    <a:pt x="242" y="134"/>
                    <a:pt x="242" y="134"/>
                  </a:cubicBezTo>
                  <a:cubicBezTo>
                    <a:pt x="242" y="134"/>
                    <a:pt x="242" y="134"/>
                    <a:pt x="242" y="134"/>
                  </a:cubicBezTo>
                  <a:cubicBezTo>
                    <a:pt x="242" y="135"/>
                    <a:pt x="242" y="135"/>
                    <a:pt x="242" y="135"/>
                  </a:cubicBezTo>
                  <a:cubicBezTo>
                    <a:pt x="242" y="135"/>
                    <a:pt x="242" y="135"/>
                    <a:pt x="242" y="135"/>
                  </a:cubicBezTo>
                  <a:cubicBezTo>
                    <a:pt x="242" y="136"/>
                    <a:pt x="242" y="136"/>
                    <a:pt x="242" y="136"/>
                  </a:cubicBezTo>
                  <a:cubicBezTo>
                    <a:pt x="241" y="136"/>
                    <a:pt x="241" y="136"/>
                    <a:pt x="241" y="136"/>
                  </a:cubicBezTo>
                  <a:cubicBezTo>
                    <a:pt x="240" y="135"/>
                    <a:pt x="240" y="135"/>
                    <a:pt x="240" y="135"/>
                  </a:cubicBezTo>
                  <a:cubicBezTo>
                    <a:pt x="240" y="135"/>
                    <a:pt x="240" y="135"/>
                    <a:pt x="240" y="135"/>
                  </a:cubicBezTo>
                  <a:cubicBezTo>
                    <a:pt x="239" y="135"/>
                    <a:pt x="239" y="135"/>
                    <a:pt x="239" y="135"/>
                  </a:cubicBezTo>
                  <a:cubicBezTo>
                    <a:pt x="239" y="136"/>
                    <a:pt x="239" y="136"/>
                    <a:pt x="239" y="136"/>
                  </a:cubicBezTo>
                  <a:cubicBezTo>
                    <a:pt x="239" y="136"/>
                    <a:pt x="239" y="136"/>
                    <a:pt x="239" y="136"/>
                  </a:cubicBezTo>
                  <a:cubicBezTo>
                    <a:pt x="238" y="135"/>
                    <a:pt x="238" y="135"/>
                    <a:pt x="238" y="135"/>
                  </a:cubicBezTo>
                  <a:cubicBezTo>
                    <a:pt x="238" y="134"/>
                    <a:pt x="238" y="134"/>
                    <a:pt x="238" y="134"/>
                  </a:cubicBezTo>
                  <a:cubicBezTo>
                    <a:pt x="238" y="134"/>
                    <a:pt x="238" y="134"/>
                    <a:pt x="238" y="134"/>
                  </a:cubicBezTo>
                  <a:cubicBezTo>
                    <a:pt x="239" y="135"/>
                    <a:pt x="239" y="135"/>
                    <a:pt x="239" y="135"/>
                  </a:cubicBezTo>
                  <a:cubicBezTo>
                    <a:pt x="238" y="134"/>
                    <a:pt x="238" y="134"/>
                    <a:pt x="238" y="134"/>
                  </a:cubicBezTo>
                  <a:cubicBezTo>
                    <a:pt x="238" y="134"/>
                    <a:pt x="238" y="134"/>
                    <a:pt x="238" y="134"/>
                  </a:cubicBezTo>
                  <a:cubicBezTo>
                    <a:pt x="237" y="133"/>
                    <a:pt x="237" y="133"/>
                    <a:pt x="237" y="133"/>
                  </a:cubicBezTo>
                  <a:cubicBezTo>
                    <a:pt x="236" y="132"/>
                    <a:pt x="236" y="132"/>
                    <a:pt x="236" y="132"/>
                  </a:cubicBezTo>
                  <a:cubicBezTo>
                    <a:pt x="237" y="132"/>
                    <a:pt x="237" y="132"/>
                    <a:pt x="237" y="132"/>
                  </a:cubicBezTo>
                  <a:cubicBezTo>
                    <a:pt x="237" y="131"/>
                    <a:pt x="237" y="131"/>
                    <a:pt x="237" y="131"/>
                  </a:cubicBezTo>
                  <a:cubicBezTo>
                    <a:pt x="236" y="129"/>
                    <a:pt x="236" y="129"/>
                    <a:pt x="236" y="129"/>
                  </a:cubicBezTo>
                  <a:cubicBezTo>
                    <a:pt x="236" y="129"/>
                    <a:pt x="236" y="129"/>
                    <a:pt x="236" y="129"/>
                  </a:cubicBezTo>
                  <a:cubicBezTo>
                    <a:pt x="237" y="129"/>
                    <a:pt x="237" y="129"/>
                    <a:pt x="237" y="129"/>
                  </a:cubicBezTo>
                  <a:cubicBezTo>
                    <a:pt x="237" y="128"/>
                    <a:pt x="237" y="128"/>
                    <a:pt x="237" y="128"/>
                  </a:cubicBezTo>
                  <a:cubicBezTo>
                    <a:pt x="237" y="127"/>
                    <a:pt x="237" y="127"/>
                    <a:pt x="237" y="127"/>
                  </a:cubicBezTo>
                  <a:cubicBezTo>
                    <a:pt x="237" y="127"/>
                    <a:pt x="237" y="127"/>
                    <a:pt x="237" y="127"/>
                  </a:cubicBezTo>
                  <a:cubicBezTo>
                    <a:pt x="238" y="127"/>
                    <a:pt x="238" y="127"/>
                    <a:pt x="238" y="127"/>
                  </a:cubicBezTo>
                  <a:cubicBezTo>
                    <a:pt x="238" y="128"/>
                    <a:pt x="238" y="128"/>
                    <a:pt x="238" y="128"/>
                  </a:cubicBezTo>
                  <a:cubicBezTo>
                    <a:pt x="239" y="128"/>
                    <a:pt x="239" y="128"/>
                    <a:pt x="239" y="128"/>
                  </a:cubicBezTo>
                  <a:cubicBezTo>
                    <a:pt x="240" y="128"/>
                    <a:pt x="240" y="128"/>
                    <a:pt x="240" y="128"/>
                  </a:cubicBezTo>
                  <a:cubicBezTo>
                    <a:pt x="240" y="129"/>
                    <a:pt x="240" y="129"/>
                    <a:pt x="240" y="129"/>
                  </a:cubicBezTo>
                  <a:cubicBezTo>
                    <a:pt x="242" y="130"/>
                    <a:pt x="242" y="130"/>
                    <a:pt x="242" y="130"/>
                  </a:cubicBezTo>
                  <a:cubicBezTo>
                    <a:pt x="243" y="130"/>
                    <a:pt x="243" y="130"/>
                    <a:pt x="243" y="130"/>
                  </a:cubicBezTo>
                  <a:cubicBezTo>
                    <a:pt x="244" y="129"/>
                    <a:pt x="244" y="129"/>
                    <a:pt x="244" y="129"/>
                  </a:cubicBezTo>
                  <a:cubicBezTo>
                    <a:pt x="245" y="129"/>
                    <a:pt x="245" y="129"/>
                    <a:pt x="245" y="129"/>
                  </a:cubicBezTo>
                  <a:cubicBezTo>
                    <a:pt x="244" y="129"/>
                    <a:pt x="244" y="129"/>
                    <a:pt x="244" y="129"/>
                  </a:cubicBezTo>
                  <a:cubicBezTo>
                    <a:pt x="244" y="128"/>
                    <a:pt x="244" y="128"/>
                    <a:pt x="244" y="128"/>
                  </a:cubicBezTo>
                  <a:cubicBezTo>
                    <a:pt x="243" y="128"/>
                    <a:pt x="243" y="128"/>
                    <a:pt x="243" y="128"/>
                  </a:cubicBezTo>
                  <a:cubicBezTo>
                    <a:pt x="243" y="127"/>
                    <a:pt x="243" y="127"/>
                    <a:pt x="243" y="127"/>
                  </a:cubicBezTo>
                  <a:cubicBezTo>
                    <a:pt x="242" y="127"/>
                    <a:pt x="242" y="127"/>
                    <a:pt x="242" y="127"/>
                  </a:cubicBezTo>
                  <a:cubicBezTo>
                    <a:pt x="241" y="126"/>
                    <a:pt x="241" y="126"/>
                    <a:pt x="241" y="126"/>
                  </a:cubicBezTo>
                  <a:cubicBezTo>
                    <a:pt x="240" y="126"/>
                    <a:pt x="240" y="126"/>
                    <a:pt x="240" y="126"/>
                  </a:cubicBezTo>
                  <a:cubicBezTo>
                    <a:pt x="239" y="126"/>
                    <a:pt x="239" y="126"/>
                    <a:pt x="239" y="126"/>
                  </a:cubicBezTo>
                  <a:cubicBezTo>
                    <a:pt x="238" y="126"/>
                    <a:pt x="238" y="126"/>
                    <a:pt x="238" y="126"/>
                  </a:cubicBezTo>
                  <a:cubicBezTo>
                    <a:pt x="237" y="125"/>
                    <a:pt x="237" y="125"/>
                    <a:pt x="237" y="125"/>
                  </a:cubicBezTo>
                  <a:cubicBezTo>
                    <a:pt x="236" y="124"/>
                    <a:pt x="236" y="124"/>
                    <a:pt x="236" y="124"/>
                  </a:cubicBezTo>
                  <a:cubicBezTo>
                    <a:pt x="237" y="123"/>
                    <a:pt x="237" y="123"/>
                    <a:pt x="237" y="123"/>
                  </a:cubicBezTo>
                  <a:cubicBezTo>
                    <a:pt x="237" y="122"/>
                    <a:pt x="237" y="122"/>
                    <a:pt x="237" y="122"/>
                  </a:cubicBezTo>
                  <a:cubicBezTo>
                    <a:pt x="237" y="122"/>
                    <a:pt x="237" y="122"/>
                    <a:pt x="237" y="122"/>
                  </a:cubicBezTo>
                  <a:cubicBezTo>
                    <a:pt x="238" y="121"/>
                    <a:pt x="238" y="121"/>
                    <a:pt x="238" y="121"/>
                  </a:cubicBezTo>
                  <a:cubicBezTo>
                    <a:pt x="238" y="121"/>
                    <a:pt x="238" y="121"/>
                    <a:pt x="238" y="121"/>
                  </a:cubicBezTo>
                  <a:cubicBezTo>
                    <a:pt x="239" y="120"/>
                    <a:pt x="239" y="120"/>
                    <a:pt x="239" y="120"/>
                  </a:cubicBezTo>
                  <a:cubicBezTo>
                    <a:pt x="239" y="119"/>
                    <a:pt x="239" y="119"/>
                    <a:pt x="239" y="119"/>
                  </a:cubicBezTo>
                  <a:cubicBezTo>
                    <a:pt x="239" y="118"/>
                    <a:pt x="239" y="118"/>
                    <a:pt x="239" y="118"/>
                  </a:cubicBezTo>
                  <a:cubicBezTo>
                    <a:pt x="240" y="118"/>
                    <a:pt x="240" y="118"/>
                    <a:pt x="240" y="118"/>
                  </a:cubicBezTo>
                  <a:cubicBezTo>
                    <a:pt x="240" y="117"/>
                    <a:pt x="240" y="117"/>
                    <a:pt x="240" y="117"/>
                  </a:cubicBezTo>
                  <a:cubicBezTo>
                    <a:pt x="241" y="117"/>
                    <a:pt x="241" y="117"/>
                    <a:pt x="241" y="117"/>
                  </a:cubicBezTo>
                  <a:cubicBezTo>
                    <a:pt x="242" y="117"/>
                    <a:pt x="242" y="117"/>
                    <a:pt x="242" y="117"/>
                  </a:cubicBezTo>
                  <a:cubicBezTo>
                    <a:pt x="242" y="116"/>
                    <a:pt x="242" y="116"/>
                    <a:pt x="242" y="116"/>
                  </a:cubicBezTo>
                  <a:cubicBezTo>
                    <a:pt x="242" y="116"/>
                    <a:pt x="242" y="116"/>
                    <a:pt x="242" y="116"/>
                  </a:cubicBezTo>
                  <a:cubicBezTo>
                    <a:pt x="241" y="116"/>
                    <a:pt x="241" y="116"/>
                    <a:pt x="241" y="116"/>
                  </a:cubicBezTo>
                  <a:cubicBezTo>
                    <a:pt x="241" y="116"/>
                    <a:pt x="241" y="116"/>
                    <a:pt x="241" y="116"/>
                  </a:cubicBezTo>
                  <a:cubicBezTo>
                    <a:pt x="242" y="114"/>
                    <a:pt x="242" y="114"/>
                    <a:pt x="242" y="114"/>
                  </a:cubicBezTo>
                  <a:cubicBezTo>
                    <a:pt x="243" y="113"/>
                    <a:pt x="243" y="113"/>
                    <a:pt x="243" y="113"/>
                  </a:cubicBezTo>
                  <a:cubicBezTo>
                    <a:pt x="243" y="113"/>
                    <a:pt x="243" y="113"/>
                    <a:pt x="243" y="113"/>
                  </a:cubicBezTo>
                  <a:cubicBezTo>
                    <a:pt x="244" y="112"/>
                    <a:pt x="244" y="112"/>
                    <a:pt x="244" y="112"/>
                  </a:cubicBezTo>
                  <a:cubicBezTo>
                    <a:pt x="244" y="112"/>
                    <a:pt x="244" y="112"/>
                    <a:pt x="244" y="112"/>
                  </a:cubicBezTo>
                  <a:cubicBezTo>
                    <a:pt x="245" y="112"/>
                    <a:pt x="245" y="112"/>
                    <a:pt x="245" y="112"/>
                  </a:cubicBezTo>
                  <a:cubicBezTo>
                    <a:pt x="245" y="111"/>
                    <a:pt x="245" y="111"/>
                    <a:pt x="245" y="111"/>
                  </a:cubicBezTo>
                  <a:cubicBezTo>
                    <a:pt x="246" y="111"/>
                    <a:pt x="246" y="111"/>
                    <a:pt x="246" y="111"/>
                  </a:cubicBezTo>
                  <a:cubicBezTo>
                    <a:pt x="246" y="112"/>
                    <a:pt x="246" y="112"/>
                    <a:pt x="246" y="112"/>
                  </a:cubicBezTo>
                  <a:cubicBezTo>
                    <a:pt x="246" y="111"/>
                    <a:pt x="246" y="111"/>
                    <a:pt x="246" y="111"/>
                  </a:cubicBezTo>
                  <a:cubicBezTo>
                    <a:pt x="246" y="111"/>
                    <a:pt x="246" y="111"/>
                    <a:pt x="246" y="111"/>
                  </a:cubicBezTo>
                  <a:cubicBezTo>
                    <a:pt x="247" y="109"/>
                    <a:pt x="247" y="109"/>
                    <a:pt x="247" y="109"/>
                  </a:cubicBezTo>
                  <a:cubicBezTo>
                    <a:pt x="248" y="109"/>
                    <a:pt x="248" y="109"/>
                    <a:pt x="248" y="109"/>
                  </a:cubicBezTo>
                  <a:cubicBezTo>
                    <a:pt x="248" y="109"/>
                    <a:pt x="248" y="109"/>
                    <a:pt x="248" y="109"/>
                  </a:cubicBezTo>
                  <a:cubicBezTo>
                    <a:pt x="248" y="108"/>
                    <a:pt x="248" y="108"/>
                    <a:pt x="248" y="108"/>
                  </a:cubicBezTo>
                  <a:cubicBezTo>
                    <a:pt x="249" y="108"/>
                    <a:pt x="249" y="108"/>
                    <a:pt x="249" y="108"/>
                  </a:cubicBezTo>
                  <a:cubicBezTo>
                    <a:pt x="250" y="107"/>
                    <a:pt x="250" y="107"/>
                    <a:pt x="250" y="107"/>
                  </a:cubicBezTo>
                  <a:cubicBezTo>
                    <a:pt x="250" y="107"/>
                    <a:pt x="250" y="107"/>
                    <a:pt x="250" y="107"/>
                  </a:cubicBezTo>
                  <a:cubicBezTo>
                    <a:pt x="251" y="107"/>
                    <a:pt x="251" y="107"/>
                    <a:pt x="251" y="107"/>
                  </a:cubicBezTo>
                  <a:cubicBezTo>
                    <a:pt x="251" y="106"/>
                    <a:pt x="251" y="106"/>
                    <a:pt x="251" y="106"/>
                  </a:cubicBezTo>
                  <a:cubicBezTo>
                    <a:pt x="251" y="106"/>
                    <a:pt x="251" y="106"/>
                    <a:pt x="251" y="106"/>
                  </a:cubicBezTo>
                  <a:cubicBezTo>
                    <a:pt x="253" y="105"/>
                    <a:pt x="253" y="105"/>
                    <a:pt x="253" y="105"/>
                  </a:cubicBezTo>
                  <a:cubicBezTo>
                    <a:pt x="254" y="104"/>
                    <a:pt x="254" y="104"/>
                    <a:pt x="254" y="104"/>
                  </a:cubicBezTo>
                  <a:cubicBezTo>
                    <a:pt x="256" y="103"/>
                    <a:pt x="256" y="103"/>
                    <a:pt x="256" y="103"/>
                  </a:cubicBezTo>
                  <a:cubicBezTo>
                    <a:pt x="258" y="103"/>
                    <a:pt x="258" y="103"/>
                    <a:pt x="258" y="103"/>
                  </a:cubicBezTo>
                  <a:cubicBezTo>
                    <a:pt x="259" y="103"/>
                    <a:pt x="259" y="103"/>
                    <a:pt x="259" y="103"/>
                  </a:cubicBezTo>
                  <a:cubicBezTo>
                    <a:pt x="260" y="103"/>
                    <a:pt x="260" y="103"/>
                    <a:pt x="260" y="103"/>
                  </a:cubicBezTo>
                  <a:cubicBezTo>
                    <a:pt x="261" y="103"/>
                    <a:pt x="261" y="103"/>
                    <a:pt x="261" y="103"/>
                  </a:cubicBezTo>
                  <a:cubicBezTo>
                    <a:pt x="261" y="103"/>
                    <a:pt x="261" y="103"/>
                    <a:pt x="261" y="103"/>
                  </a:cubicBezTo>
                  <a:cubicBezTo>
                    <a:pt x="262" y="103"/>
                    <a:pt x="262" y="103"/>
                    <a:pt x="262" y="103"/>
                  </a:cubicBezTo>
                  <a:cubicBezTo>
                    <a:pt x="263" y="104"/>
                    <a:pt x="263" y="104"/>
                    <a:pt x="263" y="104"/>
                  </a:cubicBezTo>
                  <a:cubicBezTo>
                    <a:pt x="265" y="104"/>
                    <a:pt x="265" y="104"/>
                    <a:pt x="265" y="104"/>
                  </a:cubicBezTo>
                  <a:cubicBezTo>
                    <a:pt x="265" y="105"/>
                    <a:pt x="265" y="105"/>
                    <a:pt x="265" y="105"/>
                  </a:cubicBezTo>
                  <a:cubicBezTo>
                    <a:pt x="265" y="106"/>
                    <a:pt x="265" y="106"/>
                    <a:pt x="265" y="106"/>
                  </a:cubicBezTo>
                  <a:cubicBezTo>
                    <a:pt x="264" y="106"/>
                    <a:pt x="264" y="106"/>
                    <a:pt x="264" y="106"/>
                  </a:cubicBezTo>
                  <a:cubicBezTo>
                    <a:pt x="263" y="106"/>
                    <a:pt x="263" y="106"/>
                    <a:pt x="263" y="106"/>
                  </a:cubicBezTo>
                  <a:cubicBezTo>
                    <a:pt x="262" y="106"/>
                    <a:pt x="262" y="106"/>
                    <a:pt x="262" y="106"/>
                  </a:cubicBezTo>
                  <a:cubicBezTo>
                    <a:pt x="261" y="107"/>
                    <a:pt x="261" y="107"/>
                    <a:pt x="261" y="107"/>
                  </a:cubicBezTo>
                  <a:cubicBezTo>
                    <a:pt x="261" y="108"/>
                    <a:pt x="261" y="108"/>
                    <a:pt x="261" y="108"/>
                  </a:cubicBezTo>
                  <a:cubicBezTo>
                    <a:pt x="260" y="108"/>
                    <a:pt x="260" y="108"/>
                    <a:pt x="260" y="108"/>
                  </a:cubicBezTo>
                  <a:cubicBezTo>
                    <a:pt x="258" y="110"/>
                    <a:pt x="258" y="110"/>
                    <a:pt x="258" y="110"/>
                  </a:cubicBezTo>
                  <a:cubicBezTo>
                    <a:pt x="256" y="111"/>
                    <a:pt x="256" y="111"/>
                    <a:pt x="256" y="111"/>
                  </a:cubicBezTo>
                  <a:cubicBezTo>
                    <a:pt x="255" y="112"/>
                    <a:pt x="255" y="112"/>
                    <a:pt x="255" y="112"/>
                  </a:cubicBezTo>
                  <a:cubicBezTo>
                    <a:pt x="255" y="112"/>
                    <a:pt x="255" y="112"/>
                    <a:pt x="255" y="112"/>
                  </a:cubicBezTo>
                  <a:cubicBezTo>
                    <a:pt x="254" y="114"/>
                    <a:pt x="254" y="114"/>
                    <a:pt x="254" y="114"/>
                  </a:cubicBezTo>
                  <a:cubicBezTo>
                    <a:pt x="254" y="115"/>
                    <a:pt x="254" y="115"/>
                    <a:pt x="254" y="115"/>
                  </a:cubicBezTo>
                  <a:cubicBezTo>
                    <a:pt x="254" y="116"/>
                    <a:pt x="254" y="116"/>
                    <a:pt x="254" y="116"/>
                  </a:cubicBezTo>
                  <a:cubicBezTo>
                    <a:pt x="254" y="116"/>
                    <a:pt x="254" y="116"/>
                    <a:pt x="254" y="116"/>
                  </a:cubicBezTo>
                  <a:cubicBezTo>
                    <a:pt x="254" y="117"/>
                    <a:pt x="254" y="117"/>
                    <a:pt x="254" y="117"/>
                  </a:cubicBezTo>
                  <a:cubicBezTo>
                    <a:pt x="254" y="117"/>
                    <a:pt x="254" y="117"/>
                    <a:pt x="254" y="117"/>
                  </a:cubicBezTo>
                  <a:cubicBezTo>
                    <a:pt x="253" y="118"/>
                    <a:pt x="253" y="118"/>
                    <a:pt x="253" y="118"/>
                  </a:cubicBezTo>
                  <a:cubicBezTo>
                    <a:pt x="252" y="119"/>
                    <a:pt x="252" y="119"/>
                    <a:pt x="252" y="119"/>
                  </a:cubicBezTo>
                  <a:cubicBezTo>
                    <a:pt x="252" y="120"/>
                    <a:pt x="252" y="120"/>
                    <a:pt x="252" y="120"/>
                  </a:cubicBezTo>
                  <a:cubicBezTo>
                    <a:pt x="252" y="121"/>
                    <a:pt x="252" y="121"/>
                    <a:pt x="252" y="121"/>
                  </a:cubicBezTo>
                  <a:cubicBezTo>
                    <a:pt x="251" y="121"/>
                    <a:pt x="251" y="121"/>
                    <a:pt x="251" y="121"/>
                  </a:cubicBezTo>
                  <a:cubicBezTo>
                    <a:pt x="251" y="121"/>
                    <a:pt x="251" y="121"/>
                    <a:pt x="251" y="121"/>
                  </a:cubicBezTo>
                  <a:cubicBezTo>
                    <a:pt x="252" y="122"/>
                    <a:pt x="252" y="122"/>
                    <a:pt x="252" y="122"/>
                  </a:cubicBezTo>
                  <a:cubicBezTo>
                    <a:pt x="252" y="123"/>
                    <a:pt x="252" y="123"/>
                    <a:pt x="252" y="123"/>
                  </a:cubicBezTo>
                  <a:cubicBezTo>
                    <a:pt x="252" y="124"/>
                    <a:pt x="252" y="124"/>
                    <a:pt x="252" y="124"/>
                  </a:cubicBezTo>
                  <a:cubicBezTo>
                    <a:pt x="252" y="125"/>
                    <a:pt x="252" y="125"/>
                    <a:pt x="252" y="125"/>
                  </a:cubicBezTo>
                  <a:cubicBezTo>
                    <a:pt x="253" y="126"/>
                    <a:pt x="253" y="126"/>
                    <a:pt x="253" y="126"/>
                  </a:cubicBezTo>
                  <a:cubicBezTo>
                    <a:pt x="253" y="126"/>
                    <a:pt x="253" y="126"/>
                    <a:pt x="253" y="126"/>
                  </a:cubicBezTo>
                  <a:cubicBezTo>
                    <a:pt x="254" y="127"/>
                    <a:pt x="254" y="127"/>
                    <a:pt x="254" y="127"/>
                  </a:cubicBezTo>
                  <a:cubicBezTo>
                    <a:pt x="254" y="127"/>
                    <a:pt x="254" y="127"/>
                    <a:pt x="254" y="127"/>
                  </a:cubicBezTo>
                  <a:cubicBezTo>
                    <a:pt x="253" y="128"/>
                    <a:pt x="253" y="128"/>
                    <a:pt x="253" y="128"/>
                  </a:cubicBezTo>
                  <a:cubicBezTo>
                    <a:pt x="253" y="127"/>
                    <a:pt x="253" y="127"/>
                    <a:pt x="253" y="127"/>
                  </a:cubicBezTo>
                  <a:cubicBezTo>
                    <a:pt x="253" y="127"/>
                    <a:pt x="253" y="127"/>
                    <a:pt x="253" y="127"/>
                  </a:cubicBezTo>
                  <a:cubicBezTo>
                    <a:pt x="253" y="128"/>
                    <a:pt x="253" y="128"/>
                    <a:pt x="253" y="128"/>
                  </a:cubicBezTo>
                  <a:cubicBezTo>
                    <a:pt x="252" y="128"/>
                    <a:pt x="252" y="128"/>
                    <a:pt x="252" y="128"/>
                  </a:cubicBezTo>
                  <a:cubicBezTo>
                    <a:pt x="252" y="128"/>
                    <a:pt x="252" y="128"/>
                    <a:pt x="252" y="128"/>
                  </a:cubicBezTo>
                  <a:cubicBezTo>
                    <a:pt x="251" y="128"/>
                    <a:pt x="251" y="128"/>
                    <a:pt x="251" y="128"/>
                  </a:cubicBezTo>
                  <a:cubicBezTo>
                    <a:pt x="251" y="128"/>
                    <a:pt x="251" y="128"/>
                    <a:pt x="251" y="128"/>
                  </a:cubicBezTo>
                  <a:cubicBezTo>
                    <a:pt x="252" y="129"/>
                    <a:pt x="252" y="129"/>
                    <a:pt x="252" y="129"/>
                  </a:cubicBezTo>
                  <a:cubicBezTo>
                    <a:pt x="253" y="129"/>
                    <a:pt x="253" y="129"/>
                    <a:pt x="253" y="129"/>
                  </a:cubicBezTo>
                  <a:cubicBezTo>
                    <a:pt x="253" y="129"/>
                    <a:pt x="253" y="129"/>
                    <a:pt x="253" y="129"/>
                  </a:cubicBezTo>
                  <a:cubicBezTo>
                    <a:pt x="253" y="129"/>
                    <a:pt x="253" y="129"/>
                    <a:pt x="253" y="129"/>
                  </a:cubicBezTo>
                  <a:cubicBezTo>
                    <a:pt x="252" y="130"/>
                    <a:pt x="252" y="130"/>
                    <a:pt x="252" y="130"/>
                  </a:cubicBezTo>
                  <a:cubicBezTo>
                    <a:pt x="252" y="131"/>
                    <a:pt x="252" y="131"/>
                    <a:pt x="252" y="131"/>
                  </a:cubicBezTo>
                  <a:cubicBezTo>
                    <a:pt x="252" y="132"/>
                    <a:pt x="252" y="132"/>
                    <a:pt x="252" y="132"/>
                  </a:cubicBezTo>
                  <a:cubicBezTo>
                    <a:pt x="252" y="132"/>
                    <a:pt x="252" y="132"/>
                    <a:pt x="252" y="132"/>
                  </a:cubicBezTo>
                  <a:cubicBezTo>
                    <a:pt x="253" y="131"/>
                    <a:pt x="253" y="131"/>
                    <a:pt x="253" y="131"/>
                  </a:cubicBezTo>
                  <a:cubicBezTo>
                    <a:pt x="253" y="131"/>
                    <a:pt x="253" y="131"/>
                    <a:pt x="253" y="131"/>
                  </a:cubicBezTo>
                  <a:cubicBezTo>
                    <a:pt x="254" y="129"/>
                    <a:pt x="254" y="129"/>
                    <a:pt x="254" y="129"/>
                  </a:cubicBezTo>
                  <a:cubicBezTo>
                    <a:pt x="254" y="129"/>
                    <a:pt x="254" y="129"/>
                    <a:pt x="254" y="129"/>
                  </a:cubicBezTo>
                  <a:cubicBezTo>
                    <a:pt x="255" y="127"/>
                    <a:pt x="255" y="127"/>
                    <a:pt x="255" y="127"/>
                  </a:cubicBezTo>
                  <a:cubicBezTo>
                    <a:pt x="255" y="127"/>
                    <a:pt x="255" y="127"/>
                    <a:pt x="255" y="127"/>
                  </a:cubicBezTo>
                  <a:cubicBezTo>
                    <a:pt x="256" y="126"/>
                    <a:pt x="256" y="126"/>
                    <a:pt x="256" y="126"/>
                  </a:cubicBezTo>
                  <a:cubicBezTo>
                    <a:pt x="256" y="126"/>
                    <a:pt x="256" y="126"/>
                    <a:pt x="256" y="126"/>
                  </a:cubicBezTo>
                  <a:cubicBezTo>
                    <a:pt x="255" y="125"/>
                    <a:pt x="255" y="125"/>
                    <a:pt x="255" y="125"/>
                  </a:cubicBezTo>
                  <a:cubicBezTo>
                    <a:pt x="256" y="125"/>
                    <a:pt x="256" y="125"/>
                    <a:pt x="256" y="125"/>
                  </a:cubicBezTo>
                  <a:cubicBezTo>
                    <a:pt x="255" y="124"/>
                    <a:pt x="255" y="124"/>
                    <a:pt x="255" y="124"/>
                  </a:cubicBezTo>
                  <a:cubicBezTo>
                    <a:pt x="254" y="124"/>
                    <a:pt x="254" y="124"/>
                    <a:pt x="254" y="124"/>
                  </a:cubicBezTo>
                  <a:cubicBezTo>
                    <a:pt x="254" y="123"/>
                    <a:pt x="254" y="123"/>
                    <a:pt x="254" y="123"/>
                  </a:cubicBezTo>
                  <a:cubicBezTo>
                    <a:pt x="254" y="123"/>
                    <a:pt x="254" y="123"/>
                    <a:pt x="254" y="123"/>
                  </a:cubicBezTo>
                  <a:cubicBezTo>
                    <a:pt x="254" y="122"/>
                    <a:pt x="254" y="122"/>
                    <a:pt x="254" y="122"/>
                  </a:cubicBezTo>
                  <a:cubicBezTo>
                    <a:pt x="254" y="121"/>
                    <a:pt x="254" y="121"/>
                    <a:pt x="254" y="121"/>
                  </a:cubicBezTo>
                  <a:cubicBezTo>
                    <a:pt x="254" y="120"/>
                    <a:pt x="254" y="120"/>
                    <a:pt x="254" y="120"/>
                  </a:cubicBezTo>
                  <a:cubicBezTo>
                    <a:pt x="254" y="120"/>
                    <a:pt x="254" y="120"/>
                    <a:pt x="254" y="120"/>
                  </a:cubicBezTo>
                  <a:cubicBezTo>
                    <a:pt x="254" y="121"/>
                    <a:pt x="254" y="121"/>
                    <a:pt x="254" y="121"/>
                  </a:cubicBezTo>
                  <a:cubicBezTo>
                    <a:pt x="255" y="120"/>
                    <a:pt x="255" y="120"/>
                    <a:pt x="255" y="120"/>
                  </a:cubicBezTo>
                  <a:cubicBezTo>
                    <a:pt x="256" y="120"/>
                    <a:pt x="256" y="120"/>
                    <a:pt x="256" y="120"/>
                  </a:cubicBezTo>
                  <a:cubicBezTo>
                    <a:pt x="256" y="119"/>
                    <a:pt x="256" y="119"/>
                    <a:pt x="256" y="119"/>
                  </a:cubicBezTo>
                  <a:cubicBezTo>
                    <a:pt x="256" y="119"/>
                    <a:pt x="256" y="119"/>
                    <a:pt x="256" y="119"/>
                  </a:cubicBezTo>
                  <a:cubicBezTo>
                    <a:pt x="256" y="118"/>
                    <a:pt x="256" y="118"/>
                    <a:pt x="256" y="118"/>
                  </a:cubicBezTo>
                  <a:cubicBezTo>
                    <a:pt x="257" y="119"/>
                    <a:pt x="257" y="119"/>
                    <a:pt x="257" y="119"/>
                  </a:cubicBezTo>
                  <a:cubicBezTo>
                    <a:pt x="258" y="120"/>
                    <a:pt x="258" y="120"/>
                    <a:pt x="258" y="120"/>
                  </a:cubicBezTo>
                  <a:cubicBezTo>
                    <a:pt x="257" y="120"/>
                    <a:pt x="257" y="120"/>
                    <a:pt x="257" y="120"/>
                  </a:cubicBezTo>
                  <a:cubicBezTo>
                    <a:pt x="258" y="120"/>
                    <a:pt x="258" y="120"/>
                    <a:pt x="258" y="120"/>
                  </a:cubicBezTo>
                  <a:cubicBezTo>
                    <a:pt x="258" y="120"/>
                    <a:pt x="258" y="120"/>
                    <a:pt x="258" y="120"/>
                  </a:cubicBezTo>
                  <a:cubicBezTo>
                    <a:pt x="258" y="119"/>
                    <a:pt x="258" y="119"/>
                    <a:pt x="258" y="119"/>
                  </a:cubicBezTo>
                  <a:cubicBezTo>
                    <a:pt x="259" y="118"/>
                    <a:pt x="259" y="118"/>
                    <a:pt x="259" y="118"/>
                  </a:cubicBezTo>
                  <a:cubicBezTo>
                    <a:pt x="259" y="118"/>
                    <a:pt x="259" y="118"/>
                    <a:pt x="259" y="118"/>
                  </a:cubicBezTo>
                  <a:cubicBezTo>
                    <a:pt x="259" y="118"/>
                    <a:pt x="259" y="118"/>
                    <a:pt x="259" y="118"/>
                  </a:cubicBezTo>
                  <a:cubicBezTo>
                    <a:pt x="260" y="118"/>
                    <a:pt x="260" y="118"/>
                    <a:pt x="260" y="118"/>
                  </a:cubicBezTo>
                  <a:cubicBezTo>
                    <a:pt x="261" y="117"/>
                    <a:pt x="261" y="117"/>
                    <a:pt x="261" y="117"/>
                  </a:cubicBezTo>
                  <a:cubicBezTo>
                    <a:pt x="260" y="117"/>
                    <a:pt x="260" y="117"/>
                    <a:pt x="260" y="117"/>
                  </a:cubicBezTo>
                  <a:cubicBezTo>
                    <a:pt x="260" y="117"/>
                    <a:pt x="260" y="117"/>
                    <a:pt x="260" y="117"/>
                  </a:cubicBezTo>
                  <a:cubicBezTo>
                    <a:pt x="258" y="118"/>
                    <a:pt x="258" y="118"/>
                    <a:pt x="258" y="118"/>
                  </a:cubicBezTo>
                  <a:cubicBezTo>
                    <a:pt x="258" y="118"/>
                    <a:pt x="258" y="118"/>
                    <a:pt x="258" y="118"/>
                  </a:cubicBezTo>
                  <a:cubicBezTo>
                    <a:pt x="257" y="117"/>
                    <a:pt x="257" y="117"/>
                    <a:pt x="257" y="117"/>
                  </a:cubicBezTo>
                  <a:cubicBezTo>
                    <a:pt x="257" y="117"/>
                    <a:pt x="257" y="117"/>
                    <a:pt x="257" y="117"/>
                  </a:cubicBezTo>
                  <a:cubicBezTo>
                    <a:pt x="257" y="116"/>
                    <a:pt x="257" y="116"/>
                    <a:pt x="257" y="116"/>
                  </a:cubicBezTo>
                  <a:cubicBezTo>
                    <a:pt x="258" y="116"/>
                    <a:pt x="258" y="116"/>
                    <a:pt x="258" y="116"/>
                  </a:cubicBezTo>
                  <a:cubicBezTo>
                    <a:pt x="257" y="115"/>
                    <a:pt x="257" y="115"/>
                    <a:pt x="257" y="115"/>
                  </a:cubicBezTo>
                  <a:cubicBezTo>
                    <a:pt x="258" y="114"/>
                    <a:pt x="258" y="114"/>
                    <a:pt x="258" y="114"/>
                  </a:cubicBezTo>
                  <a:cubicBezTo>
                    <a:pt x="258" y="113"/>
                    <a:pt x="258" y="113"/>
                    <a:pt x="258" y="113"/>
                  </a:cubicBezTo>
                  <a:cubicBezTo>
                    <a:pt x="258" y="112"/>
                    <a:pt x="258" y="112"/>
                    <a:pt x="258" y="112"/>
                  </a:cubicBezTo>
                  <a:cubicBezTo>
                    <a:pt x="259" y="112"/>
                    <a:pt x="259" y="112"/>
                    <a:pt x="259" y="112"/>
                  </a:cubicBezTo>
                  <a:cubicBezTo>
                    <a:pt x="260" y="112"/>
                    <a:pt x="260" y="112"/>
                    <a:pt x="260" y="112"/>
                  </a:cubicBezTo>
                  <a:cubicBezTo>
                    <a:pt x="261" y="113"/>
                    <a:pt x="261" y="113"/>
                    <a:pt x="261" y="113"/>
                  </a:cubicBezTo>
                  <a:cubicBezTo>
                    <a:pt x="261" y="113"/>
                    <a:pt x="261" y="113"/>
                    <a:pt x="261" y="113"/>
                  </a:cubicBezTo>
                  <a:cubicBezTo>
                    <a:pt x="262" y="114"/>
                    <a:pt x="262" y="114"/>
                    <a:pt x="262" y="114"/>
                  </a:cubicBezTo>
                  <a:cubicBezTo>
                    <a:pt x="263" y="114"/>
                    <a:pt x="263" y="114"/>
                    <a:pt x="263" y="114"/>
                  </a:cubicBezTo>
                  <a:cubicBezTo>
                    <a:pt x="263" y="114"/>
                    <a:pt x="263" y="114"/>
                    <a:pt x="263" y="114"/>
                  </a:cubicBezTo>
                  <a:cubicBezTo>
                    <a:pt x="263" y="114"/>
                    <a:pt x="263" y="114"/>
                    <a:pt x="263" y="114"/>
                  </a:cubicBezTo>
                  <a:cubicBezTo>
                    <a:pt x="263" y="113"/>
                    <a:pt x="263" y="113"/>
                    <a:pt x="263" y="113"/>
                  </a:cubicBezTo>
                  <a:cubicBezTo>
                    <a:pt x="261" y="113"/>
                    <a:pt x="261" y="113"/>
                    <a:pt x="261" y="113"/>
                  </a:cubicBezTo>
                  <a:cubicBezTo>
                    <a:pt x="261" y="112"/>
                    <a:pt x="261" y="112"/>
                    <a:pt x="261" y="112"/>
                  </a:cubicBezTo>
                  <a:cubicBezTo>
                    <a:pt x="261" y="111"/>
                    <a:pt x="261" y="111"/>
                    <a:pt x="261" y="111"/>
                  </a:cubicBezTo>
                  <a:cubicBezTo>
                    <a:pt x="260" y="111"/>
                    <a:pt x="260" y="111"/>
                    <a:pt x="260" y="111"/>
                  </a:cubicBezTo>
                  <a:cubicBezTo>
                    <a:pt x="260" y="111"/>
                    <a:pt x="260" y="111"/>
                    <a:pt x="260" y="111"/>
                  </a:cubicBezTo>
                  <a:cubicBezTo>
                    <a:pt x="260" y="111"/>
                    <a:pt x="260" y="111"/>
                    <a:pt x="260" y="111"/>
                  </a:cubicBezTo>
                  <a:cubicBezTo>
                    <a:pt x="261" y="111"/>
                    <a:pt x="261" y="111"/>
                    <a:pt x="261" y="111"/>
                  </a:cubicBezTo>
                  <a:cubicBezTo>
                    <a:pt x="262" y="110"/>
                    <a:pt x="262" y="110"/>
                    <a:pt x="262" y="110"/>
                  </a:cubicBezTo>
                  <a:cubicBezTo>
                    <a:pt x="262" y="110"/>
                    <a:pt x="262" y="110"/>
                    <a:pt x="262" y="110"/>
                  </a:cubicBezTo>
                  <a:cubicBezTo>
                    <a:pt x="263" y="112"/>
                    <a:pt x="263" y="112"/>
                    <a:pt x="263" y="112"/>
                  </a:cubicBezTo>
                  <a:cubicBezTo>
                    <a:pt x="265" y="112"/>
                    <a:pt x="265" y="112"/>
                    <a:pt x="265" y="112"/>
                  </a:cubicBezTo>
                  <a:cubicBezTo>
                    <a:pt x="265" y="112"/>
                    <a:pt x="265" y="112"/>
                    <a:pt x="265" y="112"/>
                  </a:cubicBezTo>
                  <a:cubicBezTo>
                    <a:pt x="264" y="112"/>
                    <a:pt x="264" y="112"/>
                    <a:pt x="264" y="112"/>
                  </a:cubicBezTo>
                  <a:cubicBezTo>
                    <a:pt x="263" y="111"/>
                    <a:pt x="263" y="111"/>
                    <a:pt x="263" y="111"/>
                  </a:cubicBezTo>
                  <a:cubicBezTo>
                    <a:pt x="262" y="110"/>
                    <a:pt x="262" y="110"/>
                    <a:pt x="262" y="110"/>
                  </a:cubicBezTo>
                  <a:cubicBezTo>
                    <a:pt x="262" y="109"/>
                    <a:pt x="262" y="109"/>
                    <a:pt x="262" y="109"/>
                  </a:cubicBezTo>
                  <a:cubicBezTo>
                    <a:pt x="263" y="109"/>
                    <a:pt x="263" y="109"/>
                    <a:pt x="263" y="109"/>
                  </a:cubicBezTo>
                  <a:cubicBezTo>
                    <a:pt x="264" y="109"/>
                    <a:pt x="264" y="109"/>
                    <a:pt x="264" y="109"/>
                  </a:cubicBezTo>
                  <a:cubicBezTo>
                    <a:pt x="264" y="109"/>
                    <a:pt x="264" y="109"/>
                    <a:pt x="264" y="109"/>
                  </a:cubicBezTo>
                  <a:cubicBezTo>
                    <a:pt x="264" y="109"/>
                    <a:pt x="264" y="109"/>
                    <a:pt x="264" y="109"/>
                  </a:cubicBezTo>
                  <a:cubicBezTo>
                    <a:pt x="264" y="110"/>
                    <a:pt x="264" y="110"/>
                    <a:pt x="264" y="110"/>
                  </a:cubicBezTo>
                  <a:cubicBezTo>
                    <a:pt x="265" y="110"/>
                    <a:pt x="265" y="110"/>
                    <a:pt x="265" y="110"/>
                  </a:cubicBezTo>
                  <a:cubicBezTo>
                    <a:pt x="265" y="109"/>
                    <a:pt x="265" y="109"/>
                    <a:pt x="265" y="109"/>
                  </a:cubicBezTo>
                  <a:cubicBezTo>
                    <a:pt x="265" y="108"/>
                    <a:pt x="265" y="108"/>
                    <a:pt x="265" y="108"/>
                  </a:cubicBezTo>
                  <a:cubicBezTo>
                    <a:pt x="266" y="108"/>
                    <a:pt x="266" y="108"/>
                    <a:pt x="266" y="108"/>
                  </a:cubicBezTo>
                  <a:cubicBezTo>
                    <a:pt x="267" y="109"/>
                    <a:pt x="267" y="109"/>
                    <a:pt x="267" y="109"/>
                  </a:cubicBezTo>
                  <a:cubicBezTo>
                    <a:pt x="267" y="110"/>
                    <a:pt x="267" y="110"/>
                    <a:pt x="267" y="110"/>
                  </a:cubicBezTo>
                  <a:cubicBezTo>
                    <a:pt x="267" y="111"/>
                    <a:pt x="267" y="111"/>
                    <a:pt x="267" y="111"/>
                  </a:cubicBezTo>
                  <a:cubicBezTo>
                    <a:pt x="268" y="110"/>
                    <a:pt x="268" y="110"/>
                    <a:pt x="268" y="110"/>
                  </a:cubicBezTo>
                  <a:cubicBezTo>
                    <a:pt x="268" y="110"/>
                    <a:pt x="268" y="110"/>
                    <a:pt x="268" y="110"/>
                  </a:cubicBezTo>
                  <a:cubicBezTo>
                    <a:pt x="267" y="109"/>
                    <a:pt x="267" y="109"/>
                    <a:pt x="267" y="109"/>
                  </a:cubicBezTo>
                  <a:cubicBezTo>
                    <a:pt x="267" y="108"/>
                    <a:pt x="267" y="108"/>
                    <a:pt x="267" y="108"/>
                  </a:cubicBezTo>
                  <a:cubicBezTo>
                    <a:pt x="269" y="108"/>
                    <a:pt x="269" y="108"/>
                    <a:pt x="269" y="108"/>
                  </a:cubicBezTo>
                  <a:cubicBezTo>
                    <a:pt x="271" y="107"/>
                    <a:pt x="271" y="107"/>
                    <a:pt x="271" y="107"/>
                  </a:cubicBezTo>
                  <a:cubicBezTo>
                    <a:pt x="272" y="107"/>
                    <a:pt x="272" y="107"/>
                    <a:pt x="272" y="107"/>
                  </a:cubicBezTo>
                  <a:cubicBezTo>
                    <a:pt x="273" y="107"/>
                    <a:pt x="273" y="107"/>
                    <a:pt x="273" y="107"/>
                  </a:cubicBezTo>
                  <a:cubicBezTo>
                    <a:pt x="274" y="107"/>
                    <a:pt x="274" y="107"/>
                    <a:pt x="274" y="107"/>
                  </a:cubicBezTo>
                  <a:cubicBezTo>
                    <a:pt x="275" y="107"/>
                    <a:pt x="275" y="107"/>
                    <a:pt x="275" y="107"/>
                  </a:cubicBezTo>
                  <a:cubicBezTo>
                    <a:pt x="277" y="107"/>
                    <a:pt x="277" y="107"/>
                    <a:pt x="277" y="107"/>
                  </a:cubicBezTo>
                  <a:cubicBezTo>
                    <a:pt x="277" y="108"/>
                    <a:pt x="277" y="108"/>
                    <a:pt x="277" y="108"/>
                  </a:cubicBezTo>
                  <a:cubicBezTo>
                    <a:pt x="277" y="108"/>
                    <a:pt x="277" y="108"/>
                    <a:pt x="277" y="108"/>
                  </a:cubicBezTo>
                  <a:cubicBezTo>
                    <a:pt x="276" y="110"/>
                    <a:pt x="276" y="110"/>
                    <a:pt x="276" y="110"/>
                  </a:cubicBezTo>
                  <a:cubicBezTo>
                    <a:pt x="276" y="110"/>
                    <a:pt x="276" y="110"/>
                    <a:pt x="276" y="110"/>
                  </a:cubicBezTo>
                  <a:cubicBezTo>
                    <a:pt x="276" y="111"/>
                    <a:pt x="276" y="111"/>
                    <a:pt x="276" y="111"/>
                  </a:cubicBezTo>
                  <a:cubicBezTo>
                    <a:pt x="275" y="112"/>
                    <a:pt x="275" y="112"/>
                    <a:pt x="275" y="112"/>
                  </a:cubicBezTo>
                  <a:cubicBezTo>
                    <a:pt x="275" y="112"/>
                    <a:pt x="275" y="112"/>
                    <a:pt x="275" y="112"/>
                  </a:cubicBezTo>
                  <a:cubicBezTo>
                    <a:pt x="276" y="113"/>
                    <a:pt x="276" y="113"/>
                    <a:pt x="276" y="113"/>
                  </a:cubicBezTo>
                  <a:cubicBezTo>
                    <a:pt x="276" y="113"/>
                    <a:pt x="276" y="113"/>
                    <a:pt x="276" y="113"/>
                  </a:cubicBezTo>
                  <a:cubicBezTo>
                    <a:pt x="276" y="114"/>
                    <a:pt x="276" y="114"/>
                    <a:pt x="276" y="114"/>
                  </a:cubicBezTo>
                  <a:cubicBezTo>
                    <a:pt x="275" y="115"/>
                    <a:pt x="275" y="115"/>
                    <a:pt x="275" y="115"/>
                  </a:cubicBezTo>
                  <a:cubicBezTo>
                    <a:pt x="275" y="115"/>
                    <a:pt x="275" y="115"/>
                    <a:pt x="275" y="115"/>
                  </a:cubicBezTo>
                  <a:cubicBezTo>
                    <a:pt x="275" y="116"/>
                    <a:pt x="275" y="116"/>
                    <a:pt x="275" y="116"/>
                  </a:cubicBezTo>
                  <a:cubicBezTo>
                    <a:pt x="275" y="117"/>
                    <a:pt x="275" y="117"/>
                    <a:pt x="275" y="117"/>
                  </a:cubicBezTo>
                  <a:cubicBezTo>
                    <a:pt x="275" y="117"/>
                    <a:pt x="275" y="117"/>
                    <a:pt x="275" y="117"/>
                  </a:cubicBezTo>
                  <a:cubicBezTo>
                    <a:pt x="275" y="118"/>
                    <a:pt x="275" y="118"/>
                    <a:pt x="275" y="118"/>
                  </a:cubicBezTo>
                  <a:cubicBezTo>
                    <a:pt x="274" y="118"/>
                    <a:pt x="274" y="118"/>
                    <a:pt x="274" y="118"/>
                  </a:cubicBezTo>
                  <a:cubicBezTo>
                    <a:pt x="273" y="119"/>
                    <a:pt x="273" y="119"/>
                    <a:pt x="273" y="119"/>
                  </a:cubicBezTo>
                  <a:cubicBezTo>
                    <a:pt x="273" y="119"/>
                    <a:pt x="273" y="119"/>
                    <a:pt x="273" y="119"/>
                  </a:cubicBezTo>
                  <a:cubicBezTo>
                    <a:pt x="272" y="119"/>
                    <a:pt x="272" y="119"/>
                    <a:pt x="272" y="119"/>
                  </a:cubicBezTo>
                  <a:cubicBezTo>
                    <a:pt x="272" y="120"/>
                    <a:pt x="272" y="120"/>
                    <a:pt x="272" y="120"/>
                  </a:cubicBezTo>
                  <a:cubicBezTo>
                    <a:pt x="271" y="121"/>
                    <a:pt x="271" y="121"/>
                    <a:pt x="271" y="121"/>
                  </a:cubicBezTo>
                  <a:cubicBezTo>
                    <a:pt x="272" y="121"/>
                    <a:pt x="272" y="121"/>
                    <a:pt x="272" y="121"/>
                  </a:cubicBezTo>
                  <a:cubicBezTo>
                    <a:pt x="273" y="120"/>
                    <a:pt x="273" y="120"/>
                    <a:pt x="273" y="120"/>
                  </a:cubicBezTo>
                  <a:cubicBezTo>
                    <a:pt x="274" y="119"/>
                    <a:pt x="274" y="119"/>
                    <a:pt x="274" y="119"/>
                  </a:cubicBezTo>
                  <a:cubicBezTo>
                    <a:pt x="274" y="119"/>
                    <a:pt x="274" y="119"/>
                    <a:pt x="274" y="119"/>
                  </a:cubicBezTo>
                  <a:cubicBezTo>
                    <a:pt x="274" y="119"/>
                    <a:pt x="274" y="119"/>
                    <a:pt x="274" y="119"/>
                  </a:cubicBezTo>
                  <a:cubicBezTo>
                    <a:pt x="274" y="120"/>
                    <a:pt x="274" y="120"/>
                    <a:pt x="274" y="120"/>
                  </a:cubicBezTo>
                  <a:cubicBezTo>
                    <a:pt x="274" y="120"/>
                    <a:pt x="274" y="120"/>
                    <a:pt x="274" y="120"/>
                  </a:cubicBezTo>
                  <a:cubicBezTo>
                    <a:pt x="272" y="121"/>
                    <a:pt x="272" y="121"/>
                    <a:pt x="272" y="121"/>
                  </a:cubicBezTo>
                  <a:cubicBezTo>
                    <a:pt x="272" y="122"/>
                    <a:pt x="272" y="122"/>
                    <a:pt x="272" y="122"/>
                  </a:cubicBezTo>
                  <a:cubicBezTo>
                    <a:pt x="272" y="122"/>
                    <a:pt x="272" y="122"/>
                    <a:pt x="272" y="122"/>
                  </a:cubicBezTo>
                  <a:cubicBezTo>
                    <a:pt x="272" y="122"/>
                    <a:pt x="272" y="122"/>
                    <a:pt x="272" y="122"/>
                  </a:cubicBezTo>
                  <a:cubicBezTo>
                    <a:pt x="271" y="123"/>
                    <a:pt x="271" y="123"/>
                    <a:pt x="271" y="123"/>
                  </a:cubicBezTo>
                  <a:cubicBezTo>
                    <a:pt x="271" y="122"/>
                    <a:pt x="271" y="122"/>
                    <a:pt x="271" y="122"/>
                  </a:cubicBezTo>
                  <a:cubicBezTo>
                    <a:pt x="270" y="122"/>
                    <a:pt x="270" y="122"/>
                    <a:pt x="270" y="122"/>
                  </a:cubicBezTo>
                  <a:cubicBezTo>
                    <a:pt x="270" y="123"/>
                    <a:pt x="270" y="123"/>
                    <a:pt x="270" y="123"/>
                  </a:cubicBezTo>
                  <a:cubicBezTo>
                    <a:pt x="271" y="123"/>
                    <a:pt x="271" y="123"/>
                    <a:pt x="271" y="123"/>
                  </a:cubicBezTo>
                  <a:cubicBezTo>
                    <a:pt x="271" y="123"/>
                    <a:pt x="271" y="123"/>
                    <a:pt x="271" y="123"/>
                  </a:cubicBezTo>
                  <a:cubicBezTo>
                    <a:pt x="271" y="124"/>
                    <a:pt x="271" y="124"/>
                    <a:pt x="271" y="124"/>
                  </a:cubicBezTo>
                  <a:cubicBezTo>
                    <a:pt x="270" y="124"/>
                    <a:pt x="270" y="124"/>
                    <a:pt x="270" y="124"/>
                  </a:cubicBezTo>
                  <a:cubicBezTo>
                    <a:pt x="271" y="124"/>
                    <a:pt x="271" y="124"/>
                    <a:pt x="271" y="124"/>
                  </a:cubicBezTo>
                  <a:cubicBezTo>
                    <a:pt x="272" y="124"/>
                    <a:pt x="272" y="124"/>
                    <a:pt x="272" y="124"/>
                  </a:cubicBezTo>
                  <a:cubicBezTo>
                    <a:pt x="272" y="124"/>
                    <a:pt x="272" y="124"/>
                    <a:pt x="272" y="124"/>
                  </a:cubicBezTo>
                  <a:cubicBezTo>
                    <a:pt x="273" y="123"/>
                    <a:pt x="273" y="123"/>
                    <a:pt x="273" y="123"/>
                  </a:cubicBezTo>
                  <a:cubicBezTo>
                    <a:pt x="273" y="122"/>
                    <a:pt x="273" y="122"/>
                    <a:pt x="273" y="122"/>
                  </a:cubicBezTo>
                  <a:cubicBezTo>
                    <a:pt x="274" y="122"/>
                    <a:pt x="274" y="122"/>
                    <a:pt x="274" y="122"/>
                  </a:cubicBezTo>
                  <a:cubicBezTo>
                    <a:pt x="274" y="121"/>
                    <a:pt x="274" y="121"/>
                    <a:pt x="274" y="121"/>
                  </a:cubicBezTo>
                  <a:cubicBezTo>
                    <a:pt x="274" y="122"/>
                    <a:pt x="274" y="122"/>
                    <a:pt x="274" y="122"/>
                  </a:cubicBezTo>
                  <a:cubicBezTo>
                    <a:pt x="274" y="123"/>
                    <a:pt x="274" y="123"/>
                    <a:pt x="274" y="123"/>
                  </a:cubicBezTo>
                  <a:cubicBezTo>
                    <a:pt x="275" y="123"/>
                    <a:pt x="275" y="123"/>
                    <a:pt x="275" y="123"/>
                  </a:cubicBezTo>
                  <a:cubicBezTo>
                    <a:pt x="275" y="122"/>
                    <a:pt x="275" y="122"/>
                    <a:pt x="275" y="122"/>
                  </a:cubicBezTo>
                  <a:cubicBezTo>
                    <a:pt x="274" y="121"/>
                    <a:pt x="274" y="121"/>
                    <a:pt x="274" y="121"/>
                  </a:cubicBezTo>
                  <a:cubicBezTo>
                    <a:pt x="275" y="121"/>
                    <a:pt x="275" y="121"/>
                    <a:pt x="275" y="121"/>
                  </a:cubicBezTo>
                  <a:cubicBezTo>
                    <a:pt x="275" y="120"/>
                    <a:pt x="275" y="120"/>
                    <a:pt x="275" y="120"/>
                  </a:cubicBezTo>
                  <a:cubicBezTo>
                    <a:pt x="276" y="121"/>
                    <a:pt x="276" y="121"/>
                    <a:pt x="276" y="121"/>
                  </a:cubicBezTo>
                  <a:cubicBezTo>
                    <a:pt x="276" y="121"/>
                    <a:pt x="276" y="121"/>
                    <a:pt x="276" y="121"/>
                  </a:cubicBezTo>
                  <a:cubicBezTo>
                    <a:pt x="276" y="122"/>
                    <a:pt x="276" y="122"/>
                    <a:pt x="276" y="122"/>
                  </a:cubicBezTo>
                  <a:cubicBezTo>
                    <a:pt x="276" y="121"/>
                    <a:pt x="276" y="121"/>
                    <a:pt x="276" y="121"/>
                  </a:cubicBezTo>
                  <a:cubicBezTo>
                    <a:pt x="277" y="121"/>
                    <a:pt x="277" y="121"/>
                    <a:pt x="277" y="121"/>
                  </a:cubicBezTo>
                  <a:cubicBezTo>
                    <a:pt x="278" y="121"/>
                    <a:pt x="278" y="121"/>
                    <a:pt x="278" y="121"/>
                  </a:cubicBezTo>
                  <a:cubicBezTo>
                    <a:pt x="278" y="122"/>
                    <a:pt x="278" y="122"/>
                    <a:pt x="278" y="122"/>
                  </a:cubicBezTo>
                  <a:cubicBezTo>
                    <a:pt x="278" y="123"/>
                    <a:pt x="278" y="123"/>
                    <a:pt x="278" y="123"/>
                  </a:cubicBezTo>
                  <a:cubicBezTo>
                    <a:pt x="277" y="124"/>
                    <a:pt x="277" y="124"/>
                    <a:pt x="277" y="124"/>
                  </a:cubicBezTo>
                  <a:cubicBezTo>
                    <a:pt x="276" y="125"/>
                    <a:pt x="276" y="125"/>
                    <a:pt x="276" y="125"/>
                  </a:cubicBezTo>
                  <a:cubicBezTo>
                    <a:pt x="276" y="125"/>
                    <a:pt x="276" y="125"/>
                    <a:pt x="276" y="125"/>
                  </a:cubicBezTo>
                  <a:cubicBezTo>
                    <a:pt x="276" y="125"/>
                    <a:pt x="276" y="125"/>
                    <a:pt x="276" y="125"/>
                  </a:cubicBezTo>
                  <a:cubicBezTo>
                    <a:pt x="277" y="126"/>
                    <a:pt x="277" y="126"/>
                    <a:pt x="277" y="126"/>
                  </a:cubicBezTo>
                  <a:cubicBezTo>
                    <a:pt x="278" y="125"/>
                    <a:pt x="278" y="125"/>
                    <a:pt x="278" y="125"/>
                  </a:cubicBezTo>
                  <a:cubicBezTo>
                    <a:pt x="277" y="125"/>
                    <a:pt x="277" y="125"/>
                    <a:pt x="277" y="125"/>
                  </a:cubicBezTo>
                  <a:cubicBezTo>
                    <a:pt x="278" y="124"/>
                    <a:pt x="278" y="124"/>
                    <a:pt x="278" y="124"/>
                  </a:cubicBezTo>
                  <a:cubicBezTo>
                    <a:pt x="278" y="123"/>
                    <a:pt x="278" y="123"/>
                    <a:pt x="278" y="123"/>
                  </a:cubicBezTo>
                  <a:cubicBezTo>
                    <a:pt x="279" y="124"/>
                    <a:pt x="279" y="124"/>
                    <a:pt x="279" y="124"/>
                  </a:cubicBezTo>
                  <a:cubicBezTo>
                    <a:pt x="279" y="125"/>
                    <a:pt x="279" y="125"/>
                    <a:pt x="279" y="125"/>
                  </a:cubicBezTo>
                  <a:cubicBezTo>
                    <a:pt x="279" y="124"/>
                    <a:pt x="279" y="124"/>
                    <a:pt x="279" y="124"/>
                  </a:cubicBezTo>
                  <a:cubicBezTo>
                    <a:pt x="279" y="123"/>
                    <a:pt x="279" y="123"/>
                    <a:pt x="279" y="123"/>
                  </a:cubicBezTo>
                  <a:cubicBezTo>
                    <a:pt x="279" y="123"/>
                    <a:pt x="279" y="123"/>
                    <a:pt x="279" y="123"/>
                  </a:cubicBezTo>
                  <a:cubicBezTo>
                    <a:pt x="279" y="121"/>
                    <a:pt x="279" y="121"/>
                    <a:pt x="279" y="121"/>
                  </a:cubicBezTo>
                  <a:cubicBezTo>
                    <a:pt x="279" y="121"/>
                    <a:pt x="279" y="121"/>
                    <a:pt x="279" y="121"/>
                  </a:cubicBezTo>
                  <a:cubicBezTo>
                    <a:pt x="280" y="121"/>
                    <a:pt x="280" y="121"/>
                    <a:pt x="280" y="121"/>
                  </a:cubicBezTo>
                  <a:cubicBezTo>
                    <a:pt x="280" y="122"/>
                    <a:pt x="280" y="122"/>
                    <a:pt x="280" y="122"/>
                  </a:cubicBezTo>
                  <a:cubicBezTo>
                    <a:pt x="279" y="123"/>
                    <a:pt x="279" y="123"/>
                    <a:pt x="279" y="123"/>
                  </a:cubicBezTo>
                  <a:cubicBezTo>
                    <a:pt x="280" y="123"/>
                    <a:pt x="280" y="123"/>
                    <a:pt x="280" y="123"/>
                  </a:cubicBezTo>
                  <a:cubicBezTo>
                    <a:pt x="281" y="122"/>
                    <a:pt x="281" y="122"/>
                    <a:pt x="281" y="122"/>
                  </a:cubicBezTo>
                  <a:cubicBezTo>
                    <a:pt x="282" y="124"/>
                    <a:pt x="282" y="124"/>
                    <a:pt x="282" y="124"/>
                  </a:cubicBezTo>
                  <a:cubicBezTo>
                    <a:pt x="282" y="124"/>
                    <a:pt x="282" y="124"/>
                    <a:pt x="282" y="124"/>
                  </a:cubicBezTo>
                  <a:cubicBezTo>
                    <a:pt x="283" y="124"/>
                    <a:pt x="283" y="124"/>
                    <a:pt x="283" y="124"/>
                  </a:cubicBezTo>
                  <a:cubicBezTo>
                    <a:pt x="284" y="125"/>
                    <a:pt x="284" y="125"/>
                    <a:pt x="284" y="125"/>
                  </a:cubicBezTo>
                  <a:cubicBezTo>
                    <a:pt x="284" y="125"/>
                    <a:pt x="284" y="125"/>
                    <a:pt x="284" y="125"/>
                  </a:cubicBezTo>
                  <a:cubicBezTo>
                    <a:pt x="284" y="124"/>
                    <a:pt x="284" y="124"/>
                    <a:pt x="284" y="124"/>
                  </a:cubicBezTo>
                  <a:cubicBezTo>
                    <a:pt x="283" y="124"/>
                    <a:pt x="283" y="124"/>
                    <a:pt x="283" y="124"/>
                  </a:cubicBezTo>
                  <a:cubicBezTo>
                    <a:pt x="283" y="123"/>
                    <a:pt x="283" y="123"/>
                    <a:pt x="283" y="123"/>
                  </a:cubicBezTo>
                  <a:cubicBezTo>
                    <a:pt x="281" y="122"/>
                    <a:pt x="281" y="122"/>
                    <a:pt x="281" y="122"/>
                  </a:cubicBezTo>
                  <a:cubicBezTo>
                    <a:pt x="281" y="122"/>
                    <a:pt x="281" y="122"/>
                    <a:pt x="281" y="122"/>
                  </a:cubicBezTo>
                  <a:cubicBezTo>
                    <a:pt x="280" y="121"/>
                    <a:pt x="280" y="121"/>
                    <a:pt x="280" y="121"/>
                  </a:cubicBezTo>
                  <a:cubicBezTo>
                    <a:pt x="281" y="120"/>
                    <a:pt x="281" y="120"/>
                    <a:pt x="281" y="120"/>
                  </a:cubicBezTo>
                  <a:cubicBezTo>
                    <a:pt x="282" y="120"/>
                    <a:pt x="282" y="120"/>
                    <a:pt x="282" y="120"/>
                  </a:cubicBezTo>
                  <a:cubicBezTo>
                    <a:pt x="283" y="119"/>
                    <a:pt x="283" y="119"/>
                    <a:pt x="283" y="119"/>
                  </a:cubicBezTo>
                  <a:cubicBezTo>
                    <a:pt x="284" y="119"/>
                    <a:pt x="284" y="119"/>
                    <a:pt x="284" y="119"/>
                  </a:cubicBezTo>
                  <a:cubicBezTo>
                    <a:pt x="285" y="119"/>
                    <a:pt x="285" y="119"/>
                    <a:pt x="285" y="119"/>
                  </a:cubicBezTo>
                  <a:cubicBezTo>
                    <a:pt x="286" y="120"/>
                    <a:pt x="286" y="120"/>
                    <a:pt x="286" y="120"/>
                  </a:cubicBezTo>
                  <a:cubicBezTo>
                    <a:pt x="286" y="120"/>
                    <a:pt x="286" y="120"/>
                    <a:pt x="286" y="120"/>
                  </a:cubicBezTo>
                  <a:cubicBezTo>
                    <a:pt x="287" y="120"/>
                    <a:pt x="287" y="120"/>
                    <a:pt x="287" y="120"/>
                  </a:cubicBezTo>
                  <a:cubicBezTo>
                    <a:pt x="287" y="121"/>
                    <a:pt x="287" y="121"/>
                    <a:pt x="287" y="121"/>
                  </a:cubicBezTo>
                  <a:cubicBezTo>
                    <a:pt x="288" y="121"/>
                    <a:pt x="288" y="121"/>
                    <a:pt x="288" y="121"/>
                  </a:cubicBezTo>
                  <a:cubicBezTo>
                    <a:pt x="289" y="121"/>
                    <a:pt x="289" y="121"/>
                    <a:pt x="289" y="121"/>
                  </a:cubicBezTo>
                  <a:cubicBezTo>
                    <a:pt x="289" y="122"/>
                    <a:pt x="289" y="122"/>
                    <a:pt x="289" y="122"/>
                  </a:cubicBezTo>
                  <a:cubicBezTo>
                    <a:pt x="289" y="122"/>
                    <a:pt x="289" y="122"/>
                    <a:pt x="289" y="122"/>
                  </a:cubicBezTo>
                  <a:cubicBezTo>
                    <a:pt x="289" y="122"/>
                    <a:pt x="289" y="122"/>
                    <a:pt x="289" y="122"/>
                  </a:cubicBezTo>
                  <a:cubicBezTo>
                    <a:pt x="290" y="122"/>
                    <a:pt x="290" y="122"/>
                    <a:pt x="290" y="122"/>
                  </a:cubicBezTo>
                  <a:cubicBezTo>
                    <a:pt x="290" y="122"/>
                    <a:pt x="290" y="122"/>
                    <a:pt x="290" y="122"/>
                  </a:cubicBezTo>
                  <a:cubicBezTo>
                    <a:pt x="291" y="123"/>
                    <a:pt x="291" y="123"/>
                    <a:pt x="291" y="123"/>
                  </a:cubicBezTo>
                  <a:cubicBezTo>
                    <a:pt x="291" y="123"/>
                    <a:pt x="291" y="123"/>
                    <a:pt x="291" y="123"/>
                  </a:cubicBezTo>
                  <a:cubicBezTo>
                    <a:pt x="291" y="124"/>
                    <a:pt x="291" y="124"/>
                    <a:pt x="291" y="124"/>
                  </a:cubicBezTo>
                  <a:cubicBezTo>
                    <a:pt x="292" y="124"/>
                    <a:pt x="292" y="124"/>
                    <a:pt x="292" y="124"/>
                  </a:cubicBezTo>
                  <a:cubicBezTo>
                    <a:pt x="292" y="125"/>
                    <a:pt x="292" y="125"/>
                    <a:pt x="292" y="125"/>
                  </a:cubicBezTo>
                  <a:cubicBezTo>
                    <a:pt x="291" y="126"/>
                    <a:pt x="291" y="126"/>
                    <a:pt x="291" y="126"/>
                  </a:cubicBezTo>
                  <a:cubicBezTo>
                    <a:pt x="290" y="126"/>
                    <a:pt x="290" y="126"/>
                    <a:pt x="290" y="126"/>
                  </a:cubicBezTo>
                  <a:cubicBezTo>
                    <a:pt x="289" y="125"/>
                    <a:pt x="289" y="125"/>
                    <a:pt x="289" y="125"/>
                  </a:cubicBezTo>
                  <a:cubicBezTo>
                    <a:pt x="288" y="126"/>
                    <a:pt x="288" y="126"/>
                    <a:pt x="288" y="126"/>
                  </a:cubicBezTo>
                  <a:cubicBezTo>
                    <a:pt x="287" y="127"/>
                    <a:pt x="287" y="127"/>
                    <a:pt x="287" y="127"/>
                  </a:cubicBezTo>
                  <a:cubicBezTo>
                    <a:pt x="288" y="126"/>
                    <a:pt x="288" y="126"/>
                    <a:pt x="288" y="126"/>
                  </a:cubicBezTo>
                  <a:cubicBezTo>
                    <a:pt x="290" y="126"/>
                    <a:pt x="290" y="126"/>
                    <a:pt x="290" y="126"/>
                  </a:cubicBezTo>
                  <a:cubicBezTo>
                    <a:pt x="290" y="126"/>
                    <a:pt x="290" y="126"/>
                    <a:pt x="290" y="126"/>
                  </a:cubicBezTo>
                  <a:cubicBezTo>
                    <a:pt x="289" y="127"/>
                    <a:pt x="289" y="127"/>
                    <a:pt x="289" y="127"/>
                  </a:cubicBezTo>
                  <a:cubicBezTo>
                    <a:pt x="289" y="127"/>
                    <a:pt x="289" y="127"/>
                    <a:pt x="289" y="127"/>
                  </a:cubicBezTo>
                  <a:cubicBezTo>
                    <a:pt x="288" y="129"/>
                    <a:pt x="288" y="129"/>
                    <a:pt x="288" y="129"/>
                  </a:cubicBezTo>
                  <a:cubicBezTo>
                    <a:pt x="287" y="129"/>
                    <a:pt x="287" y="129"/>
                    <a:pt x="287" y="129"/>
                  </a:cubicBezTo>
                  <a:cubicBezTo>
                    <a:pt x="286" y="129"/>
                    <a:pt x="286" y="129"/>
                    <a:pt x="286" y="129"/>
                  </a:cubicBezTo>
                  <a:cubicBezTo>
                    <a:pt x="286" y="130"/>
                    <a:pt x="286" y="130"/>
                    <a:pt x="286" y="130"/>
                  </a:cubicBezTo>
                  <a:cubicBezTo>
                    <a:pt x="287" y="130"/>
                    <a:pt x="287" y="130"/>
                    <a:pt x="287" y="130"/>
                  </a:cubicBezTo>
                  <a:cubicBezTo>
                    <a:pt x="288" y="128"/>
                    <a:pt x="288" y="128"/>
                    <a:pt x="288" y="128"/>
                  </a:cubicBezTo>
                  <a:cubicBezTo>
                    <a:pt x="289" y="127"/>
                    <a:pt x="289" y="127"/>
                    <a:pt x="289" y="127"/>
                  </a:cubicBezTo>
                  <a:cubicBezTo>
                    <a:pt x="290" y="127"/>
                    <a:pt x="290" y="127"/>
                    <a:pt x="290" y="127"/>
                  </a:cubicBezTo>
                  <a:cubicBezTo>
                    <a:pt x="291" y="126"/>
                    <a:pt x="291" y="126"/>
                    <a:pt x="291" y="126"/>
                  </a:cubicBezTo>
                  <a:cubicBezTo>
                    <a:pt x="292" y="127"/>
                    <a:pt x="292" y="127"/>
                    <a:pt x="292" y="127"/>
                  </a:cubicBezTo>
                  <a:cubicBezTo>
                    <a:pt x="292" y="127"/>
                    <a:pt x="292" y="127"/>
                    <a:pt x="292" y="127"/>
                  </a:cubicBezTo>
                  <a:cubicBezTo>
                    <a:pt x="293" y="127"/>
                    <a:pt x="293" y="127"/>
                    <a:pt x="293" y="127"/>
                  </a:cubicBezTo>
                  <a:cubicBezTo>
                    <a:pt x="293" y="128"/>
                    <a:pt x="293" y="128"/>
                    <a:pt x="293" y="128"/>
                  </a:cubicBezTo>
                  <a:cubicBezTo>
                    <a:pt x="293" y="128"/>
                    <a:pt x="293" y="128"/>
                    <a:pt x="293" y="128"/>
                  </a:cubicBezTo>
                  <a:cubicBezTo>
                    <a:pt x="293" y="129"/>
                    <a:pt x="293" y="129"/>
                    <a:pt x="293" y="129"/>
                  </a:cubicBezTo>
                  <a:cubicBezTo>
                    <a:pt x="292" y="129"/>
                    <a:pt x="292" y="129"/>
                    <a:pt x="292" y="129"/>
                  </a:cubicBezTo>
                  <a:cubicBezTo>
                    <a:pt x="291" y="130"/>
                    <a:pt x="291" y="130"/>
                    <a:pt x="291" y="130"/>
                  </a:cubicBezTo>
                  <a:cubicBezTo>
                    <a:pt x="290" y="130"/>
                    <a:pt x="290" y="130"/>
                    <a:pt x="290" y="130"/>
                  </a:cubicBezTo>
                  <a:cubicBezTo>
                    <a:pt x="290" y="130"/>
                    <a:pt x="290" y="130"/>
                    <a:pt x="290" y="130"/>
                  </a:cubicBezTo>
                  <a:cubicBezTo>
                    <a:pt x="289" y="130"/>
                    <a:pt x="289" y="130"/>
                    <a:pt x="289" y="130"/>
                  </a:cubicBezTo>
                  <a:cubicBezTo>
                    <a:pt x="289" y="130"/>
                    <a:pt x="289" y="130"/>
                    <a:pt x="289" y="130"/>
                  </a:cubicBezTo>
                  <a:cubicBezTo>
                    <a:pt x="290" y="130"/>
                    <a:pt x="290" y="130"/>
                    <a:pt x="290" y="130"/>
                  </a:cubicBezTo>
                  <a:cubicBezTo>
                    <a:pt x="290" y="131"/>
                    <a:pt x="290" y="131"/>
                    <a:pt x="290" y="131"/>
                  </a:cubicBezTo>
                  <a:cubicBezTo>
                    <a:pt x="288" y="131"/>
                    <a:pt x="288" y="131"/>
                    <a:pt x="288" y="131"/>
                  </a:cubicBezTo>
                  <a:cubicBezTo>
                    <a:pt x="289" y="131"/>
                    <a:pt x="289" y="131"/>
                    <a:pt x="289" y="131"/>
                  </a:cubicBezTo>
                  <a:cubicBezTo>
                    <a:pt x="289" y="131"/>
                    <a:pt x="289" y="131"/>
                    <a:pt x="289" y="131"/>
                  </a:cubicBezTo>
                  <a:cubicBezTo>
                    <a:pt x="290" y="131"/>
                    <a:pt x="290" y="131"/>
                    <a:pt x="290" y="131"/>
                  </a:cubicBezTo>
                  <a:cubicBezTo>
                    <a:pt x="291" y="130"/>
                    <a:pt x="291" y="130"/>
                    <a:pt x="291" y="130"/>
                  </a:cubicBezTo>
                  <a:cubicBezTo>
                    <a:pt x="291" y="131"/>
                    <a:pt x="291" y="131"/>
                    <a:pt x="291" y="131"/>
                  </a:cubicBezTo>
                  <a:cubicBezTo>
                    <a:pt x="291" y="131"/>
                    <a:pt x="291" y="131"/>
                    <a:pt x="291" y="131"/>
                  </a:cubicBezTo>
                  <a:cubicBezTo>
                    <a:pt x="290" y="131"/>
                    <a:pt x="290" y="131"/>
                    <a:pt x="290" y="131"/>
                  </a:cubicBezTo>
                  <a:cubicBezTo>
                    <a:pt x="289" y="132"/>
                    <a:pt x="289" y="132"/>
                    <a:pt x="289" y="132"/>
                  </a:cubicBezTo>
                  <a:cubicBezTo>
                    <a:pt x="289" y="132"/>
                    <a:pt x="289" y="132"/>
                    <a:pt x="289" y="132"/>
                  </a:cubicBezTo>
                  <a:cubicBezTo>
                    <a:pt x="290" y="132"/>
                    <a:pt x="290" y="132"/>
                    <a:pt x="290" y="132"/>
                  </a:cubicBezTo>
                  <a:cubicBezTo>
                    <a:pt x="289" y="133"/>
                    <a:pt x="289" y="133"/>
                    <a:pt x="289" y="133"/>
                  </a:cubicBezTo>
                  <a:cubicBezTo>
                    <a:pt x="288" y="134"/>
                    <a:pt x="288" y="134"/>
                    <a:pt x="288" y="134"/>
                  </a:cubicBezTo>
                  <a:cubicBezTo>
                    <a:pt x="288" y="134"/>
                    <a:pt x="288" y="134"/>
                    <a:pt x="288" y="134"/>
                  </a:cubicBezTo>
                  <a:cubicBezTo>
                    <a:pt x="288" y="134"/>
                    <a:pt x="288" y="134"/>
                    <a:pt x="288" y="134"/>
                  </a:cubicBezTo>
                  <a:cubicBezTo>
                    <a:pt x="289" y="133"/>
                    <a:pt x="289" y="133"/>
                    <a:pt x="289" y="133"/>
                  </a:cubicBezTo>
                  <a:cubicBezTo>
                    <a:pt x="290" y="132"/>
                    <a:pt x="290" y="132"/>
                    <a:pt x="290" y="132"/>
                  </a:cubicBezTo>
                  <a:cubicBezTo>
                    <a:pt x="290" y="132"/>
                    <a:pt x="290" y="132"/>
                    <a:pt x="290" y="132"/>
                  </a:cubicBezTo>
                  <a:cubicBezTo>
                    <a:pt x="292" y="131"/>
                    <a:pt x="292" y="131"/>
                    <a:pt x="292" y="131"/>
                  </a:cubicBezTo>
                  <a:cubicBezTo>
                    <a:pt x="292" y="131"/>
                    <a:pt x="292" y="131"/>
                    <a:pt x="292" y="131"/>
                  </a:cubicBezTo>
                  <a:cubicBezTo>
                    <a:pt x="292" y="131"/>
                    <a:pt x="292" y="131"/>
                    <a:pt x="292" y="131"/>
                  </a:cubicBezTo>
                  <a:cubicBezTo>
                    <a:pt x="293" y="131"/>
                    <a:pt x="293" y="131"/>
                    <a:pt x="293" y="131"/>
                  </a:cubicBezTo>
                  <a:cubicBezTo>
                    <a:pt x="293" y="131"/>
                    <a:pt x="293" y="131"/>
                    <a:pt x="293" y="131"/>
                  </a:cubicBezTo>
                  <a:cubicBezTo>
                    <a:pt x="294" y="130"/>
                    <a:pt x="294" y="130"/>
                    <a:pt x="294" y="130"/>
                  </a:cubicBezTo>
                  <a:cubicBezTo>
                    <a:pt x="295" y="130"/>
                    <a:pt x="295" y="130"/>
                    <a:pt x="295" y="130"/>
                  </a:cubicBezTo>
                  <a:cubicBezTo>
                    <a:pt x="295" y="130"/>
                    <a:pt x="295" y="130"/>
                    <a:pt x="295" y="130"/>
                  </a:cubicBezTo>
                  <a:cubicBezTo>
                    <a:pt x="293" y="132"/>
                    <a:pt x="293" y="132"/>
                    <a:pt x="293" y="132"/>
                  </a:cubicBezTo>
                  <a:cubicBezTo>
                    <a:pt x="292" y="132"/>
                    <a:pt x="292" y="132"/>
                    <a:pt x="292" y="132"/>
                  </a:cubicBezTo>
                  <a:cubicBezTo>
                    <a:pt x="291" y="133"/>
                    <a:pt x="291" y="133"/>
                    <a:pt x="291" y="133"/>
                  </a:cubicBezTo>
                  <a:cubicBezTo>
                    <a:pt x="291" y="133"/>
                    <a:pt x="291" y="133"/>
                    <a:pt x="291" y="133"/>
                  </a:cubicBezTo>
                  <a:cubicBezTo>
                    <a:pt x="291" y="133"/>
                    <a:pt x="291" y="133"/>
                    <a:pt x="291" y="133"/>
                  </a:cubicBezTo>
                  <a:cubicBezTo>
                    <a:pt x="291" y="134"/>
                    <a:pt x="291" y="134"/>
                    <a:pt x="291" y="134"/>
                  </a:cubicBezTo>
                  <a:cubicBezTo>
                    <a:pt x="291" y="134"/>
                    <a:pt x="291" y="134"/>
                    <a:pt x="291" y="134"/>
                  </a:cubicBezTo>
                  <a:cubicBezTo>
                    <a:pt x="291" y="135"/>
                    <a:pt x="291" y="135"/>
                    <a:pt x="291" y="135"/>
                  </a:cubicBezTo>
                  <a:cubicBezTo>
                    <a:pt x="292" y="134"/>
                    <a:pt x="292" y="134"/>
                    <a:pt x="292" y="134"/>
                  </a:cubicBezTo>
                  <a:cubicBezTo>
                    <a:pt x="292" y="133"/>
                    <a:pt x="292" y="133"/>
                    <a:pt x="292" y="133"/>
                  </a:cubicBezTo>
                  <a:cubicBezTo>
                    <a:pt x="293" y="132"/>
                    <a:pt x="293" y="132"/>
                    <a:pt x="293" y="132"/>
                  </a:cubicBezTo>
                  <a:cubicBezTo>
                    <a:pt x="294" y="132"/>
                    <a:pt x="294" y="132"/>
                    <a:pt x="294" y="132"/>
                  </a:cubicBezTo>
                  <a:cubicBezTo>
                    <a:pt x="294" y="132"/>
                    <a:pt x="294" y="132"/>
                    <a:pt x="294" y="132"/>
                  </a:cubicBezTo>
                  <a:cubicBezTo>
                    <a:pt x="294" y="133"/>
                    <a:pt x="294" y="133"/>
                    <a:pt x="294" y="133"/>
                  </a:cubicBezTo>
                  <a:cubicBezTo>
                    <a:pt x="294" y="133"/>
                    <a:pt x="294" y="133"/>
                    <a:pt x="294" y="133"/>
                  </a:cubicBezTo>
                  <a:cubicBezTo>
                    <a:pt x="292" y="134"/>
                    <a:pt x="292" y="134"/>
                    <a:pt x="292" y="134"/>
                  </a:cubicBezTo>
                  <a:cubicBezTo>
                    <a:pt x="292" y="135"/>
                    <a:pt x="292" y="135"/>
                    <a:pt x="292" y="135"/>
                  </a:cubicBezTo>
                  <a:cubicBezTo>
                    <a:pt x="292" y="136"/>
                    <a:pt x="292" y="136"/>
                    <a:pt x="292" y="136"/>
                  </a:cubicBezTo>
                  <a:cubicBezTo>
                    <a:pt x="291" y="136"/>
                    <a:pt x="291" y="136"/>
                    <a:pt x="291" y="136"/>
                  </a:cubicBezTo>
                  <a:cubicBezTo>
                    <a:pt x="291" y="136"/>
                    <a:pt x="291" y="136"/>
                    <a:pt x="291" y="136"/>
                  </a:cubicBezTo>
                  <a:cubicBezTo>
                    <a:pt x="292" y="136"/>
                    <a:pt x="292" y="136"/>
                    <a:pt x="292" y="136"/>
                  </a:cubicBezTo>
                  <a:cubicBezTo>
                    <a:pt x="292" y="136"/>
                    <a:pt x="292" y="136"/>
                    <a:pt x="292" y="136"/>
                  </a:cubicBezTo>
                  <a:cubicBezTo>
                    <a:pt x="293" y="134"/>
                    <a:pt x="293" y="134"/>
                    <a:pt x="293" y="134"/>
                  </a:cubicBezTo>
                  <a:cubicBezTo>
                    <a:pt x="294" y="134"/>
                    <a:pt x="294" y="134"/>
                    <a:pt x="294" y="134"/>
                  </a:cubicBezTo>
                  <a:cubicBezTo>
                    <a:pt x="295" y="134"/>
                    <a:pt x="295" y="134"/>
                    <a:pt x="295" y="134"/>
                  </a:cubicBezTo>
                  <a:cubicBezTo>
                    <a:pt x="295" y="135"/>
                    <a:pt x="295" y="135"/>
                    <a:pt x="295" y="135"/>
                  </a:cubicBezTo>
                  <a:cubicBezTo>
                    <a:pt x="295" y="135"/>
                    <a:pt x="295" y="135"/>
                    <a:pt x="295" y="135"/>
                  </a:cubicBezTo>
                  <a:cubicBezTo>
                    <a:pt x="294" y="135"/>
                    <a:pt x="294" y="135"/>
                    <a:pt x="294" y="135"/>
                  </a:cubicBezTo>
                  <a:cubicBezTo>
                    <a:pt x="293" y="136"/>
                    <a:pt x="293" y="136"/>
                    <a:pt x="293" y="136"/>
                  </a:cubicBezTo>
                  <a:cubicBezTo>
                    <a:pt x="293" y="137"/>
                    <a:pt x="293" y="137"/>
                    <a:pt x="293" y="137"/>
                  </a:cubicBezTo>
                  <a:cubicBezTo>
                    <a:pt x="293" y="137"/>
                    <a:pt x="293" y="137"/>
                    <a:pt x="293" y="137"/>
                  </a:cubicBezTo>
                  <a:cubicBezTo>
                    <a:pt x="294" y="137"/>
                    <a:pt x="294" y="137"/>
                    <a:pt x="294" y="137"/>
                  </a:cubicBezTo>
                  <a:cubicBezTo>
                    <a:pt x="294" y="136"/>
                    <a:pt x="294" y="136"/>
                    <a:pt x="294" y="136"/>
                  </a:cubicBezTo>
                  <a:cubicBezTo>
                    <a:pt x="295" y="135"/>
                    <a:pt x="295" y="135"/>
                    <a:pt x="295" y="135"/>
                  </a:cubicBezTo>
                  <a:cubicBezTo>
                    <a:pt x="295" y="135"/>
                    <a:pt x="295" y="135"/>
                    <a:pt x="295" y="135"/>
                  </a:cubicBezTo>
                  <a:cubicBezTo>
                    <a:pt x="295" y="134"/>
                    <a:pt x="295" y="134"/>
                    <a:pt x="295" y="134"/>
                  </a:cubicBezTo>
                  <a:cubicBezTo>
                    <a:pt x="296" y="134"/>
                    <a:pt x="296" y="134"/>
                    <a:pt x="296" y="134"/>
                  </a:cubicBezTo>
                  <a:cubicBezTo>
                    <a:pt x="296" y="133"/>
                    <a:pt x="296" y="133"/>
                    <a:pt x="296" y="133"/>
                  </a:cubicBezTo>
                  <a:cubicBezTo>
                    <a:pt x="297" y="133"/>
                    <a:pt x="297" y="133"/>
                    <a:pt x="297" y="133"/>
                  </a:cubicBezTo>
                  <a:cubicBezTo>
                    <a:pt x="297" y="132"/>
                    <a:pt x="297" y="132"/>
                    <a:pt x="297" y="132"/>
                  </a:cubicBezTo>
                  <a:cubicBezTo>
                    <a:pt x="297" y="132"/>
                    <a:pt x="297" y="132"/>
                    <a:pt x="297" y="132"/>
                  </a:cubicBezTo>
                  <a:cubicBezTo>
                    <a:pt x="298" y="132"/>
                    <a:pt x="298" y="132"/>
                    <a:pt x="298" y="132"/>
                  </a:cubicBezTo>
                  <a:cubicBezTo>
                    <a:pt x="298" y="131"/>
                    <a:pt x="298" y="131"/>
                    <a:pt x="298" y="131"/>
                  </a:cubicBezTo>
                  <a:cubicBezTo>
                    <a:pt x="298" y="131"/>
                    <a:pt x="298" y="131"/>
                    <a:pt x="298" y="131"/>
                  </a:cubicBezTo>
                  <a:cubicBezTo>
                    <a:pt x="299" y="132"/>
                    <a:pt x="299" y="132"/>
                    <a:pt x="299" y="132"/>
                  </a:cubicBezTo>
                  <a:cubicBezTo>
                    <a:pt x="299" y="133"/>
                    <a:pt x="299" y="133"/>
                    <a:pt x="299" y="133"/>
                  </a:cubicBezTo>
                  <a:cubicBezTo>
                    <a:pt x="300" y="133"/>
                    <a:pt x="300" y="133"/>
                    <a:pt x="300" y="133"/>
                  </a:cubicBezTo>
                  <a:cubicBezTo>
                    <a:pt x="300" y="134"/>
                    <a:pt x="300" y="134"/>
                    <a:pt x="300" y="134"/>
                  </a:cubicBezTo>
                  <a:cubicBezTo>
                    <a:pt x="300" y="135"/>
                    <a:pt x="300" y="135"/>
                    <a:pt x="300" y="135"/>
                  </a:cubicBezTo>
                  <a:cubicBezTo>
                    <a:pt x="301" y="136"/>
                    <a:pt x="301" y="136"/>
                    <a:pt x="301" y="136"/>
                  </a:cubicBezTo>
                  <a:cubicBezTo>
                    <a:pt x="301" y="136"/>
                    <a:pt x="301" y="136"/>
                    <a:pt x="301" y="136"/>
                  </a:cubicBezTo>
                  <a:cubicBezTo>
                    <a:pt x="301" y="136"/>
                    <a:pt x="301" y="136"/>
                    <a:pt x="301" y="136"/>
                  </a:cubicBezTo>
                  <a:cubicBezTo>
                    <a:pt x="300" y="137"/>
                    <a:pt x="300" y="137"/>
                    <a:pt x="300" y="137"/>
                  </a:cubicBezTo>
                  <a:cubicBezTo>
                    <a:pt x="299" y="137"/>
                    <a:pt x="299" y="137"/>
                    <a:pt x="299" y="137"/>
                  </a:cubicBezTo>
                  <a:cubicBezTo>
                    <a:pt x="299" y="137"/>
                    <a:pt x="299" y="137"/>
                    <a:pt x="299" y="137"/>
                  </a:cubicBezTo>
                  <a:cubicBezTo>
                    <a:pt x="298" y="136"/>
                    <a:pt x="298" y="136"/>
                    <a:pt x="298" y="136"/>
                  </a:cubicBezTo>
                  <a:cubicBezTo>
                    <a:pt x="298" y="136"/>
                    <a:pt x="298" y="136"/>
                    <a:pt x="298" y="136"/>
                  </a:cubicBezTo>
                  <a:cubicBezTo>
                    <a:pt x="297" y="137"/>
                    <a:pt x="297" y="137"/>
                    <a:pt x="297" y="137"/>
                  </a:cubicBezTo>
                  <a:cubicBezTo>
                    <a:pt x="297" y="137"/>
                    <a:pt x="297" y="137"/>
                    <a:pt x="297" y="137"/>
                  </a:cubicBezTo>
                  <a:cubicBezTo>
                    <a:pt x="296" y="138"/>
                    <a:pt x="296" y="138"/>
                    <a:pt x="296" y="138"/>
                  </a:cubicBezTo>
                  <a:cubicBezTo>
                    <a:pt x="296" y="138"/>
                    <a:pt x="296" y="138"/>
                    <a:pt x="296" y="138"/>
                  </a:cubicBezTo>
                  <a:cubicBezTo>
                    <a:pt x="295" y="138"/>
                    <a:pt x="295" y="138"/>
                    <a:pt x="295" y="138"/>
                  </a:cubicBezTo>
                  <a:cubicBezTo>
                    <a:pt x="295" y="138"/>
                    <a:pt x="295" y="138"/>
                    <a:pt x="295" y="138"/>
                  </a:cubicBezTo>
                  <a:cubicBezTo>
                    <a:pt x="296" y="138"/>
                    <a:pt x="296" y="138"/>
                    <a:pt x="296" y="138"/>
                  </a:cubicBezTo>
                  <a:cubicBezTo>
                    <a:pt x="296" y="138"/>
                    <a:pt x="296" y="138"/>
                    <a:pt x="296" y="138"/>
                  </a:cubicBezTo>
                  <a:cubicBezTo>
                    <a:pt x="296" y="139"/>
                    <a:pt x="296" y="139"/>
                    <a:pt x="296" y="139"/>
                  </a:cubicBezTo>
                  <a:cubicBezTo>
                    <a:pt x="296" y="139"/>
                    <a:pt x="296" y="139"/>
                    <a:pt x="296" y="139"/>
                  </a:cubicBezTo>
                  <a:cubicBezTo>
                    <a:pt x="295" y="140"/>
                    <a:pt x="295" y="140"/>
                    <a:pt x="295" y="140"/>
                  </a:cubicBezTo>
                  <a:cubicBezTo>
                    <a:pt x="294" y="140"/>
                    <a:pt x="294" y="140"/>
                    <a:pt x="294" y="140"/>
                  </a:cubicBezTo>
                  <a:cubicBezTo>
                    <a:pt x="295" y="140"/>
                    <a:pt x="295" y="140"/>
                    <a:pt x="295" y="140"/>
                  </a:cubicBezTo>
                  <a:cubicBezTo>
                    <a:pt x="296" y="140"/>
                    <a:pt x="296" y="140"/>
                    <a:pt x="296" y="140"/>
                  </a:cubicBezTo>
                  <a:cubicBezTo>
                    <a:pt x="297" y="140"/>
                    <a:pt x="297" y="140"/>
                    <a:pt x="297" y="140"/>
                  </a:cubicBezTo>
                  <a:cubicBezTo>
                    <a:pt x="298" y="140"/>
                    <a:pt x="298" y="140"/>
                    <a:pt x="298" y="140"/>
                  </a:cubicBezTo>
                  <a:cubicBezTo>
                    <a:pt x="298" y="139"/>
                    <a:pt x="298" y="139"/>
                    <a:pt x="298" y="139"/>
                  </a:cubicBezTo>
                  <a:cubicBezTo>
                    <a:pt x="299" y="139"/>
                    <a:pt x="299" y="139"/>
                    <a:pt x="299" y="139"/>
                  </a:cubicBezTo>
                  <a:cubicBezTo>
                    <a:pt x="300" y="140"/>
                    <a:pt x="300" y="140"/>
                    <a:pt x="300" y="140"/>
                  </a:cubicBezTo>
                  <a:cubicBezTo>
                    <a:pt x="300" y="140"/>
                    <a:pt x="300" y="140"/>
                    <a:pt x="300" y="140"/>
                  </a:cubicBezTo>
                  <a:cubicBezTo>
                    <a:pt x="300" y="140"/>
                    <a:pt x="300" y="140"/>
                    <a:pt x="300" y="140"/>
                  </a:cubicBezTo>
                  <a:cubicBezTo>
                    <a:pt x="300" y="140"/>
                    <a:pt x="300" y="140"/>
                    <a:pt x="300" y="140"/>
                  </a:cubicBezTo>
                  <a:cubicBezTo>
                    <a:pt x="300" y="139"/>
                    <a:pt x="300" y="139"/>
                    <a:pt x="300" y="139"/>
                  </a:cubicBezTo>
                  <a:cubicBezTo>
                    <a:pt x="300" y="138"/>
                    <a:pt x="300" y="138"/>
                    <a:pt x="300" y="138"/>
                  </a:cubicBezTo>
                  <a:cubicBezTo>
                    <a:pt x="301" y="138"/>
                    <a:pt x="301" y="138"/>
                    <a:pt x="301" y="138"/>
                  </a:cubicBezTo>
                  <a:cubicBezTo>
                    <a:pt x="302" y="137"/>
                    <a:pt x="302" y="137"/>
                    <a:pt x="302" y="137"/>
                  </a:cubicBezTo>
                  <a:cubicBezTo>
                    <a:pt x="302" y="138"/>
                    <a:pt x="302" y="138"/>
                    <a:pt x="302" y="138"/>
                  </a:cubicBezTo>
                  <a:cubicBezTo>
                    <a:pt x="302" y="138"/>
                    <a:pt x="302" y="138"/>
                    <a:pt x="302" y="138"/>
                  </a:cubicBezTo>
                  <a:cubicBezTo>
                    <a:pt x="302" y="139"/>
                    <a:pt x="302" y="139"/>
                    <a:pt x="302" y="139"/>
                  </a:cubicBezTo>
                  <a:cubicBezTo>
                    <a:pt x="302" y="139"/>
                    <a:pt x="302" y="139"/>
                    <a:pt x="302" y="139"/>
                  </a:cubicBezTo>
                  <a:cubicBezTo>
                    <a:pt x="301" y="140"/>
                    <a:pt x="301" y="140"/>
                    <a:pt x="301" y="140"/>
                  </a:cubicBezTo>
                  <a:cubicBezTo>
                    <a:pt x="300" y="141"/>
                    <a:pt x="300" y="141"/>
                    <a:pt x="300" y="141"/>
                  </a:cubicBezTo>
                  <a:cubicBezTo>
                    <a:pt x="300" y="141"/>
                    <a:pt x="300" y="141"/>
                    <a:pt x="300" y="141"/>
                  </a:cubicBezTo>
                  <a:cubicBezTo>
                    <a:pt x="299" y="141"/>
                    <a:pt x="299" y="141"/>
                    <a:pt x="299" y="141"/>
                  </a:cubicBezTo>
                  <a:cubicBezTo>
                    <a:pt x="299" y="141"/>
                    <a:pt x="299" y="141"/>
                    <a:pt x="299" y="141"/>
                  </a:cubicBezTo>
                  <a:cubicBezTo>
                    <a:pt x="298" y="141"/>
                    <a:pt x="298" y="141"/>
                    <a:pt x="298" y="141"/>
                  </a:cubicBezTo>
                  <a:cubicBezTo>
                    <a:pt x="298" y="141"/>
                    <a:pt x="298" y="141"/>
                    <a:pt x="298" y="141"/>
                  </a:cubicBezTo>
                  <a:cubicBezTo>
                    <a:pt x="297" y="142"/>
                    <a:pt x="297" y="142"/>
                    <a:pt x="297" y="142"/>
                  </a:cubicBezTo>
                  <a:cubicBezTo>
                    <a:pt x="297" y="142"/>
                    <a:pt x="297" y="142"/>
                    <a:pt x="297" y="142"/>
                  </a:cubicBezTo>
                  <a:cubicBezTo>
                    <a:pt x="296" y="143"/>
                    <a:pt x="296" y="143"/>
                    <a:pt x="296" y="143"/>
                  </a:cubicBezTo>
                  <a:cubicBezTo>
                    <a:pt x="296" y="144"/>
                    <a:pt x="296" y="144"/>
                    <a:pt x="296" y="144"/>
                  </a:cubicBezTo>
                  <a:cubicBezTo>
                    <a:pt x="296" y="144"/>
                    <a:pt x="296" y="144"/>
                    <a:pt x="296" y="144"/>
                  </a:cubicBezTo>
                  <a:cubicBezTo>
                    <a:pt x="296" y="144"/>
                    <a:pt x="296" y="144"/>
                    <a:pt x="296" y="144"/>
                  </a:cubicBezTo>
                  <a:cubicBezTo>
                    <a:pt x="297" y="143"/>
                    <a:pt x="297" y="143"/>
                    <a:pt x="297" y="143"/>
                  </a:cubicBezTo>
                  <a:cubicBezTo>
                    <a:pt x="298" y="142"/>
                    <a:pt x="298" y="142"/>
                    <a:pt x="298" y="142"/>
                  </a:cubicBezTo>
                  <a:cubicBezTo>
                    <a:pt x="298" y="142"/>
                    <a:pt x="298" y="142"/>
                    <a:pt x="298" y="142"/>
                  </a:cubicBezTo>
                  <a:cubicBezTo>
                    <a:pt x="299" y="142"/>
                    <a:pt x="299" y="142"/>
                    <a:pt x="299" y="142"/>
                  </a:cubicBezTo>
                  <a:cubicBezTo>
                    <a:pt x="299" y="142"/>
                    <a:pt x="299" y="142"/>
                    <a:pt x="299" y="142"/>
                  </a:cubicBezTo>
                  <a:cubicBezTo>
                    <a:pt x="299" y="142"/>
                    <a:pt x="299" y="142"/>
                    <a:pt x="299" y="142"/>
                  </a:cubicBezTo>
                  <a:cubicBezTo>
                    <a:pt x="299" y="143"/>
                    <a:pt x="299" y="143"/>
                    <a:pt x="299" y="143"/>
                  </a:cubicBezTo>
                  <a:cubicBezTo>
                    <a:pt x="298" y="144"/>
                    <a:pt x="298" y="144"/>
                    <a:pt x="298" y="144"/>
                  </a:cubicBezTo>
                  <a:cubicBezTo>
                    <a:pt x="297" y="145"/>
                    <a:pt x="297" y="145"/>
                    <a:pt x="297" y="145"/>
                  </a:cubicBezTo>
                  <a:cubicBezTo>
                    <a:pt x="296" y="145"/>
                    <a:pt x="296" y="145"/>
                    <a:pt x="296" y="145"/>
                  </a:cubicBezTo>
                  <a:cubicBezTo>
                    <a:pt x="296" y="145"/>
                    <a:pt x="296" y="145"/>
                    <a:pt x="296" y="145"/>
                  </a:cubicBezTo>
                  <a:cubicBezTo>
                    <a:pt x="298" y="145"/>
                    <a:pt x="298" y="145"/>
                    <a:pt x="298" y="145"/>
                  </a:cubicBezTo>
                  <a:cubicBezTo>
                    <a:pt x="299" y="143"/>
                    <a:pt x="299" y="143"/>
                    <a:pt x="299" y="143"/>
                  </a:cubicBezTo>
                  <a:cubicBezTo>
                    <a:pt x="300" y="142"/>
                    <a:pt x="300" y="142"/>
                    <a:pt x="300" y="142"/>
                  </a:cubicBezTo>
                  <a:cubicBezTo>
                    <a:pt x="300" y="141"/>
                    <a:pt x="300" y="141"/>
                    <a:pt x="300" y="141"/>
                  </a:cubicBezTo>
                  <a:cubicBezTo>
                    <a:pt x="300" y="141"/>
                    <a:pt x="300" y="141"/>
                    <a:pt x="300" y="141"/>
                  </a:cubicBezTo>
                  <a:cubicBezTo>
                    <a:pt x="301" y="141"/>
                    <a:pt x="301" y="141"/>
                    <a:pt x="301" y="141"/>
                  </a:cubicBezTo>
                  <a:cubicBezTo>
                    <a:pt x="302" y="140"/>
                    <a:pt x="302" y="140"/>
                    <a:pt x="302" y="140"/>
                  </a:cubicBezTo>
                  <a:cubicBezTo>
                    <a:pt x="303" y="140"/>
                    <a:pt x="303" y="140"/>
                    <a:pt x="303" y="140"/>
                  </a:cubicBezTo>
                  <a:cubicBezTo>
                    <a:pt x="304" y="140"/>
                    <a:pt x="304" y="140"/>
                    <a:pt x="304" y="140"/>
                  </a:cubicBezTo>
                  <a:cubicBezTo>
                    <a:pt x="304" y="140"/>
                    <a:pt x="304" y="140"/>
                    <a:pt x="304" y="140"/>
                  </a:cubicBezTo>
                  <a:cubicBezTo>
                    <a:pt x="304" y="140"/>
                    <a:pt x="304" y="140"/>
                    <a:pt x="304" y="140"/>
                  </a:cubicBezTo>
                  <a:cubicBezTo>
                    <a:pt x="303" y="141"/>
                    <a:pt x="303" y="141"/>
                    <a:pt x="303" y="141"/>
                  </a:cubicBezTo>
                  <a:cubicBezTo>
                    <a:pt x="302" y="141"/>
                    <a:pt x="302" y="141"/>
                    <a:pt x="302" y="141"/>
                  </a:cubicBezTo>
                  <a:cubicBezTo>
                    <a:pt x="301" y="142"/>
                    <a:pt x="301" y="142"/>
                    <a:pt x="301" y="142"/>
                  </a:cubicBezTo>
                  <a:cubicBezTo>
                    <a:pt x="301" y="142"/>
                    <a:pt x="301" y="142"/>
                    <a:pt x="301" y="142"/>
                  </a:cubicBezTo>
                  <a:cubicBezTo>
                    <a:pt x="301" y="142"/>
                    <a:pt x="301" y="142"/>
                    <a:pt x="301" y="142"/>
                  </a:cubicBezTo>
                  <a:cubicBezTo>
                    <a:pt x="302" y="142"/>
                    <a:pt x="302" y="142"/>
                    <a:pt x="302" y="142"/>
                  </a:cubicBezTo>
                  <a:cubicBezTo>
                    <a:pt x="303" y="142"/>
                    <a:pt x="303" y="142"/>
                    <a:pt x="303" y="142"/>
                  </a:cubicBezTo>
                  <a:cubicBezTo>
                    <a:pt x="304" y="141"/>
                    <a:pt x="304" y="141"/>
                    <a:pt x="304" y="141"/>
                  </a:cubicBezTo>
                  <a:cubicBezTo>
                    <a:pt x="304" y="141"/>
                    <a:pt x="304" y="141"/>
                    <a:pt x="304" y="141"/>
                  </a:cubicBezTo>
                  <a:cubicBezTo>
                    <a:pt x="305" y="141"/>
                    <a:pt x="305" y="141"/>
                    <a:pt x="305" y="141"/>
                  </a:cubicBezTo>
                  <a:cubicBezTo>
                    <a:pt x="305" y="140"/>
                    <a:pt x="305" y="140"/>
                    <a:pt x="305" y="140"/>
                  </a:cubicBezTo>
                  <a:cubicBezTo>
                    <a:pt x="306" y="140"/>
                    <a:pt x="306" y="140"/>
                    <a:pt x="306" y="140"/>
                  </a:cubicBezTo>
                  <a:cubicBezTo>
                    <a:pt x="306" y="141"/>
                    <a:pt x="306" y="141"/>
                    <a:pt x="306" y="141"/>
                  </a:cubicBezTo>
                  <a:cubicBezTo>
                    <a:pt x="307" y="142"/>
                    <a:pt x="307" y="142"/>
                    <a:pt x="307" y="142"/>
                  </a:cubicBezTo>
                  <a:cubicBezTo>
                    <a:pt x="308" y="143"/>
                    <a:pt x="308" y="143"/>
                    <a:pt x="308" y="143"/>
                  </a:cubicBezTo>
                  <a:cubicBezTo>
                    <a:pt x="308" y="143"/>
                    <a:pt x="308" y="143"/>
                    <a:pt x="308" y="143"/>
                  </a:cubicBezTo>
                  <a:cubicBezTo>
                    <a:pt x="309" y="144"/>
                    <a:pt x="309" y="144"/>
                    <a:pt x="309" y="144"/>
                  </a:cubicBezTo>
                  <a:cubicBezTo>
                    <a:pt x="308" y="144"/>
                    <a:pt x="308" y="144"/>
                    <a:pt x="308" y="144"/>
                  </a:cubicBezTo>
                  <a:cubicBezTo>
                    <a:pt x="308" y="145"/>
                    <a:pt x="308" y="145"/>
                    <a:pt x="308" y="145"/>
                  </a:cubicBezTo>
                  <a:cubicBezTo>
                    <a:pt x="307" y="145"/>
                    <a:pt x="307" y="145"/>
                    <a:pt x="307" y="145"/>
                  </a:cubicBezTo>
                  <a:cubicBezTo>
                    <a:pt x="307" y="144"/>
                    <a:pt x="307" y="144"/>
                    <a:pt x="307" y="144"/>
                  </a:cubicBezTo>
                  <a:cubicBezTo>
                    <a:pt x="307" y="144"/>
                    <a:pt x="307" y="144"/>
                    <a:pt x="307" y="144"/>
                  </a:cubicBezTo>
                  <a:cubicBezTo>
                    <a:pt x="307" y="144"/>
                    <a:pt x="307" y="144"/>
                    <a:pt x="307" y="144"/>
                  </a:cubicBezTo>
                  <a:cubicBezTo>
                    <a:pt x="306" y="145"/>
                    <a:pt x="306" y="145"/>
                    <a:pt x="306" y="145"/>
                  </a:cubicBezTo>
                  <a:cubicBezTo>
                    <a:pt x="306" y="145"/>
                    <a:pt x="306" y="145"/>
                    <a:pt x="306" y="145"/>
                  </a:cubicBezTo>
                  <a:cubicBezTo>
                    <a:pt x="304" y="145"/>
                    <a:pt x="304" y="145"/>
                    <a:pt x="304" y="145"/>
                  </a:cubicBezTo>
                  <a:cubicBezTo>
                    <a:pt x="304" y="146"/>
                    <a:pt x="304" y="146"/>
                    <a:pt x="304" y="146"/>
                  </a:cubicBezTo>
                  <a:cubicBezTo>
                    <a:pt x="303" y="146"/>
                    <a:pt x="303" y="146"/>
                    <a:pt x="303" y="146"/>
                  </a:cubicBezTo>
                  <a:cubicBezTo>
                    <a:pt x="302" y="146"/>
                    <a:pt x="302" y="146"/>
                    <a:pt x="302" y="146"/>
                  </a:cubicBezTo>
                  <a:cubicBezTo>
                    <a:pt x="301" y="146"/>
                    <a:pt x="301" y="146"/>
                    <a:pt x="301" y="146"/>
                  </a:cubicBezTo>
                  <a:cubicBezTo>
                    <a:pt x="300" y="147"/>
                    <a:pt x="300" y="147"/>
                    <a:pt x="300" y="147"/>
                  </a:cubicBezTo>
                  <a:cubicBezTo>
                    <a:pt x="300" y="147"/>
                    <a:pt x="300" y="147"/>
                    <a:pt x="300" y="147"/>
                  </a:cubicBezTo>
                  <a:cubicBezTo>
                    <a:pt x="301" y="147"/>
                    <a:pt x="301" y="147"/>
                    <a:pt x="301" y="147"/>
                  </a:cubicBezTo>
                  <a:cubicBezTo>
                    <a:pt x="301" y="148"/>
                    <a:pt x="301" y="148"/>
                    <a:pt x="301" y="148"/>
                  </a:cubicBezTo>
                  <a:cubicBezTo>
                    <a:pt x="299" y="148"/>
                    <a:pt x="299" y="148"/>
                    <a:pt x="299" y="148"/>
                  </a:cubicBezTo>
                  <a:cubicBezTo>
                    <a:pt x="299" y="148"/>
                    <a:pt x="299" y="148"/>
                    <a:pt x="299" y="148"/>
                  </a:cubicBezTo>
                  <a:cubicBezTo>
                    <a:pt x="301" y="148"/>
                    <a:pt x="301" y="148"/>
                    <a:pt x="301" y="148"/>
                  </a:cubicBezTo>
                  <a:cubicBezTo>
                    <a:pt x="301" y="147"/>
                    <a:pt x="301" y="147"/>
                    <a:pt x="301" y="147"/>
                  </a:cubicBezTo>
                  <a:cubicBezTo>
                    <a:pt x="303" y="146"/>
                    <a:pt x="303" y="146"/>
                    <a:pt x="303" y="146"/>
                  </a:cubicBezTo>
                  <a:cubicBezTo>
                    <a:pt x="304" y="146"/>
                    <a:pt x="304" y="146"/>
                    <a:pt x="304" y="146"/>
                  </a:cubicBezTo>
                  <a:cubicBezTo>
                    <a:pt x="304" y="146"/>
                    <a:pt x="304" y="146"/>
                    <a:pt x="304" y="146"/>
                  </a:cubicBezTo>
                  <a:cubicBezTo>
                    <a:pt x="305" y="146"/>
                    <a:pt x="305" y="146"/>
                    <a:pt x="305" y="146"/>
                  </a:cubicBezTo>
                  <a:cubicBezTo>
                    <a:pt x="306" y="146"/>
                    <a:pt x="306" y="146"/>
                    <a:pt x="306" y="146"/>
                  </a:cubicBezTo>
                  <a:cubicBezTo>
                    <a:pt x="306" y="146"/>
                    <a:pt x="306" y="146"/>
                    <a:pt x="306" y="146"/>
                  </a:cubicBezTo>
                  <a:cubicBezTo>
                    <a:pt x="305" y="147"/>
                    <a:pt x="305" y="147"/>
                    <a:pt x="305" y="147"/>
                  </a:cubicBezTo>
                  <a:cubicBezTo>
                    <a:pt x="305" y="148"/>
                    <a:pt x="305" y="148"/>
                    <a:pt x="305" y="148"/>
                  </a:cubicBezTo>
                  <a:cubicBezTo>
                    <a:pt x="304" y="148"/>
                    <a:pt x="304" y="148"/>
                    <a:pt x="304" y="148"/>
                  </a:cubicBezTo>
                  <a:cubicBezTo>
                    <a:pt x="304" y="148"/>
                    <a:pt x="304" y="148"/>
                    <a:pt x="304" y="148"/>
                  </a:cubicBezTo>
                  <a:cubicBezTo>
                    <a:pt x="303" y="148"/>
                    <a:pt x="303" y="148"/>
                    <a:pt x="303" y="148"/>
                  </a:cubicBezTo>
                  <a:cubicBezTo>
                    <a:pt x="302" y="149"/>
                    <a:pt x="302" y="149"/>
                    <a:pt x="302" y="149"/>
                  </a:cubicBezTo>
                  <a:cubicBezTo>
                    <a:pt x="302" y="149"/>
                    <a:pt x="302" y="149"/>
                    <a:pt x="302" y="149"/>
                  </a:cubicBezTo>
                  <a:cubicBezTo>
                    <a:pt x="301" y="149"/>
                    <a:pt x="301" y="149"/>
                    <a:pt x="301" y="149"/>
                  </a:cubicBezTo>
                  <a:cubicBezTo>
                    <a:pt x="301" y="149"/>
                    <a:pt x="301" y="149"/>
                    <a:pt x="301" y="149"/>
                  </a:cubicBezTo>
                  <a:cubicBezTo>
                    <a:pt x="300" y="150"/>
                    <a:pt x="300" y="150"/>
                    <a:pt x="300" y="150"/>
                  </a:cubicBezTo>
                  <a:cubicBezTo>
                    <a:pt x="300" y="150"/>
                    <a:pt x="300" y="150"/>
                    <a:pt x="300" y="150"/>
                  </a:cubicBezTo>
                  <a:cubicBezTo>
                    <a:pt x="301" y="149"/>
                    <a:pt x="301" y="149"/>
                    <a:pt x="301" y="149"/>
                  </a:cubicBezTo>
                  <a:cubicBezTo>
                    <a:pt x="302" y="150"/>
                    <a:pt x="302" y="150"/>
                    <a:pt x="302" y="150"/>
                  </a:cubicBezTo>
                  <a:cubicBezTo>
                    <a:pt x="302" y="150"/>
                    <a:pt x="302" y="150"/>
                    <a:pt x="302" y="150"/>
                  </a:cubicBezTo>
                  <a:cubicBezTo>
                    <a:pt x="303" y="149"/>
                    <a:pt x="303" y="149"/>
                    <a:pt x="303" y="149"/>
                  </a:cubicBezTo>
                  <a:cubicBezTo>
                    <a:pt x="304" y="148"/>
                    <a:pt x="304" y="148"/>
                    <a:pt x="304" y="148"/>
                  </a:cubicBezTo>
                  <a:cubicBezTo>
                    <a:pt x="304" y="148"/>
                    <a:pt x="304" y="148"/>
                    <a:pt x="304" y="148"/>
                  </a:cubicBezTo>
                  <a:cubicBezTo>
                    <a:pt x="305" y="148"/>
                    <a:pt x="305" y="148"/>
                    <a:pt x="305" y="148"/>
                  </a:cubicBezTo>
                  <a:cubicBezTo>
                    <a:pt x="306" y="149"/>
                    <a:pt x="306" y="149"/>
                    <a:pt x="306" y="149"/>
                  </a:cubicBezTo>
                  <a:cubicBezTo>
                    <a:pt x="306" y="148"/>
                    <a:pt x="306" y="148"/>
                    <a:pt x="306" y="148"/>
                  </a:cubicBezTo>
                  <a:cubicBezTo>
                    <a:pt x="307" y="148"/>
                    <a:pt x="307" y="148"/>
                    <a:pt x="307" y="148"/>
                  </a:cubicBezTo>
                  <a:cubicBezTo>
                    <a:pt x="307" y="147"/>
                    <a:pt x="307" y="147"/>
                    <a:pt x="307" y="147"/>
                  </a:cubicBezTo>
                  <a:cubicBezTo>
                    <a:pt x="307" y="147"/>
                    <a:pt x="307" y="147"/>
                    <a:pt x="307" y="147"/>
                  </a:cubicBezTo>
                  <a:cubicBezTo>
                    <a:pt x="307" y="147"/>
                    <a:pt x="307" y="147"/>
                    <a:pt x="307" y="147"/>
                  </a:cubicBezTo>
                  <a:cubicBezTo>
                    <a:pt x="308" y="146"/>
                    <a:pt x="308" y="146"/>
                    <a:pt x="308" y="146"/>
                  </a:cubicBezTo>
                  <a:cubicBezTo>
                    <a:pt x="308" y="146"/>
                    <a:pt x="308" y="146"/>
                    <a:pt x="308" y="146"/>
                  </a:cubicBezTo>
                  <a:cubicBezTo>
                    <a:pt x="308" y="145"/>
                    <a:pt x="308" y="145"/>
                    <a:pt x="308" y="145"/>
                  </a:cubicBezTo>
                  <a:cubicBezTo>
                    <a:pt x="308" y="146"/>
                    <a:pt x="308" y="146"/>
                    <a:pt x="308" y="146"/>
                  </a:cubicBezTo>
                  <a:cubicBezTo>
                    <a:pt x="309" y="146"/>
                    <a:pt x="309" y="146"/>
                    <a:pt x="309" y="146"/>
                  </a:cubicBezTo>
                  <a:cubicBezTo>
                    <a:pt x="309" y="146"/>
                    <a:pt x="309" y="146"/>
                    <a:pt x="309" y="146"/>
                  </a:cubicBezTo>
                  <a:cubicBezTo>
                    <a:pt x="310" y="148"/>
                    <a:pt x="310" y="148"/>
                    <a:pt x="310" y="148"/>
                  </a:cubicBezTo>
                  <a:cubicBezTo>
                    <a:pt x="310" y="149"/>
                    <a:pt x="310" y="149"/>
                    <a:pt x="310" y="149"/>
                  </a:cubicBezTo>
                  <a:cubicBezTo>
                    <a:pt x="310" y="150"/>
                    <a:pt x="310" y="150"/>
                    <a:pt x="310" y="150"/>
                  </a:cubicBezTo>
                  <a:cubicBezTo>
                    <a:pt x="310" y="150"/>
                    <a:pt x="310" y="150"/>
                    <a:pt x="310" y="150"/>
                  </a:cubicBezTo>
                  <a:cubicBezTo>
                    <a:pt x="310" y="151"/>
                    <a:pt x="310" y="151"/>
                    <a:pt x="310" y="151"/>
                  </a:cubicBezTo>
                  <a:cubicBezTo>
                    <a:pt x="309" y="151"/>
                    <a:pt x="309" y="151"/>
                    <a:pt x="309" y="151"/>
                  </a:cubicBezTo>
                  <a:cubicBezTo>
                    <a:pt x="308" y="150"/>
                    <a:pt x="308" y="150"/>
                    <a:pt x="308" y="150"/>
                  </a:cubicBezTo>
                  <a:cubicBezTo>
                    <a:pt x="307" y="150"/>
                    <a:pt x="307" y="150"/>
                    <a:pt x="307" y="150"/>
                  </a:cubicBezTo>
                  <a:cubicBezTo>
                    <a:pt x="307" y="150"/>
                    <a:pt x="307" y="150"/>
                    <a:pt x="307" y="150"/>
                  </a:cubicBezTo>
                  <a:cubicBezTo>
                    <a:pt x="306" y="151"/>
                    <a:pt x="306" y="151"/>
                    <a:pt x="306" y="151"/>
                  </a:cubicBezTo>
                  <a:cubicBezTo>
                    <a:pt x="305" y="151"/>
                    <a:pt x="305" y="151"/>
                    <a:pt x="305" y="151"/>
                  </a:cubicBezTo>
                  <a:cubicBezTo>
                    <a:pt x="305" y="151"/>
                    <a:pt x="305" y="151"/>
                    <a:pt x="305" y="151"/>
                  </a:cubicBezTo>
                  <a:cubicBezTo>
                    <a:pt x="304" y="151"/>
                    <a:pt x="304" y="151"/>
                    <a:pt x="304" y="151"/>
                  </a:cubicBezTo>
                  <a:cubicBezTo>
                    <a:pt x="304" y="151"/>
                    <a:pt x="304" y="151"/>
                    <a:pt x="304" y="151"/>
                  </a:cubicBezTo>
                  <a:cubicBezTo>
                    <a:pt x="303" y="151"/>
                    <a:pt x="303" y="151"/>
                    <a:pt x="303" y="151"/>
                  </a:cubicBezTo>
                  <a:cubicBezTo>
                    <a:pt x="303" y="152"/>
                    <a:pt x="303" y="152"/>
                    <a:pt x="303" y="152"/>
                  </a:cubicBezTo>
                  <a:cubicBezTo>
                    <a:pt x="305" y="151"/>
                    <a:pt x="305" y="151"/>
                    <a:pt x="305" y="151"/>
                  </a:cubicBezTo>
                  <a:cubicBezTo>
                    <a:pt x="305" y="152"/>
                    <a:pt x="305" y="152"/>
                    <a:pt x="305" y="152"/>
                  </a:cubicBezTo>
                  <a:cubicBezTo>
                    <a:pt x="307" y="153"/>
                    <a:pt x="307" y="153"/>
                    <a:pt x="307" y="153"/>
                  </a:cubicBezTo>
                  <a:cubicBezTo>
                    <a:pt x="307" y="153"/>
                    <a:pt x="307" y="153"/>
                    <a:pt x="307" y="153"/>
                  </a:cubicBezTo>
                  <a:cubicBezTo>
                    <a:pt x="308" y="153"/>
                    <a:pt x="308" y="153"/>
                    <a:pt x="308" y="153"/>
                  </a:cubicBezTo>
                  <a:cubicBezTo>
                    <a:pt x="308" y="153"/>
                    <a:pt x="308" y="153"/>
                    <a:pt x="308" y="153"/>
                  </a:cubicBezTo>
                  <a:cubicBezTo>
                    <a:pt x="309" y="153"/>
                    <a:pt x="309" y="153"/>
                    <a:pt x="309" y="153"/>
                  </a:cubicBezTo>
                  <a:cubicBezTo>
                    <a:pt x="309" y="153"/>
                    <a:pt x="309" y="153"/>
                    <a:pt x="309" y="153"/>
                  </a:cubicBezTo>
                  <a:cubicBezTo>
                    <a:pt x="310" y="154"/>
                    <a:pt x="310" y="154"/>
                    <a:pt x="310" y="154"/>
                  </a:cubicBezTo>
                  <a:cubicBezTo>
                    <a:pt x="310" y="154"/>
                    <a:pt x="310" y="154"/>
                    <a:pt x="310" y="154"/>
                  </a:cubicBezTo>
                  <a:cubicBezTo>
                    <a:pt x="311" y="155"/>
                    <a:pt x="311" y="155"/>
                    <a:pt x="311" y="155"/>
                  </a:cubicBezTo>
                  <a:cubicBezTo>
                    <a:pt x="311" y="156"/>
                    <a:pt x="311" y="156"/>
                    <a:pt x="311" y="156"/>
                  </a:cubicBezTo>
                  <a:cubicBezTo>
                    <a:pt x="310" y="156"/>
                    <a:pt x="310" y="156"/>
                    <a:pt x="310" y="156"/>
                  </a:cubicBezTo>
                  <a:cubicBezTo>
                    <a:pt x="310" y="156"/>
                    <a:pt x="310" y="156"/>
                    <a:pt x="310" y="156"/>
                  </a:cubicBezTo>
                  <a:cubicBezTo>
                    <a:pt x="309" y="155"/>
                    <a:pt x="309" y="155"/>
                    <a:pt x="309" y="155"/>
                  </a:cubicBezTo>
                  <a:cubicBezTo>
                    <a:pt x="309" y="155"/>
                    <a:pt x="309" y="155"/>
                    <a:pt x="309" y="155"/>
                  </a:cubicBezTo>
                  <a:cubicBezTo>
                    <a:pt x="309" y="156"/>
                    <a:pt x="309" y="156"/>
                    <a:pt x="309" y="156"/>
                  </a:cubicBezTo>
                  <a:cubicBezTo>
                    <a:pt x="308" y="156"/>
                    <a:pt x="308" y="156"/>
                    <a:pt x="308" y="156"/>
                  </a:cubicBezTo>
                  <a:cubicBezTo>
                    <a:pt x="308" y="155"/>
                    <a:pt x="308" y="155"/>
                    <a:pt x="308" y="155"/>
                  </a:cubicBezTo>
                  <a:cubicBezTo>
                    <a:pt x="308" y="155"/>
                    <a:pt x="308" y="155"/>
                    <a:pt x="308" y="155"/>
                  </a:cubicBezTo>
                  <a:cubicBezTo>
                    <a:pt x="307" y="155"/>
                    <a:pt x="307" y="155"/>
                    <a:pt x="307" y="155"/>
                  </a:cubicBezTo>
                  <a:cubicBezTo>
                    <a:pt x="306" y="154"/>
                    <a:pt x="306" y="154"/>
                    <a:pt x="306" y="154"/>
                  </a:cubicBezTo>
                  <a:cubicBezTo>
                    <a:pt x="306" y="154"/>
                    <a:pt x="306" y="154"/>
                    <a:pt x="306" y="154"/>
                  </a:cubicBezTo>
                  <a:cubicBezTo>
                    <a:pt x="305" y="154"/>
                    <a:pt x="305" y="154"/>
                    <a:pt x="305" y="154"/>
                  </a:cubicBezTo>
                  <a:cubicBezTo>
                    <a:pt x="304" y="154"/>
                    <a:pt x="304" y="154"/>
                    <a:pt x="304" y="154"/>
                  </a:cubicBezTo>
                  <a:cubicBezTo>
                    <a:pt x="304" y="154"/>
                    <a:pt x="304" y="154"/>
                    <a:pt x="304" y="154"/>
                  </a:cubicBezTo>
                  <a:cubicBezTo>
                    <a:pt x="304" y="154"/>
                    <a:pt x="304" y="154"/>
                    <a:pt x="304" y="154"/>
                  </a:cubicBezTo>
                  <a:cubicBezTo>
                    <a:pt x="305" y="154"/>
                    <a:pt x="305" y="154"/>
                    <a:pt x="305" y="154"/>
                  </a:cubicBezTo>
                  <a:cubicBezTo>
                    <a:pt x="305" y="155"/>
                    <a:pt x="305" y="155"/>
                    <a:pt x="305" y="155"/>
                  </a:cubicBezTo>
                  <a:cubicBezTo>
                    <a:pt x="305" y="155"/>
                    <a:pt x="305" y="155"/>
                    <a:pt x="305" y="155"/>
                  </a:cubicBezTo>
                  <a:cubicBezTo>
                    <a:pt x="304" y="155"/>
                    <a:pt x="304" y="155"/>
                    <a:pt x="304" y="155"/>
                  </a:cubicBezTo>
                  <a:cubicBezTo>
                    <a:pt x="304" y="155"/>
                    <a:pt x="304" y="155"/>
                    <a:pt x="304" y="155"/>
                  </a:cubicBezTo>
                  <a:cubicBezTo>
                    <a:pt x="303" y="155"/>
                    <a:pt x="303" y="155"/>
                    <a:pt x="303" y="155"/>
                  </a:cubicBezTo>
                  <a:cubicBezTo>
                    <a:pt x="302" y="156"/>
                    <a:pt x="302" y="156"/>
                    <a:pt x="302" y="156"/>
                  </a:cubicBezTo>
                  <a:cubicBezTo>
                    <a:pt x="302" y="156"/>
                    <a:pt x="302" y="156"/>
                    <a:pt x="302" y="156"/>
                  </a:cubicBezTo>
                  <a:cubicBezTo>
                    <a:pt x="303" y="156"/>
                    <a:pt x="303" y="156"/>
                    <a:pt x="303" y="156"/>
                  </a:cubicBezTo>
                  <a:cubicBezTo>
                    <a:pt x="303" y="156"/>
                    <a:pt x="303" y="156"/>
                    <a:pt x="303" y="156"/>
                  </a:cubicBezTo>
                  <a:cubicBezTo>
                    <a:pt x="304" y="156"/>
                    <a:pt x="304" y="156"/>
                    <a:pt x="304" y="156"/>
                  </a:cubicBezTo>
                  <a:cubicBezTo>
                    <a:pt x="304" y="155"/>
                    <a:pt x="304" y="155"/>
                    <a:pt x="304" y="155"/>
                  </a:cubicBezTo>
                  <a:cubicBezTo>
                    <a:pt x="305" y="155"/>
                    <a:pt x="305" y="155"/>
                    <a:pt x="305" y="155"/>
                  </a:cubicBezTo>
                  <a:cubicBezTo>
                    <a:pt x="306" y="156"/>
                    <a:pt x="306" y="156"/>
                    <a:pt x="306" y="156"/>
                  </a:cubicBezTo>
                  <a:cubicBezTo>
                    <a:pt x="306" y="156"/>
                    <a:pt x="306" y="156"/>
                    <a:pt x="306" y="156"/>
                  </a:cubicBezTo>
                  <a:cubicBezTo>
                    <a:pt x="306" y="156"/>
                    <a:pt x="306" y="156"/>
                    <a:pt x="306" y="156"/>
                  </a:cubicBezTo>
                  <a:cubicBezTo>
                    <a:pt x="306" y="157"/>
                    <a:pt x="306" y="157"/>
                    <a:pt x="306" y="157"/>
                  </a:cubicBezTo>
                  <a:cubicBezTo>
                    <a:pt x="306" y="157"/>
                    <a:pt x="306" y="157"/>
                    <a:pt x="306" y="157"/>
                  </a:cubicBezTo>
                  <a:cubicBezTo>
                    <a:pt x="305" y="157"/>
                    <a:pt x="305" y="157"/>
                    <a:pt x="305" y="157"/>
                  </a:cubicBezTo>
                  <a:cubicBezTo>
                    <a:pt x="305" y="157"/>
                    <a:pt x="305" y="157"/>
                    <a:pt x="305" y="157"/>
                  </a:cubicBezTo>
                  <a:cubicBezTo>
                    <a:pt x="304" y="157"/>
                    <a:pt x="304" y="157"/>
                    <a:pt x="304" y="157"/>
                  </a:cubicBezTo>
                  <a:cubicBezTo>
                    <a:pt x="304" y="156"/>
                    <a:pt x="304" y="156"/>
                    <a:pt x="304" y="156"/>
                  </a:cubicBezTo>
                  <a:cubicBezTo>
                    <a:pt x="304" y="157"/>
                    <a:pt x="304" y="157"/>
                    <a:pt x="304" y="157"/>
                  </a:cubicBezTo>
                  <a:cubicBezTo>
                    <a:pt x="304" y="157"/>
                    <a:pt x="304" y="157"/>
                    <a:pt x="304" y="157"/>
                  </a:cubicBezTo>
                  <a:cubicBezTo>
                    <a:pt x="304" y="157"/>
                    <a:pt x="304" y="157"/>
                    <a:pt x="304" y="157"/>
                  </a:cubicBezTo>
                  <a:cubicBezTo>
                    <a:pt x="305" y="157"/>
                    <a:pt x="305" y="157"/>
                    <a:pt x="305" y="157"/>
                  </a:cubicBezTo>
                  <a:cubicBezTo>
                    <a:pt x="305" y="158"/>
                    <a:pt x="305" y="158"/>
                    <a:pt x="305" y="158"/>
                  </a:cubicBezTo>
                  <a:cubicBezTo>
                    <a:pt x="305" y="158"/>
                    <a:pt x="305" y="158"/>
                    <a:pt x="305" y="158"/>
                  </a:cubicBezTo>
                  <a:cubicBezTo>
                    <a:pt x="305" y="159"/>
                    <a:pt x="305" y="159"/>
                    <a:pt x="305" y="159"/>
                  </a:cubicBezTo>
                  <a:cubicBezTo>
                    <a:pt x="305" y="159"/>
                    <a:pt x="305" y="159"/>
                    <a:pt x="305" y="159"/>
                  </a:cubicBezTo>
                  <a:cubicBezTo>
                    <a:pt x="303" y="158"/>
                    <a:pt x="303" y="158"/>
                    <a:pt x="303" y="158"/>
                  </a:cubicBezTo>
                  <a:cubicBezTo>
                    <a:pt x="302" y="158"/>
                    <a:pt x="302" y="158"/>
                    <a:pt x="302" y="158"/>
                  </a:cubicBezTo>
                  <a:cubicBezTo>
                    <a:pt x="301" y="158"/>
                    <a:pt x="301" y="158"/>
                    <a:pt x="301" y="158"/>
                  </a:cubicBezTo>
                  <a:cubicBezTo>
                    <a:pt x="300" y="158"/>
                    <a:pt x="300" y="158"/>
                    <a:pt x="300" y="158"/>
                  </a:cubicBezTo>
                  <a:cubicBezTo>
                    <a:pt x="300" y="158"/>
                    <a:pt x="300" y="158"/>
                    <a:pt x="300" y="158"/>
                  </a:cubicBezTo>
                  <a:cubicBezTo>
                    <a:pt x="301" y="158"/>
                    <a:pt x="301" y="158"/>
                    <a:pt x="301" y="158"/>
                  </a:cubicBezTo>
                  <a:cubicBezTo>
                    <a:pt x="303" y="159"/>
                    <a:pt x="303" y="159"/>
                    <a:pt x="303" y="159"/>
                  </a:cubicBezTo>
                  <a:cubicBezTo>
                    <a:pt x="303" y="160"/>
                    <a:pt x="303" y="160"/>
                    <a:pt x="303" y="160"/>
                  </a:cubicBezTo>
                  <a:cubicBezTo>
                    <a:pt x="303" y="160"/>
                    <a:pt x="303" y="160"/>
                    <a:pt x="303" y="160"/>
                  </a:cubicBezTo>
                  <a:cubicBezTo>
                    <a:pt x="302" y="159"/>
                    <a:pt x="302" y="159"/>
                    <a:pt x="302" y="159"/>
                  </a:cubicBezTo>
                  <a:cubicBezTo>
                    <a:pt x="301" y="159"/>
                    <a:pt x="301" y="159"/>
                    <a:pt x="301" y="159"/>
                  </a:cubicBezTo>
                  <a:cubicBezTo>
                    <a:pt x="301" y="160"/>
                    <a:pt x="301" y="160"/>
                    <a:pt x="301" y="160"/>
                  </a:cubicBezTo>
                  <a:cubicBezTo>
                    <a:pt x="301" y="160"/>
                    <a:pt x="301" y="160"/>
                    <a:pt x="301" y="160"/>
                  </a:cubicBezTo>
                  <a:cubicBezTo>
                    <a:pt x="302" y="160"/>
                    <a:pt x="302" y="160"/>
                    <a:pt x="302" y="160"/>
                  </a:cubicBezTo>
                  <a:cubicBezTo>
                    <a:pt x="302" y="160"/>
                    <a:pt x="302" y="160"/>
                    <a:pt x="302" y="160"/>
                  </a:cubicBezTo>
                  <a:cubicBezTo>
                    <a:pt x="303" y="160"/>
                    <a:pt x="303" y="160"/>
                    <a:pt x="303" y="160"/>
                  </a:cubicBezTo>
                  <a:cubicBezTo>
                    <a:pt x="303" y="160"/>
                    <a:pt x="303" y="160"/>
                    <a:pt x="303" y="160"/>
                  </a:cubicBezTo>
                  <a:cubicBezTo>
                    <a:pt x="303" y="161"/>
                    <a:pt x="303" y="161"/>
                    <a:pt x="303" y="161"/>
                  </a:cubicBezTo>
                  <a:cubicBezTo>
                    <a:pt x="303" y="161"/>
                    <a:pt x="303" y="161"/>
                    <a:pt x="303" y="161"/>
                  </a:cubicBezTo>
                  <a:cubicBezTo>
                    <a:pt x="304" y="161"/>
                    <a:pt x="304" y="161"/>
                    <a:pt x="304" y="161"/>
                  </a:cubicBezTo>
                  <a:cubicBezTo>
                    <a:pt x="304" y="161"/>
                    <a:pt x="304" y="161"/>
                    <a:pt x="304" y="161"/>
                  </a:cubicBezTo>
                  <a:cubicBezTo>
                    <a:pt x="304" y="161"/>
                    <a:pt x="304" y="161"/>
                    <a:pt x="304" y="161"/>
                  </a:cubicBezTo>
                  <a:cubicBezTo>
                    <a:pt x="304" y="161"/>
                    <a:pt x="304" y="161"/>
                    <a:pt x="304" y="161"/>
                  </a:cubicBezTo>
                  <a:cubicBezTo>
                    <a:pt x="304" y="161"/>
                    <a:pt x="304" y="161"/>
                    <a:pt x="304" y="161"/>
                  </a:cubicBezTo>
                  <a:cubicBezTo>
                    <a:pt x="304" y="162"/>
                    <a:pt x="304" y="162"/>
                    <a:pt x="304" y="162"/>
                  </a:cubicBezTo>
                  <a:cubicBezTo>
                    <a:pt x="305" y="162"/>
                    <a:pt x="305" y="162"/>
                    <a:pt x="305" y="162"/>
                  </a:cubicBezTo>
                  <a:cubicBezTo>
                    <a:pt x="305" y="161"/>
                    <a:pt x="305" y="161"/>
                    <a:pt x="305" y="161"/>
                  </a:cubicBezTo>
                  <a:cubicBezTo>
                    <a:pt x="305" y="161"/>
                    <a:pt x="305" y="161"/>
                    <a:pt x="305" y="161"/>
                  </a:cubicBezTo>
                  <a:cubicBezTo>
                    <a:pt x="306" y="161"/>
                    <a:pt x="306" y="161"/>
                    <a:pt x="306" y="161"/>
                  </a:cubicBezTo>
                  <a:cubicBezTo>
                    <a:pt x="307" y="161"/>
                    <a:pt x="307" y="161"/>
                    <a:pt x="307" y="161"/>
                  </a:cubicBezTo>
                  <a:cubicBezTo>
                    <a:pt x="308" y="161"/>
                    <a:pt x="308" y="161"/>
                    <a:pt x="308" y="161"/>
                  </a:cubicBezTo>
                  <a:cubicBezTo>
                    <a:pt x="307" y="162"/>
                    <a:pt x="307" y="162"/>
                    <a:pt x="307" y="162"/>
                  </a:cubicBezTo>
                  <a:cubicBezTo>
                    <a:pt x="307" y="162"/>
                    <a:pt x="307" y="162"/>
                    <a:pt x="307" y="162"/>
                  </a:cubicBezTo>
                  <a:cubicBezTo>
                    <a:pt x="306" y="162"/>
                    <a:pt x="306" y="162"/>
                    <a:pt x="306" y="162"/>
                  </a:cubicBezTo>
                  <a:cubicBezTo>
                    <a:pt x="306" y="162"/>
                    <a:pt x="306" y="162"/>
                    <a:pt x="306" y="162"/>
                  </a:cubicBezTo>
                  <a:cubicBezTo>
                    <a:pt x="305" y="162"/>
                    <a:pt x="305" y="162"/>
                    <a:pt x="305" y="162"/>
                  </a:cubicBezTo>
                  <a:cubicBezTo>
                    <a:pt x="304" y="163"/>
                    <a:pt x="304" y="163"/>
                    <a:pt x="304" y="163"/>
                  </a:cubicBezTo>
                  <a:cubicBezTo>
                    <a:pt x="304" y="163"/>
                    <a:pt x="304" y="163"/>
                    <a:pt x="304" y="163"/>
                  </a:cubicBezTo>
                  <a:cubicBezTo>
                    <a:pt x="304" y="163"/>
                    <a:pt x="304" y="163"/>
                    <a:pt x="304" y="163"/>
                  </a:cubicBezTo>
                  <a:cubicBezTo>
                    <a:pt x="305" y="163"/>
                    <a:pt x="305" y="163"/>
                    <a:pt x="305" y="163"/>
                  </a:cubicBezTo>
                  <a:cubicBezTo>
                    <a:pt x="306" y="163"/>
                    <a:pt x="306" y="163"/>
                    <a:pt x="306" y="163"/>
                  </a:cubicBezTo>
                  <a:cubicBezTo>
                    <a:pt x="305" y="163"/>
                    <a:pt x="305" y="163"/>
                    <a:pt x="305" y="163"/>
                  </a:cubicBezTo>
                  <a:cubicBezTo>
                    <a:pt x="305" y="163"/>
                    <a:pt x="305" y="163"/>
                    <a:pt x="305" y="163"/>
                  </a:cubicBezTo>
                  <a:cubicBezTo>
                    <a:pt x="305" y="163"/>
                    <a:pt x="305" y="163"/>
                    <a:pt x="305" y="163"/>
                  </a:cubicBezTo>
                  <a:cubicBezTo>
                    <a:pt x="307" y="163"/>
                    <a:pt x="307" y="163"/>
                    <a:pt x="307" y="163"/>
                  </a:cubicBezTo>
                  <a:cubicBezTo>
                    <a:pt x="307" y="164"/>
                    <a:pt x="307" y="164"/>
                    <a:pt x="307" y="164"/>
                  </a:cubicBezTo>
                  <a:cubicBezTo>
                    <a:pt x="307" y="164"/>
                    <a:pt x="307" y="164"/>
                    <a:pt x="307" y="164"/>
                  </a:cubicBezTo>
                  <a:cubicBezTo>
                    <a:pt x="307" y="164"/>
                    <a:pt x="307" y="164"/>
                    <a:pt x="307" y="164"/>
                  </a:cubicBezTo>
                  <a:cubicBezTo>
                    <a:pt x="308" y="165"/>
                    <a:pt x="308" y="165"/>
                    <a:pt x="308" y="165"/>
                  </a:cubicBezTo>
                  <a:cubicBezTo>
                    <a:pt x="308" y="165"/>
                    <a:pt x="308" y="165"/>
                    <a:pt x="308" y="165"/>
                  </a:cubicBezTo>
                  <a:cubicBezTo>
                    <a:pt x="307" y="166"/>
                    <a:pt x="307" y="166"/>
                    <a:pt x="307" y="166"/>
                  </a:cubicBezTo>
                  <a:cubicBezTo>
                    <a:pt x="307" y="166"/>
                    <a:pt x="307" y="166"/>
                    <a:pt x="307" y="166"/>
                  </a:cubicBezTo>
                  <a:cubicBezTo>
                    <a:pt x="308" y="166"/>
                    <a:pt x="308" y="166"/>
                    <a:pt x="308" y="166"/>
                  </a:cubicBezTo>
                  <a:cubicBezTo>
                    <a:pt x="308" y="166"/>
                    <a:pt x="308" y="166"/>
                    <a:pt x="308" y="166"/>
                  </a:cubicBezTo>
                  <a:cubicBezTo>
                    <a:pt x="308" y="165"/>
                    <a:pt x="308" y="165"/>
                    <a:pt x="308" y="165"/>
                  </a:cubicBezTo>
                  <a:cubicBezTo>
                    <a:pt x="309" y="165"/>
                    <a:pt x="309" y="165"/>
                    <a:pt x="309" y="165"/>
                  </a:cubicBezTo>
                  <a:cubicBezTo>
                    <a:pt x="309" y="166"/>
                    <a:pt x="309" y="166"/>
                    <a:pt x="309" y="166"/>
                  </a:cubicBezTo>
                  <a:cubicBezTo>
                    <a:pt x="309" y="166"/>
                    <a:pt x="309" y="166"/>
                    <a:pt x="309" y="166"/>
                  </a:cubicBezTo>
                  <a:cubicBezTo>
                    <a:pt x="308" y="167"/>
                    <a:pt x="308" y="167"/>
                    <a:pt x="308" y="167"/>
                  </a:cubicBezTo>
                  <a:cubicBezTo>
                    <a:pt x="307" y="168"/>
                    <a:pt x="307" y="168"/>
                    <a:pt x="307" y="168"/>
                  </a:cubicBezTo>
                  <a:cubicBezTo>
                    <a:pt x="307" y="169"/>
                    <a:pt x="307" y="169"/>
                    <a:pt x="307" y="169"/>
                  </a:cubicBezTo>
                  <a:cubicBezTo>
                    <a:pt x="308" y="168"/>
                    <a:pt x="308" y="168"/>
                    <a:pt x="308" y="168"/>
                  </a:cubicBezTo>
                  <a:cubicBezTo>
                    <a:pt x="308" y="167"/>
                    <a:pt x="308" y="167"/>
                    <a:pt x="308" y="167"/>
                  </a:cubicBezTo>
                  <a:cubicBezTo>
                    <a:pt x="308" y="167"/>
                    <a:pt x="308" y="167"/>
                    <a:pt x="308" y="167"/>
                  </a:cubicBezTo>
                  <a:cubicBezTo>
                    <a:pt x="309" y="166"/>
                    <a:pt x="309" y="166"/>
                    <a:pt x="309" y="166"/>
                  </a:cubicBezTo>
                  <a:cubicBezTo>
                    <a:pt x="310" y="166"/>
                    <a:pt x="310" y="166"/>
                    <a:pt x="310" y="166"/>
                  </a:cubicBezTo>
                  <a:cubicBezTo>
                    <a:pt x="310" y="166"/>
                    <a:pt x="310" y="166"/>
                    <a:pt x="310" y="166"/>
                  </a:cubicBezTo>
                  <a:cubicBezTo>
                    <a:pt x="310" y="165"/>
                    <a:pt x="310" y="165"/>
                    <a:pt x="310" y="165"/>
                  </a:cubicBezTo>
                  <a:cubicBezTo>
                    <a:pt x="311" y="165"/>
                    <a:pt x="311" y="165"/>
                    <a:pt x="311" y="165"/>
                  </a:cubicBezTo>
                  <a:cubicBezTo>
                    <a:pt x="311" y="165"/>
                    <a:pt x="311" y="165"/>
                    <a:pt x="311" y="165"/>
                  </a:cubicBezTo>
                  <a:cubicBezTo>
                    <a:pt x="311" y="166"/>
                    <a:pt x="311" y="166"/>
                    <a:pt x="311" y="166"/>
                  </a:cubicBezTo>
                  <a:cubicBezTo>
                    <a:pt x="310" y="167"/>
                    <a:pt x="310" y="167"/>
                    <a:pt x="310" y="167"/>
                  </a:cubicBezTo>
                  <a:cubicBezTo>
                    <a:pt x="309" y="167"/>
                    <a:pt x="309" y="167"/>
                    <a:pt x="309" y="167"/>
                  </a:cubicBezTo>
                  <a:cubicBezTo>
                    <a:pt x="309" y="168"/>
                    <a:pt x="309" y="168"/>
                    <a:pt x="309" y="168"/>
                  </a:cubicBezTo>
                  <a:cubicBezTo>
                    <a:pt x="309" y="169"/>
                    <a:pt x="309" y="169"/>
                    <a:pt x="309" y="169"/>
                  </a:cubicBezTo>
                  <a:cubicBezTo>
                    <a:pt x="310" y="168"/>
                    <a:pt x="310" y="168"/>
                    <a:pt x="310" y="168"/>
                  </a:cubicBezTo>
                  <a:cubicBezTo>
                    <a:pt x="310" y="168"/>
                    <a:pt x="310" y="168"/>
                    <a:pt x="310" y="168"/>
                  </a:cubicBezTo>
                  <a:cubicBezTo>
                    <a:pt x="310" y="167"/>
                    <a:pt x="310" y="167"/>
                    <a:pt x="310" y="167"/>
                  </a:cubicBezTo>
                  <a:cubicBezTo>
                    <a:pt x="310" y="167"/>
                    <a:pt x="310" y="167"/>
                    <a:pt x="310" y="167"/>
                  </a:cubicBezTo>
                  <a:cubicBezTo>
                    <a:pt x="311" y="166"/>
                    <a:pt x="311" y="166"/>
                    <a:pt x="311" y="166"/>
                  </a:cubicBezTo>
                  <a:cubicBezTo>
                    <a:pt x="312" y="166"/>
                    <a:pt x="312" y="166"/>
                    <a:pt x="312" y="166"/>
                  </a:cubicBezTo>
                  <a:cubicBezTo>
                    <a:pt x="313" y="165"/>
                    <a:pt x="313" y="165"/>
                    <a:pt x="313" y="165"/>
                  </a:cubicBezTo>
                  <a:cubicBezTo>
                    <a:pt x="313" y="165"/>
                    <a:pt x="313" y="165"/>
                    <a:pt x="313" y="165"/>
                  </a:cubicBezTo>
                  <a:cubicBezTo>
                    <a:pt x="313" y="166"/>
                    <a:pt x="313" y="166"/>
                    <a:pt x="313" y="166"/>
                  </a:cubicBezTo>
                  <a:cubicBezTo>
                    <a:pt x="312" y="167"/>
                    <a:pt x="312" y="167"/>
                    <a:pt x="312" y="167"/>
                  </a:cubicBezTo>
                  <a:cubicBezTo>
                    <a:pt x="311" y="167"/>
                    <a:pt x="311" y="167"/>
                    <a:pt x="311" y="167"/>
                  </a:cubicBezTo>
                  <a:cubicBezTo>
                    <a:pt x="311" y="167"/>
                    <a:pt x="311" y="167"/>
                    <a:pt x="311" y="167"/>
                  </a:cubicBezTo>
                  <a:cubicBezTo>
                    <a:pt x="311" y="168"/>
                    <a:pt x="311" y="168"/>
                    <a:pt x="311" y="168"/>
                  </a:cubicBezTo>
                  <a:cubicBezTo>
                    <a:pt x="311" y="168"/>
                    <a:pt x="311" y="168"/>
                    <a:pt x="311" y="168"/>
                  </a:cubicBezTo>
                  <a:cubicBezTo>
                    <a:pt x="311" y="168"/>
                    <a:pt x="311" y="168"/>
                    <a:pt x="311" y="168"/>
                  </a:cubicBezTo>
                  <a:cubicBezTo>
                    <a:pt x="312" y="168"/>
                    <a:pt x="312" y="168"/>
                    <a:pt x="312" y="168"/>
                  </a:cubicBezTo>
                  <a:cubicBezTo>
                    <a:pt x="312" y="168"/>
                    <a:pt x="312" y="168"/>
                    <a:pt x="312" y="168"/>
                  </a:cubicBezTo>
                  <a:cubicBezTo>
                    <a:pt x="313" y="168"/>
                    <a:pt x="313" y="168"/>
                    <a:pt x="313" y="168"/>
                  </a:cubicBezTo>
                  <a:cubicBezTo>
                    <a:pt x="314" y="168"/>
                    <a:pt x="314" y="168"/>
                    <a:pt x="314" y="168"/>
                  </a:cubicBezTo>
                  <a:cubicBezTo>
                    <a:pt x="314" y="169"/>
                    <a:pt x="314" y="169"/>
                    <a:pt x="314" y="169"/>
                  </a:cubicBezTo>
                  <a:cubicBezTo>
                    <a:pt x="314" y="169"/>
                    <a:pt x="314" y="169"/>
                    <a:pt x="314" y="169"/>
                  </a:cubicBezTo>
                  <a:cubicBezTo>
                    <a:pt x="313" y="170"/>
                    <a:pt x="313" y="170"/>
                    <a:pt x="313" y="170"/>
                  </a:cubicBezTo>
                  <a:cubicBezTo>
                    <a:pt x="313" y="170"/>
                    <a:pt x="313" y="170"/>
                    <a:pt x="313" y="170"/>
                  </a:cubicBezTo>
                  <a:cubicBezTo>
                    <a:pt x="314" y="170"/>
                    <a:pt x="314" y="170"/>
                    <a:pt x="314" y="170"/>
                  </a:cubicBezTo>
                  <a:cubicBezTo>
                    <a:pt x="314" y="171"/>
                    <a:pt x="314" y="171"/>
                    <a:pt x="314" y="171"/>
                  </a:cubicBezTo>
                  <a:cubicBezTo>
                    <a:pt x="313" y="171"/>
                    <a:pt x="313" y="171"/>
                    <a:pt x="313" y="171"/>
                  </a:cubicBezTo>
                  <a:cubicBezTo>
                    <a:pt x="313" y="171"/>
                    <a:pt x="313" y="171"/>
                    <a:pt x="313" y="171"/>
                  </a:cubicBezTo>
                  <a:cubicBezTo>
                    <a:pt x="313" y="171"/>
                    <a:pt x="313" y="171"/>
                    <a:pt x="313" y="171"/>
                  </a:cubicBezTo>
                  <a:cubicBezTo>
                    <a:pt x="314" y="171"/>
                    <a:pt x="314" y="171"/>
                    <a:pt x="314" y="171"/>
                  </a:cubicBezTo>
                  <a:cubicBezTo>
                    <a:pt x="312" y="172"/>
                    <a:pt x="312" y="172"/>
                    <a:pt x="312" y="172"/>
                  </a:cubicBezTo>
                  <a:cubicBezTo>
                    <a:pt x="312" y="172"/>
                    <a:pt x="312" y="172"/>
                    <a:pt x="312" y="172"/>
                  </a:cubicBezTo>
                  <a:cubicBezTo>
                    <a:pt x="312" y="172"/>
                    <a:pt x="312" y="172"/>
                    <a:pt x="312" y="172"/>
                  </a:cubicBezTo>
                  <a:cubicBezTo>
                    <a:pt x="313" y="172"/>
                    <a:pt x="313" y="172"/>
                    <a:pt x="313" y="172"/>
                  </a:cubicBezTo>
                  <a:cubicBezTo>
                    <a:pt x="314" y="172"/>
                    <a:pt x="314" y="172"/>
                    <a:pt x="314" y="172"/>
                  </a:cubicBezTo>
                  <a:cubicBezTo>
                    <a:pt x="314" y="172"/>
                    <a:pt x="314" y="172"/>
                    <a:pt x="314" y="172"/>
                  </a:cubicBezTo>
                  <a:cubicBezTo>
                    <a:pt x="315" y="172"/>
                    <a:pt x="315" y="172"/>
                    <a:pt x="315" y="172"/>
                  </a:cubicBezTo>
                  <a:cubicBezTo>
                    <a:pt x="315" y="172"/>
                    <a:pt x="315" y="172"/>
                    <a:pt x="315" y="172"/>
                  </a:cubicBezTo>
                  <a:cubicBezTo>
                    <a:pt x="315" y="173"/>
                    <a:pt x="315" y="173"/>
                    <a:pt x="315" y="173"/>
                  </a:cubicBezTo>
                  <a:cubicBezTo>
                    <a:pt x="314" y="173"/>
                    <a:pt x="314" y="173"/>
                    <a:pt x="314" y="173"/>
                  </a:cubicBezTo>
                  <a:cubicBezTo>
                    <a:pt x="315" y="173"/>
                    <a:pt x="315" y="173"/>
                    <a:pt x="315" y="173"/>
                  </a:cubicBezTo>
                  <a:cubicBezTo>
                    <a:pt x="316" y="172"/>
                    <a:pt x="316" y="172"/>
                    <a:pt x="316" y="172"/>
                  </a:cubicBezTo>
                  <a:cubicBezTo>
                    <a:pt x="316" y="172"/>
                    <a:pt x="316" y="172"/>
                    <a:pt x="316" y="172"/>
                  </a:cubicBezTo>
                  <a:cubicBezTo>
                    <a:pt x="317" y="171"/>
                    <a:pt x="317" y="171"/>
                    <a:pt x="317" y="171"/>
                  </a:cubicBezTo>
                  <a:cubicBezTo>
                    <a:pt x="318" y="172"/>
                    <a:pt x="318" y="172"/>
                    <a:pt x="318" y="172"/>
                  </a:cubicBezTo>
                  <a:cubicBezTo>
                    <a:pt x="318" y="172"/>
                    <a:pt x="318" y="172"/>
                    <a:pt x="318" y="172"/>
                  </a:cubicBezTo>
                  <a:cubicBezTo>
                    <a:pt x="317" y="172"/>
                    <a:pt x="317" y="172"/>
                    <a:pt x="317" y="172"/>
                  </a:cubicBezTo>
                  <a:cubicBezTo>
                    <a:pt x="317" y="172"/>
                    <a:pt x="317" y="172"/>
                    <a:pt x="317" y="172"/>
                  </a:cubicBezTo>
                  <a:cubicBezTo>
                    <a:pt x="316" y="173"/>
                    <a:pt x="316" y="173"/>
                    <a:pt x="316" y="173"/>
                  </a:cubicBezTo>
                  <a:cubicBezTo>
                    <a:pt x="316" y="174"/>
                    <a:pt x="316" y="174"/>
                    <a:pt x="316" y="174"/>
                  </a:cubicBezTo>
                  <a:cubicBezTo>
                    <a:pt x="315" y="174"/>
                    <a:pt x="315" y="174"/>
                    <a:pt x="315" y="174"/>
                  </a:cubicBezTo>
                  <a:cubicBezTo>
                    <a:pt x="315" y="175"/>
                    <a:pt x="315" y="175"/>
                    <a:pt x="315" y="175"/>
                  </a:cubicBezTo>
                  <a:cubicBezTo>
                    <a:pt x="315" y="175"/>
                    <a:pt x="315" y="175"/>
                    <a:pt x="315" y="175"/>
                  </a:cubicBezTo>
                  <a:cubicBezTo>
                    <a:pt x="315" y="175"/>
                    <a:pt x="315" y="175"/>
                    <a:pt x="315" y="175"/>
                  </a:cubicBezTo>
                  <a:cubicBezTo>
                    <a:pt x="316" y="175"/>
                    <a:pt x="316" y="175"/>
                    <a:pt x="316" y="175"/>
                  </a:cubicBezTo>
                  <a:cubicBezTo>
                    <a:pt x="316" y="175"/>
                    <a:pt x="316" y="175"/>
                    <a:pt x="316" y="175"/>
                  </a:cubicBezTo>
                  <a:cubicBezTo>
                    <a:pt x="317" y="174"/>
                    <a:pt x="317" y="174"/>
                    <a:pt x="317" y="174"/>
                  </a:cubicBezTo>
                  <a:cubicBezTo>
                    <a:pt x="317" y="173"/>
                    <a:pt x="317" y="173"/>
                    <a:pt x="317" y="173"/>
                  </a:cubicBezTo>
                  <a:cubicBezTo>
                    <a:pt x="317" y="174"/>
                    <a:pt x="317" y="174"/>
                    <a:pt x="317" y="174"/>
                  </a:cubicBezTo>
                  <a:cubicBezTo>
                    <a:pt x="317" y="175"/>
                    <a:pt x="317" y="175"/>
                    <a:pt x="317" y="175"/>
                  </a:cubicBezTo>
                  <a:cubicBezTo>
                    <a:pt x="317" y="176"/>
                    <a:pt x="317" y="176"/>
                    <a:pt x="317" y="176"/>
                  </a:cubicBezTo>
                  <a:cubicBezTo>
                    <a:pt x="316" y="176"/>
                    <a:pt x="316" y="176"/>
                    <a:pt x="316" y="176"/>
                  </a:cubicBezTo>
                  <a:cubicBezTo>
                    <a:pt x="317" y="176"/>
                    <a:pt x="317" y="176"/>
                    <a:pt x="317" y="176"/>
                  </a:cubicBezTo>
                  <a:cubicBezTo>
                    <a:pt x="317" y="175"/>
                    <a:pt x="317" y="175"/>
                    <a:pt x="317" y="175"/>
                  </a:cubicBezTo>
                  <a:cubicBezTo>
                    <a:pt x="317" y="174"/>
                    <a:pt x="317" y="174"/>
                    <a:pt x="317" y="174"/>
                  </a:cubicBezTo>
                  <a:cubicBezTo>
                    <a:pt x="318" y="174"/>
                    <a:pt x="318" y="174"/>
                    <a:pt x="318" y="174"/>
                  </a:cubicBezTo>
                  <a:cubicBezTo>
                    <a:pt x="318" y="174"/>
                    <a:pt x="318" y="174"/>
                    <a:pt x="318" y="174"/>
                  </a:cubicBezTo>
                  <a:cubicBezTo>
                    <a:pt x="318" y="175"/>
                    <a:pt x="318" y="175"/>
                    <a:pt x="318" y="175"/>
                  </a:cubicBezTo>
                  <a:cubicBezTo>
                    <a:pt x="319" y="176"/>
                    <a:pt x="319" y="176"/>
                    <a:pt x="319" y="176"/>
                  </a:cubicBezTo>
                  <a:cubicBezTo>
                    <a:pt x="319" y="176"/>
                    <a:pt x="319" y="176"/>
                    <a:pt x="319" y="176"/>
                  </a:cubicBezTo>
                  <a:cubicBezTo>
                    <a:pt x="319" y="175"/>
                    <a:pt x="319" y="175"/>
                    <a:pt x="319" y="175"/>
                  </a:cubicBezTo>
                  <a:cubicBezTo>
                    <a:pt x="319" y="174"/>
                    <a:pt x="319" y="174"/>
                    <a:pt x="319" y="174"/>
                  </a:cubicBezTo>
                  <a:cubicBezTo>
                    <a:pt x="320" y="174"/>
                    <a:pt x="320" y="174"/>
                    <a:pt x="320" y="174"/>
                  </a:cubicBezTo>
                  <a:cubicBezTo>
                    <a:pt x="320" y="174"/>
                    <a:pt x="320" y="174"/>
                    <a:pt x="320" y="174"/>
                  </a:cubicBezTo>
                  <a:cubicBezTo>
                    <a:pt x="320" y="175"/>
                    <a:pt x="320" y="175"/>
                    <a:pt x="320" y="175"/>
                  </a:cubicBezTo>
                  <a:cubicBezTo>
                    <a:pt x="320" y="175"/>
                    <a:pt x="320" y="175"/>
                    <a:pt x="320" y="175"/>
                  </a:cubicBezTo>
                  <a:cubicBezTo>
                    <a:pt x="321" y="175"/>
                    <a:pt x="321" y="175"/>
                    <a:pt x="321" y="175"/>
                  </a:cubicBezTo>
                  <a:cubicBezTo>
                    <a:pt x="321" y="175"/>
                    <a:pt x="321" y="175"/>
                    <a:pt x="321" y="175"/>
                  </a:cubicBezTo>
                  <a:cubicBezTo>
                    <a:pt x="321" y="176"/>
                    <a:pt x="321" y="176"/>
                    <a:pt x="321" y="176"/>
                  </a:cubicBezTo>
                  <a:cubicBezTo>
                    <a:pt x="322" y="176"/>
                    <a:pt x="322" y="176"/>
                    <a:pt x="322" y="176"/>
                  </a:cubicBezTo>
                  <a:cubicBezTo>
                    <a:pt x="322" y="176"/>
                    <a:pt x="322" y="176"/>
                    <a:pt x="322" y="176"/>
                  </a:cubicBezTo>
                  <a:cubicBezTo>
                    <a:pt x="322" y="177"/>
                    <a:pt x="322" y="177"/>
                    <a:pt x="322" y="177"/>
                  </a:cubicBezTo>
                  <a:cubicBezTo>
                    <a:pt x="323" y="177"/>
                    <a:pt x="323" y="177"/>
                    <a:pt x="323" y="177"/>
                  </a:cubicBezTo>
                  <a:cubicBezTo>
                    <a:pt x="323" y="178"/>
                    <a:pt x="323" y="178"/>
                    <a:pt x="323" y="178"/>
                  </a:cubicBezTo>
                  <a:cubicBezTo>
                    <a:pt x="323" y="178"/>
                    <a:pt x="323" y="178"/>
                    <a:pt x="323" y="178"/>
                  </a:cubicBezTo>
                  <a:cubicBezTo>
                    <a:pt x="322" y="178"/>
                    <a:pt x="322" y="178"/>
                    <a:pt x="322" y="178"/>
                  </a:cubicBezTo>
                  <a:cubicBezTo>
                    <a:pt x="321" y="178"/>
                    <a:pt x="321" y="178"/>
                    <a:pt x="321" y="178"/>
                  </a:cubicBezTo>
                  <a:cubicBezTo>
                    <a:pt x="321" y="178"/>
                    <a:pt x="321" y="178"/>
                    <a:pt x="321" y="178"/>
                  </a:cubicBezTo>
                  <a:cubicBezTo>
                    <a:pt x="321" y="177"/>
                    <a:pt x="321" y="177"/>
                    <a:pt x="321" y="177"/>
                  </a:cubicBezTo>
                  <a:cubicBezTo>
                    <a:pt x="320" y="177"/>
                    <a:pt x="320" y="177"/>
                    <a:pt x="320" y="177"/>
                  </a:cubicBezTo>
                  <a:cubicBezTo>
                    <a:pt x="320" y="177"/>
                    <a:pt x="320" y="177"/>
                    <a:pt x="320" y="177"/>
                  </a:cubicBezTo>
                  <a:cubicBezTo>
                    <a:pt x="320" y="177"/>
                    <a:pt x="320" y="177"/>
                    <a:pt x="320" y="177"/>
                  </a:cubicBezTo>
                  <a:cubicBezTo>
                    <a:pt x="319" y="178"/>
                    <a:pt x="319" y="178"/>
                    <a:pt x="319" y="178"/>
                  </a:cubicBezTo>
                  <a:cubicBezTo>
                    <a:pt x="320" y="177"/>
                    <a:pt x="320" y="177"/>
                    <a:pt x="320" y="177"/>
                  </a:cubicBezTo>
                  <a:cubicBezTo>
                    <a:pt x="320" y="177"/>
                    <a:pt x="320" y="177"/>
                    <a:pt x="320" y="177"/>
                  </a:cubicBezTo>
                  <a:cubicBezTo>
                    <a:pt x="321" y="178"/>
                    <a:pt x="321" y="178"/>
                    <a:pt x="321" y="178"/>
                  </a:cubicBezTo>
                  <a:cubicBezTo>
                    <a:pt x="320" y="178"/>
                    <a:pt x="320" y="178"/>
                    <a:pt x="320" y="178"/>
                  </a:cubicBezTo>
                  <a:cubicBezTo>
                    <a:pt x="321" y="178"/>
                    <a:pt x="321" y="178"/>
                    <a:pt x="321" y="178"/>
                  </a:cubicBezTo>
                  <a:cubicBezTo>
                    <a:pt x="321" y="179"/>
                    <a:pt x="321" y="179"/>
                    <a:pt x="321" y="179"/>
                  </a:cubicBezTo>
                  <a:cubicBezTo>
                    <a:pt x="321" y="179"/>
                    <a:pt x="321" y="179"/>
                    <a:pt x="321" y="179"/>
                  </a:cubicBezTo>
                  <a:cubicBezTo>
                    <a:pt x="320" y="179"/>
                    <a:pt x="320" y="179"/>
                    <a:pt x="320" y="179"/>
                  </a:cubicBezTo>
                  <a:cubicBezTo>
                    <a:pt x="319" y="179"/>
                    <a:pt x="319" y="179"/>
                    <a:pt x="319" y="179"/>
                  </a:cubicBezTo>
                  <a:cubicBezTo>
                    <a:pt x="320" y="179"/>
                    <a:pt x="320" y="179"/>
                    <a:pt x="320" y="179"/>
                  </a:cubicBezTo>
                  <a:cubicBezTo>
                    <a:pt x="321" y="179"/>
                    <a:pt x="321" y="179"/>
                    <a:pt x="321" y="179"/>
                  </a:cubicBezTo>
                  <a:cubicBezTo>
                    <a:pt x="321" y="179"/>
                    <a:pt x="321" y="179"/>
                    <a:pt x="321" y="179"/>
                  </a:cubicBezTo>
                  <a:cubicBezTo>
                    <a:pt x="321" y="179"/>
                    <a:pt x="321" y="179"/>
                    <a:pt x="321" y="179"/>
                  </a:cubicBezTo>
                  <a:cubicBezTo>
                    <a:pt x="321" y="180"/>
                    <a:pt x="321" y="180"/>
                    <a:pt x="321" y="180"/>
                  </a:cubicBezTo>
                  <a:cubicBezTo>
                    <a:pt x="320" y="180"/>
                    <a:pt x="320" y="180"/>
                    <a:pt x="320" y="180"/>
                  </a:cubicBezTo>
                  <a:cubicBezTo>
                    <a:pt x="320" y="180"/>
                    <a:pt x="320" y="180"/>
                    <a:pt x="320" y="180"/>
                  </a:cubicBezTo>
                  <a:cubicBezTo>
                    <a:pt x="319" y="180"/>
                    <a:pt x="319" y="180"/>
                    <a:pt x="319" y="180"/>
                  </a:cubicBezTo>
                  <a:cubicBezTo>
                    <a:pt x="318" y="180"/>
                    <a:pt x="318" y="180"/>
                    <a:pt x="318" y="180"/>
                  </a:cubicBezTo>
                  <a:cubicBezTo>
                    <a:pt x="318" y="179"/>
                    <a:pt x="318" y="179"/>
                    <a:pt x="318" y="179"/>
                  </a:cubicBezTo>
                  <a:cubicBezTo>
                    <a:pt x="318" y="179"/>
                    <a:pt x="318" y="179"/>
                    <a:pt x="318" y="179"/>
                  </a:cubicBezTo>
                  <a:cubicBezTo>
                    <a:pt x="318" y="178"/>
                    <a:pt x="318" y="178"/>
                    <a:pt x="318" y="178"/>
                  </a:cubicBezTo>
                  <a:cubicBezTo>
                    <a:pt x="317" y="178"/>
                    <a:pt x="317" y="178"/>
                    <a:pt x="317" y="178"/>
                  </a:cubicBezTo>
                  <a:cubicBezTo>
                    <a:pt x="317" y="178"/>
                    <a:pt x="317" y="178"/>
                    <a:pt x="317" y="178"/>
                  </a:cubicBezTo>
                  <a:cubicBezTo>
                    <a:pt x="317" y="179"/>
                    <a:pt x="317" y="179"/>
                    <a:pt x="317" y="179"/>
                  </a:cubicBezTo>
                  <a:cubicBezTo>
                    <a:pt x="317" y="179"/>
                    <a:pt x="317" y="179"/>
                    <a:pt x="317" y="179"/>
                  </a:cubicBezTo>
                  <a:cubicBezTo>
                    <a:pt x="318" y="180"/>
                    <a:pt x="318" y="180"/>
                    <a:pt x="318" y="180"/>
                  </a:cubicBezTo>
                  <a:cubicBezTo>
                    <a:pt x="318" y="180"/>
                    <a:pt x="318" y="180"/>
                    <a:pt x="318" y="180"/>
                  </a:cubicBezTo>
                  <a:cubicBezTo>
                    <a:pt x="317" y="180"/>
                    <a:pt x="317" y="180"/>
                    <a:pt x="317" y="180"/>
                  </a:cubicBezTo>
                  <a:cubicBezTo>
                    <a:pt x="316" y="180"/>
                    <a:pt x="316" y="180"/>
                    <a:pt x="316" y="180"/>
                  </a:cubicBezTo>
                  <a:cubicBezTo>
                    <a:pt x="316" y="179"/>
                    <a:pt x="316" y="179"/>
                    <a:pt x="316" y="179"/>
                  </a:cubicBezTo>
                  <a:cubicBezTo>
                    <a:pt x="316" y="180"/>
                    <a:pt x="316" y="180"/>
                    <a:pt x="316" y="180"/>
                  </a:cubicBezTo>
                  <a:cubicBezTo>
                    <a:pt x="316" y="180"/>
                    <a:pt x="316" y="180"/>
                    <a:pt x="316" y="180"/>
                  </a:cubicBezTo>
                  <a:cubicBezTo>
                    <a:pt x="317" y="180"/>
                    <a:pt x="317" y="180"/>
                    <a:pt x="317" y="180"/>
                  </a:cubicBezTo>
                  <a:cubicBezTo>
                    <a:pt x="318" y="181"/>
                    <a:pt x="318" y="181"/>
                    <a:pt x="318" y="181"/>
                  </a:cubicBezTo>
                  <a:cubicBezTo>
                    <a:pt x="318" y="181"/>
                    <a:pt x="318" y="181"/>
                    <a:pt x="318" y="181"/>
                  </a:cubicBezTo>
                  <a:cubicBezTo>
                    <a:pt x="318" y="181"/>
                    <a:pt x="318" y="181"/>
                    <a:pt x="318" y="181"/>
                  </a:cubicBezTo>
                  <a:cubicBezTo>
                    <a:pt x="318" y="182"/>
                    <a:pt x="318" y="182"/>
                    <a:pt x="318" y="182"/>
                  </a:cubicBezTo>
                  <a:cubicBezTo>
                    <a:pt x="317" y="182"/>
                    <a:pt x="317" y="182"/>
                    <a:pt x="317" y="182"/>
                  </a:cubicBezTo>
                  <a:cubicBezTo>
                    <a:pt x="317" y="181"/>
                    <a:pt x="317" y="181"/>
                    <a:pt x="317" y="181"/>
                  </a:cubicBezTo>
                  <a:cubicBezTo>
                    <a:pt x="316" y="181"/>
                    <a:pt x="316" y="181"/>
                    <a:pt x="316" y="181"/>
                  </a:cubicBezTo>
                  <a:cubicBezTo>
                    <a:pt x="315" y="181"/>
                    <a:pt x="315" y="181"/>
                    <a:pt x="315" y="181"/>
                  </a:cubicBezTo>
                  <a:cubicBezTo>
                    <a:pt x="315" y="181"/>
                    <a:pt x="315" y="181"/>
                    <a:pt x="315" y="181"/>
                  </a:cubicBezTo>
                  <a:cubicBezTo>
                    <a:pt x="315" y="181"/>
                    <a:pt x="315" y="181"/>
                    <a:pt x="315" y="181"/>
                  </a:cubicBezTo>
                  <a:cubicBezTo>
                    <a:pt x="316" y="181"/>
                    <a:pt x="316" y="181"/>
                    <a:pt x="316" y="181"/>
                  </a:cubicBezTo>
                  <a:cubicBezTo>
                    <a:pt x="317" y="182"/>
                    <a:pt x="317" y="182"/>
                    <a:pt x="317" y="182"/>
                  </a:cubicBezTo>
                  <a:cubicBezTo>
                    <a:pt x="317" y="183"/>
                    <a:pt x="317" y="183"/>
                    <a:pt x="317" y="183"/>
                  </a:cubicBezTo>
                  <a:cubicBezTo>
                    <a:pt x="316" y="183"/>
                    <a:pt x="316" y="183"/>
                    <a:pt x="316" y="183"/>
                  </a:cubicBezTo>
                  <a:cubicBezTo>
                    <a:pt x="316" y="183"/>
                    <a:pt x="316" y="183"/>
                    <a:pt x="316" y="183"/>
                  </a:cubicBezTo>
                  <a:cubicBezTo>
                    <a:pt x="316" y="183"/>
                    <a:pt x="316" y="183"/>
                    <a:pt x="316" y="183"/>
                  </a:cubicBezTo>
                  <a:cubicBezTo>
                    <a:pt x="315" y="182"/>
                    <a:pt x="315" y="182"/>
                    <a:pt x="315" y="182"/>
                  </a:cubicBezTo>
                  <a:cubicBezTo>
                    <a:pt x="315" y="182"/>
                    <a:pt x="315" y="182"/>
                    <a:pt x="315" y="182"/>
                  </a:cubicBezTo>
                  <a:cubicBezTo>
                    <a:pt x="315" y="182"/>
                    <a:pt x="315" y="182"/>
                    <a:pt x="315" y="182"/>
                  </a:cubicBezTo>
                  <a:cubicBezTo>
                    <a:pt x="315" y="183"/>
                    <a:pt x="315" y="183"/>
                    <a:pt x="315" y="183"/>
                  </a:cubicBezTo>
                  <a:cubicBezTo>
                    <a:pt x="315" y="183"/>
                    <a:pt x="315" y="183"/>
                    <a:pt x="315" y="183"/>
                  </a:cubicBezTo>
                  <a:cubicBezTo>
                    <a:pt x="315" y="184"/>
                    <a:pt x="315" y="184"/>
                    <a:pt x="315" y="184"/>
                  </a:cubicBezTo>
                  <a:cubicBezTo>
                    <a:pt x="315" y="184"/>
                    <a:pt x="315" y="184"/>
                    <a:pt x="315" y="184"/>
                  </a:cubicBezTo>
                  <a:cubicBezTo>
                    <a:pt x="314" y="184"/>
                    <a:pt x="314" y="184"/>
                    <a:pt x="314" y="184"/>
                  </a:cubicBezTo>
                  <a:cubicBezTo>
                    <a:pt x="314" y="184"/>
                    <a:pt x="314" y="184"/>
                    <a:pt x="314" y="184"/>
                  </a:cubicBezTo>
                  <a:cubicBezTo>
                    <a:pt x="314" y="184"/>
                    <a:pt x="314" y="184"/>
                    <a:pt x="314" y="184"/>
                  </a:cubicBezTo>
                  <a:cubicBezTo>
                    <a:pt x="314" y="184"/>
                    <a:pt x="314" y="184"/>
                    <a:pt x="314" y="184"/>
                  </a:cubicBezTo>
                  <a:cubicBezTo>
                    <a:pt x="314" y="184"/>
                    <a:pt x="314" y="184"/>
                    <a:pt x="314" y="184"/>
                  </a:cubicBezTo>
                  <a:cubicBezTo>
                    <a:pt x="313" y="184"/>
                    <a:pt x="313" y="184"/>
                    <a:pt x="313" y="184"/>
                  </a:cubicBezTo>
                  <a:cubicBezTo>
                    <a:pt x="313" y="184"/>
                    <a:pt x="313" y="184"/>
                    <a:pt x="313" y="184"/>
                  </a:cubicBezTo>
                  <a:cubicBezTo>
                    <a:pt x="313" y="184"/>
                    <a:pt x="313" y="184"/>
                    <a:pt x="313" y="184"/>
                  </a:cubicBezTo>
                  <a:cubicBezTo>
                    <a:pt x="313" y="183"/>
                    <a:pt x="313" y="183"/>
                    <a:pt x="313" y="183"/>
                  </a:cubicBezTo>
                  <a:cubicBezTo>
                    <a:pt x="312" y="182"/>
                    <a:pt x="312" y="182"/>
                    <a:pt x="312" y="182"/>
                  </a:cubicBezTo>
                  <a:cubicBezTo>
                    <a:pt x="312" y="182"/>
                    <a:pt x="312" y="182"/>
                    <a:pt x="312" y="182"/>
                  </a:cubicBezTo>
                  <a:cubicBezTo>
                    <a:pt x="312" y="182"/>
                    <a:pt x="312" y="182"/>
                    <a:pt x="312" y="182"/>
                  </a:cubicBezTo>
                  <a:cubicBezTo>
                    <a:pt x="312" y="184"/>
                    <a:pt x="312" y="184"/>
                    <a:pt x="312" y="184"/>
                  </a:cubicBezTo>
                  <a:cubicBezTo>
                    <a:pt x="312" y="184"/>
                    <a:pt x="312" y="184"/>
                    <a:pt x="312" y="184"/>
                  </a:cubicBezTo>
                  <a:cubicBezTo>
                    <a:pt x="311" y="184"/>
                    <a:pt x="311" y="184"/>
                    <a:pt x="311" y="184"/>
                  </a:cubicBezTo>
                  <a:cubicBezTo>
                    <a:pt x="311" y="184"/>
                    <a:pt x="311" y="184"/>
                    <a:pt x="311" y="184"/>
                  </a:cubicBezTo>
                  <a:cubicBezTo>
                    <a:pt x="312" y="184"/>
                    <a:pt x="312" y="184"/>
                    <a:pt x="312" y="184"/>
                  </a:cubicBezTo>
                  <a:cubicBezTo>
                    <a:pt x="312" y="184"/>
                    <a:pt x="312" y="184"/>
                    <a:pt x="312" y="184"/>
                  </a:cubicBezTo>
                  <a:cubicBezTo>
                    <a:pt x="312" y="185"/>
                    <a:pt x="312" y="185"/>
                    <a:pt x="312" y="185"/>
                  </a:cubicBezTo>
                  <a:cubicBezTo>
                    <a:pt x="311" y="185"/>
                    <a:pt x="311" y="185"/>
                    <a:pt x="311" y="185"/>
                  </a:cubicBezTo>
                  <a:cubicBezTo>
                    <a:pt x="311" y="185"/>
                    <a:pt x="311" y="185"/>
                    <a:pt x="311" y="185"/>
                  </a:cubicBezTo>
                  <a:cubicBezTo>
                    <a:pt x="311" y="185"/>
                    <a:pt x="311" y="185"/>
                    <a:pt x="311" y="185"/>
                  </a:cubicBezTo>
                  <a:cubicBezTo>
                    <a:pt x="311" y="185"/>
                    <a:pt x="311" y="185"/>
                    <a:pt x="311" y="185"/>
                  </a:cubicBezTo>
                  <a:cubicBezTo>
                    <a:pt x="312" y="185"/>
                    <a:pt x="312" y="185"/>
                    <a:pt x="312" y="185"/>
                  </a:cubicBezTo>
                  <a:cubicBezTo>
                    <a:pt x="312" y="186"/>
                    <a:pt x="312" y="186"/>
                    <a:pt x="312" y="186"/>
                  </a:cubicBezTo>
                  <a:cubicBezTo>
                    <a:pt x="312" y="186"/>
                    <a:pt x="312" y="186"/>
                    <a:pt x="312" y="186"/>
                  </a:cubicBezTo>
                  <a:cubicBezTo>
                    <a:pt x="311" y="186"/>
                    <a:pt x="311" y="186"/>
                    <a:pt x="311" y="186"/>
                  </a:cubicBezTo>
                  <a:cubicBezTo>
                    <a:pt x="311" y="186"/>
                    <a:pt x="311" y="186"/>
                    <a:pt x="311" y="186"/>
                  </a:cubicBezTo>
                  <a:cubicBezTo>
                    <a:pt x="311" y="187"/>
                    <a:pt x="311" y="187"/>
                    <a:pt x="311" y="187"/>
                  </a:cubicBezTo>
                  <a:cubicBezTo>
                    <a:pt x="311" y="187"/>
                    <a:pt x="311" y="187"/>
                    <a:pt x="311" y="187"/>
                  </a:cubicBezTo>
                  <a:cubicBezTo>
                    <a:pt x="311" y="187"/>
                    <a:pt x="311" y="187"/>
                    <a:pt x="311" y="187"/>
                  </a:cubicBezTo>
                  <a:cubicBezTo>
                    <a:pt x="311" y="187"/>
                    <a:pt x="311" y="187"/>
                    <a:pt x="311" y="187"/>
                  </a:cubicBezTo>
                  <a:cubicBezTo>
                    <a:pt x="311" y="187"/>
                    <a:pt x="311" y="187"/>
                    <a:pt x="311" y="187"/>
                  </a:cubicBezTo>
                  <a:cubicBezTo>
                    <a:pt x="311" y="188"/>
                    <a:pt x="311" y="188"/>
                    <a:pt x="311" y="188"/>
                  </a:cubicBezTo>
                  <a:cubicBezTo>
                    <a:pt x="311" y="188"/>
                    <a:pt x="311" y="188"/>
                    <a:pt x="311" y="188"/>
                  </a:cubicBezTo>
                  <a:cubicBezTo>
                    <a:pt x="311" y="189"/>
                    <a:pt x="311" y="189"/>
                    <a:pt x="311"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09" y="188"/>
                    <a:pt x="309" y="188"/>
                    <a:pt x="309" y="188"/>
                  </a:cubicBezTo>
                  <a:cubicBezTo>
                    <a:pt x="309" y="188"/>
                    <a:pt x="309" y="188"/>
                    <a:pt x="309" y="188"/>
                  </a:cubicBezTo>
                  <a:cubicBezTo>
                    <a:pt x="309" y="188"/>
                    <a:pt x="309" y="188"/>
                    <a:pt x="309" y="188"/>
                  </a:cubicBezTo>
                  <a:cubicBezTo>
                    <a:pt x="309" y="187"/>
                    <a:pt x="309" y="187"/>
                    <a:pt x="309" y="187"/>
                  </a:cubicBezTo>
                  <a:cubicBezTo>
                    <a:pt x="309" y="187"/>
                    <a:pt x="309" y="187"/>
                    <a:pt x="309" y="187"/>
                  </a:cubicBezTo>
                  <a:cubicBezTo>
                    <a:pt x="308" y="188"/>
                    <a:pt x="308" y="188"/>
                    <a:pt x="308" y="188"/>
                  </a:cubicBezTo>
                  <a:cubicBezTo>
                    <a:pt x="308" y="188"/>
                    <a:pt x="308" y="188"/>
                    <a:pt x="308" y="188"/>
                  </a:cubicBezTo>
                  <a:cubicBezTo>
                    <a:pt x="308" y="188"/>
                    <a:pt x="308" y="188"/>
                    <a:pt x="308" y="188"/>
                  </a:cubicBezTo>
                  <a:cubicBezTo>
                    <a:pt x="308" y="188"/>
                    <a:pt x="308" y="188"/>
                    <a:pt x="308" y="188"/>
                  </a:cubicBezTo>
                  <a:cubicBezTo>
                    <a:pt x="308" y="187"/>
                    <a:pt x="308" y="187"/>
                    <a:pt x="308" y="187"/>
                  </a:cubicBezTo>
                  <a:cubicBezTo>
                    <a:pt x="308" y="187"/>
                    <a:pt x="308" y="187"/>
                    <a:pt x="308" y="187"/>
                  </a:cubicBezTo>
                  <a:cubicBezTo>
                    <a:pt x="308" y="187"/>
                    <a:pt x="308" y="187"/>
                    <a:pt x="308" y="187"/>
                  </a:cubicBezTo>
                  <a:cubicBezTo>
                    <a:pt x="308" y="186"/>
                    <a:pt x="308" y="186"/>
                    <a:pt x="308" y="186"/>
                  </a:cubicBezTo>
                  <a:cubicBezTo>
                    <a:pt x="308" y="186"/>
                    <a:pt x="308" y="186"/>
                    <a:pt x="308" y="186"/>
                  </a:cubicBezTo>
                  <a:cubicBezTo>
                    <a:pt x="308" y="186"/>
                    <a:pt x="308" y="186"/>
                    <a:pt x="308" y="186"/>
                  </a:cubicBezTo>
                  <a:cubicBezTo>
                    <a:pt x="308" y="186"/>
                    <a:pt x="308" y="186"/>
                    <a:pt x="308" y="186"/>
                  </a:cubicBezTo>
                  <a:cubicBezTo>
                    <a:pt x="307" y="186"/>
                    <a:pt x="307" y="186"/>
                    <a:pt x="307" y="186"/>
                  </a:cubicBezTo>
                  <a:cubicBezTo>
                    <a:pt x="307" y="187"/>
                    <a:pt x="307" y="187"/>
                    <a:pt x="307" y="187"/>
                  </a:cubicBezTo>
                  <a:cubicBezTo>
                    <a:pt x="307" y="187"/>
                    <a:pt x="307" y="187"/>
                    <a:pt x="307" y="187"/>
                  </a:cubicBezTo>
                  <a:cubicBezTo>
                    <a:pt x="306" y="187"/>
                    <a:pt x="306" y="187"/>
                    <a:pt x="306" y="187"/>
                  </a:cubicBezTo>
                  <a:cubicBezTo>
                    <a:pt x="306" y="187"/>
                    <a:pt x="306" y="187"/>
                    <a:pt x="306" y="187"/>
                  </a:cubicBezTo>
                  <a:cubicBezTo>
                    <a:pt x="306" y="186"/>
                    <a:pt x="306" y="186"/>
                    <a:pt x="306" y="186"/>
                  </a:cubicBezTo>
                  <a:cubicBezTo>
                    <a:pt x="306" y="186"/>
                    <a:pt x="306" y="186"/>
                    <a:pt x="306" y="186"/>
                  </a:cubicBezTo>
                  <a:cubicBezTo>
                    <a:pt x="306" y="185"/>
                    <a:pt x="306" y="185"/>
                    <a:pt x="306" y="185"/>
                  </a:cubicBezTo>
                  <a:cubicBezTo>
                    <a:pt x="307" y="185"/>
                    <a:pt x="307" y="185"/>
                    <a:pt x="307" y="185"/>
                  </a:cubicBezTo>
                  <a:cubicBezTo>
                    <a:pt x="307" y="185"/>
                    <a:pt x="307" y="185"/>
                    <a:pt x="307" y="185"/>
                  </a:cubicBezTo>
                  <a:cubicBezTo>
                    <a:pt x="307" y="185"/>
                    <a:pt x="307" y="185"/>
                    <a:pt x="307" y="185"/>
                  </a:cubicBezTo>
                  <a:cubicBezTo>
                    <a:pt x="307" y="185"/>
                    <a:pt x="307" y="185"/>
                    <a:pt x="307" y="185"/>
                  </a:cubicBezTo>
                  <a:cubicBezTo>
                    <a:pt x="307" y="185"/>
                    <a:pt x="307" y="185"/>
                    <a:pt x="307" y="185"/>
                  </a:cubicBezTo>
                  <a:cubicBezTo>
                    <a:pt x="306" y="185"/>
                    <a:pt x="306" y="185"/>
                    <a:pt x="306" y="185"/>
                  </a:cubicBezTo>
                  <a:cubicBezTo>
                    <a:pt x="306" y="185"/>
                    <a:pt x="306" y="185"/>
                    <a:pt x="306" y="185"/>
                  </a:cubicBezTo>
                  <a:cubicBezTo>
                    <a:pt x="305" y="184"/>
                    <a:pt x="305" y="184"/>
                    <a:pt x="305" y="184"/>
                  </a:cubicBezTo>
                  <a:cubicBezTo>
                    <a:pt x="306" y="184"/>
                    <a:pt x="306" y="184"/>
                    <a:pt x="306" y="184"/>
                  </a:cubicBezTo>
                  <a:cubicBezTo>
                    <a:pt x="306" y="184"/>
                    <a:pt x="306" y="184"/>
                    <a:pt x="306" y="184"/>
                  </a:cubicBezTo>
                  <a:cubicBezTo>
                    <a:pt x="307" y="183"/>
                    <a:pt x="307" y="183"/>
                    <a:pt x="307" y="183"/>
                  </a:cubicBezTo>
                  <a:cubicBezTo>
                    <a:pt x="306" y="183"/>
                    <a:pt x="306" y="183"/>
                    <a:pt x="306" y="183"/>
                  </a:cubicBezTo>
                  <a:cubicBezTo>
                    <a:pt x="306" y="183"/>
                    <a:pt x="306" y="183"/>
                    <a:pt x="306" y="183"/>
                  </a:cubicBezTo>
                  <a:cubicBezTo>
                    <a:pt x="306" y="183"/>
                    <a:pt x="306" y="183"/>
                    <a:pt x="306" y="183"/>
                  </a:cubicBezTo>
                  <a:cubicBezTo>
                    <a:pt x="305" y="183"/>
                    <a:pt x="305" y="183"/>
                    <a:pt x="305" y="183"/>
                  </a:cubicBezTo>
                  <a:cubicBezTo>
                    <a:pt x="306" y="183"/>
                    <a:pt x="306" y="183"/>
                    <a:pt x="306" y="183"/>
                  </a:cubicBezTo>
                  <a:cubicBezTo>
                    <a:pt x="306" y="182"/>
                    <a:pt x="306" y="182"/>
                    <a:pt x="306" y="182"/>
                  </a:cubicBezTo>
                  <a:cubicBezTo>
                    <a:pt x="307" y="182"/>
                    <a:pt x="307" y="182"/>
                    <a:pt x="307" y="182"/>
                  </a:cubicBezTo>
                  <a:cubicBezTo>
                    <a:pt x="307" y="182"/>
                    <a:pt x="307" y="182"/>
                    <a:pt x="307" y="182"/>
                  </a:cubicBezTo>
                  <a:cubicBezTo>
                    <a:pt x="306" y="182"/>
                    <a:pt x="306" y="182"/>
                    <a:pt x="306" y="182"/>
                  </a:cubicBezTo>
                  <a:cubicBezTo>
                    <a:pt x="305" y="182"/>
                    <a:pt x="305" y="182"/>
                    <a:pt x="305" y="182"/>
                  </a:cubicBezTo>
                  <a:cubicBezTo>
                    <a:pt x="305" y="182"/>
                    <a:pt x="305" y="182"/>
                    <a:pt x="305" y="182"/>
                  </a:cubicBezTo>
                  <a:cubicBezTo>
                    <a:pt x="305" y="182"/>
                    <a:pt x="305" y="182"/>
                    <a:pt x="305" y="182"/>
                  </a:cubicBezTo>
                  <a:cubicBezTo>
                    <a:pt x="306" y="181"/>
                    <a:pt x="306" y="181"/>
                    <a:pt x="306" y="181"/>
                  </a:cubicBezTo>
                  <a:cubicBezTo>
                    <a:pt x="306" y="181"/>
                    <a:pt x="306" y="181"/>
                    <a:pt x="306" y="181"/>
                  </a:cubicBezTo>
                  <a:cubicBezTo>
                    <a:pt x="307" y="181"/>
                    <a:pt x="307" y="181"/>
                    <a:pt x="307" y="181"/>
                  </a:cubicBezTo>
                  <a:cubicBezTo>
                    <a:pt x="308" y="180"/>
                    <a:pt x="308" y="180"/>
                    <a:pt x="308" y="180"/>
                  </a:cubicBezTo>
                  <a:cubicBezTo>
                    <a:pt x="308" y="180"/>
                    <a:pt x="308" y="180"/>
                    <a:pt x="308" y="180"/>
                  </a:cubicBezTo>
                  <a:cubicBezTo>
                    <a:pt x="309" y="179"/>
                    <a:pt x="309" y="179"/>
                    <a:pt x="309" y="179"/>
                  </a:cubicBezTo>
                  <a:cubicBezTo>
                    <a:pt x="309" y="179"/>
                    <a:pt x="309" y="179"/>
                    <a:pt x="309" y="179"/>
                  </a:cubicBezTo>
                  <a:cubicBezTo>
                    <a:pt x="310" y="178"/>
                    <a:pt x="310" y="178"/>
                    <a:pt x="310" y="178"/>
                  </a:cubicBezTo>
                  <a:cubicBezTo>
                    <a:pt x="310" y="178"/>
                    <a:pt x="310" y="178"/>
                    <a:pt x="310" y="178"/>
                  </a:cubicBezTo>
                  <a:cubicBezTo>
                    <a:pt x="309" y="178"/>
                    <a:pt x="309" y="178"/>
                    <a:pt x="309" y="178"/>
                  </a:cubicBezTo>
                  <a:cubicBezTo>
                    <a:pt x="309" y="179"/>
                    <a:pt x="309" y="179"/>
                    <a:pt x="309" y="179"/>
                  </a:cubicBezTo>
                  <a:cubicBezTo>
                    <a:pt x="308" y="179"/>
                    <a:pt x="308" y="179"/>
                    <a:pt x="308" y="179"/>
                  </a:cubicBezTo>
                  <a:cubicBezTo>
                    <a:pt x="308" y="180"/>
                    <a:pt x="308" y="180"/>
                    <a:pt x="308" y="180"/>
                  </a:cubicBezTo>
                  <a:cubicBezTo>
                    <a:pt x="307" y="180"/>
                    <a:pt x="307" y="180"/>
                    <a:pt x="307" y="180"/>
                  </a:cubicBezTo>
                  <a:cubicBezTo>
                    <a:pt x="306" y="180"/>
                    <a:pt x="306" y="180"/>
                    <a:pt x="306" y="180"/>
                  </a:cubicBezTo>
                  <a:cubicBezTo>
                    <a:pt x="305" y="181"/>
                    <a:pt x="305" y="181"/>
                    <a:pt x="305" y="181"/>
                  </a:cubicBezTo>
                  <a:cubicBezTo>
                    <a:pt x="304" y="181"/>
                    <a:pt x="304" y="181"/>
                    <a:pt x="304" y="181"/>
                  </a:cubicBezTo>
                  <a:cubicBezTo>
                    <a:pt x="304" y="181"/>
                    <a:pt x="304" y="181"/>
                    <a:pt x="304" y="181"/>
                  </a:cubicBezTo>
                  <a:cubicBezTo>
                    <a:pt x="304" y="180"/>
                    <a:pt x="304" y="180"/>
                    <a:pt x="304" y="180"/>
                  </a:cubicBezTo>
                  <a:cubicBezTo>
                    <a:pt x="305" y="179"/>
                    <a:pt x="305" y="179"/>
                    <a:pt x="305" y="179"/>
                  </a:cubicBezTo>
                  <a:cubicBezTo>
                    <a:pt x="306" y="179"/>
                    <a:pt x="306" y="179"/>
                    <a:pt x="306" y="179"/>
                  </a:cubicBezTo>
                  <a:cubicBezTo>
                    <a:pt x="306" y="178"/>
                    <a:pt x="306" y="178"/>
                    <a:pt x="306" y="178"/>
                  </a:cubicBezTo>
                  <a:cubicBezTo>
                    <a:pt x="306" y="178"/>
                    <a:pt x="306" y="178"/>
                    <a:pt x="306" y="178"/>
                  </a:cubicBezTo>
                  <a:cubicBezTo>
                    <a:pt x="306" y="178"/>
                    <a:pt x="306" y="178"/>
                    <a:pt x="306" y="178"/>
                  </a:cubicBezTo>
                  <a:cubicBezTo>
                    <a:pt x="306" y="178"/>
                    <a:pt x="306" y="178"/>
                    <a:pt x="306" y="178"/>
                  </a:cubicBezTo>
                  <a:cubicBezTo>
                    <a:pt x="304" y="179"/>
                    <a:pt x="304" y="179"/>
                    <a:pt x="304" y="179"/>
                  </a:cubicBezTo>
                  <a:cubicBezTo>
                    <a:pt x="303" y="180"/>
                    <a:pt x="303" y="180"/>
                    <a:pt x="303" y="180"/>
                  </a:cubicBezTo>
                  <a:cubicBezTo>
                    <a:pt x="303" y="179"/>
                    <a:pt x="303" y="179"/>
                    <a:pt x="303" y="179"/>
                  </a:cubicBezTo>
                  <a:cubicBezTo>
                    <a:pt x="303" y="179"/>
                    <a:pt x="303" y="179"/>
                    <a:pt x="303" y="179"/>
                  </a:cubicBezTo>
                  <a:cubicBezTo>
                    <a:pt x="303" y="179"/>
                    <a:pt x="303" y="179"/>
                    <a:pt x="303" y="179"/>
                  </a:cubicBezTo>
                  <a:cubicBezTo>
                    <a:pt x="303" y="178"/>
                    <a:pt x="303" y="178"/>
                    <a:pt x="303" y="178"/>
                  </a:cubicBezTo>
                  <a:cubicBezTo>
                    <a:pt x="302" y="178"/>
                    <a:pt x="302" y="178"/>
                    <a:pt x="302" y="178"/>
                  </a:cubicBezTo>
                  <a:cubicBezTo>
                    <a:pt x="302" y="178"/>
                    <a:pt x="302" y="178"/>
                    <a:pt x="302" y="178"/>
                  </a:cubicBezTo>
                  <a:cubicBezTo>
                    <a:pt x="302" y="178"/>
                    <a:pt x="302" y="178"/>
                    <a:pt x="302" y="178"/>
                  </a:cubicBezTo>
                  <a:cubicBezTo>
                    <a:pt x="302" y="178"/>
                    <a:pt x="302" y="178"/>
                    <a:pt x="302" y="178"/>
                  </a:cubicBezTo>
                  <a:cubicBezTo>
                    <a:pt x="302" y="177"/>
                    <a:pt x="302" y="177"/>
                    <a:pt x="302" y="177"/>
                  </a:cubicBezTo>
                  <a:cubicBezTo>
                    <a:pt x="302" y="177"/>
                    <a:pt x="302" y="177"/>
                    <a:pt x="302" y="177"/>
                  </a:cubicBezTo>
                  <a:cubicBezTo>
                    <a:pt x="302" y="177"/>
                    <a:pt x="302" y="177"/>
                    <a:pt x="302" y="177"/>
                  </a:cubicBezTo>
                  <a:cubicBezTo>
                    <a:pt x="302" y="177"/>
                    <a:pt x="302" y="177"/>
                    <a:pt x="302" y="177"/>
                  </a:cubicBezTo>
                  <a:cubicBezTo>
                    <a:pt x="302" y="176"/>
                    <a:pt x="302" y="176"/>
                    <a:pt x="302" y="176"/>
                  </a:cubicBezTo>
                  <a:cubicBezTo>
                    <a:pt x="302" y="176"/>
                    <a:pt x="302" y="176"/>
                    <a:pt x="302" y="176"/>
                  </a:cubicBezTo>
                  <a:cubicBezTo>
                    <a:pt x="302" y="176"/>
                    <a:pt x="302" y="176"/>
                    <a:pt x="302" y="176"/>
                  </a:cubicBezTo>
                  <a:cubicBezTo>
                    <a:pt x="302" y="175"/>
                    <a:pt x="302" y="175"/>
                    <a:pt x="302" y="175"/>
                  </a:cubicBezTo>
                  <a:cubicBezTo>
                    <a:pt x="301" y="175"/>
                    <a:pt x="301" y="175"/>
                    <a:pt x="301" y="175"/>
                  </a:cubicBezTo>
                  <a:cubicBezTo>
                    <a:pt x="301" y="175"/>
                    <a:pt x="301" y="175"/>
                    <a:pt x="301" y="175"/>
                  </a:cubicBezTo>
                  <a:cubicBezTo>
                    <a:pt x="301" y="176"/>
                    <a:pt x="301" y="176"/>
                    <a:pt x="301" y="176"/>
                  </a:cubicBezTo>
                  <a:cubicBezTo>
                    <a:pt x="301" y="176"/>
                    <a:pt x="301" y="176"/>
                    <a:pt x="301" y="176"/>
                  </a:cubicBezTo>
                  <a:cubicBezTo>
                    <a:pt x="301" y="176"/>
                    <a:pt x="301" y="176"/>
                    <a:pt x="301" y="176"/>
                  </a:cubicBezTo>
                  <a:cubicBezTo>
                    <a:pt x="300" y="176"/>
                    <a:pt x="300" y="176"/>
                    <a:pt x="300" y="176"/>
                  </a:cubicBezTo>
                  <a:cubicBezTo>
                    <a:pt x="300" y="175"/>
                    <a:pt x="300" y="175"/>
                    <a:pt x="300" y="175"/>
                  </a:cubicBezTo>
                  <a:cubicBezTo>
                    <a:pt x="299" y="175"/>
                    <a:pt x="299" y="175"/>
                    <a:pt x="299" y="175"/>
                  </a:cubicBezTo>
                  <a:cubicBezTo>
                    <a:pt x="300" y="176"/>
                    <a:pt x="300" y="176"/>
                    <a:pt x="300" y="176"/>
                  </a:cubicBezTo>
                  <a:cubicBezTo>
                    <a:pt x="300" y="177"/>
                    <a:pt x="300" y="177"/>
                    <a:pt x="300" y="177"/>
                  </a:cubicBezTo>
                  <a:cubicBezTo>
                    <a:pt x="300" y="177"/>
                    <a:pt x="300" y="177"/>
                    <a:pt x="300" y="177"/>
                  </a:cubicBezTo>
                  <a:cubicBezTo>
                    <a:pt x="300" y="177"/>
                    <a:pt x="300" y="177"/>
                    <a:pt x="300" y="177"/>
                  </a:cubicBezTo>
                  <a:cubicBezTo>
                    <a:pt x="300" y="177"/>
                    <a:pt x="300" y="177"/>
                    <a:pt x="300" y="177"/>
                  </a:cubicBezTo>
                  <a:cubicBezTo>
                    <a:pt x="300" y="178"/>
                    <a:pt x="300" y="178"/>
                    <a:pt x="300" y="178"/>
                  </a:cubicBezTo>
                  <a:cubicBezTo>
                    <a:pt x="299" y="178"/>
                    <a:pt x="299" y="178"/>
                    <a:pt x="299" y="178"/>
                  </a:cubicBezTo>
                  <a:cubicBezTo>
                    <a:pt x="299" y="177"/>
                    <a:pt x="299" y="177"/>
                    <a:pt x="299" y="177"/>
                  </a:cubicBezTo>
                  <a:cubicBezTo>
                    <a:pt x="299" y="177"/>
                    <a:pt x="299" y="177"/>
                    <a:pt x="299" y="177"/>
                  </a:cubicBezTo>
                  <a:cubicBezTo>
                    <a:pt x="298" y="176"/>
                    <a:pt x="298" y="176"/>
                    <a:pt x="298" y="176"/>
                  </a:cubicBezTo>
                  <a:cubicBezTo>
                    <a:pt x="298" y="177"/>
                    <a:pt x="298" y="177"/>
                    <a:pt x="298" y="177"/>
                  </a:cubicBezTo>
                  <a:cubicBezTo>
                    <a:pt x="298" y="177"/>
                    <a:pt x="298" y="177"/>
                    <a:pt x="298" y="177"/>
                  </a:cubicBezTo>
                  <a:cubicBezTo>
                    <a:pt x="298" y="177"/>
                    <a:pt x="298" y="177"/>
                    <a:pt x="298" y="177"/>
                  </a:cubicBezTo>
                  <a:cubicBezTo>
                    <a:pt x="298" y="178"/>
                    <a:pt x="298" y="178"/>
                    <a:pt x="298" y="178"/>
                  </a:cubicBezTo>
                  <a:cubicBezTo>
                    <a:pt x="299" y="178"/>
                    <a:pt x="299" y="178"/>
                    <a:pt x="299" y="178"/>
                  </a:cubicBezTo>
                  <a:cubicBezTo>
                    <a:pt x="299" y="179"/>
                    <a:pt x="299" y="179"/>
                    <a:pt x="299" y="179"/>
                  </a:cubicBezTo>
                  <a:cubicBezTo>
                    <a:pt x="300" y="179"/>
                    <a:pt x="300" y="179"/>
                    <a:pt x="300" y="179"/>
                  </a:cubicBezTo>
                  <a:cubicBezTo>
                    <a:pt x="299" y="180"/>
                    <a:pt x="299" y="180"/>
                    <a:pt x="299" y="180"/>
                  </a:cubicBezTo>
                  <a:cubicBezTo>
                    <a:pt x="300" y="180"/>
                    <a:pt x="300" y="180"/>
                    <a:pt x="300" y="180"/>
                  </a:cubicBezTo>
                  <a:cubicBezTo>
                    <a:pt x="300" y="180"/>
                    <a:pt x="300" y="180"/>
                    <a:pt x="300" y="180"/>
                  </a:cubicBezTo>
                  <a:cubicBezTo>
                    <a:pt x="299" y="181"/>
                    <a:pt x="299" y="181"/>
                    <a:pt x="299" y="181"/>
                  </a:cubicBezTo>
                  <a:cubicBezTo>
                    <a:pt x="298" y="180"/>
                    <a:pt x="298" y="180"/>
                    <a:pt x="298" y="180"/>
                  </a:cubicBezTo>
                  <a:cubicBezTo>
                    <a:pt x="298" y="180"/>
                    <a:pt x="298" y="180"/>
                    <a:pt x="298" y="180"/>
                  </a:cubicBezTo>
                  <a:cubicBezTo>
                    <a:pt x="298" y="181"/>
                    <a:pt x="298" y="181"/>
                    <a:pt x="298" y="181"/>
                  </a:cubicBezTo>
                  <a:cubicBezTo>
                    <a:pt x="297" y="181"/>
                    <a:pt x="297" y="181"/>
                    <a:pt x="297" y="181"/>
                  </a:cubicBezTo>
                  <a:cubicBezTo>
                    <a:pt x="297" y="180"/>
                    <a:pt x="297" y="180"/>
                    <a:pt x="297" y="180"/>
                  </a:cubicBezTo>
                  <a:cubicBezTo>
                    <a:pt x="297" y="179"/>
                    <a:pt x="297" y="179"/>
                    <a:pt x="297" y="179"/>
                  </a:cubicBezTo>
                  <a:cubicBezTo>
                    <a:pt x="297" y="179"/>
                    <a:pt x="297" y="179"/>
                    <a:pt x="297" y="179"/>
                  </a:cubicBezTo>
                  <a:cubicBezTo>
                    <a:pt x="297" y="178"/>
                    <a:pt x="297" y="178"/>
                    <a:pt x="297" y="178"/>
                  </a:cubicBezTo>
                  <a:cubicBezTo>
                    <a:pt x="296" y="178"/>
                    <a:pt x="296" y="178"/>
                    <a:pt x="296" y="178"/>
                  </a:cubicBezTo>
                  <a:cubicBezTo>
                    <a:pt x="295" y="178"/>
                    <a:pt x="295" y="178"/>
                    <a:pt x="295" y="178"/>
                  </a:cubicBezTo>
                  <a:cubicBezTo>
                    <a:pt x="295" y="178"/>
                    <a:pt x="295" y="178"/>
                    <a:pt x="295" y="178"/>
                  </a:cubicBezTo>
                  <a:cubicBezTo>
                    <a:pt x="295" y="177"/>
                    <a:pt x="295" y="177"/>
                    <a:pt x="295" y="177"/>
                  </a:cubicBezTo>
                  <a:cubicBezTo>
                    <a:pt x="294" y="177"/>
                    <a:pt x="294" y="177"/>
                    <a:pt x="294" y="177"/>
                  </a:cubicBezTo>
                  <a:cubicBezTo>
                    <a:pt x="294" y="177"/>
                    <a:pt x="294" y="177"/>
                    <a:pt x="294" y="177"/>
                  </a:cubicBezTo>
                  <a:cubicBezTo>
                    <a:pt x="293" y="177"/>
                    <a:pt x="293" y="177"/>
                    <a:pt x="293" y="177"/>
                  </a:cubicBezTo>
                  <a:cubicBezTo>
                    <a:pt x="293" y="178"/>
                    <a:pt x="293" y="178"/>
                    <a:pt x="293" y="178"/>
                  </a:cubicBezTo>
                  <a:cubicBezTo>
                    <a:pt x="294" y="178"/>
                    <a:pt x="294" y="178"/>
                    <a:pt x="294" y="178"/>
                  </a:cubicBezTo>
                  <a:cubicBezTo>
                    <a:pt x="295" y="178"/>
                    <a:pt x="295" y="178"/>
                    <a:pt x="295" y="178"/>
                  </a:cubicBezTo>
                  <a:cubicBezTo>
                    <a:pt x="296" y="178"/>
                    <a:pt x="296" y="178"/>
                    <a:pt x="296" y="178"/>
                  </a:cubicBezTo>
                  <a:cubicBezTo>
                    <a:pt x="296" y="179"/>
                    <a:pt x="296" y="179"/>
                    <a:pt x="296" y="179"/>
                  </a:cubicBezTo>
                  <a:cubicBezTo>
                    <a:pt x="295" y="180"/>
                    <a:pt x="295" y="180"/>
                    <a:pt x="295" y="180"/>
                  </a:cubicBezTo>
                  <a:cubicBezTo>
                    <a:pt x="295" y="180"/>
                    <a:pt x="295" y="180"/>
                    <a:pt x="295" y="180"/>
                  </a:cubicBezTo>
                  <a:cubicBezTo>
                    <a:pt x="296" y="180"/>
                    <a:pt x="296" y="180"/>
                    <a:pt x="296" y="180"/>
                  </a:cubicBezTo>
                  <a:cubicBezTo>
                    <a:pt x="296" y="180"/>
                    <a:pt x="296" y="180"/>
                    <a:pt x="296" y="180"/>
                  </a:cubicBezTo>
                  <a:cubicBezTo>
                    <a:pt x="296" y="181"/>
                    <a:pt x="296" y="181"/>
                    <a:pt x="296" y="181"/>
                  </a:cubicBezTo>
                  <a:cubicBezTo>
                    <a:pt x="296" y="181"/>
                    <a:pt x="296" y="181"/>
                    <a:pt x="296" y="181"/>
                  </a:cubicBezTo>
                  <a:cubicBezTo>
                    <a:pt x="297" y="181"/>
                    <a:pt x="297" y="181"/>
                    <a:pt x="297" y="181"/>
                  </a:cubicBezTo>
                  <a:cubicBezTo>
                    <a:pt x="297" y="181"/>
                    <a:pt x="297" y="181"/>
                    <a:pt x="297" y="181"/>
                  </a:cubicBezTo>
                  <a:cubicBezTo>
                    <a:pt x="296" y="182"/>
                    <a:pt x="296" y="182"/>
                    <a:pt x="296" y="182"/>
                  </a:cubicBezTo>
                  <a:cubicBezTo>
                    <a:pt x="295" y="183"/>
                    <a:pt x="295" y="183"/>
                    <a:pt x="295" y="183"/>
                  </a:cubicBezTo>
                  <a:cubicBezTo>
                    <a:pt x="294" y="184"/>
                    <a:pt x="294" y="184"/>
                    <a:pt x="294" y="184"/>
                  </a:cubicBezTo>
                  <a:cubicBezTo>
                    <a:pt x="296" y="183"/>
                    <a:pt x="296" y="183"/>
                    <a:pt x="296" y="183"/>
                  </a:cubicBezTo>
                  <a:cubicBezTo>
                    <a:pt x="296" y="183"/>
                    <a:pt x="296" y="183"/>
                    <a:pt x="296" y="183"/>
                  </a:cubicBezTo>
                  <a:cubicBezTo>
                    <a:pt x="297" y="182"/>
                    <a:pt x="297" y="182"/>
                    <a:pt x="297" y="182"/>
                  </a:cubicBezTo>
                  <a:cubicBezTo>
                    <a:pt x="298" y="182"/>
                    <a:pt x="298" y="182"/>
                    <a:pt x="298" y="182"/>
                  </a:cubicBezTo>
                  <a:cubicBezTo>
                    <a:pt x="298" y="183"/>
                    <a:pt x="298" y="183"/>
                    <a:pt x="298" y="183"/>
                  </a:cubicBezTo>
                  <a:cubicBezTo>
                    <a:pt x="298" y="183"/>
                    <a:pt x="298" y="183"/>
                    <a:pt x="298" y="183"/>
                  </a:cubicBezTo>
                  <a:cubicBezTo>
                    <a:pt x="297" y="183"/>
                    <a:pt x="297" y="183"/>
                    <a:pt x="297" y="183"/>
                  </a:cubicBezTo>
                  <a:cubicBezTo>
                    <a:pt x="297" y="184"/>
                    <a:pt x="297" y="184"/>
                    <a:pt x="297" y="184"/>
                  </a:cubicBezTo>
                  <a:cubicBezTo>
                    <a:pt x="297" y="184"/>
                    <a:pt x="297" y="184"/>
                    <a:pt x="297" y="184"/>
                  </a:cubicBezTo>
                  <a:cubicBezTo>
                    <a:pt x="298" y="184"/>
                    <a:pt x="298" y="184"/>
                    <a:pt x="298" y="184"/>
                  </a:cubicBezTo>
                  <a:cubicBezTo>
                    <a:pt x="299" y="185"/>
                    <a:pt x="299" y="185"/>
                    <a:pt x="299" y="185"/>
                  </a:cubicBezTo>
                  <a:cubicBezTo>
                    <a:pt x="298" y="185"/>
                    <a:pt x="298" y="185"/>
                    <a:pt x="298" y="185"/>
                  </a:cubicBezTo>
                  <a:cubicBezTo>
                    <a:pt x="297" y="185"/>
                    <a:pt x="297" y="185"/>
                    <a:pt x="297" y="185"/>
                  </a:cubicBezTo>
                  <a:cubicBezTo>
                    <a:pt x="297" y="185"/>
                    <a:pt x="297" y="185"/>
                    <a:pt x="297" y="185"/>
                  </a:cubicBezTo>
                  <a:cubicBezTo>
                    <a:pt x="298" y="185"/>
                    <a:pt x="298" y="185"/>
                    <a:pt x="298" y="185"/>
                  </a:cubicBezTo>
                  <a:cubicBezTo>
                    <a:pt x="298" y="186"/>
                    <a:pt x="298" y="186"/>
                    <a:pt x="298" y="186"/>
                  </a:cubicBezTo>
                  <a:cubicBezTo>
                    <a:pt x="298" y="186"/>
                    <a:pt x="298" y="186"/>
                    <a:pt x="298" y="186"/>
                  </a:cubicBezTo>
                  <a:cubicBezTo>
                    <a:pt x="298" y="186"/>
                    <a:pt x="298" y="186"/>
                    <a:pt x="298" y="186"/>
                  </a:cubicBezTo>
                  <a:cubicBezTo>
                    <a:pt x="298" y="186"/>
                    <a:pt x="298" y="186"/>
                    <a:pt x="298" y="186"/>
                  </a:cubicBezTo>
                  <a:cubicBezTo>
                    <a:pt x="298" y="187"/>
                    <a:pt x="298" y="187"/>
                    <a:pt x="298" y="187"/>
                  </a:cubicBezTo>
                  <a:cubicBezTo>
                    <a:pt x="298" y="187"/>
                    <a:pt x="298" y="187"/>
                    <a:pt x="298" y="187"/>
                  </a:cubicBezTo>
                  <a:cubicBezTo>
                    <a:pt x="298" y="187"/>
                    <a:pt x="298" y="187"/>
                    <a:pt x="298" y="187"/>
                  </a:cubicBezTo>
                  <a:cubicBezTo>
                    <a:pt x="298" y="188"/>
                    <a:pt x="298" y="188"/>
                    <a:pt x="298" y="188"/>
                  </a:cubicBezTo>
                  <a:cubicBezTo>
                    <a:pt x="299" y="189"/>
                    <a:pt x="299" y="189"/>
                    <a:pt x="299" y="189"/>
                  </a:cubicBezTo>
                  <a:cubicBezTo>
                    <a:pt x="299" y="188"/>
                    <a:pt x="299" y="188"/>
                    <a:pt x="299" y="188"/>
                  </a:cubicBezTo>
                  <a:cubicBezTo>
                    <a:pt x="299" y="187"/>
                    <a:pt x="299" y="187"/>
                    <a:pt x="299" y="187"/>
                  </a:cubicBezTo>
                  <a:cubicBezTo>
                    <a:pt x="299" y="187"/>
                    <a:pt x="299" y="187"/>
                    <a:pt x="299" y="187"/>
                  </a:cubicBezTo>
                  <a:cubicBezTo>
                    <a:pt x="300" y="188"/>
                    <a:pt x="300" y="188"/>
                    <a:pt x="300" y="188"/>
                  </a:cubicBezTo>
                  <a:cubicBezTo>
                    <a:pt x="300" y="188"/>
                    <a:pt x="300" y="188"/>
                    <a:pt x="300" y="188"/>
                  </a:cubicBezTo>
                  <a:cubicBezTo>
                    <a:pt x="300" y="189"/>
                    <a:pt x="300" y="189"/>
                    <a:pt x="300" y="189"/>
                  </a:cubicBezTo>
                  <a:cubicBezTo>
                    <a:pt x="300" y="189"/>
                    <a:pt x="300" y="189"/>
                    <a:pt x="300" y="189"/>
                  </a:cubicBezTo>
                  <a:cubicBezTo>
                    <a:pt x="300" y="189"/>
                    <a:pt x="300" y="189"/>
                    <a:pt x="300" y="189"/>
                  </a:cubicBezTo>
                  <a:cubicBezTo>
                    <a:pt x="300" y="190"/>
                    <a:pt x="300" y="190"/>
                    <a:pt x="300" y="190"/>
                  </a:cubicBezTo>
                  <a:cubicBezTo>
                    <a:pt x="301" y="190"/>
                    <a:pt x="301" y="190"/>
                    <a:pt x="301" y="190"/>
                  </a:cubicBezTo>
                  <a:cubicBezTo>
                    <a:pt x="301" y="189"/>
                    <a:pt x="301" y="189"/>
                    <a:pt x="301" y="189"/>
                  </a:cubicBezTo>
                  <a:cubicBezTo>
                    <a:pt x="301" y="190"/>
                    <a:pt x="301" y="190"/>
                    <a:pt x="301" y="190"/>
                  </a:cubicBezTo>
                  <a:cubicBezTo>
                    <a:pt x="301" y="189"/>
                    <a:pt x="301" y="189"/>
                    <a:pt x="301" y="189"/>
                  </a:cubicBezTo>
                  <a:cubicBezTo>
                    <a:pt x="301" y="189"/>
                    <a:pt x="301" y="189"/>
                    <a:pt x="301" y="189"/>
                  </a:cubicBezTo>
                  <a:cubicBezTo>
                    <a:pt x="302" y="189"/>
                    <a:pt x="302" y="189"/>
                    <a:pt x="302" y="189"/>
                  </a:cubicBezTo>
                  <a:cubicBezTo>
                    <a:pt x="302" y="190"/>
                    <a:pt x="302" y="190"/>
                    <a:pt x="302" y="190"/>
                  </a:cubicBezTo>
                  <a:cubicBezTo>
                    <a:pt x="302" y="190"/>
                    <a:pt x="302" y="190"/>
                    <a:pt x="302" y="190"/>
                  </a:cubicBezTo>
                  <a:cubicBezTo>
                    <a:pt x="302" y="191"/>
                    <a:pt x="302" y="191"/>
                    <a:pt x="302" y="191"/>
                  </a:cubicBezTo>
                  <a:cubicBezTo>
                    <a:pt x="301" y="191"/>
                    <a:pt x="301" y="191"/>
                    <a:pt x="301" y="191"/>
                  </a:cubicBezTo>
                  <a:cubicBezTo>
                    <a:pt x="301" y="191"/>
                    <a:pt x="301" y="191"/>
                    <a:pt x="301" y="191"/>
                  </a:cubicBezTo>
                  <a:cubicBezTo>
                    <a:pt x="302" y="192"/>
                    <a:pt x="302" y="192"/>
                    <a:pt x="302" y="192"/>
                  </a:cubicBezTo>
                  <a:cubicBezTo>
                    <a:pt x="303" y="192"/>
                    <a:pt x="303" y="192"/>
                    <a:pt x="303" y="192"/>
                  </a:cubicBezTo>
                  <a:cubicBezTo>
                    <a:pt x="303" y="191"/>
                    <a:pt x="303" y="191"/>
                    <a:pt x="303" y="191"/>
                  </a:cubicBezTo>
                  <a:cubicBezTo>
                    <a:pt x="304" y="192"/>
                    <a:pt x="304" y="192"/>
                    <a:pt x="304" y="192"/>
                  </a:cubicBezTo>
                  <a:cubicBezTo>
                    <a:pt x="303" y="192"/>
                    <a:pt x="303" y="192"/>
                    <a:pt x="303" y="192"/>
                  </a:cubicBezTo>
                  <a:cubicBezTo>
                    <a:pt x="303" y="192"/>
                    <a:pt x="303" y="192"/>
                    <a:pt x="303" y="192"/>
                  </a:cubicBezTo>
                  <a:cubicBezTo>
                    <a:pt x="302" y="193"/>
                    <a:pt x="302" y="193"/>
                    <a:pt x="302" y="193"/>
                  </a:cubicBezTo>
                  <a:cubicBezTo>
                    <a:pt x="302" y="193"/>
                    <a:pt x="302" y="193"/>
                    <a:pt x="302" y="193"/>
                  </a:cubicBezTo>
                  <a:cubicBezTo>
                    <a:pt x="303" y="194"/>
                    <a:pt x="303" y="194"/>
                    <a:pt x="303" y="194"/>
                  </a:cubicBezTo>
                  <a:cubicBezTo>
                    <a:pt x="303" y="195"/>
                    <a:pt x="303" y="195"/>
                    <a:pt x="303" y="195"/>
                  </a:cubicBezTo>
                  <a:cubicBezTo>
                    <a:pt x="303" y="195"/>
                    <a:pt x="303" y="195"/>
                    <a:pt x="303" y="195"/>
                  </a:cubicBezTo>
                  <a:cubicBezTo>
                    <a:pt x="303" y="196"/>
                    <a:pt x="303" y="196"/>
                    <a:pt x="303" y="196"/>
                  </a:cubicBezTo>
                  <a:cubicBezTo>
                    <a:pt x="304" y="197"/>
                    <a:pt x="304" y="197"/>
                    <a:pt x="304" y="197"/>
                  </a:cubicBezTo>
                  <a:cubicBezTo>
                    <a:pt x="304" y="197"/>
                    <a:pt x="304" y="197"/>
                    <a:pt x="304" y="197"/>
                  </a:cubicBezTo>
                  <a:cubicBezTo>
                    <a:pt x="304" y="198"/>
                    <a:pt x="304" y="198"/>
                    <a:pt x="304" y="198"/>
                  </a:cubicBezTo>
                  <a:cubicBezTo>
                    <a:pt x="304" y="199"/>
                    <a:pt x="304" y="199"/>
                    <a:pt x="304" y="199"/>
                  </a:cubicBezTo>
                  <a:cubicBezTo>
                    <a:pt x="303" y="199"/>
                    <a:pt x="303" y="199"/>
                    <a:pt x="303" y="199"/>
                  </a:cubicBezTo>
                  <a:cubicBezTo>
                    <a:pt x="304" y="200"/>
                    <a:pt x="304" y="200"/>
                    <a:pt x="304" y="200"/>
                  </a:cubicBezTo>
                  <a:cubicBezTo>
                    <a:pt x="303" y="201"/>
                    <a:pt x="303" y="201"/>
                    <a:pt x="303" y="201"/>
                  </a:cubicBezTo>
                  <a:cubicBezTo>
                    <a:pt x="302" y="199"/>
                    <a:pt x="302" y="199"/>
                    <a:pt x="302" y="199"/>
                  </a:cubicBezTo>
                  <a:cubicBezTo>
                    <a:pt x="302" y="199"/>
                    <a:pt x="302" y="199"/>
                    <a:pt x="302" y="199"/>
                  </a:cubicBezTo>
                  <a:cubicBezTo>
                    <a:pt x="302" y="198"/>
                    <a:pt x="302" y="198"/>
                    <a:pt x="302" y="198"/>
                  </a:cubicBezTo>
                  <a:cubicBezTo>
                    <a:pt x="302" y="197"/>
                    <a:pt x="302" y="197"/>
                    <a:pt x="302" y="197"/>
                  </a:cubicBezTo>
                  <a:cubicBezTo>
                    <a:pt x="302" y="198"/>
                    <a:pt x="302" y="198"/>
                    <a:pt x="302" y="198"/>
                  </a:cubicBezTo>
                  <a:cubicBezTo>
                    <a:pt x="302" y="199"/>
                    <a:pt x="302" y="199"/>
                    <a:pt x="302" y="199"/>
                  </a:cubicBezTo>
                  <a:cubicBezTo>
                    <a:pt x="302" y="200"/>
                    <a:pt x="302" y="200"/>
                    <a:pt x="302" y="200"/>
                  </a:cubicBezTo>
                  <a:cubicBezTo>
                    <a:pt x="302" y="201"/>
                    <a:pt x="302" y="201"/>
                    <a:pt x="302" y="201"/>
                  </a:cubicBezTo>
                  <a:cubicBezTo>
                    <a:pt x="302" y="202"/>
                    <a:pt x="302" y="202"/>
                    <a:pt x="302" y="202"/>
                  </a:cubicBezTo>
                  <a:cubicBezTo>
                    <a:pt x="302" y="203"/>
                    <a:pt x="302" y="203"/>
                    <a:pt x="302" y="203"/>
                  </a:cubicBezTo>
                  <a:cubicBezTo>
                    <a:pt x="302" y="203"/>
                    <a:pt x="302" y="203"/>
                    <a:pt x="302" y="203"/>
                  </a:cubicBezTo>
                  <a:cubicBezTo>
                    <a:pt x="301" y="203"/>
                    <a:pt x="301" y="203"/>
                    <a:pt x="301" y="203"/>
                  </a:cubicBezTo>
                  <a:cubicBezTo>
                    <a:pt x="301" y="202"/>
                    <a:pt x="301" y="202"/>
                    <a:pt x="301" y="202"/>
                  </a:cubicBezTo>
                  <a:cubicBezTo>
                    <a:pt x="300" y="202"/>
                    <a:pt x="300" y="202"/>
                    <a:pt x="300" y="202"/>
                  </a:cubicBezTo>
                  <a:cubicBezTo>
                    <a:pt x="301" y="204"/>
                    <a:pt x="301" y="204"/>
                    <a:pt x="301" y="204"/>
                  </a:cubicBezTo>
                  <a:cubicBezTo>
                    <a:pt x="300" y="205"/>
                    <a:pt x="300" y="205"/>
                    <a:pt x="300" y="205"/>
                  </a:cubicBezTo>
                  <a:cubicBezTo>
                    <a:pt x="301" y="205"/>
                    <a:pt x="301" y="205"/>
                    <a:pt x="301" y="205"/>
                  </a:cubicBezTo>
                  <a:cubicBezTo>
                    <a:pt x="301" y="205"/>
                    <a:pt x="301" y="205"/>
                    <a:pt x="301" y="205"/>
                  </a:cubicBezTo>
                  <a:cubicBezTo>
                    <a:pt x="300" y="205"/>
                    <a:pt x="300" y="205"/>
                    <a:pt x="300" y="205"/>
                  </a:cubicBezTo>
                  <a:cubicBezTo>
                    <a:pt x="299" y="205"/>
                    <a:pt x="299" y="205"/>
                    <a:pt x="299" y="205"/>
                  </a:cubicBezTo>
                  <a:cubicBezTo>
                    <a:pt x="299" y="204"/>
                    <a:pt x="299" y="204"/>
                    <a:pt x="299" y="204"/>
                  </a:cubicBezTo>
                  <a:cubicBezTo>
                    <a:pt x="299" y="203"/>
                    <a:pt x="299" y="203"/>
                    <a:pt x="299" y="203"/>
                  </a:cubicBezTo>
                  <a:cubicBezTo>
                    <a:pt x="299" y="202"/>
                    <a:pt x="299" y="202"/>
                    <a:pt x="299" y="202"/>
                  </a:cubicBezTo>
                  <a:cubicBezTo>
                    <a:pt x="299" y="203"/>
                    <a:pt x="299" y="203"/>
                    <a:pt x="299" y="203"/>
                  </a:cubicBezTo>
                  <a:cubicBezTo>
                    <a:pt x="298" y="203"/>
                    <a:pt x="298" y="203"/>
                    <a:pt x="298" y="203"/>
                  </a:cubicBezTo>
                  <a:cubicBezTo>
                    <a:pt x="298" y="202"/>
                    <a:pt x="298" y="202"/>
                    <a:pt x="298" y="202"/>
                  </a:cubicBezTo>
                  <a:cubicBezTo>
                    <a:pt x="298" y="201"/>
                    <a:pt x="298" y="201"/>
                    <a:pt x="298" y="201"/>
                  </a:cubicBezTo>
                  <a:cubicBezTo>
                    <a:pt x="298" y="202"/>
                    <a:pt x="298" y="202"/>
                    <a:pt x="298" y="202"/>
                  </a:cubicBezTo>
                  <a:cubicBezTo>
                    <a:pt x="298" y="202"/>
                    <a:pt x="298" y="202"/>
                    <a:pt x="298" y="202"/>
                  </a:cubicBezTo>
                  <a:cubicBezTo>
                    <a:pt x="297" y="202"/>
                    <a:pt x="297" y="202"/>
                    <a:pt x="297" y="202"/>
                  </a:cubicBezTo>
                  <a:cubicBezTo>
                    <a:pt x="297" y="201"/>
                    <a:pt x="297" y="201"/>
                    <a:pt x="297" y="201"/>
                  </a:cubicBezTo>
                  <a:cubicBezTo>
                    <a:pt x="297" y="201"/>
                    <a:pt x="297" y="201"/>
                    <a:pt x="297" y="201"/>
                  </a:cubicBezTo>
                  <a:cubicBezTo>
                    <a:pt x="297" y="201"/>
                    <a:pt x="297" y="201"/>
                    <a:pt x="297" y="201"/>
                  </a:cubicBezTo>
                  <a:cubicBezTo>
                    <a:pt x="297" y="201"/>
                    <a:pt x="297" y="201"/>
                    <a:pt x="297" y="201"/>
                  </a:cubicBezTo>
                  <a:cubicBezTo>
                    <a:pt x="297" y="201"/>
                    <a:pt x="297" y="201"/>
                    <a:pt x="297" y="201"/>
                  </a:cubicBezTo>
                  <a:cubicBezTo>
                    <a:pt x="297" y="202"/>
                    <a:pt x="297" y="202"/>
                    <a:pt x="297" y="202"/>
                  </a:cubicBezTo>
                  <a:cubicBezTo>
                    <a:pt x="296" y="201"/>
                    <a:pt x="296" y="201"/>
                    <a:pt x="296" y="201"/>
                  </a:cubicBezTo>
                  <a:cubicBezTo>
                    <a:pt x="296" y="201"/>
                    <a:pt x="296" y="201"/>
                    <a:pt x="296" y="201"/>
                  </a:cubicBezTo>
                  <a:cubicBezTo>
                    <a:pt x="296" y="201"/>
                    <a:pt x="296" y="201"/>
                    <a:pt x="296" y="201"/>
                  </a:cubicBezTo>
                  <a:cubicBezTo>
                    <a:pt x="296" y="200"/>
                    <a:pt x="296" y="200"/>
                    <a:pt x="296" y="200"/>
                  </a:cubicBezTo>
                  <a:cubicBezTo>
                    <a:pt x="295" y="199"/>
                    <a:pt x="295" y="199"/>
                    <a:pt x="295" y="199"/>
                  </a:cubicBezTo>
                  <a:cubicBezTo>
                    <a:pt x="295" y="198"/>
                    <a:pt x="295" y="198"/>
                    <a:pt x="295" y="198"/>
                  </a:cubicBezTo>
                  <a:cubicBezTo>
                    <a:pt x="295" y="199"/>
                    <a:pt x="295" y="199"/>
                    <a:pt x="295" y="199"/>
                  </a:cubicBezTo>
                  <a:cubicBezTo>
                    <a:pt x="295" y="200"/>
                    <a:pt x="295" y="200"/>
                    <a:pt x="295" y="200"/>
                  </a:cubicBezTo>
                  <a:cubicBezTo>
                    <a:pt x="295" y="201"/>
                    <a:pt x="295" y="201"/>
                    <a:pt x="295" y="201"/>
                  </a:cubicBezTo>
                  <a:cubicBezTo>
                    <a:pt x="295" y="201"/>
                    <a:pt x="295" y="201"/>
                    <a:pt x="295" y="201"/>
                  </a:cubicBezTo>
                  <a:cubicBezTo>
                    <a:pt x="294" y="200"/>
                    <a:pt x="294" y="200"/>
                    <a:pt x="294" y="200"/>
                  </a:cubicBezTo>
                  <a:cubicBezTo>
                    <a:pt x="294" y="199"/>
                    <a:pt x="294" y="199"/>
                    <a:pt x="294" y="199"/>
                  </a:cubicBezTo>
                  <a:cubicBezTo>
                    <a:pt x="294" y="199"/>
                    <a:pt x="294" y="199"/>
                    <a:pt x="294" y="199"/>
                  </a:cubicBezTo>
                  <a:cubicBezTo>
                    <a:pt x="293" y="199"/>
                    <a:pt x="293" y="199"/>
                    <a:pt x="293" y="199"/>
                  </a:cubicBezTo>
                  <a:cubicBezTo>
                    <a:pt x="293" y="198"/>
                    <a:pt x="293" y="198"/>
                    <a:pt x="293" y="198"/>
                  </a:cubicBezTo>
                  <a:cubicBezTo>
                    <a:pt x="292" y="197"/>
                    <a:pt x="292" y="197"/>
                    <a:pt x="292" y="197"/>
                  </a:cubicBezTo>
                  <a:cubicBezTo>
                    <a:pt x="292" y="197"/>
                    <a:pt x="292" y="197"/>
                    <a:pt x="292" y="197"/>
                  </a:cubicBezTo>
                  <a:cubicBezTo>
                    <a:pt x="292" y="196"/>
                    <a:pt x="292" y="196"/>
                    <a:pt x="292" y="196"/>
                  </a:cubicBezTo>
                  <a:cubicBezTo>
                    <a:pt x="291" y="197"/>
                    <a:pt x="291" y="197"/>
                    <a:pt x="291" y="197"/>
                  </a:cubicBezTo>
                  <a:cubicBezTo>
                    <a:pt x="291" y="197"/>
                    <a:pt x="291" y="197"/>
                    <a:pt x="291" y="197"/>
                  </a:cubicBezTo>
                  <a:cubicBezTo>
                    <a:pt x="292" y="198"/>
                    <a:pt x="292" y="198"/>
                    <a:pt x="292" y="198"/>
                  </a:cubicBezTo>
                  <a:cubicBezTo>
                    <a:pt x="292" y="199"/>
                    <a:pt x="292" y="199"/>
                    <a:pt x="292" y="199"/>
                  </a:cubicBezTo>
                  <a:cubicBezTo>
                    <a:pt x="291" y="198"/>
                    <a:pt x="291" y="198"/>
                    <a:pt x="291" y="198"/>
                  </a:cubicBezTo>
                  <a:cubicBezTo>
                    <a:pt x="291" y="198"/>
                    <a:pt x="291" y="198"/>
                    <a:pt x="291" y="198"/>
                  </a:cubicBezTo>
                  <a:cubicBezTo>
                    <a:pt x="291" y="197"/>
                    <a:pt x="291" y="197"/>
                    <a:pt x="291" y="197"/>
                  </a:cubicBezTo>
                  <a:cubicBezTo>
                    <a:pt x="290" y="197"/>
                    <a:pt x="290" y="197"/>
                    <a:pt x="290" y="197"/>
                  </a:cubicBezTo>
                  <a:cubicBezTo>
                    <a:pt x="289" y="196"/>
                    <a:pt x="289" y="196"/>
                    <a:pt x="289" y="196"/>
                  </a:cubicBezTo>
                  <a:cubicBezTo>
                    <a:pt x="289" y="195"/>
                    <a:pt x="289" y="195"/>
                    <a:pt x="289" y="195"/>
                  </a:cubicBezTo>
                  <a:cubicBezTo>
                    <a:pt x="288" y="195"/>
                    <a:pt x="288" y="195"/>
                    <a:pt x="288" y="195"/>
                  </a:cubicBezTo>
                  <a:cubicBezTo>
                    <a:pt x="288" y="196"/>
                    <a:pt x="288" y="196"/>
                    <a:pt x="288" y="196"/>
                  </a:cubicBezTo>
                  <a:cubicBezTo>
                    <a:pt x="287" y="195"/>
                    <a:pt x="287" y="195"/>
                    <a:pt x="287" y="195"/>
                  </a:cubicBezTo>
                  <a:cubicBezTo>
                    <a:pt x="287" y="196"/>
                    <a:pt x="287" y="196"/>
                    <a:pt x="287" y="196"/>
                  </a:cubicBezTo>
                  <a:cubicBezTo>
                    <a:pt x="288" y="197"/>
                    <a:pt x="288" y="197"/>
                    <a:pt x="288" y="197"/>
                  </a:cubicBezTo>
                  <a:cubicBezTo>
                    <a:pt x="289" y="198"/>
                    <a:pt x="289" y="198"/>
                    <a:pt x="289" y="198"/>
                  </a:cubicBezTo>
                  <a:cubicBezTo>
                    <a:pt x="289" y="198"/>
                    <a:pt x="289" y="198"/>
                    <a:pt x="289" y="198"/>
                  </a:cubicBezTo>
                  <a:cubicBezTo>
                    <a:pt x="289" y="199"/>
                    <a:pt x="289" y="199"/>
                    <a:pt x="289" y="199"/>
                  </a:cubicBezTo>
                  <a:cubicBezTo>
                    <a:pt x="289" y="200"/>
                    <a:pt x="289" y="200"/>
                    <a:pt x="289" y="200"/>
                  </a:cubicBezTo>
                  <a:cubicBezTo>
                    <a:pt x="289" y="200"/>
                    <a:pt x="289" y="200"/>
                    <a:pt x="289" y="200"/>
                  </a:cubicBezTo>
                  <a:cubicBezTo>
                    <a:pt x="290" y="200"/>
                    <a:pt x="290" y="200"/>
                    <a:pt x="290" y="200"/>
                  </a:cubicBezTo>
                  <a:cubicBezTo>
                    <a:pt x="291" y="200"/>
                    <a:pt x="291" y="200"/>
                    <a:pt x="291" y="200"/>
                  </a:cubicBezTo>
                  <a:cubicBezTo>
                    <a:pt x="291" y="201"/>
                    <a:pt x="291" y="201"/>
                    <a:pt x="291" y="201"/>
                  </a:cubicBezTo>
                  <a:cubicBezTo>
                    <a:pt x="291" y="201"/>
                    <a:pt x="291" y="201"/>
                    <a:pt x="291" y="201"/>
                  </a:cubicBezTo>
                  <a:cubicBezTo>
                    <a:pt x="292" y="201"/>
                    <a:pt x="292" y="201"/>
                    <a:pt x="292" y="201"/>
                  </a:cubicBezTo>
                  <a:cubicBezTo>
                    <a:pt x="291" y="202"/>
                    <a:pt x="291" y="202"/>
                    <a:pt x="291" y="202"/>
                  </a:cubicBezTo>
                  <a:cubicBezTo>
                    <a:pt x="292" y="202"/>
                    <a:pt x="292" y="202"/>
                    <a:pt x="292" y="202"/>
                  </a:cubicBezTo>
                  <a:cubicBezTo>
                    <a:pt x="292" y="202"/>
                    <a:pt x="292" y="202"/>
                    <a:pt x="292" y="202"/>
                  </a:cubicBezTo>
                  <a:cubicBezTo>
                    <a:pt x="293" y="203"/>
                    <a:pt x="293" y="203"/>
                    <a:pt x="293" y="203"/>
                  </a:cubicBezTo>
                  <a:cubicBezTo>
                    <a:pt x="293" y="203"/>
                    <a:pt x="293" y="203"/>
                    <a:pt x="293" y="203"/>
                  </a:cubicBezTo>
                  <a:cubicBezTo>
                    <a:pt x="293" y="203"/>
                    <a:pt x="293" y="203"/>
                    <a:pt x="293" y="203"/>
                  </a:cubicBezTo>
                  <a:cubicBezTo>
                    <a:pt x="294" y="204"/>
                    <a:pt x="294" y="204"/>
                    <a:pt x="294" y="204"/>
                  </a:cubicBezTo>
                  <a:cubicBezTo>
                    <a:pt x="294" y="204"/>
                    <a:pt x="294" y="204"/>
                    <a:pt x="294" y="204"/>
                  </a:cubicBezTo>
                  <a:cubicBezTo>
                    <a:pt x="293" y="205"/>
                    <a:pt x="293" y="205"/>
                    <a:pt x="293" y="205"/>
                  </a:cubicBezTo>
                  <a:cubicBezTo>
                    <a:pt x="294" y="205"/>
                    <a:pt x="294" y="205"/>
                    <a:pt x="294" y="205"/>
                  </a:cubicBezTo>
                  <a:cubicBezTo>
                    <a:pt x="294" y="206"/>
                    <a:pt x="294" y="206"/>
                    <a:pt x="294" y="206"/>
                  </a:cubicBezTo>
                  <a:cubicBezTo>
                    <a:pt x="294" y="206"/>
                    <a:pt x="294" y="206"/>
                    <a:pt x="294" y="206"/>
                  </a:cubicBezTo>
                  <a:cubicBezTo>
                    <a:pt x="295" y="205"/>
                    <a:pt x="295" y="205"/>
                    <a:pt x="295" y="205"/>
                  </a:cubicBezTo>
                  <a:cubicBezTo>
                    <a:pt x="295" y="206"/>
                    <a:pt x="295" y="206"/>
                    <a:pt x="295" y="206"/>
                  </a:cubicBezTo>
                  <a:cubicBezTo>
                    <a:pt x="295" y="206"/>
                    <a:pt x="295" y="206"/>
                    <a:pt x="295" y="206"/>
                  </a:cubicBezTo>
                  <a:cubicBezTo>
                    <a:pt x="295" y="207"/>
                    <a:pt x="295" y="207"/>
                    <a:pt x="295" y="207"/>
                  </a:cubicBezTo>
                  <a:cubicBezTo>
                    <a:pt x="295" y="207"/>
                    <a:pt x="295" y="207"/>
                    <a:pt x="295" y="207"/>
                  </a:cubicBezTo>
                  <a:cubicBezTo>
                    <a:pt x="296" y="207"/>
                    <a:pt x="296" y="207"/>
                    <a:pt x="296" y="207"/>
                  </a:cubicBezTo>
                  <a:cubicBezTo>
                    <a:pt x="295" y="208"/>
                    <a:pt x="295" y="208"/>
                    <a:pt x="295" y="208"/>
                  </a:cubicBezTo>
                  <a:cubicBezTo>
                    <a:pt x="295" y="207"/>
                    <a:pt x="295" y="207"/>
                    <a:pt x="295" y="207"/>
                  </a:cubicBezTo>
                  <a:cubicBezTo>
                    <a:pt x="294" y="208"/>
                    <a:pt x="294" y="208"/>
                    <a:pt x="294" y="208"/>
                  </a:cubicBezTo>
                  <a:cubicBezTo>
                    <a:pt x="295" y="208"/>
                    <a:pt x="295" y="208"/>
                    <a:pt x="295" y="208"/>
                  </a:cubicBezTo>
                  <a:cubicBezTo>
                    <a:pt x="295" y="209"/>
                    <a:pt x="295" y="209"/>
                    <a:pt x="295" y="209"/>
                  </a:cubicBezTo>
                  <a:cubicBezTo>
                    <a:pt x="295" y="209"/>
                    <a:pt x="295" y="209"/>
                    <a:pt x="295" y="209"/>
                  </a:cubicBezTo>
                  <a:cubicBezTo>
                    <a:pt x="295" y="209"/>
                    <a:pt x="295" y="209"/>
                    <a:pt x="295" y="209"/>
                  </a:cubicBezTo>
                  <a:close/>
                  <a:moveTo>
                    <a:pt x="221" y="190"/>
                  </a:moveTo>
                  <a:cubicBezTo>
                    <a:pt x="221" y="190"/>
                    <a:pt x="221" y="190"/>
                    <a:pt x="221" y="190"/>
                  </a:cubicBezTo>
                  <a:cubicBezTo>
                    <a:pt x="222" y="189"/>
                    <a:pt x="222" y="189"/>
                    <a:pt x="222" y="189"/>
                  </a:cubicBezTo>
                  <a:cubicBezTo>
                    <a:pt x="222" y="189"/>
                    <a:pt x="222" y="189"/>
                    <a:pt x="222" y="189"/>
                  </a:cubicBezTo>
                  <a:cubicBezTo>
                    <a:pt x="222" y="189"/>
                    <a:pt x="222" y="189"/>
                    <a:pt x="222" y="189"/>
                  </a:cubicBezTo>
                  <a:cubicBezTo>
                    <a:pt x="223" y="189"/>
                    <a:pt x="223" y="189"/>
                    <a:pt x="223" y="189"/>
                  </a:cubicBezTo>
                  <a:cubicBezTo>
                    <a:pt x="223" y="189"/>
                    <a:pt x="223" y="189"/>
                    <a:pt x="223" y="189"/>
                  </a:cubicBezTo>
                  <a:cubicBezTo>
                    <a:pt x="224" y="189"/>
                    <a:pt x="224" y="189"/>
                    <a:pt x="224" y="189"/>
                  </a:cubicBezTo>
                  <a:cubicBezTo>
                    <a:pt x="224" y="189"/>
                    <a:pt x="224" y="189"/>
                    <a:pt x="224" y="189"/>
                  </a:cubicBezTo>
                  <a:cubicBezTo>
                    <a:pt x="225" y="189"/>
                    <a:pt x="225" y="189"/>
                    <a:pt x="225" y="189"/>
                  </a:cubicBezTo>
                  <a:cubicBezTo>
                    <a:pt x="225" y="190"/>
                    <a:pt x="225" y="190"/>
                    <a:pt x="225" y="190"/>
                  </a:cubicBezTo>
                  <a:cubicBezTo>
                    <a:pt x="224" y="191"/>
                    <a:pt x="224" y="191"/>
                    <a:pt x="224" y="191"/>
                  </a:cubicBezTo>
                  <a:cubicBezTo>
                    <a:pt x="224" y="191"/>
                    <a:pt x="224" y="191"/>
                    <a:pt x="224" y="191"/>
                  </a:cubicBezTo>
                  <a:cubicBezTo>
                    <a:pt x="224" y="192"/>
                    <a:pt x="224" y="192"/>
                    <a:pt x="224" y="192"/>
                  </a:cubicBezTo>
                  <a:cubicBezTo>
                    <a:pt x="224" y="193"/>
                    <a:pt x="224" y="193"/>
                    <a:pt x="224" y="193"/>
                  </a:cubicBezTo>
                  <a:cubicBezTo>
                    <a:pt x="224" y="193"/>
                    <a:pt x="224" y="193"/>
                    <a:pt x="224" y="193"/>
                  </a:cubicBezTo>
                  <a:cubicBezTo>
                    <a:pt x="225" y="193"/>
                    <a:pt x="225" y="193"/>
                    <a:pt x="225" y="193"/>
                  </a:cubicBezTo>
                  <a:cubicBezTo>
                    <a:pt x="225" y="193"/>
                    <a:pt x="225" y="193"/>
                    <a:pt x="225" y="193"/>
                  </a:cubicBezTo>
                  <a:cubicBezTo>
                    <a:pt x="225" y="193"/>
                    <a:pt x="225" y="193"/>
                    <a:pt x="225" y="193"/>
                  </a:cubicBezTo>
                  <a:cubicBezTo>
                    <a:pt x="226" y="193"/>
                    <a:pt x="226" y="193"/>
                    <a:pt x="226" y="193"/>
                  </a:cubicBezTo>
                  <a:cubicBezTo>
                    <a:pt x="227" y="193"/>
                    <a:pt x="227" y="193"/>
                    <a:pt x="227" y="193"/>
                  </a:cubicBezTo>
                  <a:cubicBezTo>
                    <a:pt x="227" y="193"/>
                    <a:pt x="227" y="193"/>
                    <a:pt x="227" y="193"/>
                  </a:cubicBezTo>
                  <a:cubicBezTo>
                    <a:pt x="228" y="192"/>
                    <a:pt x="228" y="192"/>
                    <a:pt x="228" y="192"/>
                  </a:cubicBezTo>
                  <a:cubicBezTo>
                    <a:pt x="228" y="192"/>
                    <a:pt x="228" y="192"/>
                    <a:pt x="228" y="192"/>
                  </a:cubicBezTo>
                  <a:cubicBezTo>
                    <a:pt x="229" y="192"/>
                    <a:pt x="229" y="192"/>
                    <a:pt x="229" y="192"/>
                  </a:cubicBezTo>
                  <a:cubicBezTo>
                    <a:pt x="229" y="191"/>
                    <a:pt x="229" y="191"/>
                    <a:pt x="229" y="191"/>
                  </a:cubicBezTo>
                  <a:cubicBezTo>
                    <a:pt x="230" y="190"/>
                    <a:pt x="230" y="190"/>
                    <a:pt x="230" y="190"/>
                  </a:cubicBezTo>
                  <a:cubicBezTo>
                    <a:pt x="230" y="190"/>
                    <a:pt x="230" y="190"/>
                    <a:pt x="230" y="190"/>
                  </a:cubicBezTo>
                  <a:cubicBezTo>
                    <a:pt x="230" y="190"/>
                    <a:pt x="230" y="190"/>
                    <a:pt x="230" y="190"/>
                  </a:cubicBezTo>
                  <a:cubicBezTo>
                    <a:pt x="231" y="190"/>
                    <a:pt x="231" y="190"/>
                    <a:pt x="231" y="190"/>
                  </a:cubicBezTo>
                  <a:cubicBezTo>
                    <a:pt x="232" y="190"/>
                    <a:pt x="232" y="190"/>
                    <a:pt x="232" y="190"/>
                  </a:cubicBezTo>
                  <a:cubicBezTo>
                    <a:pt x="232" y="190"/>
                    <a:pt x="232" y="190"/>
                    <a:pt x="232" y="190"/>
                  </a:cubicBezTo>
                  <a:cubicBezTo>
                    <a:pt x="232" y="190"/>
                    <a:pt x="232" y="190"/>
                    <a:pt x="232" y="190"/>
                  </a:cubicBezTo>
                  <a:cubicBezTo>
                    <a:pt x="233" y="189"/>
                    <a:pt x="233" y="189"/>
                    <a:pt x="233" y="189"/>
                  </a:cubicBezTo>
                  <a:cubicBezTo>
                    <a:pt x="233" y="188"/>
                    <a:pt x="233" y="188"/>
                    <a:pt x="233" y="188"/>
                  </a:cubicBezTo>
                  <a:cubicBezTo>
                    <a:pt x="233" y="187"/>
                    <a:pt x="233" y="187"/>
                    <a:pt x="233" y="187"/>
                  </a:cubicBezTo>
                  <a:cubicBezTo>
                    <a:pt x="234" y="187"/>
                    <a:pt x="234" y="187"/>
                    <a:pt x="234" y="187"/>
                  </a:cubicBezTo>
                  <a:cubicBezTo>
                    <a:pt x="234" y="187"/>
                    <a:pt x="234" y="187"/>
                    <a:pt x="234" y="187"/>
                  </a:cubicBezTo>
                  <a:cubicBezTo>
                    <a:pt x="235" y="187"/>
                    <a:pt x="235" y="187"/>
                    <a:pt x="235" y="187"/>
                  </a:cubicBezTo>
                  <a:cubicBezTo>
                    <a:pt x="235" y="187"/>
                    <a:pt x="235" y="187"/>
                    <a:pt x="235" y="187"/>
                  </a:cubicBezTo>
                  <a:cubicBezTo>
                    <a:pt x="236" y="186"/>
                    <a:pt x="236" y="186"/>
                    <a:pt x="236" y="186"/>
                  </a:cubicBezTo>
                  <a:cubicBezTo>
                    <a:pt x="236" y="187"/>
                    <a:pt x="236" y="187"/>
                    <a:pt x="236" y="187"/>
                  </a:cubicBezTo>
                  <a:cubicBezTo>
                    <a:pt x="236" y="187"/>
                    <a:pt x="236" y="187"/>
                    <a:pt x="236" y="187"/>
                  </a:cubicBezTo>
                  <a:cubicBezTo>
                    <a:pt x="236" y="188"/>
                    <a:pt x="236" y="188"/>
                    <a:pt x="236" y="188"/>
                  </a:cubicBezTo>
                  <a:cubicBezTo>
                    <a:pt x="235" y="188"/>
                    <a:pt x="235" y="188"/>
                    <a:pt x="235" y="188"/>
                  </a:cubicBezTo>
                  <a:cubicBezTo>
                    <a:pt x="236" y="188"/>
                    <a:pt x="236" y="188"/>
                    <a:pt x="236" y="188"/>
                  </a:cubicBezTo>
                  <a:cubicBezTo>
                    <a:pt x="237" y="188"/>
                    <a:pt x="237" y="188"/>
                    <a:pt x="237" y="188"/>
                  </a:cubicBezTo>
                  <a:cubicBezTo>
                    <a:pt x="238" y="189"/>
                    <a:pt x="238" y="189"/>
                    <a:pt x="238" y="189"/>
                  </a:cubicBezTo>
                  <a:cubicBezTo>
                    <a:pt x="238" y="189"/>
                    <a:pt x="238" y="189"/>
                    <a:pt x="238" y="189"/>
                  </a:cubicBezTo>
                  <a:cubicBezTo>
                    <a:pt x="237" y="190"/>
                    <a:pt x="237" y="190"/>
                    <a:pt x="237" y="190"/>
                  </a:cubicBezTo>
                  <a:cubicBezTo>
                    <a:pt x="237" y="190"/>
                    <a:pt x="237" y="190"/>
                    <a:pt x="237" y="190"/>
                  </a:cubicBezTo>
                  <a:cubicBezTo>
                    <a:pt x="237" y="191"/>
                    <a:pt x="237" y="191"/>
                    <a:pt x="237" y="191"/>
                  </a:cubicBezTo>
                  <a:cubicBezTo>
                    <a:pt x="237" y="191"/>
                    <a:pt x="237" y="191"/>
                    <a:pt x="237" y="191"/>
                  </a:cubicBezTo>
                  <a:cubicBezTo>
                    <a:pt x="238" y="191"/>
                    <a:pt x="238" y="191"/>
                    <a:pt x="238" y="191"/>
                  </a:cubicBezTo>
                  <a:cubicBezTo>
                    <a:pt x="238" y="191"/>
                    <a:pt x="238" y="191"/>
                    <a:pt x="238" y="191"/>
                  </a:cubicBezTo>
                  <a:cubicBezTo>
                    <a:pt x="239" y="191"/>
                    <a:pt x="239" y="191"/>
                    <a:pt x="239" y="191"/>
                  </a:cubicBezTo>
                  <a:cubicBezTo>
                    <a:pt x="239" y="191"/>
                    <a:pt x="239" y="191"/>
                    <a:pt x="239" y="191"/>
                  </a:cubicBezTo>
                  <a:cubicBezTo>
                    <a:pt x="239" y="192"/>
                    <a:pt x="239" y="192"/>
                    <a:pt x="239" y="192"/>
                  </a:cubicBezTo>
                  <a:cubicBezTo>
                    <a:pt x="240" y="192"/>
                    <a:pt x="240" y="192"/>
                    <a:pt x="240" y="192"/>
                  </a:cubicBezTo>
                  <a:cubicBezTo>
                    <a:pt x="241" y="192"/>
                    <a:pt x="241" y="192"/>
                    <a:pt x="241" y="192"/>
                  </a:cubicBezTo>
                  <a:cubicBezTo>
                    <a:pt x="241" y="192"/>
                    <a:pt x="241" y="192"/>
                    <a:pt x="241" y="192"/>
                  </a:cubicBezTo>
                  <a:cubicBezTo>
                    <a:pt x="242" y="193"/>
                    <a:pt x="242" y="193"/>
                    <a:pt x="242" y="193"/>
                  </a:cubicBezTo>
                  <a:cubicBezTo>
                    <a:pt x="243" y="193"/>
                    <a:pt x="243" y="193"/>
                    <a:pt x="243" y="193"/>
                  </a:cubicBezTo>
                  <a:cubicBezTo>
                    <a:pt x="243" y="192"/>
                    <a:pt x="243" y="192"/>
                    <a:pt x="243" y="192"/>
                  </a:cubicBezTo>
                  <a:cubicBezTo>
                    <a:pt x="244" y="191"/>
                    <a:pt x="244" y="191"/>
                    <a:pt x="244" y="191"/>
                  </a:cubicBezTo>
                  <a:cubicBezTo>
                    <a:pt x="244" y="191"/>
                    <a:pt x="244" y="191"/>
                    <a:pt x="244" y="191"/>
                  </a:cubicBezTo>
                  <a:cubicBezTo>
                    <a:pt x="245" y="191"/>
                    <a:pt x="245" y="191"/>
                    <a:pt x="245" y="191"/>
                  </a:cubicBezTo>
                  <a:cubicBezTo>
                    <a:pt x="245" y="190"/>
                    <a:pt x="245" y="190"/>
                    <a:pt x="245" y="190"/>
                  </a:cubicBezTo>
                  <a:cubicBezTo>
                    <a:pt x="245" y="190"/>
                    <a:pt x="245" y="190"/>
                    <a:pt x="245" y="190"/>
                  </a:cubicBezTo>
                  <a:cubicBezTo>
                    <a:pt x="244" y="190"/>
                    <a:pt x="244" y="190"/>
                    <a:pt x="244" y="190"/>
                  </a:cubicBezTo>
                  <a:cubicBezTo>
                    <a:pt x="245" y="190"/>
                    <a:pt x="245" y="190"/>
                    <a:pt x="245" y="190"/>
                  </a:cubicBezTo>
                  <a:cubicBezTo>
                    <a:pt x="245" y="189"/>
                    <a:pt x="245" y="189"/>
                    <a:pt x="245" y="189"/>
                  </a:cubicBezTo>
                  <a:cubicBezTo>
                    <a:pt x="244" y="189"/>
                    <a:pt x="244" y="189"/>
                    <a:pt x="244" y="189"/>
                  </a:cubicBezTo>
                  <a:cubicBezTo>
                    <a:pt x="244" y="188"/>
                    <a:pt x="244" y="188"/>
                    <a:pt x="244" y="188"/>
                  </a:cubicBezTo>
                  <a:cubicBezTo>
                    <a:pt x="244" y="188"/>
                    <a:pt x="244" y="188"/>
                    <a:pt x="244" y="188"/>
                  </a:cubicBezTo>
                  <a:cubicBezTo>
                    <a:pt x="244" y="189"/>
                    <a:pt x="244" y="189"/>
                    <a:pt x="244" y="189"/>
                  </a:cubicBezTo>
                  <a:cubicBezTo>
                    <a:pt x="244" y="189"/>
                    <a:pt x="244" y="189"/>
                    <a:pt x="244" y="189"/>
                  </a:cubicBezTo>
                  <a:cubicBezTo>
                    <a:pt x="243" y="189"/>
                    <a:pt x="243" y="189"/>
                    <a:pt x="243" y="189"/>
                  </a:cubicBezTo>
                  <a:cubicBezTo>
                    <a:pt x="242" y="189"/>
                    <a:pt x="242" y="189"/>
                    <a:pt x="242" y="189"/>
                  </a:cubicBezTo>
                  <a:cubicBezTo>
                    <a:pt x="242" y="188"/>
                    <a:pt x="242" y="188"/>
                    <a:pt x="242" y="188"/>
                  </a:cubicBezTo>
                  <a:cubicBezTo>
                    <a:pt x="242" y="188"/>
                    <a:pt x="242" y="188"/>
                    <a:pt x="242" y="188"/>
                  </a:cubicBezTo>
                  <a:cubicBezTo>
                    <a:pt x="241" y="189"/>
                    <a:pt x="241" y="189"/>
                    <a:pt x="241" y="189"/>
                  </a:cubicBezTo>
                  <a:cubicBezTo>
                    <a:pt x="240" y="189"/>
                    <a:pt x="240" y="189"/>
                    <a:pt x="240" y="189"/>
                  </a:cubicBezTo>
                  <a:cubicBezTo>
                    <a:pt x="240" y="188"/>
                    <a:pt x="240" y="188"/>
                    <a:pt x="240" y="188"/>
                  </a:cubicBezTo>
                  <a:cubicBezTo>
                    <a:pt x="240" y="188"/>
                    <a:pt x="240" y="188"/>
                    <a:pt x="240" y="188"/>
                  </a:cubicBezTo>
                  <a:cubicBezTo>
                    <a:pt x="241" y="188"/>
                    <a:pt x="241" y="188"/>
                    <a:pt x="241" y="188"/>
                  </a:cubicBezTo>
                  <a:cubicBezTo>
                    <a:pt x="242" y="187"/>
                    <a:pt x="242" y="187"/>
                    <a:pt x="242" y="187"/>
                  </a:cubicBezTo>
                  <a:cubicBezTo>
                    <a:pt x="242" y="187"/>
                    <a:pt x="242" y="187"/>
                    <a:pt x="242" y="187"/>
                  </a:cubicBezTo>
                  <a:cubicBezTo>
                    <a:pt x="241" y="187"/>
                    <a:pt x="241" y="187"/>
                    <a:pt x="241" y="187"/>
                  </a:cubicBezTo>
                  <a:cubicBezTo>
                    <a:pt x="241" y="186"/>
                    <a:pt x="241" y="186"/>
                    <a:pt x="241" y="186"/>
                  </a:cubicBezTo>
                  <a:cubicBezTo>
                    <a:pt x="241" y="185"/>
                    <a:pt x="241" y="185"/>
                    <a:pt x="241" y="185"/>
                  </a:cubicBezTo>
                  <a:cubicBezTo>
                    <a:pt x="241" y="185"/>
                    <a:pt x="241" y="185"/>
                    <a:pt x="241" y="185"/>
                  </a:cubicBezTo>
                  <a:cubicBezTo>
                    <a:pt x="241" y="184"/>
                    <a:pt x="241" y="184"/>
                    <a:pt x="241" y="184"/>
                  </a:cubicBezTo>
                  <a:cubicBezTo>
                    <a:pt x="241" y="184"/>
                    <a:pt x="241" y="184"/>
                    <a:pt x="241" y="184"/>
                  </a:cubicBezTo>
                  <a:cubicBezTo>
                    <a:pt x="240" y="183"/>
                    <a:pt x="240" y="183"/>
                    <a:pt x="240" y="183"/>
                  </a:cubicBezTo>
                  <a:cubicBezTo>
                    <a:pt x="239" y="182"/>
                    <a:pt x="239" y="182"/>
                    <a:pt x="239" y="182"/>
                  </a:cubicBezTo>
                  <a:cubicBezTo>
                    <a:pt x="239" y="182"/>
                    <a:pt x="239" y="182"/>
                    <a:pt x="239" y="182"/>
                  </a:cubicBezTo>
                  <a:cubicBezTo>
                    <a:pt x="238" y="181"/>
                    <a:pt x="238" y="181"/>
                    <a:pt x="238" y="181"/>
                  </a:cubicBezTo>
                  <a:cubicBezTo>
                    <a:pt x="238" y="181"/>
                    <a:pt x="238" y="181"/>
                    <a:pt x="238" y="181"/>
                  </a:cubicBezTo>
                  <a:cubicBezTo>
                    <a:pt x="238" y="181"/>
                    <a:pt x="238" y="181"/>
                    <a:pt x="238" y="181"/>
                  </a:cubicBezTo>
                  <a:cubicBezTo>
                    <a:pt x="238" y="180"/>
                    <a:pt x="238" y="180"/>
                    <a:pt x="238" y="180"/>
                  </a:cubicBezTo>
                  <a:cubicBezTo>
                    <a:pt x="237" y="179"/>
                    <a:pt x="237" y="179"/>
                    <a:pt x="237" y="179"/>
                  </a:cubicBezTo>
                  <a:cubicBezTo>
                    <a:pt x="236" y="179"/>
                    <a:pt x="236" y="179"/>
                    <a:pt x="236" y="179"/>
                  </a:cubicBezTo>
                  <a:cubicBezTo>
                    <a:pt x="235" y="179"/>
                    <a:pt x="235" y="179"/>
                    <a:pt x="235" y="179"/>
                  </a:cubicBezTo>
                  <a:cubicBezTo>
                    <a:pt x="234" y="178"/>
                    <a:pt x="234" y="178"/>
                    <a:pt x="234" y="178"/>
                  </a:cubicBezTo>
                  <a:cubicBezTo>
                    <a:pt x="235" y="177"/>
                    <a:pt x="235" y="177"/>
                    <a:pt x="235" y="177"/>
                  </a:cubicBezTo>
                  <a:cubicBezTo>
                    <a:pt x="235" y="177"/>
                    <a:pt x="235" y="177"/>
                    <a:pt x="235" y="177"/>
                  </a:cubicBezTo>
                  <a:cubicBezTo>
                    <a:pt x="234" y="177"/>
                    <a:pt x="234" y="177"/>
                    <a:pt x="234" y="177"/>
                  </a:cubicBezTo>
                  <a:cubicBezTo>
                    <a:pt x="234" y="176"/>
                    <a:pt x="234" y="176"/>
                    <a:pt x="234" y="176"/>
                  </a:cubicBezTo>
                  <a:cubicBezTo>
                    <a:pt x="234" y="176"/>
                    <a:pt x="234" y="176"/>
                    <a:pt x="234" y="176"/>
                  </a:cubicBezTo>
                  <a:cubicBezTo>
                    <a:pt x="233" y="177"/>
                    <a:pt x="233" y="177"/>
                    <a:pt x="233" y="177"/>
                  </a:cubicBezTo>
                  <a:cubicBezTo>
                    <a:pt x="233" y="178"/>
                    <a:pt x="233" y="178"/>
                    <a:pt x="233" y="178"/>
                  </a:cubicBezTo>
                  <a:cubicBezTo>
                    <a:pt x="232" y="178"/>
                    <a:pt x="232" y="178"/>
                    <a:pt x="232" y="178"/>
                  </a:cubicBezTo>
                  <a:cubicBezTo>
                    <a:pt x="232" y="178"/>
                    <a:pt x="232" y="178"/>
                    <a:pt x="232" y="178"/>
                  </a:cubicBezTo>
                  <a:cubicBezTo>
                    <a:pt x="232" y="177"/>
                    <a:pt x="232" y="177"/>
                    <a:pt x="232" y="177"/>
                  </a:cubicBezTo>
                  <a:cubicBezTo>
                    <a:pt x="232" y="176"/>
                    <a:pt x="232" y="176"/>
                    <a:pt x="232" y="176"/>
                  </a:cubicBezTo>
                  <a:cubicBezTo>
                    <a:pt x="232" y="175"/>
                    <a:pt x="232" y="175"/>
                    <a:pt x="232" y="175"/>
                  </a:cubicBezTo>
                  <a:cubicBezTo>
                    <a:pt x="232" y="175"/>
                    <a:pt x="232" y="175"/>
                    <a:pt x="232" y="175"/>
                  </a:cubicBezTo>
                  <a:cubicBezTo>
                    <a:pt x="233" y="175"/>
                    <a:pt x="233" y="175"/>
                    <a:pt x="233" y="175"/>
                  </a:cubicBezTo>
                  <a:cubicBezTo>
                    <a:pt x="233" y="175"/>
                    <a:pt x="233" y="175"/>
                    <a:pt x="233" y="175"/>
                  </a:cubicBezTo>
                  <a:cubicBezTo>
                    <a:pt x="233" y="174"/>
                    <a:pt x="233" y="174"/>
                    <a:pt x="233" y="174"/>
                  </a:cubicBezTo>
                  <a:cubicBezTo>
                    <a:pt x="232" y="174"/>
                    <a:pt x="232" y="174"/>
                    <a:pt x="232" y="174"/>
                  </a:cubicBezTo>
                  <a:cubicBezTo>
                    <a:pt x="232" y="174"/>
                    <a:pt x="232" y="174"/>
                    <a:pt x="232" y="174"/>
                  </a:cubicBezTo>
                  <a:cubicBezTo>
                    <a:pt x="232" y="173"/>
                    <a:pt x="232" y="173"/>
                    <a:pt x="232" y="173"/>
                  </a:cubicBezTo>
                  <a:cubicBezTo>
                    <a:pt x="232" y="172"/>
                    <a:pt x="232" y="172"/>
                    <a:pt x="232" y="172"/>
                  </a:cubicBezTo>
                  <a:cubicBezTo>
                    <a:pt x="232" y="172"/>
                    <a:pt x="232" y="172"/>
                    <a:pt x="232" y="172"/>
                  </a:cubicBezTo>
                  <a:cubicBezTo>
                    <a:pt x="230" y="173"/>
                    <a:pt x="230" y="173"/>
                    <a:pt x="230" y="173"/>
                  </a:cubicBezTo>
                  <a:cubicBezTo>
                    <a:pt x="229" y="174"/>
                    <a:pt x="229" y="174"/>
                    <a:pt x="229" y="174"/>
                  </a:cubicBezTo>
                  <a:cubicBezTo>
                    <a:pt x="229" y="175"/>
                    <a:pt x="229" y="175"/>
                    <a:pt x="229" y="175"/>
                  </a:cubicBezTo>
                  <a:cubicBezTo>
                    <a:pt x="228" y="176"/>
                    <a:pt x="228" y="176"/>
                    <a:pt x="228" y="176"/>
                  </a:cubicBezTo>
                  <a:cubicBezTo>
                    <a:pt x="228" y="177"/>
                    <a:pt x="228" y="177"/>
                    <a:pt x="228" y="177"/>
                  </a:cubicBezTo>
                  <a:cubicBezTo>
                    <a:pt x="227" y="177"/>
                    <a:pt x="227" y="177"/>
                    <a:pt x="227" y="177"/>
                  </a:cubicBezTo>
                  <a:cubicBezTo>
                    <a:pt x="227" y="178"/>
                    <a:pt x="227" y="178"/>
                    <a:pt x="227" y="178"/>
                  </a:cubicBezTo>
                  <a:cubicBezTo>
                    <a:pt x="226" y="179"/>
                    <a:pt x="226" y="179"/>
                    <a:pt x="226" y="179"/>
                  </a:cubicBezTo>
                  <a:cubicBezTo>
                    <a:pt x="227" y="180"/>
                    <a:pt x="227" y="180"/>
                    <a:pt x="227" y="180"/>
                  </a:cubicBezTo>
                  <a:cubicBezTo>
                    <a:pt x="226" y="180"/>
                    <a:pt x="226" y="180"/>
                    <a:pt x="226" y="180"/>
                  </a:cubicBezTo>
                  <a:cubicBezTo>
                    <a:pt x="226" y="181"/>
                    <a:pt x="226" y="181"/>
                    <a:pt x="226" y="181"/>
                  </a:cubicBezTo>
                  <a:cubicBezTo>
                    <a:pt x="226" y="181"/>
                    <a:pt x="226" y="181"/>
                    <a:pt x="226" y="181"/>
                  </a:cubicBezTo>
                  <a:cubicBezTo>
                    <a:pt x="225" y="182"/>
                    <a:pt x="225" y="182"/>
                    <a:pt x="225" y="182"/>
                  </a:cubicBezTo>
                  <a:cubicBezTo>
                    <a:pt x="224" y="183"/>
                    <a:pt x="224" y="183"/>
                    <a:pt x="224" y="183"/>
                  </a:cubicBezTo>
                  <a:cubicBezTo>
                    <a:pt x="224" y="184"/>
                    <a:pt x="224" y="184"/>
                    <a:pt x="224" y="184"/>
                  </a:cubicBezTo>
                  <a:cubicBezTo>
                    <a:pt x="224" y="184"/>
                    <a:pt x="224" y="184"/>
                    <a:pt x="224" y="184"/>
                  </a:cubicBezTo>
                  <a:cubicBezTo>
                    <a:pt x="224" y="186"/>
                    <a:pt x="224" y="186"/>
                    <a:pt x="224" y="186"/>
                  </a:cubicBezTo>
                  <a:cubicBezTo>
                    <a:pt x="224" y="186"/>
                    <a:pt x="224" y="186"/>
                    <a:pt x="224" y="186"/>
                  </a:cubicBezTo>
                  <a:cubicBezTo>
                    <a:pt x="223" y="186"/>
                    <a:pt x="223" y="186"/>
                    <a:pt x="223" y="186"/>
                  </a:cubicBezTo>
                  <a:cubicBezTo>
                    <a:pt x="221" y="187"/>
                    <a:pt x="221" y="187"/>
                    <a:pt x="221" y="187"/>
                  </a:cubicBezTo>
                  <a:cubicBezTo>
                    <a:pt x="221" y="187"/>
                    <a:pt x="221" y="187"/>
                    <a:pt x="221" y="187"/>
                  </a:cubicBezTo>
                  <a:cubicBezTo>
                    <a:pt x="221" y="189"/>
                    <a:pt x="221" y="189"/>
                    <a:pt x="221" y="189"/>
                  </a:cubicBezTo>
                  <a:cubicBezTo>
                    <a:pt x="221" y="190"/>
                    <a:pt x="221" y="190"/>
                    <a:pt x="221" y="190"/>
                  </a:cubicBezTo>
                  <a:close/>
                  <a:moveTo>
                    <a:pt x="228" y="201"/>
                  </a:moveTo>
                  <a:cubicBezTo>
                    <a:pt x="228" y="201"/>
                    <a:pt x="228" y="201"/>
                    <a:pt x="228" y="201"/>
                  </a:cubicBezTo>
                  <a:cubicBezTo>
                    <a:pt x="229" y="201"/>
                    <a:pt x="229" y="201"/>
                    <a:pt x="229" y="201"/>
                  </a:cubicBezTo>
                  <a:cubicBezTo>
                    <a:pt x="229" y="200"/>
                    <a:pt x="229" y="200"/>
                    <a:pt x="229" y="200"/>
                  </a:cubicBezTo>
                  <a:cubicBezTo>
                    <a:pt x="230" y="200"/>
                    <a:pt x="230" y="200"/>
                    <a:pt x="230" y="200"/>
                  </a:cubicBezTo>
                  <a:cubicBezTo>
                    <a:pt x="230" y="201"/>
                    <a:pt x="230" y="201"/>
                    <a:pt x="230" y="201"/>
                  </a:cubicBezTo>
                  <a:cubicBezTo>
                    <a:pt x="231" y="201"/>
                    <a:pt x="231" y="201"/>
                    <a:pt x="231" y="201"/>
                  </a:cubicBezTo>
                  <a:cubicBezTo>
                    <a:pt x="231" y="201"/>
                    <a:pt x="231" y="201"/>
                    <a:pt x="231" y="201"/>
                  </a:cubicBezTo>
                  <a:cubicBezTo>
                    <a:pt x="232" y="200"/>
                    <a:pt x="232" y="200"/>
                    <a:pt x="232" y="200"/>
                  </a:cubicBezTo>
                  <a:cubicBezTo>
                    <a:pt x="233" y="200"/>
                    <a:pt x="233" y="200"/>
                    <a:pt x="233" y="200"/>
                  </a:cubicBezTo>
                  <a:cubicBezTo>
                    <a:pt x="234" y="199"/>
                    <a:pt x="234" y="199"/>
                    <a:pt x="234" y="199"/>
                  </a:cubicBezTo>
                  <a:cubicBezTo>
                    <a:pt x="235" y="198"/>
                    <a:pt x="235" y="198"/>
                    <a:pt x="235" y="198"/>
                  </a:cubicBezTo>
                  <a:cubicBezTo>
                    <a:pt x="235" y="198"/>
                    <a:pt x="235" y="198"/>
                    <a:pt x="235" y="198"/>
                  </a:cubicBezTo>
                  <a:cubicBezTo>
                    <a:pt x="236" y="198"/>
                    <a:pt x="236" y="198"/>
                    <a:pt x="236" y="198"/>
                  </a:cubicBezTo>
                  <a:cubicBezTo>
                    <a:pt x="236" y="197"/>
                    <a:pt x="236" y="197"/>
                    <a:pt x="236" y="197"/>
                  </a:cubicBezTo>
                  <a:cubicBezTo>
                    <a:pt x="237" y="197"/>
                    <a:pt x="237" y="197"/>
                    <a:pt x="237" y="197"/>
                  </a:cubicBezTo>
                  <a:cubicBezTo>
                    <a:pt x="237" y="196"/>
                    <a:pt x="237" y="196"/>
                    <a:pt x="237" y="196"/>
                  </a:cubicBezTo>
                  <a:cubicBezTo>
                    <a:pt x="236" y="196"/>
                    <a:pt x="236" y="196"/>
                    <a:pt x="236" y="196"/>
                  </a:cubicBezTo>
                  <a:cubicBezTo>
                    <a:pt x="236" y="196"/>
                    <a:pt x="236" y="196"/>
                    <a:pt x="236" y="196"/>
                  </a:cubicBezTo>
                  <a:cubicBezTo>
                    <a:pt x="235" y="196"/>
                    <a:pt x="235" y="196"/>
                    <a:pt x="235" y="196"/>
                  </a:cubicBezTo>
                  <a:cubicBezTo>
                    <a:pt x="234" y="196"/>
                    <a:pt x="234" y="196"/>
                    <a:pt x="234" y="196"/>
                  </a:cubicBezTo>
                  <a:cubicBezTo>
                    <a:pt x="234" y="196"/>
                    <a:pt x="234" y="196"/>
                    <a:pt x="234" y="196"/>
                  </a:cubicBezTo>
                  <a:cubicBezTo>
                    <a:pt x="233" y="196"/>
                    <a:pt x="233" y="196"/>
                    <a:pt x="233" y="196"/>
                  </a:cubicBezTo>
                  <a:cubicBezTo>
                    <a:pt x="233" y="197"/>
                    <a:pt x="233" y="197"/>
                    <a:pt x="233" y="197"/>
                  </a:cubicBezTo>
                  <a:cubicBezTo>
                    <a:pt x="232" y="197"/>
                    <a:pt x="232" y="197"/>
                    <a:pt x="232" y="197"/>
                  </a:cubicBezTo>
                  <a:cubicBezTo>
                    <a:pt x="232" y="196"/>
                    <a:pt x="232" y="196"/>
                    <a:pt x="232" y="196"/>
                  </a:cubicBezTo>
                  <a:cubicBezTo>
                    <a:pt x="232" y="196"/>
                    <a:pt x="232" y="196"/>
                    <a:pt x="232" y="196"/>
                  </a:cubicBezTo>
                  <a:cubicBezTo>
                    <a:pt x="231" y="196"/>
                    <a:pt x="231" y="196"/>
                    <a:pt x="231" y="196"/>
                  </a:cubicBezTo>
                  <a:cubicBezTo>
                    <a:pt x="230" y="197"/>
                    <a:pt x="230" y="197"/>
                    <a:pt x="230" y="197"/>
                  </a:cubicBezTo>
                  <a:cubicBezTo>
                    <a:pt x="230" y="198"/>
                    <a:pt x="230" y="198"/>
                    <a:pt x="230" y="198"/>
                  </a:cubicBezTo>
                  <a:cubicBezTo>
                    <a:pt x="229" y="198"/>
                    <a:pt x="229" y="198"/>
                    <a:pt x="229" y="198"/>
                  </a:cubicBezTo>
                  <a:cubicBezTo>
                    <a:pt x="228" y="198"/>
                    <a:pt x="228" y="198"/>
                    <a:pt x="228" y="198"/>
                  </a:cubicBezTo>
                  <a:cubicBezTo>
                    <a:pt x="228" y="199"/>
                    <a:pt x="228" y="199"/>
                    <a:pt x="228" y="199"/>
                  </a:cubicBezTo>
                  <a:cubicBezTo>
                    <a:pt x="228" y="199"/>
                    <a:pt x="228" y="199"/>
                    <a:pt x="228" y="199"/>
                  </a:cubicBezTo>
                  <a:cubicBezTo>
                    <a:pt x="228" y="200"/>
                    <a:pt x="228" y="200"/>
                    <a:pt x="228" y="200"/>
                  </a:cubicBezTo>
                  <a:cubicBezTo>
                    <a:pt x="228" y="201"/>
                    <a:pt x="228" y="201"/>
                    <a:pt x="228" y="201"/>
                  </a:cubicBezTo>
                  <a:cubicBezTo>
                    <a:pt x="228" y="201"/>
                    <a:pt x="228" y="201"/>
                    <a:pt x="228" y="201"/>
                  </a:cubicBezTo>
                  <a:close/>
                  <a:moveTo>
                    <a:pt x="300" y="206"/>
                  </a:moveTo>
                  <a:cubicBezTo>
                    <a:pt x="300" y="207"/>
                    <a:pt x="300" y="207"/>
                    <a:pt x="300" y="207"/>
                  </a:cubicBezTo>
                  <a:cubicBezTo>
                    <a:pt x="301" y="207"/>
                    <a:pt x="301" y="207"/>
                    <a:pt x="301" y="207"/>
                  </a:cubicBezTo>
                  <a:cubicBezTo>
                    <a:pt x="301" y="207"/>
                    <a:pt x="301" y="207"/>
                    <a:pt x="301" y="207"/>
                  </a:cubicBezTo>
                  <a:cubicBezTo>
                    <a:pt x="302" y="207"/>
                    <a:pt x="302" y="207"/>
                    <a:pt x="302" y="207"/>
                  </a:cubicBezTo>
                  <a:cubicBezTo>
                    <a:pt x="302" y="207"/>
                    <a:pt x="302" y="207"/>
                    <a:pt x="302" y="207"/>
                  </a:cubicBezTo>
                  <a:cubicBezTo>
                    <a:pt x="302" y="206"/>
                    <a:pt x="302" y="206"/>
                    <a:pt x="302" y="206"/>
                  </a:cubicBezTo>
                  <a:cubicBezTo>
                    <a:pt x="302" y="206"/>
                    <a:pt x="302" y="206"/>
                    <a:pt x="302" y="206"/>
                  </a:cubicBezTo>
                  <a:cubicBezTo>
                    <a:pt x="302" y="206"/>
                    <a:pt x="302" y="206"/>
                    <a:pt x="302" y="206"/>
                  </a:cubicBezTo>
                  <a:cubicBezTo>
                    <a:pt x="301" y="206"/>
                    <a:pt x="301" y="206"/>
                    <a:pt x="301" y="206"/>
                  </a:cubicBezTo>
                  <a:cubicBezTo>
                    <a:pt x="300" y="206"/>
                    <a:pt x="300" y="206"/>
                    <a:pt x="300" y="206"/>
                  </a:cubicBezTo>
                  <a:cubicBezTo>
                    <a:pt x="300" y="206"/>
                    <a:pt x="300" y="206"/>
                    <a:pt x="300" y="206"/>
                  </a:cubicBezTo>
                  <a:close/>
                  <a:moveTo>
                    <a:pt x="277" y="201"/>
                  </a:moveTo>
                  <a:cubicBezTo>
                    <a:pt x="278" y="201"/>
                    <a:pt x="278" y="201"/>
                    <a:pt x="278" y="201"/>
                  </a:cubicBezTo>
                  <a:cubicBezTo>
                    <a:pt x="278" y="202"/>
                    <a:pt x="278" y="202"/>
                    <a:pt x="278" y="202"/>
                  </a:cubicBezTo>
                  <a:cubicBezTo>
                    <a:pt x="279" y="202"/>
                    <a:pt x="279" y="202"/>
                    <a:pt x="279" y="202"/>
                  </a:cubicBezTo>
                  <a:cubicBezTo>
                    <a:pt x="278" y="202"/>
                    <a:pt x="278" y="202"/>
                    <a:pt x="278" y="202"/>
                  </a:cubicBezTo>
                  <a:cubicBezTo>
                    <a:pt x="279" y="203"/>
                    <a:pt x="279" y="203"/>
                    <a:pt x="279" y="203"/>
                  </a:cubicBezTo>
                  <a:cubicBezTo>
                    <a:pt x="279" y="203"/>
                    <a:pt x="279" y="203"/>
                    <a:pt x="279" y="203"/>
                  </a:cubicBezTo>
                  <a:cubicBezTo>
                    <a:pt x="279" y="203"/>
                    <a:pt x="279" y="203"/>
                    <a:pt x="279" y="203"/>
                  </a:cubicBezTo>
                  <a:cubicBezTo>
                    <a:pt x="280" y="203"/>
                    <a:pt x="280" y="203"/>
                    <a:pt x="280" y="203"/>
                  </a:cubicBezTo>
                  <a:cubicBezTo>
                    <a:pt x="280" y="203"/>
                    <a:pt x="280" y="203"/>
                    <a:pt x="280" y="203"/>
                  </a:cubicBezTo>
                  <a:cubicBezTo>
                    <a:pt x="280" y="203"/>
                    <a:pt x="280" y="203"/>
                    <a:pt x="280" y="203"/>
                  </a:cubicBezTo>
                  <a:cubicBezTo>
                    <a:pt x="280" y="202"/>
                    <a:pt x="280" y="202"/>
                    <a:pt x="280" y="202"/>
                  </a:cubicBezTo>
                  <a:cubicBezTo>
                    <a:pt x="280" y="202"/>
                    <a:pt x="280" y="202"/>
                    <a:pt x="280" y="202"/>
                  </a:cubicBezTo>
                  <a:cubicBezTo>
                    <a:pt x="279" y="202"/>
                    <a:pt x="279" y="202"/>
                    <a:pt x="279" y="202"/>
                  </a:cubicBezTo>
                  <a:cubicBezTo>
                    <a:pt x="279" y="201"/>
                    <a:pt x="279" y="201"/>
                    <a:pt x="279" y="201"/>
                  </a:cubicBezTo>
                  <a:cubicBezTo>
                    <a:pt x="278" y="201"/>
                    <a:pt x="278" y="201"/>
                    <a:pt x="278" y="201"/>
                  </a:cubicBezTo>
                  <a:cubicBezTo>
                    <a:pt x="278" y="201"/>
                    <a:pt x="278" y="201"/>
                    <a:pt x="278" y="201"/>
                  </a:cubicBezTo>
                  <a:cubicBezTo>
                    <a:pt x="277" y="201"/>
                    <a:pt x="277" y="201"/>
                    <a:pt x="277" y="201"/>
                  </a:cubicBezTo>
                  <a:close/>
                  <a:moveTo>
                    <a:pt x="299" y="212"/>
                  </a:moveTo>
                  <a:cubicBezTo>
                    <a:pt x="298" y="211"/>
                    <a:pt x="298" y="211"/>
                    <a:pt x="298" y="211"/>
                  </a:cubicBezTo>
                  <a:cubicBezTo>
                    <a:pt x="298" y="211"/>
                    <a:pt x="298" y="211"/>
                    <a:pt x="298" y="211"/>
                  </a:cubicBezTo>
                  <a:cubicBezTo>
                    <a:pt x="298" y="210"/>
                    <a:pt x="298" y="210"/>
                    <a:pt x="298" y="210"/>
                  </a:cubicBezTo>
                  <a:cubicBezTo>
                    <a:pt x="298" y="210"/>
                    <a:pt x="298" y="210"/>
                    <a:pt x="298" y="210"/>
                  </a:cubicBezTo>
                  <a:cubicBezTo>
                    <a:pt x="298" y="210"/>
                    <a:pt x="298" y="210"/>
                    <a:pt x="298" y="210"/>
                  </a:cubicBezTo>
                  <a:cubicBezTo>
                    <a:pt x="298" y="210"/>
                    <a:pt x="298" y="210"/>
                    <a:pt x="298" y="210"/>
                  </a:cubicBezTo>
                  <a:cubicBezTo>
                    <a:pt x="298" y="210"/>
                    <a:pt x="298" y="210"/>
                    <a:pt x="298" y="210"/>
                  </a:cubicBezTo>
                  <a:cubicBezTo>
                    <a:pt x="299" y="211"/>
                    <a:pt x="299" y="211"/>
                    <a:pt x="299" y="211"/>
                  </a:cubicBezTo>
                  <a:cubicBezTo>
                    <a:pt x="299" y="211"/>
                    <a:pt x="299" y="211"/>
                    <a:pt x="299" y="211"/>
                  </a:cubicBezTo>
                  <a:cubicBezTo>
                    <a:pt x="299" y="212"/>
                    <a:pt x="299" y="212"/>
                    <a:pt x="299" y="212"/>
                  </a:cubicBezTo>
                  <a:close/>
                  <a:moveTo>
                    <a:pt x="298" y="214"/>
                  </a:moveTo>
                  <a:cubicBezTo>
                    <a:pt x="298" y="214"/>
                    <a:pt x="298" y="214"/>
                    <a:pt x="298" y="214"/>
                  </a:cubicBezTo>
                  <a:cubicBezTo>
                    <a:pt x="298" y="213"/>
                    <a:pt x="298" y="213"/>
                    <a:pt x="298" y="213"/>
                  </a:cubicBezTo>
                  <a:cubicBezTo>
                    <a:pt x="297" y="213"/>
                    <a:pt x="297" y="213"/>
                    <a:pt x="297" y="213"/>
                  </a:cubicBezTo>
                  <a:cubicBezTo>
                    <a:pt x="297" y="213"/>
                    <a:pt x="297" y="213"/>
                    <a:pt x="297" y="213"/>
                  </a:cubicBezTo>
                  <a:cubicBezTo>
                    <a:pt x="296" y="212"/>
                    <a:pt x="296" y="212"/>
                    <a:pt x="296" y="212"/>
                  </a:cubicBezTo>
                  <a:cubicBezTo>
                    <a:pt x="296" y="212"/>
                    <a:pt x="296" y="212"/>
                    <a:pt x="296" y="212"/>
                  </a:cubicBezTo>
                  <a:cubicBezTo>
                    <a:pt x="297" y="212"/>
                    <a:pt x="297" y="212"/>
                    <a:pt x="297" y="212"/>
                  </a:cubicBezTo>
                  <a:cubicBezTo>
                    <a:pt x="297" y="212"/>
                    <a:pt x="297" y="212"/>
                    <a:pt x="297" y="212"/>
                  </a:cubicBezTo>
                  <a:cubicBezTo>
                    <a:pt x="298" y="212"/>
                    <a:pt x="298" y="212"/>
                    <a:pt x="298" y="212"/>
                  </a:cubicBezTo>
                  <a:cubicBezTo>
                    <a:pt x="299" y="212"/>
                    <a:pt x="299" y="212"/>
                    <a:pt x="299" y="212"/>
                  </a:cubicBezTo>
                  <a:cubicBezTo>
                    <a:pt x="299" y="213"/>
                    <a:pt x="299" y="213"/>
                    <a:pt x="299" y="213"/>
                  </a:cubicBezTo>
                  <a:cubicBezTo>
                    <a:pt x="299" y="213"/>
                    <a:pt x="299" y="213"/>
                    <a:pt x="299" y="213"/>
                  </a:cubicBezTo>
                  <a:cubicBezTo>
                    <a:pt x="299" y="213"/>
                    <a:pt x="299" y="213"/>
                    <a:pt x="299" y="213"/>
                  </a:cubicBezTo>
                  <a:cubicBezTo>
                    <a:pt x="298" y="214"/>
                    <a:pt x="298" y="214"/>
                    <a:pt x="298" y="214"/>
                  </a:cubicBezTo>
                  <a:cubicBezTo>
                    <a:pt x="298" y="214"/>
                    <a:pt x="298" y="214"/>
                    <a:pt x="298" y="214"/>
                  </a:cubicBezTo>
                  <a:cubicBezTo>
                    <a:pt x="298" y="214"/>
                    <a:pt x="298" y="214"/>
                    <a:pt x="298" y="214"/>
                  </a:cubicBezTo>
                  <a:close/>
                  <a:moveTo>
                    <a:pt x="276" y="226"/>
                  </a:moveTo>
                  <a:cubicBezTo>
                    <a:pt x="276" y="227"/>
                    <a:pt x="276" y="227"/>
                    <a:pt x="276" y="227"/>
                  </a:cubicBezTo>
                  <a:cubicBezTo>
                    <a:pt x="276" y="226"/>
                    <a:pt x="276" y="226"/>
                    <a:pt x="276" y="226"/>
                  </a:cubicBezTo>
                  <a:cubicBezTo>
                    <a:pt x="276" y="226"/>
                    <a:pt x="276" y="226"/>
                    <a:pt x="276" y="226"/>
                  </a:cubicBezTo>
                  <a:close/>
                  <a:moveTo>
                    <a:pt x="276" y="226"/>
                  </a:moveTo>
                  <a:cubicBezTo>
                    <a:pt x="276" y="227"/>
                    <a:pt x="276" y="227"/>
                    <a:pt x="276" y="227"/>
                  </a:cubicBezTo>
                  <a:cubicBezTo>
                    <a:pt x="276" y="227"/>
                    <a:pt x="276" y="227"/>
                    <a:pt x="276" y="227"/>
                  </a:cubicBezTo>
                  <a:cubicBezTo>
                    <a:pt x="276" y="226"/>
                    <a:pt x="276" y="226"/>
                    <a:pt x="276" y="226"/>
                  </a:cubicBezTo>
                  <a:close/>
                  <a:moveTo>
                    <a:pt x="277" y="226"/>
                  </a:moveTo>
                  <a:cubicBezTo>
                    <a:pt x="277" y="227"/>
                    <a:pt x="277" y="227"/>
                    <a:pt x="277" y="227"/>
                  </a:cubicBezTo>
                  <a:cubicBezTo>
                    <a:pt x="277" y="227"/>
                    <a:pt x="277" y="227"/>
                    <a:pt x="277" y="227"/>
                  </a:cubicBezTo>
                  <a:cubicBezTo>
                    <a:pt x="277" y="228"/>
                    <a:pt x="277" y="228"/>
                    <a:pt x="277" y="228"/>
                  </a:cubicBezTo>
                  <a:cubicBezTo>
                    <a:pt x="277" y="227"/>
                    <a:pt x="277" y="227"/>
                    <a:pt x="277" y="227"/>
                  </a:cubicBezTo>
                  <a:cubicBezTo>
                    <a:pt x="277" y="227"/>
                    <a:pt x="277" y="227"/>
                    <a:pt x="277" y="227"/>
                  </a:cubicBezTo>
                  <a:cubicBezTo>
                    <a:pt x="277" y="226"/>
                    <a:pt x="277" y="226"/>
                    <a:pt x="277" y="226"/>
                  </a:cubicBezTo>
                  <a:close/>
                  <a:moveTo>
                    <a:pt x="283" y="220"/>
                  </a:moveTo>
                  <a:cubicBezTo>
                    <a:pt x="283" y="220"/>
                    <a:pt x="283" y="220"/>
                    <a:pt x="283" y="220"/>
                  </a:cubicBezTo>
                  <a:cubicBezTo>
                    <a:pt x="283" y="219"/>
                    <a:pt x="283" y="219"/>
                    <a:pt x="283" y="219"/>
                  </a:cubicBezTo>
                  <a:cubicBezTo>
                    <a:pt x="283" y="219"/>
                    <a:pt x="283" y="219"/>
                    <a:pt x="283" y="219"/>
                  </a:cubicBezTo>
                  <a:cubicBezTo>
                    <a:pt x="283" y="218"/>
                    <a:pt x="283" y="218"/>
                    <a:pt x="283" y="218"/>
                  </a:cubicBezTo>
                  <a:cubicBezTo>
                    <a:pt x="284" y="218"/>
                    <a:pt x="284" y="218"/>
                    <a:pt x="284" y="218"/>
                  </a:cubicBezTo>
                  <a:cubicBezTo>
                    <a:pt x="285" y="217"/>
                    <a:pt x="285" y="217"/>
                    <a:pt x="285" y="217"/>
                  </a:cubicBezTo>
                  <a:cubicBezTo>
                    <a:pt x="285" y="218"/>
                    <a:pt x="285" y="218"/>
                    <a:pt x="285" y="218"/>
                  </a:cubicBezTo>
                  <a:cubicBezTo>
                    <a:pt x="285" y="218"/>
                    <a:pt x="285" y="218"/>
                    <a:pt x="285" y="218"/>
                  </a:cubicBezTo>
                  <a:cubicBezTo>
                    <a:pt x="285" y="218"/>
                    <a:pt x="285" y="218"/>
                    <a:pt x="285" y="218"/>
                  </a:cubicBezTo>
                  <a:cubicBezTo>
                    <a:pt x="285" y="219"/>
                    <a:pt x="285" y="219"/>
                    <a:pt x="285" y="219"/>
                  </a:cubicBezTo>
                  <a:cubicBezTo>
                    <a:pt x="285" y="219"/>
                    <a:pt x="285" y="219"/>
                    <a:pt x="285" y="219"/>
                  </a:cubicBezTo>
                  <a:cubicBezTo>
                    <a:pt x="284" y="220"/>
                    <a:pt x="284" y="220"/>
                    <a:pt x="284" y="220"/>
                  </a:cubicBezTo>
                  <a:cubicBezTo>
                    <a:pt x="284" y="220"/>
                    <a:pt x="284" y="220"/>
                    <a:pt x="284" y="220"/>
                  </a:cubicBezTo>
                  <a:cubicBezTo>
                    <a:pt x="283" y="220"/>
                    <a:pt x="283" y="220"/>
                    <a:pt x="283" y="220"/>
                  </a:cubicBezTo>
                  <a:cubicBezTo>
                    <a:pt x="283" y="220"/>
                    <a:pt x="283" y="220"/>
                    <a:pt x="283" y="220"/>
                  </a:cubicBezTo>
                  <a:close/>
                  <a:moveTo>
                    <a:pt x="263" y="200"/>
                  </a:moveTo>
                  <a:cubicBezTo>
                    <a:pt x="264" y="201"/>
                    <a:pt x="264" y="201"/>
                    <a:pt x="264" y="201"/>
                  </a:cubicBezTo>
                  <a:cubicBezTo>
                    <a:pt x="265" y="201"/>
                    <a:pt x="265" y="201"/>
                    <a:pt x="265" y="201"/>
                  </a:cubicBezTo>
                  <a:cubicBezTo>
                    <a:pt x="265" y="201"/>
                    <a:pt x="265" y="201"/>
                    <a:pt x="265" y="201"/>
                  </a:cubicBezTo>
                  <a:cubicBezTo>
                    <a:pt x="266" y="202"/>
                    <a:pt x="266" y="202"/>
                    <a:pt x="266" y="202"/>
                  </a:cubicBezTo>
                  <a:cubicBezTo>
                    <a:pt x="266" y="201"/>
                    <a:pt x="266" y="201"/>
                    <a:pt x="266" y="201"/>
                  </a:cubicBezTo>
                  <a:cubicBezTo>
                    <a:pt x="265" y="201"/>
                    <a:pt x="265" y="201"/>
                    <a:pt x="265" y="201"/>
                  </a:cubicBezTo>
                  <a:cubicBezTo>
                    <a:pt x="264" y="200"/>
                    <a:pt x="264" y="200"/>
                    <a:pt x="264" y="200"/>
                  </a:cubicBezTo>
                  <a:cubicBezTo>
                    <a:pt x="264" y="200"/>
                    <a:pt x="264" y="200"/>
                    <a:pt x="264" y="200"/>
                  </a:cubicBezTo>
                  <a:cubicBezTo>
                    <a:pt x="263" y="200"/>
                    <a:pt x="263" y="200"/>
                    <a:pt x="263" y="200"/>
                  </a:cubicBezTo>
                  <a:close/>
                  <a:moveTo>
                    <a:pt x="257" y="195"/>
                  </a:moveTo>
                  <a:cubicBezTo>
                    <a:pt x="257" y="195"/>
                    <a:pt x="257" y="195"/>
                    <a:pt x="257" y="195"/>
                  </a:cubicBezTo>
                  <a:cubicBezTo>
                    <a:pt x="257" y="195"/>
                    <a:pt x="257" y="195"/>
                    <a:pt x="257" y="195"/>
                  </a:cubicBezTo>
                  <a:cubicBezTo>
                    <a:pt x="258" y="195"/>
                    <a:pt x="258" y="195"/>
                    <a:pt x="258" y="195"/>
                  </a:cubicBezTo>
                  <a:cubicBezTo>
                    <a:pt x="258" y="195"/>
                    <a:pt x="258" y="195"/>
                    <a:pt x="258" y="195"/>
                  </a:cubicBezTo>
                  <a:cubicBezTo>
                    <a:pt x="258" y="195"/>
                    <a:pt x="258" y="195"/>
                    <a:pt x="258" y="195"/>
                  </a:cubicBezTo>
                  <a:cubicBezTo>
                    <a:pt x="259" y="195"/>
                    <a:pt x="259" y="195"/>
                    <a:pt x="259" y="195"/>
                  </a:cubicBezTo>
                  <a:cubicBezTo>
                    <a:pt x="259" y="194"/>
                    <a:pt x="259" y="194"/>
                    <a:pt x="259" y="194"/>
                  </a:cubicBezTo>
                  <a:cubicBezTo>
                    <a:pt x="258" y="194"/>
                    <a:pt x="258" y="194"/>
                    <a:pt x="258" y="194"/>
                  </a:cubicBezTo>
                  <a:cubicBezTo>
                    <a:pt x="259" y="194"/>
                    <a:pt x="259" y="194"/>
                    <a:pt x="259" y="194"/>
                  </a:cubicBezTo>
                  <a:cubicBezTo>
                    <a:pt x="259" y="194"/>
                    <a:pt x="259" y="194"/>
                    <a:pt x="259" y="194"/>
                  </a:cubicBezTo>
                  <a:cubicBezTo>
                    <a:pt x="258" y="193"/>
                    <a:pt x="258" y="193"/>
                    <a:pt x="258" y="193"/>
                  </a:cubicBezTo>
                  <a:cubicBezTo>
                    <a:pt x="257" y="193"/>
                    <a:pt x="257" y="193"/>
                    <a:pt x="257" y="193"/>
                  </a:cubicBezTo>
                  <a:cubicBezTo>
                    <a:pt x="257" y="193"/>
                    <a:pt x="257" y="193"/>
                    <a:pt x="257" y="193"/>
                  </a:cubicBezTo>
                  <a:cubicBezTo>
                    <a:pt x="257" y="193"/>
                    <a:pt x="257" y="193"/>
                    <a:pt x="257" y="193"/>
                  </a:cubicBezTo>
                  <a:cubicBezTo>
                    <a:pt x="256" y="193"/>
                    <a:pt x="256" y="193"/>
                    <a:pt x="256" y="193"/>
                  </a:cubicBezTo>
                  <a:cubicBezTo>
                    <a:pt x="256" y="192"/>
                    <a:pt x="256" y="192"/>
                    <a:pt x="256" y="192"/>
                  </a:cubicBezTo>
                  <a:cubicBezTo>
                    <a:pt x="255" y="193"/>
                    <a:pt x="255" y="193"/>
                    <a:pt x="255" y="193"/>
                  </a:cubicBezTo>
                  <a:cubicBezTo>
                    <a:pt x="255" y="193"/>
                    <a:pt x="255" y="193"/>
                    <a:pt x="255" y="193"/>
                  </a:cubicBezTo>
                  <a:cubicBezTo>
                    <a:pt x="255" y="193"/>
                    <a:pt x="255" y="193"/>
                    <a:pt x="255" y="193"/>
                  </a:cubicBezTo>
                  <a:cubicBezTo>
                    <a:pt x="256" y="193"/>
                    <a:pt x="256" y="193"/>
                    <a:pt x="256" y="193"/>
                  </a:cubicBezTo>
                  <a:cubicBezTo>
                    <a:pt x="256" y="194"/>
                    <a:pt x="256" y="194"/>
                    <a:pt x="256" y="194"/>
                  </a:cubicBezTo>
                  <a:cubicBezTo>
                    <a:pt x="256" y="194"/>
                    <a:pt x="256" y="194"/>
                    <a:pt x="256" y="194"/>
                  </a:cubicBezTo>
                  <a:cubicBezTo>
                    <a:pt x="257" y="194"/>
                    <a:pt x="257" y="194"/>
                    <a:pt x="257" y="194"/>
                  </a:cubicBezTo>
                  <a:cubicBezTo>
                    <a:pt x="257" y="195"/>
                    <a:pt x="257" y="195"/>
                    <a:pt x="257" y="195"/>
                  </a:cubicBezTo>
                  <a:close/>
                  <a:moveTo>
                    <a:pt x="252" y="197"/>
                  </a:moveTo>
                  <a:cubicBezTo>
                    <a:pt x="253" y="197"/>
                    <a:pt x="253" y="197"/>
                    <a:pt x="253" y="197"/>
                  </a:cubicBezTo>
                  <a:cubicBezTo>
                    <a:pt x="253" y="197"/>
                    <a:pt x="253" y="197"/>
                    <a:pt x="253" y="197"/>
                  </a:cubicBezTo>
                  <a:cubicBezTo>
                    <a:pt x="254" y="196"/>
                    <a:pt x="254" y="196"/>
                    <a:pt x="254" y="196"/>
                  </a:cubicBezTo>
                  <a:cubicBezTo>
                    <a:pt x="254" y="196"/>
                    <a:pt x="254" y="196"/>
                    <a:pt x="254" y="196"/>
                  </a:cubicBezTo>
                  <a:cubicBezTo>
                    <a:pt x="254" y="196"/>
                    <a:pt x="254" y="196"/>
                    <a:pt x="254" y="196"/>
                  </a:cubicBezTo>
                  <a:cubicBezTo>
                    <a:pt x="254" y="196"/>
                    <a:pt x="254" y="196"/>
                    <a:pt x="254" y="196"/>
                  </a:cubicBezTo>
                  <a:cubicBezTo>
                    <a:pt x="254" y="194"/>
                    <a:pt x="254" y="194"/>
                    <a:pt x="254" y="194"/>
                  </a:cubicBezTo>
                  <a:cubicBezTo>
                    <a:pt x="254" y="194"/>
                    <a:pt x="254" y="194"/>
                    <a:pt x="254" y="194"/>
                  </a:cubicBezTo>
                  <a:cubicBezTo>
                    <a:pt x="253" y="194"/>
                    <a:pt x="253" y="194"/>
                    <a:pt x="253" y="194"/>
                  </a:cubicBezTo>
                  <a:cubicBezTo>
                    <a:pt x="252" y="194"/>
                    <a:pt x="252" y="194"/>
                    <a:pt x="252" y="194"/>
                  </a:cubicBezTo>
                  <a:cubicBezTo>
                    <a:pt x="252" y="193"/>
                    <a:pt x="252" y="193"/>
                    <a:pt x="252" y="193"/>
                  </a:cubicBezTo>
                  <a:cubicBezTo>
                    <a:pt x="252" y="194"/>
                    <a:pt x="252" y="194"/>
                    <a:pt x="252" y="194"/>
                  </a:cubicBezTo>
                  <a:cubicBezTo>
                    <a:pt x="251" y="194"/>
                    <a:pt x="251" y="194"/>
                    <a:pt x="251" y="194"/>
                  </a:cubicBezTo>
                  <a:cubicBezTo>
                    <a:pt x="250" y="193"/>
                    <a:pt x="250" y="193"/>
                    <a:pt x="250" y="193"/>
                  </a:cubicBezTo>
                  <a:cubicBezTo>
                    <a:pt x="250" y="194"/>
                    <a:pt x="250" y="194"/>
                    <a:pt x="250" y="194"/>
                  </a:cubicBezTo>
                  <a:cubicBezTo>
                    <a:pt x="250" y="194"/>
                    <a:pt x="250" y="194"/>
                    <a:pt x="250" y="194"/>
                  </a:cubicBezTo>
                  <a:cubicBezTo>
                    <a:pt x="251" y="195"/>
                    <a:pt x="251" y="195"/>
                    <a:pt x="251" y="195"/>
                  </a:cubicBezTo>
                  <a:cubicBezTo>
                    <a:pt x="251" y="196"/>
                    <a:pt x="251" y="196"/>
                    <a:pt x="251" y="196"/>
                  </a:cubicBezTo>
                  <a:cubicBezTo>
                    <a:pt x="252" y="196"/>
                    <a:pt x="252" y="196"/>
                    <a:pt x="252" y="196"/>
                  </a:cubicBezTo>
                  <a:cubicBezTo>
                    <a:pt x="252" y="197"/>
                    <a:pt x="252" y="197"/>
                    <a:pt x="252" y="197"/>
                  </a:cubicBezTo>
                  <a:cubicBezTo>
                    <a:pt x="252" y="197"/>
                    <a:pt x="252" y="197"/>
                    <a:pt x="252" y="197"/>
                  </a:cubicBezTo>
                  <a:close/>
                  <a:moveTo>
                    <a:pt x="251" y="200"/>
                  </a:moveTo>
                  <a:cubicBezTo>
                    <a:pt x="251" y="200"/>
                    <a:pt x="252" y="200"/>
                    <a:pt x="252" y="200"/>
                  </a:cubicBezTo>
                  <a:cubicBezTo>
                    <a:pt x="251" y="200"/>
                    <a:pt x="251" y="200"/>
                    <a:pt x="251" y="200"/>
                  </a:cubicBezTo>
                  <a:cubicBezTo>
                    <a:pt x="250" y="200"/>
                    <a:pt x="250" y="200"/>
                    <a:pt x="250" y="200"/>
                  </a:cubicBezTo>
                  <a:cubicBezTo>
                    <a:pt x="251" y="200"/>
                    <a:pt x="251" y="200"/>
                    <a:pt x="251" y="200"/>
                  </a:cubicBezTo>
                  <a:cubicBezTo>
                    <a:pt x="251" y="200"/>
                    <a:pt x="251" y="200"/>
                    <a:pt x="251" y="200"/>
                  </a:cubicBezTo>
                  <a:close/>
                  <a:moveTo>
                    <a:pt x="242" y="207"/>
                  </a:moveTo>
                  <a:cubicBezTo>
                    <a:pt x="242" y="207"/>
                    <a:pt x="242" y="207"/>
                    <a:pt x="242" y="207"/>
                  </a:cubicBezTo>
                  <a:cubicBezTo>
                    <a:pt x="242" y="206"/>
                    <a:pt x="242" y="206"/>
                    <a:pt x="242" y="206"/>
                  </a:cubicBezTo>
                  <a:cubicBezTo>
                    <a:pt x="242" y="206"/>
                    <a:pt x="242" y="206"/>
                    <a:pt x="242" y="206"/>
                  </a:cubicBezTo>
                  <a:cubicBezTo>
                    <a:pt x="242" y="206"/>
                    <a:pt x="242" y="206"/>
                    <a:pt x="242" y="206"/>
                  </a:cubicBezTo>
                  <a:cubicBezTo>
                    <a:pt x="243" y="205"/>
                    <a:pt x="243" y="205"/>
                    <a:pt x="243" y="205"/>
                  </a:cubicBezTo>
                  <a:cubicBezTo>
                    <a:pt x="242" y="205"/>
                    <a:pt x="242" y="205"/>
                    <a:pt x="242" y="205"/>
                  </a:cubicBezTo>
                  <a:cubicBezTo>
                    <a:pt x="242" y="205"/>
                    <a:pt x="242" y="205"/>
                    <a:pt x="242" y="205"/>
                  </a:cubicBezTo>
                  <a:cubicBezTo>
                    <a:pt x="243" y="204"/>
                    <a:pt x="243" y="204"/>
                    <a:pt x="243" y="204"/>
                  </a:cubicBezTo>
                  <a:cubicBezTo>
                    <a:pt x="244" y="203"/>
                    <a:pt x="244" y="203"/>
                    <a:pt x="244" y="203"/>
                  </a:cubicBezTo>
                  <a:cubicBezTo>
                    <a:pt x="244" y="203"/>
                    <a:pt x="244" y="203"/>
                    <a:pt x="244" y="203"/>
                  </a:cubicBezTo>
                  <a:cubicBezTo>
                    <a:pt x="244" y="203"/>
                    <a:pt x="244" y="203"/>
                    <a:pt x="244" y="203"/>
                  </a:cubicBezTo>
                  <a:cubicBezTo>
                    <a:pt x="244" y="203"/>
                    <a:pt x="244" y="203"/>
                    <a:pt x="244" y="203"/>
                  </a:cubicBezTo>
                  <a:cubicBezTo>
                    <a:pt x="244" y="202"/>
                    <a:pt x="244" y="202"/>
                    <a:pt x="244" y="202"/>
                  </a:cubicBezTo>
                  <a:cubicBezTo>
                    <a:pt x="245" y="202"/>
                    <a:pt x="245" y="202"/>
                    <a:pt x="245" y="202"/>
                  </a:cubicBezTo>
                  <a:cubicBezTo>
                    <a:pt x="245" y="201"/>
                    <a:pt x="245" y="201"/>
                    <a:pt x="245" y="201"/>
                  </a:cubicBezTo>
                  <a:cubicBezTo>
                    <a:pt x="245" y="201"/>
                    <a:pt x="245" y="201"/>
                    <a:pt x="245" y="201"/>
                  </a:cubicBezTo>
                  <a:cubicBezTo>
                    <a:pt x="245" y="201"/>
                    <a:pt x="245" y="201"/>
                    <a:pt x="245" y="201"/>
                  </a:cubicBezTo>
                  <a:cubicBezTo>
                    <a:pt x="245" y="200"/>
                    <a:pt x="245" y="200"/>
                    <a:pt x="245" y="200"/>
                  </a:cubicBezTo>
                  <a:cubicBezTo>
                    <a:pt x="244" y="201"/>
                    <a:pt x="244" y="201"/>
                    <a:pt x="244" y="201"/>
                  </a:cubicBezTo>
                  <a:cubicBezTo>
                    <a:pt x="244" y="201"/>
                    <a:pt x="244" y="201"/>
                    <a:pt x="244" y="201"/>
                  </a:cubicBezTo>
                  <a:cubicBezTo>
                    <a:pt x="243" y="200"/>
                    <a:pt x="243" y="200"/>
                    <a:pt x="243" y="200"/>
                  </a:cubicBezTo>
                  <a:cubicBezTo>
                    <a:pt x="243" y="200"/>
                    <a:pt x="243" y="200"/>
                    <a:pt x="243" y="200"/>
                  </a:cubicBezTo>
                  <a:cubicBezTo>
                    <a:pt x="243" y="200"/>
                    <a:pt x="243" y="200"/>
                    <a:pt x="243" y="200"/>
                  </a:cubicBezTo>
                  <a:cubicBezTo>
                    <a:pt x="242" y="201"/>
                    <a:pt x="242" y="201"/>
                    <a:pt x="242" y="201"/>
                  </a:cubicBezTo>
                  <a:cubicBezTo>
                    <a:pt x="241" y="201"/>
                    <a:pt x="241" y="201"/>
                    <a:pt x="241" y="201"/>
                  </a:cubicBezTo>
                  <a:cubicBezTo>
                    <a:pt x="241" y="202"/>
                    <a:pt x="241" y="202"/>
                    <a:pt x="241" y="202"/>
                  </a:cubicBezTo>
                  <a:cubicBezTo>
                    <a:pt x="241" y="202"/>
                    <a:pt x="241" y="202"/>
                    <a:pt x="241" y="202"/>
                  </a:cubicBezTo>
                  <a:cubicBezTo>
                    <a:pt x="241" y="203"/>
                    <a:pt x="241" y="203"/>
                    <a:pt x="241" y="203"/>
                  </a:cubicBezTo>
                  <a:cubicBezTo>
                    <a:pt x="240" y="203"/>
                    <a:pt x="240" y="203"/>
                    <a:pt x="240" y="203"/>
                  </a:cubicBezTo>
                  <a:cubicBezTo>
                    <a:pt x="240" y="204"/>
                    <a:pt x="240" y="204"/>
                    <a:pt x="240" y="204"/>
                  </a:cubicBezTo>
                  <a:cubicBezTo>
                    <a:pt x="240" y="204"/>
                    <a:pt x="240" y="204"/>
                    <a:pt x="240" y="204"/>
                  </a:cubicBezTo>
                  <a:cubicBezTo>
                    <a:pt x="240" y="205"/>
                    <a:pt x="240" y="205"/>
                    <a:pt x="240" y="205"/>
                  </a:cubicBezTo>
                  <a:cubicBezTo>
                    <a:pt x="240" y="205"/>
                    <a:pt x="240" y="205"/>
                    <a:pt x="240" y="205"/>
                  </a:cubicBezTo>
                  <a:cubicBezTo>
                    <a:pt x="241" y="205"/>
                    <a:pt x="241" y="205"/>
                    <a:pt x="241" y="205"/>
                  </a:cubicBezTo>
                  <a:cubicBezTo>
                    <a:pt x="241" y="206"/>
                    <a:pt x="241" y="206"/>
                    <a:pt x="241" y="206"/>
                  </a:cubicBezTo>
                  <a:cubicBezTo>
                    <a:pt x="241" y="206"/>
                    <a:pt x="241" y="206"/>
                    <a:pt x="241" y="206"/>
                  </a:cubicBezTo>
                  <a:cubicBezTo>
                    <a:pt x="242" y="207"/>
                    <a:pt x="242" y="207"/>
                    <a:pt x="242" y="207"/>
                  </a:cubicBezTo>
                  <a:close/>
                  <a:moveTo>
                    <a:pt x="233" y="240"/>
                  </a:moveTo>
                  <a:cubicBezTo>
                    <a:pt x="233" y="240"/>
                    <a:pt x="233" y="240"/>
                    <a:pt x="233" y="240"/>
                  </a:cubicBezTo>
                  <a:cubicBezTo>
                    <a:pt x="233" y="240"/>
                    <a:pt x="233" y="240"/>
                    <a:pt x="233" y="240"/>
                  </a:cubicBezTo>
                  <a:cubicBezTo>
                    <a:pt x="233" y="240"/>
                    <a:pt x="233" y="240"/>
                    <a:pt x="233" y="240"/>
                  </a:cubicBezTo>
                  <a:cubicBezTo>
                    <a:pt x="233" y="240"/>
                    <a:pt x="233" y="240"/>
                    <a:pt x="233" y="240"/>
                  </a:cubicBezTo>
                  <a:close/>
                  <a:moveTo>
                    <a:pt x="233" y="243"/>
                  </a:moveTo>
                  <a:cubicBezTo>
                    <a:pt x="234" y="243"/>
                    <a:pt x="234" y="243"/>
                    <a:pt x="234" y="243"/>
                  </a:cubicBezTo>
                  <a:cubicBezTo>
                    <a:pt x="234" y="242"/>
                    <a:pt x="234" y="242"/>
                    <a:pt x="234" y="242"/>
                  </a:cubicBezTo>
                  <a:cubicBezTo>
                    <a:pt x="234" y="242"/>
                    <a:pt x="234" y="242"/>
                    <a:pt x="234" y="242"/>
                  </a:cubicBezTo>
                  <a:cubicBezTo>
                    <a:pt x="234" y="243"/>
                    <a:pt x="234" y="243"/>
                    <a:pt x="234" y="243"/>
                  </a:cubicBezTo>
                  <a:cubicBezTo>
                    <a:pt x="234" y="243"/>
                    <a:pt x="234" y="243"/>
                    <a:pt x="234" y="243"/>
                  </a:cubicBezTo>
                  <a:cubicBezTo>
                    <a:pt x="234" y="243"/>
                    <a:pt x="233" y="243"/>
                    <a:pt x="233" y="243"/>
                  </a:cubicBezTo>
                  <a:close/>
                  <a:moveTo>
                    <a:pt x="228" y="242"/>
                  </a:moveTo>
                  <a:cubicBezTo>
                    <a:pt x="228" y="242"/>
                    <a:pt x="228" y="242"/>
                    <a:pt x="228" y="242"/>
                  </a:cubicBezTo>
                  <a:cubicBezTo>
                    <a:pt x="229" y="242"/>
                    <a:pt x="229" y="242"/>
                    <a:pt x="229" y="242"/>
                  </a:cubicBezTo>
                  <a:cubicBezTo>
                    <a:pt x="229" y="241"/>
                    <a:pt x="229" y="241"/>
                    <a:pt x="229" y="241"/>
                  </a:cubicBezTo>
                  <a:cubicBezTo>
                    <a:pt x="230" y="241"/>
                    <a:pt x="230" y="241"/>
                    <a:pt x="230" y="241"/>
                  </a:cubicBezTo>
                  <a:cubicBezTo>
                    <a:pt x="230" y="241"/>
                    <a:pt x="230" y="241"/>
                    <a:pt x="230" y="241"/>
                  </a:cubicBezTo>
                  <a:cubicBezTo>
                    <a:pt x="231" y="241"/>
                    <a:pt x="231" y="241"/>
                    <a:pt x="231" y="241"/>
                  </a:cubicBezTo>
                  <a:cubicBezTo>
                    <a:pt x="230" y="242"/>
                    <a:pt x="230" y="242"/>
                    <a:pt x="230" y="242"/>
                  </a:cubicBezTo>
                  <a:cubicBezTo>
                    <a:pt x="229" y="242"/>
                    <a:pt x="229" y="242"/>
                    <a:pt x="229" y="242"/>
                  </a:cubicBezTo>
                  <a:cubicBezTo>
                    <a:pt x="228" y="243"/>
                    <a:pt x="228" y="243"/>
                    <a:pt x="228" y="243"/>
                  </a:cubicBezTo>
                  <a:cubicBezTo>
                    <a:pt x="228" y="242"/>
                    <a:pt x="228" y="242"/>
                    <a:pt x="228" y="242"/>
                  </a:cubicBezTo>
                  <a:close/>
                  <a:moveTo>
                    <a:pt x="232" y="244"/>
                  </a:moveTo>
                  <a:cubicBezTo>
                    <a:pt x="233" y="243"/>
                    <a:pt x="233" y="243"/>
                    <a:pt x="233" y="243"/>
                  </a:cubicBezTo>
                  <a:cubicBezTo>
                    <a:pt x="233" y="242"/>
                    <a:pt x="233" y="242"/>
                    <a:pt x="233" y="242"/>
                  </a:cubicBezTo>
                  <a:cubicBezTo>
                    <a:pt x="233" y="242"/>
                    <a:pt x="233" y="242"/>
                    <a:pt x="233" y="242"/>
                  </a:cubicBezTo>
                  <a:cubicBezTo>
                    <a:pt x="233" y="243"/>
                    <a:pt x="233" y="243"/>
                    <a:pt x="233" y="243"/>
                  </a:cubicBezTo>
                  <a:cubicBezTo>
                    <a:pt x="232" y="244"/>
                    <a:pt x="232" y="244"/>
                    <a:pt x="232" y="244"/>
                  </a:cubicBezTo>
                  <a:cubicBezTo>
                    <a:pt x="232" y="244"/>
                    <a:pt x="232" y="244"/>
                    <a:pt x="232" y="244"/>
                  </a:cubicBezTo>
                  <a:cubicBezTo>
                    <a:pt x="232" y="244"/>
                    <a:pt x="232" y="244"/>
                    <a:pt x="232" y="244"/>
                  </a:cubicBezTo>
                  <a:cubicBezTo>
                    <a:pt x="233" y="243"/>
                    <a:pt x="233" y="243"/>
                    <a:pt x="233" y="243"/>
                  </a:cubicBezTo>
                  <a:cubicBezTo>
                    <a:pt x="234" y="243"/>
                    <a:pt x="234" y="243"/>
                    <a:pt x="234" y="243"/>
                  </a:cubicBezTo>
                  <a:cubicBezTo>
                    <a:pt x="234" y="242"/>
                    <a:pt x="234" y="242"/>
                    <a:pt x="234" y="242"/>
                  </a:cubicBezTo>
                  <a:cubicBezTo>
                    <a:pt x="233" y="241"/>
                    <a:pt x="233" y="241"/>
                    <a:pt x="233" y="241"/>
                  </a:cubicBezTo>
                  <a:cubicBezTo>
                    <a:pt x="233" y="241"/>
                    <a:pt x="233" y="241"/>
                    <a:pt x="233" y="241"/>
                  </a:cubicBezTo>
                  <a:cubicBezTo>
                    <a:pt x="233" y="241"/>
                    <a:pt x="233" y="241"/>
                    <a:pt x="233" y="241"/>
                  </a:cubicBezTo>
                  <a:cubicBezTo>
                    <a:pt x="232" y="241"/>
                    <a:pt x="232" y="241"/>
                    <a:pt x="232" y="241"/>
                  </a:cubicBezTo>
                  <a:cubicBezTo>
                    <a:pt x="232" y="241"/>
                    <a:pt x="232" y="241"/>
                    <a:pt x="232" y="241"/>
                  </a:cubicBezTo>
                  <a:cubicBezTo>
                    <a:pt x="232" y="242"/>
                    <a:pt x="232" y="242"/>
                    <a:pt x="232" y="242"/>
                  </a:cubicBezTo>
                  <a:cubicBezTo>
                    <a:pt x="231" y="243"/>
                    <a:pt x="231" y="243"/>
                    <a:pt x="231" y="243"/>
                  </a:cubicBezTo>
                  <a:cubicBezTo>
                    <a:pt x="230" y="243"/>
                    <a:pt x="230" y="243"/>
                    <a:pt x="230" y="243"/>
                  </a:cubicBezTo>
                  <a:cubicBezTo>
                    <a:pt x="231" y="242"/>
                    <a:pt x="231" y="242"/>
                    <a:pt x="231" y="242"/>
                  </a:cubicBezTo>
                  <a:cubicBezTo>
                    <a:pt x="231" y="242"/>
                    <a:pt x="231" y="242"/>
                    <a:pt x="231" y="242"/>
                  </a:cubicBezTo>
                  <a:cubicBezTo>
                    <a:pt x="232" y="241"/>
                    <a:pt x="232" y="241"/>
                    <a:pt x="232" y="241"/>
                  </a:cubicBezTo>
                  <a:cubicBezTo>
                    <a:pt x="231" y="241"/>
                    <a:pt x="231" y="241"/>
                    <a:pt x="231" y="241"/>
                  </a:cubicBezTo>
                  <a:cubicBezTo>
                    <a:pt x="231" y="241"/>
                    <a:pt x="231" y="241"/>
                    <a:pt x="231" y="241"/>
                  </a:cubicBezTo>
                  <a:cubicBezTo>
                    <a:pt x="230" y="242"/>
                    <a:pt x="230" y="242"/>
                    <a:pt x="230" y="242"/>
                  </a:cubicBezTo>
                  <a:cubicBezTo>
                    <a:pt x="229" y="243"/>
                    <a:pt x="229" y="243"/>
                    <a:pt x="229" y="243"/>
                  </a:cubicBezTo>
                  <a:cubicBezTo>
                    <a:pt x="229" y="244"/>
                    <a:pt x="229" y="244"/>
                    <a:pt x="229" y="244"/>
                  </a:cubicBezTo>
                  <a:cubicBezTo>
                    <a:pt x="229" y="244"/>
                    <a:pt x="229" y="244"/>
                    <a:pt x="229" y="244"/>
                  </a:cubicBezTo>
                  <a:cubicBezTo>
                    <a:pt x="229" y="245"/>
                    <a:pt x="229" y="245"/>
                    <a:pt x="229" y="245"/>
                  </a:cubicBezTo>
                  <a:cubicBezTo>
                    <a:pt x="229" y="245"/>
                    <a:pt x="229" y="245"/>
                    <a:pt x="229" y="245"/>
                  </a:cubicBezTo>
                  <a:cubicBezTo>
                    <a:pt x="230" y="244"/>
                    <a:pt x="230" y="244"/>
                    <a:pt x="230" y="244"/>
                  </a:cubicBezTo>
                  <a:cubicBezTo>
                    <a:pt x="230" y="244"/>
                    <a:pt x="230" y="244"/>
                    <a:pt x="230" y="244"/>
                  </a:cubicBezTo>
                  <a:cubicBezTo>
                    <a:pt x="230" y="244"/>
                    <a:pt x="230" y="244"/>
                    <a:pt x="230" y="244"/>
                  </a:cubicBezTo>
                  <a:cubicBezTo>
                    <a:pt x="230" y="245"/>
                    <a:pt x="230" y="245"/>
                    <a:pt x="230" y="245"/>
                  </a:cubicBezTo>
                  <a:cubicBezTo>
                    <a:pt x="230" y="245"/>
                    <a:pt x="230" y="245"/>
                    <a:pt x="230" y="245"/>
                  </a:cubicBezTo>
                  <a:cubicBezTo>
                    <a:pt x="230" y="245"/>
                    <a:pt x="230" y="245"/>
                    <a:pt x="230" y="245"/>
                  </a:cubicBezTo>
                  <a:cubicBezTo>
                    <a:pt x="231" y="245"/>
                    <a:pt x="231" y="245"/>
                    <a:pt x="231" y="245"/>
                  </a:cubicBezTo>
                  <a:cubicBezTo>
                    <a:pt x="231" y="245"/>
                    <a:pt x="232" y="244"/>
                    <a:pt x="232" y="244"/>
                  </a:cubicBezTo>
                  <a:close/>
                  <a:moveTo>
                    <a:pt x="231" y="244"/>
                  </a:moveTo>
                  <a:cubicBezTo>
                    <a:pt x="231" y="243"/>
                    <a:pt x="231" y="243"/>
                    <a:pt x="231" y="243"/>
                  </a:cubicBezTo>
                  <a:cubicBezTo>
                    <a:pt x="232" y="242"/>
                    <a:pt x="232" y="242"/>
                    <a:pt x="232" y="242"/>
                  </a:cubicBezTo>
                  <a:cubicBezTo>
                    <a:pt x="232" y="243"/>
                    <a:pt x="232" y="243"/>
                    <a:pt x="232" y="243"/>
                  </a:cubicBezTo>
                  <a:cubicBezTo>
                    <a:pt x="231" y="244"/>
                    <a:pt x="231" y="244"/>
                    <a:pt x="231" y="244"/>
                  </a:cubicBezTo>
                  <a:cubicBezTo>
                    <a:pt x="231" y="244"/>
                    <a:pt x="231" y="244"/>
                    <a:pt x="231" y="244"/>
                  </a:cubicBezTo>
                  <a:close/>
                  <a:moveTo>
                    <a:pt x="291" y="299"/>
                  </a:moveTo>
                  <a:cubicBezTo>
                    <a:pt x="290" y="299"/>
                    <a:pt x="290" y="299"/>
                    <a:pt x="290" y="299"/>
                  </a:cubicBezTo>
                  <a:cubicBezTo>
                    <a:pt x="290" y="298"/>
                    <a:pt x="290" y="298"/>
                    <a:pt x="290" y="298"/>
                  </a:cubicBezTo>
                  <a:cubicBezTo>
                    <a:pt x="290" y="298"/>
                    <a:pt x="290" y="298"/>
                    <a:pt x="290" y="298"/>
                  </a:cubicBezTo>
                  <a:cubicBezTo>
                    <a:pt x="291" y="298"/>
                    <a:pt x="291" y="298"/>
                    <a:pt x="291" y="298"/>
                  </a:cubicBezTo>
                  <a:cubicBezTo>
                    <a:pt x="291" y="297"/>
                    <a:pt x="291" y="297"/>
                    <a:pt x="291" y="297"/>
                  </a:cubicBezTo>
                  <a:cubicBezTo>
                    <a:pt x="291" y="297"/>
                    <a:pt x="291" y="297"/>
                    <a:pt x="291" y="297"/>
                  </a:cubicBezTo>
                  <a:cubicBezTo>
                    <a:pt x="291" y="297"/>
                    <a:pt x="291" y="297"/>
                    <a:pt x="291" y="297"/>
                  </a:cubicBezTo>
                  <a:cubicBezTo>
                    <a:pt x="291" y="297"/>
                    <a:pt x="291" y="297"/>
                    <a:pt x="291" y="297"/>
                  </a:cubicBezTo>
                  <a:cubicBezTo>
                    <a:pt x="290" y="298"/>
                    <a:pt x="290" y="298"/>
                    <a:pt x="290" y="298"/>
                  </a:cubicBezTo>
                  <a:cubicBezTo>
                    <a:pt x="290" y="298"/>
                    <a:pt x="290" y="298"/>
                    <a:pt x="290" y="298"/>
                  </a:cubicBezTo>
                  <a:cubicBezTo>
                    <a:pt x="290" y="299"/>
                    <a:pt x="290" y="299"/>
                    <a:pt x="290" y="299"/>
                  </a:cubicBezTo>
                  <a:cubicBezTo>
                    <a:pt x="290" y="299"/>
                    <a:pt x="290" y="299"/>
                    <a:pt x="290" y="299"/>
                  </a:cubicBezTo>
                  <a:cubicBezTo>
                    <a:pt x="291" y="299"/>
                    <a:pt x="291" y="299"/>
                    <a:pt x="291" y="299"/>
                  </a:cubicBezTo>
                  <a:close/>
                  <a:moveTo>
                    <a:pt x="312" y="302"/>
                  </a:moveTo>
                  <a:cubicBezTo>
                    <a:pt x="312" y="302"/>
                    <a:pt x="312" y="302"/>
                    <a:pt x="312" y="302"/>
                  </a:cubicBezTo>
                  <a:cubicBezTo>
                    <a:pt x="312" y="301"/>
                    <a:pt x="312" y="301"/>
                    <a:pt x="312" y="301"/>
                  </a:cubicBezTo>
                  <a:cubicBezTo>
                    <a:pt x="312" y="301"/>
                    <a:pt x="312" y="301"/>
                    <a:pt x="312" y="301"/>
                  </a:cubicBezTo>
                  <a:cubicBezTo>
                    <a:pt x="312" y="300"/>
                    <a:pt x="312" y="300"/>
                    <a:pt x="312" y="300"/>
                  </a:cubicBezTo>
                  <a:cubicBezTo>
                    <a:pt x="312" y="300"/>
                    <a:pt x="312" y="300"/>
                    <a:pt x="312" y="300"/>
                  </a:cubicBezTo>
                  <a:cubicBezTo>
                    <a:pt x="313" y="300"/>
                    <a:pt x="313" y="300"/>
                    <a:pt x="313" y="300"/>
                  </a:cubicBezTo>
                  <a:cubicBezTo>
                    <a:pt x="313" y="300"/>
                    <a:pt x="313" y="300"/>
                    <a:pt x="313" y="300"/>
                  </a:cubicBezTo>
                  <a:cubicBezTo>
                    <a:pt x="313" y="300"/>
                    <a:pt x="313" y="300"/>
                    <a:pt x="313" y="300"/>
                  </a:cubicBezTo>
                  <a:cubicBezTo>
                    <a:pt x="313" y="301"/>
                    <a:pt x="313" y="301"/>
                    <a:pt x="313" y="301"/>
                  </a:cubicBezTo>
                  <a:cubicBezTo>
                    <a:pt x="312" y="301"/>
                    <a:pt x="312" y="301"/>
                    <a:pt x="312" y="301"/>
                  </a:cubicBezTo>
                  <a:cubicBezTo>
                    <a:pt x="312" y="301"/>
                    <a:pt x="312" y="301"/>
                    <a:pt x="312" y="301"/>
                  </a:cubicBezTo>
                  <a:cubicBezTo>
                    <a:pt x="313" y="302"/>
                    <a:pt x="313" y="302"/>
                    <a:pt x="313" y="302"/>
                  </a:cubicBezTo>
                  <a:cubicBezTo>
                    <a:pt x="313" y="302"/>
                    <a:pt x="313" y="302"/>
                    <a:pt x="313" y="302"/>
                  </a:cubicBezTo>
                  <a:cubicBezTo>
                    <a:pt x="313" y="302"/>
                    <a:pt x="313" y="302"/>
                    <a:pt x="313" y="302"/>
                  </a:cubicBezTo>
                  <a:cubicBezTo>
                    <a:pt x="312" y="302"/>
                    <a:pt x="312" y="302"/>
                    <a:pt x="312" y="302"/>
                  </a:cubicBezTo>
                  <a:close/>
                  <a:moveTo>
                    <a:pt x="313" y="303"/>
                  </a:moveTo>
                  <a:cubicBezTo>
                    <a:pt x="313" y="302"/>
                    <a:pt x="313" y="302"/>
                    <a:pt x="313" y="302"/>
                  </a:cubicBezTo>
                  <a:cubicBezTo>
                    <a:pt x="314" y="302"/>
                    <a:pt x="314" y="302"/>
                    <a:pt x="314" y="302"/>
                  </a:cubicBezTo>
                  <a:cubicBezTo>
                    <a:pt x="314" y="303"/>
                    <a:pt x="314" y="303"/>
                    <a:pt x="314" y="303"/>
                  </a:cubicBezTo>
                  <a:cubicBezTo>
                    <a:pt x="313" y="303"/>
                    <a:pt x="313" y="303"/>
                    <a:pt x="313" y="303"/>
                  </a:cubicBezTo>
                  <a:cubicBezTo>
                    <a:pt x="313" y="303"/>
                    <a:pt x="313" y="303"/>
                    <a:pt x="313" y="303"/>
                  </a:cubicBezTo>
                  <a:close/>
                  <a:moveTo>
                    <a:pt x="322" y="275"/>
                  </a:moveTo>
                  <a:cubicBezTo>
                    <a:pt x="322" y="274"/>
                    <a:pt x="322" y="274"/>
                    <a:pt x="322" y="274"/>
                  </a:cubicBezTo>
                  <a:cubicBezTo>
                    <a:pt x="323" y="273"/>
                    <a:pt x="323" y="273"/>
                    <a:pt x="323" y="273"/>
                  </a:cubicBezTo>
                  <a:cubicBezTo>
                    <a:pt x="323" y="274"/>
                    <a:pt x="323" y="274"/>
                    <a:pt x="323" y="274"/>
                  </a:cubicBezTo>
                  <a:cubicBezTo>
                    <a:pt x="322" y="275"/>
                    <a:pt x="322" y="275"/>
                    <a:pt x="322" y="275"/>
                  </a:cubicBezTo>
                  <a:cubicBezTo>
                    <a:pt x="322" y="275"/>
                    <a:pt x="322" y="275"/>
                    <a:pt x="322" y="275"/>
                  </a:cubicBezTo>
                  <a:cubicBezTo>
                    <a:pt x="322" y="275"/>
                    <a:pt x="322" y="275"/>
                    <a:pt x="322" y="275"/>
                  </a:cubicBezTo>
                  <a:close/>
                  <a:moveTo>
                    <a:pt x="319" y="280"/>
                  </a:moveTo>
                  <a:cubicBezTo>
                    <a:pt x="319" y="281"/>
                    <a:pt x="319" y="281"/>
                    <a:pt x="319" y="281"/>
                  </a:cubicBezTo>
                  <a:cubicBezTo>
                    <a:pt x="319" y="281"/>
                    <a:pt x="319" y="281"/>
                    <a:pt x="319" y="281"/>
                  </a:cubicBezTo>
                  <a:cubicBezTo>
                    <a:pt x="320" y="281"/>
                    <a:pt x="320" y="281"/>
                    <a:pt x="320" y="281"/>
                  </a:cubicBezTo>
                  <a:cubicBezTo>
                    <a:pt x="320" y="281"/>
                    <a:pt x="320" y="281"/>
                    <a:pt x="320" y="281"/>
                  </a:cubicBezTo>
                  <a:cubicBezTo>
                    <a:pt x="320" y="280"/>
                    <a:pt x="320" y="280"/>
                    <a:pt x="320" y="280"/>
                  </a:cubicBezTo>
                  <a:cubicBezTo>
                    <a:pt x="320" y="280"/>
                    <a:pt x="320" y="280"/>
                    <a:pt x="320" y="280"/>
                  </a:cubicBezTo>
                  <a:cubicBezTo>
                    <a:pt x="319" y="280"/>
                    <a:pt x="319" y="280"/>
                    <a:pt x="319" y="280"/>
                  </a:cubicBezTo>
                  <a:close/>
                  <a:moveTo>
                    <a:pt x="324" y="287"/>
                  </a:moveTo>
                  <a:cubicBezTo>
                    <a:pt x="324" y="286"/>
                    <a:pt x="324" y="286"/>
                    <a:pt x="324" y="286"/>
                  </a:cubicBezTo>
                  <a:cubicBezTo>
                    <a:pt x="324" y="286"/>
                    <a:pt x="324" y="286"/>
                    <a:pt x="324" y="286"/>
                  </a:cubicBezTo>
                  <a:cubicBezTo>
                    <a:pt x="324" y="286"/>
                    <a:pt x="324" y="286"/>
                    <a:pt x="324" y="286"/>
                  </a:cubicBezTo>
                  <a:cubicBezTo>
                    <a:pt x="324" y="286"/>
                    <a:pt x="324" y="286"/>
                    <a:pt x="324" y="286"/>
                  </a:cubicBezTo>
                  <a:cubicBezTo>
                    <a:pt x="324" y="286"/>
                    <a:pt x="324" y="286"/>
                    <a:pt x="324" y="286"/>
                  </a:cubicBezTo>
                  <a:cubicBezTo>
                    <a:pt x="325" y="287"/>
                    <a:pt x="325" y="287"/>
                    <a:pt x="325" y="287"/>
                  </a:cubicBezTo>
                  <a:cubicBezTo>
                    <a:pt x="325" y="287"/>
                    <a:pt x="325" y="287"/>
                    <a:pt x="325" y="287"/>
                  </a:cubicBezTo>
                  <a:cubicBezTo>
                    <a:pt x="324" y="287"/>
                    <a:pt x="324" y="287"/>
                    <a:pt x="324" y="287"/>
                  </a:cubicBezTo>
                  <a:cubicBezTo>
                    <a:pt x="324" y="287"/>
                    <a:pt x="324" y="287"/>
                    <a:pt x="324" y="287"/>
                  </a:cubicBezTo>
                  <a:close/>
                  <a:moveTo>
                    <a:pt x="322" y="287"/>
                  </a:moveTo>
                  <a:cubicBezTo>
                    <a:pt x="322" y="287"/>
                    <a:pt x="322" y="287"/>
                    <a:pt x="322" y="287"/>
                  </a:cubicBezTo>
                  <a:cubicBezTo>
                    <a:pt x="322" y="287"/>
                    <a:pt x="322" y="287"/>
                    <a:pt x="322" y="287"/>
                  </a:cubicBezTo>
                  <a:cubicBezTo>
                    <a:pt x="323" y="287"/>
                    <a:pt x="323" y="287"/>
                    <a:pt x="323" y="287"/>
                  </a:cubicBezTo>
                  <a:cubicBezTo>
                    <a:pt x="322" y="286"/>
                    <a:pt x="322" y="286"/>
                    <a:pt x="322" y="286"/>
                  </a:cubicBezTo>
                  <a:cubicBezTo>
                    <a:pt x="323" y="286"/>
                    <a:pt x="323" y="286"/>
                    <a:pt x="323" y="286"/>
                  </a:cubicBezTo>
                  <a:cubicBezTo>
                    <a:pt x="323" y="287"/>
                    <a:pt x="323" y="287"/>
                    <a:pt x="323" y="287"/>
                  </a:cubicBezTo>
                  <a:cubicBezTo>
                    <a:pt x="322" y="287"/>
                    <a:pt x="322" y="287"/>
                    <a:pt x="322" y="287"/>
                  </a:cubicBezTo>
                  <a:cubicBezTo>
                    <a:pt x="322" y="288"/>
                    <a:pt x="322" y="288"/>
                    <a:pt x="322" y="288"/>
                  </a:cubicBezTo>
                  <a:cubicBezTo>
                    <a:pt x="321" y="288"/>
                    <a:pt x="321" y="288"/>
                    <a:pt x="321" y="288"/>
                  </a:cubicBezTo>
                  <a:cubicBezTo>
                    <a:pt x="321" y="287"/>
                    <a:pt x="321" y="287"/>
                    <a:pt x="321" y="287"/>
                  </a:cubicBezTo>
                  <a:cubicBezTo>
                    <a:pt x="322" y="287"/>
                    <a:pt x="322" y="287"/>
                    <a:pt x="322" y="287"/>
                  </a:cubicBezTo>
                  <a:close/>
                  <a:moveTo>
                    <a:pt x="315" y="297"/>
                  </a:moveTo>
                  <a:cubicBezTo>
                    <a:pt x="315" y="297"/>
                    <a:pt x="315" y="297"/>
                    <a:pt x="315" y="297"/>
                  </a:cubicBezTo>
                  <a:cubicBezTo>
                    <a:pt x="315" y="297"/>
                    <a:pt x="315" y="297"/>
                    <a:pt x="315" y="297"/>
                  </a:cubicBezTo>
                  <a:cubicBezTo>
                    <a:pt x="315" y="297"/>
                    <a:pt x="315" y="297"/>
                    <a:pt x="315" y="297"/>
                  </a:cubicBezTo>
                  <a:cubicBezTo>
                    <a:pt x="315" y="297"/>
                    <a:pt x="315" y="297"/>
                    <a:pt x="315" y="297"/>
                  </a:cubicBezTo>
                  <a:close/>
                  <a:moveTo>
                    <a:pt x="324" y="295"/>
                  </a:moveTo>
                  <a:cubicBezTo>
                    <a:pt x="324" y="295"/>
                    <a:pt x="324" y="295"/>
                    <a:pt x="324" y="295"/>
                  </a:cubicBezTo>
                  <a:cubicBezTo>
                    <a:pt x="324" y="295"/>
                    <a:pt x="324" y="295"/>
                    <a:pt x="324" y="295"/>
                  </a:cubicBezTo>
                  <a:cubicBezTo>
                    <a:pt x="325" y="295"/>
                    <a:pt x="325" y="295"/>
                    <a:pt x="325" y="295"/>
                  </a:cubicBezTo>
                  <a:cubicBezTo>
                    <a:pt x="325" y="295"/>
                    <a:pt x="325" y="295"/>
                    <a:pt x="325" y="295"/>
                  </a:cubicBezTo>
                  <a:cubicBezTo>
                    <a:pt x="324" y="295"/>
                    <a:pt x="324" y="295"/>
                    <a:pt x="324" y="295"/>
                  </a:cubicBezTo>
                  <a:cubicBezTo>
                    <a:pt x="324" y="295"/>
                    <a:pt x="324" y="295"/>
                    <a:pt x="324" y="295"/>
                  </a:cubicBezTo>
                  <a:close/>
                  <a:moveTo>
                    <a:pt x="314" y="280"/>
                  </a:moveTo>
                  <a:cubicBezTo>
                    <a:pt x="313" y="280"/>
                    <a:pt x="313" y="280"/>
                    <a:pt x="313" y="280"/>
                  </a:cubicBezTo>
                  <a:cubicBezTo>
                    <a:pt x="313" y="281"/>
                    <a:pt x="313" y="281"/>
                    <a:pt x="313" y="281"/>
                  </a:cubicBezTo>
                  <a:cubicBezTo>
                    <a:pt x="312" y="281"/>
                    <a:pt x="312" y="281"/>
                    <a:pt x="312" y="281"/>
                  </a:cubicBezTo>
                  <a:cubicBezTo>
                    <a:pt x="312" y="281"/>
                    <a:pt x="312" y="281"/>
                    <a:pt x="312" y="281"/>
                  </a:cubicBezTo>
                  <a:cubicBezTo>
                    <a:pt x="312" y="281"/>
                    <a:pt x="312" y="281"/>
                    <a:pt x="312" y="281"/>
                  </a:cubicBezTo>
                  <a:cubicBezTo>
                    <a:pt x="312" y="281"/>
                    <a:pt x="312" y="281"/>
                    <a:pt x="312" y="281"/>
                  </a:cubicBezTo>
                  <a:cubicBezTo>
                    <a:pt x="312" y="282"/>
                    <a:pt x="312" y="282"/>
                    <a:pt x="312" y="282"/>
                  </a:cubicBezTo>
                  <a:cubicBezTo>
                    <a:pt x="312" y="282"/>
                    <a:pt x="312" y="282"/>
                    <a:pt x="312" y="282"/>
                  </a:cubicBezTo>
                  <a:cubicBezTo>
                    <a:pt x="312" y="282"/>
                    <a:pt x="312" y="282"/>
                    <a:pt x="312" y="282"/>
                  </a:cubicBezTo>
                  <a:cubicBezTo>
                    <a:pt x="311" y="282"/>
                    <a:pt x="311" y="282"/>
                    <a:pt x="311" y="282"/>
                  </a:cubicBezTo>
                  <a:cubicBezTo>
                    <a:pt x="311" y="283"/>
                    <a:pt x="311" y="283"/>
                    <a:pt x="311" y="283"/>
                  </a:cubicBezTo>
                  <a:cubicBezTo>
                    <a:pt x="311" y="283"/>
                    <a:pt x="311" y="283"/>
                    <a:pt x="311" y="283"/>
                  </a:cubicBezTo>
                  <a:cubicBezTo>
                    <a:pt x="311" y="283"/>
                    <a:pt x="311" y="283"/>
                    <a:pt x="311" y="283"/>
                  </a:cubicBezTo>
                  <a:cubicBezTo>
                    <a:pt x="311" y="283"/>
                    <a:pt x="311" y="283"/>
                    <a:pt x="311" y="283"/>
                  </a:cubicBezTo>
                  <a:cubicBezTo>
                    <a:pt x="311" y="284"/>
                    <a:pt x="311" y="284"/>
                    <a:pt x="311" y="284"/>
                  </a:cubicBezTo>
                  <a:cubicBezTo>
                    <a:pt x="310" y="284"/>
                    <a:pt x="310" y="284"/>
                    <a:pt x="310" y="284"/>
                  </a:cubicBezTo>
                  <a:cubicBezTo>
                    <a:pt x="310" y="284"/>
                    <a:pt x="310" y="284"/>
                    <a:pt x="310" y="284"/>
                  </a:cubicBezTo>
                  <a:cubicBezTo>
                    <a:pt x="310" y="285"/>
                    <a:pt x="310" y="285"/>
                    <a:pt x="310" y="285"/>
                  </a:cubicBezTo>
                  <a:cubicBezTo>
                    <a:pt x="309" y="286"/>
                    <a:pt x="309" y="286"/>
                    <a:pt x="309" y="286"/>
                  </a:cubicBezTo>
                  <a:cubicBezTo>
                    <a:pt x="309" y="286"/>
                    <a:pt x="309" y="286"/>
                    <a:pt x="309" y="286"/>
                  </a:cubicBezTo>
                  <a:cubicBezTo>
                    <a:pt x="309" y="287"/>
                    <a:pt x="309" y="287"/>
                    <a:pt x="309" y="287"/>
                  </a:cubicBezTo>
                  <a:cubicBezTo>
                    <a:pt x="309" y="287"/>
                    <a:pt x="309" y="287"/>
                    <a:pt x="309" y="287"/>
                  </a:cubicBezTo>
                  <a:cubicBezTo>
                    <a:pt x="309" y="287"/>
                    <a:pt x="309" y="287"/>
                    <a:pt x="309" y="287"/>
                  </a:cubicBezTo>
                  <a:cubicBezTo>
                    <a:pt x="309" y="287"/>
                    <a:pt x="309" y="287"/>
                    <a:pt x="309" y="287"/>
                  </a:cubicBezTo>
                  <a:cubicBezTo>
                    <a:pt x="308" y="287"/>
                    <a:pt x="308" y="287"/>
                    <a:pt x="308" y="287"/>
                  </a:cubicBezTo>
                  <a:cubicBezTo>
                    <a:pt x="308" y="287"/>
                    <a:pt x="308" y="287"/>
                    <a:pt x="308" y="287"/>
                  </a:cubicBezTo>
                  <a:cubicBezTo>
                    <a:pt x="307" y="288"/>
                    <a:pt x="307" y="288"/>
                    <a:pt x="307" y="288"/>
                  </a:cubicBezTo>
                  <a:cubicBezTo>
                    <a:pt x="307" y="288"/>
                    <a:pt x="307" y="288"/>
                    <a:pt x="307" y="288"/>
                  </a:cubicBezTo>
                  <a:cubicBezTo>
                    <a:pt x="308" y="288"/>
                    <a:pt x="308" y="288"/>
                    <a:pt x="308" y="288"/>
                  </a:cubicBezTo>
                  <a:cubicBezTo>
                    <a:pt x="308" y="289"/>
                    <a:pt x="308" y="289"/>
                    <a:pt x="308" y="289"/>
                  </a:cubicBezTo>
                  <a:cubicBezTo>
                    <a:pt x="308" y="289"/>
                    <a:pt x="308" y="289"/>
                    <a:pt x="308" y="289"/>
                  </a:cubicBezTo>
                  <a:cubicBezTo>
                    <a:pt x="308" y="289"/>
                    <a:pt x="308" y="289"/>
                    <a:pt x="308" y="289"/>
                  </a:cubicBezTo>
                  <a:cubicBezTo>
                    <a:pt x="307" y="290"/>
                    <a:pt x="307" y="290"/>
                    <a:pt x="307" y="290"/>
                  </a:cubicBezTo>
                  <a:cubicBezTo>
                    <a:pt x="306" y="289"/>
                    <a:pt x="306" y="289"/>
                    <a:pt x="306" y="289"/>
                  </a:cubicBezTo>
                  <a:cubicBezTo>
                    <a:pt x="306" y="290"/>
                    <a:pt x="306" y="290"/>
                    <a:pt x="306" y="290"/>
                  </a:cubicBezTo>
                  <a:cubicBezTo>
                    <a:pt x="306" y="290"/>
                    <a:pt x="306" y="290"/>
                    <a:pt x="306" y="290"/>
                  </a:cubicBezTo>
                  <a:cubicBezTo>
                    <a:pt x="306" y="290"/>
                    <a:pt x="306" y="290"/>
                    <a:pt x="306" y="290"/>
                  </a:cubicBezTo>
                  <a:cubicBezTo>
                    <a:pt x="305" y="291"/>
                    <a:pt x="305" y="291"/>
                    <a:pt x="305" y="291"/>
                  </a:cubicBezTo>
                  <a:cubicBezTo>
                    <a:pt x="305" y="292"/>
                    <a:pt x="305" y="292"/>
                    <a:pt x="305" y="292"/>
                  </a:cubicBezTo>
                  <a:cubicBezTo>
                    <a:pt x="304" y="292"/>
                    <a:pt x="304" y="292"/>
                    <a:pt x="304" y="292"/>
                  </a:cubicBezTo>
                  <a:cubicBezTo>
                    <a:pt x="304" y="291"/>
                    <a:pt x="304" y="291"/>
                    <a:pt x="304" y="291"/>
                  </a:cubicBezTo>
                  <a:cubicBezTo>
                    <a:pt x="304" y="292"/>
                    <a:pt x="304" y="292"/>
                    <a:pt x="304" y="292"/>
                  </a:cubicBezTo>
                  <a:cubicBezTo>
                    <a:pt x="304" y="291"/>
                    <a:pt x="304" y="291"/>
                    <a:pt x="304" y="291"/>
                  </a:cubicBezTo>
                  <a:cubicBezTo>
                    <a:pt x="304" y="291"/>
                    <a:pt x="304" y="291"/>
                    <a:pt x="304" y="291"/>
                  </a:cubicBezTo>
                  <a:cubicBezTo>
                    <a:pt x="304" y="290"/>
                    <a:pt x="304" y="290"/>
                    <a:pt x="304" y="290"/>
                  </a:cubicBezTo>
                  <a:cubicBezTo>
                    <a:pt x="305" y="290"/>
                    <a:pt x="305" y="290"/>
                    <a:pt x="305" y="290"/>
                  </a:cubicBezTo>
                  <a:cubicBezTo>
                    <a:pt x="304" y="290"/>
                    <a:pt x="304" y="290"/>
                    <a:pt x="304" y="290"/>
                  </a:cubicBezTo>
                  <a:cubicBezTo>
                    <a:pt x="304" y="291"/>
                    <a:pt x="304" y="291"/>
                    <a:pt x="304" y="291"/>
                  </a:cubicBezTo>
                  <a:cubicBezTo>
                    <a:pt x="303" y="291"/>
                    <a:pt x="303" y="291"/>
                    <a:pt x="303" y="291"/>
                  </a:cubicBezTo>
                  <a:cubicBezTo>
                    <a:pt x="302" y="292"/>
                    <a:pt x="302" y="292"/>
                    <a:pt x="302" y="292"/>
                  </a:cubicBezTo>
                  <a:cubicBezTo>
                    <a:pt x="303" y="292"/>
                    <a:pt x="303" y="292"/>
                    <a:pt x="303" y="292"/>
                  </a:cubicBezTo>
                  <a:cubicBezTo>
                    <a:pt x="303" y="292"/>
                    <a:pt x="303" y="292"/>
                    <a:pt x="303" y="292"/>
                  </a:cubicBezTo>
                  <a:cubicBezTo>
                    <a:pt x="304" y="292"/>
                    <a:pt x="304" y="292"/>
                    <a:pt x="304" y="292"/>
                  </a:cubicBezTo>
                  <a:cubicBezTo>
                    <a:pt x="305" y="292"/>
                    <a:pt x="305" y="292"/>
                    <a:pt x="305" y="292"/>
                  </a:cubicBezTo>
                  <a:cubicBezTo>
                    <a:pt x="305" y="292"/>
                    <a:pt x="305" y="292"/>
                    <a:pt x="305" y="292"/>
                  </a:cubicBezTo>
                  <a:cubicBezTo>
                    <a:pt x="304" y="293"/>
                    <a:pt x="304" y="293"/>
                    <a:pt x="304" y="293"/>
                  </a:cubicBezTo>
                  <a:cubicBezTo>
                    <a:pt x="303" y="294"/>
                    <a:pt x="303" y="294"/>
                    <a:pt x="303" y="294"/>
                  </a:cubicBezTo>
                  <a:cubicBezTo>
                    <a:pt x="302" y="295"/>
                    <a:pt x="302" y="295"/>
                    <a:pt x="302" y="295"/>
                  </a:cubicBezTo>
                  <a:cubicBezTo>
                    <a:pt x="302" y="295"/>
                    <a:pt x="302" y="295"/>
                    <a:pt x="302" y="295"/>
                  </a:cubicBezTo>
                  <a:cubicBezTo>
                    <a:pt x="301" y="295"/>
                    <a:pt x="301" y="295"/>
                    <a:pt x="301" y="295"/>
                  </a:cubicBezTo>
                  <a:cubicBezTo>
                    <a:pt x="301" y="296"/>
                    <a:pt x="301" y="296"/>
                    <a:pt x="301" y="296"/>
                  </a:cubicBezTo>
                  <a:cubicBezTo>
                    <a:pt x="301" y="296"/>
                    <a:pt x="301" y="296"/>
                    <a:pt x="301" y="296"/>
                  </a:cubicBezTo>
                  <a:cubicBezTo>
                    <a:pt x="301" y="297"/>
                    <a:pt x="301" y="297"/>
                    <a:pt x="301" y="297"/>
                  </a:cubicBezTo>
                  <a:cubicBezTo>
                    <a:pt x="301" y="297"/>
                    <a:pt x="301" y="297"/>
                    <a:pt x="301" y="297"/>
                  </a:cubicBezTo>
                  <a:cubicBezTo>
                    <a:pt x="302" y="297"/>
                    <a:pt x="302" y="297"/>
                    <a:pt x="302" y="297"/>
                  </a:cubicBezTo>
                  <a:cubicBezTo>
                    <a:pt x="302" y="297"/>
                    <a:pt x="302" y="297"/>
                    <a:pt x="302" y="297"/>
                  </a:cubicBezTo>
                  <a:cubicBezTo>
                    <a:pt x="303" y="297"/>
                    <a:pt x="303" y="297"/>
                    <a:pt x="303" y="297"/>
                  </a:cubicBezTo>
                  <a:cubicBezTo>
                    <a:pt x="304" y="297"/>
                    <a:pt x="304" y="297"/>
                    <a:pt x="304" y="297"/>
                  </a:cubicBezTo>
                  <a:cubicBezTo>
                    <a:pt x="305" y="297"/>
                    <a:pt x="305" y="297"/>
                    <a:pt x="305" y="297"/>
                  </a:cubicBezTo>
                  <a:cubicBezTo>
                    <a:pt x="305" y="296"/>
                    <a:pt x="305" y="296"/>
                    <a:pt x="305" y="296"/>
                  </a:cubicBezTo>
                  <a:cubicBezTo>
                    <a:pt x="305" y="296"/>
                    <a:pt x="305" y="296"/>
                    <a:pt x="305" y="296"/>
                  </a:cubicBezTo>
                  <a:cubicBezTo>
                    <a:pt x="306" y="296"/>
                    <a:pt x="306" y="296"/>
                    <a:pt x="306" y="296"/>
                  </a:cubicBezTo>
                  <a:cubicBezTo>
                    <a:pt x="305" y="297"/>
                    <a:pt x="305" y="297"/>
                    <a:pt x="305" y="297"/>
                  </a:cubicBezTo>
                  <a:cubicBezTo>
                    <a:pt x="306" y="297"/>
                    <a:pt x="306" y="297"/>
                    <a:pt x="306" y="297"/>
                  </a:cubicBezTo>
                  <a:cubicBezTo>
                    <a:pt x="307" y="297"/>
                    <a:pt x="307" y="297"/>
                    <a:pt x="307" y="297"/>
                  </a:cubicBezTo>
                  <a:cubicBezTo>
                    <a:pt x="307" y="297"/>
                    <a:pt x="307" y="297"/>
                    <a:pt x="307" y="297"/>
                  </a:cubicBezTo>
                  <a:cubicBezTo>
                    <a:pt x="308" y="297"/>
                    <a:pt x="308" y="297"/>
                    <a:pt x="308" y="297"/>
                  </a:cubicBezTo>
                  <a:cubicBezTo>
                    <a:pt x="309" y="297"/>
                    <a:pt x="309" y="297"/>
                    <a:pt x="309" y="297"/>
                  </a:cubicBezTo>
                  <a:cubicBezTo>
                    <a:pt x="309" y="297"/>
                    <a:pt x="309" y="297"/>
                    <a:pt x="309" y="297"/>
                  </a:cubicBezTo>
                  <a:cubicBezTo>
                    <a:pt x="309" y="297"/>
                    <a:pt x="309" y="297"/>
                    <a:pt x="309" y="297"/>
                  </a:cubicBezTo>
                  <a:cubicBezTo>
                    <a:pt x="310" y="298"/>
                    <a:pt x="310" y="298"/>
                    <a:pt x="310" y="298"/>
                  </a:cubicBezTo>
                  <a:cubicBezTo>
                    <a:pt x="310" y="297"/>
                    <a:pt x="310" y="297"/>
                    <a:pt x="310" y="297"/>
                  </a:cubicBezTo>
                  <a:cubicBezTo>
                    <a:pt x="311" y="298"/>
                    <a:pt x="311" y="298"/>
                    <a:pt x="311" y="298"/>
                  </a:cubicBezTo>
                  <a:cubicBezTo>
                    <a:pt x="311" y="298"/>
                    <a:pt x="311" y="298"/>
                    <a:pt x="311" y="298"/>
                  </a:cubicBezTo>
                  <a:cubicBezTo>
                    <a:pt x="311" y="297"/>
                    <a:pt x="311" y="297"/>
                    <a:pt x="311" y="297"/>
                  </a:cubicBezTo>
                  <a:cubicBezTo>
                    <a:pt x="311" y="297"/>
                    <a:pt x="311" y="297"/>
                    <a:pt x="311" y="297"/>
                  </a:cubicBezTo>
                  <a:cubicBezTo>
                    <a:pt x="312" y="297"/>
                    <a:pt x="312" y="297"/>
                    <a:pt x="312" y="297"/>
                  </a:cubicBezTo>
                  <a:cubicBezTo>
                    <a:pt x="312" y="297"/>
                    <a:pt x="312" y="297"/>
                    <a:pt x="312" y="297"/>
                  </a:cubicBezTo>
                  <a:cubicBezTo>
                    <a:pt x="313" y="297"/>
                    <a:pt x="313" y="297"/>
                    <a:pt x="313" y="297"/>
                  </a:cubicBezTo>
                  <a:cubicBezTo>
                    <a:pt x="313" y="297"/>
                    <a:pt x="313" y="297"/>
                    <a:pt x="313" y="297"/>
                  </a:cubicBezTo>
                  <a:cubicBezTo>
                    <a:pt x="313" y="297"/>
                    <a:pt x="313" y="297"/>
                    <a:pt x="313" y="297"/>
                  </a:cubicBezTo>
                  <a:cubicBezTo>
                    <a:pt x="314" y="297"/>
                    <a:pt x="314" y="297"/>
                    <a:pt x="314" y="297"/>
                  </a:cubicBezTo>
                  <a:cubicBezTo>
                    <a:pt x="314" y="297"/>
                    <a:pt x="314" y="297"/>
                    <a:pt x="314" y="297"/>
                  </a:cubicBezTo>
                  <a:cubicBezTo>
                    <a:pt x="314" y="297"/>
                    <a:pt x="314" y="297"/>
                    <a:pt x="314" y="297"/>
                  </a:cubicBezTo>
                  <a:cubicBezTo>
                    <a:pt x="314" y="296"/>
                    <a:pt x="314" y="296"/>
                    <a:pt x="314" y="296"/>
                  </a:cubicBezTo>
                  <a:cubicBezTo>
                    <a:pt x="314" y="296"/>
                    <a:pt x="314" y="296"/>
                    <a:pt x="314" y="296"/>
                  </a:cubicBezTo>
                  <a:cubicBezTo>
                    <a:pt x="315" y="296"/>
                    <a:pt x="315" y="296"/>
                    <a:pt x="315" y="296"/>
                  </a:cubicBezTo>
                  <a:cubicBezTo>
                    <a:pt x="315" y="296"/>
                    <a:pt x="315" y="296"/>
                    <a:pt x="315" y="296"/>
                  </a:cubicBezTo>
                  <a:cubicBezTo>
                    <a:pt x="315" y="296"/>
                    <a:pt x="315" y="296"/>
                    <a:pt x="315" y="296"/>
                  </a:cubicBezTo>
                  <a:cubicBezTo>
                    <a:pt x="314" y="297"/>
                    <a:pt x="314" y="297"/>
                    <a:pt x="314" y="297"/>
                  </a:cubicBezTo>
                  <a:cubicBezTo>
                    <a:pt x="315" y="297"/>
                    <a:pt x="315" y="297"/>
                    <a:pt x="315" y="297"/>
                  </a:cubicBezTo>
                  <a:cubicBezTo>
                    <a:pt x="315" y="296"/>
                    <a:pt x="315" y="296"/>
                    <a:pt x="315" y="296"/>
                  </a:cubicBezTo>
                  <a:cubicBezTo>
                    <a:pt x="315" y="296"/>
                    <a:pt x="315" y="296"/>
                    <a:pt x="315" y="296"/>
                  </a:cubicBezTo>
                  <a:cubicBezTo>
                    <a:pt x="315" y="296"/>
                    <a:pt x="315" y="296"/>
                    <a:pt x="315" y="296"/>
                  </a:cubicBezTo>
                  <a:cubicBezTo>
                    <a:pt x="315" y="296"/>
                    <a:pt x="315" y="296"/>
                    <a:pt x="315" y="296"/>
                  </a:cubicBezTo>
                  <a:cubicBezTo>
                    <a:pt x="315" y="297"/>
                    <a:pt x="315" y="297"/>
                    <a:pt x="315" y="297"/>
                  </a:cubicBezTo>
                  <a:cubicBezTo>
                    <a:pt x="315" y="297"/>
                    <a:pt x="315" y="297"/>
                    <a:pt x="315" y="297"/>
                  </a:cubicBezTo>
                  <a:cubicBezTo>
                    <a:pt x="316" y="297"/>
                    <a:pt x="316" y="297"/>
                    <a:pt x="316" y="297"/>
                  </a:cubicBezTo>
                  <a:cubicBezTo>
                    <a:pt x="316" y="297"/>
                    <a:pt x="316" y="297"/>
                    <a:pt x="316" y="297"/>
                  </a:cubicBezTo>
                  <a:cubicBezTo>
                    <a:pt x="316" y="297"/>
                    <a:pt x="316" y="297"/>
                    <a:pt x="316" y="297"/>
                  </a:cubicBezTo>
                  <a:cubicBezTo>
                    <a:pt x="315" y="298"/>
                    <a:pt x="315" y="298"/>
                    <a:pt x="315" y="298"/>
                  </a:cubicBezTo>
                  <a:cubicBezTo>
                    <a:pt x="314" y="298"/>
                    <a:pt x="314" y="298"/>
                    <a:pt x="314" y="298"/>
                  </a:cubicBezTo>
                  <a:cubicBezTo>
                    <a:pt x="314" y="298"/>
                    <a:pt x="314" y="298"/>
                    <a:pt x="314" y="298"/>
                  </a:cubicBezTo>
                  <a:cubicBezTo>
                    <a:pt x="315" y="298"/>
                    <a:pt x="315" y="298"/>
                    <a:pt x="315" y="298"/>
                  </a:cubicBezTo>
                  <a:cubicBezTo>
                    <a:pt x="315" y="298"/>
                    <a:pt x="315" y="298"/>
                    <a:pt x="315" y="298"/>
                  </a:cubicBezTo>
                  <a:cubicBezTo>
                    <a:pt x="315" y="298"/>
                    <a:pt x="315" y="298"/>
                    <a:pt x="315" y="298"/>
                  </a:cubicBezTo>
                  <a:cubicBezTo>
                    <a:pt x="316" y="298"/>
                    <a:pt x="316" y="298"/>
                    <a:pt x="316" y="298"/>
                  </a:cubicBezTo>
                  <a:cubicBezTo>
                    <a:pt x="316" y="298"/>
                    <a:pt x="316" y="298"/>
                    <a:pt x="316" y="298"/>
                  </a:cubicBezTo>
                  <a:cubicBezTo>
                    <a:pt x="316" y="298"/>
                    <a:pt x="316" y="298"/>
                    <a:pt x="316" y="298"/>
                  </a:cubicBezTo>
                  <a:cubicBezTo>
                    <a:pt x="317" y="298"/>
                    <a:pt x="317" y="298"/>
                    <a:pt x="317" y="298"/>
                  </a:cubicBezTo>
                  <a:cubicBezTo>
                    <a:pt x="317" y="298"/>
                    <a:pt x="317" y="298"/>
                    <a:pt x="317" y="298"/>
                  </a:cubicBezTo>
                  <a:cubicBezTo>
                    <a:pt x="317" y="297"/>
                    <a:pt x="317" y="297"/>
                    <a:pt x="317" y="297"/>
                  </a:cubicBezTo>
                  <a:cubicBezTo>
                    <a:pt x="317" y="297"/>
                    <a:pt x="317" y="297"/>
                    <a:pt x="317" y="297"/>
                  </a:cubicBezTo>
                  <a:cubicBezTo>
                    <a:pt x="318" y="297"/>
                    <a:pt x="318" y="297"/>
                    <a:pt x="318" y="297"/>
                  </a:cubicBezTo>
                  <a:cubicBezTo>
                    <a:pt x="318" y="298"/>
                    <a:pt x="318" y="298"/>
                    <a:pt x="318" y="298"/>
                  </a:cubicBezTo>
                  <a:cubicBezTo>
                    <a:pt x="319" y="298"/>
                    <a:pt x="319" y="298"/>
                    <a:pt x="319" y="298"/>
                  </a:cubicBezTo>
                  <a:cubicBezTo>
                    <a:pt x="319" y="297"/>
                    <a:pt x="319" y="297"/>
                    <a:pt x="319" y="297"/>
                  </a:cubicBezTo>
                  <a:cubicBezTo>
                    <a:pt x="320" y="297"/>
                    <a:pt x="320" y="297"/>
                    <a:pt x="320" y="297"/>
                  </a:cubicBezTo>
                  <a:cubicBezTo>
                    <a:pt x="319" y="298"/>
                    <a:pt x="319" y="298"/>
                    <a:pt x="319" y="298"/>
                  </a:cubicBezTo>
                  <a:cubicBezTo>
                    <a:pt x="319" y="298"/>
                    <a:pt x="319" y="298"/>
                    <a:pt x="319" y="298"/>
                  </a:cubicBezTo>
                  <a:cubicBezTo>
                    <a:pt x="319" y="298"/>
                    <a:pt x="319" y="298"/>
                    <a:pt x="319" y="298"/>
                  </a:cubicBezTo>
                  <a:cubicBezTo>
                    <a:pt x="318" y="298"/>
                    <a:pt x="318" y="298"/>
                    <a:pt x="318" y="298"/>
                  </a:cubicBezTo>
                  <a:cubicBezTo>
                    <a:pt x="317" y="299"/>
                    <a:pt x="317" y="299"/>
                    <a:pt x="317" y="299"/>
                  </a:cubicBezTo>
                  <a:cubicBezTo>
                    <a:pt x="317" y="299"/>
                    <a:pt x="317" y="299"/>
                    <a:pt x="317" y="299"/>
                  </a:cubicBezTo>
                  <a:cubicBezTo>
                    <a:pt x="317" y="299"/>
                    <a:pt x="317" y="299"/>
                    <a:pt x="317" y="299"/>
                  </a:cubicBezTo>
                  <a:cubicBezTo>
                    <a:pt x="317" y="300"/>
                    <a:pt x="317" y="300"/>
                    <a:pt x="317" y="300"/>
                  </a:cubicBezTo>
                  <a:cubicBezTo>
                    <a:pt x="317" y="300"/>
                    <a:pt x="317" y="300"/>
                    <a:pt x="317" y="300"/>
                  </a:cubicBezTo>
                  <a:cubicBezTo>
                    <a:pt x="316" y="300"/>
                    <a:pt x="316" y="300"/>
                    <a:pt x="316" y="300"/>
                  </a:cubicBezTo>
                  <a:cubicBezTo>
                    <a:pt x="316" y="300"/>
                    <a:pt x="316" y="300"/>
                    <a:pt x="316" y="300"/>
                  </a:cubicBezTo>
                  <a:cubicBezTo>
                    <a:pt x="316" y="300"/>
                    <a:pt x="316" y="300"/>
                    <a:pt x="316" y="300"/>
                  </a:cubicBezTo>
                  <a:cubicBezTo>
                    <a:pt x="315" y="300"/>
                    <a:pt x="315" y="300"/>
                    <a:pt x="315" y="300"/>
                  </a:cubicBezTo>
                  <a:cubicBezTo>
                    <a:pt x="314" y="301"/>
                    <a:pt x="314" y="301"/>
                    <a:pt x="314" y="301"/>
                  </a:cubicBezTo>
                  <a:cubicBezTo>
                    <a:pt x="314" y="301"/>
                    <a:pt x="314" y="301"/>
                    <a:pt x="314" y="301"/>
                  </a:cubicBezTo>
                  <a:cubicBezTo>
                    <a:pt x="314" y="301"/>
                    <a:pt x="314" y="301"/>
                    <a:pt x="314" y="301"/>
                  </a:cubicBezTo>
                  <a:cubicBezTo>
                    <a:pt x="315" y="302"/>
                    <a:pt x="315" y="302"/>
                    <a:pt x="315" y="302"/>
                  </a:cubicBezTo>
                  <a:cubicBezTo>
                    <a:pt x="315" y="302"/>
                    <a:pt x="315" y="302"/>
                    <a:pt x="315" y="302"/>
                  </a:cubicBezTo>
                  <a:cubicBezTo>
                    <a:pt x="315" y="301"/>
                    <a:pt x="315" y="301"/>
                    <a:pt x="315" y="301"/>
                  </a:cubicBezTo>
                  <a:cubicBezTo>
                    <a:pt x="316" y="301"/>
                    <a:pt x="316" y="301"/>
                    <a:pt x="316" y="301"/>
                  </a:cubicBezTo>
                  <a:cubicBezTo>
                    <a:pt x="316" y="301"/>
                    <a:pt x="316" y="301"/>
                    <a:pt x="316" y="301"/>
                  </a:cubicBezTo>
                  <a:cubicBezTo>
                    <a:pt x="316" y="301"/>
                    <a:pt x="316" y="301"/>
                    <a:pt x="316" y="301"/>
                  </a:cubicBezTo>
                  <a:cubicBezTo>
                    <a:pt x="316" y="302"/>
                    <a:pt x="316" y="302"/>
                    <a:pt x="316" y="302"/>
                  </a:cubicBezTo>
                  <a:cubicBezTo>
                    <a:pt x="317" y="301"/>
                    <a:pt x="317" y="301"/>
                    <a:pt x="317" y="301"/>
                  </a:cubicBezTo>
                  <a:cubicBezTo>
                    <a:pt x="317" y="301"/>
                    <a:pt x="317" y="301"/>
                    <a:pt x="317" y="301"/>
                  </a:cubicBezTo>
                  <a:cubicBezTo>
                    <a:pt x="318" y="301"/>
                    <a:pt x="318" y="301"/>
                    <a:pt x="318" y="301"/>
                  </a:cubicBezTo>
                  <a:cubicBezTo>
                    <a:pt x="318" y="301"/>
                    <a:pt x="318" y="301"/>
                    <a:pt x="318" y="301"/>
                  </a:cubicBezTo>
                  <a:cubicBezTo>
                    <a:pt x="318" y="300"/>
                    <a:pt x="318" y="300"/>
                    <a:pt x="318" y="300"/>
                  </a:cubicBezTo>
                  <a:cubicBezTo>
                    <a:pt x="318" y="300"/>
                    <a:pt x="318" y="300"/>
                    <a:pt x="318" y="300"/>
                  </a:cubicBezTo>
                  <a:cubicBezTo>
                    <a:pt x="318" y="300"/>
                    <a:pt x="318" y="300"/>
                    <a:pt x="318" y="300"/>
                  </a:cubicBezTo>
                  <a:cubicBezTo>
                    <a:pt x="319" y="299"/>
                    <a:pt x="319" y="299"/>
                    <a:pt x="319" y="299"/>
                  </a:cubicBezTo>
                  <a:cubicBezTo>
                    <a:pt x="319" y="299"/>
                    <a:pt x="319" y="299"/>
                    <a:pt x="319" y="299"/>
                  </a:cubicBezTo>
                  <a:cubicBezTo>
                    <a:pt x="320" y="299"/>
                    <a:pt x="320" y="299"/>
                    <a:pt x="320" y="299"/>
                  </a:cubicBezTo>
                  <a:cubicBezTo>
                    <a:pt x="320" y="299"/>
                    <a:pt x="320" y="299"/>
                    <a:pt x="320" y="299"/>
                  </a:cubicBezTo>
                  <a:cubicBezTo>
                    <a:pt x="320" y="299"/>
                    <a:pt x="320" y="299"/>
                    <a:pt x="320" y="299"/>
                  </a:cubicBezTo>
                  <a:cubicBezTo>
                    <a:pt x="320" y="299"/>
                    <a:pt x="320" y="299"/>
                    <a:pt x="320" y="299"/>
                  </a:cubicBezTo>
                  <a:cubicBezTo>
                    <a:pt x="321" y="299"/>
                    <a:pt x="321" y="299"/>
                    <a:pt x="321" y="299"/>
                  </a:cubicBezTo>
                  <a:cubicBezTo>
                    <a:pt x="321" y="298"/>
                    <a:pt x="321" y="298"/>
                    <a:pt x="321" y="298"/>
                  </a:cubicBezTo>
                  <a:cubicBezTo>
                    <a:pt x="322" y="297"/>
                    <a:pt x="322" y="297"/>
                    <a:pt x="322" y="297"/>
                  </a:cubicBezTo>
                  <a:cubicBezTo>
                    <a:pt x="322" y="296"/>
                    <a:pt x="322" y="296"/>
                    <a:pt x="322" y="296"/>
                  </a:cubicBezTo>
                  <a:cubicBezTo>
                    <a:pt x="322" y="296"/>
                    <a:pt x="322" y="296"/>
                    <a:pt x="322" y="296"/>
                  </a:cubicBezTo>
                  <a:cubicBezTo>
                    <a:pt x="322" y="296"/>
                    <a:pt x="322" y="296"/>
                    <a:pt x="322" y="296"/>
                  </a:cubicBezTo>
                  <a:cubicBezTo>
                    <a:pt x="322" y="296"/>
                    <a:pt x="322" y="296"/>
                    <a:pt x="322" y="296"/>
                  </a:cubicBezTo>
                  <a:cubicBezTo>
                    <a:pt x="323" y="296"/>
                    <a:pt x="323" y="296"/>
                    <a:pt x="323" y="296"/>
                  </a:cubicBezTo>
                  <a:cubicBezTo>
                    <a:pt x="323" y="297"/>
                    <a:pt x="323" y="297"/>
                    <a:pt x="323" y="297"/>
                  </a:cubicBezTo>
                  <a:cubicBezTo>
                    <a:pt x="323" y="298"/>
                    <a:pt x="323" y="298"/>
                    <a:pt x="323" y="298"/>
                  </a:cubicBezTo>
                  <a:cubicBezTo>
                    <a:pt x="323" y="298"/>
                    <a:pt x="323" y="298"/>
                    <a:pt x="323" y="298"/>
                  </a:cubicBezTo>
                  <a:cubicBezTo>
                    <a:pt x="323" y="299"/>
                    <a:pt x="323" y="299"/>
                    <a:pt x="323" y="299"/>
                  </a:cubicBezTo>
                  <a:cubicBezTo>
                    <a:pt x="323" y="299"/>
                    <a:pt x="323" y="299"/>
                    <a:pt x="323" y="299"/>
                  </a:cubicBezTo>
                  <a:cubicBezTo>
                    <a:pt x="323" y="299"/>
                    <a:pt x="323" y="299"/>
                    <a:pt x="323" y="299"/>
                  </a:cubicBezTo>
                  <a:cubicBezTo>
                    <a:pt x="322" y="300"/>
                    <a:pt x="322" y="300"/>
                    <a:pt x="322" y="300"/>
                  </a:cubicBezTo>
                  <a:cubicBezTo>
                    <a:pt x="322" y="301"/>
                    <a:pt x="322" y="301"/>
                    <a:pt x="322" y="301"/>
                  </a:cubicBezTo>
                  <a:cubicBezTo>
                    <a:pt x="322" y="302"/>
                    <a:pt x="322" y="302"/>
                    <a:pt x="322" y="302"/>
                  </a:cubicBezTo>
                  <a:cubicBezTo>
                    <a:pt x="321" y="302"/>
                    <a:pt x="321" y="302"/>
                    <a:pt x="321" y="302"/>
                  </a:cubicBezTo>
                  <a:cubicBezTo>
                    <a:pt x="321" y="302"/>
                    <a:pt x="321" y="302"/>
                    <a:pt x="321" y="302"/>
                  </a:cubicBezTo>
                  <a:cubicBezTo>
                    <a:pt x="322" y="302"/>
                    <a:pt x="322" y="302"/>
                    <a:pt x="322" y="302"/>
                  </a:cubicBezTo>
                  <a:cubicBezTo>
                    <a:pt x="322" y="302"/>
                    <a:pt x="322" y="302"/>
                    <a:pt x="322" y="302"/>
                  </a:cubicBezTo>
                  <a:cubicBezTo>
                    <a:pt x="323" y="301"/>
                    <a:pt x="323" y="301"/>
                    <a:pt x="323" y="301"/>
                  </a:cubicBezTo>
                  <a:cubicBezTo>
                    <a:pt x="323" y="301"/>
                    <a:pt x="323" y="301"/>
                    <a:pt x="323" y="301"/>
                  </a:cubicBezTo>
                  <a:cubicBezTo>
                    <a:pt x="324" y="300"/>
                    <a:pt x="324" y="300"/>
                    <a:pt x="324" y="300"/>
                  </a:cubicBezTo>
                  <a:cubicBezTo>
                    <a:pt x="324" y="300"/>
                    <a:pt x="324" y="300"/>
                    <a:pt x="324" y="300"/>
                  </a:cubicBezTo>
                  <a:cubicBezTo>
                    <a:pt x="324" y="300"/>
                    <a:pt x="324" y="300"/>
                    <a:pt x="324" y="300"/>
                  </a:cubicBezTo>
                  <a:cubicBezTo>
                    <a:pt x="325" y="300"/>
                    <a:pt x="325" y="300"/>
                    <a:pt x="325" y="300"/>
                  </a:cubicBezTo>
                  <a:cubicBezTo>
                    <a:pt x="325" y="300"/>
                    <a:pt x="325" y="300"/>
                    <a:pt x="325" y="300"/>
                  </a:cubicBezTo>
                  <a:cubicBezTo>
                    <a:pt x="325" y="300"/>
                    <a:pt x="325" y="300"/>
                    <a:pt x="325" y="300"/>
                  </a:cubicBezTo>
                  <a:cubicBezTo>
                    <a:pt x="324" y="301"/>
                    <a:pt x="324" y="301"/>
                    <a:pt x="324" y="301"/>
                  </a:cubicBezTo>
                  <a:cubicBezTo>
                    <a:pt x="324" y="302"/>
                    <a:pt x="324" y="302"/>
                    <a:pt x="324" y="302"/>
                  </a:cubicBezTo>
                  <a:cubicBezTo>
                    <a:pt x="324" y="302"/>
                    <a:pt x="324" y="302"/>
                    <a:pt x="324" y="302"/>
                  </a:cubicBezTo>
                  <a:cubicBezTo>
                    <a:pt x="324" y="302"/>
                    <a:pt x="324" y="302"/>
                    <a:pt x="324" y="302"/>
                  </a:cubicBezTo>
                  <a:cubicBezTo>
                    <a:pt x="324" y="303"/>
                    <a:pt x="324" y="303"/>
                    <a:pt x="324" y="303"/>
                  </a:cubicBezTo>
                  <a:cubicBezTo>
                    <a:pt x="324" y="304"/>
                    <a:pt x="324" y="304"/>
                    <a:pt x="324" y="304"/>
                  </a:cubicBezTo>
                  <a:cubicBezTo>
                    <a:pt x="324" y="303"/>
                    <a:pt x="324" y="303"/>
                    <a:pt x="324" y="303"/>
                  </a:cubicBezTo>
                  <a:cubicBezTo>
                    <a:pt x="325" y="303"/>
                    <a:pt x="325" y="303"/>
                    <a:pt x="325" y="303"/>
                  </a:cubicBezTo>
                  <a:cubicBezTo>
                    <a:pt x="325" y="303"/>
                    <a:pt x="325" y="303"/>
                    <a:pt x="325" y="303"/>
                  </a:cubicBezTo>
                  <a:cubicBezTo>
                    <a:pt x="325" y="303"/>
                    <a:pt x="326" y="303"/>
                    <a:pt x="326" y="303"/>
                  </a:cubicBezTo>
                  <a:cubicBezTo>
                    <a:pt x="326" y="303"/>
                    <a:pt x="326" y="303"/>
                    <a:pt x="326" y="303"/>
                  </a:cubicBezTo>
                  <a:cubicBezTo>
                    <a:pt x="327" y="303"/>
                    <a:pt x="327" y="303"/>
                    <a:pt x="327" y="303"/>
                  </a:cubicBezTo>
                  <a:cubicBezTo>
                    <a:pt x="327" y="302"/>
                    <a:pt x="327" y="302"/>
                    <a:pt x="327" y="302"/>
                  </a:cubicBezTo>
                  <a:cubicBezTo>
                    <a:pt x="327" y="302"/>
                    <a:pt x="327" y="302"/>
                    <a:pt x="327" y="302"/>
                  </a:cubicBezTo>
                  <a:cubicBezTo>
                    <a:pt x="327" y="302"/>
                    <a:pt x="327" y="302"/>
                    <a:pt x="327" y="302"/>
                  </a:cubicBezTo>
                  <a:cubicBezTo>
                    <a:pt x="327" y="302"/>
                    <a:pt x="327" y="302"/>
                    <a:pt x="327" y="302"/>
                  </a:cubicBezTo>
                  <a:cubicBezTo>
                    <a:pt x="327" y="301"/>
                    <a:pt x="327" y="301"/>
                    <a:pt x="327" y="301"/>
                  </a:cubicBezTo>
                  <a:cubicBezTo>
                    <a:pt x="327" y="301"/>
                    <a:pt x="327" y="301"/>
                    <a:pt x="327" y="301"/>
                  </a:cubicBezTo>
                  <a:cubicBezTo>
                    <a:pt x="327" y="301"/>
                    <a:pt x="327" y="301"/>
                    <a:pt x="327" y="301"/>
                  </a:cubicBezTo>
                  <a:cubicBezTo>
                    <a:pt x="327" y="300"/>
                    <a:pt x="327" y="300"/>
                    <a:pt x="327" y="300"/>
                  </a:cubicBezTo>
                  <a:cubicBezTo>
                    <a:pt x="328" y="299"/>
                    <a:pt x="328" y="299"/>
                    <a:pt x="328" y="299"/>
                  </a:cubicBezTo>
                  <a:cubicBezTo>
                    <a:pt x="329" y="299"/>
                    <a:pt x="329" y="299"/>
                    <a:pt x="329" y="299"/>
                  </a:cubicBezTo>
                  <a:cubicBezTo>
                    <a:pt x="328" y="297"/>
                    <a:pt x="328" y="297"/>
                    <a:pt x="328" y="297"/>
                  </a:cubicBezTo>
                  <a:cubicBezTo>
                    <a:pt x="328" y="297"/>
                    <a:pt x="328" y="297"/>
                    <a:pt x="328" y="297"/>
                  </a:cubicBezTo>
                  <a:cubicBezTo>
                    <a:pt x="328" y="297"/>
                    <a:pt x="328" y="297"/>
                    <a:pt x="328" y="297"/>
                  </a:cubicBezTo>
                  <a:cubicBezTo>
                    <a:pt x="328" y="297"/>
                    <a:pt x="328" y="297"/>
                    <a:pt x="328" y="297"/>
                  </a:cubicBezTo>
                  <a:cubicBezTo>
                    <a:pt x="328" y="298"/>
                    <a:pt x="328" y="298"/>
                    <a:pt x="328" y="298"/>
                  </a:cubicBezTo>
                  <a:cubicBezTo>
                    <a:pt x="327" y="298"/>
                    <a:pt x="327" y="298"/>
                    <a:pt x="327" y="298"/>
                  </a:cubicBezTo>
                  <a:cubicBezTo>
                    <a:pt x="327" y="299"/>
                    <a:pt x="327" y="299"/>
                    <a:pt x="327" y="299"/>
                  </a:cubicBezTo>
                  <a:cubicBezTo>
                    <a:pt x="326" y="299"/>
                    <a:pt x="326" y="299"/>
                    <a:pt x="326" y="299"/>
                  </a:cubicBezTo>
                  <a:cubicBezTo>
                    <a:pt x="326" y="298"/>
                    <a:pt x="326" y="298"/>
                    <a:pt x="326" y="298"/>
                  </a:cubicBezTo>
                  <a:cubicBezTo>
                    <a:pt x="326" y="298"/>
                    <a:pt x="326" y="298"/>
                    <a:pt x="326" y="298"/>
                  </a:cubicBezTo>
                  <a:cubicBezTo>
                    <a:pt x="326" y="297"/>
                    <a:pt x="326" y="297"/>
                    <a:pt x="326" y="297"/>
                  </a:cubicBezTo>
                  <a:cubicBezTo>
                    <a:pt x="327" y="297"/>
                    <a:pt x="327" y="297"/>
                    <a:pt x="327" y="297"/>
                  </a:cubicBezTo>
                  <a:cubicBezTo>
                    <a:pt x="327" y="296"/>
                    <a:pt x="327" y="296"/>
                    <a:pt x="327" y="296"/>
                  </a:cubicBezTo>
                  <a:cubicBezTo>
                    <a:pt x="328" y="296"/>
                    <a:pt x="328" y="296"/>
                    <a:pt x="328" y="296"/>
                  </a:cubicBezTo>
                  <a:cubicBezTo>
                    <a:pt x="328" y="296"/>
                    <a:pt x="328" y="296"/>
                    <a:pt x="328" y="296"/>
                  </a:cubicBezTo>
                  <a:cubicBezTo>
                    <a:pt x="328" y="296"/>
                    <a:pt x="328" y="296"/>
                    <a:pt x="328" y="296"/>
                  </a:cubicBezTo>
                  <a:cubicBezTo>
                    <a:pt x="328" y="295"/>
                    <a:pt x="328" y="295"/>
                    <a:pt x="328" y="295"/>
                  </a:cubicBezTo>
                  <a:cubicBezTo>
                    <a:pt x="328" y="296"/>
                    <a:pt x="328" y="296"/>
                    <a:pt x="328" y="296"/>
                  </a:cubicBezTo>
                  <a:cubicBezTo>
                    <a:pt x="327" y="296"/>
                    <a:pt x="327" y="296"/>
                    <a:pt x="327" y="296"/>
                  </a:cubicBezTo>
                  <a:cubicBezTo>
                    <a:pt x="327" y="296"/>
                    <a:pt x="327" y="296"/>
                    <a:pt x="327" y="296"/>
                  </a:cubicBezTo>
                  <a:cubicBezTo>
                    <a:pt x="326" y="296"/>
                    <a:pt x="326" y="296"/>
                    <a:pt x="326" y="296"/>
                  </a:cubicBezTo>
                  <a:cubicBezTo>
                    <a:pt x="326" y="296"/>
                    <a:pt x="326" y="296"/>
                    <a:pt x="326" y="296"/>
                  </a:cubicBezTo>
                  <a:cubicBezTo>
                    <a:pt x="326" y="297"/>
                    <a:pt x="326" y="297"/>
                    <a:pt x="326" y="297"/>
                  </a:cubicBezTo>
                  <a:cubicBezTo>
                    <a:pt x="325" y="297"/>
                    <a:pt x="325" y="297"/>
                    <a:pt x="325" y="297"/>
                  </a:cubicBezTo>
                  <a:cubicBezTo>
                    <a:pt x="325" y="298"/>
                    <a:pt x="325" y="298"/>
                    <a:pt x="325" y="298"/>
                  </a:cubicBezTo>
                  <a:cubicBezTo>
                    <a:pt x="324" y="298"/>
                    <a:pt x="324" y="298"/>
                    <a:pt x="324" y="298"/>
                  </a:cubicBezTo>
                  <a:cubicBezTo>
                    <a:pt x="324" y="298"/>
                    <a:pt x="324" y="298"/>
                    <a:pt x="324" y="298"/>
                  </a:cubicBezTo>
                  <a:cubicBezTo>
                    <a:pt x="324" y="297"/>
                    <a:pt x="324" y="297"/>
                    <a:pt x="324" y="297"/>
                  </a:cubicBezTo>
                  <a:cubicBezTo>
                    <a:pt x="323" y="297"/>
                    <a:pt x="323" y="297"/>
                    <a:pt x="323" y="297"/>
                  </a:cubicBezTo>
                  <a:cubicBezTo>
                    <a:pt x="323" y="296"/>
                    <a:pt x="323" y="296"/>
                    <a:pt x="323" y="296"/>
                  </a:cubicBezTo>
                  <a:cubicBezTo>
                    <a:pt x="324" y="297"/>
                    <a:pt x="324" y="297"/>
                    <a:pt x="324" y="297"/>
                  </a:cubicBezTo>
                  <a:cubicBezTo>
                    <a:pt x="324" y="297"/>
                    <a:pt x="324" y="297"/>
                    <a:pt x="324" y="297"/>
                  </a:cubicBezTo>
                  <a:cubicBezTo>
                    <a:pt x="324" y="296"/>
                    <a:pt x="324" y="296"/>
                    <a:pt x="324" y="296"/>
                  </a:cubicBezTo>
                  <a:cubicBezTo>
                    <a:pt x="324" y="296"/>
                    <a:pt x="324" y="296"/>
                    <a:pt x="324" y="296"/>
                  </a:cubicBezTo>
                  <a:cubicBezTo>
                    <a:pt x="324" y="296"/>
                    <a:pt x="324" y="296"/>
                    <a:pt x="324" y="296"/>
                  </a:cubicBezTo>
                  <a:cubicBezTo>
                    <a:pt x="324" y="296"/>
                    <a:pt x="324" y="296"/>
                    <a:pt x="324" y="296"/>
                  </a:cubicBezTo>
                  <a:cubicBezTo>
                    <a:pt x="325" y="296"/>
                    <a:pt x="325" y="296"/>
                    <a:pt x="325" y="296"/>
                  </a:cubicBezTo>
                  <a:cubicBezTo>
                    <a:pt x="324" y="296"/>
                    <a:pt x="324" y="296"/>
                    <a:pt x="324" y="296"/>
                  </a:cubicBezTo>
                  <a:cubicBezTo>
                    <a:pt x="324" y="295"/>
                    <a:pt x="324" y="295"/>
                    <a:pt x="324" y="295"/>
                  </a:cubicBezTo>
                  <a:cubicBezTo>
                    <a:pt x="324" y="295"/>
                    <a:pt x="324" y="295"/>
                    <a:pt x="324" y="295"/>
                  </a:cubicBezTo>
                  <a:cubicBezTo>
                    <a:pt x="324" y="295"/>
                    <a:pt x="324" y="295"/>
                    <a:pt x="324" y="295"/>
                  </a:cubicBezTo>
                  <a:cubicBezTo>
                    <a:pt x="325" y="295"/>
                    <a:pt x="325" y="295"/>
                    <a:pt x="325" y="295"/>
                  </a:cubicBezTo>
                  <a:cubicBezTo>
                    <a:pt x="325" y="295"/>
                    <a:pt x="325" y="295"/>
                    <a:pt x="325" y="295"/>
                  </a:cubicBezTo>
                  <a:cubicBezTo>
                    <a:pt x="325" y="294"/>
                    <a:pt x="325" y="294"/>
                    <a:pt x="325" y="294"/>
                  </a:cubicBezTo>
                  <a:cubicBezTo>
                    <a:pt x="326" y="293"/>
                    <a:pt x="326" y="293"/>
                    <a:pt x="326" y="293"/>
                  </a:cubicBezTo>
                  <a:cubicBezTo>
                    <a:pt x="326" y="293"/>
                    <a:pt x="326" y="293"/>
                    <a:pt x="326" y="293"/>
                  </a:cubicBezTo>
                  <a:cubicBezTo>
                    <a:pt x="327" y="294"/>
                    <a:pt x="327" y="294"/>
                    <a:pt x="327" y="294"/>
                  </a:cubicBezTo>
                  <a:cubicBezTo>
                    <a:pt x="327" y="293"/>
                    <a:pt x="327" y="293"/>
                    <a:pt x="327" y="293"/>
                  </a:cubicBezTo>
                  <a:cubicBezTo>
                    <a:pt x="328" y="293"/>
                    <a:pt x="328" y="293"/>
                    <a:pt x="328" y="293"/>
                  </a:cubicBezTo>
                  <a:cubicBezTo>
                    <a:pt x="328" y="292"/>
                    <a:pt x="328" y="292"/>
                    <a:pt x="328" y="292"/>
                  </a:cubicBezTo>
                  <a:cubicBezTo>
                    <a:pt x="327" y="292"/>
                    <a:pt x="327" y="292"/>
                    <a:pt x="327" y="292"/>
                  </a:cubicBezTo>
                  <a:cubicBezTo>
                    <a:pt x="327" y="292"/>
                    <a:pt x="327" y="292"/>
                    <a:pt x="327" y="292"/>
                  </a:cubicBezTo>
                  <a:cubicBezTo>
                    <a:pt x="326" y="293"/>
                    <a:pt x="326" y="293"/>
                    <a:pt x="326" y="293"/>
                  </a:cubicBezTo>
                  <a:cubicBezTo>
                    <a:pt x="326" y="292"/>
                    <a:pt x="326" y="292"/>
                    <a:pt x="326" y="292"/>
                  </a:cubicBezTo>
                  <a:cubicBezTo>
                    <a:pt x="326" y="292"/>
                    <a:pt x="326" y="292"/>
                    <a:pt x="326" y="292"/>
                  </a:cubicBezTo>
                  <a:cubicBezTo>
                    <a:pt x="326" y="293"/>
                    <a:pt x="326" y="293"/>
                    <a:pt x="326" y="293"/>
                  </a:cubicBezTo>
                  <a:cubicBezTo>
                    <a:pt x="326" y="293"/>
                    <a:pt x="326" y="293"/>
                    <a:pt x="326" y="293"/>
                  </a:cubicBezTo>
                  <a:cubicBezTo>
                    <a:pt x="325" y="293"/>
                    <a:pt x="325" y="293"/>
                    <a:pt x="325" y="293"/>
                  </a:cubicBezTo>
                  <a:cubicBezTo>
                    <a:pt x="325" y="293"/>
                    <a:pt x="325" y="293"/>
                    <a:pt x="325" y="293"/>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3" y="294"/>
                    <a:pt x="323" y="294"/>
                    <a:pt x="323" y="294"/>
                  </a:cubicBezTo>
                  <a:cubicBezTo>
                    <a:pt x="324" y="294"/>
                    <a:pt x="324" y="294"/>
                    <a:pt x="324" y="294"/>
                  </a:cubicBezTo>
                  <a:cubicBezTo>
                    <a:pt x="324" y="293"/>
                    <a:pt x="324" y="293"/>
                    <a:pt x="324" y="293"/>
                  </a:cubicBezTo>
                  <a:cubicBezTo>
                    <a:pt x="324" y="293"/>
                    <a:pt x="324" y="293"/>
                    <a:pt x="324" y="293"/>
                  </a:cubicBezTo>
                  <a:cubicBezTo>
                    <a:pt x="324" y="293"/>
                    <a:pt x="324" y="293"/>
                    <a:pt x="324" y="293"/>
                  </a:cubicBezTo>
                  <a:cubicBezTo>
                    <a:pt x="324" y="292"/>
                    <a:pt x="324" y="292"/>
                    <a:pt x="324" y="292"/>
                  </a:cubicBezTo>
                  <a:cubicBezTo>
                    <a:pt x="325" y="292"/>
                    <a:pt x="325" y="292"/>
                    <a:pt x="325" y="292"/>
                  </a:cubicBezTo>
                  <a:cubicBezTo>
                    <a:pt x="324" y="292"/>
                    <a:pt x="324" y="292"/>
                    <a:pt x="324" y="292"/>
                  </a:cubicBezTo>
                  <a:cubicBezTo>
                    <a:pt x="324" y="292"/>
                    <a:pt x="324" y="292"/>
                    <a:pt x="324" y="292"/>
                  </a:cubicBezTo>
                  <a:cubicBezTo>
                    <a:pt x="324" y="292"/>
                    <a:pt x="324" y="292"/>
                    <a:pt x="324" y="292"/>
                  </a:cubicBezTo>
                  <a:cubicBezTo>
                    <a:pt x="324" y="291"/>
                    <a:pt x="324" y="291"/>
                    <a:pt x="324" y="291"/>
                  </a:cubicBezTo>
                  <a:cubicBezTo>
                    <a:pt x="324" y="291"/>
                    <a:pt x="324" y="291"/>
                    <a:pt x="324" y="291"/>
                  </a:cubicBezTo>
                  <a:cubicBezTo>
                    <a:pt x="323" y="291"/>
                    <a:pt x="323" y="291"/>
                    <a:pt x="323" y="291"/>
                  </a:cubicBezTo>
                  <a:cubicBezTo>
                    <a:pt x="323" y="291"/>
                    <a:pt x="323" y="291"/>
                    <a:pt x="323" y="291"/>
                  </a:cubicBezTo>
                  <a:cubicBezTo>
                    <a:pt x="323" y="291"/>
                    <a:pt x="323" y="291"/>
                    <a:pt x="323" y="291"/>
                  </a:cubicBezTo>
                  <a:cubicBezTo>
                    <a:pt x="324" y="291"/>
                    <a:pt x="324" y="291"/>
                    <a:pt x="324" y="291"/>
                  </a:cubicBezTo>
                  <a:cubicBezTo>
                    <a:pt x="324" y="291"/>
                    <a:pt x="324" y="291"/>
                    <a:pt x="324" y="291"/>
                  </a:cubicBezTo>
                  <a:cubicBezTo>
                    <a:pt x="325" y="291"/>
                    <a:pt x="325" y="291"/>
                    <a:pt x="325" y="291"/>
                  </a:cubicBezTo>
                  <a:cubicBezTo>
                    <a:pt x="325" y="290"/>
                    <a:pt x="325" y="290"/>
                    <a:pt x="325" y="290"/>
                  </a:cubicBezTo>
                  <a:cubicBezTo>
                    <a:pt x="326" y="290"/>
                    <a:pt x="326" y="290"/>
                    <a:pt x="326" y="290"/>
                  </a:cubicBezTo>
                  <a:cubicBezTo>
                    <a:pt x="326" y="290"/>
                    <a:pt x="326" y="290"/>
                    <a:pt x="326" y="290"/>
                  </a:cubicBezTo>
                  <a:cubicBezTo>
                    <a:pt x="326" y="289"/>
                    <a:pt x="326" y="289"/>
                    <a:pt x="326" y="289"/>
                  </a:cubicBezTo>
                  <a:cubicBezTo>
                    <a:pt x="326" y="289"/>
                    <a:pt x="326" y="289"/>
                    <a:pt x="326" y="289"/>
                  </a:cubicBezTo>
                  <a:cubicBezTo>
                    <a:pt x="326" y="289"/>
                    <a:pt x="326" y="289"/>
                    <a:pt x="326" y="289"/>
                  </a:cubicBezTo>
                  <a:cubicBezTo>
                    <a:pt x="326" y="289"/>
                    <a:pt x="326" y="289"/>
                    <a:pt x="326" y="289"/>
                  </a:cubicBezTo>
                  <a:cubicBezTo>
                    <a:pt x="325" y="288"/>
                    <a:pt x="325" y="288"/>
                    <a:pt x="325" y="288"/>
                  </a:cubicBezTo>
                  <a:cubicBezTo>
                    <a:pt x="324" y="288"/>
                    <a:pt x="324" y="288"/>
                    <a:pt x="324" y="288"/>
                  </a:cubicBezTo>
                  <a:cubicBezTo>
                    <a:pt x="324" y="288"/>
                    <a:pt x="324" y="288"/>
                    <a:pt x="324" y="288"/>
                  </a:cubicBezTo>
                  <a:cubicBezTo>
                    <a:pt x="323" y="288"/>
                    <a:pt x="323" y="288"/>
                    <a:pt x="323" y="288"/>
                  </a:cubicBezTo>
                  <a:cubicBezTo>
                    <a:pt x="323" y="288"/>
                    <a:pt x="323" y="288"/>
                    <a:pt x="323" y="288"/>
                  </a:cubicBezTo>
                  <a:cubicBezTo>
                    <a:pt x="323" y="289"/>
                    <a:pt x="323" y="289"/>
                    <a:pt x="323" y="289"/>
                  </a:cubicBezTo>
                  <a:cubicBezTo>
                    <a:pt x="323" y="290"/>
                    <a:pt x="323" y="290"/>
                    <a:pt x="323" y="290"/>
                  </a:cubicBezTo>
                  <a:cubicBezTo>
                    <a:pt x="322" y="290"/>
                    <a:pt x="322" y="290"/>
                    <a:pt x="322" y="290"/>
                  </a:cubicBezTo>
                  <a:cubicBezTo>
                    <a:pt x="323" y="290"/>
                    <a:pt x="323" y="290"/>
                    <a:pt x="323" y="290"/>
                  </a:cubicBezTo>
                  <a:cubicBezTo>
                    <a:pt x="323" y="289"/>
                    <a:pt x="323" y="289"/>
                    <a:pt x="323" y="289"/>
                  </a:cubicBezTo>
                  <a:cubicBezTo>
                    <a:pt x="323" y="289"/>
                    <a:pt x="323" y="289"/>
                    <a:pt x="323" y="289"/>
                  </a:cubicBezTo>
                  <a:cubicBezTo>
                    <a:pt x="323" y="288"/>
                    <a:pt x="323" y="288"/>
                    <a:pt x="323" y="288"/>
                  </a:cubicBezTo>
                  <a:cubicBezTo>
                    <a:pt x="323" y="288"/>
                    <a:pt x="323" y="288"/>
                    <a:pt x="323" y="288"/>
                  </a:cubicBezTo>
                  <a:cubicBezTo>
                    <a:pt x="323" y="288"/>
                    <a:pt x="323" y="288"/>
                    <a:pt x="323" y="288"/>
                  </a:cubicBezTo>
                  <a:cubicBezTo>
                    <a:pt x="322" y="288"/>
                    <a:pt x="322" y="288"/>
                    <a:pt x="322" y="288"/>
                  </a:cubicBezTo>
                  <a:cubicBezTo>
                    <a:pt x="322" y="288"/>
                    <a:pt x="322" y="288"/>
                    <a:pt x="322" y="288"/>
                  </a:cubicBezTo>
                  <a:cubicBezTo>
                    <a:pt x="321" y="289"/>
                    <a:pt x="321" y="289"/>
                    <a:pt x="321" y="289"/>
                  </a:cubicBezTo>
                  <a:cubicBezTo>
                    <a:pt x="321" y="289"/>
                    <a:pt x="321" y="289"/>
                    <a:pt x="321" y="289"/>
                  </a:cubicBezTo>
                  <a:cubicBezTo>
                    <a:pt x="321" y="289"/>
                    <a:pt x="321" y="289"/>
                    <a:pt x="321" y="289"/>
                  </a:cubicBezTo>
                  <a:cubicBezTo>
                    <a:pt x="321" y="289"/>
                    <a:pt x="321" y="289"/>
                    <a:pt x="321" y="289"/>
                  </a:cubicBezTo>
                  <a:cubicBezTo>
                    <a:pt x="320" y="289"/>
                    <a:pt x="320" y="289"/>
                    <a:pt x="320" y="289"/>
                  </a:cubicBezTo>
                  <a:cubicBezTo>
                    <a:pt x="320" y="289"/>
                    <a:pt x="320" y="289"/>
                    <a:pt x="320" y="289"/>
                  </a:cubicBezTo>
                  <a:cubicBezTo>
                    <a:pt x="320" y="290"/>
                    <a:pt x="320" y="290"/>
                    <a:pt x="320" y="290"/>
                  </a:cubicBezTo>
                  <a:cubicBezTo>
                    <a:pt x="319" y="290"/>
                    <a:pt x="319" y="290"/>
                    <a:pt x="319" y="290"/>
                  </a:cubicBezTo>
                  <a:cubicBezTo>
                    <a:pt x="319" y="290"/>
                    <a:pt x="319" y="290"/>
                    <a:pt x="319" y="290"/>
                  </a:cubicBezTo>
                  <a:cubicBezTo>
                    <a:pt x="320" y="289"/>
                    <a:pt x="320" y="289"/>
                    <a:pt x="320" y="289"/>
                  </a:cubicBezTo>
                  <a:cubicBezTo>
                    <a:pt x="320" y="288"/>
                    <a:pt x="320" y="288"/>
                    <a:pt x="320" y="288"/>
                  </a:cubicBezTo>
                  <a:cubicBezTo>
                    <a:pt x="320" y="288"/>
                    <a:pt x="320" y="288"/>
                    <a:pt x="320" y="288"/>
                  </a:cubicBezTo>
                  <a:cubicBezTo>
                    <a:pt x="319" y="288"/>
                    <a:pt x="319" y="288"/>
                    <a:pt x="319" y="288"/>
                  </a:cubicBezTo>
                  <a:cubicBezTo>
                    <a:pt x="319" y="289"/>
                    <a:pt x="319" y="289"/>
                    <a:pt x="319" y="289"/>
                  </a:cubicBezTo>
                  <a:cubicBezTo>
                    <a:pt x="319" y="289"/>
                    <a:pt x="319" y="289"/>
                    <a:pt x="319" y="289"/>
                  </a:cubicBezTo>
                  <a:cubicBezTo>
                    <a:pt x="319" y="289"/>
                    <a:pt x="319" y="289"/>
                    <a:pt x="319" y="289"/>
                  </a:cubicBezTo>
                  <a:cubicBezTo>
                    <a:pt x="319" y="288"/>
                    <a:pt x="319" y="288"/>
                    <a:pt x="319" y="288"/>
                  </a:cubicBezTo>
                  <a:cubicBezTo>
                    <a:pt x="319" y="288"/>
                    <a:pt x="319" y="288"/>
                    <a:pt x="319" y="288"/>
                  </a:cubicBezTo>
                  <a:cubicBezTo>
                    <a:pt x="319" y="288"/>
                    <a:pt x="319" y="288"/>
                    <a:pt x="319" y="288"/>
                  </a:cubicBezTo>
                  <a:cubicBezTo>
                    <a:pt x="318" y="288"/>
                    <a:pt x="318" y="288"/>
                    <a:pt x="318" y="288"/>
                  </a:cubicBezTo>
                  <a:cubicBezTo>
                    <a:pt x="318" y="289"/>
                    <a:pt x="318" y="289"/>
                    <a:pt x="318" y="289"/>
                  </a:cubicBezTo>
                  <a:cubicBezTo>
                    <a:pt x="317" y="288"/>
                    <a:pt x="317" y="288"/>
                    <a:pt x="317" y="288"/>
                  </a:cubicBezTo>
                  <a:cubicBezTo>
                    <a:pt x="317" y="288"/>
                    <a:pt x="317" y="288"/>
                    <a:pt x="317" y="288"/>
                  </a:cubicBezTo>
                  <a:cubicBezTo>
                    <a:pt x="317" y="288"/>
                    <a:pt x="317" y="288"/>
                    <a:pt x="317" y="288"/>
                  </a:cubicBezTo>
                  <a:cubicBezTo>
                    <a:pt x="316" y="288"/>
                    <a:pt x="316" y="288"/>
                    <a:pt x="316" y="288"/>
                  </a:cubicBezTo>
                  <a:cubicBezTo>
                    <a:pt x="316" y="288"/>
                    <a:pt x="316" y="288"/>
                    <a:pt x="316" y="288"/>
                  </a:cubicBezTo>
                  <a:cubicBezTo>
                    <a:pt x="316" y="288"/>
                    <a:pt x="316" y="288"/>
                    <a:pt x="316" y="288"/>
                  </a:cubicBezTo>
                  <a:cubicBezTo>
                    <a:pt x="316" y="288"/>
                    <a:pt x="316" y="288"/>
                    <a:pt x="316" y="288"/>
                  </a:cubicBezTo>
                  <a:cubicBezTo>
                    <a:pt x="317" y="287"/>
                    <a:pt x="317" y="287"/>
                    <a:pt x="317" y="287"/>
                  </a:cubicBezTo>
                  <a:cubicBezTo>
                    <a:pt x="317" y="286"/>
                    <a:pt x="317" y="286"/>
                    <a:pt x="317" y="286"/>
                  </a:cubicBezTo>
                  <a:cubicBezTo>
                    <a:pt x="317" y="286"/>
                    <a:pt x="317" y="286"/>
                    <a:pt x="317" y="286"/>
                  </a:cubicBezTo>
                  <a:cubicBezTo>
                    <a:pt x="317" y="286"/>
                    <a:pt x="317" y="286"/>
                    <a:pt x="317" y="286"/>
                  </a:cubicBezTo>
                  <a:cubicBezTo>
                    <a:pt x="316" y="287"/>
                    <a:pt x="316" y="287"/>
                    <a:pt x="316" y="287"/>
                  </a:cubicBezTo>
                  <a:cubicBezTo>
                    <a:pt x="316" y="286"/>
                    <a:pt x="316" y="286"/>
                    <a:pt x="316" y="286"/>
                  </a:cubicBezTo>
                  <a:cubicBezTo>
                    <a:pt x="317" y="286"/>
                    <a:pt x="317" y="286"/>
                    <a:pt x="317" y="286"/>
                  </a:cubicBezTo>
                  <a:cubicBezTo>
                    <a:pt x="318" y="286"/>
                    <a:pt x="318" y="286"/>
                    <a:pt x="318" y="286"/>
                  </a:cubicBezTo>
                  <a:cubicBezTo>
                    <a:pt x="318" y="286"/>
                    <a:pt x="318" y="286"/>
                    <a:pt x="318" y="286"/>
                  </a:cubicBezTo>
                  <a:cubicBezTo>
                    <a:pt x="319" y="286"/>
                    <a:pt x="319" y="286"/>
                    <a:pt x="319" y="286"/>
                  </a:cubicBezTo>
                  <a:cubicBezTo>
                    <a:pt x="319" y="285"/>
                    <a:pt x="319" y="285"/>
                    <a:pt x="319" y="285"/>
                  </a:cubicBezTo>
                  <a:cubicBezTo>
                    <a:pt x="319" y="285"/>
                    <a:pt x="319" y="285"/>
                    <a:pt x="319" y="285"/>
                  </a:cubicBezTo>
                  <a:cubicBezTo>
                    <a:pt x="319" y="285"/>
                    <a:pt x="319" y="285"/>
                    <a:pt x="319" y="285"/>
                  </a:cubicBezTo>
                  <a:cubicBezTo>
                    <a:pt x="318" y="285"/>
                    <a:pt x="318" y="285"/>
                    <a:pt x="318" y="285"/>
                  </a:cubicBezTo>
                  <a:cubicBezTo>
                    <a:pt x="318" y="285"/>
                    <a:pt x="318" y="285"/>
                    <a:pt x="318" y="285"/>
                  </a:cubicBezTo>
                  <a:cubicBezTo>
                    <a:pt x="317" y="285"/>
                    <a:pt x="317" y="285"/>
                    <a:pt x="317" y="285"/>
                  </a:cubicBezTo>
                  <a:cubicBezTo>
                    <a:pt x="317" y="285"/>
                    <a:pt x="317" y="285"/>
                    <a:pt x="317" y="285"/>
                  </a:cubicBezTo>
                  <a:cubicBezTo>
                    <a:pt x="316" y="285"/>
                    <a:pt x="316" y="285"/>
                    <a:pt x="316" y="285"/>
                  </a:cubicBezTo>
                  <a:cubicBezTo>
                    <a:pt x="317" y="284"/>
                    <a:pt x="317" y="284"/>
                    <a:pt x="317" y="284"/>
                  </a:cubicBezTo>
                  <a:cubicBezTo>
                    <a:pt x="317" y="284"/>
                    <a:pt x="317" y="284"/>
                    <a:pt x="317" y="284"/>
                  </a:cubicBezTo>
                  <a:cubicBezTo>
                    <a:pt x="317" y="284"/>
                    <a:pt x="317" y="284"/>
                    <a:pt x="317" y="284"/>
                  </a:cubicBezTo>
                  <a:cubicBezTo>
                    <a:pt x="316" y="284"/>
                    <a:pt x="316" y="284"/>
                    <a:pt x="316" y="284"/>
                  </a:cubicBezTo>
                  <a:cubicBezTo>
                    <a:pt x="316" y="284"/>
                    <a:pt x="316" y="284"/>
                    <a:pt x="316" y="284"/>
                  </a:cubicBezTo>
                  <a:cubicBezTo>
                    <a:pt x="315" y="285"/>
                    <a:pt x="315" y="285"/>
                    <a:pt x="315" y="285"/>
                  </a:cubicBezTo>
                  <a:cubicBezTo>
                    <a:pt x="315" y="285"/>
                    <a:pt x="315" y="285"/>
                    <a:pt x="315" y="285"/>
                  </a:cubicBezTo>
                  <a:cubicBezTo>
                    <a:pt x="314" y="286"/>
                    <a:pt x="314" y="286"/>
                    <a:pt x="314" y="286"/>
                  </a:cubicBezTo>
                  <a:cubicBezTo>
                    <a:pt x="314" y="286"/>
                    <a:pt x="314" y="286"/>
                    <a:pt x="314" y="286"/>
                  </a:cubicBezTo>
                  <a:cubicBezTo>
                    <a:pt x="314" y="286"/>
                    <a:pt x="314" y="286"/>
                    <a:pt x="314" y="286"/>
                  </a:cubicBezTo>
                  <a:cubicBezTo>
                    <a:pt x="313" y="287"/>
                    <a:pt x="313" y="287"/>
                    <a:pt x="313" y="287"/>
                  </a:cubicBezTo>
                  <a:cubicBezTo>
                    <a:pt x="313" y="286"/>
                    <a:pt x="313" y="286"/>
                    <a:pt x="313" y="286"/>
                  </a:cubicBezTo>
                  <a:cubicBezTo>
                    <a:pt x="313" y="286"/>
                    <a:pt x="313" y="286"/>
                    <a:pt x="313" y="286"/>
                  </a:cubicBezTo>
                  <a:cubicBezTo>
                    <a:pt x="314" y="285"/>
                    <a:pt x="314" y="285"/>
                    <a:pt x="314" y="285"/>
                  </a:cubicBezTo>
                  <a:cubicBezTo>
                    <a:pt x="314" y="285"/>
                    <a:pt x="314" y="285"/>
                    <a:pt x="314" y="285"/>
                  </a:cubicBezTo>
                  <a:cubicBezTo>
                    <a:pt x="314" y="284"/>
                    <a:pt x="314" y="284"/>
                    <a:pt x="314" y="284"/>
                  </a:cubicBezTo>
                  <a:cubicBezTo>
                    <a:pt x="315" y="284"/>
                    <a:pt x="315" y="284"/>
                    <a:pt x="315" y="284"/>
                  </a:cubicBezTo>
                  <a:cubicBezTo>
                    <a:pt x="315" y="283"/>
                    <a:pt x="315" y="283"/>
                    <a:pt x="315" y="283"/>
                  </a:cubicBezTo>
                  <a:cubicBezTo>
                    <a:pt x="315" y="283"/>
                    <a:pt x="315" y="283"/>
                    <a:pt x="315" y="283"/>
                  </a:cubicBezTo>
                  <a:cubicBezTo>
                    <a:pt x="315" y="283"/>
                    <a:pt x="315" y="283"/>
                    <a:pt x="315" y="283"/>
                  </a:cubicBezTo>
                  <a:cubicBezTo>
                    <a:pt x="316" y="282"/>
                    <a:pt x="316" y="282"/>
                    <a:pt x="316" y="282"/>
                  </a:cubicBezTo>
                  <a:cubicBezTo>
                    <a:pt x="316" y="282"/>
                    <a:pt x="316" y="282"/>
                    <a:pt x="316" y="282"/>
                  </a:cubicBezTo>
                  <a:cubicBezTo>
                    <a:pt x="317" y="281"/>
                    <a:pt x="317" y="281"/>
                    <a:pt x="317" y="281"/>
                  </a:cubicBezTo>
                  <a:cubicBezTo>
                    <a:pt x="317" y="281"/>
                    <a:pt x="317" y="281"/>
                    <a:pt x="317" y="281"/>
                  </a:cubicBezTo>
                  <a:cubicBezTo>
                    <a:pt x="317" y="281"/>
                    <a:pt x="317" y="281"/>
                    <a:pt x="317" y="281"/>
                  </a:cubicBezTo>
                  <a:cubicBezTo>
                    <a:pt x="317" y="280"/>
                    <a:pt x="317" y="280"/>
                    <a:pt x="317" y="280"/>
                  </a:cubicBezTo>
                  <a:cubicBezTo>
                    <a:pt x="317" y="280"/>
                    <a:pt x="317" y="280"/>
                    <a:pt x="317" y="280"/>
                  </a:cubicBezTo>
                  <a:cubicBezTo>
                    <a:pt x="318" y="280"/>
                    <a:pt x="318" y="280"/>
                    <a:pt x="318" y="280"/>
                  </a:cubicBezTo>
                  <a:cubicBezTo>
                    <a:pt x="318" y="280"/>
                    <a:pt x="318" y="280"/>
                    <a:pt x="318" y="280"/>
                  </a:cubicBezTo>
                  <a:cubicBezTo>
                    <a:pt x="317" y="280"/>
                    <a:pt x="317" y="280"/>
                    <a:pt x="317" y="280"/>
                  </a:cubicBezTo>
                  <a:cubicBezTo>
                    <a:pt x="318" y="281"/>
                    <a:pt x="318" y="281"/>
                    <a:pt x="318" y="281"/>
                  </a:cubicBezTo>
                  <a:cubicBezTo>
                    <a:pt x="318" y="280"/>
                    <a:pt x="318" y="280"/>
                    <a:pt x="318" y="280"/>
                  </a:cubicBezTo>
                  <a:cubicBezTo>
                    <a:pt x="319" y="279"/>
                    <a:pt x="319" y="279"/>
                    <a:pt x="319" y="279"/>
                  </a:cubicBezTo>
                  <a:cubicBezTo>
                    <a:pt x="319" y="279"/>
                    <a:pt x="319" y="279"/>
                    <a:pt x="319" y="279"/>
                  </a:cubicBezTo>
                  <a:cubicBezTo>
                    <a:pt x="319" y="278"/>
                    <a:pt x="319" y="278"/>
                    <a:pt x="319" y="278"/>
                  </a:cubicBezTo>
                  <a:cubicBezTo>
                    <a:pt x="319" y="278"/>
                    <a:pt x="319" y="278"/>
                    <a:pt x="319" y="278"/>
                  </a:cubicBezTo>
                  <a:cubicBezTo>
                    <a:pt x="318" y="279"/>
                    <a:pt x="318" y="279"/>
                    <a:pt x="318" y="279"/>
                  </a:cubicBezTo>
                  <a:cubicBezTo>
                    <a:pt x="318" y="278"/>
                    <a:pt x="318" y="278"/>
                    <a:pt x="318" y="278"/>
                  </a:cubicBezTo>
                  <a:cubicBezTo>
                    <a:pt x="318" y="278"/>
                    <a:pt x="318" y="278"/>
                    <a:pt x="318" y="278"/>
                  </a:cubicBezTo>
                  <a:cubicBezTo>
                    <a:pt x="318" y="277"/>
                    <a:pt x="318" y="277"/>
                    <a:pt x="318" y="277"/>
                  </a:cubicBezTo>
                  <a:cubicBezTo>
                    <a:pt x="319" y="277"/>
                    <a:pt x="319" y="277"/>
                    <a:pt x="319" y="277"/>
                  </a:cubicBezTo>
                  <a:cubicBezTo>
                    <a:pt x="319" y="278"/>
                    <a:pt x="319" y="278"/>
                    <a:pt x="319" y="278"/>
                  </a:cubicBezTo>
                  <a:cubicBezTo>
                    <a:pt x="320" y="278"/>
                    <a:pt x="320" y="278"/>
                    <a:pt x="320" y="278"/>
                  </a:cubicBezTo>
                  <a:cubicBezTo>
                    <a:pt x="320" y="278"/>
                    <a:pt x="320" y="278"/>
                    <a:pt x="320" y="278"/>
                  </a:cubicBezTo>
                  <a:cubicBezTo>
                    <a:pt x="320" y="277"/>
                    <a:pt x="320" y="277"/>
                    <a:pt x="320" y="277"/>
                  </a:cubicBezTo>
                  <a:cubicBezTo>
                    <a:pt x="320" y="276"/>
                    <a:pt x="320" y="276"/>
                    <a:pt x="320" y="276"/>
                  </a:cubicBezTo>
                  <a:cubicBezTo>
                    <a:pt x="320" y="276"/>
                    <a:pt x="320" y="276"/>
                    <a:pt x="320" y="276"/>
                  </a:cubicBezTo>
                  <a:cubicBezTo>
                    <a:pt x="319" y="276"/>
                    <a:pt x="319" y="276"/>
                    <a:pt x="319" y="276"/>
                  </a:cubicBezTo>
                  <a:cubicBezTo>
                    <a:pt x="319" y="277"/>
                    <a:pt x="319" y="277"/>
                    <a:pt x="319" y="277"/>
                  </a:cubicBezTo>
                  <a:cubicBezTo>
                    <a:pt x="319" y="277"/>
                    <a:pt x="319" y="277"/>
                    <a:pt x="319" y="277"/>
                  </a:cubicBezTo>
                  <a:cubicBezTo>
                    <a:pt x="319" y="276"/>
                    <a:pt x="319" y="276"/>
                    <a:pt x="319" y="276"/>
                  </a:cubicBezTo>
                  <a:cubicBezTo>
                    <a:pt x="319" y="276"/>
                    <a:pt x="319" y="276"/>
                    <a:pt x="319" y="276"/>
                  </a:cubicBezTo>
                  <a:cubicBezTo>
                    <a:pt x="319" y="276"/>
                    <a:pt x="319" y="276"/>
                    <a:pt x="319" y="276"/>
                  </a:cubicBezTo>
                  <a:cubicBezTo>
                    <a:pt x="318" y="277"/>
                    <a:pt x="318" y="277"/>
                    <a:pt x="318" y="277"/>
                  </a:cubicBezTo>
                  <a:cubicBezTo>
                    <a:pt x="318" y="277"/>
                    <a:pt x="318" y="277"/>
                    <a:pt x="318" y="277"/>
                  </a:cubicBezTo>
                  <a:cubicBezTo>
                    <a:pt x="317" y="277"/>
                    <a:pt x="317" y="277"/>
                    <a:pt x="317" y="277"/>
                  </a:cubicBezTo>
                  <a:cubicBezTo>
                    <a:pt x="317" y="277"/>
                    <a:pt x="317" y="277"/>
                    <a:pt x="317" y="277"/>
                  </a:cubicBezTo>
                  <a:cubicBezTo>
                    <a:pt x="316" y="277"/>
                    <a:pt x="316" y="277"/>
                    <a:pt x="316" y="277"/>
                  </a:cubicBezTo>
                  <a:cubicBezTo>
                    <a:pt x="315" y="278"/>
                    <a:pt x="315" y="278"/>
                    <a:pt x="315" y="278"/>
                  </a:cubicBezTo>
                  <a:cubicBezTo>
                    <a:pt x="315" y="278"/>
                    <a:pt x="315" y="278"/>
                    <a:pt x="315" y="278"/>
                  </a:cubicBezTo>
                  <a:cubicBezTo>
                    <a:pt x="315" y="279"/>
                    <a:pt x="315" y="279"/>
                    <a:pt x="315" y="279"/>
                  </a:cubicBezTo>
                  <a:cubicBezTo>
                    <a:pt x="314" y="279"/>
                    <a:pt x="314" y="279"/>
                    <a:pt x="314" y="279"/>
                  </a:cubicBezTo>
                  <a:cubicBezTo>
                    <a:pt x="314" y="279"/>
                    <a:pt x="314" y="279"/>
                    <a:pt x="314" y="279"/>
                  </a:cubicBezTo>
                  <a:cubicBezTo>
                    <a:pt x="314" y="279"/>
                    <a:pt x="314" y="279"/>
                    <a:pt x="314" y="279"/>
                  </a:cubicBezTo>
                  <a:cubicBezTo>
                    <a:pt x="314" y="279"/>
                    <a:pt x="314" y="279"/>
                    <a:pt x="314" y="279"/>
                  </a:cubicBezTo>
                  <a:cubicBezTo>
                    <a:pt x="314" y="280"/>
                    <a:pt x="314" y="280"/>
                    <a:pt x="314" y="280"/>
                  </a:cubicBezTo>
                  <a:close/>
                  <a:moveTo>
                    <a:pt x="285" y="287"/>
                  </a:moveTo>
                  <a:cubicBezTo>
                    <a:pt x="286" y="287"/>
                    <a:pt x="286" y="287"/>
                    <a:pt x="286" y="287"/>
                  </a:cubicBezTo>
                  <a:cubicBezTo>
                    <a:pt x="288" y="288"/>
                    <a:pt x="288" y="288"/>
                    <a:pt x="288" y="288"/>
                  </a:cubicBezTo>
                  <a:cubicBezTo>
                    <a:pt x="289" y="288"/>
                    <a:pt x="289" y="288"/>
                    <a:pt x="289" y="288"/>
                  </a:cubicBezTo>
                  <a:cubicBezTo>
                    <a:pt x="290" y="288"/>
                    <a:pt x="290" y="288"/>
                    <a:pt x="290" y="288"/>
                  </a:cubicBezTo>
                  <a:cubicBezTo>
                    <a:pt x="290" y="289"/>
                    <a:pt x="290" y="289"/>
                    <a:pt x="290" y="289"/>
                  </a:cubicBezTo>
                  <a:cubicBezTo>
                    <a:pt x="291" y="289"/>
                    <a:pt x="291" y="289"/>
                    <a:pt x="291" y="289"/>
                  </a:cubicBezTo>
                  <a:cubicBezTo>
                    <a:pt x="292" y="289"/>
                    <a:pt x="292" y="289"/>
                    <a:pt x="292" y="289"/>
                  </a:cubicBezTo>
                  <a:cubicBezTo>
                    <a:pt x="293" y="289"/>
                    <a:pt x="293" y="289"/>
                    <a:pt x="293" y="289"/>
                  </a:cubicBezTo>
                  <a:cubicBezTo>
                    <a:pt x="293" y="289"/>
                    <a:pt x="293" y="289"/>
                    <a:pt x="293" y="289"/>
                  </a:cubicBezTo>
                  <a:cubicBezTo>
                    <a:pt x="292" y="288"/>
                    <a:pt x="292" y="288"/>
                    <a:pt x="292" y="288"/>
                  </a:cubicBezTo>
                  <a:cubicBezTo>
                    <a:pt x="292" y="288"/>
                    <a:pt x="292" y="288"/>
                    <a:pt x="292" y="288"/>
                  </a:cubicBezTo>
                  <a:cubicBezTo>
                    <a:pt x="292" y="287"/>
                    <a:pt x="292" y="287"/>
                    <a:pt x="292" y="287"/>
                  </a:cubicBezTo>
                  <a:cubicBezTo>
                    <a:pt x="291" y="287"/>
                    <a:pt x="291" y="287"/>
                    <a:pt x="291" y="287"/>
                  </a:cubicBezTo>
                  <a:cubicBezTo>
                    <a:pt x="290" y="286"/>
                    <a:pt x="290" y="286"/>
                    <a:pt x="290" y="286"/>
                  </a:cubicBezTo>
                  <a:cubicBezTo>
                    <a:pt x="289" y="286"/>
                    <a:pt x="289" y="286"/>
                    <a:pt x="289" y="286"/>
                  </a:cubicBezTo>
                  <a:cubicBezTo>
                    <a:pt x="289" y="286"/>
                    <a:pt x="289" y="286"/>
                    <a:pt x="289" y="286"/>
                  </a:cubicBezTo>
                  <a:cubicBezTo>
                    <a:pt x="288" y="285"/>
                    <a:pt x="288" y="285"/>
                    <a:pt x="288" y="285"/>
                  </a:cubicBezTo>
                  <a:cubicBezTo>
                    <a:pt x="287" y="285"/>
                    <a:pt x="287" y="285"/>
                    <a:pt x="287" y="285"/>
                  </a:cubicBezTo>
                  <a:cubicBezTo>
                    <a:pt x="286" y="284"/>
                    <a:pt x="286" y="284"/>
                    <a:pt x="286" y="284"/>
                  </a:cubicBezTo>
                  <a:cubicBezTo>
                    <a:pt x="284" y="284"/>
                    <a:pt x="284" y="284"/>
                    <a:pt x="284" y="284"/>
                  </a:cubicBezTo>
                  <a:cubicBezTo>
                    <a:pt x="283" y="284"/>
                    <a:pt x="283" y="284"/>
                    <a:pt x="283" y="284"/>
                  </a:cubicBezTo>
                  <a:cubicBezTo>
                    <a:pt x="282" y="284"/>
                    <a:pt x="282" y="284"/>
                    <a:pt x="282" y="284"/>
                  </a:cubicBezTo>
                  <a:cubicBezTo>
                    <a:pt x="283" y="285"/>
                    <a:pt x="283" y="285"/>
                    <a:pt x="283" y="285"/>
                  </a:cubicBezTo>
                  <a:cubicBezTo>
                    <a:pt x="284" y="285"/>
                    <a:pt x="284" y="285"/>
                    <a:pt x="284" y="285"/>
                  </a:cubicBezTo>
                  <a:cubicBezTo>
                    <a:pt x="285" y="286"/>
                    <a:pt x="285" y="286"/>
                    <a:pt x="285" y="286"/>
                  </a:cubicBezTo>
                  <a:cubicBezTo>
                    <a:pt x="285" y="287"/>
                    <a:pt x="285" y="287"/>
                    <a:pt x="285" y="287"/>
                  </a:cubicBezTo>
                  <a:cubicBezTo>
                    <a:pt x="285" y="287"/>
                    <a:pt x="285" y="287"/>
                    <a:pt x="285" y="287"/>
                  </a:cubicBezTo>
                  <a:close/>
                  <a:moveTo>
                    <a:pt x="286" y="305"/>
                  </a:moveTo>
                  <a:cubicBezTo>
                    <a:pt x="285" y="305"/>
                    <a:pt x="285" y="305"/>
                    <a:pt x="285" y="305"/>
                  </a:cubicBezTo>
                  <a:cubicBezTo>
                    <a:pt x="284" y="304"/>
                    <a:pt x="284" y="304"/>
                    <a:pt x="284" y="304"/>
                  </a:cubicBezTo>
                  <a:cubicBezTo>
                    <a:pt x="282" y="304"/>
                    <a:pt x="282" y="304"/>
                    <a:pt x="282" y="304"/>
                  </a:cubicBezTo>
                  <a:cubicBezTo>
                    <a:pt x="282" y="304"/>
                    <a:pt x="282" y="304"/>
                    <a:pt x="282" y="304"/>
                  </a:cubicBezTo>
                  <a:cubicBezTo>
                    <a:pt x="282" y="303"/>
                    <a:pt x="282" y="303"/>
                    <a:pt x="282" y="303"/>
                  </a:cubicBezTo>
                  <a:cubicBezTo>
                    <a:pt x="281" y="303"/>
                    <a:pt x="281" y="303"/>
                    <a:pt x="281" y="303"/>
                  </a:cubicBezTo>
                  <a:cubicBezTo>
                    <a:pt x="281" y="303"/>
                    <a:pt x="281" y="303"/>
                    <a:pt x="281" y="303"/>
                  </a:cubicBezTo>
                  <a:cubicBezTo>
                    <a:pt x="281" y="302"/>
                    <a:pt x="281" y="302"/>
                    <a:pt x="281" y="302"/>
                  </a:cubicBezTo>
                  <a:cubicBezTo>
                    <a:pt x="280" y="302"/>
                    <a:pt x="280" y="302"/>
                    <a:pt x="280" y="302"/>
                  </a:cubicBezTo>
                  <a:cubicBezTo>
                    <a:pt x="280" y="302"/>
                    <a:pt x="280" y="302"/>
                    <a:pt x="280" y="302"/>
                  </a:cubicBezTo>
                  <a:cubicBezTo>
                    <a:pt x="280" y="301"/>
                    <a:pt x="280" y="301"/>
                    <a:pt x="280" y="301"/>
                  </a:cubicBezTo>
                  <a:cubicBezTo>
                    <a:pt x="279" y="301"/>
                    <a:pt x="279" y="301"/>
                    <a:pt x="279" y="301"/>
                  </a:cubicBezTo>
                  <a:cubicBezTo>
                    <a:pt x="279" y="301"/>
                    <a:pt x="279" y="301"/>
                    <a:pt x="279" y="301"/>
                  </a:cubicBezTo>
                  <a:cubicBezTo>
                    <a:pt x="279" y="300"/>
                    <a:pt x="279" y="300"/>
                    <a:pt x="279" y="300"/>
                  </a:cubicBezTo>
                  <a:cubicBezTo>
                    <a:pt x="281" y="299"/>
                    <a:pt x="281" y="299"/>
                    <a:pt x="281" y="299"/>
                  </a:cubicBezTo>
                  <a:cubicBezTo>
                    <a:pt x="281" y="300"/>
                    <a:pt x="281" y="300"/>
                    <a:pt x="281" y="300"/>
                  </a:cubicBezTo>
                  <a:cubicBezTo>
                    <a:pt x="281" y="301"/>
                    <a:pt x="281" y="301"/>
                    <a:pt x="281" y="301"/>
                  </a:cubicBezTo>
                  <a:cubicBezTo>
                    <a:pt x="281" y="301"/>
                    <a:pt x="281" y="301"/>
                    <a:pt x="281" y="301"/>
                  </a:cubicBezTo>
                  <a:cubicBezTo>
                    <a:pt x="281" y="301"/>
                    <a:pt x="281" y="301"/>
                    <a:pt x="281" y="301"/>
                  </a:cubicBezTo>
                  <a:cubicBezTo>
                    <a:pt x="281" y="302"/>
                    <a:pt x="281" y="302"/>
                    <a:pt x="281" y="302"/>
                  </a:cubicBezTo>
                  <a:cubicBezTo>
                    <a:pt x="282" y="302"/>
                    <a:pt x="282" y="302"/>
                    <a:pt x="282" y="302"/>
                  </a:cubicBezTo>
                  <a:cubicBezTo>
                    <a:pt x="282" y="302"/>
                    <a:pt x="282" y="302"/>
                    <a:pt x="282" y="302"/>
                  </a:cubicBezTo>
                  <a:cubicBezTo>
                    <a:pt x="283" y="302"/>
                    <a:pt x="283" y="302"/>
                    <a:pt x="283" y="302"/>
                  </a:cubicBezTo>
                  <a:cubicBezTo>
                    <a:pt x="284" y="303"/>
                    <a:pt x="284" y="303"/>
                    <a:pt x="284" y="303"/>
                  </a:cubicBezTo>
                  <a:cubicBezTo>
                    <a:pt x="284" y="303"/>
                    <a:pt x="284" y="303"/>
                    <a:pt x="284" y="303"/>
                  </a:cubicBezTo>
                  <a:cubicBezTo>
                    <a:pt x="285" y="303"/>
                    <a:pt x="285" y="303"/>
                    <a:pt x="285" y="303"/>
                  </a:cubicBezTo>
                  <a:cubicBezTo>
                    <a:pt x="286" y="303"/>
                    <a:pt x="286" y="303"/>
                    <a:pt x="286" y="303"/>
                  </a:cubicBezTo>
                  <a:cubicBezTo>
                    <a:pt x="286" y="302"/>
                    <a:pt x="286" y="302"/>
                    <a:pt x="286" y="302"/>
                  </a:cubicBezTo>
                  <a:cubicBezTo>
                    <a:pt x="287" y="303"/>
                    <a:pt x="287" y="303"/>
                    <a:pt x="287" y="303"/>
                  </a:cubicBezTo>
                  <a:cubicBezTo>
                    <a:pt x="288" y="303"/>
                    <a:pt x="288" y="303"/>
                    <a:pt x="288" y="303"/>
                  </a:cubicBezTo>
                  <a:cubicBezTo>
                    <a:pt x="288" y="303"/>
                    <a:pt x="288" y="303"/>
                    <a:pt x="288" y="303"/>
                  </a:cubicBezTo>
                  <a:cubicBezTo>
                    <a:pt x="287" y="303"/>
                    <a:pt x="287" y="303"/>
                    <a:pt x="287" y="303"/>
                  </a:cubicBezTo>
                  <a:cubicBezTo>
                    <a:pt x="287" y="304"/>
                    <a:pt x="287" y="304"/>
                    <a:pt x="287" y="304"/>
                  </a:cubicBezTo>
                  <a:cubicBezTo>
                    <a:pt x="287" y="304"/>
                    <a:pt x="287" y="304"/>
                    <a:pt x="287" y="304"/>
                  </a:cubicBezTo>
                  <a:cubicBezTo>
                    <a:pt x="286" y="305"/>
                    <a:pt x="286" y="305"/>
                    <a:pt x="286" y="305"/>
                  </a:cubicBezTo>
                  <a:cubicBezTo>
                    <a:pt x="286" y="305"/>
                    <a:pt x="286" y="305"/>
                    <a:pt x="286" y="305"/>
                  </a:cubicBezTo>
                  <a:close/>
                  <a:moveTo>
                    <a:pt x="292" y="308"/>
                  </a:moveTo>
                  <a:cubicBezTo>
                    <a:pt x="292" y="308"/>
                    <a:pt x="292" y="308"/>
                    <a:pt x="292" y="308"/>
                  </a:cubicBezTo>
                  <a:cubicBezTo>
                    <a:pt x="290" y="307"/>
                    <a:pt x="290" y="307"/>
                    <a:pt x="290" y="307"/>
                  </a:cubicBezTo>
                  <a:cubicBezTo>
                    <a:pt x="290" y="306"/>
                    <a:pt x="290" y="306"/>
                    <a:pt x="290" y="306"/>
                  </a:cubicBezTo>
                  <a:cubicBezTo>
                    <a:pt x="290" y="305"/>
                    <a:pt x="290" y="305"/>
                    <a:pt x="290" y="305"/>
                  </a:cubicBezTo>
                  <a:cubicBezTo>
                    <a:pt x="290" y="305"/>
                    <a:pt x="290" y="305"/>
                    <a:pt x="290" y="305"/>
                  </a:cubicBezTo>
                  <a:cubicBezTo>
                    <a:pt x="292" y="304"/>
                    <a:pt x="292" y="304"/>
                    <a:pt x="292" y="304"/>
                  </a:cubicBezTo>
                  <a:cubicBezTo>
                    <a:pt x="293" y="303"/>
                    <a:pt x="293" y="303"/>
                    <a:pt x="293" y="303"/>
                  </a:cubicBezTo>
                  <a:cubicBezTo>
                    <a:pt x="293" y="302"/>
                    <a:pt x="293" y="302"/>
                    <a:pt x="293" y="302"/>
                  </a:cubicBezTo>
                  <a:cubicBezTo>
                    <a:pt x="293" y="302"/>
                    <a:pt x="293" y="302"/>
                    <a:pt x="293" y="302"/>
                  </a:cubicBezTo>
                  <a:cubicBezTo>
                    <a:pt x="294" y="301"/>
                    <a:pt x="294" y="301"/>
                    <a:pt x="294" y="301"/>
                  </a:cubicBezTo>
                  <a:cubicBezTo>
                    <a:pt x="295" y="300"/>
                    <a:pt x="295" y="300"/>
                    <a:pt x="295" y="300"/>
                  </a:cubicBezTo>
                  <a:cubicBezTo>
                    <a:pt x="296" y="300"/>
                    <a:pt x="296" y="300"/>
                    <a:pt x="296" y="300"/>
                  </a:cubicBezTo>
                  <a:cubicBezTo>
                    <a:pt x="296" y="301"/>
                    <a:pt x="296" y="301"/>
                    <a:pt x="296" y="301"/>
                  </a:cubicBezTo>
                  <a:cubicBezTo>
                    <a:pt x="295" y="301"/>
                    <a:pt x="295" y="301"/>
                    <a:pt x="295" y="301"/>
                  </a:cubicBezTo>
                  <a:cubicBezTo>
                    <a:pt x="296" y="301"/>
                    <a:pt x="296" y="301"/>
                    <a:pt x="296" y="301"/>
                  </a:cubicBezTo>
                  <a:cubicBezTo>
                    <a:pt x="296" y="302"/>
                    <a:pt x="296" y="302"/>
                    <a:pt x="296" y="302"/>
                  </a:cubicBezTo>
                  <a:cubicBezTo>
                    <a:pt x="295" y="303"/>
                    <a:pt x="295" y="303"/>
                    <a:pt x="295" y="303"/>
                  </a:cubicBezTo>
                  <a:cubicBezTo>
                    <a:pt x="294" y="304"/>
                    <a:pt x="294" y="304"/>
                    <a:pt x="294" y="304"/>
                  </a:cubicBezTo>
                  <a:cubicBezTo>
                    <a:pt x="295" y="304"/>
                    <a:pt x="295" y="304"/>
                    <a:pt x="295" y="304"/>
                  </a:cubicBezTo>
                  <a:cubicBezTo>
                    <a:pt x="296" y="305"/>
                    <a:pt x="296" y="305"/>
                    <a:pt x="296" y="305"/>
                  </a:cubicBezTo>
                  <a:cubicBezTo>
                    <a:pt x="295" y="305"/>
                    <a:pt x="295" y="305"/>
                    <a:pt x="295" y="305"/>
                  </a:cubicBezTo>
                  <a:cubicBezTo>
                    <a:pt x="296" y="305"/>
                    <a:pt x="296" y="305"/>
                    <a:pt x="296" y="305"/>
                  </a:cubicBezTo>
                  <a:cubicBezTo>
                    <a:pt x="296" y="305"/>
                    <a:pt x="296" y="305"/>
                    <a:pt x="296" y="305"/>
                  </a:cubicBezTo>
                  <a:cubicBezTo>
                    <a:pt x="296" y="304"/>
                    <a:pt x="296" y="304"/>
                    <a:pt x="296" y="304"/>
                  </a:cubicBezTo>
                  <a:cubicBezTo>
                    <a:pt x="297" y="304"/>
                    <a:pt x="297" y="304"/>
                    <a:pt x="297" y="304"/>
                  </a:cubicBezTo>
                  <a:cubicBezTo>
                    <a:pt x="298" y="305"/>
                    <a:pt x="298" y="305"/>
                    <a:pt x="298" y="305"/>
                  </a:cubicBezTo>
                  <a:cubicBezTo>
                    <a:pt x="298" y="306"/>
                    <a:pt x="298" y="306"/>
                    <a:pt x="298" y="306"/>
                  </a:cubicBezTo>
                  <a:cubicBezTo>
                    <a:pt x="298" y="306"/>
                    <a:pt x="298" y="306"/>
                    <a:pt x="298" y="306"/>
                  </a:cubicBezTo>
                  <a:cubicBezTo>
                    <a:pt x="297" y="306"/>
                    <a:pt x="297" y="306"/>
                    <a:pt x="297" y="306"/>
                  </a:cubicBezTo>
                  <a:cubicBezTo>
                    <a:pt x="297" y="306"/>
                    <a:pt x="297" y="306"/>
                    <a:pt x="297" y="306"/>
                  </a:cubicBezTo>
                  <a:cubicBezTo>
                    <a:pt x="295" y="307"/>
                    <a:pt x="295" y="307"/>
                    <a:pt x="295" y="307"/>
                  </a:cubicBezTo>
                  <a:cubicBezTo>
                    <a:pt x="294" y="307"/>
                    <a:pt x="294" y="307"/>
                    <a:pt x="294" y="307"/>
                  </a:cubicBezTo>
                  <a:cubicBezTo>
                    <a:pt x="293" y="307"/>
                    <a:pt x="293" y="307"/>
                    <a:pt x="293" y="307"/>
                  </a:cubicBezTo>
                  <a:cubicBezTo>
                    <a:pt x="293" y="307"/>
                    <a:pt x="293" y="307"/>
                    <a:pt x="293" y="307"/>
                  </a:cubicBezTo>
                  <a:cubicBezTo>
                    <a:pt x="293" y="307"/>
                    <a:pt x="293" y="307"/>
                    <a:pt x="293" y="307"/>
                  </a:cubicBezTo>
                  <a:cubicBezTo>
                    <a:pt x="292" y="308"/>
                    <a:pt x="292" y="308"/>
                    <a:pt x="292" y="308"/>
                  </a:cubicBezTo>
                  <a:cubicBezTo>
                    <a:pt x="292" y="308"/>
                    <a:pt x="292" y="308"/>
                    <a:pt x="292" y="308"/>
                  </a:cubicBezTo>
                  <a:close/>
                  <a:moveTo>
                    <a:pt x="224" y="260"/>
                  </a:moveTo>
                  <a:cubicBezTo>
                    <a:pt x="224" y="261"/>
                    <a:pt x="224" y="261"/>
                    <a:pt x="224" y="261"/>
                  </a:cubicBezTo>
                  <a:cubicBezTo>
                    <a:pt x="224" y="261"/>
                    <a:pt x="224" y="261"/>
                    <a:pt x="224" y="261"/>
                  </a:cubicBezTo>
                  <a:cubicBezTo>
                    <a:pt x="224" y="260"/>
                    <a:pt x="224" y="260"/>
                    <a:pt x="224" y="260"/>
                  </a:cubicBezTo>
                  <a:cubicBezTo>
                    <a:pt x="224" y="259"/>
                    <a:pt x="224" y="259"/>
                    <a:pt x="224" y="259"/>
                  </a:cubicBezTo>
                  <a:cubicBezTo>
                    <a:pt x="224" y="260"/>
                    <a:pt x="224" y="260"/>
                    <a:pt x="224" y="260"/>
                  </a:cubicBezTo>
                  <a:cubicBezTo>
                    <a:pt x="224" y="260"/>
                    <a:pt x="224" y="260"/>
                    <a:pt x="224" y="260"/>
                  </a:cubicBezTo>
                  <a:close/>
                  <a:moveTo>
                    <a:pt x="223" y="269"/>
                  </a:moveTo>
                  <a:cubicBezTo>
                    <a:pt x="224" y="268"/>
                    <a:pt x="224" y="268"/>
                    <a:pt x="224" y="268"/>
                  </a:cubicBezTo>
                  <a:cubicBezTo>
                    <a:pt x="224" y="268"/>
                    <a:pt x="224" y="268"/>
                    <a:pt x="224" y="268"/>
                  </a:cubicBezTo>
                  <a:cubicBezTo>
                    <a:pt x="225" y="268"/>
                    <a:pt x="225" y="268"/>
                    <a:pt x="225" y="268"/>
                  </a:cubicBezTo>
                  <a:cubicBezTo>
                    <a:pt x="225" y="268"/>
                    <a:pt x="225" y="268"/>
                    <a:pt x="225" y="268"/>
                  </a:cubicBezTo>
                  <a:cubicBezTo>
                    <a:pt x="224" y="269"/>
                    <a:pt x="224" y="269"/>
                    <a:pt x="224" y="269"/>
                  </a:cubicBezTo>
                  <a:cubicBezTo>
                    <a:pt x="223" y="269"/>
                    <a:pt x="223" y="269"/>
                    <a:pt x="223" y="269"/>
                  </a:cubicBezTo>
                  <a:close/>
                  <a:moveTo>
                    <a:pt x="215" y="262"/>
                  </a:moveTo>
                  <a:cubicBezTo>
                    <a:pt x="216" y="261"/>
                    <a:pt x="216" y="261"/>
                    <a:pt x="216" y="261"/>
                  </a:cubicBezTo>
                  <a:cubicBezTo>
                    <a:pt x="217" y="261"/>
                    <a:pt x="217" y="261"/>
                    <a:pt x="217" y="261"/>
                  </a:cubicBezTo>
                  <a:cubicBezTo>
                    <a:pt x="217" y="261"/>
                    <a:pt x="217" y="261"/>
                    <a:pt x="217" y="261"/>
                  </a:cubicBezTo>
                  <a:cubicBezTo>
                    <a:pt x="217" y="261"/>
                    <a:pt x="217" y="261"/>
                    <a:pt x="217" y="261"/>
                  </a:cubicBezTo>
                  <a:cubicBezTo>
                    <a:pt x="218" y="261"/>
                    <a:pt x="218" y="261"/>
                    <a:pt x="218" y="261"/>
                  </a:cubicBezTo>
                  <a:cubicBezTo>
                    <a:pt x="218" y="261"/>
                    <a:pt x="218" y="261"/>
                    <a:pt x="218" y="261"/>
                  </a:cubicBezTo>
                  <a:cubicBezTo>
                    <a:pt x="219" y="261"/>
                    <a:pt x="219" y="261"/>
                    <a:pt x="219" y="261"/>
                  </a:cubicBezTo>
                  <a:cubicBezTo>
                    <a:pt x="220" y="262"/>
                    <a:pt x="220" y="262"/>
                    <a:pt x="220" y="262"/>
                  </a:cubicBezTo>
                  <a:cubicBezTo>
                    <a:pt x="220" y="262"/>
                    <a:pt x="220" y="262"/>
                    <a:pt x="220" y="262"/>
                  </a:cubicBezTo>
                  <a:cubicBezTo>
                    <a:pt x="220" y="263"/>
                    <a:pt x="220" y="263"/>
                    <a:pt x="220" y="263"/>
                  </a:cubicBezTo>
                  <a:cubicBezTo>
                    <a:pt x="220" y="263"/>
                    <a:pt x="220" y="263"/>
                    <a:pt x="220" y="263"/>
                  </a:cubicBezTo>
                  <a:cubicBezTo>
                    <a:pt x="218" y="263"/>
                    <a:pt x="218" y="263"/>
                    <a:pt x="218" y="263"/>
                  </a:cubicBezTo>
                  <a:cubicBezTo>
                    <a:pt x="217" y="263"/>
                    <a:pt x="217" y="263"/>
                    <a:pt x="217" y="263"/>
                  </a:cubicBezTo>
                  <a:cubicBezTo>
                    <a:pt x="217" y="263"/>
                    <a:pt x="217" y="263"/>
                    <a:pt x="217" y="263"/>
                  </a:cubicBezTo>
                  <a:cubicBezTo>
                    <a:pt x="217" y="263"/>
                    <a:pt x="217" y="263"/>
                    <a:pt x="217" y="263"/>
                  </a:cubicBezTo>
                  <a:cubicBezTo>
                    <a:pt x="217" y="263"/>
                    <a:pt x="217" y="263"/>
                    <a:pt x="217" y="263"/>
                  </a:cubicBezTo>
                  <a:cubicBezTo>
                    <a:pt x="216" y="263"/>
                    <a:pt x="216" y="263"/>
                    <a:pt x="216" y="263"/>
                  </a:cubicBezTo>
                  <a:cubicBezTo>
                    <a:pt x="216" y="263"/>
                    <a:pt x="216" y="263"/>
                    <a:pt x="216" y="263"/>
                  </a:cubicBezTo>
                  <a:cubicBezTo>
                    <a:pt x="215" y="263"/>
                    <a:pt x="215" y="263"/>
                    <a:pt x="215" y="263"/>
                  </a:cubicBezTo>
                  <a:cubicBezTo>
                    <a:pt x="215" y="262"/>
                    <a:pt x="215" y="262"/>
                    <a:pt x="215" y="262"/>
                  </a:cubicBezTo>
                  <a:close/>
                  <a:moveTo>
                    <a:pt x="34" y="266"/>
                  </a:moveTo>
                  <a:cubicBezTo>
                    <a:pt x="35" y="266"/>
                    <a:pt x="35" y="266"/>
                    <a:pt x="35" y="266"/>
                  </a:cubicBezTo>
                  <a:cubicBezTo>
                    <a:pt x="35" y="267"/>
                    <a:pt x="35" y="267"/>
                    <a:pt x="35" y="267"/>
                  </a:cubicBezTo>
                  <a:cubicBezTo>
                    <a:pt x="35" y="268"/>
                    <a:pt x="35" y="268"/>
                    <a:pt x="35" y="268"/>
                  </a:cubicBezTo>
                  <a:cubicBezTo>
                    <a:pt x="34" y="267"/>
                    <a:pt x="34" y="267"/>
                    <a:pt x="34" y="267"/>
                  </a:cubicBezTo>
                  <a:cubicBezTo>
                    <a:pt x="34" y="266"/>
                    <a:pt x="34" y="266"/>
                    <a:pt x="34" y="266"/>
                  </a:cubicBezTo>
                  <a:close/>
                  <a:moveTo>
                    <a:pt x="32" y="264"/>
                  </a:moveTo>
                  <a:cubicBezTo>
                    <a:pt x="32" y="263"/>
                    <a:pt x="32" y="263"/>
                    <a:pt x="32" y="263"/>
                  </a:cubicBezTo>
                  <a:cubicBezTo>
                    <a:pt x="33" y="262"/>
                    <a:pt x="33" y="262"/>
                    <a:pt x="33" y="262"/>
                  </a:cubicBezTo>
                  <a:cubicBezTo>
                    <a:pt x="32" y="264"/>
                    <a:pt x="32" y="264"/>
                    <a:pt x="32" y="264"/>
                  </a:cubicBezTo>
                  <a:close/>
                  <a:moveTo>
                    <a:pt x="27" y="260"/>
                  </a:moveTo>
                  <a:cubicBezTo>
                    <a:pt x="28" y="260"/>
                    <a:pt x="28" y="260"/>
                    <a:pt x="28" y="260"/>
                  </a:cubicBezTo>
                  <a:cubicBezTo>
                    <a:pt x="28" y="260"/>
                    <a:pt x="28" y="260"/>
                    <a:pt x="28" y="260"/>
                  </a:cubicBezTo>
                  <a:cubicBezTo>
                    <a:pt x="27" y="260"/>
                    <a:pt x="27" y="260"/>
                    <a:pt x="27" y="260"/>
                  </a:cubicBezTo>
                  <a:close/>
                  <a:moveTo>
                    <a:pt x="20" y="257"/>
                  </a:moveTo>
                  <a:cubicBezTo>
                    <a:pt x="20" y="258"/>
                    <a:pt x="20" y="258"/>
                    <a:pt x="20" y="258"/>
                  </a:cubicBezTo>
                  <a:cubicBezTo>
                    <a:pt x="21" y="258"/>
                    <a:pt x="21" y="258"/>
                    <a:pt x="21" y="258"/>
                  </a:cubicBezTo>
                  <a:cubicBezTo>
                    <a:pt x="21" y="259"/>
                    <a:pt x="21" y="259"/>
                    <a:pt x="21" y="259"/>
                  </a:cubicBezTo>
                  <a:cubicBezTo>
                    <a:pt x="23" y="259"/>
                    <a:pt x="23" y="259"/>
                    <a:pt x="23" y="259"/>
                  </a:cubicBezTo>
                  <a:cubicBezTo>
                    <a:pt x="22" y="260"/>
                    <a:pt x="22" y="260"/>
                    <a:pt x="22" y="260"/>
                  </a:cubicBezTo>
                  <a:cubicBezTo>
                    <a:pt x="21" y="260"/>
                    <a:pt x="21" y="260"/>
                    <a:pt x="21" y="260"/>
                  </a:cubicBezTo>
                  <a:cubicBezTo>
                    <a:pt x="21" y="261"/>
                    <a:pt x="21" y="261"/>
                    <a:pt x="21" y="261"/>
                  </a:cubicBezTo>
                  <a:cubicBezTo>
                    <a:pt x="21" y="261"/>
                    <a:pt x="21" y="261"/>
                    <a:pt x="21" y="261"/>
                  </a:cubicBezTo>
                  <a:cubicBezTo>
                    <a:pt x="21" y="262"/>
                    <a:pt x="21" y="262"/>
                    <a:pt x="21" y="262"/>
                  </a:cubicBezTo>
                  <a:cubicBezTo>
                    <a:pt x="21" y="262"/>
                    <a:pt x="21" y="262"/>
                    <a:pt x="21" y="262"/>
                  </a:cubicBezTo>
                  <a:cubicBezTo>
                    <a:pt x="22" y="262"/>
                    <a:pt x="22" y="262"/>
                    <a:pt x="22" y="262"/>
                  </a:cubicBezTo>
                  <a:cubicBezTo>
                    <a:pt x="22" y="263"/>
                    <a:pt x="22" y="263"/>
                    <a:pt x="22" y="263"/>
                  </a:cubicBezTo>
                  <a:cubicBezTo>
                    <a:pt x="23" y="263"/>
                    <a:pt x="23" y="263"/>
                    <a:pt x="23" y="263"/>
                  </a:cubicBezTo>
                  <a:cubicBezTo>
                    <a:pt x="23" y="263"/>
                    <a:pt x="23" y="263"/>
                    <a:pt x="23" y="263"/>
                  </a:cubicBezTo>
                  <a:cubicBezTo>
                    <a:pt x="24" y="264"/>
                    <a:pt x="24" y="264"/>
                    <a:pt x="24" y="264"/>
                  </a:cubicBezTo>
                  <a:cubicBezTo>
                    <a:pt x="25" y="263"/>
                    <a:pt x="25" y="263"/>
                    <a:pt x="25" y="263"/>
                  </a:cubicBezTo>
                  <a:cubicBezTo>
                    <a:pt x="24" y="265"/>
                    <a:pt x="24" y="265"/>
                    <a:pt x="24" y="265"/>
                  </a:cubicBezTo>
                  <a:cubicBezTo>
                    <a:pt x="24" y="266"/>
                    <a:pt x="24" y="266"/>
                    <a:pt x="24" y="266"/>
                  </a:cubicBezTo>
                  <a:cubicBezTo>
                    <a:pt x="25" y="265"/>
                    <a:pt x="25" y="265"/>
                    <a:pt x="25" y="265"/>
                  </a:cubicBezTo>
                  <a:cubicBezTo>
                    <a:pt x="25" y="265"/>
                    <a:pt x="25" y="265"/>
                    <a:pt x="25" y="265"/>
                  </a:cubicBezTo>
                  <a:cubicBezTo>
                    <a:pt x="26" y="264"/>
                    <a:pt x="26" y="264"/>
                    <a:pt x="26" y="264"/>
                  </a:cubicBezTo>
                  <a:cubicBezTo>
                    <a:pt x="26" y="265"/>
                    <a:pt x="26" y="265"/>
                    <a:pt x="26" y="265"/>
                  </a:cubicBezTo>
                  <a:cubicBezTo>
                    <a:pt x="25" y="266"/>
                    <a:pt x="25" y="266"/>
                    <a:pt x="25" y="266"/>
                  </a:cubicBezTo>
                  <a:cubicBezTo>
                    <a:pt x="25" y="267"/>
                    <a:pt x="25" y="267"/>
                    <a:pt x="25" y="267"/>
                  </a:cubicBezTo>
                  <a:cubicBezTo>
                    <a:pt x="25" y="266"/>
                    <a:pt x="25" y="266"/>
                    <a:pt x="25" y="266"/>
                  </a:cubicBezTo>
                  <a:cubicBezTo>
                    <a:pt x="26" y="267"/>
                    <a:pt x="26" y="267"/>
                    <a:pt x="26" y="267"/>
                  </a:cubicBezTo>
                  <a:cubicBezTo>
                    <a:pt x="27" y="267"/>
                    <a:pt x="27" y="267"/>
                    <a:pt x="27" y="267"/>
                  </a:cubicBezTo>
                  <a:cubicBezTo>
                    <a:pt x="27" y="268"/>
                    <a:pt x="27" y="268"/>
                    <a:pt x="27" y="268"/>
                  </a:cubicBezTo>
                  <a:cubicBezTo>
                    <a:pt x="28" y="268"/>
                    <a:pt x="28" y="268"/>
                    <a:pt x="28" y="268"/>
                  </a:cubicBezTo>
                  <a:cubicBezTo>
                    <a:pt x="28" y="269"/>
                    <a:pt x="28" y="269"/>
                    <a:pt x="28" y="269"/>
                  </a:cubicBezTo>
                  <a:cubicBezTo>
                    <a:pt x="28" y="270"/>
                    <a:pt x="28" y="270"/>
                    <a:pt x="28" y="270"/>
                  </a:cubicBezTo>
                  <a:cubicBezTo>
                    <a:pt x="29" y="270"/>
                    <a:pt x="29" y="270"/>
                    <a:pt x="29" y="270"/>
                  </a:cubicBezTo>
                  <a:cubicBezTo>
                    <a:pt x="29" y="270"/>
                    <a:pt x="29" y="270"/>
                    <a:pt x="29" y="270"/>
                  </a:cubicBezTo>
                  <a:cubicBezTo>
                    <a:pt x="30" y="270"/>
                    <a:pt x="30" y="270"/>
                    <a:pt x="30" y="270"/>
                  </a:cubicBezTo>
                  <a:cubicBezTo>
                    <a:pt x="31" y="270"/>
                    <a:pt x="31" y="270"/>
                    <a:pt x="31" y="270"/>
                  </a:cubicBezTo>
                  <a:cubicBezTo>
                    <a:pt x="29" y="271"/>
                    <a:pt x="29" y="271"/>
                    <a:pt x="29" y="271"/>
                  </a:cubicBezTo>
                  <a:cubicBezTo>
                    <a:pt x="31" y="273"/>
                    <a:pt x="31" y="273"/>
                    <a:pt x="31" y="273"/>
                  </a:cubicBezTo>
                  <a:cubicBezTo>
                    <a:pt x="32" y="273"/>
                    <a:pt x="32" y="273"/>
                    <a:pt x="32" y="273"/>
                  </a:cubicBezTo>
                  <a:cubicBezTo>
                    <a:pt x="32" y="274"/>
                    <a:pt x="32" y="274"/>
                    <a:pt x="32" y="274"/>
                  </a:cubicBezTo>
                  <a:cubicBezTo>
                    <a:pt x="35" y="275"/>
                    <a:pt x="35" y="275"/>
                    <a:pt x="35" y="275"/>
                  </a:cubicBezTo>
                  <a:cubicBezTo>
                    <a:pt x="35" y="275"/>
                    <a:pt x="35" y="275"/>
                    <a:pt x="35" y="275"/>
                  </a:cubicBezTo>
                  <a:cubicBezTo>
                    <a:pt x="36" y="275"/>
                    <a:pt x="36" y="275"/>
                    <a:pt x="36" y="275"/>
                  </a:cubicBezTo>
                  <a:cubicBezTo>
                    <a:pt x="35" y="273"/>
                    <a:pt x="35" y="273"/>
                    <a:pt x="35" y="273"/>
                  </a:cubicBezTo>
                  <a:cubicBezTo>
                    <a:pt x="36" y="272"/>
                    <a:pt x="36" y="272"/>
                    <a:pt x="36" y="272"/>
                  </a:cubicBezTo>
                  <a:cubicBezTo>
                    <a:pt x="35" y="271"/>
                    <a:pt x="35" y="271"/>
                    <a:pt x="35" y="271"/>
                  </a:cubicBezTo>
                  <a:cubicBezTo>
                    <a:pt x="35" y="270"/>
                    <a:pt x="35" y="270"/>
                    <a:pt x="35" y="270"/>
                  </a:cubicBezTo>
                  <a:cubicBezTo>
                    <a:pt x="35" y="269"/>
                    <a:pt x="35" y="269"/>
                    <a:pt x="35" y="269"/>
                  </a:cubicBezTo>
                  <a:cubicBezTo>
                    <a:pt x="33" y="267"/>
                    <a:pt x="33" y="267"/>
                    <a:pt x="33" y="267"/>
                  </a:cubicBezTo>
                  <a:cubicBezTo>
                    <a:pt x="32" y="265"/>
                    <a:pt x="32" y="265"/>
                    <a:pt x="32" y="265"/>
                  </a:cubicBezTo>
                  <a:cubicBezTo>
                    <a:pt x="31" y="264"/>
                    <a:pt x="31" y="264"/>
                    <a:pt x="31" y="264"/>
                  </a:cubicBezTo>
                  <a:cubicBezTo>
                    <a:pt x="31" y="262"/>
                    <a:pt x="31" y="262"/>
                    <a:pt x="31" y="262"/>
                  </a:cubicBezTo>
                  <a:cubicBezTo>
                    <a:pt x="31" y="262"/>
                    <a:pt x="31" y="262"/>
                    <a:pt x="31" y="262"/>
                  </a:cubicBezTo>
                  <a:cubicBezTo>
                    <a:pt x="30" y="262"/>
                    <a:pt x="30" y="262"/>
                    <a:pt x="30" y="262"/>
                  </a:cubicBezTo>
                  <a:cubicBezTo>
                    <a:pt x="28" y="261"/>
                    <a:pt x="28" y="261"/>
                    <a:pt x="28" y="261"/>
                  </a:cubicBezTo>
                  <a:cubicBezTo>
                    <a:pt x="27" y="261"/>
                    <a:pt x="27" y="261"/>
                    <a:pt x="27" y="261"/>
                  </a:cubicBezTo>
                  <a:cubicBezTo>
                    <a:pt x="27" y="261"/>
                    <a:pt x="27" y="261"/>
                    <a:pt x="27" y="261"/>
                  </a:cubicBezTo>
                  <a:cubicBezTo>
                    <a:pt x="26" y="260"/>
                    <a:pt x="26" y="260"/>
                    <a:pt x="26" y="260"/>
                  </a:cubicBezTo>
                  <a:cubicBezTo>
                    <a:pt x="25" y="259"/>
                    <a:pt x="25" y="259"/>
                    <a:pt x="25" y="259"/>
                  </a:cubicBezTo>
                  <a:cubicBezTo>
                    <a:pt x="24" y="259"/>
                    <a:pt x="24" y="259"/>
                    <a:pt x="24" y="259"/>
                  </a:cubicBezTo>
                  <a:cubicBezTo>
                    <a:pt x="24" y="258"/>
                    <a:pt x="24" y="258"/>
                    <a:pt x="24" y="258"/>
                  </a:cubicBezTo>
                  <a:cubicBezTo>
                    <a:pt x="23" y="258"/>
                    <a:pt x="23" y="258"/>
                    <a:pt x="23" y="258"/>
                  </a:cubicBezTo>
                  <a:cubicBezTo>
                    <a:pt x="22" y="257"/>
                    <a:pt x="22" y="257"/>
                    <a:pt x="22" y="257"/>
                  </a:cubicBezTo>
                  <a:cubicBezTo>
                    <a:pt x="21" y="257"/>
                    <a:pt x="21" y="257"/>
                    <a:pt x="21" y="257"/>
                  </a:cubicBezTo>
                  <a:cubicBezTo>
                    <a:pt x="21" y="257"/>
                    <a:pt x="21" y="257"/>
                    <a:pt x="21" y="257"/>
                  </a:cubicBezTo>
                  <a:cubicBezTo>
                    <a:pt x="20" y="257"/>
                    <a:pt x="20" y="257"/>
                    <a:pt x="20" y="257"/>
                  </a:cubicBezTo>
                  <a:close/>
                  <a:moveTo>
                    <a:pt x="28" y="259"/>
                  </a:moveTo>
                  <a:cubicBezTo>
                    <a:pt x="28" y="259"/>
                    <a:pt x="28" y="259"/>
                    <a:pt x="28" y="259"/>
                  </a:cubicBezTo>
                  <a:cubicBezTo>
                    <a:pt x="29" y="258"/>
                    <a:pt x="29" y="258"/>
                    <a:pt x="29" y="258"/>
                  </a:cubicBezTo>
                  <a:cubicBezTo>
                    <a:pt x="29" y="259"/>
                    <a:pt x="29" y="259"/>
                    <a:pt x="29" y="259"/>
                  </a:cubicBezTo>
                  <a:cubicBezTo>
                    <a:pt x="29" y="259"/>
                    <a:pt x="29" y="259"/>
                    <a:pt x="29" y="259"/>
                  </a:cubicBezTo>
                  <a:cubicBezTo>
                    <a:pt x="28" y="259"/>
                    <a:pt x="28" y="259"/>
                    <a:pt x="28" y="259"/>
                  </a:cubicBezTo>
                  <a:cubicBezTo>
                    <a:pt x="28" y="259"/>
                    <a:pt x="28" y="259"/>
                    <a:pt x="28" y="259"/>
                  </a:cubicBezTo>
                  <a:close/>
                  <a:moveTo>
                    <a:pt x="27" y="258"/>
                  </a:moveTo>
                  <a:cubicBezTo>
                    <a:pt x="28" y="258"/>
                    <a:pt x="28" y="258"/>
                    <a:pt x="28" y="258"/>
                  </a:cubicBezTo>
                  <a:cubicBezTo>
                    <a:pt x="28" y="258"/>
                    <a:pt x="28" y="258"/>
                    <a:pt x="28" y="258"/>
                  </a:cubicBezTo>
                  <a:cubicBezTo>
                    <a:pt x="27" y="258"/>
                    <a:pt x="27" y="258"/>
                    <a:pt x="27" y="258"/>
                  </a:cubicBezTo>
                  <a:close/>
                  <a:moveTo>
                    <a:pt x="22" y="240"/>
                  </a:moveTo>
                  <a:cubicBezTo>
                    <a:pt x="22" y="241"/>
                    <a:pt x="22" y="241"/>
                    <a:pt x="22" y="241"/>
                  </a:cubicBezTo>
                  <a:cubicBezTo>
                    <a:pt x="22" y="241"/>
                    <a:pt x="22" y="241"/>
                    <a:pt x="22" y="241"/>
                  </a:cubicBezTo>
                  <a:cubicBezTo>
                    <a:pt x="22" y="240"/>
                    <a:pt x="22" y="240"/>
                    <a:pt x="22" y="240"/>
                  </a:cubicBezTo>
                  <a:close/>
                  <a:moveTo>
                    <a:pt x="24" y="249"/>
                  </a:moveTo>
                  <a:cubicBezTo>
                    <a:pt x="24" y="248"/>
                    <a:pt x="24" y="248"/>
                    <a:pt x="24" y="248"/>
                  </a:cubicBezTo>
                  <a:cubicBezTo>
                    <a:pt x="25" y="248"/>
                    <a:pt x="25" y="248"/>
                    <a:pt x="25" y="248"/>
                  </a:cubicBezTo>
                  <a:cubicBezTo>
                    <a:pt x="25" y="248"/>
                    <a:pt x="25" y="248"/>
                    <a:pt x="25" y="248"/>
                  </a:cubicBezTo>
                  <a:cubicBezTo>
                    <a:pt x="25" y="249"/>
                    <a:pt x="25" y="249"/>
                    <a:pt x="25" y="249"/>
                  </a:cubicBezTo>
                  <a:cubicBezTo>
                    <a:pt x="24" y="249"/>
                    <a:pt x="24" y="249"/>
                    <a:pt x="24" y="249"/>
                  </a:cubicBezTo>
                  <a:close/>
                  <a:moveTo>
                    <a:pt x="24" y="251"/>
                  </a:moveTo>
                  <a:cubicBezTo>
                    <a:pt x="23" y="252"/>
                    <a:pt x="23" y="252"/>
                    <a:pt x="23" y="252"/>
                  </a:cubicBezTo>
                  <a:cubicBezTo>
                    <a:pt x="24" y="253"/>
                    <a:pt x="24" y="253"/>
                    <a:pt x="24" y="253"/>
                  </a:cubicBezTo>
                  <a:cubicBezTo>
                    <a:pt x="24" y="253"/>
                    <a:pt x="24" y="253"/>
                    <a:pt x="24" y="253"/>
                  </a:cubicBezTo>
                  <a:cubicBezTo>
                    <a:pt x="24" y="252"/>
                    <a:pt x="24" y="252"/>
                    <a:pt x="24" y="252"/>
                  </a:cubicBezTo>
                  <a:cubicBezTo>
                    <a:pt x="24" y="251"/>
                    <a:pt x="24" y="251"/>
                    <a:pt x="24" y="251"/>
                  </a:cubicBezTo>
                  <a:close/>
                  <a:moveTo>
                    <a:pt x="25" y="250"/>
                  </a:moveTo>
                  <a:cubicBezTo>
                    <a:pt x="25" y="249"/>
                    <a:pt x="25" y="249"/>
                    <a:pt x="25" y="249"/>
                  </a:cubicBezTo>
                  <a:cubicBezTo>
                    <a:pt x="25" y="249"/>
                    <a:pt x="25" y="249"/>
                    <a:pt x="25" y="249"/>
                  </a:cubicBezTo>
                  <a:cubicBezTo>
                    <a:pt x="24" y="250"/>
                    <a:pt x="24" y="250"/>
                    <a:pt x="24" y="250"/>
                  </a:cubicBezTo>
                  <a:cubicBezTo>
                    <a:pt x="24" y="250"/>
                    <a:pt x="24" y="250"/>
                    <a:pt x="24" y="250"/>
                  </a:cubicBezTo>
                  <a:cubicBezTo>
                    <a:pt x="24" y="250"/>
                    <a:pt x="24" y="250"/>
                    <a:pt x="24" y="250"/>
                  </a:cubicBezTo>
                  <a:cubicBezTo>
                    <a:pt x="24" y="250"/>
                    <a:pt x="25" y="250"/>
                    <a:pt x="25" y="250"/>
                  </a:cubicBezTo>
                  <a:close/>
                  <a:moveTo>
                    <a:pt x="26" y="249"/>
                  </a:moveTo>
                  <a:cubicBezTo>
                    <a:pt x="27" y="248"/>
                    <a:pt x="27" y="248"/>
                    <a:pt x="27" y="248"/>
                  </a:cubicBezTo>
                  <a:cubicBezTo>
                    <a:pt x="27" y="248"/>
                    <a:pt x="27" y="248"/>
                    <a:pt x="27" y="248"/>
                  </a:cubicBezTo>
                  <a:cubicBezTo>
                    <a:pt x="28" y="247"/>
                    <a:pt x="28" y="247"/>
                    <a:pt x="28" y="247"/>
                  </a:cubicBezTo>
                  <a:cubicBezTo>
                    <a:pt x="29" y="247"/>
                    <a:pt x="29" y="247"/>
                    <a:pt x="29" y="247"/>
                  </a:cubicBezTo>
                  <a:cubicBezTo>
                    <a:pt x="29" y="247"/>
                    <a:pt x="29" y="247"/>
                    <a:pt x="29" y="247"/>
                  </a:cubicBezTo>
                  <a:cubicBezTo>
                    <a:pt x="28" y="249"/>
                    <a:pt x="28" y="249"/>
                    <a:pt x="28" y="249"/>
                  </a:cubicBezTo>
                  <a:cubicBezTo>
                    <a:pt x="27" y="249"/>
                    <a:pt x="27" y="249"/>
                    <a:pt x="27" y="249"/>
                  </a:cubicBezTo>
                  <a:cubicBezTo>
                    <a:pt x="26" y="249"/>
                    <a:pt x="26" y="249"/>
                    <a:pt x="26" y="249"/>
                  </a:cubicBezTo>
                  <a:cubicBezTo>
                    <a:pt x="26" y="249"/>
                    <a:pt x="26" y="249"/>
                    <a:pt x="26" y="249"/>
                  </a:cubicBezTo>
                  <a:close/>
                  <a:moveTo>
                    <a:pt x="25" y="245"/>
                  </a:moveTo>
                  <a:cubicBezTo>
                    <a:pt x="25" y="244"/>
                    <a:pt x="25" y="244"/>
                    <a:pt x="25" y="244"/>
                  </a:cubicBezTo>
                  <a:cubicBezTo>
                    <a:pt x="26" y="244"/>
                    <a:pt x="26" y="244"/>
                    <a:pt x="26" y="244"/>
                  </a:cubicBezTo>
                  <a:cubicBezTo>
                    <a:pt x="26" y="244"/>
                    <a:pt x="26" y="244"/>
                    <a:pt x="26" y="244"/>
                  </a:cubicBezTo>
                  <a:cubicBezTo>
                    <a:pt x="25" y="245"/>
                    <a:pt x="25" y="245"/>
                    <a:pt x="25" y="245"/>
                  </a:cubicBezTo>
                  <a:cubicBezTo>
                    <a:pt x="25" y="245"/>
                    <a:pt x="25" y="245"/>
                    <a:pt x="25" y="245"/>
                  </a:cubicBezTo>
                  <a:cubicBezTo>
                    <a:pt x="25" y="245"/>
                    <a:pt x="25" y="245"/>
                    <a:pt x="25" y="245"/>
                  </a:cubicBezTo>
                  <a:close/>
                  <a:moveTo>
                    <a:pt x="23" y="245"/>
                  </a:moveTo>
                  <a:cubicBezTo>
                    <a:pt x="24" y="245"/>
                    <a:pt x="24" y="245"/>
                    <a:pt x="24" y="245"/>
                  </a:cubicBezTo>
                  <a:cubicBezTo>
                    <a:pt x="24" y="245"/>
                    <a:pt x="24" y="245"/>
                    <a:pt x="24" y="245"/>
                  </a:cubicBezTo>
                  <a:cubicBezTo>
                    <a:pt x="24" y="244"/>
                    <a:pt x="24" y="244"/>
                    <a:pt x="24" y="244"/>
                  </a:cubicBezTo>
                  <a:cubicBezTo>
                    <a:pt x="23" y="245"/>
                    <a:pt x="23" y="245"/>
                    <a:pt x="23" y="245"/>
                  </a:cubicBezTo>
                  <a:close/>
                  <a:moveTo>
                    <a:pt x="22" y="243"/>
                  </a:moveTo>
                  <a:cubicBezTo>
                    <a:pt x="22" y="244"/>
                    <a:pt x="22" y="244"/>
                    <a:pt x="22" y="244"/>
                  </a:cubicBezTo>
                  <a:cubicBezTo>
                    <a:pt x="22" y="244"/>
                    <a:pt x="22" y="244"/>
                    <a:pt x="22" y="244"/>
                  </a:cubicBezTo>
                  <a:cubicBezTo>
                    <a:pt x="22" y="245"/>
                    <a:pt x="22" y="245"/>
                    <a:pt x="22" y="245"/>
                  </a:cubicBezTo>
                  <a:cubicBezTo>
                    <a:pt x="23" y="244"/>
                    <a:pt x="23" y="244"/>
                    <a:pt x="23" y="244"/>
                  </a:cubicBezTo>
                  <a:cubicBezTo>
                    <a:pt x="22" y="243"/>
                    <a:pt x="22" y="243"/>
                    <a:pt x="22" y="243"/>
                  </a:cubicBezTo>
                  <a:cubicBezTo>
                    <a:pt x="22" y="243"/>
                    <a:pt x="22" y="243"/>
                    <a:pt x="22" y="243"/>
                  </a:cubicBezTo>
                  <a:close/>
                  <a:moveTo>
                    <a:pt x="23" y="242"/>
                  </a:moveTo>
                  <a:cubicBezTo>
                    <a:pt x="23" y="242"/>
                    <a:pt x="23" y="242"/>
                    <a:pt x="23" y="242"/>
                  </a:cubicBezTo>
                  <a:cubicBezTo>
                    <a:pt x="23" y="242"/>
                    <a:pt x="23" y="242"/>
                    <a:pt x="23" y="242"/>
                  </a:cubicBezTo>
                  <a:cubicBezTo>
                    <a:pt x="23" y="243"/>
                    <a:pt x="23" y="243"/>
                    <a:pt x="23" y="243"/>
                  </a:cubicBezTo>
                  <a:cubicBezTo>
                    <a:pt x="24" y="243"/>
                    <a:pt x="24" y="243"/>
                    <a:pt x="24" y="243"/>
                  </a:cubicBezTo>
                  <a:cubicBezTo>
                    <a:pt x="25" y="242"/>
                    <a:pt x="25" y="242"/>
                    <a:pt x="25" y="242"/>
                  </a:cubicBezTo>
                  <a:cubicBezTo>
                    <a:pt x="24" y="243"/>
                    <a:pt x="24" y="243"/>
                    <a:pt x="24" y="243"/>
                  </a:cubicBezTo>
                  <a:cubicBezTo>
                    <a:pt x="24" y="244"/>
                    <a:pt x="24" y="244"/>
                    <a:pt x="24" y="244"/>
                  </a:cubicBezTo>
                  <a:cubicBezTo>
                    <a:pt x="25" y="243"/>
                    <a:pt x="25" y="243"/>
                    <a:pt x="25" y="243"/>
                  </a:cubicBezTo>
                  <a:cubicBezTo>
                    <a:pt x="25" y="241"/>
                    <a:pt x="25" y="241"/>
                    <a:pt x="25" y="241"/>
                  </a:cubicBezTo>
                  <a:cubicBezTo>
                    <a:pt x="24" y="241"/>
                    <a:pt x="24" y="241"/>
                    <a:pt x="24" y="241"/>
                  </a:cubicBezTo>
                  <a:cubicBezTo>
                    <a:pt x="23" y="241"/>
                    <a:pt x="23" y="241"/>
                    <a:pt x="23" y="241"/>
                  </a:cubicBezTo>
                  <a:cubicBezTo>
                    <a:pt x="23" y="242"/>
                    <a:pt x="23" y="242"/>
                    <a:pt x="23" y="242"/>
                  </a:cubicBezTo>
                  <a:close/>
                  <a:moveTo>
                    <a:pt x="23" y="240"/>
                  </a:moveTo>
                  <a:cubicBezTo>
                    <a:pt x="23" y="241"/>
                    <a:pt x="23" y="241"/>
                    <a:pt x="23" y="241"/>
                  </a:cubicBezTo>
                  <a:cubicBezTo>
                    <a:pt x="23" y="240"/>
                    <a:pt x="23" y="240"/>
                    <a:pt x="23" y="240"/>
                  </a:cubicBezTo>
                  <a:cubicBezTo>
                    <a:pt x="23" y="240"/>
                    <a:pt x="23" y="240"/>
                    <a:pt x="23" y="240"/>
                  </a:cubicBezTo>
                  <a:cubicBezTo>
                    <a:pt x="23" y="240"/>
                    <a:pt x="23" y="240"/>
                    <a:pt x="23" y="240"/>
                  </a:cubicBezTo>
                  <a:close/>
                  <a:moveTo>
                    <a:pt x="24" y="239"/>
                  </a:moveTo>
                  <a:cubicBezTo>
                    <a:pt x="25" y="238"/>
                    <a:pt x="25" y="238"/>
                    <a:pt x="25" y="238"/>
                  </a:cubicBezTo>
                  <a:cubicBezTo>
                    <a:pt x="25" y="237"/>
                    <a:pt x="25" y="237"/>
                    <a:pt x="25" y="237"/>
                  </a:cubicBezTo>
                  <a:cubicBezTo>
                    <a:pt x="26" y="237"/>
                    <a:pt x="26" y="237"/>
                    <a:pt x="26" y="237"/>
                  </a:cubicBezTo>
                  <a:cubicBezTo>
                    <a:pt x="26" y="238"/>
                    <a:pt x="26" y="238"/>
                    <a:pt x="26" y="238"/>
                  </a:cubicBezTo>
                  <a:cubicBezTo>
                    <a:pt x="25" y="238"/>
                    <a:pt x="25" y="238"/>
                    <a:pt x="25" y="238"/>
                  </a:cubicBezTo>
                  <a:cubicBezTo>
                    <a:pt x="24" y="239"/>
                    <a:pt x="24" y="239"/>
                    <a:pt x="24" y="239"/>
                  </a:cubicBezTo>
                  <a:close/>
                  <a:moveTo>
                    <a:pt x="19" y="236"/>
                  </a:moveTo>
                  <a:cubicBezTo>
                    <a:pt x="21" y="238"/>
                    <a:pt x="21" y="238"/>
                    <a:pt x="21" y="238"/>
                  </a:cubicBezTo>
                  <a:cubicBezTo>
                    <a:pt x="21" y="240"/>
                    <a:pt x="21" y="240"/>
                    <a:pt x="21" y="240"/>
                  </a:cubicBezTo>
                  <a:cubicBezTo>
                    <a:pt x="21" y="240"/>
                    <a:pt x="21" y="240"/>
                    <a:pt x="21" y="240"/>
                  </a:cubicBezTo>
                  <a:cubicBezTo>
                    <a:pt x="20" y="240"/>
                    <a:pt x="20" y="240"/>
                    <a:pt x="20" y="240"/>
                  </a:cubicBezTo>
                  <a:cubicBezTo>
                    <a:pt x="20" y="239"/>
                    <a:pt x="20" y="239"/>
                    <a:pt x="20" y="239"/>
                  </a:cubicBezTo>
                  <a:cubicBezTo>
                    <a:pt x="19" y="238"/>
                    <a:pt x="19" y="238"/>
                    <a:pt x="19" y="238"/>
                  </a:cubicBezTo>
                  <a:cubicBezTo>
                    <a:pt x="19" y="237"/>
                    <a:pt x="19" y="237"/>
                    <a:pt x="19" y="237"/>
                  </a:cubicBezTo>
                  <a:cubicBezTo>
                    <a:pt x="19" y="237"/>
                    <a:pt x="19" y="236"/>
                    <a:pt x="19" y="236"/>
                  </a:cubicBezTo>
                  <a:close/>
                  <a:moveTo>
                    <a:pt x="21" y="236"/>
                  </a:moveTo>
                  <a:cubicBezTo>
                    <a:pt x="21" y="237"/>
                    <a:pt x="21" y="237"/>
                    <a:pt x="21" y="237"/>
                  </a:cubicBezTo>
                  <a:cubicBezTo>
                    <a:pt x="21" y="238"/>
                    <a:pt x="21" y="238"/>
                    <a:pt x="21" y="238"/>
                  </a:cubicBezTo>
                  <a:cubicBezTo>
                    <a:pt x="21" y="239"/>
                    <a:pt x="21" y="239"/>
                    <a:pt x="21" y="239"/>
                  </a:cubicBezTo>
                  <a:cubicBezTo>
                    <a:pt x="22" y="239"/>
                    <a:pt x="22" y="239"/>
                    <a:pt x="22" y="239"/>
                  </a:cubicBezTo>
                  <a:cubicBezTo>
                    <a:pt x="22" y="238"/>
                    <a:pt x="22" y="238"/>
                    <a:pt x="22" y="238"/>
                  </a:cubicBezTo>
                  <a:cubicBezTo>
                    <a:pt x="22" y="237"/>
                    <a:pt x="22" y="237"/>
                    <a:pt x="22" y="237"/>
                  </a:cubicBezTo>
                  <a:cubicBezTo>
                    <a:pt x="21" y="236"/>
                    <a:pt x="21" y="236"/>
                    <a:pt x="21" y="236"/>
                  </a:cubicBezTo>
                  <a:cubicBezTo>
                    <a:pt x="21" y="235"/>
                    <a:pt x="21" y="235"/>
                    <a:pt x="21" y="235"/>
                  </a:cubicBezTo>
                  <a:cubicBezTo>
                    <a:pt x="21" y="236"/>
                    <a:pt x="21" y="236"/>
                    <a:pt x="21" y="236"/>
                  </a:cubicBezTo>
                  <a:close/>
                  <a:moveTo>
                    <a:pt x="19" y="235"/>
                  </a:moveTo>
                  <a:cubicBezTo>
                    <a:pt x="20" y="235"/>
                    <a:pt x="20" y="235"/>
                    <a:pt x="20" y="235"/>
                  </a:cubicBezTo>
                  <a:cubicBezTo>
                    <a:pt x="20" y="235"/>
                    <a:pt x="20" y="235"/>
                    <a:pt x="20" y="235"/>
                  </a:cubicBezTo>
                  <a:cubicBezTo>
                    <a:pt x="21" y="235"/>
                    <a:pt x="21" y="235"/>
                    <a:pt x="21" y="235"/>
                  </a:cubicBezTo>
                  <a:cubicBezTo>
                    <a:pt x="21" y="234"/>
                    <a:pt x="21" y="234"/>
                    <a:pt x="21" y="234"/>
                  </a:cubicBezTo>
                  <a:cubicBezTo>
                    <a:pt x="21" y="234"/>
                    <a:pt x="21" y="234"/>
                    <a:pt x="21" y="234"/>
                  </a:cubicBezTo>
                  <a:cubicBezTo>
                    <a:pt x="19" y="234"/>
                    <a:pt x="19" y="234"/>
                    <a:pt x="19" y="234"/>
                  </a:cubicBezTo>
                  <a:cubicBezTo>
                    <a:pt x="19" y="235"/>
                    <a:pt x="19" y="235"/>
                    <a:pt x="19" y="235"/>
                  </a:cubicBezTo>
                  <a:close/>
                  <a:moveTo>
                    <a:pt x="10" y="235"/>
                  </a:moveTo>
                  <a:cubicBezTo>
                    <a:pt x="9" y="234"/>
                    <a:pt x="9" y="234"/>
                    <a:pt x="9" y="234"/>
                  </a:cubicBezTo>
                  <a:cubicBezTo>
                    <a:pt x="11" y="232"/>
                    <a:pt x="11" y="232"/>
                    <a:pt x="11" y="232"/>
                  </a:cubicBezTo>
                  <a:cubicBezTo>
                    <a:pt x="12" y="232"/>
                    <a:pt x="12" y="232"/>
                    <a:pt x="12" y="232"/>
                  </a:cubicBezTo>
                  <a:cubicBezTo>
                    <a:pt x="12" y="233"/>
                    <a:pt x="12" y="233"/>
                    <a:pt x="12" y="233"/>
                  </a:cubicBezTo>
                  <a:cubicBezTo>
                    <a:pt x="12" y="233"/>
                    <a:pt x="12" y="233"/>
                    <a:pt x="12" y="233"/>
                  </a:cubicBezTo>
                  <a:cubicBezTo>
                    <a:pt x="13" y="232"/>
                    <a:pt x="13" y="232"/>
                    <a:pt x="13" y="232"/>
                  </a:cubicBezTo>
                  <a:cubicBezTo>
                    <a:pt x="14" y="233"/>
                    <a:pt x="14" y="233"/>
                    <a:pt x="14" y="233"/>
                  </a:cubicBezTo>
                  <a:cubicBezTo>
                    <a:pt x="14" y="233"/>
                    <a:pt x="14" y="233"/>
                    <a:pt x="14" y="233"/>
                  </a:cubicBezTo>
                  <a:cubicBezTo>
                    <a:pt x="14" y="234"/>
                    <a:pt x="14" y="234"/>
                    <a:pt x="14" y="234"/>
                  </a:cubicBezTo>
                  <a:cubicBezTo>
                    <a:pt x="13" y="235"/>
                    <a:pt x="13" y="235"/>
                    <a:pt x="13" y="235"/>
                  </a:cubicBezTo>
                  <a:cubicBezTo>
                    <a:pt x="11" y="235"/>
                    <a:pt x="11" y="235"/>
                    <a:pt x="11" y="235"/>
                  </a:cubicBezTo>
                  <a:cubicBezTo>
                    <a:pt x="12" y="236"/>
                    <a:pt x="12" y="236"/>
                    <a:pt x="12" y="236"/>
                  </a:cubicBezTo>
                  <a:cubicBezTo>
                    <a:pt x="12" y="236"/>
                    <a:pt x="12" y="236"/>
                    <a:pt x="12" y="236"/>
                  </a:cubicBezTo>
                  <a:cubicBezTo>
                    <a:pt x="13" y="236"/>
                    <a:pt x="13" y="236"/>
                    <a:pt x="13" y="236"/>
                  </a:cubicBezTo>
                  <a:cubicBezTo>
                    <a:pt x="13" y="235"/>
                    <a:pt x="13" y="235"/>
                    <a:pt x="13" y="235"/>
                  </a:cubicBezTo>
                  <a:cubicBezTo>
                    <a:pt x="14" y="233"/>
                    <a:pt x="14" y="233"/>
                    <a:pt x="14" y="233"/>
                  </a:cubicBezTo>
                  <a:cubicBezTo>
                    <a:pt x="16" y="233"/>
                    <a:pt x="16" y="233"/>
                    <a:pt x="16" y="233"/>
                  </a:cubicBezTo>
                  <a:cubicBezTo>
                    <a:pt x="16" y="233"/>
                    <a:pt x="16" y="233"/>
                    <a:pt x="16" y="233"/>
                  </a:cubicBezTo>
                  <a:cubicBezTo>
                    <a:pt x="15" y="234"/>
                    <a:pt x="15" y="234"/>
                    <a:pt x="15" y="234"/>
                  </a:cubicBezTo>
                  <a:cubicBezTo>
                    <a:pt x="14" y="236"/>
                    <a:pt x="14" y="236"/>
                    <a:pt x="14" y="236"/>
                  </a:cubicBezTo>
                  <a:cubicBezTo>
                    <a:pt x="14" y="237"/>
                    <a:pt x="14" y="237"/>
                    <a:pt x="14" y="237"/>
                  </a:cubicBezTo>
                  <a:cubicBezTo>
                    <a:pt x="13" y="238"/>
                    <a:pt x="13" y="238"/>
                    <a:pt x="13" y="238"/>
                  </a:cubicBezTo>
                  <a:cubicBezTo>
                    <a:pt x="12" y="239"/>
                    <a:pt x="12" y="239"/>
                    <a:pt x="12" y="239"/>
                  </a:cubicBezTo>
                  <a:cubicBezTo>
                    <a:pt x="12" y="239"/>
                    <a:pt x="12" y="239"/>
                    <a:pt x="12" y="239"/>
                  </a:cubicBezTo>
                  <a:cubicBezTo>
                    <a:pt x="11" y="239"/>
                    <a:pt x="11" y="239"/>
                    <a:pt x="11" y="239"/>
                  </a:cubicBezTo>
                  <a:cubicBezTo>
                    <a:pt x="12" y="239"/>
                    <a:pt x="12" y="239"/>
                    <a:pt x="12" y="239"/>
                  </a:cubicBezTo>
                  <a:cubicBezTo>
                    <a:pt x="12" y="239"/>
                    <a:pt x="12" y="239"/>
                    <a:pt x="12" y="239"/>
                  </a:cubicBezTo>
                  <a:cubicBezTo>
                    <a:pt x="13" y="239"/>
                    <a:pt x="13" y="239"/>
                    <a:pt x="13" y="239"/>
                  </a:cubicBezTo>
                  <a:cubicBezTo>
                    <a:pt x="13" y="240"/>
                    <a:pt x="13" y="240"/>
                    <a:pt x="13" y="240"/>
                  </a:cubicBezTo>
                  <a:cubicBezTo>
                    <a:pt x="12" y="240"/>
                    <a:pt x="12" y="240"/>
                    <a:pt x="12" y="240"/>
                  </a:cubicBezTo>
                  <a:cubicBezTo>
                    <a:pt x="12" y="241"/>
                    <a:pt x="12" y="241"/>
                    <a:pt x="12" y="241"/>
                  </a:cubicBezTo>
                  <a:cubicBezTo>
                    <a:pt x="12" y="242"/>
                    <a:pt x="12" y="242"/>
                    <a:pt x="12" y="242"/>
                  </a:cubicBezTo>
                  <a:cubicBezTo>
                    <a:pt x="12" y="243"/>
                    <a:pt x="12" y="243"/>
                    <a:pt x="12" y="243"/>
                  </a:cubicBezTo>
                  <a:cubicBezTo>
                    <a:pt x="12" y="244"/>
                    <a:pt x="12" y="244"/>
                    <a:pt x="12" y="244"/>
                  </a:cubicBezTo>
                  <a:cubicBezTo>
                    <a:pt x="12" y="245"/>
                    <a:pt x="12" y="245"/>
                    <a:pt x="12" y="245"/>
                  </a:cubicBezTo>
                  <a:cubicBezTo>
                    <a:pt x="13" y="245"/>
                    <a:pt x="13" y="245"/>
                    <a:pt x="13" y="245"/>
                  </a:cubicBezTo>
                  <a:cubicBezTo>
                    <a:pt x="14" y="246"/>
                    <a:pt x="14" y="246"/>
                    <a:pt x="14" y="246"/>
                  </a:cubicBezTo>
                  <a:cubicBezTo>
                    <a:pt x="13" y="247"/>
                    <a:pt x="13" y="247"/>
                    <a:pt x="13" y="247"/>
                  </a:cubicBezTo>
                  <a:cubicBezTo>
                    <a:pt x="12" y="246"/>
                    <a:pt x="12" y="246"/>
                    <a:pt x="12" y="246"/>
                  </a:cubicBezTo>
                  <a:cubicBezTo>
                    <a:pt x="11" y="244"/>
                    <a:pt x="11" y="244"/>
                    <a:pt x="11" y="244"/>
                  </a:cubicBezTo>
                  <a:cubicBezTo>
                    <a:pt x="10" y="243"/>
                    <a:pt x="10" y="243"/>
                    <a:pt x="10" y="243"/>
                  </a:cubicBezTo>
                  <a:cubicBezTo>
                    <a:pt x="11" y="242"/>
                    <a:pt x="11" y="242"/>
                    <a:pt x="11" y="242"/>
                  </a:cubicBezTo>
                  <a:cubicBezTo>
                    <a:pt x="10" y="242"/>
                    <a:pt x="10" y="242"/>
                    <a:pt x="10" y="242"/>
                  </a:cubicBezTo>
                  <a:cubicBezTo>
                    <a:pt x="9" y="241"/>
                    <a:pt x="9" y="241"/>
                    <a:pt x="9" y="241"/>
                  </a:cubicBezTo>
                  <a:cubicBezTo>
                    <a:pt x="10" y="241"/>
                    <a:pt x="10" y="241"/>
                    <a:pt x="10" y="241"/>
                  </a:cubicBezTo>
                  <a:cubicBezTo>
                    <a:pt x="11" y="241"/>
                    <a:pt x="11" y="241"/>
                    <a:pt x="11" y="241"/>
                  </a:cubicBezTo>
                  <a:cubicBezTo>
                    <a:pt x="10" y="240"/>
                    <a:pt x="10" y="240"/>
                    <a:pt x="10" y="240"/>
                  </a:cubicBezTo>
                  <a:cubicBezTo>
                    <a:pt x="9" y="240"/>
                    <a:pt x="9" y="240"/>
                    <a:pt x="9" y="240"/>
                  </a:cubicBezTo>
                  <a:cubicBezTo>
                    <a:pt x="10" y="239"/>
                    <a:pt x="10" y="239"/>
                    <a:pt x="10" y="239"/>
                  </a:cubicBezTo>
                  <a:cubicBezTo>
                    <a:pt x="9" y="238"/>
                    <a:pt x="9" y="238"/>
                    <a:pt x="9" y="238"/>
                  </a:cubicBezTo>
                  <a:cubicBezTo>
                    <a:pt x="9" y="238"/>
                    <a:pt x="9" y="238"/>
                    <a:pt x="9" y="238"/>
                  </a:cubicBezTo>
                  <a:cubicBezTo>
                    <a:pt x="10" y="238"/>
                    <a:pt x="10" y="238"/>
                    <a:pt x="10" y="238"/>
                  </a:cubicBezTo>
                  <a:cubicBezTo>
                    <a:pt x="11" y="238"/>
                    <a:pt x="11" y="238"/>
                    <a:pt x="11" y="238"/>
                  </a:cubicBezTo>
                  <a:cubicBezTo>
                    <a:pt x="11" y="237"/>
                    <a:pt x="11" y="237"/>
                    <a:pt x="11" y="237"/>
                  </a:cubicBezTo>
                  <a:cubicBezTo>
                    <a:pt x="10" y="237"/>
                    <a:pt x="10" y="237"/>
                    <a:pt x="10" y="237"/>
                  </a:cubicBezTo>
                  <a:cubicBezTo>
                    <a:pt x="9" y="237"/>
                    <a:pt x="9" y="237"/>
                    <a:pt x="9" y="237"/>
                  </a:cubicBezTo>
                  <a:cubicBezTo>
                    <a:pt x="9" y="236"/>
                    <a:pt x="9" y="236"/>
                    <a:pt x="9" y="236"/>
                  </a:cubicBezTo>
                  <a:cubicBezTo>
                    <a:pt x="10" y="235"/>
                    <a:pt x="10" y="235"/>
                    <a:pt x="10" y="235"/>
                  </a:cubicBezTo>
                  <a:close/>
                  <a:moveTo>
                    <a:pt x="20" y="231"/>
                  </a:moveTo>
                  <a:cubicBezTo>
                    <a:pt x="20" y="230"/>
                    <a:pt x="20" y="230"/>
                    <a:pt x="20" y="230"/>
                  </a:cubicBezTo>
                  <a:cubicBezTo>
                    <a:pt x="21" y="230"/>
                    <a:pt x="21" y="230"/>
                    <a:pt x="21" y="230"/>
                  </a:cubicBezTo>
                  <a:cubicBezTo>
                    <a:pt x="21" y="230"/>
                    <a:pt x="21" y="230"/>
                    <a:pt x="21" y="230"/>
                  </a:cubicBezTo>
                  <a:cubicBezTo>
                    <a:pt x="20" y="231"/>
                    <a:pt x="20" y="231"/>
                    <a:pt x="20" y="231"/>
                  </a:cubicBezTo>
                  <a:close/>
                  <a:moveTo>
                    <a:pt x="111" y="109"/>
                  </a:moveTo>
                  <a:cubicBezTo>
                    <a:pt x="111" y="109"/>
                    <a:pt x="111" y="109"/>
                    <a:pt x="111" y="109"/>
                  </a:cubicBezTo>
                  <a:cubicBezTo>
                    <a:pt x="112" y="109"/>
                    <a:pt x="112" y="109"/>
                    <a:pt x="112" y="109"/>
                  </a:cubicBezTo>
                  <a:cubicBezTo>
                    <a:pt x="112" y="109"/>
                    <a:pt x="112" y="109"/>
                    <a:pt x="112" y="109"/>
                  </a:cubicBezTo>
                  <a:cubicBezTo>
                    <a:pt x="112" y="108"/>
                    <a:pt x="112" y="108"/>
                    <a:pt x="112" y="108"/>
                  </a:cubicBezTo>
                  <a:cubicBezTo>
                    <a:pt x="111" y="108"/>
                    <a:pt x="111" y="108"/>
                    <a:pt x="111" y="108"/>
                  </a:cubicBezTo>
                  <a:cubicBezTo>
                    <a:pt x="111" y="109"/>
                    <a:pt x="111" y="109"/>
                    <a:pt x="111" y="109"/>
                  </a:cubicBezTo>
                  <a:close/>
                  <a:moveTo>
                    <a:pt x="102" y="101"/>
                  </a:moveTo>
                  <a:cubicBezTo>
                    <a:pt x="103" y="101"/>
                    <a:pt x="103" y="101"/>
                    <a:pt x="103" y="101"/>
                  </a:cubicBezTo>
                  <a:cubicBezTo>
                    <a:pt x="103" y="101"/>
                    <a:pt x="103" y="101"/>
                    <a:pt x="103" y="101"/>
                  </a:cubicBezTo>
                  <a:cubicBezTo>
                    <a:pt x="103" y="100"/>
                    <a:pt x="103" y="100"/>
                    <a:pt x="103" y="100"/>
                  </a:cubicBezTo>
                  <a:cubicBezTo>
                    <a:pt x="103" y="100"/>
                    <a:pt x="103" y="100"/>
                    <a:pt x="103" y="100"/>
                  </a:cubicBezTo>
                  <a:cubicBezTo>
                    <a:pt x="102" y="101"/>
                    <a:pt x="102" y="101"/>
                    <a:pt x="102" y="101"/>
                  </a:cubicBezTo>
                  <a:close/>
                  <a:moveTo>
                    <a:pt x="71" y="103"/>
                  </a:moveTo>
                  <a:cubicBezTo>
                    <a:pt x="71" y="104"/>
                    <a:pt x="71" y="104"/>
                    <a:pt x="71" y="104"/>
                  </a:cubicBezTo>
                  <a:cubicBezTo>
                    <a:pt x="72" y="103"/>
                    <a:pt x="72" y="103"/>
                    <a:pt x="72" y="103"/>
                  </a:cubicBezTo>
                  <a:cubicBezTo>
                    <a:pt x="71" y="103"/>
                    <a:pt x="71" y="103"/>
                    <a:pt x="71" y="103"/>
                  </a:cubicBezTo>
                  <a:cubicBezTo>
                    <a:pt x="71" y="103"/>
                    <a:pt x="71" y="103"/>
                    <a:pt x="71" y="103"/>
                  </a:cubicBezTo>
                  <a:close/>
                  <a:moveTo>
                    <a:pt x="71" y="105"/>
                  </a:moveTo>
                  <a:cubicBezTo>
                    <a:pt x="71" y="104"/>
                    <a:pt x="71" y="104"/>
                    <a:pt x="71" y="104"/>
                  </a:cubicBezTo>
                  <a:cubicBezTo>
                    <a:pt x="71" y="104"/>
                    <a:pt x="71" y="104"/>
                    <a:pt x="71" y="104"/>
                  </a:cubicBezTo>
                  <a:cubicBezTo>
                    <a:pt x="71" y="105"/>
                    <a:pt x="71" y="105"/>
                    <a:pt x="71" y="105"/>
                  </a:cubicBezTo>
                  <a:cubicBezTo>
                    <a:pt x="71" y="105"/>
                    <a:pt x="71" y="105"/>
                    <a:pt x="71" y="105"/>
                  </a:cubicBezTo>
                  <a:close/>
                  <a:moveTo>
                    <a:pt x="69" y="107"/>
                  </a:moveTo>
                  <a:cubicBezTo>
                    <a:pt x="69" y="108"/>
                    <a:pt x="69" y="108"/>
                    <a:pt x="69" y="108"/>
                  </a:cubicBezTo>
                  <a:cubicBezTo>
                    <a:pt x="69" y="109"/>
                    <a:pt x="69" y="109"/>
                    <a:pt x="69" y="109"/>
                  </a:cubicBezTo>
                  <a:cubicBezTo>
                    <a:pt x="69" y="110"/>
                    <a:pt x="69" y="110"/>
                    <a:pt x="69" y="110"/>
                  </a:cubicBezTo>
                  <a:cubicBezTo>
                    <a:pt x="70" y="110"/>
                    <a:pt x="70" y="110"/>
                    <a:pt x="70" y="110"/>
                  </a:cubicBezTo>
                  <a:cubicBezTo>
                    <a:pt x="70" y="109"/>
                    <a:pt x="70" y="109"/>
                    <a:pt x="70" y="109"/>
                  </a:cubicBezTo>
                  <a:cubicBezTo>
                    <a:pt x="71" y="109"/>
                    <a:pt x="71" y="109"/>
                    <a:pt x="71" y="109"/>
                  </a:cubicBezTo>
                  <a:cubicBezTo>
                    <a:pt x="74" y="107"/>
                    <a:pt x="74" y="107"/>
                    <a:pt x="74" y="107"/>
                  </a:cubicBezTo>
                  <a:cubicBezTo>
                    <a:pt x="75" y="106"/>
                    <a:pt x="75" y="106"/>
                    <a:pt x="75" y="106"/>
                  </a:cubicBezTo>
                  <a:cubicBezTo>
                    <a:pt x="76" y="105"/>
                    <a:pt x="76" y="105"/>
                    <a:pt x="76" y="105"/>
                  </a:cubicBezTo>
                  <a:cubicBezTo>
                    <a:pt x="75" y="106"/>
                    <a:pt x="75" y="106"/>
                    <a:pt x="75" y="106"/>
                  </a:cubicBezTo>
                  <a:cubicBezTo>
                    <a:pt x="75" y="105"/>
                    <a:pt x="75" y="105"/>
                    <a:pt x="75" y="105"/>
                  </a:cubicBezTo>
                  <a:cubicBezTo>
                    <a:pt x="75" y="104"/>
                    <a:pt x="75" y="104"/>
                    <a:pt x="75" y="104"/>
                  </a:cubicBezTo>
                  <a:cubicBezTo>
                    <a:pt x="74" y="104"/>
                    <a:pt x="74" y="104"/>
                    <a:pt x="74" y="104"/>
                  </a:cubicBezTo>
                  <a:cubicBezTo>
                    <a:pt x="74" y="105"/>
                    <a:pt x="74" y="105"/>
                    <a:pt x="74" y="105"/>
                  </a:cubicBezTo>
                  <a:cubicBezTo>
                    <a:pt x="73" y="105"/>
                    <a:pt x="73" y="105"/>
                    <a:pt x="73" y="105"/>
                  </a:cubicBezTo>
                  <a:cubicBezTo>
                    <a:pt x="73" y="106"/>
                    <a:pt x="73" y="106"/>
                    <a:pt x="73" y="106"/>
                  </a:cubicBezTo>
                  <a:cubicBezTo>
                    <a:pt x="72" y="106"/>
                    <a:pt x="72" y="106"/>
                    <a:pt x="72" y="106"/>
                  </a:cubicBezTo>
                  <a:cubicBezTo>
                    <a:pt x="72" y="106"/>
                    <a:pt x="72" y="106"/>
                    <a:pt x="72" y="106"/>
                  </a:cubicBezTo>
                  <a:cubicBezTo>
                    <a:pt x="72" y="107"/>
                    <a:pt x="72" y="107"/>
                    <a:pt x="72" y="107"/>
                  </a:cubicBezTo>
                  <a:cubicBezTo>
                    <a:pt x="71" y="106"/>
                    <a:pt x="71" y="106"/>
                    <a:pt x="71" y="106"/>
                  </a:cubicBezTo>
                  <a:cubicBezTo>
                    <a:pt x="71" y="106"/>
                    <a:pt x="71" y="106"/>
                    <a:pt x="71" y="106"/>
                  </a:cubicBezTo>
                  <a:cubicBezTo>
                    <a:pt x="71" y="105"/>
                    <a:pt x="71" y="105"/>
                    <a:pt x="71" y="105"/>
                  </a:cubicBezTo>
                  <a:cubicBezTo>
                    <a:pt x="70" y="106"/>
                    <a:pt x="70" y="106"/>
                    <a:pt x="70" y="106"/>
                  </a:cubicBezTo>
                  <a:cubicBezTo>
                    <a:pt x="70" y="106"/>
                    <a:pt x="70" y="106"/>
                    <a:pt x="70" y="106"/>
                  </a:cubicBezTo>
                  <a:cubicBezTo>
                    <a:pt x="70" y="107"/>
                    <a:pt x="70" y="107"/>
                    <a:pt x="70" y="107"/>
                  </a:cubicBezTo>
                  <a:cubicBezTo>
                    <a:pt x="69" y="107"/>
                    <a:pt x="69" y="107"/>
                    <a:pt x="69" y="107"/>
                  </a:cubicBezTo>
                  <a:close/>
                  <a:moveTo>
                    <a:pt x="66" y="110"/>
                  </a:moveTo>
                  <a:cubicBezTo>
                    <a:pt x="66" y="109"/>
                    <a:pt x="66" y="109"/>
                    <a:pt x="66" y="109"/>
                  </a:cubicBezTo>
                  <a:cubicBezTo>
                    <a:pt x="66" y="107"/>
                    <a:pt x="66" y="107"/>
                    <a:pt x="66" y="107"/>
                  </a:cubicBezTo>
                  <a:cubicBezTo>
                    <a:pt x="65" y="108"/>
                    <a:pt x="65" y="108"/>
                    <a:pt x="65" y="108"/>
                  </a:cubicBezTo>
                  <a:cubicBezTo>
                    <a:pt x="65" y="109"/>
                    <a:pt x="65" y="109"/>
                    <a:pt x="65" y="109"/>
                  </a:cubicBezTo>
                  <a:cubicBezTo>
                    <a:pt x="65" y="109"/>
                    <a:pt x="65" y="109"/>
                    <a:pt x="65" y="109"/>
                  </a:cubicBezTo>
                  <a:cubicBezTo>
                    <a:pt x="65" y="109"/>
                    <a:pt x="65" y="109"/>
                    <a:pt x="65" y="109"/>
                  </a:cubicBezTo>
                  <a:cubicBezTo>
                    <a:pt x="65" y="109"/>
                    <a:pt x="66" y="110"/>
                    <a:pt x="66" y="110"/>
                  </a:cubicBezTo>
                  <a:close/>
                  <a:moveTo>
                    <a:pt x="66" y="110"/>
                  </a:moveTo>
                  <a:cubicBezTo>
                    <a:pt x="67" y="110"/>
                    <a:pt x="67" y="110"/>
                    <a:pt x="67" y="110"/>
                  </a:cubicBezTo>
                  <a:cubicBezTo>
                    <a:pt x="67" y="109"/>
                    <a:pt x="67" y="109"/>
                    <a:pt x="67" y="109"/>
                  </a:cubicBezTo>
                  <a:cubicBezTo>
                    <a:pt x="67" y="109"/>
                    <a:pt x="67" y="109"/>
                    <a:pt x="67" y="109"/>
                  </a:cubicBezTo>
                  <a:cubicBezTo>
                    <a:pt x="67" y="107"/>
                    <a:pt x="67" y="107"/>
                    <a:pt x="67" y="107"/>
                  </a:cubicBezTo>
                  <a:cubicBezTo>
                    <a:pt x="67" y="107"/>
                    <a:pt x="67" y="107"/>
                    <a:pt x="67" y="107"/>
                  </a:cubicBezTo>
                  <a:cubicBezTo>
                    <a:pt x="68" y="107"/>
                    <a:pt x="68" y="107"/>
                    <a:pt x="68" y="107"/>
                  </a:cubicBezTo>
                  <a:cubicBezTo>
                    <a:pt x="68" y="106"/>
                    <a:pt x="68" y="106"/>
                    <a:pt x="68" y="106"/>
                  </a:cubicBezTo>
                  <a:cubicBezTo>
                    <a:pt x="68" y="106"/>
                    <a:pt x="68" y="106"/>
                    <a:pt x="68" y="106"/>
                  </a:cubicBezTo>
                  <a:cubicBezTo>
                    <a:pt x="69" y="107"/>
                    <a:pt x="69" y="107"/>
                    <a:pt x="69" y="107"/>
                  </a:cubicBezTo>
                  <a:cubicBezTo>
                    <a:pt x="68" y="109"/>
                    <a:pt x="68" y="109"/>
                    <a:pt x="68" y="109"/>
                  </a:cubicBezTo>
                  <a:cubicBezTo>
                    <a:pt x="68" y="110"/>
                    <a:pt x="68" y="110"/>
                    <a:pt x="68" y="110"/>
                  </a:cubicBezTo>
                  <a:cubicBezTo>
                    <a:pt x="68" y="110"/>
                    <a:pt x="68" y="110"/>
                    <a:pt x="68" y="110"/>
                  </a:cubicBezTo>
                  <a:cubicBezTo>
                    <a:pt x="67" y="111"/>
                    <a:pt x="67" y="111"/>
                    <a:pt x="67" y="111"/>
                  </a:cubicBezTo>
                  <a:cubicBezTo>
                    <a:pt x="66" y="110"/>
                    <a:pt x="66" y="110"/>
                    <a:pt x="66" y="110"/>
                  </a:cubicBezTo>
                  <a:close/>
                  <a:moveTo>
                    <a:pt x="68" y="114"/>
                  </a:moveTo>
                  <a:cubicBezTo>
                    <a:pt x="68" y="114"/>
                    <a:pt x="68" y="114"/>
                    <a:pt x="68" y="114"/>
                  </a:cubicBezTo>
                  <a:cubicBezTo>
                    <a:pt x="67" y="112"/>
                    <a:pt x="67" y="112"/>
                    <a:pt x="67" y="112"/>
                  </a:cubicBezTo>
                  <a:cubicBezTo>
                    <a:pt x="67" y="111"/>
                    <a:pt x="67" y="111"/>
                    <a:pt x="67" y="111"/>
                  </a:cubicBezTo>
                  <a:cubicBezTo>
                    <a:pt x="67" y="111"/>
                    <a:pt x="67" y="111"/>
                    <a:pt x="67" y="111"/>
                  </a:cubicBezTo>
                  <a:cubicBezTo>
                    <a:pt x="65" y="110"/>
                    <a:pt x="65" y="110"/>
                    <a:pt x="65" y="110"/>
                  </a:cubicBezTo>
                  <a:cubicBezTo>
                    <a:pt x="65" y="110"/>
                    <a:pt x="65" y="110"/>
                    <a:pt x="65" y="110"/>
                  </a:cubicBezTo>
                  <a:cubicBezTo>
                    <a:pt x="65" y="111"/>
                    <a:pt x="65" y="111"/>
                    <a:pt x="65" y="111"/>
                  </a:cubicBezTo>
                  <a:cubicBezTo>
                    <a:pt x="66" y="112"/>
                    <a:pt x="66" y="112"/>
                    <a:pt x="66" y="112"/>
                  </a:cubicBezTo>
                  <a:cubicBezTo>
                    <a:pt x="65" y="112"/>
                    <a:pt x="65" y="112"/>
                    <a:pt x="65" y="112"/>
                  </a:cubicBezTo>
                  <a:cubicBezTo>
                    <a:pt x="65" y="112"/>
                    <a:pt x="65" y="112"/>
                    <a:pt x="65" y="112"/>
                  </a:cubicBezTo>
                  <a:cubicBezTo>
                    <a:pt x="66" y="113"/>
                    <a:pt x="66" y="113"/>
                    <a:pt x="66" y="113"/>
                  </a:cubicBezTo>
                  <a:cubicBezTo>
                    <a:pt x="68" y="114"/>
                    <a:pt x="68" y="114"/>
                    <a:pt x="68" y="114"/>
                  </a:cubicBezTo>
                  <a:close/>
                  <a:moveTo>
                    <a:pt x="58" y="100"/>
                  </a:moveTo>
                  <a:cubicBezTo>
                    <a:pt x="58" y="101"/>
                    <a:pt x="58" y="101"/>
                    <a:pt x="58" y="101"/>
                  </a:cubicBezTo>
                  <a:cubicBezTo>
                    <a:pt x="59" y="101"/>
                    <a:pt x="59" y="101"/>
                    <a:pt x="59" y="101"/>
                  </a:cubicBezTo>
                  <a:cubicBezTo>
                    <a:pt x="60" y="101"/>
                    <a:pt x="60" y="101"/>
                    <a:pt x="60" y="101"/>
                  </a:cubicBezTo>
                  <a:cubicBezTo>
                    <a:pt x="60" y="101"/>
                    <a:pt x="60" y="101"/>
                    <a:pt x="60" y="101"/>
                  </a:cubicBezTo>
                  <a:cubicBezTo>
                    <a:pt x="59" y="100"/>
                    <a:pt x="59" y="100"/>
                    <a:pt x="59" y="100"/>
                  </a:cubicBezTo>
                  <a:cubicBezTo>
                    <a:pt x="58" y="99"/>
                    <a:pt x="58" y="99"/>
                    <a:pt x="58" y="99"/>
                  </a:cubicBezTo>
                  <a:cubicBezTo>
                    <a:pt x="58" y="100"/>
                    <a:pt x="58" y="100"/>
                    <a:pt x="58" y="100"/>
                  </a:cubicBezTo>
                  <a:close/>
                  <a:moveTo>
                    <a:pt x="39" y="271"/>
                  </a:moveTo>
                  <a:cubicBezTo>
                    <a:pt x="39" y="271"/>
                    <a:pt x="39" y="271"/>
                    <a:pt x="39" y="271"/>
                  </a:cubicBezTo>
                  <a:cubicBezTo>
                    <a:pt x="38" y="271"/>
                    <a:pt x="38" y="271"/>
                    <a:pt x="38" y="271"/>
                  </a:cubicBezTo>
                  <a:cubicBezTo>
                    <a:pt x="38" y="269"/>
                    <a:pt x="38" y="269"/>
                    <a:pt x="38" y="269"/>
                  </a:cubicBezTo>
                  <a:cubicBezTo>
                    <a:pt x="39" y="268"/>
                    <a:pt x="39" y="268"/>
                    <a:pt x="39" y="268"/>
                  </a:cubicBezTo>
                  <a:cubicBezTo>
                    <a:pt x="39" y="267"/>
                    <a:pt x="39" y="267"/>
                    <a:pt x="39" y="267"/>
                  </a:cubicBezTo>
                  <a:cubicBezTo>
                    <a:pt x="39" y="267"/>
                    <a:pt x="39" y="267"/>
                    <a:pt x="39" y="267"/>
                  </a:cubicBezTo>
                  <a:cubicBezTo>
                    <a:pt x="38" y="268"/>
                    <a:pt x="38" y="268"/>
                    <a:pt x="38" y="268"/>
                  </a:cubicBezTo>
                  <a:cubicBezTo>
                    <a:pt x="37" y="268"/>
                    <a:pt x="37" y="268"/>
                    <a:pt x="37" y="268"/>
                  </a:cubicBezTo>
                  <a:cubicBezTo>
                    <a:pt x="36" y="267"/>
                    <a:pt x="36" y="267"/>
                    <a:pt x="36" y="267"/>
                  </a:cubicBezTo>
                  <a:cubicBezTo>
                    <a:pt x="36" y="266"/>
                    <a:pt x="36" y="266"/>
                    <a:pt x="36" y="266"/>
                  </a:cubicBezTo>
                  <a:cubicBezTo>
                    <a:pt x="36" y="266"/>
                    <a:pt x="36" y="266"/>
                    <a:pt x="36" y="266"/>
                  </a:cubicBezTo>
                  <a:cubicBezTo>
                    <a:pt x="37" y="267"/>
                    <a:pt x="37" y="267"/>
                    <a:pt x="37" y="267"/>
                  </a:cubicBezTo>
                  <a:cubicBezTo>
                    <a:pt x="37" y="267"/>
                    <a:pt x="37" y="267"/>
                    <a:pt x="37" y="267"/>
                  </a:cubicBezTo>
                  <a:cubicBezTo>
                    <a:pt x="37" y="267"/>
                    <a:pt x="37" y="267"/>
                    <a:pt x="37" y="267"/>
                  </a:cubicBezTo>
                  <a:cubicBezTo>
                    <a:pt x="37" y="266"/>
                    <a:pt x="37" y="266"/>
                    <a:pt x="37" y="266"/>
                  </a:cubicBezTo>
                  <a:cubicBezTo>
                    <a:pt x="36" y="265"/>
                    <a:pt x="36" y="265"/>
                    <a:pt x="36" y="265"/>
                  </a:cubicBezTo>
                  <a:cubicBezTo>
                    <a:pt x="36" y="265"/>
                    <a:pt x="36" y="265"/>
                    <a:pt x="36" y="265"/>
                  </a:cubicBezTo>
                  <a:cubicBezTo>
                    <a:pt x="35" y="266"/>
                    <a:pt x="35" y="266"/>
                    <a:pt x="35" y="266"/>
                  </a:cubicBezTo>
                  <a:cubicBezTo>
                    <a:pt x="34" y="265"/>
                    <a:pt x="34" y="265"/>
                    <a:pt x="34" y="265"/>
                  </a:cubicBezTo>
                  <a:cubicBezTo>
                    <a:pt x="34" y="264"/>
                    <a:pt x="34" y="264"/>
                    <a:pt x="34" y="264"/>
                  </a:cubicBezTo>
                  <a:cubicBezTo>
                    <a:pt x="34" y="264"/>
                    <a:pt x="34" y="264"/>
                    <a:pt x="34" y="264"/>
                  </a:cubicBezTo>
                  <a:cubicBezTo>
                    <a:pt x="35" y="263"/>
                    <a:pt x="35" y="263"/>
                    <a:pt x="35" y="263"/>
                  </a:cubicBezTo>
                  <a:cubicBezTo>
                    <a:pt x="35" y="262"/>
                    <a:pt x="35" y="262"/>
                    <a:pt x="35" y="262"/>
                  </a:cubicBezTo>
                  <a:cubicBezTo>
                    <a:pt x="36" y="262"/>
                    <a:pt x="36" y="262"/>
                    <a:pt x="36" y="262"/>
                  </a:cubicBezTo>
                  <a:cubicBezTo>
                    <a:pt x="36" y="261"/>
                    <a:pt x="36" y="261"/>
                    <a:pt x="36" y="261"/>
                  </a:cubicBezTo>
                  <a:cubicBezTo>
                    <a:pt x="35" y="262"/>
                    <a:pt x="35" y="262"/>
                    <a:pt x="35" y="262"/>
                  </a:cubicBezTo>
                  <a:cubicBezTo>
                    <a:pt x="34" y="262"/>
                    <a:pt x="34" y="262"/>
                    <a:pt x="34" y="262"/>
                  </a:cubicBezTo>
                  <a:cubicBezTo>
                    <a:pt x="34" y="261"/>
                    <a:pt x="34" y="261"/>
                    <a:pt x="34" y="261"/>
                  </a:cubicBezTo>
                  <a:cubicBezTo>
                    <a:pt x="34" y="261"/>
                    <a:pt x="34" y="261"/>
                    <a:pt x="34" y="261"/>
                  </a:cubicBezTo>
                  <a:cubicBezTo>
                    <a:pt x="35" y="260"/>
                    <a:pt x="35" y="260"/>
                    <a:pt x="35" y="260"/>
                  </a:cubicBezTo>
                  <a:cubicBezTo>
                    <a:pt x="35" y="259"/>
                    <a:pt x="35" y="259"/>
                    <a:pt x="35" y="259"/>
                  </a:cubicBezTo>
                  <a:cubicBezTo>
                    <a:pt x="35" y="258"/>
                    <a:pt x="35" y="258"/>
                    <a:pt x="35" y="258"/>
                  </a:cubicBezTo>
                  <a:cubicBezTo>
                    <a:pt x="35" y="258"/>
                    <a:pt x="35" y="258"/>
                    <a:pt x="35" y="258"/>
                  </a:cubicBezTo>
                  <a:cubicBezTo>
                    <a:pt x="35" y="258"/>
                    <a:pt x="35" y="258"/>
                    <a:pt x="35" y="258"/>
                  </a:cubicBezTo>
                  <a:cubicBezTo>
                    <a:pt x="35" y="259"/>
                    <a:pt x="35" y="259"/>
                    <a:pt x="35" y="259"/>
                  </a:cubicBezTo>
                  <a:cubicBezTo>
                    <a:pt x="34" y="260"/>
                    <a:pt x="34" y="260"/>
                    <a:pt x="34" y="260"/>
                  </a:cubicBezTo>
                  <a:cubicBezTo>
                    <a:pt x="33" y="261"/>
                    <a:pt x="33" y="261"/>
                    <a:pt x="33" y="261"/>
                  </a:cubicBezTo>
                  <a:cubicBezTo>
                    <a:pt x="33" y="261"/>
                    <a:pt x="33" y="261"/>
                    <a:pt x="33" y="261"/>
                  </a:cubicBezTo>
                  <a:cubicBezTo>
                    <a:pt x="32" y="261"/>
                    <a:pt x="32" y="261"/>
                    <a:pt x="32" y="261"/>
                  </a:cubicBezTo>
                  <a:cubicBezTo>
                    <a:pt x="32" y="261"/>
                    <a:pt x="32" y="261"/>
                    <a:pt x="32" y="261"/>
                  </a:cubicBezTo>
                  <a:cubicBezTo>
                    <a:pt x="32" y="260"/>
                    <a:pt x="32" y="260"/>
                    <a:pt x="32" y="260"/>
                  </a:cubicBezTo>
                  <a:cubicBezTo>
                    <a:pt x="32" y="260"/>
                    <a:pt x="32" y="260"/>
                    <a:pt x="32" y="260"/>
                  </a:cubicBezTo>
                  <a:cubicBezTo>
                    <a:pt x="32" y="260"/>
                    <a:pt x="32" y="260"/>
                    <a:pt x="32" y="260"/>
                  </a:cubicBezTo>
                  <a:cubicBezTo>
                    <a:pt x="31" y="260"/>
                    <a:pt x="31" y="260"/>
                    <a:pt x="31" y="260"/>
                  </a:cubicBezTo>
                  <a:cubicBezTo>
                    <a:pt x="31" y="261"/>
                    <a:pt x="31" y="261"/>
                    <a:pt x="31" y="261"/>
                  </a:cubicBezTo>
                  <a:cubicBezTo>
                    <a:pt x="31" y="261"/>
                    <a:pt x="31" y="261"/>
                    <a:pt x="31" y="261"/>
                  </a:cubicBezTo>
                  <a:cubicBezTo>
                    <a:pt x="31" y="260"/>
                    <a:pt x="31" y="260"/>
                    <a:pt x="31" y="260"/>
                  </a:cubicBezTo>
                  <a:cubicBezTo>
                    <a:pt x="30" y="260"/>
                    <a:pt x="30" y="260"/>
                    <a:pt x="30" y="260"/>
                  </a:cubicBezTo>
                  <a:cubicBezTo>
                    <a:pt x="30" y="261"/>
                    <a:pt x="30" y="261"/>
                    <a:pt x="30" y="261"/>
                  </a:cubicBezTo>
                  <a:cubicBezTo>
                    <a:pt x="29" y="260"/>
                    <a:pt x="29" y="260"/>
                    <a:pt x="29" y="260"/>
                  </a:cubicBezTo>
                  <a:cubicBezTo>
                    <a:pt x="29" y="260"/>
                    <a:pt x="29" y="260"/>
                    <a:pt x="29" y="260"/>
                  </a:cubicBezTo>
                  <a:cubicBezTo>
                    <a:pt x="30" y="259"/>
                    <a:pt x="30" y="259"/>
                    <a:pt x="30" y="259"/>
                  </a:cubicBezTo>
                  <a:cubicBezTo>
                    <a:pt x="30" y="259"/>
                    <a:pt x="30" y="259"/>
                    <a:pt x="30" y="259"/>
                  </a:cubicBezTo>
                  <a:cubicBezTo>
                    <a:pt x="31" y="259"/>
                    <a:pt x="31" y="259"/>
                    <a:pt x="31" y="259"/>
                  </a:cubicBezTo>
                  <a:cubicBezTo>
                    <a:pt x="33" y="258"/>
                    <a:pt x="33" y="258"/>
                    <a:pt x="33" y="258"/>
                  </a:cubicBezTo>
                  <a:cubicBezTo>
                    <a:pt x="33" y="258"/>
                    <a:pt x="33" y="258"/>
                    <a:pt x="33" y="258"/>
                  </a:cubicBezTo>
                  <a:cubicBezTo>
                    <a:pt x="33" y="257"/>
                    <a:pt x="33" y="257"/>
                    <a:pt x="33" y="257"/>
                  </a:cubicBezTo>
                  <a:cubicBezTo>
                    <a:pt x="33" y="257"/>
                    <a:pt x="33" y="257"/>
                    <a:pt x="33" y="257"/>
                  </a:cubicBezTo>
                  <a:cubicBezTo>
                    <a:pt x="32" y="258"/>
                    <a:pt x="32" y="258"/>
                    <a:pt x="32" y="258"/>
                  </a:cubicBezTo>
                  <a:cubicBezTo>
                    <a:pt x="31" y="259"/>
                    <a:pt x="31" y="259"/>
                    <a:pt x="31" y="259"/>
                  </a:cubicBezTo>
                  <a:cubicBezTo>
                    <a:pt x="31" y="259"/>
                    <a:pt x="31" y="259"/>
                    <a:pt x="31" y="259"/>
                  </a:cubicBezTo>
                  <a:cubicBezTo>
                    <a:pt x="30" y="259"/>
                    <a:pt x="30" y="259"/>
                    <a:pt x="30" y="259"/>
                  </a:cubicBezTo>
                  <a:cubicBezTo>
                    <a:pt x="30" y="258"/>
                    <a:pt x="30" y="258"/>
                    <a:pt x="30" y="258"/>
                  </a:cubicBezTo>
                  <a:cubicBezTo>
                    <a:pt x="29" y="258"/>
                    <a:pt x="29" y="258"/>
                    <a:pt x="29" y="258"/>
                  </a:cubicBezTo>
                  <a:cubicBezTo>
                    <a:pt x="29" y="258"/>
                    <a:pt x="29" y="258"/>
                    <a:pt x="29" y="258"/>
                  </a:cubicBezTo>
                  <a:cubicBezTo>
                    <a:pt x="29" y="257"/>
                    <a:pt x="29" y="257"/>
                    <a:pt x="29" y="257"/>
                  </a:cubicBezTo>
                  <a:cubicBezTo>
                    <a:pt x="29" y="257"/>
                    <a:pt x="29" y="257"/>
                    <a:pt x="29" y="257"/>
                  </a:cubicBezTo>
                  <a:cubicBezTo>
                    <a:pt x="28" y="257"/>
                    <a:pt x="28" y="257"/>
                    <a:pt x="28" y="257"/>
                  </a:cubicBezTo>
                  <a:cubicBezTo>
                    <a:pt x="27" y="257"/>
                    <a:pt x="27" y="257"/>
                    <a:pt x="27" y="257"/>
                  </a:cubicBezTo>
                  <a:cubicBezTo>
                    <a:pt x="27" y="257"/>
                    <a:pt x="27" y="257"/>
                    <a:pt x="27" y="257"/>
                  </a:cubicBezTo>
                  <a:cubicBezTo>
                    <a:pt x="26" y="258"/>
                    <a:pt x="26" y="258"/>
                    <a:pt x="26" y="258"/>
                  </a:cubicBezTo>
                  <a:cubicBezTo>
                    <a:pt x="25" y="257"/>
                    <a:pt x="25" y="257"/>
                    <a:pt x="25" y="257"/>
                  </a:cubicBezTo>
                  <a:cubicBezTo>
                    <a:pt x="25" y="256"/>
                    <a:pt x="25" y="256"/>
                    <a:pt x="25" y="256"/>
                  </a:cubicBezTo>
                  <a:cubicBezTo>
                    <a:pt x="25" y="256"/>
                    <a:pt x="25" y="256"/>
                    <a:pt x="25" y="256"/>
                  </a:cubicBezTo>
                  <a:cubicBezTo>
                    <a:pt x="26" y="256"/>
                    <a:pt x="26" y="256"/>
                    <a:pt x="26" y="256"/>
                  </a:cubicBezTo>
                  <a:cubicBezTo>
                    <a:pt x="27" y="257"/>
                    <a:pt x="27" y="257"/>
                    <a:pt x="27" y="257"/>
                  </a:cubicBezTo>
                  <a:cubicBezTo>
                    <a:pt x="28" y="256"/>
                    <a:pt x="28" y="256"/>
                    <a:pt x="28" y="256"/>
                  </a:cubicBezTo>
                  <a:cubicBezTo>
                    <a:pt x="28" y="256"/>
                    <a:pt x="28" y="256"/>
                    <a:pt x="28" y="256"/>
                  </a:cubicBezTo>
                  <a:cubicBezTo>
                    <a:pt x="28" y="256"/>
                    <a:pt x="28" y="256"/>
                    <a:pt x="28" y="256"/>
                  </a:cubicBezTo>
                  <a:cubicBezTo>
                    <a:pt x="26" y="256"/>
                    <a:pt x="26" y="256"/>
                    <a:pt x="26" y="256"/>
                  </a:cubicBezTo>
                  <a:cubicBezTo>
                    <a:pt x="26" y="256"/>
                    <a:pt x="26" y="256"/>
                    <a:pt x="26" y="256"/>
                  </a:cubicBezTo>
                  <a:cubicBezTo>
                    <a:pt x="26" y="256"/>
                    <a:pt x="26" y="256"/>
                    <a:pt x="26" y="256"/>
                  </a:cubicBezTo>
                  <a:cubicBezTo>
                    <a:pt x="27" y="256"/>
                    <a:pt x="27" y="256"/>
                    <a:pt x="27" y="256"/>
                  </a:cubicBezTo>
                  <a:cubicBezTo>
                    <a:pt x="28" y="256"/>
                    <a:pt x="28" y="256"/>
                    <a:pt x="28" y="256"/>
                  </a:cubicBezTo>
                  <a:cubicBezTo>
                    <a:pt x="28" y="255"/>
                    <a:pt x="28" y="255"/>
                    <a:pt x="28" y="255"/>
                  </a:cubicBezTo>
                  <a:cubicBezTo>
                    <a:pt x="27" y="255"/>
                    <a:pt x="27" y="255"/>
                    <a:pt x="27" y="255"/>
                  </a:cubicBezTo>
                  <a:cubicBezTo>
                    <a:pt x="26" y="255"/>
                    <a:pt x="26" y="255"/>
                    <a:pt x="26" y="255"/>
                  </a:cubicBezTo>
                  <a:cubicBezTo>
                    <a:pt x="25" y="255"/>
                    <a:pt x="25" y="255"/>
                    <a:pt x="25" y="255"/>
                  </a:cubicBezTo>
                  <a:cubicBezTo>
                    <a:pt x="25" y="255"/>
                    <a:pt x="25" y="255"/>
                    <a:pt x="25" y="255"/>
                  </a:cubicBezTo>
                  <a:cubicBezTo>
                    <a:pt x="24" y="255"/>
                    <a:pt x="24" y="255"/>
                    <a:pt x="24" y="255"/>
                  </a:cubicBezTo>
                  <a:cubicBezTo>
                    <a:pt x="24" y="254"/>
                    <a:pt x="24" y="254"/>
                    <a:pt x="24" y="254"/>
                  </a:cubicBezTo>
                  <a:cubicBezTo>
                    <a:pt x="25" y="254"/>
                    <a:pt x="25" y="254"/>
                    <a:pt x="25" y="254"/>
                  </a:cubicBezTo>
                  <a:cubicBezTo>
                    <a:pt x="26" y="254"/>
                    <a:pt x="26" y="254"/>
                    <a:pt x="26" y="254"/>
                  </a:cubicBezTo>
                  <a:cubicBezTo>
                    <a:pt x="27" y="254"/>
                    <a:pt x="27" y="254"/>
                    <a:pt x="27" y="254"/>
                  </a:cubicBezTo>
                  <a:cubicBezTo>
                    <a:pt x="27" y="254"/>
                    <a:pt x="27" y="254"/>
                    <a:pt x="27" y="254"/>
                  </a:cubicBezTo>
                  <a:cubicBezTo>
                    <a:pt x="26" y="254"/>
                    <a:pt x="26" y="254"/>
                    <a:pt x="26" y="254"/>
                  </a:cubicBezTo>
                  <a:cubicBezTo>
                    <a:pt x="26" y="254"/>
                    <a:pt x="26" y="254"/>
                    <a:pt x="26" y="254"/>
                  </a:cubicBezTo>
                  <a:cubicBezTo>
                    <a:pt x="25" y="254"/>
                    <a:pt x="25" y="254"/>
                    <a:pt x="25" y="254"/>
                  </a:cubicBezTo>
                  <a:cubicBezTo>
                    <a:pt x="25" y="253"/>
                    <a:pt x="25" y="253"/>
                    <a:pt x="25" y="253"/>
                  </a:cubicBezTo>
                  <a:cubicBezTo>
                    <a:pt x="26" y="253"/>
                    <a:pt x="26" y="253"/>
                    <a:pt x="26" y="253"/>
                  </a:cubicBezTo>
                  <a:cubicBezTo>
                    <a:pt x="26" y="253"/>
                    <a:pt x="26" y="253"/>
                    <a:pt x="26" y="253"/>
                  </a:cubicBezTo>
                  <a:cubicBezTo>
                    <a:pt x="27" y="253"/>
                    <a:pt x="27" y="253"/>
                    <a:pt x="27" y="253"/>
                  </a:cubicBezTo>
                  <a:cubicBezTo>
                    <a:pt x="27" y="253"/>
                    <a:pt x="27" y="253"/>
                    <a:pt x="27" y="253"/>
                  </a:cubicBezTo>
                  <a:cubicBezTo>
                    <a:pt x="27" y="252"/>
                    <a:pt x="27" y="252"/>
                    <a:pt x="27" y="252"/>
                  </a:cubicBezTo>
                  <a:cubicBezTo>
                    <a:pt x="27" y="252"/>
                    <a:pt x="27" y="252"/>
                    <a:pt x="27" y="252"/>
                  </a:cubicBezTo>
                  <a:cubicBezTo>
                    <a:pt x="28" y="252"/>
                    <a:pt x="28" y="252"/>
                    <a:pt x="28" y="252"/>
                  </a:cubicBezTo>
                  <a:cubicBezTo>
                    <a:pt x="29" y="252"/>
                    <a:pt x="29" y="252"/>
                    <a:pt x="29" y="252"/>
                  </a:cubicBezTo>
                  <a:cubicBezTo>
                    <a:pt x="30" y="252"/>
                    <a:pt x="30" y="252"/>
                    <a:pt x="30" y="252"/>
                  </a:cubicBezTo>
                  <a:cubicBezTo>
                    <a:pt x="28" y="252"/>
                    <a:pt x="28" y="252"/>
                    <a:pt x="28" y="252"/>
                  </a:cubicBezTo>
                  <a:cubicBezTo>
                    <a:pt x="28" y="251"/>
                    <a:pt x="28" y="251"/>
                    <a:pt x="28" y="251"/>
                  </a:cubicBezTo>
                  <a:cubicBezTo>
                    <a:pt x="27" y="251"/>
                    <a:pt x="27" y="251"/>
                    <a:pt x="27" y="251"/>
                  </a:cubicBezTo>
                  <a:cubicBezTo>
                    <a:pt x="27" y="252"/>
                    <a:pt x="27" y="252"/>
                    <a:pt x="27" y="252"/>
                  </a:cubicBezTo>
                  <a:cubicBezTo>
                    <a:pt x="26" y="252"/>
                    <a:pt x="26" y="252"/>
                    <a:pt x="26" y="252"/>
                  </a:cubicBezTo>
                  <a:cubicBezTo>
                    <a:pt x="25" y="253"/>
                    <a:pt x="25" y="253"/>
                    <a:pt x="25" y="253"/>
                  </a:cubicBezTo>
                  <a:cubicBezTo>
                    <a:pt x="25" y="252"/>
                    <a:pt x="25" y="252"/>
                    <a:pt x="25" y="252"/>
                  </a:cubicBezTo>
                  <a:cubicBezTo>
                    <a:pt x="25" y="252"/>
                    <a:pt x="25" y="252"/>
                    <a:pt x="25" y="252"/>
                  </a:cubicBezTo>
                  <a:cubicBezTo>
                    <a:pt x="25" y="251"/>
                    <a:pt x="25" y="251"/>
                    <a:pt x="25" y="251"/>
                  </a:cubicBezTo>
                  <a:cubicBezTo>
                    <a:pt x="25" y="250"/>
                    <a:pt x="25" y="250"/>
                    <a:pt x="25" y="250"/>
                  </a:cubicBezTo>
                  <a:cubicBezTo>
                    <a:pt x="27" y="250"/>
                    <a:pt x="27" y="250"/>
                    <a:pt x="27" y="250"/>
                  </a:cubicBezTo>
                  <a:cubicBezTo>
                    <a:pt x="27" y="249"/>
                    <a:pt x="27" y="249"/>
                    <a:pt x="27" y="249"/>
                  </a:cubicBezTo>
                  <a:cubicBezTo>
                    <a:pt x="29" y="248"/>
                    <a:pt x="29" y="248"/>
                    <a:pt x="29" y="248"/>
                  </a:cubicBezTo>
                  <a:cubicBezTo>
                    <a:pt x="30" y="248"/>
                    <a:pt x="30" y="248"/>
                    <a:pt x="30" y="248"/>
                  </a:cubicBezTo>
                  <a:cubicBezTo>
                    <a:pt x="30" y="248"/>
                    <a:pt x="30" y="248"/>
                    <a:pt x="30" y="248"/>
                  </a:cubicBezTo>
                  <a:cubicBezTo>
                    <a:pt x="30" y="249"/>
                    <a:pt x="30" y="249"/>
                    <a:pt x="30" y="249"/>
                  </a:cubicBezTo>
                  <a:cubicBezTo>
                    <a:pt x="31" y="250"/>
                    <a:pt x="31" y="250"/>
                    <a:pt x="31" y="250"/>
                  </a:cubicBezTo>
                  <a:cubicBezTo>
                    <a:pt x="31" y="250"/>
                    <a:pt x="31" y="250"/>
                    <a:pt x="31" y="250"/>
                  </a:cubicBezTo>
                  <a:cubicBezTo>
                    <a:pt x="31" y="249"/>
                    <a:pt x="31" y="249"/>
                    <a:pt x="31" y="249"/>
                  </a:cubicBezTo>
                  <a:cubicBezTo>
                    <a:pt x="31" y="248"/>
                    <a:pt x="31" y="248"/>
                    <a:pt x="31" y="248"/>
                  </a:cubicBezTo>
                  <a:cubicBezTo>
                    <a:pt x="31" y="247"/>
                    <a:pt x="31" y="247"/>
                    <a:pt x="31" y="247"/>
                  </a:cubicBezTo>
                  <a:cubicBezTo>
                    <a:pt x="32" y="247"/>
                    <a:pt x="32" y="247"/>
                    <a:pt x="32" y="247"/>
                  </a:cubicBezTo>
                  <a:cubicBezTo>
                    <a:pt x="32" y="247"/>
                    <a:pt x="32" y="247"/>
                    <a:pt x="32" y="247"/>
                  </a:cubicBezTo>
                  <a:cubicBezTo>
                    <a:pt x="31" y="247"/>
                    <a:pt x="31" y="247"/>
                    <a:pt x="31" y="247"/>
                  </a:cubicBezTo>
                  <a:cubicBezTo>
                    <a:pt x="30" y="247"/>
                    <a:pt x="30" y="247"/>
                    <a:pt x="30" y="247"/>
                  </a:cubicBezTo>
                  <a:cubicBezTo>
                    <a:pt x="30" y="247"/>
                    <a:pt x="30" y="247"/>
                    <a:pt x="30" y="247"/>
                  </a:cubicBezTo>
                  <a:cubicBezTo>
                    <a:pt x="30" y="246"/>
                    <a:pt x="30" y="246"/>
                    <a:pt x="30" y="246"/>
                  </a:cubicBezTo>
                  <a:cubicBezTo>
                    <a:pt x="31" y="246"/>
                    <a:pt x="31" y="246"/>
                    <a:pt x="31" y="246"/>
                  </a:cubicBezTo>
                  <a:cubicBezTo>
                    <a:pt x="32" y="245"/>
                    <a:pt x="32" y="245"/>
                    <a:pt x="32" y="245"/>
                  </a:cubicBezTo>
                  <a:cubicBezTo>
                    <a:pt x="32" y="244"/>
                    <a:pt x="32" y="244"/>
                    <a:pt x="32" y="244"/>
                  </a:cubicBezTo>
                  <a:cubicBezTo>
                    <a:pt x="32" y="244"/>
                    <a:pt x="32" y="244"/>
                    <a:pt x="32" y="244"/>
                  </a:cubicBezTo>
                  <a:cubicBezTo>
                    <a:pt x="32" y="244"/>
                    <a:pt x="32" y="244"/>
                    <a:pt x="32" y="244"/>
                  </a:cubicBezTo>
                  <a:cubicBezTo>
                    <a:pt x="32" y="245"/>
                    <a:pt x="32" y="245"/>
                    <a:pt x="32" y="245"/>
                  </a:cubicBezTo>
                  <a:cubicBezTo>
                    <a:pt x="31" y="245"/>
                    <a:pt x="31" y="245"/>
                    <a:pt x="31" y="245"/>
                  </a:cubicBezTo>
                  <a:cubicBezTo>
                    <a:pt x="30" y="245"/>
                    <a:pt x="30" y="245"/>
                    <a:pt x="30" y="245"/>
                  </a:cubicBezTo>
                  <a:cubicBezTo>
                    <a:pt x="29" y="246"/>
                    <a:pt x="29" y="246"/>
                    <a:pt x="29" y="246"/>
                  </a:cubicBezTo>
                  <a:cubicBezTo>
                    <a:pt x="28" y="247"/>
                    <a:pt x="28" y="247"/>
                    <a:pt x="28" y="247"/>
                  </a:cubicBezTo>
                  <a:cubicBezTo>
                    <a:pt x="27" y="248"/>
                    <a:pt x="27" y="248"/>
                    <a:pt x="27" y="248"/>
                  </a:cubicBezTo>
                  <a:cubicBezTo>
                    <a:pt x="26" y="247"/>
                    <a:pt x="26" y="247"/>
                    <a:pt x="26" y="247"/>
                  </a:cubicBezTo>
                  <a:cubicBezTo>
                    <a:pt x="26" y="247"/>
                    <a:pt x="26" y="247"/>
                    <a:pt x="26" y="247"/>
                  </a:cubicBezTo>
                  <a:cubicBezTo>
                    <a:pt x="27" y="246"/>
                    <a:pt x="27" y="246"/>
                    <a:pt x="27" y="246"/>
                  </a:cubicBezTo>
                  <a:cubicBezTo>
                    <a:pt x="26" y="246"/>
                    <a:pt x="26" y="246"/>
                    <a:pt x="26" y="246"/>
                  </a:cubicBezTo>
                  <a:cubicBezTo>
                    <a:pt x="25" y="247"/>
                    <a:pt x="25" y="247"/>
                    <a:pt x="25" y="247"/>
                  </a:cubicBezTo>
                  <a:cubicBezTo>
                    <a:pt x="24" y="246"/>
                    <a:pt x="24" y="246"/>
                    <a:pt x="24" y="246"/>
                  </a:cubicBezTo>
                  <a:cubicBezTo>
                    <a:pt x="25" y="246"/>
                    <a:pt x="25" y="246"/>
                    <a:pt x="25" y="246"/>
                  </a:cubicBezTo>
                  <a:cubicBezTo>
                    <a:pt x="26" y="245"/>
                    <a:pt x="26" y="245"/>
                    <a:pt x="26" y="245"/>
                  </a:cubicBezTo>
                  <a:cubicBezTo>
                    <a:pt x="27" y="245"/>
                    <a:pt x="27" y="245"/>
                    <a:pt x="27" y="245"/>
                  </a:cubicBezTo>
                  <a:cubicBezTo>
                    <a:pt x="27" y="245"/>
                    <a:pt x="27" y="245"/>
                    <a:pt x="27" y="245"/>
                  </a:cubicBezTo>
                  <a:cubicBezTo>
                    <a:pt x="28" y="245"/>
                    <a:pt x="28" y="245"/>
                    <a:pt x="28" y="245"/>
                  </a:cubicBezTo>
                  <a:cubicBezTo>
                    <a:pt x="28" y="244"/>
                    <a:pt x="28" y="244"/>
                    <a:pt x="28" y="244"/>
                  </a:cubicBezTo>
                  <a:cubicBezTo>
                    <a:pt x="27" y="244"/>
                    <a:pt x="27" y="244"/>
                    <a:pt x="27" y="244"/>
                  </a:cubicBezTo>
                  <a:cubicBezTo>
                    <a:pt x="27" y="244"/>
                    <a:pt x="27" y="244"/>
                    <a:pt x="27" y="244"/>
                  </a:cubicBezTo>
                  <a:cubicBezTo>
                    <a:pt x="28" y="243"/>
                    <a:pt x="28" y="243"/>
                    <a:pt x="28" y="243"/>
                  </a:cubicBezTo>
                  <a:cubicBezTo>
                    <a:pt x="27" y="243"/>
                    <a:pt x="27" y="243"/>
                    <a:pt x="27" y="243"/>
                  </a:cubicBezTo>
                  <a:cubicBezTo>
                    <a:pt x="27" y="243"/>
                    <a:pt x="27" y="243"/>
                    <a:pt x="27" y="243"/>
                  </a:cubicBezTo>
                  <a:cubicBezTo>
                    <a:pt x="26" y="243"/>
                    <a:pt x="26" y="243"/>
                    <a:pt x="26" y="243"/>
                  </a:cubicBezTo>
                  <a:cubicBezTo>
                    <a:pt x="26" y="243"/>
                    <a:pt x="26" y="243"/>
                    <a:pt x="26" y="243"/>
                  </a:cubicBezTo>
                  <a:cubicBezTo>
                    <a:pt x="26" y="241"/>
                    <a:pt x="26" y="241"/>
                    <a:pt x="26" y="241"/>
                  </a:cubicBezTo>
                  <a:cubicBezTo>
                    <a:pt x="25" y="240"/>
                    <a:pt x="25" y="240"/>
                    <a:pt x="25" y="240"/>
                  </a:cubicBezTo>
                  <a:cubicBezTo>
                    <a:pt x="25" y="240"/>
                    <a:pt x="25" y="240"/>
                    <a:pt x="25" y="240"/>
                  </a:cubicBezTo>
                  <a:cubicBezTo>
                    <a:pt x="26" y="239"/>
                    <a:pt x="26" y="239"/>
                    <a:pt x="26" y="239"/>
                  </a:cubicBezTo>
                  <a:cubicBezTo>
                    <a:pt x="27" y="239"/>
                    <a:pt x="27" y="239"/>
                    <a:pt x="27" y="239"/>
                  </a:cubicBezTo>
                  <a:cubicBezTo>
                    <a:pt x="27" y="240"/>
                    <a:pt x="27" y="240"/>
                    <a:pt x="27" y="240"/>
                  </a:cubicBezTo>
                  <a:cubicBezTo>
                    <a:pt x="29" y="240"/>
                    <a:pt x="29" y="240"/>
                    <a:pt x="29" y="240"/>
                  </a:cubicBezTo>
                  <a:cubicBezTo>
                    <a:pt x="30" y="240"/>
                    <a:pt x="30" y="240"/>
                    <a:pt x="30" y="240"/>
                  </a:cubicBezTo>
                  <a:cubicBezTo>
                    <a:pt x="29" y="240"/>
                    <a:pt x="29" y="240"/>
                    <a:pt x="29" y="240"/>
                  </a:cubicBezTo>
                  <a:cubicBezTo>
                    <a:pt x="29" y="239"/>
                    <a:pt x="29" y="239"/>
                    <a:pt x="29" y="239"/>
                  </a:cubicBezTo>
                  <a:cubicBezTo>
                    <a:pt x="28" y="239"/>
                    <a:pt x="28" y="239"/>
                    <a:pt x="28" y="239"/>
                  </a:cubicBezTo>
                  <a:cubicBezTo>
                    <a:pt x="27" y="239"/>
                    <a:pt x="27" y="239"/>
                    <a:pt x="27" y="239"/>
                  </a:cubicBezTo>
                  <a:cubicBezTo>
                    <a:pt x="26" y="238"/>
                    <a:pt x="26" y="238"/>
                    <a:pt x="26" y="238"/>
                  </a:cubicBezTo>
                  <a:cubicBezTo>
                    <a:pt x="26" y="238"/>
                    <a:pt x="26" y="238"/>
                    <a:pt x="26" y="238"/>
                  </a:cubicBezTo>
                  <a:cubicBezTo>
                    <a:pt x="27" y="237"/>
                    <a:pt x="27" y="237"/>
                    <a:pt x="27" y="237"/>
                  </a:cubicBezTo>
                  <a:cubicBezTo>
                    <a:pt x="27" y="237"/>
                    <a:pt x="27" y="237"/>
                    <a:pt x="27" y="237"/>
                  </a:cubicBezTo>
                  <a:cubicBezTo>
                    <a:pt x="28" y="236"/>
                    <a:pt x="28" y="236"/>
                    <a:pt x="28" y="236"/>
                  </a:cubicBezTo>
                  <a:cubicBezTo>
                    <a:pt x="28" y="235"/>
                    <a:pt x="28" y="235"/>
                    <a:pt x="28" y="235"/>
                  </a:cubicBezTo>
                  <a:cubicBezTo>
                    <a:pt x="27" y="236"/>
                    <a:pt x="27" y="236"/>
                    <a:pt x="27" y="236"/>
                  </a:cubicBezTo>
                  <a:cubicBezTo>
                    <a:pt x="27" y="236"/>
                    <a:pt x="27" y="236"/>
                    <a:pt x="27" y="236"/>
                  </a:cubicBezTo>
                  <a:cubicBezTo>
                    <a:pt x="26" y="237"/>
                    <a:pt x="26" y="237"/>
                    <a:pt x="26" y="237"/>
                  </a:cubicBezTo>
                  <a:cubicBezTo>
                    <a:pt x="24" y="237"/>
                    <a:pt x="24" y="237"/>
                    <a:pt x="24" y="237"/>
                  </a:cubicBezTo>
                  <a:cubicBezTo>
                    <a:pt x="24" y="238"/>
                    <a:pt x="24" y="238"/>
                    <a:pt x="24" y="238"/>
                  </a:cubicBezTo>
                  <a:cubicBezTo>
                    <a:pt x="24" y="238"/>
                    <a:pt x="24" y="238"/>
                    <a:pt x="24" y="238"/>
                  </a:cubicBezTo>
                  <a:cubicBezTo>
                    <a:pt x="23" y="238"/>
                    <a:pt x="23" y="238"/>
                    <a:pt x="23" y="238"/>
                  </a:cubicBezTo>
                  <a:cubicBezTo>
                    <a:pt x="22" y="237"/>
                    <a:pt x="22" y="237"/>
                    <a:pt x="22" y="237"/>
                  </a:cubicBezTo>
                  <a:cubicBezTo>
                    <a:pt x="22" y="236"/>
                    <a:pt x="22" y="236"/>
                    <a:pt x="22" y="236"/>
                  </a:cubicBezTo>
                  <a:cubicBezTo>
                    <a:pt x="22" y="234"/>
                    <a:pt x="22" y="234"/>
                    <a:pt x="22" y="234"/>
                  </a:cubicBezTo>
                  <a:cubicBezTo>
                    <a:pt x="23" y="233"/>
                    <a:pt x="23" y="233"/>
                    <a:pt x="23" y="233"/>
                  </a:cubicBezTo>
                  <a:cubicBezTo>
                    <a:pt x="22" y="232"/>
                    <a:pt x="22" y="232"/>
                    <a:pt x="22" y="232"/>
                  </a:cubicBezTo>
                  <a:cubicBezTo>
                    <a:pt x="22" y="232"/>
                    <a:pt x="22" y="232"/>
                    <a:pt x="22" y="232"/>
                  </a:cubicBezTo>
                  <a:cubicBezTo>
                    <a:pt x="22" y="231"/>
                    <a:pt x="22" y="231"/>
                    <a:pt x="22" y="231"/>
                  </a:cubicBezTo>
                  <a:cubicBezTo>
                    <a:pt x="22" y="231"/>
                    <a:pt x="22" y="231"/>
                    <a:pt x="22" y="231"/>
                  </a:cubicBezTo>
                  <a:cubicBezTo>
                    <a:pt x="23" y="231"/>
                    <a:pt x="23" y="231"/>
                    <a:pt x="23" y="231"/>
                  </a:cubicBezTo>
                  <a:cubicBezTo>
                    <a:pt x="23" y="231"/>
                    <a:pt x="23" y="231"/>
                    <a:pt x="23" y="231"/>
                  </a:cubicBezTo>
                  <a:cubicBezTo>
                    <a:pt x="23" y="230"/>
                    <a:pt x="23" y="230"/>
                    <a:pt x="23" y="230"/>
                  </a:cubicBezTo>
                  <a:cubicBezTo>
                    <a:pt x="24" y="230"/>
                    <a:pt x="24" y="230"/>
                    <a:pt x="24" y="230"/>
                  </a:cubicBezTo>
                  <a:cubicBezTo>
                    <a:pt x="24" y="229"/>
                    <a:pt x="24" y="229"/>
                    <a:pt x="24" y="229"/>
                  </a:cubicBezTo>
                  <a:cubicBezTo>
                    <a:pt x="25" y="228"/>
                    <a:pt x="25" y="228"/>
                    <a:pt x="25" y="228"/>
                  </a:cubicBezTo>
                  <a:cubicBezTo>
                    <a:pt x="26" y="229"/>
                    <a:pt x="26" y="229"/>
                    <a:pt x="26" y="229"/>
                  </a:cubicBezTo>
                  <a:cubicBezTo>
                    <a:pt x="26" y="228"/>
                    <a:pt x="26" y="228"/>
                    <a:pt x="26" y="228"/>
                  </a:cubicBezTo>
                  <a:cubicBezTo>
                    <a:pt x="26" y="228"/>
                    <a:pt x="26" y="228"/>
                    <a:pt x="26" y="228"/>
                  </a:cubicBezTo>
                  <a:cubicBezTo>
                    <a:pt x="26" y="228"/>
                    <a:pt x="26" y="228"/>
                    <a:pt x="26" y="228"/>
                  </a:cubicBezTo>
                  <a:cubicBezTo>
                    <a:pt x="27" y="227"/>
                    <a:pt x="27" y="227"/>
                    <a:pt x="27" y="227"/>
                  </a:cubicBezTo>
                  <a:cubicBezTo>
                    <a:pt x="27" y="226"/>
                    <a:pt x="27" y="226"/>
                    <a:pt x="27" y="226"/>
                  </a:cubicBezTo>
                  <a:cubicBezTo>
                    <a:pt x="29" y="225"/>
                    <a:pt x="29" y="225"/>
                    <a:pt x="29" y="225"/>
                  </a:cubicBezTo>
                  <a:cubicBezTo>
                    <a:pt x="29" y="225"/>
                    <a:pt x="29" y="225"/>
                    <a:pt x="29" y="225"/>
                  </a:cubicBezTo>
                  <a:cubicBezTo>
                    <a:pt x="28" y="225"/>
                    <a:pt x="28" y="225"/>
                    <a:pt x="28" y="225"/>
                  </a:cubicBezTo>
                  <a:cubicBezTo>
                    <a:pt x="28" y="224"/>
                    <a:pt x="28" y="224"/>
                    <a:pt x="28" y="224"/>
                  </a:cubicBezTo>
                  <a:cubicBezTo>
                    <a:pt x="27" y="225"/>
                    <a:pt x="27" y="225"/>
                    <a:pt x="27" y="225"/>
                  </a:cubicBezTo>
                  <a:cubicBezTo>
                    <a:pt x="27" y="226"/>
                    <a:pt x="27" y="226"/>
                    <a:pt x="27" y="226"/>
                  </a:cubicBezTo>
                  <a:cubicBezTo>
                    <a:pt x="25" y="228"/>
                    <a:pt x="25" y="228"/>
                    <a:pt x="25" y="228"/>
                  </a:cubicBezTo>
                  <a:cubicBezTo>
                    <a:pt x="25" y="228"/>
                    <a:pt x="25" y="228"/>
                    <a:pt x="25" y="228"/>
                  </a:cubicBezTo>
                  <a:cubicBezTo>
                    <a:pt x="25" y="227"/>
                    <a:pt x="25" y="227"/>
                    <a:pt x="25" y="227"/>
                  </a:cubicBezTo>
                  <a:cubicBezTo>
                    <a:pt x="26" y="226"/>
                    <a:pt x="26" y="226"/>
                    <a:pt x="26" y="226"/>
                  </a:cubicBezTo>
                  <a:cubicBezTo>
                    <a:pt x="26" y="225"/>
                    <a:pt x="26" y="225"/>
                    <a:pt x="26" y="225"/>
                  </a:cubicBezTo>
                  <a:cubicBezTo>
                    <a:pt x="27" y="223"/>
                    <a:pt x="27" y="223"/>
                    <a:pt x="27" y="223"/>
                  </a:cubicBezTo>
                  <a:cubicBezTo>
                    <a:pt x="28" y="222"/>
                    <a:pt x="28" y="222"/>
                    <a:pt x="28" y="222"/>
                  </a:cubicBezTo>
                  <a:cubicBezTo>
                    <a:pt x="28" y="222"/>
                    <a:pt x="28" y="222"/>
                    <a:pt x="28" y="222"/>
                  </a:cubicBezTo>
                  <a:cubicBezTo>
                    <a:pt x="28" y="221"/>
                    <a:pt x="28" y="221"/>
                    <a:pt x="28" y="221"/>
                  </a:cubicBezTo>
                  <a:cubicBezTo>
                    <a:pt x="28" y="221"/>
                    <a:pt x="28" y="221"/>
                    <a:pt x="28" y="221"/>
                  </a:cubicBezTo>
                  <a:cubicBezTo>
                    <a:pt x="28" y="221"/>
                    <a:pt x="28" y="221"/>
                    <a:pt x="28" y="221"/>
                  </a:cubicBezTo>
                  <a:cubicBezTo>
                    <a:pt x="28" y="220"/>
                    <a:pt x="28" y="220"/>
                    <a:pt x="28" y="220"/>
                  </a:cubicBezTo>
                  <a:cubicBezTo>
                    <a:pt x="28" y="220"/>
                    <a:pt x="28" y="220"/>
                    <a:pt x="28" y="220"/>
                  </a:cubicBezTo>
                  <a:cubicBezTo>
                    <a:pt x="28" y="220"/>
                    <a:pt x="28" y="220"/>
                    <a:pt x="28" y="220"/>
                  </a:cubicBezTo>
                  <a:cubicBezTo>
                    <a:pt x="27" y="219"/>
                    <a:pt x="27" y="219"/>
                    <a:pt x="27" y="219"/>
                  </a:cubicBezTo>
                  <a:cubicBezTo>
                    <a:pt x="27" y="219"/>
                    <a:pt x="27" y="219"/>
                    <a:pt x="27" y="219"/>
                  </a:cubicBezTo>
                  <a:cubicBezTo>
                    <a:pt x="27" y="218"/>
                    <a:pt x="27" y="218"/>
                    <a:pt x="27" y="218"/>
                  </a:cubicBezTo>
                  <a:cubicBezTo>
                    <a:pt x="26" y="217"/>
                    <a:pt x="26" y="217"/>
                    <a:pt x="26" y="217"/>
                  </a:cubicBezTo>
                  <a:cubicBezTo>
                    <a:pt x="25" y="217"/>
                    <a:pt x="25" y="217"/>
                    <a:pt x="25" y="217"/>
                  </a:cubicBezTo>
                  <a:cubicBezTo>
                    <a:pt x="25" y="216"/>
                    <a:pt x="25" y="216"/>
                    <a:pt x="25" y="216"/>
                  </a:cubicBezTo>
                  <a:cubicBezTo>
                    <a:pt x="24" y="215"/>
                    <a:pt x="24" y="215"/>
                    <a:pt x="24" y="215"/>
                  </a:cubicBezTo>
                  <a:cubicBezTo>
                    <a:pt x="24" y="215"/>
                    <a:pt x="24" y="215"/>
                    <a:pt x="24" y="215"/>
                  </a:cubicBezTo>
                  <a:cubicBezTo>
                    <a:pt x="23" y="215"/>
                    <a:pt x="23" y="215"/>
                    <a:pt x="23" y="215"/>
                  </a:cubicBezTo>
                  <a:cubicBezTo>
                    <a:pt x="23" y="215"/>
                    <a:pt x="23" y="215"/>
                    <a:pt x="23" y="215"/>
                  </a:cubicBezTo>
                  <a:cubicBezTo>
                    <a:pt x="23" y="214"/>
                    <a:pt x="23" y="214"/>
                    <a:pt x="23" y="214"/>
                  </a:cubicBezTo>
                  <a:cubicBezTo>
                    <a:pt x="23" y="214"/>
                    <a:pt x="23" y="214"/>
                    <a:pt x="23" y="214"/>
                  </a:cubicBezTo>
                  <a:cubicBezTo>
                    <a:pt x="23" y="213"/>
                    <a:pt x="23" y="213"/>
                    <a:pt x="23" y="213"/>
                  </a:cubicBezTo>
                  <a:cubicBezTo>
                    <a:pt x="23" y="213"/>
                    <a:pt x="23" y="213"/>
                    <a:pt x="23" y="213"/>
                  </a:cubicBezTo>
                  <a:cubicBezTo>
                    <a:pt x="23" y="213"/>
                    <a:pt x="23" y="213"/>
                    <a:pt x="23" y="213"/>
                  </a:cubicBezTo>
                  <a:cubicBezTo>
                    <a:pt x="23" y="212"/>
                    <a:pt x="23" y="212"/>
                    <a:pt x="23" y="212"/>
                  </a:cubicBezTo>
                  <a:cubicBezTo>
                    <a:pt x="23" y="212"/>
                    <a:pt x="23" y="212"/>
                    <a:pt x="23" y="212"/>
                  </a:cubicBezTo>
                  <a:cubicBezTo>
                    <a:pt x="23" y="212"/>
                    <a:pt x="23" y="212"/>
                    <a:pt x="23" y="212"/>
                  </a:cubicBezTo>
                  <a:cubicBezTo>
                    <a:pt x="22" y="212"/>
                    <a:pt x="22" y="212"/>
                    <a:pt x="22" y="212"/>
                  </a:cubicBezTo>
                  <a:cubicBezTo>
                    <a:pt x="22" y="211"/>
                    <a:pt x="22" y="211"/>
                    <a:pt x="22" y="211"/>
                  </a:cubicBezTo>
                  <a:cubicBezTo>
                    <a:pt x="23" y="211"/>
                    <a:pt x="23" y="211"/>
                    <a:pt x="23" y="211"/>
                  </a:cubicBezTo>
                  <a:cubicBezTo>
                    <a:pt x="23" y="208"/>
                    <a:pt x="23" y="208"/>
                    <a:pt x="23" y="208"/>
                  </a:cubicBezTo>
                  <a:cubicBezTo>
                    <a:pt x="23" y="205"/>
                    <a:pt x="23" y="205"/>
                    <a:pt x="23" y="205"/>
                  </a:cubicBezTo>
                  <a:cubicBezTo>
                    <a:pt x="23" y="203"/>
                    <a:pt x="23" y="203"/>
                    <a:pt x="23" y="203"/>
                  </a:cubicBezTo>
                  <a:cubicBezTo>
                    <a:pt x="23" y="202"/>
                    <a:pt x="23" y="202"/>
                    <a:pt x="23" y="202"/>
                  </a:cubicBezTo>
                  <a:cubicBezTo>
                    <a:pt x="23" y="201"/>
                    <a:pt x="23" y="201"/>
                    <a:pt x="23" y="201"/>
                  </a:cubicBezTo>
                  <a:cubicBezTo>
                    <a:pt x="23" y="201"/>
                    <a:pt x="23" y="201"/>
                    <a:pt x="23" y="201"/>
                  </a:cubicBezTo>
                  <a:cubicBezTo>
                    <a:pt x="23" y="200"/>
                    <a:pt x="23" y="200"/>
                    <a:pt x="23" y="200"/>
                  </a:cubicBezTo>
                  <a:cubicBezTo>
                    <a:pt x="23" y="199"/>
                    <a:pt x="23" y="199"/>
                    <a:pt x="23" y="199"/>
                  </a:cubicBezTo>
                  <a:cubicBezTo>
                    <a:pt x="23" y="198"/>
                    <a:pt x="23" y="198"/>
                    <a:pt x="23" y="198"/>
                  </a:cubicBezTo>
                  <a:cubicBezTo>
                    <a:pt x="22" y="197"/>
                    <a:pt x="22" y="197"/>
                    <a:pt x="22" y="197"/>
                  </a:cubicBezTo>
                  <a:cubicBezTo>
                    <a:pt x="21" y="195"/>
                    <a:pt x="21" y="195"/>
                    <a:pt x="21" y="195"/>
                  </a:cubicBezTo>
                  <a:cubicBezTo>
                    <a:pt x="21" y="195"/>
                    <a:pt x="21" y="195"/>
                    <a:pt x="21" y="195"/>
                  </a:cubicBezTo>
                  <a:cubicBezTo>
                    <a:pt x="21" y="192"/>
                    <a:pt x="21" y="192"/>
                    <a:pt x="21" y="192"/>
                  </a:cubicBezTo>
                  <a:cubicBezTo>
                    <a:pt x="21" y="192"/>
                    <a:pt x="21" y="192"/>
                    <a:pt x="21" y="192"/>
                  </a:cubicBezTo>
                  <a:cubicBezTo>
                    <a:pt x="21" y="191"/>
                    <a:pt x="21" y="191"/>
                    <a:pt x="21" y="191"/>
                  </a:cubicBezTo>
                  <a:cubicBezTo>
                    <a:pt x="21" y="190"/>
                    <a:pt x="21" y="190"/>
                    <a:pt x="21" y="190"/>
                  </a:cubicBezTo>
                  <a:cubicBezTo>
                    <a:pt x="21" y="189"/>
                    <a:pt x="21" y="189"/>
                    <a:pt x="21" y="189"/>
                  </a:cubicBezTo>
                  <a:cubicBezTo>
                    <a:pt x="20" y="189"/>
                    <a:pt x="20" y="189"/>
                    <a:pt x="20" y="189"/>
                  </a:cubicBezTo>
                  <a:cubicBezTo>
                    <a:pt x="19" y="189"/>
                    <a:pt x="19" y="189"/>
                    <a:pt x="19" y="189"/>
                  </a:cubicBezTo>
                  <a:cubicBezTo>
                    <a:pt x="17" y="189"/>
                    <a:pt x="17" y="189"/>
                    <a:pt x="17" y="189"/>
                  </a:cubicBezTo>
                  <a:cubicBezTo>
                    <a:pt x="17" y="189"/>
                    <a:pt x="17" y="189"/>
                    <a:pt x="17" y="189"/>
                  </a:cubicBezTo>
                  <a:cubicBezTo>
                    <a:pt x="15" y="190"/>
                    <a:pt x="15" y="190"/>
                    <a:pt x="15" y="190"/>
                  </a:cubicBezTo>
                  <a:cubicBezTo>
                    <a:pt x="14" y="191"/>
                    <a:pt x="14" y="191"/>
                    <a:pt x="14" y="191"/>
                  </a:cubicBezTo>
                  <a:cubicBezTo>
                    <a:pt x="13" y="192"/>
                    <a:pt x="13" y="192"/>
                    <a:pt x="13" y="192"/>
                  </a:cubicBezTo>
                  <a:cubicBezTo>
                    <a:pt x="12" y="193"/>
                    <a:pt x="12" y="193"/>
                    <a:pt x="12" y="193"/>
                  </a:cubicBezTo>
                  <a:cubicBezTo>
                    <a:pt x="11" y="193"/>
                    <a:pt x="11" y="193"/>
                    <a:pt x="11" y="193"/>
                  </a:cubicBezTo>
                  <a:cubicBezTo>
                    <a:pt x="9" y="193"/>
                    <a:pt x="9" y="193"/>
                    <a:pt x="9" y="193"/>
                  </a:cubicBezTo>
                  <a:cubicBezTo>
                    <a:pt x="9" y="193"/>
                    <a:pt x="9" y="193"/>
                    <a:pt x="9" y="193"/>
                  </a:cubicBezTo>
                  <a:cubicBezTo>
                    <a:pt x="9" y="193"/>
                    <a:pt x="9" y="193"/>
                    <a:pt x="9" y="193"/>
                  </a:cubicBezTo>
                  <a:cubicBezTo>
                    <a:pt x="9" y="192"/>
                    <a:pt x="9" y="192"/>
                    <a:pt x="9" y="192"/>
                  </a:cubicBezTo>
                  <a:cubicBezTo>
                    <a:pt x="9" y="191"/>
                    <a:pt x="9" y="191"/>
                    <a:pt x="9" y="191"/>
                  </a:cubicBezTo>
                  <a:cubicBezTo>
                    <a:pt x="8" y="186"/>
                    <a:pt x="8" y="186"/>
                    <a:pt x="8" y="186"/>
                  </a:cubicBezTo>
                  <a:cubicBezTo>
                    <a:pt x="7" y="184"/>
                    <a:pt x="7" y="184"/>
                    <a:pt x="7" y="184"/>
                  </a:cubicBezTo>
                  <a:cubicBezTo>
                    <a:pt x="7" y="183"/>
                    <a:pt x="7" y="183"/>
                    <a:pt x="7" y="183"/>
                  </a:cubicBezTo>
                  <a:cubicBezTo>
                    <a:pt x="8" y="181"/>
                    <a:pt x="8" y="181"/>
                    <a:pt x="8" y="181"/>
                  </a:cubicBezTo>
                  <a:cubicBezTo>
                    <a:pt x="5" y="181"/>
                    <a:pt x="5" y="181"/>
                    <a:pt x="5" y="181"/>
                  </a:cubicBezTo>
                  <a:cubicBezTo>
                    <a:pt x="4" y="182"/>
                    <a:pt x="4" y="182"/>
                    <a:pt x="4" y="182"/>
                  </a:cubicBezTo>
                  <a:cubicBezTo>
                    <a:pt x="3" y="181"/>
                    <a:pt x="3" y="181"/>
                    <a:pt x="3" y="181"/>
                  </a:cubicBezTo>
                  <a:cubicBezTo>
                    <a:pt x="0" y="181"/>
                    <a:pt x="0" y="181"/>
                    <a:pt x="0" y="181"/>
                  </a:cubicBezTo>
                  <a:cubicBezTo>
                    <a:pt x="51" y="97"/>
                    <a:pt x="51" y="97"/>
                    <a:pt x="51" y="97"/>
                  </a:cubicBezTo>
                  <a:cubicBezTo>
                    <a:pt x="51" y="97"/>
                    <a:pt x="51" y="97"/>
                    <a:pt x="51" y="97"/>
                  </a:cubicBezTo>
                  <a:cubicBezTo>
                    <a:pt x="52" y="97"/>
                    <a:pt x="52" y="97"/>
                    <a:pt x="52" y="97"/>
                  </a:cubicBezTo>
                  <a:cubicBezTo>
                    <a:pt x="54" y="99"/>
                    <a:pt x="54" y="99"/>
                    <a:pt x="54" y="99"/>
                  </a:cubicBezTo>
                  <a:cubicBezTo>
                    <a:pt x="55" y="99"/>
                    <a:pt x="55" y="99"/>
                    <a:pt x="55" y="99"/>
                  </a:cubicBezTo>
                  <a:cubicBezTo>
                    <a:pt x="56" y="99"/>
                    <a:pt x="56" y="99"/>
                    <a:pt x="56" y="99"/>
                  </a:cubicBezTo>
                  <a:cubicBezTo>
                    <a:pt x="56" y="100"/>
                    <a:pt x="56" y="100"/>
                    <a:pt x="56" y="100"/>
                  </a:cubicBezTo>
                  <a:cubicBezTo>
                    <a:pt x="57" y="100"/>
                    <a:pt x="57" y="100"/>
                    <a:pt x="57" y="100"/>
                  </a:cubicBezTo>
                  <a:cubicBezTo>
                    <a:pt x="57" y="101"/>
                    <a:pt x="57" y="101"/>
                    <a:pt x="57" y="101"/>
                  </a:cubicBezTo>
                  <a:cubicBezTo>
                    <a:pt x="57" y="101"/>
                    <a:pt x="57" y="101"/>
                    <a:pt x="57" y="101"/>
                  </a:cubicBezTo>
                  <a:cubicBezTo>
                    <a:pt x="58" y="102"/>
                    <a:pt x="58" y="102"/>
                    <a:pt x="58" y="102"/>
                  </a:cubicBezTo>
                  <a:cubicBezTo>
                    <a:pt x="58" y="103"/>
                    <a:pt x="58" y="103"/>
                    <a:pt x="58" y="103"/>
                  </a:cubicBezTo>
                  <a:cubicBezTo>
                    <a:pt x="58" y="103"/>
                    <a:pt x="58" y="103"/>
                    <a:pt x="58" y="103"/>
                  </a:cubicBezTo>
                  <a:cubicBezTo>
                    <a:pt x="58" y="104"/>
                    <a:pt x="58" y="104"/>
                    <a:pt x="58" y="104"/>
                  </a:cubicBezTo>
                  <a:cubicBezTo>
                    <a:pt x="58" y="105"/>
                    <a:pt x="58" y="105"/>
                    <a:pt x="58" y="105"/>
                  </a:cubicBezTo>
                  <a:cubicBezTo>
                    <a:pt x="59" y="105"/>
                    <a:pt x="59" y="105"/>
                    <a:pt x="59" y="105"/>
                  </a:cubicBezTo>
                  <a:cubicBezTo>
                    <a:pt x="59" y="105"/>
                    <a:pt x="59" y="105"/>
                    <a:pt x="59" y="105"/>
                  </a:cubicBezTo>
                  <a:cubicBezTo>
                    <a:pt x="59" y="105"/>
                    <a:pt x="59" y="105"/>
                    <a:pt x="59" y="105"/>
                  </a:cubicBezTo>
                  <a:cubicBezTo>
                    <a:pt x="59" y="106"/>
                    <a:pt x="59" y="106"/>
                    <a:pt x="59" y="106"/>
                  </a:cubicBezTo>
                  <a:cubicBezTo>
                    <a:pt x="60" y="107"/>
                    <a:pt x="60" y="107"/>
                    <a:pt x="60" y="107"/>
                  </a:cubicBezTo>
                  <a:cubicBezTo>
                    <a:pt x="61" y="108"/>
                    <a:pt x="61" y="108"/>
                    <a:pt x="61" y="108"/>
                  </a:cubicBezTo>
                  <a:cubicBezTo>
                    <a:pt x="62" y="109"/>
                    <a:pt x="62" y="109"/>
                    <a:pt x="62" y="109"/>
                  </a:cubicBezTo>
                  <a:cubicBezTo>
                    <a:pt x="62" y="109"/>
                    <a:pt x="62" y="109"/>
                    <a:pt x="62" y="109"/>
                  </a:cubicBezTo>
                  <a:cubicBezTo>
                    <a:pt x="63" y="109"/>
                    <a:pt x="63" y="109"/>
                    <a:pt x="63" y="109"/>
                  </a:cubicBezTo>
                  <a:cubicBezTo>
                    <a:pt x="63" y="110"/>
                    <a:pt x="63" y="110"/>
                    <a:pt x="63" y="110"/>
                  </a:cubicBezTo>
                  <a:cubicBezTo>
                    <a:pt x="63" y="110"/>
                    <a:pt x="63" y="110"/>
                    <a:pt x="63" y="110"/>
                  </a:cubicBezTo>
                  <a:cubicBezTo>
                    <a:pt x="64" y="110"/>
                    <a:pt x="64" y="110"/>
                    <a:pt x="64" y="110"/>
                  </a:cubicBezTo>
                  <a:cubicBezTo>
                    <a:pt x="65" y="111"/>
                    <a:pt x="65" y="111"/>
                    <a:pt x="65" y="111"/>
                  </a:cubicBezTo>
                  <a:cubicBezTo>
                    <a:pt x="65" y="112"/>
                    <a:pt x="65" y="112"/>
                    <a:pt x="65" y="112"/>
                  </a:cubicBezTo>
                  <a:cubicBezTo>
                    <a:pt x="65" y="112"/>
                    <a:pt x="65" y="112"/>
                    <a:pt x="65" y="112"/>
                  </a:cubicBezTo>
                  <a:cubicBezTo>
                    <a:pt x="66" y="113"/>
                    <a:pt x="66" y="113"/>
                    <a:pt x="66" y="113"/>
                  </a:cubicBezTo>
                  <a:cubicBezTo>
                    <a:pt x="66" y="113"/>
                    <a:pt x="66" y="113"/>
                    <a:pt x="66" y="113"/>
                  </a:cubicBezTo>
                  <a:cubicBezTo>
                    <a:pt x="67" y="114"/>
                    <a:pt x="67" y="114"/>
                    <a:pt x="67" y="114"/>
                  </a:cubicBezTo>
                  <a:cubicBezTo>
                    <a:pt x="67" y="115"/>
                    <a:pt x="67" y="115"/>
                    <a:pt x="67" y="115"/>
                  </a:cubicBezTo>
                  <a:cubicBezTo>
                    <a:pt x="68" y="115"/>
                    <a:pt x="68" y="115"/>
                    <a:pt x="68" y="115"/>
                  </a:cubicBezTo>
                  <a:cubicBezTo>
                    <a:pt x="68" y="116"/>
                    <a:pt x="68" y="116"/>
                    <a:pt x="68" y="116"/>
                  </a:cubicBezTo>
                  <a:cubicBezTo>
                    <a:pt x="67" y="117"/>
                    <a:pt x="67" y="117"/>
                    <a:pt x="67" y="117"/>
                  </a:cubicBezTo>
                  <a:cubicBezTo>
                    <a:pt x="66" y="117"/>
                    <a:pt x="66" y="117"/>
                    <a:pt x="66" y="117"/>
                  </a:cubicBezTo>
                  <a:cubicBezTo>
                    <a:pt x="68" y="116"/>
                    <a:pt x="68" y="116"/>
                    <a:pt x="68" y="116"/>
                  </a:cubicBezTo>
                  <a:cubicBezTo>
                    <a:pt x="69" y="116"/>
                    <a:pt x="69" y="116"/>
                    <a:pt x="69" y="116"/>
                  </a:cubicBezTo>
                  <a:cubicBezTo>
                    <a:pt x="69" y="116"/>
                    <a:pt x="69" y="116"/>
                    <a:pt x="69" y="116"/>
                  </a:cubicBezTo>
                  <a:cubicBezTo>
                    <a:pt x="69" y="115"/>
                    <a:pt x="69" y="115"/>
                    <a:pt x="69" y="115"/>
                  </a:cubicBezTo>
                  <a:cubicBezTo>
                    <a:pt x="69" y="112"/>
                    <a:pt x="69" y="112"/>
                    <a:pt x="69" y="112"/>
                  </a:cubicBezTo>
                  <a:cubicBezTo>
                    <a:pt x="69" y="111"/>
                    <a:pt x="69" y="111"/>
                    <a:pt x="69" y="111"/>
                  </a:cubicBezTo>
                  <a:cubicBezTo>
                    <a:pt x="70" y="110"/>
                    <a:pt x="70" y="110"/>
                    <a:pt x="70" y="110"/>
                  </a:cubicBezTo>
                  <a:cubicBezTo>
                    <a:pt x="71" y="110"/>
                    <a:pt x="71" y="110"/>
                    <a:pt x="71" y="110"/>
                  </a:cubicBezTo>
                  <a:cubicBezTo>
                    <a:pt x="72" y="109"/>
                    <a:pt x="72" y="109"/>
                    <a:pt x="72" y="109"/>
                  </a:cubicBezTo>
                  <a:cubicBezTo>
                    <a:pt x="73" y="109"/>
                    <a:pt x="73" y="109"/>
                    <a:pt x="73" y="109"/>
                  </a:cubicBezTo>
                  <a:cubicBezTo>
                    <a:pt x="74" y="109"/>
                    <a:pt x="74" y="109"/>
                    <a:pt x="74" y="109"/>
                  </a:cubicBezTo>
                  <a:cubicBezTo>
                    <a:pt x="74" y="108"/>
                    <a:pt x="74" y="108"/>
                    <a:pt x="74" y="108"/>
                  </a:cubicBezTo>
                  <a:cubicBezTo>
                    <a:pt x="75" y="108"/>
                    <a:pt x="75" y="108"/>
                    <a:pt x="75" y="108"/>
                  </a:cubicBezTo>
                  <a:cubicBezTo>
                    <a:pt x="76" y="108"/>
                    <a:pt x="76" y="108"/>
                    <a:pt x="76" y="108"/>
                  </a:cubicBezTo>
                  <a:cubicBezTo>
                    <a:pt x="77" y="108"/>
                    <a:pt x="77" y="108"/>
                    <a:pt x="77" y="108"/>
                  </a:cubicBezTo>
                  <a:cubicBezTo>
                    <a:pt x="77" y="108"/>
                    <a:pt x="77" y="108"/>
                    <a:pt x="77" y="108"/>
                  </a:cubicBezTo>
                  <a:cubicBezTo>
                    <a:pt x="78" y="108"/>
                    <a:pt x="78" y="108"/>
                    <a:pt x="78" y="108"/>
                  </a:cubicBezTo>
                  <a:cubicBezTo>
                    <a:pt x="78" y="108"/>
                    <a:pt x="78" y="108"/>
                    <a:pt x="78" y="108"/>
                  </a:cubicBezTo>
                  <a:cubicBezTo>
                    <a:pt x="79" y="107"/>
                    <a:pt x="79" y="107"/>
                    <a:pt x="79" y="107"/>
                  </a:cubicBezTo>
                  <a:cubicBezTo>
                    <a:pt x="80" y="106"/>
                    <a:pt x="80" y="106"/>
                    <a:pt x="80" y="106"/>
                  </a:cubicBezTo>
                  <a:cubicBezTo>
                    <a:pt x="80" y="106"/>
                    <a:pt x="80" y="106"/>
                    <a:pt x="80" y="106"/>
                  </a:cubicBezTo>
                  <a:cubicBezTo>
                    <a:pt x="81" y="106"/>
                    <a:pt x="81" y="106"/>
                    <a:pt x="81" y="106"/>
                  </a:cubicBezTo>
                  <a:cubicBezTo>
                    <a:pt x="81" y="106"/>
                    <a:pt x="81" y="106"/>
                    <a:pt x="81" y="106"/>
                  </a:cubicBezTo>
                  <a:cubicBezTo>
                    <a:pt x="81" y="106"/>
                    <a:pt x="81" y="106"/>
                    <a:pt x="81" y="106"/>
                  </a:cubicBezTo>
                  <a:cubicBezTo>
                    <a:pt x="82" y="105"/>
                    <a:pt x="82" y="105"/>
                    <a:pt x="82" y="105"/>
                  </a:cubicBezTo>
                  <a:cubicBezTo>
                    <a:pt x="82" y="106"/>
                    <a:pt x="82" y="106"/>
                    <a:pt x="82" y="106"/>
                  </a:cubicBezTo>
                  <a:cubicBezTo>
                    <a:pt x="85" y="106"/>
                    <a:pt x="85" y="106"/>
                    <a:pt x="85" y="106"/>
                  </a:cubicBezTo>
                  <a:cubicBezTo>
                    <a:pt x="87" y="105"/>
                    <a:pt x="87" y="105"/>
                    <a:pt x="87" y="105"/>
                  </a:cubicBezTo>
                  <a:cubicBezTo>
                    <a:pt x="88" y="105"/>
                    <a:pt x="88" y="105"/>
                    <a:pt x="88" y="105"/>
                  </a:cubicBezTo>
                  <a:cubicBezTo>
                    <a:pt x="88" y="105"/>
                    <a:pt x="88" y="105"/>
                    <a:pt x="88" y="105"/>
                  </a:cubicBezTo>
                  <a:cubicBezTo>
                    <a:pt x="89" y="105"/>
                    <a:pt x="89" y="105"/>
                    <a:pt x="89" y="105"/>
                  </a:cubicBezTo>
                  <a:cubicBezTo>
                    <a:pt x="89" y="105"/>
                    <a:pt x="89" y="105"/>
                    <a:pt x="89" y="105"/>
                  </a:cubicBezTo>
                  <a:cubicBezTo>
                    <a:pt x="89" y="104"/>
                    <a:pt x="89" y="104"/>
                    <a:pt x="89" y="104"/>
                  </a:cubicBezTo>
                  <a:cubicBezTo>
                    <a:pt x="91" y="104"/>
                    <a:pt x="91" y="104"/>
                    <a:pt x="91" y="104"/>
                  </a:cubicBezTo>
                  <a:cubicBezTo>
                    <a:pt x="92" y="104"/>
                    <a:pt x="92" y="104"/>
                    <a:pt x="92" y="104"/>
                  </a:cubicBezTo>
                  <a:cubicBezTo>
                    <a:pt x="92" y="104"/>
                    <a:pt x="92" y="104"/>
                    <a:pt x="92" y="104"/>
                  </a:cubicBezTo>
                  <a:cubicBezTo>
                    <a:pt x="93" y="104"/>
                    <a:pt x="93" y="104"/>
                    <a:pt x="93" y="104"/>
                  </a:cubicBezTo>
                  <a:cubicBezTo>
                    <a:pt x="93" y="104"/>
                    <a:pt x="93" y="104"/>
                    <a:pt x="93" y="104"/>
                  </a:cubicBezTo>
                  <a:cubicBezTo>
                    <a:pt x="94" y="104"/>
                    <a:pt x="94" y="104"/>
                    <a:pt x="94" y="104"/>
                  </a:cubicBezTo>
                  <a:cubicBezTo>
                    <a:pt x="94" y="104"/>
                    <a:pt x="94" y="104"/>
                    <a:pt x="94" y="104"/>
                  </a:cubicBezTo>
                  <a:cubicBezTo>
                    <a:pt x="94" y="103"/>
                    <a:pt x="94" y="103"/>
                    <a:pt x="94" y="103"/>
                  </a:cubicBezTo>
                  <a:cubicBezTo>
                    <a:pt x="94" y="104"/>
                    <a:pt x="94" y="104"/>
                    <a:pt x="94" y="104"/>
                  </a:cubicBezTo>
                  <a:cubicBezTo>
                    <a:pt x="94" y="104"/>
                    <a:pt x="94" y="104"/>
                    <a:pt x="94" y="104"/>
                  </a:cubicBezTo>
                  <a:cubicBezTo>
                    <a:pt x="95" y="105"/>
                    <a:pt x="95" y="105"/>
                    <a:pt x="95" y="105"/>
                  </a:cubicBezTo>
                  <a:cubicBezTo>
                    <a:pt x="95" y="105"/>
                    <a:pt x="95" y="105"/>
                    <a:pt x="95" y="105"/>
                  </a:cubicBezTo>
                  <a:cubicBezTo>
                    <a:pt x="94" y="105"/>
                    <a:pt x="94" y="105"/>
                    <a:pt x="94" y="105"/>
                  </a:cubicBezTo>
                  <a:cubicBezTo>
                    <a:pt x="94" y="106"/>
                    <a:pt x="94" y="106"/>
                    <a:pt x="94" y="106"/>
                  </a:cubicBezTo>
                  <a:cubicBezTo>
                    <a:pt x="92" y="106"/>
                    <a:pt x="92" y="106"/>
                    <a:pt x="92" y="106"/>
                  </a:cubicBezTo>
                  <a:cubicBezTo>
                    <a:pt x="90" y="107"/>
                    <a:pt x="90" y="107"/>
                    <a:pt x="90" y="107"/>
                  </a:cubicBezTo>
                  <a:cubicBezTo>
                    <a:pt x="90" y="107"/>
                    <a:pt x="90" y="107"/>
                    <a:pt x="90" y="107"/>
                  </a:cubicBezTo>
                  <a:cubicBezTo>
                    <a:pt x="89" y="108"/>
                    <a:pt x="89" y="108"/>
                    <a:pt x="89" y="108"/>
                  </a:cubicBezTo>
                  <a:cubicBezTo>
                    <a:pt x="88" y="108"/>
                    <a:pt x="88" y="108"/>
                    <a:pt x="88" y="108"/>
                  </a:cubicBezTo>
                  <a:cubicBezTo>
                    <a:pt x="87" y="108"/>
                    <a:pt x="87" y="108"/>
                    <a:pt x="87" y="108"/>
                  </a:cubicBezTo>
                  <a:cubicBezTo>
                    <a:pt x="87" y="108"/>
                    <a:pt x="87" y="108"/>
                    <a:pt x="87" y="108"/>
                  </a:cubicBezTo>
                  <a:cubicBezTo>
                    <a:pt x="87" y="108"/>
                    <a:pt x="87" y="108"/>
                    <a:pt x="87" y="108"/>
                  </a:cubicBezTo>
                  <a:cubicBezTo>
                    <a:pt x="85" y="108"/>
                    <a:pt x="85" y="108"/>
                    <a:pt x="85" y="108"/>
                  </a:cubicBezTo>
                  <a:cubicBezTo>
                    <a:pt x="84" y="108"/>
                    <a:pt x="84" y="108"/>
                    <a:pt x="84" y="108"/>
                  </a:cubicBezTo>
                  <a:cubicBezTo>
                    <a:pt x="84" y="108"/>
                    <a:pt x="84" y="108"/>
                    <a:pt x="84" y="108"/>
                  </a:cubicBezTo>
                  <a:cubicBezTo>
                    <a:pt x="82" y="108"/>
                    <a:pt x="82" y="108"/>
                    <a:pt x="82" y="108"/>
                  </a:cubicBezTo>
                  <a:cubicBezTo>
                    <a:pt x="81" y="109"/>
                    <a:pt x="81" y="109"/>
                    <a:pt x="81" y="109"/>
                  </a:cubicBezTo>
                  <a:cubicBezTo>
                    <a:pt x="80" y="110"/>
                    <a:pt x="80" y="110"/>
                    <a:pt x="80" y="110"/>
                  </a:cubicBezTo>
                  <a:cubicBezTo>
                    <a:pt x="78" y="110"/>
                    <a:pt x="78" y="110"/>
                    <a:pt x="78" y="110"/>
                  </a:cubicBezTo>
                  <a:cubicBezTo>
                    <a:pt x="78" y="110"/>
                    <a:pt x="78" y="110"/>
                    <a:pt x="78" y="110"/>
                  </a:cubicBezTo>
                  <a:cubicBezTo>
                    <a:pt x="77" y="111"/>
                    <a:pt x="77" y="111"/>
                    <a:pt x="77" y="111"/>
                  </a:cubicBezTo>
                  <a:cubicBezTo>
                    <a:pt x="77" y="111"/>
                    <a:pt x="77" y="111"/>
                    <a:pt x="77" y="111"/>
                  </a:cubicBezTo>
                  <a:cubicBezTo>
                    <a:pt x="76" y="112"/>
                    <a:pt x="76" y="112"/>
                    <a:pt x="76" y="112"/>
                  </a:cubicBezTo>
                  <a:cubicBezTo>
                    <a:pt x="76" y="111"/>
                    <a:pt x="76" y="111"/>
                    <a:pt x="76" y="111"/>
                  </a:cubicBezTo>
                  <a:cubicBezTo>
                    <a:pt x="75" y="112"/>
                    <a:pt x="75" y="112"/>
                    <a:pt x="75" y="112"/>
                  </a:cubicBezTo>
                  <a:cubicBezTo>
                    <a:pt x="74" y="113"/>
                    <a:pt x="74" y="113"/>
                    <a:pt x="74" y="113"/>
                  </a:cubicBezTo>
                  <a:cubicBezTo>
                    <a:pt x="74" y="113"/>
                    <a:pt x="74" y="113"/>
                    <a:pt x="74" y="113"/>
                  </a:cubicBezTo>
                  <a:cubicBezTo>
                    <a:pt x="73" y="113"/>
                    <a:pt x="73" y="113"/>
                    <a:pt x="73" y="113"/>
                  </a:cubicBezTo>
                  <a:cubicBezTo>
                    <a:pt x="74" y="114"/>
                    <a:pt x="74" y="114"/>
                    <a:pt x="74" y="114"/>
                  </a:cubicBezTo>
                  <a:cubicBezTo>
                    <a:pt x="75" y="115"/>
                    <a:pt x="75" y="115"/>
                    <a:pt x="75" y="115"/>
                  </a:cubicBezTo>
                  <a:cubicBezTo>
                    <a:pt x="74" y="114"/>
                    <a:pt x="74" y="114"/>
                    <a:pt x="74" y="114"/>
                  </a:cubicBezTo>
                  <a:cubicBezTo>
                    <a:pt x="74" y="113"/>
                    <a:pt x="74" y="113"/>
                    <a:pt x="74" y="113"/>
                  </a:cubicBezTo>
                  <a:cubicBezTo>
                    <a:pt x="75" y="114"/>
                    <a:pt x="75" y="114"/>
                    <a:pt x="75" y="114"/>
                  </a:cubicBezTo>
                  <a:cubicBezTo>
                    <a:pt x="76" y="113"/>
                    <a:pt x="76" y="113"/>
                    <a:pt x="76" y="113"/>
                  </a:cubicBezTo>
                  <a:cubicBezTo>
                    <a:pt x="76" y="113"/>
                    <a:pt x="76" y="113"/>
                    <a:pt x="76" y="113"/>
                  </a:cubicBezTo>
                  <a:cubicBezTo>
                    <a:pt x="76" y="113"/>
                    <a:pt x="76" y="113"/>
                    <a:pt x="76" y="113"/>
                  </a:cubicBezTo>
                  <a:cubicBezTo>
                    <a:pt x="77" y="112"/>
                    <a:pt x="77" y="112"/>
                    <a:pt x="77" y="112"/>
                  </a:cubicBezTo>
                  <a:cubicBezTo>
                    <a:pt x="79" y="111"/>
                    <a:pt x="79" y="111"/>
                    <a:pt x="79" y="111"/>
                  </a:cubicBezTo>
                  <a:cubicBezTo>
                    <a:pt x="79" y="111"/>
                    <a:pt x="79" y="111"/>
                    <a:pt x="79" y="111"/>
                  </a:cubicBezTo>
                  <a:cubicBezTo>
                    <a:pt x="82" y="110"/>
                    <a:pt x="82" y="110"/>
                    <a:pt x="82" y="110"/>
                  </a:cubicBezTo>
                  <a:cubicBezTo>
                    <a:pt x="82" y="109"/>
                    <a:pt x="82" y="109"/>
                    <a:pt x="82" y="109"/>
                  </a:cubicBezTo>
                  <a:cubicBezTo>
                    <a:pt x="83" y="109"/>
                    <a:pt x="83" y="109"/>
                    <a:pt x="83" y="109"/>
                  </a:cubicBezTo>
                  <a:cubicBezTo>
                    <a:pt x="83" y="110"/>
                    <a:pt x="83" y="110"/>
                    <a:pt x="83" y="110"/>
                  </a:cubicBezTo>
                  <a:cubicBezTo>
                    <a:pt x="84" y="109"/>
                    <a:pt x="84" y="109"/>
                    <a:pt x="84" y="109"/>
                  </a:cubicBezTo>
                  <a:cubicBezTo>
                    <a:pt x="84" y="109"/>
                    <a:pt x="84" y="109"/>
                    <a:pt x="84" y="109"/>
                  </a:cubicBezTo>
                  <a:cubicBezTo>
                    <a:pt x="85" y="110"/>
                    <a:pt x="85" y="110"/>
                    <a:pt x="85" y="110"/>
                  </a:cubicBezTo>
                  <a:cubicBezTo>
                    <a:pt x="86" y="109"/>
                    <a:pt x="86" y="109"/>
                    <a:pt x="86" y="109"/>
                  </a:cubicBezTo>
                  <a:cubicBezTo>
                    <a:pt x="86" y="109"/>
                    <a:pt x="86" y="109"/>
                    <a:pt x="86" y="109"/>
                  </a:cubicBezTo>
                  <a:cubicBezTo>
                    <a:pt x="85" y="111"/>
                    <a:pt x="85" y="111"/>
                    <a:pt x="85" y="111"/>
                  </a:cubicBezTo>
                  <a:cubicBezTo>
                    <a:pt x="85" y="111"/>
                    <a:pt x="85" y="111"/>
                    <a:pt x="85" y="111"/>
                  </a:cubicBezTo>
                  <a:cubicBezTo>
                    <a:pt x="86" y="110"/>
                    <a:pt x="86" y="110"/>
                    <a:pt x="86" y="110"/>
                  </a:cubicBezTo>
                  <a:cubicBezTo>
                    <a:pt x="88" y="110"/>
                    <a:pt x="88" y="110"/>
                    <a:pt x="88" y="110"/>
                  </a:cubicBezTo>
                  <a:cubicBezTo>
                    <a:pt x="90" y="108"/>
                    <a:pt x="90" y="108"/>
                    <a:pt x="90" y="108"/>
                  </a:cubicBezTo>
                  <a:cubicBezTo>
                    <a:pt x="91" y="108"/>
                    <a:pt x="91" y="108"/>
                    <a:pt x="91" y="108"/>
                  </a:cubicBezTo>
                  <a:cubicBezTo>
                    <a:pt x="93" y="107"/>
                    <a:pt x="93" y="107"/>
                    <a:pt x="93" y="107"/>
                  </a:cubicBezTo>
                  <a:cubicBezTo>
                    <a:pt x="94" y="107"/>
                    <a:pt x="94" y="107"/>
                    <a:pt x="94" y="107"/>
                  </a:cubicBezTo>
                  <a:cubicBezTo>
                    <a:pt x="95" y="107"/>
                    <a:pt x="95" y="107"/>
                    <a:pt x="95" y="107"/>
                  </a:cubicBezTo>
                  <a:cubicBezTo>
                    <a:pt x="96" y="107"/>
                    <a:pt x="96" y="107"/>
                    <a:pt x="96" y="107"/>
                  </a:cubicBezTo>
                  <a:cubicBezTo>
                    <a:pt x="95" y="108"/>
                    <a:pt x="95" y="108"/>
                    <a:pt x="95" y="108"/>
                  </a:cubicBezTo>
                  <a:cubicBezTo>
                    <a:pt x="94" y="108"/>
                    <a:pt x="94" y="108"/>
                    <a:pt x="94" y="108"/>
                  </a:cubicBezTo>
                  <a:cubicBezTo>
                    <a:pt x="94" y="109"/>
                    <a:pt x="94" y="109"/>
                    <a:pt x="94" y="109"/>
                  </a:cubicBezTo>
                  <a:cubicBezTo>
                    <a:pt x="95" y="109"/>
                    <a:pt x="95" y="109"/>
                    <a:pt x="95" y="109"/>
                  </a:cubicBezTo>
                  <a:cubicBezTo>
                    <a:pt x="96" y="108"/>
                    <a:pt x="96" y="108"/>
                    <a:pt x="96" y="108"/>
                  </a:cubicBezTo>
                  <a:cubicBezTo>
                    <a:pt x="98" y="107"/>
                    <a:pt x="98" y="107"/>
                    <a:pt x="98" y="107"/>
                  </a:cubicBezTo>
                  <a:cubicBezTo>
                    <a:pt x="99" y="107"/>
                    <a:pt x="99" y="107"/>
                    <a:pt x="99" y="107"/>
                  </a:cubicBezTo>
                  <a:cubicBezTo>
                    <a:pt x="98" y="107"/>
                    <a:pt x="98" y="107"/>
                    <a:pt x="98" y="107"/>
                  </a:cubicBezTo>
                  <a:cubicBezTo>
                    <a:pt x="99" y="106"/>
                    <a:pt x="99" y="106"/>
                    <a:pt x="99" y="106"/>
                  </a:cubicBezTo>
                  <a:cubicBezTo>
                    <a:pt x="100" y="106"/>
                    <a:pt x="100" y="106"/>
                    <a:pt x="100" y="106"/>
                  </a:cubicBezTo>
                  <a:cubicBezTo>
                    <a:pt x="100" y="106"/>
                    <a:pt x="100" y="106"/>
                    <a:pt x="100" y="106"/>
                  </a:cubicBezTo>
                  <a:cubicBezTo>
                    <a:pt x="100" y="105"/>
                    <a:pt x="100" y="105"/>
                    <a:pt x="100" y="105"/>
                  </a:cubicBezTo>
                  <a:cubicBezTo>
                    <a:pt x="101" y="106"/>
                    <a:pt x="101" y="106"/>
                    <a:pt x="101" y="106"/>
                  </a:cubicBezTo>
                  <a:cubicBezTo>
                    <a:pt x="102" y="106"/>
                    <a:pt x="102" y="106"/>
                    <a:pt x="102" y="106"/>
                  </a:cubicBezTo>
                  <a:cubicBezTo>
                    <a:pt x="102" y="105"/>
                    <a:pt x="102" y="105"/>
                    <a:pt x="102" y="105"/>
                  </a:cubicBezTo>
                  <a:cubicBezTo>
                    <a:pt x="101" y="104"/>
                    <a:pt x="101" y="104"/>
                    <a:pt x="101" y="104"/>
                  </a:cubicBezTo>
                  <a:cubicBezTo>
                    <a:pt x="102" y="103"/>
                    <a:pt x="102" y="103"/>
                    <a:pt x="102" y="103"/>
                  </a:cubicBezTo>
                  <a:cubicBezTo>
                    <a:pt x="101" y="103"/>
                    <a:pt x="101" y="103"/>
                    <a:pt x="101" y="103"/>
                  </a:cubicBezTo>
                  <a:cubicBezTo>
                    <a:pt x="102" y="102"/>
                    <a:pt x="102" y="102"/>
                    <a:pt x="102" y="102"/>
                  </a:cubicBezTo>
                  <a:cubicBezTo>
                    <a:pt x="103" y="101"/>
                    <a:pt x="103" y="101"/>
                    <a:pt x="103" y="101"/>
                  </a:cubicBezTo>
                  <a:cubicBezTo>
                    <a:pt x="103" y="102"/>
                    <a:pt x="103" y="102"/>
                    <a:pt x="103" y="102"/>
                  </a:cubicBezTo>
                  <a:cubicBezTo>
                    <a:pt x="104" y="105"/>
                    <a:pt x="104" y="105"/>
                    <a:pt x="104" y="105"/>
                  </a:cubicBezTo>
                  <a:cubicBezTo>
                    <a:pt x="103" y="106"/>
                    <a:pt x="103" y="106"/>
                    <a:pt x="103" y="106"/>
                  </a:cubicBezTo>
                  <a:cubicBezTo>
                    <a:pt x="103" y="109"/>
                    <a:pt x="103" y="109"/>
                    <a:pt x="103" y="109"/>
                  </a:cubicBezTo>
                  <a:cubicBezTo>
                    <a:pt x="102" y="110"/>
                    <a:pt x="102" y="110"/>
                    <a:pt x="102" y="110"/>
                  </a:cubicBezTo>
                  <a:cubicBezTo>
                    <a:pt x="102" y="114"/>
                    <a:pt x="102" y="114"/>
                    <a:pt x="102" y="114"/>
                  </a:cubicBezTo>
                  <a:cubicBezTo>
                    <a:pt x="103" y="115"/>
                    <a:pt x="103" y="115"/>
                    <a:pt x="103" y="115"/>
                  </a:cubicBezTo>
                  <a:cubicBezTo>
                    <a:pt x="104" y="115"/>
                    <a:pt x="104" y="115"/>
                    <a:pt x="104" y="115"/>
                  </a:cubicBezTo>
                  <a:cubicBezTo>
                    <a:pt x="104" y="116"/>
                    <a:pt x="104" y="116"/>
                    <a:pt x="104" y="116"/>
                  </a:cubicBezTo>
                  <a:cubicBezTo>
                    <a:pt x="106" y="116"/>
                    <a:pt x="106" y="116"/>
                    <a:pt x="106" y="116"/>
                  </a:cubicBezTo>
                  <a:cubicBezTo>
                    <a:pt x="105" y="115"/>
                    <a:pt x="105" y="115"/>
                    <a:pt x="105" y="115"/>
                  </a:cubicBezTo>
                  <a:cubicBezTo>
                    <a:pt x="104" y="115"/>
                    <a:pt x="104" y="115"/>
                    <a:pt x="104" y="115"/>
                  </a:cubicBezTo>
                  <a:cubicBezTo>
                    <a:pt x="104" y="114"/>
                    <a:pt x="104" y="114"/>
                    <a:pt x="104" y="114"/>
                  </a:cubicBezTo>
                  <a:cubicBezTo>
                    <a:pt x="105" y="114"/>
                    <a:pt x="105" y="114"/>
                    <a:pt x="105" y="114"/>
                  </a:cubicBezTo>
                  <a:cubicBezTo>
                    <a:pt x="106" y="114"/>
                    <a:pt x="106" y="114"/>
                    <a:pt x="106" y="114"/>
                  </a:cubicBezTo>
                  <a:cubicBezTo>
                    <a:pt x="106" y="113"/>
                    <a:pt x="106" y="113"/>
                    <a:pt x="106" y="113"/>
                  </a:cubicBezTo>
                  <a:cubicBezTo>
                    <a:pt x="106" y="113"/>
                    <a:pt x="106" y="113"/>
                    <a:pt x="106" y="113"/>
                  </a:cubicBezTo>
                  <a:cubicBezTo>
                    <a:pt x="107" y="113"/>
                    <a:pt x="107" y="113"/>
                    <a:pt x="107" y="113"/>
                  </a:cubicBezTo>
                  <a:cubicBezTo>
                    <a:pt x="108" y="113"/>
                    <a:pt x="108" y="113"/>
                    <a:pt x="108" y="113"/>
                  </a:cubicBezTo>
                  <a:cubicBezTo>
                    <a:pt x="108" y="113"/>
                    <a:pt x="108" y="113"/>
                    <a:pt x="108" y="113"/>
                  </a:cubicBezTo>
                  <a:cubicBezTo>
                    <a:pt x="108" y="113"/>
                    <a:pt x="108" y="113"/>
                    <a:pt x="108" y="113"/>
                  </a:cubicBezTo>
                  <a:cubicBezTo>
                    <a:pt x="108" y="111"/>
                    <a:pt x="108" y="111"/>
                    <a:pt x="108" y="111"/>
                  </a:cubicBezTo>
                  <a:cubicBezTo>
                    <a:pt x="108" y="111"/>
                    <a:pt x="108" y="111"/>
                    <a:pt x="108" y="111"/>
                  </a:cubicBezTo>
                  <a:cubicBezTo>
                    <a:pt x="110" y="110"/>
                    <a:pt x="110" y="110"/>
                    <a:pt x="110" y="110"/>
                  </a:cubicBezTo>
                  <a:cubicBezTo>
                    <a:pt x="110" y="110"/>
                    <a:pt x="110" y="110"/>
                    <a:pt x="110" y="110"/>
                  </a:cubicBezTo>
                  <a:cubicBezTo>
                    <a:pt x="111" y="110"/>
                    <a:pt x="111" y="110"/>
                    <a:pt x="111" y="110"/>
                  </a:cubicBezTo>
                  <a:cubicBezTo>
                    <a:pt x="111" y="110"/>
                    <a:pt x="111" y="110"/>
                    <a:pt x="111" y="110"/>
                  </a:cubicBezTo>
                  <a:cubicBezTo>
                    <a:pt x="111" y="111"/>
                    <a:pt x="111" y="111"/>
                    <a:pt x="111" y="111"/>
                  </a:cubicBezTo>
                  <a:cubicBezTo>
                    <a:pt x="110" y="112"/>
                    <a:pt x="110" y="112"/>
                    <a:pt x="110" y="112"/>
                  </a:cubicBezTo>
                  <a:cubicBezTo>
                    <a:pt x="111" y="112"/>
                    <a:pt x="111" y="112"/>
                    <a:pt x="111" y="112"/>
                  </a:cubicBezTo>
                  <a:cubicBezTo>
                    <a:pt x="110" y="113"/>
                    <a:pt x="110" y="113"/>
                    <a:pt x="110" y="113"/>
                  </a:cubicBezTo>
                  <a:cubicBezTo>
                    <a:pt x="110" y="113"/>
                    <a:pt x="110" y="113"/>
                    <a:pt x="110" y="113"/>
                  </a:cubicBezTo>
                  <a:cubicBezTo>
                    <a:pt x="110" y="114"/>
                    <a:pt x="110" y="114"/>
                    <a:pt x="110" y="114"/>
                  </a:cubicBezTo>
                  <a:cubicBezTo>
                    <a:pt x="111" y="113"/>
                    <a:pt x="111" y="113"/>
                    <a:pt x="111" y="113"/>
                  </a:cubicBezTo>
                  <a:cubicBezTo>
                    <a:pt x="111" y="114"/>
                    <a:pt x="111" y="114"/>
                    <a:pt x="111" y="114"/>
                  </a:cubicBezTo>
                  <a:cubicBezTo>
                    <a:pt x="111" y="114"/>
                    <a:pt x="111" y="114"/>
                    <a:pt x="111" y="114"/>
                  </a:cubicBezTo>
                  <a:cubicBezTo>
                    <a:pt x="110" y="114"/>
                    <a:pt x="110" y="114"/>
                    <a:pt x="110" y="114"/>
                  </a:cubicBezTo>
                  <a:cubicBezTo>
                    <a:pt x="109" y="115"/>
                    <a:pt x="109" y="115"/>
                    <a:pt x="109" y="115"/>
                  </a:cubicBezTo>
                  <a:cubicBezTo>
                    <a:pt x="109" y="115"/>
                    <a:pt x="109" y="115"/>
                    <a:pt x="109" y="115"/>
                  </a:cubicBezTo>
                  <a:cubicBezTo>
                    <a:pt x="108" y="116"/>
                    <a:pt x="108" y="116"/>
                    <a:pt x="108" y="116"/>
                  </a:cubicBezTo>
                  <a:cubicBezTo>
                    <a:pt x="108" y="116"/>
                    <a:pt x="108" y="116"/>
                    <a:pt x="108" y="116"/>
                  </a:cubicBezTo>
                  <a:cubicBezTo>
                    <a:pt x="108" y="117"/>
                    <a:pt x="108" y="117"/>
                    <a:pt x="108" y="117"/>
                  </a:cubicBezTo>
                  <a:cubicBezTo>
                    <a:pt x="109" y="117"/>
                    <a:pt x="109" y="117"/>
                    <a:pt x="109" y="117"/>
                  </a:cubicBezTo>
                  <a:cubicBezTo>
                    <a:pt x="110" y="117"/>
                    <a:pt x="110" y="117"/>
                    <a:pt x="110" y="117"/>
                  </a:cubicBezTo>
                  <a:cubicBezTo>
                    <a:pt x="111" y="117"/>
                    <a:pt x="111" y="117"/>
                    <a:pt x="111" y="117"/>
                  </a:cubicBezTo>
                  <a:cubicBezTo>
                    <a:pt x="112" y="117"/>
                    <a:pt x="112" y="117"/>
                    <a:pt x="112" y="117"/>
                  </a:cubicBezTo>
                  <a:cubicBezTo>
                    <a:pt x="113" y="117"/>
                    <a:pt x="113" y="117"/>
                    <a:pt x="113" y="117"/>
                  </a:cubicBezTo>
                  <a:cubicBezTo>
                    <a:pt x="114" y="115"/>
                    <a:pt x="114" y="115"/>
                    <a:pt x="114" y="115"/>
                  </a:cubicBezTo>
                  <a:cubicBezTo>
                    <a:pt x="115" y="114"/>
                    <a:pt x="115" y="114"/>
                    <a:pt x="115" y="114"/>
                  </a:cubicBezTo>
                  <a:cubicBezTo>
                    <a:pt x="116" y="114"/>
                    <a:pt x="116" y="114"/>
                    <a:pt x="116" y="114"/>
                  </a:cubicBezTo>
                  <a:cubicBezTo>
                    <a:pt x="116" y="114"/>
                    <a:pt x="116" y="114"/>
                    <a:pt x="116" y="114"/>
                  </a:cubicBezTo>
                  <a:cubicBezTo>
                    <a:pt x="117" y="114"/>
                    <a:pt x="117" y="114"/>
                    <a:pt x="117" y="114"/>
                  </a:cubicBezTo>
                  <a:cubicBezTo>
                    <a:pt x="118" y="115"/>
                    <a:pt x="118" y="115"/>
                    <a:pt x="118" y="115"/>
                  </a:cubicBezTo>
                  <a:cubicBezTo>
                    <a:pt x="118" y="115"/>
                    <a:pt x="118" y="115"/>
                    <a:pt x="118" y="115"/>
                  </a:cubicBezTo>
                  <a:cubicBezTo>
                    <a:pt x="120" y="116"/>
                    <a:pt x="120" y="116"/>
                    <a:pt x="120" y="116"/>
                  </a:cubicBezTo>
                  <a:cubicBezTo>
                    <a:pt x="120" y="116"/>
                    <a:pt x="120" y="116"/>
                    <a:pt x="120" y="116"/>
                  </a:cubicBezTo>
                  <a:cubicBezTo>
                    <a:pt x="120" y="117"/>
                    <a:pt x="120" y="117"/>
                    <a:pt x="120" y="117"/>
                  </a:cubicBezTo>
                  <a:cubicBezTo>
                    <a:pt x="121" y="118"/>
                    <a:pt x="121" y="118"/>
                    <a:pt x="121" y="118"/>
                  </a:cubicBezTo>
                  <a:cubicBezTo>
                    <a:pt x="121" y="119"/>
                    <a:pt x="121" y="119"/>
                    <a:pt x="121" y="119"/>
                  </a:cubicBezTo>
                  <a:cubicBezTo>
                    <a:pt x="122" y="121"/>
                    <a:pt x="122" y="121"/>
                    <a:pt x="122" y="121"/>
                  </a:cubicBezTo>
                  <a:cubicBezTo>
                    <a:pt x="126" y="123"/>
                    <a:pt x="126" y="123"/>
                    <a:pt x="126" y="123"/>
                  </a:cubicBezTo>
                  <a:cubicBezTo>
                    <a:pt x="126" y="124"/>
                    <a:pt x="126" y="124"/>
                    <a:pt x="126" y="124"/>
                  </a:cubicBezTo>
                  <a:cubicBezTo>
                    <a:pt x="127" y="124"/>
                    <a:pt x="127" y="124"/>
                    <a:pt x="127" y="124"/>
                  </a:cubicBezTo>
                  <a:cubicBezTo>
                    <a:pt x="128" y="125"/>
                    <a:pt x="128" y="125"/>
                    <a:pt x="128" y="125"/>
                  </a:cubicBezTo>
                  <a:cubicBezTo>
                    <a:pt x="129" y="125"/>
                    <a:pt x="129" y="125"/>
                    <a:pt x="129" y="125"/>
                  </a:cubicBezTo>
                  <a:cubicBezTo>
                    <a:pt x="130" y="126"/>
                    <a:pt x="130" y="126"/>
                    <a:pt x="130" y="126"/>
                  </a:cubicBezTo>
                  <a:cubicBezTo>
                    <a:pt x="130" y="127"/>
                    <a:pt x="130" y="127"/>
                    <a:pt x="130" y="127"/>
                  </a:cubicBezTo>
                  <a:cubicBezTo>
                    <a:pt x="131" y="127"/>
                    <a:pt x="131" y="127"/>
                    <a:pt x="131" y="127"/>
                  </a:cubicBezTo>
                  <a:cubicBezTo>
                    <a:pt x="131" y="127"/>
                    <a:pt x="131" y="127"/>
                    <a:pt x="131" y="127"/>
                  </a:cubicBezTo>
                  <a:cubicBezTo>
                    <a:pt x="131" y="127"/>
                    <a:pt x="131" y="127"/>
                    <a:pt x="131" y="127"/>
                  </a:cubicBezTo>
                  <a:cubicBezTo>
                    <a:pt x="133" y="128"/>
                    <a:pt x="133" y="128"/>
                    <a:pt x="133" y="128"/>
                  </a:cubicBezTo>
                  <a:cubicBezTo>
                    <a:pt x="133" y="128"/>
                    <a:pt x="133" y="128"/>
                    <a:pt x="133" y="128"/>
                  </a:cubicBezTo>
                  <a:cubicBezTo>
                    <a:pt x="133" y="129"/>
                    <a:pt x="133" y="129"/>
                    <a:pt x="133" y="129"/>
                  </a:cubicBezTo>
                  <a:cubicBezTo>
                    <a:pt x="134" y="129"/>
                    <a:pt x="134" y="129"/>
                    <a:pt x="134" y="129"/>
                  </a:cubicBezTo>
                  <a:cubicBezTo>
                    <a:pt x="134" y="129"/>
                    <a:pt x="134" y="129"/>
                    <a:pt x="134" y="129"/>
                  </a:cubicBezTo>
                  <a:cubicBezTo>
                    <a:pt x="134" y="128"/>
                    <a:pt x="134" y="128"/>
                    <a:pt x="134" y="128"/>
                  </a:cubicBezTo>
                  <a:cubicBezTo>
                    <a:pt x="134" y="128"/>
                    <a:pt x="134" y="128"/>
                    <a:pt x="134" y="128"/>
                  </a:cubicBezTo>
                  <a:cubicBezTo>
                    <a:pt x="133" y="127"/>
                    <a:pt x="133" y="127"/>
                    <a:pt x="133" y="127"/>
                  </a:cubicBezTo>
                  <a:cubicBezTo>
                    <a:pt x="133" y="127"/>
                    <a:pt x="133" y="127"/>
                    <a:pt x="133" y="127"/>
                  </a:cubicBezTo>
                  <a:cubicBezTo>
                    <a:pt x="135" y="127"/>
                    <a:pt x="135" y="127"/>
                    <a:pt x="135" y="127"/>
                  </a:cubicBezTo>
                  <a:cubicBezTo>
                    <a:pt x="135" y="128"/>
                    <a:pt x="135" y="128"/>
                    <a:pt x="135" y="128"/>
                  </a:cubicBezTo>
                  <a:cubicBezTo>
                    <a:pt x="135" y="128"/>
                    <a:pt x="135" y="128"/>
                    <a:pt x="135" y="128"/>
                  </a:cubicBezTo>
                  <a:cubicBezTo>
                    <a:pt x="136" y="127"/>
                    <a:pt x="136" y="127"/>
                    <a:pt x="136" y="127"/>
                  </a:cubicBezTo>
                  <a:cubicBezTo>
                    <a:pt x="136" y="127"/>
                    <a:pt x="136" y="127"/>
                    <a:pt x="136" y="127"/>
                  </a:cubicBezTo>
                  <a:cubicBezTo>
                    <a:pt x="137" y="128"/>
                    <a:pt x="137" y="128"/>
                    <a:pt x="137" y="128"/>
                  </a:cubicBezTo>
                  <a:cubicBezTo>
                    <a:pt x="137" y="129"/>
                    <a:pt x="137" y="129"/>
                    <a:pt x="137" y="129"/>
                  </a:cubicBezTo>
                  <a:cubicBezTo>
                    <a:pt x="138" y="129"/>
                    <a:pt x="138" y="129"/>
                    <a:pt x="138" y="129"/>
                  </a:cubicBezTo>
                  <a:cubicBezTo>
                    <a:pt x="138" y="130"/>
                    <a:pt x="138" y="130"/>
                    <a:pt x="138" y="130"/>
                  </a:cubicBezTo>
                  <a:cubicBezTo>
                    <a:pt x="139" y="131"/>
                    <a:pt x="139" y="131"/>
                    <a:pt x="139" y="131"/>
                  </a:cubicBezTo>
                  <a:cubicBezTo>
                    <a:pt x="139" y="132"/>
                    <a:pt x="139" y="132"/>
                    <a:pt x="139" y="132"/>
                  </a:cubicBezTo>
                  <a:cubicBezTo>
                    <a:pt x="139" y="133"/>
                    <a:pt x="139" y="133"/>
                    <a:pt x="139" y="133"/>
                  </a:cubicBezTo>
                  <a:cubicBezTo>
                    <a:pt x="139" y="133"/>
                    <a:pt x="139" y="133"/>
                    <a:pt x="139" y="133"/>
                  </a:cubicBezTo>
                  <a:cubicBezTo>
                    <a:pt x="139" y="134"/>
                    <a:pt x="139" y="134"/>
                    <a:pt x="139" y="134"/>
                  </a:cubicBezTo>
                  <a:cubicBezTo>
                    <a:pt x="138" y="135"/>
                    <a:pt x="138" y="135"/>
                    <a:pt x="138" y="135"/>
                  </a:cubicBezTo>
                  <a:cubicBezTo>
                    <a:pt x="136" y="134"/>
                    <a:pt x="136" y="134"/>
                    <a:pt x="136" y="134"/>
                  </a:cubicBezTo>
                  <a:cubicBezTo>
                    <a:pt x="135" y="134"/>
                    <a:pt x="135" y="134"/>
                    <a:pt x="135" y="134"/>
                  </a:cubicBezTo>
                  <a:cubicBezTo>
                    <a:pt x="135" y="135"/>
                    <a:pt x="135" y="135"/>
                    <a:pt x="135" y="135"/>
                  </a:cubicBezTo>
                  <a:cubicBezTo>
                    <a:pt x="135" y="135"/>
                    <a:pt x="135" y="135"/>
                    <a:pt x="135" y="135"/>
                  </a:cubicBezTo>
                  <a:cubicBezTo>
                    <a:pt x="134" y="135"/>
                    <a:pt x="134" y="135"/>
                    <a:pt x="134" y="135"/>
                  </a:cubicBezTo>
                  <a:cubicBezTo>
                    <a:pt x="133" y="135"/>
                    <a:pt x="133" y="135"/>
                    <a:pt x="133" y="135"/>
                  </a:cubicBezTo>
                  <a:cubicBezTo>
                    <a:pt x="133" y="135"/>
                    <a:pt x="133" y="135"/>
                    <a:pt x="133" y="135"/>
                  </a:cubicBezTo>
                  <a:cubicBezTo>
                    <a:pt x="132" y="136"/>
                    <a:pt x="132" y="136"/>
                    <a:pt x="132" y="136"/>
                  </a:cubicBezTo>
                  <a:cubicBezTo>
                    <a:pt x="132" y="136"/>
                    <a:pt x="132" y="136"/>
                    <a:pt x="132" y="136"/>
                  </a:cubicBezTo>
                  <a:cubicBezTo>
                    <a:pt x="131" y="136"/>
                    <a:pt x="131" y="136"/>
                    <a:pt x="131" y="136"/>
                  </a:cubicBezTo>
                  <a:cubicBezTo>
                    <a:pt x="130" y="137"/>
                    <a:pt x="130" y="137"/>
                    <a:pt x="130" y="137"/>
                  </a:cubicBezTo>
                  <a:cubicBezTo>
                    <a:pt x="131" y="137"/>
                    <a:pt x="131" y="137"/>
                    <a:pt x="131" y="137"/>
                  </a:cubicBezTo>
                  <a:cubicBezTo>
                    <a:pt x="132" y="137"/>
                    <a:pt x="132" y="137"/>
                    <a:pt x="132" y="137"/>
                  </a:cubicBezTo>
                  <a:cubicBezTo>
                    <a:pt x="132" y="138"/>
                    <a:pt x="132" y="138"/>
                    <a:pt x="132" y="138"/>
                  </a:cubicBezTo>
                  <a:cubicBezTo>
                    <a:pt x="133" y="139"/>
                    <a:pt x="133" y="139"/>
                    <a:pt x="133" y="139"/>
                  </a:cubicBezTo>
                  <a:cubicBezTo>
                    <a:pt x="133" y="138"/>
                    <a:pt x="133" y="138"/>
                    <a:pt x="133" y="138"/>
                  </a:cubicBezTo>
                  <a:cubicBezTo>
                    <a:pt x="134" y="139"/>
                    <a:pt x="134" y="139"/>
                    <a:pt x="134" y="139"/>
                  </a:cubicBezTo>
                  <a:cubicBezTo>
                    <a:pt x="134" y="140"/>
                    <a:pt x="134" y="140"/>
                    <a:pt x="134" y="140"/>
                  </a:cubicBezTo>
                  <a:cubicBezTo>
                    <a:pt x="135" y="140"/>
                    <a:pt x="135" y="140"/>
                    <a:pt x="135" y="140"/>
                  </a:cubicBezTo>
                  <a:cubicBezTo>
                    <a:pt x="137" y="141"/>
                    <a:pt x="137" y="141"/>
                    <a:pt x="137" y="141"/>
                  </a:cubicBezTo>
                  <a:cubicBezTo>
                    <a:pt x="138" y="141"/>
                    <a:pt x="138" y="141"/>
                    <a:pt x="138" y="141"/>
                  </a:cubicBezTo>
                  <a:cubicBezTo>
                    <a:pt x="140" y="142"/>
                    <a:pt x="140" y="142"/>
                    <a:pt x="140" y="142"/>
                  </a:cubicBezTo>
                  <a:cubicBezTo>
                    <a:pt x="141" y="142"/>
                    <a:pt x="141" y="142"/>
                    <a:pt x="141" y="142"/>
                  </a:cubicBezTo>
                  <a:cubicBezTo>
                    <a:pt x="141" y="141"/>
                    <a:pt x="141" y="141"/>
                    <a:pt x="141" y="141"/>
                  </a:cubicBezTo>
                  <a:cubicBezTo>
                    <a:pt x="142" y="141"/>
                    <a:pt x="142" y="141"/>
                    <a:pt x="142" y="141"/>
                  </a:cubicBezTo>
                  <a:cubicBezTo>
                    <a:pt x="143" y="141"/>
                    <a:pt x="143" y="141"/>
                    <a:pt x="143" y="141"/>
                  </a:cubicBezTo>
                  <a:cubicBezTo>
                    <a:pt x="142" y="142"/>
                    <a:pt x="142" y="142"/>
                    <a:pt x="142" y="142"/>
                  </a:cubicBezTo>
                  <a:cubicBezTo>
                    <a:pt x="144" y="141"/>
                    <a:pt x="144" y="141"/>
                    <a:pt x="144" y="141"/>
                  </a:cubicBezTo>
                  <a:cubicBezTo>
                    <a:pt x="144" y="142"/>
                    <a:pt x="144" y="142"/>
                    <a:pt x="144" y="142"/>
                  </a:cubicBezTo>
                  <a:cubicBezTo>
                    <a:pt x="145" y="142"/>
                    <a:pt x="145" y="142"/>
                    <a:pt x="145" y="142"/>
                  </a:cubicBezTo>
                  <a:cubicBezTo>
                    <a:pt x="145" y="141"/>
                    <a:pt x="145" y="141"/>
                    <a:pt x="145" y="141"/>
                  </a:cubicBezTo>
                  <a:cubicBezTo>
                    <a:pt x="146" y="141"/>
                    <a:pt x="146" y="141"/>
                    <a:pt x="146" y="141"/>
                  </a:cubicBezTo>
                  <a:cubicBezTo>
                    <a:pt x="146" y="141"/>
                    <a:pt x="146" y="141"/>
                    <a:pt x="146" y="141"/>
                  </a:cubicBezTo>
                  <a:cubicBezTo>
                    <a:pt x="146" y="142"/>
                    <a:pt x="146" y="142"/>
                    <a:pt x="146" y="142"/>
                  </a:cubicBezTo>
                  <a:cubicBezTo>
                    <a:pt x="148" y="141"/>
                    <a:pt x="148" y="141"/>
                    <a:pt x="148" y="141"/>
                  </a:cubicBezTo>
                  <a:cubicBezTo>
                    <a:pt x="150" y="140"/>
                    <a:pt x="150" y="140"/>
                    <a:pt x="150" y="140"/>
                  </a:cubicBezTo>
                  <a:cubicBezTo>
                    <a:pt x="151" y="140"/>
                    <a:pt x="151" y="140"/>
                    <a:pt x="151" y="140"/>
                  </a:cubicBezTo>
                  <a:cubicBezTo>
                    <a:pt x="151" y="141"/>
                    <a:pt x="151" y="141"/>
                    <a:pt x="151" y="141"/>
                  </a:cubicBezTo>
                  <a:cubicBezTo>
                    <a:pt x="151" y="141"/>
                    <a:pt x="151" y="141"/>
                    <a:pt x="151" y="141"/>
                  </a:cubicBezTo>
                  <a:cubicBezTo>
                    <a:pt x="151" y="141"/>
                    <a:pt x="151" y="141"/>
                    <a:pt x="151" y="141"/>
                  </a:cubicBezTo>
                  <a:cubicBezTo>
                    <a:pt x="151" y="141"/>
                    <a:pt x="151" y="141"/>
                    <a:pt x="151" y="141"/>
                  </a:cubicBezTo>
                  <a:cubicBezTo>
                    <a:pt x="151" y="142"/>
                    <a:pt x="151" y="142"/>
                    <a:pt x="151" y="142"/>
                  </a:cubicBezTo>
                  <a:cubicBezTo>
                    <a:pt x="151" y="143"/>
                    <a:pt x="151" y="143"/>
                    <a:pt x="151" y="143"/>
                  </a:cubicBezTo>
                  <a:cubicBezTo>
                    <a:pt x="151" y="143"/>
                    <a:pt x="151" y="143"/>
                    <a:pt x="151" y="143"/>
                  </a:cubicBezTo>
                  <a:cubicBezTo>
                    <a:pt x="151" y="143"/>
                    <a:pt x="151" y="143"/>
                    <a:pt x="151" y="143"/>
                  </a:cubicBezTo>
                  <a:cubicBezTo>
                    <a:pt x="152" y="143"/>
                    <a:pt x="152" y="143"/>
                    <a:pt x="152" y="143"/>
                  </a:cubicBezTo>
                  <a:cubicBezTo>
                    <a:pt x="152" y="143"/>
                    <a:pt x="152" y="143"/>
                    <a:pt x="152" y="143"/>
                  </a:cubicBezTo>
                  <a:cubicBezTo>
                    <a:pt x="152" y="144"/>
                    <a:pt x="152" y="144"/>
                    <a:pt x="152" y="144"/>
                  </a:cubicBezTo>
                  <a:cubicBezTo>
                    <a:pt x="152" y="145"/>
                    <a:pt x="152" y="145"/>
                    <a:pt x="152" y="145"/>
                  </a:cubicBezTo>
                  <a:cubicBezTo>
                    <a:pt x="152" y="146"/>
                    <a:pt x="152" y="146"/>
                    <a:pt x="152" y="146"/>
                  </a:cubicBezTo>
                  <a:cubicBezTo>
                    <a:pt x="152" y="146"/>
                    <a:pt x="152" y="146"/>
                    <a:pt x="152" y="146"/>
                  </a:cubicBezTo>
                  <a:cubicBezTo>
                    <a:pt x="153" y="146"/>
                    <a:pt x="153" y="146"/>
                    <a:pt x="153" y="146"/>
                  </a:cubicBezTo>
                  <a:cubicBezTo>
                    <a:pt x="153" y="145"/>
                    <a:pt x="153" y="145"/>
                    <a:pt x="153" y="145"/>
                  </a:cubicBezTo>
                  <a:cubicBezTo>
                    <a:pt x="153" y="144"/>
                    <a:pt x="153" y="144"/>
                    <a:pt x="153" y="144"/>
                  </a:cubicBezTo>
                  <a:cubicBezTo>
                    <a:pt x="154" y="144"/>
                    <a:pt x="154" y="144"/>
                    <a:pt x="154" y="144"/>
                  </a:cubicBezTo>
                  <a:cubicBezTo>
                    <a:pt x="153" y="145"/>
                    <a:pt x="153" y="145"/>
                    <a:pt x="153" y="145"/>
                  </a:cubicBezTo>
                  <a:cubicBezTo>
                    <a:pt x="153" y="147"/>
                    <a:pt x="153" y="147"/>
                    <a:pt x="153" y="147"/>
                  </a:cubicBezTo>
                  <a:cubicBezTo>
                    <a:pt x="152" y="148"/>
                    <a:pt x="152" y="148"/>
                    <a:pt x="152" y="148"/>
                  </a:cubicBezTo>
                  <a:cubicBezTo>
                    <a:pt x="152" y="149"/>
                    <a:pt x="152" y="149"/>
                    <a:pt x="152" y="149"/>
                  </a:cubicBezTo>
                  <a:cubicBezTo>
                    <a:pt x="153" y="150"/>
                    <a:pt x="153" y="150"/>
                    <a:pt x="153" y="150"/>
                  </a:cubicBezTo>
                  <a:cubicBezTo>
                    <a:pt x="153" y="151"/>
                    <a:pt x="153" y="151"/>
                    <a:pt x="153" y="151"/>
                  </a:cubicBezTo>
                  <a:cubicBezTo>
                    <a:pt x="152" y="152"/>
                    <a:pt x="152" y="152"/>
                    <a:pt x="152" y="152"/>
                  </a:cubicBezTo>
                  <a:cubicBezTo>
                    <a:pt x="153" y="153"/>
                    <a:pt x="153" y="153"/>
                    <a:pt x="153" y="153"/>
                  </a:cubicBezTo>
                  <a:cubicBezTo>
                    <a:pt x="153" y="153"/>
                    <a:pt x="153" y="153"/>
                    <a:pt x="153" y="153"/>
                  </a:cubicBezTo>
                  <a:cubicBezTo>
                    <a:pt x="153" y="154"/>
                    <a:pt x="153" y="154"/>
                    <a:pt x="153" y="154"/>
                  </a:cubicBezTo>
                  <a:cubicBezTo>
                    <a:pt x="153" y="154"/>
                    <a:pt x="153" y="154"/>
                    <a:pt x="153" y="154"/>
                  </a:cubicBezTo>
                  <a:cubicBezTo>
                    <a:pt x="154" y="156"/>
                    <a:pt x="154" y="156"/>
                    <a:pt x="154" y="156"/>
                  </a:cubicBezTo>
                  <a:cubicBezTo>
                    <a:pt x="154" y="158"/>
                    <a:pt x="154" y="158"/>
                    <a:pt x="154" y="158"/>
                  </a:cubicBezTo>
                  <a:cubicBezTo>
                    <a:pt x="154" y="156"/>
                    <a:pt x="154" y="156"/>
                    <a:pt x="154" y="156"/>
                  </a:cubicBezTo>
                  <a:cubicBezTo>
                    <a:pt x="154" y="154"/>
                    <a:pt x="154" y="154"/>
                    <a:pt x="154" y="154"/>
                  </a:cubicBezTo>
                  <a:cubicBezTo>
                    <a:pt x="154" y="152"/>
                    <a:pt x="154" y="152"/>
                    <a:pt x="154" y="152"/>
                  </a:cubicBezTo>
                  <a:cubicBezTo>
                    <a:pt x="155" y="150"/>
                    <a:pt x="155" y="150"/>
                    <a:pt x="155" y="150"/>
                  </a:cubicBezTo>
                  <a:cubicBezTo>
                    <a:pt x="155" y="150"/>
                    <a:pt x="155" y="150"/>
                    <a:pt x="155" y="150"/>
                  </a:cubicBezTo>
                  <a:cubicBezTo>
                    <a:pt x="155" y="151"/>
                    <a:pt x="155" y="151"/>
                    <a:pt x="155" y="151"/>
                  </a:cubicBezTo>
                  <a:cubicBezTo>
                    <a:pt x="155" y="151"/>
                    <a:pt x="155" y="151"/>
                    <a:pt x="155" y="151"/>
                  </a:cubicBezTo>
                  <a:cubicBezTo>
                    <a:pt x="155" y="152"/>
                    <a:pt x="155" y="152"/>
                    <a:pt x="155" y="152"/>
                  </a:cubicBezTo>
                  <a:cubicBezTo>
                    <a:pt x="155" y="152"/>
                    <a:pt x="155" y="152"/>
                    <a:pt x="155" y="152"/>
                  </a:cubicBezTo>
                  <a:cubicBezTo>
                    <a:pt x="156" y="152"/>
                    <a:pt x="156" y="152"/>
                    <a:pt x="156" y="152"/>
                  </a:cubicBezTo>
                  <a:cubicBezTo>
                    <a:pt x="156" y="152"/>
                    <a:pt x="156" y="152"/>
                    <a:pt x="156" y="152"/>
                  </a:cubicBezTo>
                  <a:cubicBezTo>
                    <a:pt x="157" y="151"/>
                    <a:pt x="157" y="151"/>
                    <a:pt x="157" y="151"/>
                  </a:cubicBezTo>
                  <a:cubicBezTo>
                    <a:pt x="157" y="151"/>
                    <a:pt x="157" y="151"/>
                    <a:pt x="157" y="151"/>
                  </a:cubicBezTo>
                  <a:cubicBezTo>
                    <a:pt x="156" y="150"/>
                    <a:pt x="156" y="150"/>
                    <a:pt x="156" y="150"/>
                  </a:cubicBezTo>
                  <a:cubicBezTo>
                    <a:pt x="156" y="149"/>
                    <a:pt x="156" y="149"/>
                    <a:pt x="156" y="149"/>
                  </a:cubicBezTo>
                  <a:cubicBezTo>
                    <a:pt x="157" y="149"/>
                    <a:pt x="157" y="149"/>
                    <a:pt x="157" y="149"/>
                  </a:cubicBezTo>
                  <a:cubicBezTo>
                    <a:pt x="157" y="149"/>
                    <a:pt x="157" y="149"/>
                    <a:pt x="157" y="149"/>
                  </a:cubicBezTo>
                  <a:cubicBezTo>
                    <a:pt x="156" y="148"/>
                    <a:pt x="156" y="148"/>
                    <a:pt x="156" y="148"/>
                  </a:cubicBezTo>
                  <a:cubicBezTo>
                    <a:pt x="156" y="148"/>
                    <a:pt x="156" y="148"/>
                    <a:pt x="156" y="148"/>
                  </a:cubicBezTo>
                  <a:cubicBezTo>
                    <a:pt x="157" y="146"/>
                    <a:pt x="157" y="146"/>
                    <a:pt x="157" y="146"/>
                  </a:cubicBezTo>
                  <a:cubicBezTo>
                    <a:pt x="157" y="144"/>
                    <a:pt x="157" y="144"/>
                    <a:pt x="157" y="144"/>
                  </a:cubicBezTo>
                  <a:cubicBezTo>
                    <a:pt x="157" y="144"/>
                    <a:pt x="157" y="144"/>
                    <a:pt x="157" y="144"/>
                  </a:cubicBezTo>
                  <a:cubicBezTo>
                    <a:pt x="157" y="143"/>
                    <a:pt x="157" y="143"/>
                    <a:pt x="157" y="143"/>
                  </a:cubicBezTo>
                  <a:cubicBezTo>
                    <a:pt x="158" y="143"/>
                    <a:pt x="158" y="143"/>
                    <a:pt x="158" y="143"/>
                  </a:cubicBezTo>
                  <a:cubicBezTo>
                    <a:pt x="159" y="142"/>
                    <a:pt x="159" y="142"/>
                    <a:pt x="159" y="142"/>
                  </a:cubicBezTo>
                  <a:cubicBezTo>
                    <a:pt x="159" y="142"/>
                    <a:pt x="159" y="142"/>
                    <a:pt x="159" y="142"/>
                  </a:cubicBezTo>
                  <a:cubicBezTo>
                    <a:pt x="160" y="142"/>
                    <a:pt x="160" y="142"/>
                    <a:pt x="160" y="142"/>
                  </a:cubicBezTo>
                  <a:cubicBezTo>
                    <a:pt x="160" y="142"/>
                    <a:pt x="160" y="142"/>
                    <a:pt x="160" y="142"/>
                  </a:cubicBezTo>
                  <a:cubicBezTo>
                    <a:pt x="161" y="142"/>
                    <a:pt x="161" y="142"/>
                    <a:pt x="161" y="142"/>
                  </a:cubicBezTo>
                  <a:cubicBezTo>
                    <a:pt x="161" y="142"/>
                    <a:pt x="161" y="142"/>
                    <a:pt x="161" y="142"/>
                  </a:cubicBezTo>
                  <a:cubicBezTo>
                    <a:pt x="162" y="141"/>
                    <a:pt x="162" y="141"/>
                    <a:pt x="162" y="141"/>
                  </a:cubicBezTo>
                  <a:cubicBezTo>
                    <a:pt x="162" y="141"/>
                    <a:pt x="162" y="141"/>
                    <a:pt x="162" y="141"/>
                  </a:cubicBezTo>
                  <a:cubicBezTo>
                    <a:pt x="162" y="142"/>
                    <a:pt x="162" y="142"/>
                    <a:pt x="162" y="142"/>
                  </a:cubicBezTo>
                  <a:cubicBezTo>
                    <a:pt x="163" y="141"/>
                    <a:pt x="163" y="141"/>
                    <a:pt x="163" y="141"/>
                  </a:cubicBezTo>
                  <a:cubicBezTo>
                    <a:pt x="164" y="141"/>
                    <a:pt x="164" y="141"/>
                    <a:pt x="164" y="141"/>
                  </a:cubicBezTo>
                  <a:cubicBezTo>
                    <a:pt x="164" y="140"/>
                    <a:pt x="164" y="140"/>
                    <a:pt x="164" y="140"/>
                  </a:cubicBezTo>
                  <a:cubicBezTo>
                    <a:pt x="164" y="140"/>
                    <a:pt x="164" y="140"/>
                    <a:pt x="164" y="140"/>
                  </a:cubicBezTo>
                  <a:cubicBezTo>
                    <a:pt x="165" y="141"/>
                    <a:pt x="165" y="141"/>
                    <a:pt x="165" y="141"/>
                  </a:cubicBezTo>
                  <a:cubicBezTo>
                    <a:pt x="165" y="141"/>
                    <a:pt x="165" y="141"/>
                    <a:pt x="165" y="141"/>
                  </a:cubicBezTo>
                  <a:cubicBezTo>
                    <a:pt x="165" y="142"/>
                    <a:pt x="165" y="142"/>
                    <a:pt x="165" y="142"/>
                  </a:cubicBezTo>
                  <a:cubicBezTo>
                    <a:pt x="165" y="141"/>
                    <a:pt x="165" y="141"/>
                    <a:pt x="165" y="141"/>
                  </a:cubicBezTo>
                  <a:cubicBezTo>
                    <a:pt x="165" y="140"/>
                    <a:pt x="165" y="140"/>
                    <a:pt x="165" y="140"/>
                  </a:cubicBezTo>
                  <a:cubicBezTo>
                    <a:pt x="166" y="139"/>
                    <a:pt x="166" y="139"/>
                    <a:pt x="166" y="139"/>
                  </a:cubicBezTo>
                  <a:cubicBezTo>
                    <a:pt x="166" y="139"/>
                    <a:pt x="166" y="139"/>
                    <a:pt x="166" y="139"/>
                  </a:cubicBezTo>
                  <a:cubicBezTo>
                    <a:pt x="167" y="139"/>
                    <a:pt x="167" y="139"/>
                    <a:pt x="167" y="139"/>
                  </a:cubicBezTo>
                  <a:cubicBezTo>
                    <a:pt x="168" y="139"/>
                    <a:pt x="168" y="139"/>
                    <a:pt x="168" y="139"/>
                  </a:cubicBezTo>
                  <a:cubicBezTo>
                    <a:pt x="168" y="139"/>
                    <a:pt x="168" y="139"/>
                    <a:pt x="168" y="139"/>
                  </a:cubicBezTo>
                  <a:cubicBezTo>
                    <a:pt x="169" y="139"/>
                    <a:pt x="169" y="139"/>
                    <a:pt x="169" y="139"/>
                  </a:cubicBezTo>
                  <a:cubicBezTo>
                    <a:pt x="170" y="138"/>
                    <a:pt x="170" y="138"/>
                    <a:pt x="170" y="138"/>
                  </a:cubicBezTo>
                  <a:cubicBezTo>
                    <a:pt x="169" y="138"/>
                    <a:pt x="169" y="138"/>
                    <a:pt x="169" y="138"/>
                  </a:cubicBezTo>
                  <a:cubicBezTo>
                    <a:pt x="170" y="137"/>
                    <a:pt x="170" y="137"/>
                    <a:pt x="170" y="137"/>
                  </a:cubicBezTo>
                  <a:cubicBezTo>
                    <a:pt x="169" y="137"/>
                    <a:pt x="169" y="137"/>
                    <a:pt x="169" y="137"/>
                  </a:cubicBezTo>
                  <a:cubicBezTo>
                    <a:pt x="169" y="137"/>
                    <a:pt x="169" y="137"/>
                    <a:pt x="169" y="137"/>
                  </a:cubicBezTo>
                  <a:cubicBezTo>
                    <a:pt x="168" y="137"/>
                    <a:pt x="168" y="137"/>
                    <a:pt x="168" y="137"/>
                  </a:cubicBezTo>
                  <a:cubicBezTo>
                    <a:pt x="166" y="138"/>
                    <a:pt x="166" y="138"/>
                    <a:pt x="166" y="138"/>
                  </a:cubicBezTo>
                  <a:cubicBezTo>
                    <a:pt x="166" y="138"/>
                    <a:pt x="166" y="138"/>
                    <a:pt x="166" y="138"/>
                  </a:cubicBezTo>
                  <a:cubicBezTo>
                    <a:pt x="166" y="138"/>
                    <a:pt x="166" y="138"/>
                    <a:pt x="166" y="138"/>
                  </a:cubicBezTo>
                  <a:cubicBezTo>
                    <a:pt x="165" y="138"/>
                    <a:pt x="165" y="138"/>
                    <a:pt x="165" y="138"/>
                  </a:cubicBezTo>
                  <a:cubicBezTo>
                    <a:pt x="165" y="139"/>
                    <a:pt x="165" y="139"/>
                    <a:pt x="165" y="139"/>
                  </a:cubicBezTo>
                  <a:cubicBezTo>
                    <a:pt x="165" y="139"/>
                    <a:pt x="165" y="139"/>
                    <a:pt x="165" y="139"/>
                  </a:cubicBezTo>
                  <a:cubicBezTo>
                    <a:pt x="164" y="138"/>
                    <a:pt x="164" y="138"/>
                    <a:pt x="164" y="138"/>
                  </a:cubicBezTo>
                  <a:cubicBezTo>
                    <a:pt x="164" y="138"/>
                    <a:pt x="164" y="138"/>
                    <a:pt x="164" y="138"/>
                  </a:cubicBezTo>
                  <a:cubicBezTo>
                    <a:pt x="164" y="138"/>
                    <a:pt x="164" y="138"/>
                    <a:pt x="164" y="138"/>
                  </a:cubicBezTo>
                  <a:cubicBezTo>
                    <a:pt x="163" y="139"/>
                    <a:pt x="163" y="139"/>
                    <a:pt x="163" y="139"/>
                  </a:cubicBezTo>
                  <a:cubicBezTo>
                    <a:pt x="163" y="139"/>
                    <a:pt x="163" y="139"/>
                    <a:pt x="163" y="139"/>
                  </a:cubicBezTo>
                  <a:cubicBezTo>
                    <a:pt x="162" y="138"/>
                    <a:pt x="162" y="138"/>
                    <a:pt x="162" y="138"/>
                  </a:cubicBezTo>
                  <a:cubicBezTo>
                    <a:pt x="161" y="138"/>
                    <a:pt x="161" y="138"/>
                    <a:pt x="161" y="138"/>
                  </a:cubicBezTo>
                  <a:cubicBezTo>
                    <a:pt x="161" y="138"/>
                    <a:pt x="161" y="138"/>
                    <a:pt x="161" y="138"/>
                  </a:cubicBezTo>
                  <a:cubicBezTo>
                    <a:pt x="161" y="138"/>
                    <a:pt x="161" y="138"/>
                    <a:pt x="161" y="138"/>
                  </a:cubicBezTo>
                  <a:cubicBezTo>
                    <a:pt x="161" y="139"/>
                    <a:pt x="161" y="139"/>
                    <a:pt x="161" y="139"/>
                  </a:cubicBezTo>
                  <a:cubicBezTo>
                    <a:pt x="161" y="139"/>
                    <a:pt x="161" y="139"/>
                    <a:pt x="161" y="139"/>
                  </a:cubicBezTo>
                  <a:cubicBezTo>
                    <a:pt x="161" y="140"/>
                    <a:pt x="161" y="140"/>
                    <a:pt x="161" y="140"/>
                  </a:cubicBezTo>
                  <a:cubicBezTo>
                    <a:pt x="160" y="140"/>
                    <a:pt x="160" y="140"/>
                    <a:pt x="160" y="140"/>
                  </a:cubicBezTo>
                  <a:cubicBezTo>
                    <a:pt x="160" y="140"/>
                    <a:pt x="160" y="140"/>
                    <a:pt x="160" y="140"/>
                  </a:cubicBezTo>
                  <a:cubicBezTo>
                    <a:pt x="159" y="139"/>
                    <a:pt x="159" y="139"/>
                    <a:pt x="159" y="139"/>
                  </a:cubicBezTo>
                  <a:cubicBezTo>
                    <a:pt x="159" y="139"/>
                    <a:pt x="159" y="139"/>
                    <a:pt x="159" y="139"/>
                  </a:cubicBezTo>
                  <a:cubicBezTo>
                    <a:pt x="159" y="139"/>
                    <a:pt x="159" y="139"/>
                    <a:pt x="159" y="139"/>
                  </a:cubicBezTo>
                  <a:cubicBezTo>
                    <a:pt x="159" y="138"/>
                    <a:pt x="159" y="138"/>
                    <a:pt x="159" y="138"/>
                  </a:cubicBezTo>
                  <a:cubicBezTo>
                    <a:pt x="159" y="138"/>
                    <a:pt x="159" y="138"/>
                    <a:pt x="159" y="138"/>
                  </a:cubicBezTo>
                  <a:cubicBezTo>
                    <a:pt x="159" y="138"/>
                    <a:pt x="159" y="138"/>
                    <a:pt x="159" y="138"/>
                  </a:cubicBezTo>
                  <a:cubicBezTo>
                    <a:pt x="158" y="138"/>
                    <a:pt x="158" y="138"/>
                    <a:pt x="158" y="138"/>
                  </a:cubicBezTo>
                  <a:cubicBezTo>
                    <a:pt x="158" y="137"/>
                    <a:pt x="158" y="137"/>
                    <a:pt x="158" y="137"/>
                  </a:cubicBezTo>
                  <a:cubicBezTo>
                    <a:pt x="159" y="137"/>
                    <a:pt x="159" y="137"/>
                    <a:pt x="159" y="137"/>
                  </a:cubicBezTo>
                  <a:cubicBezTo>
                    <a:pt x="160" y="135"/>
                    <a:pt x="160" y="135"/>
                    <a:pt x="160" y="135"/>
                  </a:cubicBezTo>
                  <a:cubicBezTo>
                    <a:pt x="161" y="135"/>
                    <a:pt x="161" y="135"/>
                    <a:pt x="161" y="135"/>
                  </a:cubicBezTo>
                  <a:cubicBezTo>
                    <a:pt x="162" y="136"/>
                    <a:pt x="162" y="136"/>
                    <a:pt x="162" y="136"/>
                  </a:cubicBezTo>
                  <a:cubicBezTo>
                    <a:pt x="165" y="135"/>
                    <a:pt x="165" y="135"/>
                    <a:pt x="165" y="135"/>
                  </a:cubicBezTo>
                  <a:cubicBezTo>
                    <a:pt x="167" y="135"/>
                    <a:pt x="167" y="135"/>
                    <a:pt x="167" y="135"/>
                  </a:cubicBezTo>
                  <a:cubicBezTo>
                    <a:pt x="168" y="135"/>
                    <a:pt x="168" y="135"/>
                    <a:pt x="168" y="135"/>
                  </a:cubicBezTo>
                  <a:cubicBezTo>
                    <a:pt x="169" y="135"/>
                    <a:pt x="169" y="135"/>
                    <a:pt x="169" y="135"/>
                  </a:cubicBezTo>
                  <a:cubicBezTo>
                    <a:pt x="170" y="135"/>
                    <a:pt x="170" y="135"/>
                    <a:pt x="170" y="135"/>
                  </a:cubicBezTo>
                  <a:cubicBezTo>
                    <a:pt x="170" y="136"/>
                    <a:pt x="170" y="136"/>
                    <a:pt x="170" y="136"/>
                  </a:cubicBezTo>
                  <a:cubicBezTo>
                    <a:pt x="170" y="136"/>
                    <a:pt x="170" y="136"/>
                    <a:pt x="170" y="136"/>
                  </a:cubicBezTo>
                  <a:cubicBezTo>
                    <a:pt x="171" y="136"/>
                    <a:pt x="171" y="136"/>
                    <a:pt x="171" y="136"/>
                  </a:cubicBezTo>
                  <a:cubicBezTo>
                    <a:pt x="171" y="138"/>
                    <a:pt x="171" y="138"/>
                    <a:pt x="171" y="138"/>
                  </a:cubicBezTo>
                  <a:cubicBezTo>
                    <a:pt x="170" y="138"/>
                    <a:pt x="170" y="138"/>
                    <a:pt x="170" y="138"/>
                  </a:cubicBezTo>
                  <a:cubicBezTo>
                    <a:pt x="171" y="139"/>
                    <a:pt x="171" y="139"/>
                    <a:pt x="171" y="139"/>
                  </a:cubicBezTo>
                  <a:cubicBezTo>
                    <a:pt x="171" y="139"/>
                    <a:pt x="171" y="139"/>
                    <a:pt x="171" y="139"/>
                  </a:cubicBezTo>
                  <a:cubicBezTo>
                    <a:pt x="170" y="139"/>
                    <a:pt x="170" y="139"/>
                    <a:pt x="170" y="139"/>
                  </a:cubicBezTo>
                  <a:cubicBezTo>
                    <a:pt x="170" y="140"/>
                    <a:pt x="170" y="140"/>
                    <a:pt x="170" y="140"/>
                  </a:cubicBezTo>
                  <a:cubicBezTo>
                    <a:pt x="170" y="140"/>
                    <a:pt x="170" y="140"/>
                    <a:pt x="170" y="140"/>
                  </a:cubicBezTo>
                  <a:cubicBezTo>
                    <a:pt x="171" y="141"/>
                    <a:pt x="171" y="141"/>
                    <a:pt x="171" y="141"/>
                  </a:cubicBezTo>
                  <a:cubicBezTo>
                    <a:pt x="171" y="141"/>
                    <a:pt x="171" y="141"/>
                    <a:pt x="171" y="141"/>
                  </a:cubicBezTo>
                  <a:cubicBezTo>
                    <a:pt x="172" y="142"/>
                    <a:pt x="172" y="142"/>
                    <a:pt x="172" y="142"/>
                  </a:cubicBezTo>
                  <a:cubicBezTo>
                    <a:pt x="172" y="142"/>
                    <a:pt x="172" y="142"/>
                    <a:pt x="172" y="142"/>
                  </a:cubicBezTo>
                  <a:cubicBezTo>
                    <a:pt x="171" y="143"/>
                    <a:pt x="171" y="143"/>
                    <a:pt x="171" y="143"/>
                  </a:cubicBezTo>
                  <a:cubicBezTo>
                    <a:pt x="171" y="143"/>
                    <a:pt x="171" y="143"/>
                    <a:pt x="171" y="143"/>
                  </a:cubicBezTo>
                  <a:cubicBezTo>
                    <a:pt x="171" y="144"/>
                    <a:pt x="171" y="144"/>
                    <a:pt x="171" y="144"/>
                  </a:cubicBezTo>
                  <a:cubicBezTo>
                    <a:pt x="172" y="144"/>
                    <a:pt x="172" y="144"/>
                    <a:pt x="172" y="144"/>
                  </a:cubicBezTo>
                  <a:cubicBezTo>
                    <a:pt x="172" y="144"/>
                    <a:pt x="172" y="144"/>
                    <a:pt x="172" y="144"/>
                  </a:cubicBezTo>
                  <a:cubicBezTo>
                    <a:pt x="172" y="144"/>
                    <a:pt x="172" y="144"/>
                    <a:pt x="172" y="144"/>
                  </a:cubicBezTo>
                  <a:cubicBezTo>
                    <a:pt x="173" y="144"/>
                    <a:pt x="173" y="144"/>
                    <a:pt x="173" y="144"/>
                  </a:cubicBezTo>
                  <a:cubicBezTo>
                    <a:pt x="173" y="145"/>
                    <a:pt x="173" y="145"/>
                    <a:pt x="173" y="145"/>
                  </a:cubicBezTo>
                  <a:cubicBezTo>
                    <a:pt x="174" y="145"/>
                    <a:pt x="174" y="145"/>
                    <a:pt x="174" y="145"/>
                  </a:cubicBezTo>
                  <a:cubicBezTo>
                    <a:pt x="175" y="144"/>
                    <a:pt x="175" y="144"/>
                    <a:pt x="175" y="144"/>
                  </a:cubicBezTo>
                  <a:cubicBezTo>
                    <a:pt x="175" y="145"/>
                    <a:pt x="175" y="145"/>
                    <a:pt x="175" y="145"/>
                  </a:cubicBezTo>
                  <a:cubicBezTo>
                    <a:pt x="175" y="145"/>
                    <a:pt x="175" y="145"/>
                    <a:pt x="175" y="145"/>
                  </a:cubicBezTo>
                  <a:cubicBezTo>
                    <a:pt x="176" y="145"/>
                    <a:pt x="176" y="145"/>
                    <a:pt x="176" y="145"/>
                  </a:cubicBezTo>
                  <a:cubicBezTo>
                    <a:pt x="176" y="145"/>
                    <a:pt x="176" y="145"/>
                    <a:pt x="176" y="145"/>
                  </a:cubicBezTo>
                  <a:cubicBezTo>
                    <a:pt x="176" y="146"/>
                    <a:pt x="176" y="146"/>
                    <a:pt x="176" y="146"/>
                  </a:cubicBezTo>
                  <a:cubicBezTo>
                    <a:pt x="176" y="146"/>
                    <a:pt x="176" y="146"/>
                    <a:pt x="176" y="146"/>
                  </a:cubicBezTo>
                  <a:cubicBezTo>
                    <a:pt x="176" y="147"/>
                    <a:pt x="176" y="147"/>
                    <a:pt x="176" y="147"/>
                  </a:cubicBezTo>
                  <a:cubicBezTo>
                    <a:pt x="177" y="147"/>
                    <a:pt x="177" y="147"/>
                    <a:pt x="177" y="147"/>
                  </a:cubicBezTo>
                  <a:cubicBezTo>
                    <a:pt x="177" y="147"/>
                    <a:pt x="177" y="147"/>
                    <a:pt x="177" y="147"/>
                  </a:cubicBezTo>
                  <a:cubicBezTo>
                    <a:pt x="178" y="148"/>
                    <a:pt x="178" y="148"/>
                    <a:pt x="178" y="148"/>
                  </a:cubicBezTo>
                  <a:cubicBezTo>
                    <a:pt x="178" y="149"/>
                    <a:pt x="178" y="149"/>
                    <a:pt x="178" y="149"/>
                  </a:cubicBezTo>
                  <a:cubicBezTo>
                    <a:pt x="179" y="148"/>
                    <a:pt x="179" y="148"/>
                    <a:pt x="179" y="148"/>
                  </a:cubicBezTo>
                  <a:cubicBezTo>
                    <a:pt x="179" y="148"/>
                    <a:pt x="179" y="148"/>
                    <a:pt x="179" y="148"/>
                  </a:cubicBezTo>
                  <a:cubicBezTo>
                    <a:pt x="179" y="149"/>
                    <a:pt x="179" y="149"/>
                    <a:pt x="179" y="149"/>
                  </a:cubicBezTo>
                  <a:cubicBezTo>
                    <a:pt x="180" y="149"/>
                    <a:pt x="180" y="149"/>
                    <a:pt x="180" y="149"/>
                  </a:cubicBezTo>
                  <a:cubicBezTo>
                    <a:pt x="181" y="150"/>
                    <a:pt x="181" y="150"/>
                    <a:pt x="181" y="150"/>
                  </a:cubicBezTo>
                  <a:cubicBezTo>
                    <a:pt x="182" y="149"/>
                    <a:pt x="182" y="149"/>
                    <a:pt x="182" y="149"/>
                  </a:cubicBezTo>
                  <a:cubicBezTo>
                    <a:pt x="183" y="150"/>
                    <a:pt x="183" y="150"/>
                    <a:pt x="183" y="150"/>
                  </a:cubicBezTo>
                  <a:cubicBezTo>
                    <a:pt x="183" y="149"/>
                    <a:pt x="183" y="149"/>
                    <a:pt x="183" y="149"/>
                  </a:cubicBezTo>
                  <a:cubicBezTo>
                    <a:pt x="185" y="148"/>
                    <a:pt x="185" y="148"/>
                    <a:pt x="185" y="148"/>
                  </a:cubicBezTo>
                  <a:cubicBezTo>
                    <a:pt x="185" y="148"/>
                    <a:pt x="185" y="148"/>
                    <a:pt x="185" y="148"/>
                  </a:cubicBezTo>
                  <a:cubicBezTo>
                    <a:pt x="185" y="149"/>
                    <a:pt x="185" y="149"/>
                    <a:pt x="185" y="149"/>
                  </a:cubicBezTo>
                  <a:cubicBezTo>
                    <a:pt x="187" y="149"/>
                    <a:pt x="187" y="149"/>
                    <a:pt x="187" y="149"/>
                  </a:cubicBezTo>
                  <a:cubicBezTo>
                    <a:pt x="188" y="150"/>
                    <a:pt x="188" y="150"/>
                    <a:pt x="188" y="150"/>
                  </a:cubicBezTo>
                  <a:cubicBezTo>
                    <a:pt x="189" y="150"/>
                    <a:pt x="189" y="150"/>
                    <a:pt x="189" y="150"/>
                  </a:cubicBezTo>
                  <a:cubicBezTo>
                    <a:pt x="190" y="150"/>
                    <a:pt x="190" y="150"/>
                    <a:pt x="190" y="150"/>
                  </a:cubicBezTo>
                  <a:cubicBezTo>
                    <a:pt x="190" y="150"/>
                    <a:pt x="190" y="150"/>
                    <a:pt x="190" y="150"/>
                  </a:cubicBezTo>
                  <a:cubicBezTo>
                    <a:pt x="192" y="150"/>
                    <a:pt x="192" y="150"/>
                    <a:pt x="192" y="150"/>
                  </a:cubicBezTo>
                  <a:cubicBezTo>
                    <a:pt x="192" y="151"/>
                    <a:pt x="192" y="151"/>
                    <a:pt x="192" y="151"/>
                  </a:cubicBezTo>
                  <a:cubicBezTo>
                    <a:pt x="193" y="150"/>
                    <a:pt x="193" y="150"/>
                    <a:pt x="193" y="150"/>
                  </a:cubicBezTo>
                  <a:cubicBezTo>
                    <a:pt x="193" y="149"/>
                    <a:pt x="193" y="149"/>
                    <a:pt x="193" y="149"/>
                  </a:cubicBezTo>
                  <a:cubicBezTo>
                    <a:pt x="192" y="149"/>
                    <a:pt x="192" y="149"/>
                    <a:pt x="192" y="149"/>
                  </a:cubicBezTo>
                  <a:cubicBezTo>
                    <a:pt x="192" y="148"/>
                    <a:pt x="192" y="148"/>
                    <a:pt x="192" y="148"/>
                  </a:cubicBezTo>
                  <a:cubicBezTo>
                    <a:pt x="192" y="147"/>
                    <a:pt x="192" y="147"/>
                    <a:pt x="192" y="147"/>
                  </a:cubicBezTo>
                  <a:cubicBezTo>
                    <a:pt x="192" y="147"/>
                    <a:pt x="192" y="147"/>
                    <a:pt x="192" y="147"/>
                  </a:cubicBezTo>
                  <a:cubicBezTo>
                    <a:pt x="193" y="149"/>
                    <a:pt x="193" y="149"/>
                    <a:pt x="193" y="149"/>
                  </a:cubicBezTo>
                  <a:cubicBezTo>
                    <a:pt x="193" y="150"/>
                    <a:pt x="193" y="150"/>
                    <a:pt x="193" y="150"/>
                  </a:cubicBezTo>
                  <a:cubicBezTo>
                    <a:pt x="194" y="151"/>
                    <a:pt x="194" y="151"/>
                    <a:pt x="194" y="151"/>
                  </a:cubicBezTo>
                  <a:cubicBezTo>
                    <a:pt x="195" y="151"/>
                    <a:pt x="195" y="151"/>
                    <a:pt x="195" y="151"/>
                  </a:cubicBezTo>
                  <a:cubicBezTo>
                    <a:pt x="195" y="152"/>
                    <a:pt x="195" y="152"/>
                    <a:pt x="195" y="152"/>
                  </a:cubicBezTo>
                  <a:cubicBezTo>
                    <a:pt x="195" y="151"/>
                    <a:pt x="195" y="151"/>
                    <a:pt x="195" y="151"/>
                  </a:cubicBezTo>
                  <a:cubicBezTo>
                    <a:pt x="195" y="150"/>
                    <a:pt x="195" y="150"/>
                    <a:pt x="195" y="150"/>
                  </a:cubicBezTo>
                  <a:cubicBezTo>
                    <a:pt x="194" y="150"/>
                    <a:pt x="194" y="150"/>
                    <a:pt x="194" y="150"/>
                  </a:cubicBezTo>
                  <a:cubicBezTo>
                    <a:pt x="193" y="149"/>
                    <a:pt x="193" y="149"/>
                    <a:pt x="193" y="149"/>
                  </a:cubicBezTo>
                  <a:cubicBezTo>
                    <a:pt x="193" y="147"/>
                    <a:pt x="193" y="147"/>
                    <a:pt x="193" y="147"/>
                  </a:cubicBezTo>
                  <a:cubicBezTo>
                    <a:pt x="193" y="146"/>
                    <a:pt x="193" y="146"/>
                    <a:pt x="193" y="146"/>
                  </a:cubicBezTo>
                  <a:cubicBezTo>
                    <a:pt x="194" y="147"/>
                    <a:pt x="194" y="147"/>
                    <a:pt x="194" y="147"/>
                  </a:cubicBezTo>
                  <a:cubicBezTo>
                    <a:pt x="194" y="147"/>
                    <a:pt x="194" y="147"/>
                    <a:pt x="194" y="147"/>
                  </a:cubicBezTo>
                  <a:cubicBezTo>
                    <a:pt x="194" y="147"/>
                    <a:pt x="194" y="147"/>
                    <a:pt x="194" y="147"/>
                  </a:cubicBezTo>
                  <a:cubicBezTo>
                    <a:pt x="194" y="147"/>
                    <a:pt x="194" y="147"/>
                    <a:pt x="194" y="147"/>
                  </a:cubicBezTo>
                  <a:cubicBezTo>
                    <a:pt x="194" y="146"/>
                    <a:pt x="194" y="146"/>
                    <a:pt x="194" y="146"/>
                  </a:cubicBezTo>
                  <a:cubicBezTo>
                    <a:pt x="194" y="146"/>
                    <a:pt x="194" y="146"/>
                    <a:pt x="194" y="146"/>
                  </a:cubicBezTo>
                  <a:cubicBezTo>
                    <a:pt x="194" y="145"/>
                    <a:pt x="194" y="145"/>
                    <a:pt x="194" y="145"/>
                  </a:cubicBezTo>
                  <a:cubicBezTo>
                    <a:pt x="194" y="145"/>
                    <a:pt x="194" y="145"/>
                    <a:pt x="194" y="145"/>
                  </a:cubicBezTo>
                  <a:cubicBezTo>
                    <a:pt x="194" y="144"/>
                    <a:pt x="194" y="144"/>
                    <a:pt x="194" y="144"/>
                  </a:cubicBezTo>
                  <a:cubicBezTo>
                    <a:pt x="195" y="144"/>
                    <a:pt x="195" y="144"/>
                    <a:pt x="195" y="144"/>
                  </a:cubicBezTo>
                  <a:cubicBezTo>
                    <a:pt x="195" y="145"/>
                    <a:pt x="195" y="145"/>
                    <a:pt x="195" y="145"/>
                  </a:cubicBezTo>
                  <a:cubicBezTo>
                    <a:pt x="195" y="146"/>
                    <a:pt x="195" y="146"/>
                    <a:pt x="195" y="146"/>
                  </a:cubicBezTo>
                  <a:cubicBezTo>
                    <a:pt x="196" y="146"/>
                    <a:pt x="196" y="146"/>
                    <a:pt x="196" y="146"/>
                  </a:cubicBezTo>
                  <a:cubicBezTo>
                    <a:pt x="196" y="145"/>
                    <a:pt x="196" y="145"/>
                    <a:pt x="196" y="145"/>
                  </a:cubicBezTo>
                  <a:cubicBezTo>
                    <a:pt x="197" y="145"/>
                    <a:pt x="197" y="145"/>
                    <a:pt x="197" y="145"/>
                  </a:cubicBezTo>
                  <a:cubicBezTo>
                    <a:pt x="197" y="144"/>
                    <a:pt x="197" y="144"/>
                    <a:pt x="197" y="144"/>
                  </a:cubicBezTo>
                  <a:cubicBezTo>
                    <a:pt x="198" y="144"/>
                    <a:pt x="198" y="144"/>
                    <a:pt x="198" y="144"/>
                  </a:cubicBezTo>
                  <a:cubicBezTo>
                    <a:pt x="198" y="145"/>
                    <a:pt x="198" y="145"/>
                    <a:pt x="198" y="145"/>
                  </a:cubicBezTo>
                  <a:cubicBezTo>
                    <a:pt x="198" y="145"/>
                    <a:pt x="198" y="145"/>
                    <a:pt x="198" y="145"/>
                  </a:cubicBezTo>
                  <a:cubicBezTo>
                    <a:pt x="198" y="146"/>
                    <a:pt x="198" y="146"/>
                    <a:pt x="198" y="146"/>
                  </a:cubicBezTo>
                  <a:cubicBezTo>
                    <a:pt x="198" y="145"/>
                    <a:pt x="198" y="145"/>
                    <a:pt x="198" y="145"/>
                  </a:cubicBezTo>
                  <a:cubicBezTo>
                    <a:pt x="199" y="145"/>
                    <a:pt x="199" y="145"/>
                    <a:pt x="199" y="145"/>
                  </a:cubicBezTo>
                  <a:cubicBezTo>
                    <a:pt x="199" y="146"/>
                    <a:pt x="199" y="146"/>
                    <a:pt x="199" y="146"/>
                  </a:cubicBezTo>
                  <a:cubicBezTo>
                    <a:pt x="199" y="147"/>
                    <a:pt x="199" y="147"/>
                    <a:pt x="199" y="147"/>
                  </a:cubicBezTo>
                  <a:cubicBezTo>
                    <a:pt x="199" y="147"/>
                    <a:pt x="199" y="147"/>
                    <a:pt x="199" y="147"/>
                  </a:cubicBezTo>
                  <a:cubicBezTo>
                    <a:pt x="199" y="148"/>
                    <a:pt x="199" y="148"/>
                    <a:pt x="199" y="148"/>
                  </a:cubicBezTo>
                  <a:cubicBezTo>
                    <a:pt x="200" y="147"/>
                    <a:pt x="200" y="147"/>
                    <a:pt x="200" y="147"/>
                  </a:cubicBezTo>
                  <a:cubicBezTo>
                    <a:pt x="201" y="148"/>
                    <a:pt x="201" y="148"/>
                    <a:pt x="201" y="148"/>
                  </a:cubicBezTo>
                  <a:cubicBezTo>
                    <a:pt x="200" y="148"/>
                    <a:pt x="200" y="148"/>
                    <a:pt x="200" y="148"/>
                  </a:cubicBezTo>
                  <a:cubicBezTo>
                    <a:pt x="199" y="149"/>
                    <a:pt x="199" y="149"/>
                    <a:pt x="199" y="149"/>
                  </a:cubicBezTo>
                  <a:cubicBezTo>
                    <a:pt x="199" y="149"/>
                    <a:pt x="199" y="149"/>
                    <a:pt x="199" y="149"/>
                  </a:cubicBezTo>
                  <a:cubicBezTo>
                    <a:pt x="200" y="149"/>
                    <a:pt x="200" y="149"/>
                    <a:pt x="200" y="149"/>
                  </a:cubicBezTo>
                  <a:cubicBezTo>
                    <a:pt x="201" y="149"/>
                    <a:pt x="201" y="149"/>
                    <a:pt x="201" y="149"/>
                  </a:cubicBezTo>
                  <a:cubicBezTo>
                    <a:pt x="201" y="148"/>
                    <a:pt x="201" y="148"/>
                    <a:pt x="201" y="148"/>
                  </a:cubicBezTo>
                  <a:cubicBezTo>
                    <a:pt x="203" y="148"/>
                    <a:pt x="203" y="148"/>
                    <a:pt x="203" y="148"/>
                  </a:cubicBezTo>
                  <a:cubicBezTo>
                    <a:pt x="203" y="148"/>
                    <a:pt x="203" y="148"/>
                    <a:pt x="203" y="148"/>
                  </a:cubicBezTo>
                  <a:cubicBezTo>
                    <a:pt x="203" y="148"/>
                    <a:pt x="203" y="148"/>
                    <a:pt x="203" y="148"/>
                  </a:cubicBezTo>
                  <a:cubicBezTo>
                    <a:pt x="203" y="148"/>
                    <a:pt x="203" y="148"/>
                    <a:pt x="203" y="148"/>
                  </a:cubicBezTo>
                  <a:cubicBezTo>
                    <a:pt x="202" y="149"/>
                    <a:pt x="202" y="149"/>
                    <a:pt x="202" y="149"/>
                  </a:cubicBezTo>
                  <a:cubicBezTo>
                    <a:pt x="202" y="150"/>
                    <a:pt x="202" y="150"/>
                    <a:pt x="202" y="150"/>
                  </a:cubicBezTo>
                  <a:cubicBezTo>
                    <a:pt x="201" y="150"/>
                    <a:pt x="201" y="150"/>
                    <a:pt x="201" y="150"/>
                  </a:cubicBezTo>
                  <a:cubicBezTo>
                    <a:pt x="201" y="151"/>
                    <a:pt x="201" y="151"/>
                    <a:pt x="201" y="151"/>
                  </a:cubicBezTo>
                  <a:cubicBezTo>
                    <a:pt x="199" y="152"/>
                    <a:pt x="199" y="152"/>
                    <a:pt x="199" y="152"/>
                  </a:cubicBezTo>
                  <a:cubicBezTo>
                    <a:pt x="199" y="152"/>
                    <a:pt x="199" y="152"/>
                    <a:pt x="199" y="152"/>
                  </a:cubicBezTo>
                  <a:cubicBezTo>
                    <a:pt x="199" y="153"/>
                    <a:pt x="199" y="153"/>
                    <a:pt x="199" y="153"/>
                  </a:cubicBezTo>
                  <a:cubicBezTo>
                    <a:pt x="199" y="152"/>
                    <a:pt x="199" y="152"/>
                    <a:pt x="199" y="152"/>
                  </a:cubicBezTo>
                  <a:cubicBezTo>
                    <a:pt x="198" y="153"/>
                    <a:pt x="198" y="153"/>
                    <a:pt x="198" y="153"/>
                  </a:cubicBezTo>
                  <a:cubicBezTo>
                    <a:pt x="198" y="154"/>
                    <a:pt x="198" y="154"/>
                    <a:pt x="198" y="154"/>
                  </a:cubicBezTo>
                  <a:cubicBezTo>
                    <a:pt x="198" y="155"/>
                    <a:pt x="198" y="155"/>
                    <a:pt x="198" y="155"/>
                  </a:cubicBezTo>
                  <a:cubicBezTo>
                    <a:pt x="199" y="154"/>
                    <a:pt x="199" y="154"/>
                    <a:pt x="199" y="154"/>
                  </a:cubicBezTo>
                  <a:cubicBezTo>
                    <a:pt x="199" y="154"/>
                    <a:pt x="199" y="154"/>
                    <a:pt x="199" y="154"/>
                  </a:cubicBezTo>
                  <a:cubicBezTo>
                    <a:pt x="199" y="155"/>
                    <a:pt x="199" y="155"/>
                    <a:pt x="199" y="155"/>
                  </a:cubicBezTo>
                  <a:cubicBezTo>
                    <a:pt x="198" y="156"/>
                    <a:pt x="198" y="156"/>
                    <a:pt x="198" y="156"/>
                  </a:cubicBezTo>
                  <a:cubicBezTo>
                    <a:pt x="198" y="156"/>
                    <a:pt x="198" y="156"/>
                    <a:pt x="198" y="156"/>
                  </a:cubicBezTo>
                  <a:cubicBezTo>
                    <a:pt x="199" y="156"/>
                    <a:pt x="199" y="156"/>
                    <a:pt x="199" y="156"/>
                  </a:cubicBezTo>
                  <a:cubicBezTo>
                    <a:pt x="200" y="155"/>
                    <a:pt x="200" y="155"/>
                    <a:pt x="200" y="155"/>
                  </a:cubicBezTo>
                  <a:cubicBezTo>
                    <a:pt x="201" y="155"/>
                    <a:pt x="201" y="155"/>
                    <a:pt x="201" y="155"/>
                  </a:cubicBezTo>
                  <a:cubicBezTo>
                    <a:pt x="200" y="156"/>
                    <a:pt x="200" y="156"/>
                    <a:pt x="200" y="156"/>
                  </a:cubicBezTo>
                  <a:cubicBezTo>
                    <a:pt x="200" y="157"/>
                    <a:pt x="200" y="157"/>
                    <a:pt x="200" y="157"/>
                  </a:cubicBezTo>
                  <a:cubicBezTo>
                    <a:pt x="200" y="157"/>
                    <a:pt x="200" y="157"/>
                    <a:pt x="200" y="157"/>
                  </a:cubicBezTo>
                  <a:cubicBezTo>
                    <a:pt x="201" y="156"/>
                    <a:pt x="201" y="156"/>
                    <a:pt x="201" y="156"/>
                  </a:cubicBezTo>
                  <a:cubicBezTo>
                    <a:pt x="200" y="157"/>
                    <a:pt x="200" y="157"/>
                    <a:pt x="200" y="157"/>
                  </a:cubicBezTo>
                  <a:cubicBezTo>
                    <a:pt x="200" y="158"/>
                    <a:pt x="200" y="158"/>
                    <a:pt x="200" y="158"/>
                  </a:cubicBezTo>
                  <a:cubicBezTo>
                    <a:pt x="200" y="159"/>
                    <a:pt x="200" y="159"/>
                    <a:pt x="200" y="159"/>
                  </a:cubicBezTo>
                  <a:cubicBezTo>
                    <a:pt x="199" y="158"/>
                    <a:pt x="199" y="158"/>
                    <a:pt x="199" y="158"/>
                  </a:cubicBezTo>
                  <a:cubicBezTo>
                    <a:pt x="198" y="157"/>
                    <a:pt x="198" y="157"/>
                    <a:pt x="198" y="157"/>
                  </a:cubicBezTo>
                  <a:cubicBezTo>
                    <a:pt x="197" y="158"/>
                    <a:pt x="197" y="158"/>
                    <a:pt x="197" y="158"/>
                  </a:cubicBezTo>
                  <a:cubicBezTo>
                    <a:pt x="197" y="157"/>
                    <a:pt x="197" y="157"/>
                    <a:pt x="197" y="157"/>
                  </a:cubicBezTo>
                  <a:cubicBezTo>
                    <a:pt x="197" y="157"/>
                    <a:pt x="197" y="157"/>
                    <a:pt x="197" y="157"/>
                  </a:cubicBezTo>
                  <a:cubicBezTo>
                    <a:pt x="196" y="158"/>
                    <a:pt x="196" y="158"/>
                    <a:pt x="196" y="158"/>
                  </a:cubicBezTo>
                  <a:cubicBezTo>
                    <a:pt x="197" y="159"/>
                    <a:pt x="197" y="159"/>
                    <a:pt x="197" y="159"/>
                  </a:cubicBezTo>
                  <a:cubicBezTo>
                    <a:pt x="197" y="160"/>
                    <a:pt x="197" y="160"/>
                    <a:pt x="197" y="160"/>
                  </a:cubicBezTo>
                  <a:cubicBezTo>
                    <a:pt x="197" y="162"/>
                    <a:pt x="197" y="162"/>
                    <a:pt x="197" y="162"/>
                  </a:cubicBezTo>
                  <a:cubicBezTo>
                    <a:pt x="198" y="160"/>
                    <a:pt x="198" y="160"/>
                    <a:pt x="198" y="160"/>
                  </a:cubicBezTo>
                  <a:cubicBezTo>
                    <a:pt x="197" y="159"/>
                    <a:pt x="197" y="159"/>
                    <a:pt x="197" y="159"/>
                  </a:cubicBezTo>
                  <a:cubicBezTo>
                    <a:pt x="198" y="158"/>
                    <a:pt x="198" y="158"/>
                    <a:pt x="198" y="158"/>
                  </a:cubicBezTo>
                  <a:cubicBezTo>
                    <a:pt x="198" y="159"/>
                    <a:pt x="198" y="159"/>
                    <a:pt x="198" y="159"/>
                  </a:cubicBezTo>
                  <a:cubicBezTo>
                    <a:pt x="199" y="159"/>
                    <a:pt x="199" y="159"/>
                    <a:pt x="199" y="159"/>
                  </a:cubicBezTo>
                  <a:cubicBezTo>
                    <a:pt x="200" y="159"/>
                    <a:pt x="200" y="159"/>
                    <a:pt x="200" y="159"/>
                  </a:cubicBezTo>
                  <a:cubicBezTo>
                    <a:pt x="201" y="159"/>
                    <a:pt x="201" y="159"/>
                    <a:pt x="201" y="159"/>
                  </a:cubicBezTo>
                  <a:cubicBezTo>
                    <a:pt x="201" y="158"/>
                    <a:pt x="201" y="158"/>
                    <a:pt x="201" y="158"/>
                  </a:cubicBezTo>
                  <a:cubicBezTo>
                    <a:pt x="202" y="158"/>
                    <a:pt x="202" y="158"/>
                    <a:pt x="202" y="158"/>
                  </a:cubicBezTo>
                  <a:cubicBezTo>
                    <a:pt x="203" y="157"/>
                    <a:pt x="203" y="157"/>
                    <a:pt x="203" y="157"/>
                  </a:cubicBezTo>
                  <a:cubicBezTo>
                    <a:pt x="204" y="157"/>
                    <a:pt x="204" y="157"/>
                    <a:pt x="204" y="157"/>
                  </a:cubicBezTo>
                  <a:cubicBezTo>
                    <a:pt x="204" y="156"/>
                    <a:pt x="204" y="156"/>
                    <a:pt x="204" y="156"/>
                  </a:cubicBezTo>
                  <a:cubicBezTo>
                    <a:pt x="203" y="157"/>
                    <a:pt x="203" y="157"/>
                    <a:pt x="203" y="157"/>
                  </a:cubicBezTo>
                  <a:cubicBezTo>
                    <a:pt x="203" y="156"/>
                    <a:pt x="203" y="156"/>
                    <a:pt x="203" y="156"/>
                  </a:cubicBezTo>
                  <a:cubicBezTo>
                    <a:pt x="202" y="157"/>
                    <a:pt x="202" y="157"/>
                    <a:pt x="202" y="157"/>
                  </a:cubicBezTo>
                  <a:cubicBezTo>
                    <a:pt x="202" y="157"/>
                    <a:pt x="202" y="157"/>
                    <a:pt x="202" y="157"/>
                  </a:cubicBezTo>
                  <a:cubicBezTo>
                    <a:pt x="201" y="157"/>
                    <a:pt x="201" y="157"/>
                    <a:pt x="201" y="157"/>
                  </a:cubicBezTo>
                  <a:cubicBezTo>
                    <a:pt x="202" y="156"/>
                    <a:pt x="202" y="156"/>
                    <a:pt x="202" y="156"/>
                  </a:cubicBezTo>
                  <a:cubicBezTo>
                    <a:pt x="202" y="156"/>
                    <a:pt x="202" y="156"/>
                    <a:pt x="202" y="156"/>
                  </a:cubicBezTo>
                  <a:cubicBezTo>
                    <a:pt x="202" y="155"/>
                    <a:pt x="202" y="155"/>
                    <a:pt x="202" y="155"/>
                  </a:cubicBezTo>
                  <a:cubicBezTo>
                    <a:pt x="202" y="155"/>
                    <a:pt x="202" y="155"/>
                    <a:pt x="202" y="155"/>
                  </a:cubicBezTo>
                  <a:cubicBezTo>
                    <a:pt x="203" y="154"/>
                    <a:pt x="203" y="154"/>
                    <a:pt x="203" y="154"/>
                  </a:cubicBezTo>
                  <a:cubicBezTo>
                    <a:pt x="202" y="153"/>
                    <a:pt x="202" y="153"/>
                    <a:pt x="202" y="153"/>
                  </a:cubicBezTo>
                  <a:cubicBezTo>
                    <a:pt x="202" y="153"/>
                    <a:pt x="202" y="153"/>
                    <a:pt x="202" y="153"/>
                  </a:cubicBezTo>
                  <a:cubicBezTo>
                    <a:pt x="202" y="152"/>
                    <a:pt x="202" y="152"/>
                    <a:pt x="202" y="152"/>
                  </a:cubicBezTo>
                  <a:cubicBezTo>
                    <a:pt x="203" y="151"/>
                    <a:pt x="203" y="151"/>
                    <a:pt x="203" y="151"/>
                  </a:cubicBezTo>
                  <a:cubicBezTo>
                    <a:pt x="203" y="150"/>
                    <a:pt x="203" y="150"/>
                    <a:pt x="203" y="150"/>
                  </a:cubicBezTo>
                  <a:cubicBezTo>
                    <a:pt x="204" y="150"/>
                    <a:pt x="204" y="150"/>
                    <a:pt x="204" y="150"/>
                  </a:cubicBezTo>
                  <a:cubicBezTo>
                    <a:pt x="205" y="150"/>
                    <a:pt x="205" y="150"/>
                    <a:pt x="205" y="150"/>
                  </a:cubicBezTo>
                  <a:cubicBezTo>
                    <a:pt x="204" y="150"/>
                    <a:pt x="204" y="150"/>
                    <a:pt x="204" y="150"/>
                  </a:cubicBezTo>
                  <a:cubicBezTo>
                    <a:pt x="205" y="150"/>
                    <a:pt x="205" y="150"/>
                    <a:pt x="205" y="150"/>
                  </a:cubicBezTo>
                  <a:cubicBezTo>
                    <a:pt x="205" y="150"/>
                    <a:pt x="205" y="150"/>
                    <a:pt x="205" y="150"/>
                  </a:cubicBezTo>
                  <a:cubicBezTo>
                    <a:pt x="206" y="150"/>
                    <a:pt x="206" y="150"/>
                    <a:pt x="206" y="150"/>
                  </a:cubicBezTo>
                  <a:cubicBezTo>
                    <a:pt x="206" y="150"/>
                    <a:pt x="206" y="150"/>
                    <a:pt x="206" y="150"/>
                  </a:cubicBezTo>
                  <a:cubicBezTo>
                    <a:pt x="206" y="150"/>
                    <a:pt x="206" y="150"/>
                    <a:pt x="206" y="150"/>
                  </a:cubicBezTo>
                  <a:cubicBezTo>
                    <a:pt x="207" y="150"/>
                    <a:pt x="207" y="150"/>
                    <a:pt x="207" y="150"/>
                  </a:cubicBezTo>
                  <a:cubicBezTo>
                    <a:pt x="207" y="150"/>
                    <a:pt x="207" y="150"/>
                    <a:pt x="207" y="150"/>
                  </a:cubicBezTo>
                  <a:cubicBezTo>
                    <a:pt x="209" y="149"/>
                    <a:pt x="209" y="149"/>
                    <a:pt x="209" y="149"/>
                  </a:cubicBezTo>
                  <a:cubicBezTo>
                    <a:pt x="210" y="148"/>
                    <a:pt x="210" y="148"/>
                    <a:pt x="210" y="148"/>
                  </a:cubicBezTo>
                  <a:cubicBezTo>
                    <a:pt x="210" y="148"/>
                    <a:pt x="210" y="148"/>
                    <a:pt x="210" y="148"/>
                  </a:cubicBezTo>
                  <a:cubicBezTo>
                    <a:pt x="210" y="148"/>
                    <a:pt x="210" y="148"/>
                    <a:pt x="210" y="148"/>
                  </a:cubicBezTo>
                  <a:cubicBezTo>
                    <a:pt x="211" y="147"/>
                    <a:pt x="211" y="147"/>
                    <a:pt x="211" y="147"/>
                  </a:cubicBezTo>
                  <a:cubicBezTo>
                    <a:pt x="212" y="147"/>
                    <a:pt x="212" y="147"/>
                    <a:pt x="212" y="147"/>
                  </a:cubicBezTo>
                  <a:cubicBezTo>
                    <a:pt x="213" y="146"/>
                    <a:pt x="213" y="146"/>
                    <a:pt x="213" y="146"/>
                  </a:cubicBezTo>
                  <a:cubicBezTo>
                    <a:pt x="213" y="146"/>
                    <a:pt x="213" y="146"/>
                    <a:pt x="213" y="146"/>
                  </a:cubicBezTo>
                  <a:cubicBezTo>
                    <a:pt x="213" y="144"/>
                    <a:pt x="213" y="144"/>
                    <a:pt x="213" y="144"/>
                  </a:cubicBezTo>
                  <a:cubicBezTo>
                    <a:pt x="214" y="144"/>
                    <a:pt x="214" y="144"/>
                    <a:pt x="214" y="144"/>
                  </a:cubicBezTo>
                  <a:cubicBezTo>
                    <a:pt x="214" y="143"/>
                    <a:pt x="214" y="143"/>
                    <a:pt x="214" y="143"/>
                  </a:cubicBezTo>
                  <a:cubicBezTo>
                    <a:pt x="214" y="142"/>
                    <a:pt x="214" y="142"/>
                    <a:pt x="214" y="142"/>
                  </a:cubicBezTo>
                  <a:cubicBezTo>
                    <a:pt x="213" y="143"/>
                    <a:pt x="213" y="143"/>
                    <a:pt x="213" y="143"/>
                  </a:cubicBezTo>
                  <a:cubicBezTo>
                    <a:pt x="212" y="143"/>
                    <a:pt x="212" y="143"/>
                    <a:pt x="212" y="143"/>
                  </a:cubicBezTo>
                  <a:cubicBezTo>
                    <a:pt x="213" y="143"/>
                    <a:pt x="213" y="143"/>
                    <a:pt x="213" y="143"/>
                  </a:cubicBezTo>
                  <a:cubicBezTo>
                    <a:pt x="212" y="144"/>
                    <a:pt x="212" y="144"/>
                    <a:pt x="212" y="144"/>
                  </a:cubicBezTo>
                  <a:cubicBezTo>
                    <a:pt x="211" y="144"/>
                    <a:pt x="211" y="144"/>
                    <a:pt x="211" y="144"/>
                  </a:cubicBezTo>
                  <a:cubicBezTo>
                    <a:pt x="211" y="144"/>
                    <a:pt x="211" y="144"/>
                    <a:pt x="211" y="144"/>
                  </a:cubicBezTo>
                  <a:cubicBezTo>
                    <a:pt x="210" y="144"/>
                    <a:pt x="210" y="144"/>
                    <a:pt x="210" y="144"/>
                  </a:cubicBezTo>
                  <a:cubicBezTo>
                    <a:pt x="210" y="143"/>
                    <a:pt x="210" y="143"/>
                    <a:pt x="210" y="143"/>
                  </a:cubicBezTo>
                  <a:cubicBezTo>
                    <a:pt x="211" y="142"/>
                    <a:pt x="211" y="142"/>
                    <a:pt x="211" y="142"/>
                  </a:cubicBezTo>
                  <a:cubicBezTo>
                    <a:pt x="211" y="142"/>
                    <a:pt x="211" y="142"/>
                    <a:pt x="211" y="142"/>
                  </a:cubicBezTo>
                  <a:cubicBezTo>
                    <a:pt x="212" y="142"/>
                    <a:pt x="212" y="142"/>
                    <a:pt x="212" y="142"/>
                  </a:cubicBezTo>
                  <a:cubicBezTo>
                    <a:pt x="213" y="141"/>
                    <a:pt x="213" y="141"/>
                    <a:pt x="213" y="141"/>
                  </a:cubicBezTo>
                  <a:cubicBezTo>
                    <a:pt x="213" y="141"/>
                    <a:pt x="213" y="141"/>
                    <a:pt x="213" y="141"/>
                  </a:cubicBezTo>
                  <a:cubicBezTo>
                    <a:pt x="213" y="140"/>
                    <a:pt x="213" y="140"/>
                    <a:pt x="213" y="140"/>
                  </a:cubicBezTo>
                  <a:cubicBezTo>
                    <a:pt x="213" y="140"/>
                    <a:pt x="213" y="140"/>
                    <a:pt x="213" y="140"/>
                  </a:cubicBezTo>
                  <a:cubicBezTo>
                    <a:pt x="214" y="139"/>
                    <a:pt x="214" y="139"/>
                    <a:pt x="214" y="139"/>
                  </a:cubicBezTo>
                  <a:cubicBezTo>
                    <a:pt x="215" y="140"/>
                    <a:pt x="215" y="140"/>
                    <a:pt x="215" y="140"/>
                  </a:cubicBezTo>
                  <a:cubicBezTo>
                    <a:pt x="215" y="140"/>
                    <a:pt x="215" y="140"/>
                    <a:pt x="215" y="140"/>
                  </a:cubicBezTo>
                  <a:cubicBezTo>
                    <a:pt x="214" y="141"/>
                    <a:pt x="214" y="141"/>
                    <a:pt x="214" y="141"/>
                  </a:cubicBezTo>
                  <a:cubicBezTo>
                    <a:pt x="215" y="141"/>
                    <a:pt x="215" y="141"/>
                    <a:pt x="215" y="141"/>
                  </a:cubicBezTo>
                  <a:cubicBezTo>
                    <a:pt x="216" y="141"/>
                    <a:pt x="216" y="141"/>
                    <a:pt x="216" y="141"/>
                  </a:cubicBezTo>
                  <a:cubicBezTo>
                    <a:pt x="216" y="139"/>
                    <a:pt x="216" y="139"/>
                    <a:pt x="216" y="139"/>
                  </a:cubicBezTo>
                  <a:cubicBezTo>
                    <a:pt x="216" y="139"/>
                    <a:pt x="216" y="139"/>
                    <a:pt x="216" y="139"/>
                  </a:cubicBezTo>
                  <a:cubicBezTo>
                    <a:pt x="215" y="138"/>
                    <a:pt x="215" y="138"/>
                    <a:pt x="215" y="138"/>
                  </a:cubicBezTo>
                  <a:cubicBezTo>
                    <a:pt x="215" y="138"/>
                    <a:pt x="215" y="138"/>
                    <a:pt x="215" y="138"/>
                  </a:cubicBezTo>
                  <a:cubicBezTo>
                    <a:pt x="214" y="138"/>
                    <a:pt x="214" y="138"/>
                    <a:pt x="214" y="138"/>
                  </a:cubicBezTo>
                  <a:cubicBezTo>
                    <a:pt x="213" y="138"/>
                    <a:pt x="213" y="138"/>
                    <a:pt x="213" y="138"/>
                  </a:cubicBezTo>
                  <a:cubicBezTo>
                    <a:pt x="212" y="137"/>
                    <a:pt x="212" y="137"/>
                    <a:pt x="212" y="137"/>
                  </a:cubicBezTo>
                  <a:cubicBezTo>
                    <a:pt x="213" y="136"/>
                    <a:pt x="213" y="136"/>
                    <a:pt x="213" y="136"/>
                  </a:cubicBezTo>
                  <a:cubicBezTo>
                    <a:pt x="212" y="137"/>
                    <a:pt x="212" y="137"/>
                    <a:pt x="212" y="137"/>
                  </a:cubicBezTo>
                  <a:cubicBezTo>
                    <a:pt x="212" y="137"/>
                    <a:pt x="212" y="137"/>
                    <a:pt x="212" y="137"/>
                  </a:cubicBezTo>
                  <a:cubicBezTo>
                    <a:pt x="211" y="136"/>
                    <a:pt x="211" y="136"/>
                    <a:pt x="211" y="136"/>
                  </a:cubicBezTo>
                  <a:cubicBezTo>
                    <a:pt x="210" y="135"/>
                    <a:pt x="210" y="135"/>
                    <a:pt x="210" y="135"/>
                  </a:cubicBezTo>
                  <a:cubicBezTo>
                    <a:pt x="210" y="134"/>
                    <a:pt x="210" y="134"/>
                    <a:pt x="210" y="134"/>
                  </a:cubicBezTo>
                  <a:cubicBezTo>
                    <a:pt x="210" y="134"/>
                    <a:pt x="210" y="134"/>
                    <a:pt x="210" y="134"/>
                  </a:cubicBezTo>
                  <a:cubicBezTo>
                    <a:pt x="209" y="134"/>
                    <a:pt x="209" y="134"/>
                    <a:pt x="209" y="134"/>
                  </a:cubicBezTo>
                  <a:cubicBezTo>
                    <a:pt x="209" y="134"/>
                    <a:pt x="209" y="134"/>
                    <a:pt x="209" y="134"/>
                  </a:cubicBezTo>
                  <a:cubicBezTo>
                    <a:pt x="209" y="133"/>
                    <a:pt x="209" y="133"/>
                    <a:pt x="209" y="133"/>
                  </a:cubicBezTo>
                  <a:cubicBezTo>
                    <a:pt x="209" y="133"/>
                    <a:pt x="209" y="133"/>
                    <a:pt x="209" y="133"/>
                  </a:cubicBezTo>
                  <a:cubicBezTo>
                    <a:pt x="209" y="132"/>
                    <a:pt x="209" y="132"/>
                    <a:pt x="209" y="132"/>
                  </a:cubicBezTo>
                  <a:cubicBezTo>
                    <a:pt x="209" y="131"/>
                    <a:pt x="209" y="131"/>
                    <a:pt x="209" y="131"/>
                  </a:cubicBezTo>
                  <a:cubicBezTo>
                    <a:pt x="209" y="129"/>
                    <a:pt x="209" y="129"/>
                    <a:pt x="209" y="129"/>
                  </a:cubicBezTo>
                  <a:cubicBezTo>
                    <a:pt x="209" y="129"/>
                    <a:pt x="209" y="129"/>
                    <a:pt x="209" y="129"/>
                  </a:cubicBezTo>
                  <a:cubicBezTo>
                    <a:pt x="211" y="128"/>
                    <a:pt x="211" y="128"/>
                    <a:pt x="211" y="128"/>
                  </a:cubicBezTo>
                  <a:cubicBezTo>
                    <a:pt x="212" y="127"/>
                    <a:pt x="212" y="127"/>
                    <a:pt x="212" y="127"/>
                  </a:cubicBezTo>
                  <a:cubicBezTo>
                    <a:pt x="212" y="127"/>
                    <a:pt x="212" y="127"/>
                    <a:pt x="212" y="127"/>
                  </a:cubicBezTo>
                  <a:cubicBezTo>
                    <a:pt x="212" y="127"/>
                    <a:pt x="212" y="127"/>
                    <a:pt x="212" y="127"/>
                  </a:cubicBezTo>
                  <a:cubicBezTo>
                    <a:pt x="213" y="127"/>
                    <a:pt x="213" y="127"/>
                    <a:pt x="213" y="127"/>
                  </a:cubicBezTo>
                  <a:cubicBezTo>
                    <a:pt x="213" y="126"/>
                    <a:pt x="213" y="126"/>
                    <a:pt x="213" y="126"/>
                  </a:cubicBezTo>
                  <a:cubicBezTo>
                    <a:pt x="213" y="126"/>
                    <a:pt x="213" y="126"/>
                    <a:pt x="213" y="126"/>
                  </a:cubicBezTo>
                  <a:cubicBezTo>
                    <a:pt x="212" y="126"/>
                    <a:pt x="212" y="126"/>
                    <a:pt x="212" y="126"/>
                  </a:cubicBezTo>
                  <a:cubicBezTo>
                    <a:pt x="212" y="126"/>
                    <a:pt x="212" y="126"/>
                    <a:pt x="212" y="126"/>
                  </a:cubicBezTo>
                  <a:cubicBezTo>
                    <a:pt x="212" y="126"/>
                    <a:pt x="212" y="126"/>
                    <a:pt x="212" y="126"/>
                  </a:cubicBezTo>
                  <a:cubicBezTo>
                    <a:pt x="211" y="125"/>
                    <a:pt x="211" y="125"/>
                    <a:pt x="211" y="125"/>
                  </a:cubicBezTo>
                  <a:cubicBezTo>
                    <a:pt x="211" y="124"/>
                    <a:pt x="211" y="124"/>
                    <a:pt x="211" y="124"/>
                  </a:cubicBezTo>
                  <a:cubicBezTo>
                    <a:pt x="213" y="123"/>
                    <a:pt x="213" y="123"/>
                    <a:pt x="213" y="123"/>
                  </a:cubicBezTo>
                  <a:cubicBezTo>
                    <a:pt x="213" y="122"/>
                    <a:pt x="213" y="122"/>
                    <a:pt x="213" y="122"/>
                  </a:cubicBezTo>
                  <a:cubicBezTo>
                    <a:pt x="214" y="121"/>
                    <a:pt x="214" y="121"/>
                    <a:pt x="214" y="121"/>
                  </a:cubicBezTo>
                  <a:cubicBezTo>
                    <a:pt x="214" y="120"/>
                    <a:pt x="214" y="120"/>
                    <a:pt x="214" y="120"/>
                  </a:cubicBezTo>
                  <a:cubicBezTo>
                    <a:pt x="215" y="120"/>
                    <a:pt x="215" y="120"/>
                    <a:pt x="215" y="120"/>
                  </a:cubicBezTo>
                  <a:cubicBezTo>
                    <a:pt x="216" y="119"/>
                    <a:pt x="216" y="119"/>
                    <a:pt x="216" y="119"/>
                  </a:cubicBezTo>
                  <a:cubicBezTo>
                    <a:pt x="217" y="119"/>
                    <a:pt x="217" y="119"/>
                    <a:pt x="217" y="119"/>
                  </a:cubicBezTo>
                  <a:cubicBezTo>
                    <a:pt x="217" y="119"/>
                    <a:pt x="217" y="119"/>
                    <a:pt x="217" y="119"/>
                  </a:cubicBezTo>
                  <a:cubicBezTo>
                    <a:pt x="217" y="120"/>
                    <a:pt x="217" y="120"/>
                    <a:pt x="217" y="120"/>
                  </a:cubicBezTo>
                  <a:cubicBezTo>
                    <a:pt x="217" y="121"/>
                    <a:pt x="217" y="121"/>
                    <a:pt x="217" y="121"/>
                  </a:cubicBezTo>
                  <a:cubicBezTo>
                    <a:pt x="217" y="121"/>
                    <a:pt x="217" y="121"/>
                    <a:pt x="217" y="121"/>
                  </a:cubicBezTo>
                  <a:cubicBezTo>
                    <a:pt x="218" y="121"/>
                    <a:pt x="218" y="121"/>
                    <a:pt x="218" y="121"/>
                  </a:cubicBezTo>
                  <a:cubicBezTo>
                    <a:pt x="218" y="120"/>
                    <a:pt x="218" y="120"/>
                    <a:pt x="218" y="120"/>
                  </a:cubicBezTo>
                  <a:cubicBezTo>
                    <a:pt x="219" y="119"/>
                    <a:pt x="219" y="119"/>
                    <a:pt x="219" y="119"/>
                  </a:cubicBezTo>
                  <a:cubicBezTo>
                    <a:pt x="219" y="119"/>
                    <a:pt x="219" y="119"/>
                    <a:pt x="219" y="119"/>
                  </a:cubicBezTo>
                  <a:cubicBezTo>
                    <a:pt x="219" y="119"/>
                    <a:pt x="219" y="119"/>
                    <a:pt x="219" y="119"/>
                  </a:cubicBezTo>
                  <a:cubicBezTo>
                    <a:pt x="218" y="118"/>
                    <a:pt x="218" y="118"/>
                    <a:pt x="218" y="118"/>
                  </a:cubicBezTo>
                  <a:cubicBezTo>
                    <a:pt x="217" y="118"/>
                    <a:pt x="217" y="118"/>
                    <a:pt x="217" y="118"/>
                  </a:cubicBezTo>
                  <a:cubicBezTo>
                    <a:pt x="218" y="117"/>
                    <a:pt x="218" y="117"/>
                    <a:pt x="218" y="117"/>
                  </a:cubicBezTo>
                  <a:cubicBezTo>
                    <a:pt x="219" y="117"/>
                    <a:pt x="219" y="117"/>
                    <a:pt x="219" y="117"/>
                  </a:cubicBezTo>
                  <a:cubicBezTo>
                    <a:pt x="220" y="116"/>
                    <a:pt x="220" y="116"/>
                    <a:pt x="220" y="116"/>
                  </a:cubicBezTo>
                  <a:cubicBezTo>
                    <a:pt x="221" y="116"/>
                    <a:pt x="221" y="116"/>
                    <a:pt x="221" y="116"/>
                  </a:cubicBezTo>
                  <a:cubicBezTo>
                    <a:pt x="221" y="115"/>
                    <a:pt x="221" y="115"/>
                    <a:pt x="221" y="115"/>
                  </a:cubicBezTo>
                  <a:cubicBezTo>
                    <a:pt x="221" y="115"/>
                    <a:pt x="221" y="115"/>
                    <a:pt x="221" y="115"/>
                  </a:cubicBezTo>
                  <a:cubicBezTo>
                    <a:pt x="222" y="115"/>
                    <a:pt x="222" y="115"/>
                    <a:pt x="222" y="115"/>
                  </a:cubicBezTo>
                  <a:cubicBezTo>
                    <a:pt x="224" y="115"/>
                    <a:pt x="224" y="115"/>
                    <a:pt x="224" y="115"/>
                  </a:cubicBezTo>
                  <a:cubicBezTo>
                    <a:pt x="224" y="116"/>
                    <a:pt x="224" y="116"/>
                    <a:pt x="224" y="116"/>
                  </a:cubicBezTo>
                  <a:cubicBezTo>
                    <a:pt x="224" y="116"/>
                    <a:pt x="224" y="116"/>
                    <a:pt x="224" y="116"/>
                  </a:cubicBezTo>
                  <a:cubicBezTo>
                    <a:pt x="224" y="117"/>
                    <a:pt x="224" y="117"/>
                    <a:pt x="224" y="117"/>
                  </a:cubicBezTo>
                  <a:cubicBezTo>
                    <a:pt x="225" y="117"/>
                    <a:pt x="225" y="117"/>
                    <a:pt x="225" y="117"/>
                  </a:cubicBezTo>
                  <a:cubicBezTo>
                    <a:pt x="226" y="118"/>
                    <a:pt x="226" y="118"/>
                    <a:pt x="226" y="118"/>
                  </a:cubicBezTo>
                  <a:cubicBezTo>
                    <a:pt x="225" y="118"/>
                    <a:pt x="225" y="118"/>
                    <a:pt x="225" y="118"/>
                  </a:cubicBezTo>
                  <a:cubicBezTo>
                    <a:pt x="225" y="119"/>
                    <a:pt x="225" y="119"/>
                    <a:pt x="225" y="119"/>
                  </a:cubicBezTo>
                  <a:cubicBezTo>
                    <a:pt x="225" y="119"/>
                    <a:pt x="225" y="119"/>
                    <a:pt x="225" y="119"/>
                  </a:cubicBezTo>
                  <a:cubicBezTo>
                    <a:pt x="225" y="120"/>
                    <a:pt x="225" y="120"/>
                    <a:pt x="225" y="120"/>
                  </a:cubicBezTo>
                  <a:cubicBezTo>
                    <a:pt x="226" y="121"/>
                    <a:pt x="226" y="121"/>
                    <a:pt x="226" y="121"/>
                  </a:cubicBezTo>
                  <a:cubicBezTo>
                    <a:pt x="226" y="121"/>
                    <a:pt x="226" y="121"/>
                    <a:pt x="226" y="121"/>
                  </a:cubicBezTo>
                  <a:cubicBezTo>
                    <a:pt x="226" y="123"/>
                    <a:pt x="226" y="123"/>
                    <a:pt x="226" y="123"/>
                  </a:cubicBezTo>
                  <a:cubicBezTo>
                    <a:pt x="226" y="123"/>
                    <a:pt x="226" y="123"/>
                    <a:pt x="226" y="123"/>
                  </a:cubicBezTo>
                  <a:cubicBezTo>
                    <a:pt x="226" y="123"/>
                    <a:pt x="226" y="123"/>
                    <a:pt x="226" y="123"/>
                  </a:cubicBezTo>
                  <a:cubicBezTo>
                    <a:pt x="226" y="124"/>
                    <a:pt x="226" y="124"/>
                    <a:pt x="226" y="124"/>
                  </a:cubicBezTo>
                  <a:cubicBezTo>
                    <a:pt x="226" y="125"/>
                    <a:pt x="226" y="125"/>
                    <a:pt x="226" y="125"/>
                  </a:cubicBezTo>
                  <a:cubicBezTo>
                    <a:pt x="225" y="126"/>
                    <a:pt x="225" y="126"/>
                    <a:pt x="225" y="126"/>
                  </a:cubicBezTo>
                  <a:cubicBezTo>
                    <a:pt x="225" y="127"/>
                    <a:pt x="225" y="127"/>
                    <a:pt x="225" y="127"/>
                  </a:cubicBezTo>
                  <a:cubicBezTo>
                    <a:pt x="224" y="127"/>
                    <a:pt x="224" y="127"/>
                    <a:pt x="224" y="127"/>
                  </a:cubicBezTo>
                  <a:cubicBezTo>
                    <a:pt x="225" y="128"/>
                    <a:pt x="225" y="128"/>
                    <a:pt x="225" y="128"/>
                  </a:cubicBezTo>
                  <a:cubicBezTo>
                    <a:pt x="225" y="128"/>
                    <a:pt x="225" y="128"/>
                    <a:pt x="225" y="128"/>
                  </a:cubicBezTo>
                  <a:cubicBezTo>
                    <a:pt x="225" y="129"/>
                    <a:pt x="225" y="129"/>
                    <a:pt x="225" y="129"/>
                  </a:cubicBezTo>
                  <a:cubicBezTo>
                    <a:pt x="225" y="130"/>
                    <a:pt x="225" y="130"/>
                    <a:pt x="225" y="130"/>
                  </a:cubicBezTo>
                  <a:cubicBezTo>
                    <a:pt x="225" y="130"/>
                    <a:pt x="225" y="130"/>
                    <a:pt x="225" y="130"/>
                  </a:cubicBezTo>
                  <a:cubicBezTo>
                    <a:pt x="225" y="131"/>
                    <a:pt x="225" y="131"/>
                    <a:pt x="225" y="131"/>
                  </a:cubicBezTo>
                  <a:cubicBezTo>
                    <a:pt x="225" y="132"/>
                    <a:pt x="225" y="132"/>
                    <a:pt x="225" y="132"/>
                  </a:cubicBezTo>
                  <a:cubicBezTo>
                    <a:pt x="225" y="132"/>
                    <a:pt x="225" y="132"/>
                    <a:pt x="225" y="132"/>
                  </a:cubicBezTo>
                  <a:cubicBezTo>
                    <a:pt x="226" y="132"/>
                    <a:pt x="226" y="132"/>
                    <a:pt x="226" y="132"/>
                  </a:cubicBezTo>
                  <a:cubicBezTo>
                    <a:pt x="226" y="133"/>
                    <a:pt x="226" y="133"/>
                    <a:pt x="226" y="133"/>
                  </a:cubicBezTo>
                  <a:cubicBezTo>
                    <a:pt x="226" y="134"/>
                    <a:pt x="226" y="134"/>
                    <a:pt x="226" y="134"/>
                  </a:cubicBezTo>
                  <a:cubicBezTo>
                    <a:pt x="226" y="134"/>
                    <a:pt x="226" y="134"/>
                    <a:pt x="226" y="134"/>
                  </a:cubicBezTo>
                  <a:cubicBezTo>
                    <a:pt x="225" y="134"/>
                    <a:pt x="225" y="134"/>
                    <a:pt x="225" y="134"/>
                  </a:cubicBezTo>
                  <a:cubicBezTo>
                    <a:pt x="224" y="134"/>
                    <a:pt x="224" y="134"/>
                    <a:pt x="224" y="134"/>
                  </a:cubicBezTo>
                  <a:cubicBezTo>
                    <a:pt x="224" y="133"/>
                    <a:pt x="224" y="133"/>
                    <a:pt x="224" y="133"/>
                  </a:cubicBezTo>
                  <a:cubicBezTo>
                    <a:pt x="224" y="133"/>
                    <a:pt x="224" y="133"/>
                    <a:pt x="224" y="133"/>
                  </a:cubicBezTo>
                  <a:cubicBezTo>
                    <a:pt x="223" y="133"/>
                    <a:pt x="223" y="133"/>
                    <a:pt x="223" y="133"/>
                  </a:cubicBezTo>
                  <a:cubicBezTo>
                    <a:pt x="223" y="134"/>
                    <a:pt x="223" y="134"/>
                    <a:pt x="223" y="134"/>
                  </a:cubicBezTo>
                  <a:cubicBezTo>
                    <a:pt x="222" y="134"/>
                    <a:pt x="222" y="134"/>
                    <a:pt x="222" y="134"/>
                  </a:cubicBezTo>
                  <a:cubicBezTo>
                    <a:pt x="222" y="134"/>
                    <a:pt x="222" y="134"/>
                    <a:pt x="222" y="134"/>
                  </a:cubicBezTo>
                  <a:cubicBezTo>
                    <a:pt x="223" y="134"/>
                    <a:pt x="223" y="134"/>
                    <a:pt x="223" y="134"/>
                  </a:cubicBezTo>
                  <a:cubicBezTo>
                    <a:pt x="224" y="135"/>
                    <a:pt x="224" y="135"/>
                    <a:pt x="224" y="135"/>
                  </a:cubicBezTo>
                  <a:cubicBezTo>
                    <a:pt x="224" y="135"/>
                    <a:pt x="224" y="135"/>
                    <a:pt x="224" y="135"/>
                  </a:cubicBezTo>
                  <a:cubicBezTo>
                    <a:pt x="221" y="137"/>
                    <a:pt x="221" y="137"/>
                    <a:pt x="221" y="137"/>
                  </a:cubicBezTo>
                  <a:cubicBezTo>
                    <a:pt x="221" y="137"/>
                    <a:pt x="221" y="137"/>
                    <a:pt x="221" y="137"/>
                  </a:cubicBezTo>
                  <a:cubicBezTo>
                    <a:pt x="220" y="137"/>
                    <a:pt x="220" y="137"/>
                    <a:pt x="220" y="137"/>
                  </a:cubicBezTo>
                  <a:cubicBezTo>
                    <a:pt x="220" y="137"/>
                    <a:pt x="220" y="137"/>
                    <a:pt x="220" y="137"/>
                  </a:cubicBezTo>
                  <a:cubicBezTo>
                    <a:pt x="220" y="138"/>
                    <a:pt x="220" y="138"/>
                    <a:pt x="220" y="138"/>
                  </a:cubicBezTo>
                  <a:cubicBezTo>
                    <a:pt x="220" y="139"/>
                    <a:pt x="220" y="139"/>
                    <a:pt x="220" y="139"/>
                  </a:cubicBezTo>
                  <a:cubicBezTo>
                    <a:pt x="221" y="138"/>
                    <a:pt x="221" y="138"/>
                    <a:pt x="221" y="138"/>
                  </a:cubicBezTo>
                  <a:cubicBezTo>
                    <a:pt x="222" y="139"/>
                    <a:pt x="222" y="139"/>
                    <a:pt x="222" y="139"/>
                  </a:cubicBezTo>
                  <a:cubicBezTo>
                    <a:pt x="222" y="139"/>
                    <a:pt x="222" y="139"/>
                    <a:pt x="222" y="139"/>
                  </a:cubicBezTo>
                  <a:cubicBezTo>
                    <a:pt x="222" y="140"/>
                    <a:pt x="222" y="140"/>
                    <a:pt x="222" y="140"/>
                  </a:cubicBezTo>
                  <a:cubicBezTo>
                    <a:pt x="224" y="140"/>
                    <a:pt x="224" y="140"/>
                    <a:pt x="224" y="140"/>
                  </a:cubicBezTo>
                  <a:cubicBezTo>
                    <a:pt x="224" y="139"/>
                    <a:pt x="224" y="139"/>
                    <a:pt x="224" y="139"/>
                  </a:cubicBezTo>
                  <a:cubicBezTo>
                    <a:pt x="224" y="139"/>
                    <a:pt x="224" y="139"/>
                    <a:pt x="224" y="139"/>
                  </a:cubicBezTo>
                  <a:cubicBezTo>
                    <a:pt x="225" y="139"/>
                    <a:pt x="225" y="139"/>
                    <a:pt x="225" y="139"/>
                  </a:cubicBezTo>
                  <a:cubicBezTo>
                    <a:pt x="224" y="140"/>
                    <a:pt x="224" y="140"/>
                    <a:pt x="224" y="140"/>
                  </a:cubicBezTo>
                  <a:cubicBezTo>
                    <a:pt x="224" y="140"/>
                    <a:pt x="224" y="140"/>
                    <a:pt x="224" y="140"/>
                  </a:cubicBezTo>
                  <a:cubicBezTo>
                    <a:pt x="225" y="140"/>
                    <a:pt x="225" y="140"/>
                    <a:pt x="225" y="140"/>
                  </a:cubicBezTo>
                  <a:cubicBezTo>
                    <a:pt x="226" y="141"/>
                    <a:pt x="226" y="141"/>
                    <a:pt x="226" y="141"/>
                  </a:cubicBezTo>
                  <a:cubicBezTo>
                    <a:pt x="226" y="140"/>
                    <a:pt x="226" y="140"/>
                    <a:pt x="226" y="140"/>
                  </a:cubicBezTo>
                  <a:cubicBezTo>
                    <a:pt x="227" y="140"/>
                    <a:pt x="227" y="140"/>
                    <a:pt x="227" y="140"/>
                  </a:cubicBezTo>
                  <a:cubicBezTo>
                    <a:pt x="226" y="141"/>
                    <a:pt x="226" y="141"/>
                    <a:pt x="226" y="141"/>
                  </a:cubicBezTo>
                  <a:cubicBezTo>
                    <a:pt x="226" y="141"/>
                    <a:pt x="226" y="141"/>
                    <a:pt x="226" y="141"/>
                  </a:cubicBezTo>
                  <a:cubicBezTo>
                    <a:pt x="225" y="142"/>
                    <a:pt x="225" y="142"/>
                    <a:pt x="225" y="142"/>
                  </a:cubicBezTo>
                  <a:cubicBezTo>
                    <a:pt x="224" y="142"/>
                    <a:pt x="224" y="142"/>
                    <a:pt x="224" y="142"/>
                  </a:cubicBezTo>
                  <a:cubicBezTo>
                    <a:pt x="224" y="141"/>
                    <a:pt x="224" y="141"/>
                    <a:pt x="224" y="141"/>
                  </a:cubicBezTo>
                  <a:cubicBezTo>
                    <a:pt x="224" y="141"/>
                    <a:pt x="224" y="141"/>
                    <a:pt x="224" y="141"/>
                  </a:cubicBezTo>
                  <a:cubicBezTo>
                    <a:pt x="223" y="141"/>
                    <a:pt x="223" y="141"/>
                    <a:pt x="223" y="141"/>
                  </a:cubicBezTo>
                  <a:cubicBezTo>
                    <a:pt x="223" y="141"/>
                    <a:pt x="223" y="141"/>
                    <a:pt x="223" y="141"/>
                  </a:cubicBezTo>
                  <a:cubicBezTo>
                    <a:pt x="224" y="142"/>
                    <a:pt x="224" y="142"/>
                    <a:pt x="224" y="142"/>
                  </a:cubicBezTo>
                  <a:cubicBezTo>
                    <a:pt x="224" y="143"/>
                    <a:pt x="224" y="143"/>
                    <a:pt x="224" y="143"/>
                  </a:cubicBezTo>
                  <a:cubicBezTo>
                    <a:pt x="225" y="144"/>
                    <a:pt x="225" y="144"/>
                    <a:pt x="225" y="144"/>
                  </a:cubicBezTo>
                  <a:cubicBezTo>
                    <a:pt x="225" y="145"/>
                    <a:pt x="225" y="145"/>
                    <a:pt x="225" y="145"/>
                  </a:cubicBezTo>
                  <a:cubicBezTo>
                    <a:pt x="225" y="145"/>
                    <a:pt x="225" y="145"/>
                    <a:pt x="225" y="145"/>
                  </a:cubicBezTo>
                  <a:cubicBezTo>
                    <a:pt x="225" y="146"/>
                    <a:pt x="225" y="146"/>
                    <a:pt x="225" y="146"/>
                  </a:cubicBezTo>
                  <a:cubicBezTo>
                    <a:pt x="224" y="146"/>
                    <a:pt x="224" y="146"/>
                    <a:pt x="224" y="146"/>
                  </a:cubicBezTo>
                  <a:cubicBezTo>
                    <a:pt x="224" y="147"/>
                    <a:pt x="224" y="147"/>
                    <a:pt x="224" y="147"/>
                  </a:cubicBezTo>
                  <a:cubicBezTo>
                    <a:pt x="224" y="148"/>
                    <a:pt x="224" y="148"/>
                    <a:pt x="224" y="148"/>
                  </a:cubicBezTo>
                  <a:cubicBezTo>
                    <a:pt x="223" y="149"/>
                    <a:pt x="223" y="149"/>
                    <a:pt x="223" y="149"/>
                  </a:cubicBezTo>
                  <a:cubicBezTo>
                    <a:pt x="223" y="149"/>
                    <a:pt x="223" y="149"/>
                    <a:pt x="223" y="149"/>
                  </a:cubicBezTo>
                  <a:cubicBezTo>
                    <a:pt x="223" y="150"/>
                    <a:pt x="223" y="150"/>
                    <a:pt x="223" y="150"/>
                  </a:cubicBezTo>
                  <a:cubicBezTo>
                    <a:pt x="223" y="150"/>
                    <a:pt x="223" y="150"/>
                    <a:pt x="223" y="150"/>
                  </a:cubicBezTo>
                  <a:cubicBezTo>
                    <a:pt x="223" y="151"/>
                    <a:pt x="223" y="151"/>
                    <a:pt x="223" y="151"/>
                  </a:cubicBezTo>
                  <a:cubicBezTo>
                    <a:pt x="223" y="151"/>
                    <a:pt x="223" y="151"/>
                    <a:pt x="223" y="151"/>
                  </a:cubicBezTo>
                  <a:cubicBezTo>
                    <a:pt x="224" y="150"/>
                    <a:pt x="224" y="150"/>
                    <a:pt x="224" y="150"/>
                  </a:cubicBezTo>
                  <a:cubicBezTo>
                    <a:pt x="224" y="150"/>
                    <a:pt x="224" y="150"/>
                    <a:pt x="224" y="150"/>
                  </a:cubicBezTo>
                  <a:cubicBezTo>
                    <a:pt x="225" y="149"/>
                    <a:pt x="225" y="149"/>
                    <a:pt x="225" y="149"/>
                  </a:cubicBezTo>
                  <a:cubicBezTo>
                    <a:pt x="226" y="149"/>
                    <a:pt x="226" y="149"/>
                    <a:pt x="226" y="149"/>
                  </a:cubicBezTo>
                  <a:cubicBezTo>
                    <a:pt x="225" y="148"/>
                    <a:pt x="225" y="148"/>
                    <a:pt x="225" y="148"/>
                  </a:cubicBezTo>
                  <a:cubicBezTo>
                    <a:pt x="226" y="148"/>
                    <a:pt x="226" y="148"/>
                    <a:pt x="226" y="148"/>
                  </a:cubicBezTo>
                  <a:cubicBezTo>
                    <a:pt x="226" y="148"/>
                    <a:pt x="226" y="148"/>
                    <a:pt x="226" y="148"/>
                  </a:cubicBezTo>
                  <a:cubicBezTo>
                    <a:pt x="227" y="148"/>
                    <a:pt x="227" y="148"/>
                    <a:pt x="227" y="148"/>
                  </a:cubicBezTo>
                  <a:cubicBezTo>
                    <a:pt x="227" y="147"/>
                    <a:pt x="227" y="147"/>
                    <a:pt x="227" y="147"/>
                  </a:cubicBezTo>
                  <a:cubicBezTo>
                    <a:pt x="227" y="146"/>
                    <a:pt x="227" y="146"/>
                    <a:pt x="227" y="146"/>
                  </a:cubicBezTo>
                  <a:cubicBezTo>
                    <a:pt x="228" y="145"/>
                    <a:pt x="228" y="145"/>
                    <a:pt x="228" y="145"/>
                  </a:cubicBezTo>
                  <a:cubicBezTo>
                    <a:pt x="229" y="143"/>
                    <a:pt x="229" y="143"/>
                    <a:pt x="229" y="143"/>
                  </a:cubicBezTo>
                  <a:cubicBezTo>
                    <a:pt x="230" y="143"/>
                    <a:pt x="230" y="143"/>
                    <a:pt x="230" y="143"/>
                  </a:cubicBezTo>
                  <a:cubicBezTo>
                    <a:pt x="230" y="143"/>
                    <a:pt x="230" y="143"/>
                    <a:pt x="230" y="143"/>
                  </a:cubicBezTo>
                  <a:cubicBezTo>
                    <a:pt x="230" y="143"/>
                    <a:pt x="230" y="143"/>
                    <a:pt x="230" y="143"/>
                  </a:cubicBezTo>
                  <a:cubicBezTo>
                    <a:pt x="230" y="144"/>
                    <a:pt x="230" y="144"/>
                    <a:pt x="230" y="144"/>
                  </a:cubicBezTo>
                  <a:cubicBezTo>
                    <a:pt x="231" y="145"/>
                    <a:pt x="231" y="145"/>
                    <a:pt x="231" y="145"/>
                  </a:cubicBezTo>
                  <a:cubicBezTo>
                    <a:pt x="231" y="146"/>
                    <a:pt x="231" y="146"/>
                    <a:pt x="231" y="146"/>
                  </a:cubicBezTo>
                  <a:cubicBezTo>
                    <a:pt x="232" y="147"/>
                    <a:pt x="232" y="147"/>
                    <a:pt x="232" y="147"/>
                  </a:cubicBezTo>
                  <a:cubicBezTo>
                    <a:pt x="232" y="148"/>
                    <a:pt x="232" y="148"/>
                    <a:pt x="232" y="148"/>
                  </a:cubicBezTo>
                  <a:cubicBezTo>
                    <a:pt x="232" y="149"/>
                    <a:pt x="232" y="149"/>
                    <a:pt x="232" y="149"/>
                  </a:cubicBezTo>
                  <a:cubicBezTo>
                    <a:pt x="232" y="150"/>
                    <a:pt x="232" y="150"/>
                    <a:pt x="232" y="150"/>
                  </a:cubicBezTo>
                  <a:cubicBezTo>
                    <a:pt x="232" y="151"/>
                    <a:pt x="232" y="151"/>
                    <a:pt x="232" y="151"/>
                  </a:cubicBezTo>
                  <a:cubicBezTo>
                    <a:pt x="231" y="151"/>
                    <a:pt x="231" y="151"/>
                    <a:pt x="231" y="151"/>
                  </a:cubicBezTo>
                  <a:cubicBezTo>
                    <a:pt x="230" y="151"/>
                    <a:pt x="230" y="151"/>
                    <a:pt x="230" y="151"/>
                  </a:cubicBezTo>
                  <a:cubicBezTo>
                    <a:pt x="230" y="151"/>
                    <a:pt x="230" y="151"/>
                    <a:pt x="230" y="151"/>
                  </a:cubicBezTo>
                  <a:cubicBezTo>
                    <a:pt x="230" y="152"/>
                    <a:pt x="230" y="152"/>
                    <a:pt x="230" y="152"/>
                  </a:cubicBezTo>
                  <a:cubicBezTo>
                    <a:pt x="230" y="153"/>
                    <a:pt x="230" y="153"/>
                    <a:pt x="230" y="153"/>
                  </a:cubicBezTo>
                  <a:cubicBezTo>
                    <a:pt x="229" y="154"/>
                    <a:pt x="229" y="154"/>
                    <a:pt x="229" y="154"/>
                  </a:cubicBezTo>
                  <a:cubicBezTo>
                    <a:pt x="229" y="155"/>
                    <a:pt x="229" y="155"/>
                    <a:pt x="229" y="155"/>
                  </a:cubicBezTo>
                  <a:cubicBezTo>
                    <a:pt x="229" y="155"/>
                    <a:pt x="229" y="155"/>
                    <a:pt x="229" y="155"/>
                  </a:cubicBezTo>
                  <a:cubicBezTo>
                    <a:pt x="229" y="156"/>
                    <a:pt x="229" y="156"/>
                    <a:pt x="229" y="156"/>
                  </a:cubicBezTo>
                  <a:cubicBezTo>
                    <a:pt x="230" y="159"/>
                    <a:pt x="230" y="159"/>
                    <a:pt x="230" y="159"/>
                  </a:cubicBezTo>
                  <a:cubicBezTo>
                    <a:pt x="230" y="160"/>
                    <a:pt x="230" y="160"/>
                    <a:pt x="230" y="160"/>
                  </a:cubicBezTo>
                  <a:cubicBezTo>
                    <a:pt x="230" y="161"/>
                    <a:pt x="230" y="161"/>
                    <a:pt x="230" y="161"/>
                  </a:cubicBezTo>
                  <a:cubicBezTo>
                    <a:pt x="231" y="162"/>
                    <a:pt x="231" y="162"/>
                    <a:pt x="231" y="162"/>
                  </a:cubicBezTo>
                  <a:cubicBezTo>
                    <a:pt x="231" y="162"/>
                    <a:pt x="231" y="162"/>
                    <a:pt x="231" y="162"/>
                  </a:cubicBezTo>
                  <a:cubicBezTo>
                    <a:pt x="231" y="161"/>
                    <a:pt x="231" y="161"/>
                    <a:pt x="231" y="161"/>
                  </a:cubicBezTo>
                  <a:cubicBezTo>
                    <a:pt x="231" y="160"/>
                    <a:pt x="231" y="160"/>
                    <a:pt x="231" y="160"/>
                  </a:cubicBezTo>
                  <a:cubicBezTo>
                    <a:pt x="232" y="160"/>
                    <a:pt x="232" y="160"/>
                    <a:pt x="232" y="160"/>
                  </a:cubicBezTo>
                  <a:cubicBezTo>
                    <a:pt x="232" y="160"/>
                    <a:pt x="232" y="160"/>
                    <a:pt x="232" y="160"/>
                  </a:cubicBezTo>
                  <a:cubicBezTo>
                    <a:pt x="233" y="161"/>
                    <a:pt x="233" y="161"/>
                    <a:pt x="233" y="161"/>
                  </a:cubicBezTo>
                  <a:cubicBezTo>
                    <a:pt x="233" y="161"/>
                    <a:pt x="233" y="161"/>
                    <a:pt x="233" y="161"/>
                  </a:cubicBezTo>
                  <a:cubicBezTo>
                    <a:pt x="233" y="160"/>
                    <a:pt x="233" y="160"/>
                    <a:pt x="233" y="160"/>
                  </a:cubicBezTo>
                  <a:cubicBezTo>
                    <a:pt x="234" y="159"/>
                    <a:pt x="234" y="159"/>
                    <a:pt x="234" y="159"/>
                  </a:cubicBezTo>
                  <a:cubicBezTo>
                    <a:pt x="234" y="158"/>
                    <a:pt x="234" y="158"/>
                    <a:pt x="234" y="158"/>
                  </a:cubicBezTo>
                  <a:cubicBezTo>
                    <a:pt x="235" y="158"/>
                    <a:pt x="235" y="158"/>
                    <a:pt x="235" y="158"/>
                  </a:cubicBezTo>
                  <a:cubicBezTo>
                    <a:pt x="236" y="157"/>
                    <a:pt x="236" y="157"/>
                    <a:pt x="236" y="157"/>
                  </a:cubicBezTo>
                  <a:cubicBezTo>
                    <a:pt x="236" y="156"/>
                    <a:pt x="236" y="156"/>
                    <a:pt x="236" y="156"/>
                  </a:cubicBezTo>
                  <a:cubicBezTo>
                    <a:pt x="236" y="156"/>
                    <a:pt x="236" y="156"/>
                    <a:pt x="236" y="156"/>
                  </a:cubicBezTo>
                  <a:cubicBezTo>
                    <a:pt x="238" y="155"/>
                    <a:pt x="238" y="155"/>
                    <a:pt x="238" y="155"/>
                  </a:cubicBezTo>
                  <a:cubicBezTo>
                    <a:pt x="239" y="153"/>
                    <a:pt x="239" y="153"/>
                    <a:pt x="239" y="153"/>
                  </a:cubicBezTo>
                  <a:cubicBezTo>
                    <a:pt x="240" y="151"/>
                    <a:pt x="240" y="151"/>
                    <a:pt x="240" y="151"/>
                  </a:cubicBezTo>
                  <a:cubicBezTo>
                    <a:pt x="240" y="150"/>
                    <a:pt x="240" y="150"/>
                    <a:pt x="240" y="150"/>
                  </a:cubicBezTo>
                  <a:cubicBezTo>
                    <a:pt x="241" y="149"/>
                    <a:pt x="241" y="149"/>
                    <a:pt x="241" y="149"/>
                  </a:cubicBezTo>
                  <a:cubicBezTo>
                    <a:pt x="242" y="150"/>
                    <a:pt x="242" y="150"/>
                    <a:pt x="242" y="150"/>
                  </a:cubicBezTo>
                  <a:cubicBezTo>
                    <a:pt x="243" y="150"/>
                    <a:pt x="243" y="150"/>
                    <a:pt x="243" y="150"/>
                  </a:cubicBezTo>
                  <a:cubicBezTo>
                    <a:pt x="243" y="150"/>
                    <a:pt x="243" y="150"/>
                    <a:pt x="243" y="150"/>
                  </a:cubicBezTo>
                  <a:cubicBezTo>
                    <a:pt x="244" y="150"/>
                    <a:pt x="244" y="150"/>
                    <a:pt x="244" y="150"/>
                  </a:cubicBezTo>
                  <a:cubicBezTo>
                    <a:pt x="244" y="150"/>
                    <a:pt x="244" y="150"/>
                    <a:pt x="244" y="150"/>
                  </a:cubicBezTo>
                  <a:cubicBezTo>
                    <a:pt x="243" y="150"/>
                    <a:pt x="243" y="150"/>
                    <a:pt x="243" y="150"/>
                  </a:cubicBezTo>
                  <a:cubicBezTo>
                    <a:pt x="243" y="149"/>
                    <a:pt x="243" y="149"/>
                    <a:pt x="243" y="149"/>
                  </a:cubicBezTo>
                  <a:cubicBezTo>
                    <a:pt x="243" y="148"/>
                    <a:pt x="243" y="148"/>
                    <a:pt x="243" y="148"/>
                  </a:cubicBezTo>
                  <a:cubicBezTo>
                    <a:pt x="244" y="148"/>
                    <a:pt x="244" y="148"/>
                    <a:pt x="244" y="148"/>
                  </a:cubicBezTo>
                  <a:cubicBezTo>
                    <a:pt x="244" y="149"/>
                    <a:pt x="244" y="149"/>
                    <a:pt x="244" y="149"/>
                  </a:cubicBezTo>
                  <a:cubicBezTo>
                    <a:pt x="245" y="148"/>
                    <a:pt x="245" y="148"/>
                    <a:pt x="245" y="148"/>
                  </a:cubicBezTo>
                  <a:cubicBezTo>
                    <a:pt x="245" y="148"/>
                    <a:pt x="245" y="148"/>
                    <a:pt x="245" y="148"/>
                  </a:cubicBezTo>
                  <a:cubicBezTo>
                    <a:pt x="246" y="148"/>
                    <a:pt x="246" y="148"/>
                    <a:pt x="246" y="148"/>
                  </a:cubicBezTo>
                  <a:cubicBezTo>
                    <a:pt x="245" y="147"/>
                    <a:pt x="245" y="147"/>
                    <a:pt x="245" y="147"/>
                  </a:cubicBezTo>
                  <a:cubicBezTo>
                    <a:pt x="245" y="147"/>
                    <a:pt x="245" y="147"/>
                    <a:pt x="245" y="147"/>
                  </a:cubicBezTo>
                  <a:cubicBezTo>
                    <a:pt x="245" y="147"/>
                    <a:pt x="245" y="147"/>
                    <a:pt x="245" y="147"/>
                  </a:cubicBezTo>
                  <a:cubicBezTo>
                    <a:pt x="244" y="147"/>
                    <a:pt x="244" y="147"/>
                    <a:pt x="244" y="147"/>
                  </a:cubicBezTo>
                  <a:cubicBezTo>
                    <a:pt x="244" y="145"/>
                    <a:pt x="244" y="145"/>
                    <a:pt x="244" y="145"/>
                  </a:cubicBezTo>
                  <a:cubicBezTo>
                    <a:pt x="245" y="145"/>
                    <a:pt x="245" y="145"/>
                    <a:pt x="245" y="145"/>
                  </a:cubicBezTo>
                  <a:cubicBezTo>
                    <a:pt x="245" y="144"/>
                    <a:pt x="245" y="144"/>
                    <a:pt x="245" y="144"/>
                  </a:cubicBezTo>
                  <a:cubicBezTo>
                    <a:pt x="245" y="144"/>
                    <a:pt x="245" y="144"/>
                    <a:pt x="245" y="144"/>
                  </a:cubicBezTo>
                  <a:cubicBezTo>
                    <a:pt x="245" y="144"/>
                    <a:pt x="245" y="144"/>
                    <a:pt x="245" y="144"/>
                  </a:cubicBezTo>
                  <a:cubicBezTo>
                    <a:pt x="245" y="143"/>
                    <a:pt x="245" y="143"/>
                    <a:pt x="245" y="143"/>
                  </a:cubicBezTo>
                  <a:cubicBezTo>
                    <a:pt x="246" y="142"/>
                    <a:pt x="246" y="142"/>
                    <a:pt x="246" y="142"/>
                  </a:cubicBezTo>
                  <a:cubicBezTo>
                    <a:pt x="245" y="142"/>
                    <a:pt x="245" y="142"/>
                    <a:pt x="245" y="142"/>
                  </a:cubicBezTo>
                  <a:cubicBezTo>
                    <a:pt x="245" y="142"/>
                    <a:pt x="245" y="142"/>
                    <a:pt x="245" y="142"/>
                  </a:cubicBezTo>
                  <a:cubicBezTo>
                    <a:pt x="246" y="142"/>
                    <a:pt x="246" y="142"/>
                    <a:pt x="246" y="142"/>
                  </a:cubicBezTo>
                  <a:cubicBezTo>
                    <a:pt x="246" y="141"/>
                    <a:pt x="246" y="141"/>
                    <a:pt x="246" y="141"/>
                  </a:cubicBezTo>
                  <a:cubicBezTo>
                    <a:pt x="246" y="141"/>
                    <a:pt x="246" y="141"/>
                    <a:pt x="246" y="141"/>
                  </a:cubicBezTo>
                  <a:cubicBezTo>
                    <a:pt x="246" y="140"/>
                    <a:pt x="246" y="140"/>
                    <a:pt x="246" y="140"/>
                  </a:cubicBezTo>
                  <a:cubicBezTo>
                    <a:pt x="246" y="141"/>
                    <a:pt x="246" y="141"/>
                    <a:pt x="246" y="141"/>
                  </a:cubicBezTo>
                  <a:cubicBezTo>
                    <a:pt x="247" y="141"/>
                    <a:pt x="247" y="141"/>
                    <a:pt x="247" y="141"/>
                  </a:cubicBezTo>
                  <a:cubicBezTo>
                    <a:pt x="247" y="141"/>
                    <a:pt x="247" y="141"/>
                    <a:pt x="247" y="141"/>
                  </a:cubicBezTo>
                  <a:cubicBezTo>
                    <a:pt x="248" y="141"/>
                    <a:pt x="248" y="141"/>
                    <a:pt x="248" y="141"/>
                  </a:cubicBezTo>
                  <a:cubicBezTo>
                    <a:pt x="249" y="141"/>
                    <a:pt x="249" y="141"/>
                    <a:pt x="249" y="141"/>
                  </a:cubicBezTo>
                  <a:cubicBezTo>
                    <a:pt x="251" y="142"/>
                    <a:pt x="251" y="142"/>
                    <a:pt x="251" y="142"/>
                  </a:cubicBezTo>
                  <a:cubicBezTo>
                    <a:pt x="251" y="142"/>
                    <a:pt x="251" y="142"/>
                    <a:pt x="251" y="142"/>
                  </a:cubicBezTo>
                  <a:cubicBezTo>
                    <a:pt x="251" y="143"/>
                    <a:pt x="251" y="143"/>
                    <a:pt x="251" y="143"/>
                  </a:cubicBezTo>
                  <a:cubicBezTo>
                    <a:pt x="253" y="143"/>
                    <a:pt x="253" y="143"/>
                    <a:pt x="253" y="143"/>
                  </a:cubicBezTo>
                  <a:cubicBezTo>
                    <a:pt x="254" y="143"/>
                    <a:pt x="254" y="143"/>
                    <a:pt x="254" y="143"/>
                  </a:cubicBezTo>
                  <a:cubicBezTo>
                    <a:pt x="254" y="143"/>
                    <a:pt x="254" y="143"/>
                    <a:pt x="254" y="143"/>
                  </a:cubicBezTo>
                  <a:cubicBezTo>
                    <a:pt x="255" y="144"/>
                    <a:pt x="255" y="144"/>
                    <a:pt x="255" y="144"/>
                  </a:cubicBezTo>
                  <a:cubicBezTo>
                    <a:pt x="255" y="144"/>
                    <a:pt x="255" y="144"/>
                    <a:pt x="255" y="144"/>
                  </a:cubicBezTo>
                  <a:cubicBezTo>
                    <a:pt x="255" y="145"/>
                    <a:pt x="255" y="145"/>
                    <a:pt x="255" y="145"/>
                  </a:cubicBezTo>
                  <a:cubicBezTo>
                    <a:pt x="256" y="145"/>
                    <a:pt x="256" y="145"/>
                    <a:pt x="256" y="145"/>
                  </a:cubicBezTo>
                  <a:cubicBezTo>
                    <a:pt x="255" y="145"/>
                    <a:pt x="255" y="145"/>
                    <a:pt x="255" y="145"/>
                  </a:cubicBezTo>
                  <a:cubicBezTo>
                    <a:pt x="254" y="145"/>
                    <a:pt x="254" y="145"/>
                    <a:pt x="254" y="145"/>
                  </a:cubicBezTo>
                  <a:cubicBezTo>
                    <a:pt x="254" y="145"/>
                    <a:pt x="254" y="145"/>
                    <a:pt x="254" y="145"/>
                  </a:cubicBezTo>
                  <a:cubicBezTo>
                    <a:pt x="254" y="145"/>
                    <a:pt x="254" y="145"/>
                    <a:pt x="254" y="145"/>
                  </a:cubicBezTo>
                  <a:cubicBezTo>
                    <a:pt x="256" y="146"/>
                    <a:pt x="256" y="146"/>
                    <a:pt x="256" y="146"/>
                  </a:cubicBezTo>
                  <a:cubicBezTo>
                    <a:pt x="256" y="147"/>
                    <a:pt x="256" y="147"/>
                    <a:pt x="256" y="147"/>
                  </a:cubicBezTo>
                  <a:cubicBezTo>
                    <a:pt x="255" y="147"/>
                    <a:pt x="255" y="147"/>
                    <a:pt x="255" y="147"/>
                  </a:cubicBezTo>
                  <a:cubicBezTo>
                    <a:pt x="256" y="148"/>
                    <a:pt x="256" y="148"/>
                    <a:pt x="256" y="148"/>
                  </a:cubicBezTo>
                  <a:cubicBezTo>
                    <a:pt x="256" y="147"/>
                    <a:pt x="256" y="147"/>
                    <a:pt x="256" y="147"/>
                  </a:cubicBezTo>
                  <a:cubicBezTo>
                    <a:pt x="258" y="148"/>
                    <a:pt x="258" y="148"/>
                    <a:pt x="258" y="148"/>
                  </a:cubicBezTo>
                  <a:cubicBezTo>
                    <a:pt x="258" y="148"/>
                    <a:pt x="258" y="148"/>
                    <a:pt x="258" y="148"/>
                  </a:cubicBezTo>
                  <a:cubicBezTo>
                    <a:pt x="258" y="148"/>
                    <a:pt x="258" y="148"/>
                    <a:pt x="258" y="148"/>
                  </a:cubicBezTo>
                  <a:cubicBezTo>
                    <a:pt x="259" y="149"/>
                    <a:pt x="259" y="149"/>
                    <a:pt x="259" y="149"/>
                  </a:cubicBezTo>
                  <a:cubicBezTo>
                    <a:pt x="258" y="149"/>
                    <a:pt x="258" y="149"/>
                    <a:pt x="258" y="149"/>
                  </a:cubicBezTo>
                  <a:cubicBezTo>
                    <a:pt x="257" y="150"/>
                    <a:pt x="257" y="150"/>
                    <a:pt x="257" y="150"/>
                  </a:cubicBezTo>
                  <a:cubicBezTo>
                    <a:pt x="256" y="151"/>
                    <a:pt x="256" y="151"/>
                    <a:pt x="256" y="151"/>
                  </a:cubicBezTo>
                  <a:cubicBezTo>
                    <a:pt x="255" y="151"/>
                    <a:pt x="255" y="151"/>
                    <a:pt x="255" y="151"/>
                  </a:cubicBezTo>
                  <a:cubicBezTo>
                    <a:pt x="256" y="151"/>
                    <a:pt x="256" y="151"/>
                    <a:pt x="256" y="151"/>
                  </a:cubicBezTo>
                  <a:cubicBezTo>
                    <a:pt x="257" y="151"/>
                    <a:pt x="257" y="151"/>
                    <a:pt x="257" y="151"/>
                  </a:cubicBezTo>
                  <a:cubicBezTo>
                    <a:pt x="257" y="152"/>
                    <a:pt x="257" y="152"/>
                    <a:pt x="257" y="152"/>
                  </a:cubicBezTo>
                  <a:cubicBezTo>
                    <a:pt x="257" y="152"/>
                    <a:pt x="257" y="152"/>
                    <a:pt x="257" y="152"/>
                  </a:cubicBezTo>
                  <a:cubicBezTo>
                    <a:pt x="258" y="152"/>
                    <a:pt x="258" y="152"/>
                    <a:pt x="258" y="152"/>
                  </a:cubicBezTo>
                  <a:cubicBezTo>
                    <a:pt x="257" y="153"/>
                    <a:pt x="257" y="153"/>
                    <a:pt x="257" y="153"/>
                  </a:cubicBezTo>
                  <a:cubicBezTo>
                    <a:pt x="257" y="153"/>
                    <a:pt x="257" y="153"/>
                    <a:pt x="257" y="153"/>
                  </a:cubicBezTo>
                  <a:cubicBezTo>
                    <a:pt x="256" y="154"/>
                    <a:pt x="256" y="154"/>
                    <a:pt x="256" y="154"/>
                  </a:cubicBezTo>
                  <a:cubicBezTo>
                    <a:pt x="255" y="154"/>
                    <a:pt x="255" y="154"/>
                    <a:pt x="255" y="154"/>
                  </a:cubicBezTo>
                  <a:cubicBezTo>
                    <a:pt x="254" y="154"/>
                    <a:pt x="254" y="154"/>
                    <a:pt x="254" y="154"/>
                  </a:cubicBezTo>
                  <a:cubicBezTo>
                    <a:pt x="254" y="154"/>
                    <a:pt x="254" y="154"/>
                    <a:pt x="254" y="154"/>
                  </a:cubicBezTo>
                  <a:cubicBezTo>
                    <a:pt x="253" y="154"/>
                    <a:pt x="253" y="154"/>
                    <a:pt x="253" y="154"/>
                  </a:cubicBezTo>
                  <a:cubicBezTo>
                    <a:pt x="253" y="153"/>
                    <a:pt x="253" y="153"/>
                    <a:pt x="253" y="153"/>
                  </a:cubicBezTo>
                  <a:cubicBezTo>
                    <a:pt x="252" y="153"/>
                    <a:pt x="252" y="153"/>
                    <a:pt x="252" y="153"/>
                  </a:cubicBezTo>
                  <a:cubicBezTo>
                    <a:pt x="252" y="153"/>
                    <a:pt x="252" y="153"/>
                    <a:pt x="252" y="153"/>
                  </a:cubicBezTo>
                  <a:cubicBezTo>
                    <a:pt x="251" y="153"/>
                    <a:pt x="251" y="153"/>
                    <a:pt x="251" y="153"/>
                  </a:cubicBezTo>
                  <a:cubicBezTo>
                    <a:pt x="251" y="154"/>
                    <a:pt x="251" y="154"/>
                    <a:pt x="251" y="154"/>
                  </a:cubicBezTo>
                  <a:cubicBezTo>
                    <a:pt x="251" y="154"/>
                    <a:pt x="251" y="154"/>
                    <a:pt x="251" y="154"/>
                  </a:cubicBezTo>
                  <a:cubicBezTo>
                    <a:pt x="251" y="154"/>
                    <a:pt x="251" y="154"/>
                    <a:pt x="251" y="154"/>
                  </a:cubicBezTo>
                  <a:cubicBezTo>
                    <a:pt x="252" y="154"/>
                    <a:pt x="252" y="154"/>
                    <a:pt x="252" y="154"/>
                  </a:cubicBezTo>
                  <a:cubicBezTo>
                    <a:pt x="252" y="155"/>
                    <a:pt x="252" y="155"/>
                    <a:pt x="252" y="155"/>
                  </a:cubicBezTo>
                  <a:cubicBezTo>
                    <a:pt x="251" y="155"/>
                    <a:pt x="251" y="155"/>
                    <a:pt x="251" y="155"/>
                  </a:cubicBezTo>
                  <a:cubicBezTo>
                    <a:pt x="252" y="156"/>
                    <a:pt x="252" y="156"/>
                    <a:pt x="252" y="156"/>
                  </a:cubicBezTo>
                  <a:cubicBezTo>
                    <a:pt x="251" y="156"/>
                    <a:pt x="251" y="156"/>
                    <a:pt x="251" y="156"/>
                  </a:cubicBezTo>
                  <a:cubicBezTo>
                    <a:pt x="251" y="157"/>
                    <a:pt x="251" y="157"/>
                    <a:pt x="251" y="157"/>
                  </a:cubicBezTo>
                  <a:cubicBezTo>
                    <a:pt x="252" y="157"/>
                    <a:pt x="252" y="157"/>
                    <a:pt x="252" y="157"/>
                  </a:cubicBezTo>
                  <a:cubicBezTo>
                    <a:pt x="252" y="156"/>
                    <a:pt x="252" y="156"/>
                    <a:pt x="252" y="156"/>
                  </a:cubicBezTo>
                  <a:cubicBezTo>
                    <a:pt x="252" y="156"/>
                    <a:pt x="252" y="156"/>
                    <a:pt x="252" y="156"/>
                  </a:cubicBezTo>
                  <a:cubicBezTo>
                    <a:pt x="252" y="157"/>
                    <a:pt x="252" y="157"/>
                    <a:pt x="252" y="157"/>
                  </a:cubicBezTo>
                  <a:cubicBezTo>
                    <a:pt x="251" y="157"/>
                    <a:pt x="251" y="157"/>
                    <a:pt x="251" y="157"/>
                  </a:cubicBezTo>
                  <a:cubicBezTo>
                    <a:pt x="251" y="158"/>
                    <a:pt x="251" y="158"/>
                    <a:pt x="251" y="158"/>
                  </a:cubicBezTo>
                  <a:cubicBezTo>
                    <a:pt x="251" y="159"/>
                    <a:pt x="251" y="159"/>
                    <a:pt x="251" y="159"/>
                  </a:cubicBezTo>
                  <a:cubicBezTo>
                    <a:pt x="252" y="160"/>
                    <a:pt x="252" y="160"/>
                    <a:pt x="252" y="160"/>
                  </a:cubicBezTo>
                  <a:cubicBezTo>
                    <a:pt x="252" y="160"/>
                    <a:pt x="252" y="160"/>
                    <a:pt x="252" y="160"/>
                  </a:cubicBezTo>
                  <a:cubicBezTo>
                    <a:pt x="253" y="162"/>
                    <a:pt x="253" y="162"/>
                    <a:pt x="253" y="162"/>
                  </a:cubicBezTo>
                  <a:cubicBezTo>
                    <a:pt x="253" y="163"/>
                    <a:pt x="253" y="163"/>
                    <a:pt x="253" y="163"/>
                  </a:cubicBezTo>
                  <a:cubicBezTo>
                    <a:pt x="252" y="163"/>
                    <a:pt x="252" y="163"/>
                    <a:pt x="252" y="163"/>
                  </a:cubicBezTo>
                  <a:cubicBezTo>
                    <a:pt x="252" y="164"/>
                    <a:pt x="252" y="164"/>
                    <a:pt x="252" y="164"/>
                  </a:cubicBezTo>
                  <a:cubicBezTo>
                    <a:pt x="251" y="164"/>
                    <a:pt x="251" y="164"/>
                    <a:pt x="251" y="164"/>
                  </a:cubicBezTo>
                  <a:cubicBezTo>
                    <a:pt x="251" y="165"/>
                    <a:pt x="251" y="165"/>
                    <a:pt x="251" y="165"/>
                  </a:cubicBezTo>
                  <a:cubicBezTo>
                    <a:pt x="251" y="166"/>
                    <a:pt x="251" y="166"/>
                    <a:pt x="251" y="166"/>
                  </a:cubicBezTo>
                  <a:cubicBezTo>
                    <a:pt x="250" y="165"/>
                    <a:pt x="250" y="165"/>
                    <a:pt x="250" y="165"/>
                  </a:cubicBezTo>
                  <a:cubicBezTo>
                    <a:pt x="249" y="165"/>
                    <a:pt x="249" y="165"/>
                    <a:pt x="249" y="165"/>
                  </a:cubicBezTo>
                  <a:cubicBezTo>
                    <a:pt x="248" y="166"/>
                    <a:pt x="248" y="166"/>
                    <a:pt x="248" y="166"/>
                  </a:cubicBezTo>
                  <a:cubicBezTo>
                    <a:pt x="248" y="167"/>
                    <a:pt x="248" y="167"/>
                    <a:pt x="248" y="167"/>
                  </a:cubicBezTo>
                  <a:cubicBezTo>
                    <a:pt x="247" y="167"/>
                    <a:pt x="247" y="167"/>
                    <a:pt x="247" y="167"/>
                  </a:cubicBezTo>
                  <a:cubicBezTo>
                    <a:pt x="247" y="168"/>
                    <a:pt x="247" y="168"/>
                    <a:pt x="247" y="168"/>
                  </a:cubicBezTo>
                  <a:cubicBezTo>
                    <a:pt x="246" y="168"/>
                    <a:pt x="246" y="168"/>
                    <a:pt x="246" y="168"/>
                  </a:cubicBezTo>
                  <a:cubicBezTo>
                    <a:pt x="245" y="169"/>
                    <a:pt x="245" y="169"/>
                    <a:pt x="245" y="169"/>
                  </a:cubicBezTo>
                  <a:cubicBezTo>
                    <a:pt x="244" y="169"/>
                    <a:pt x="244" y="169"/>
                    <a:pt x="244" y="169"/>
                  </a:cubicBezTo>
                  <a:cubicBezTo>
                    <a:pt x="243" y="169"/>
                    <a:pt x="243" y="169"/>
                    <a:pt x="243" y="169"/>
                  </a:cubicBezTo>
                  <a:cubicBezTo>
                    <a:pt x="243" y="170"/>
                    <a:pt x="243" y="170"/>
                    <a:pt x="243" y="170"/>
                  </a:cubicBezTo>
                  <a:cubicBezTo>
                    <a:pt x="241" y="170"/>
                    <a:pt x="241" y="170"/>
                    <a:pt x="241" y="170"/>
                  </a:cubicBezTo>
                  <a:cubicBezTo>
                    <a:pt x="240" y="170"/>
                    <a:pt x="240" y="170"/>
                    <a:pt x="240" y="170"/>
                  </a:cubicBezTo>
                  <a:cubicBezTo>
                    <a:pt x="241" y="169"/>
                    <a:pt x="241" y="169"/>
                    <a:pt x="241" y="169"/>
                  </a:cubicBezTo>
                  <a:cubicBezTo>
                    <a:pt x="241" y="168"/>
                    <a:pt x="241" y="168"/>
                    <a:pt x="241" y="168"/>
                  </a:cubicBezTo>
                  <a:cubicBezTo>
                    <a:pt x="240" y="168"/>
                    <a:pt x="240" y="168"/>
                    <a:pt x="240" y="168"/>
                  </a:cubicBezTo>
                  <a:cubicBezTo>
                    <a:pt x="240" y="167"/>
                    <a:pt x="240" y="167"/>
                    <a:pt x="240" y="167"/>
                  </a:cubicBezTo>
                  <a:cubicBezTo>
                    <a:pt x="240" y="167"/>
                    <a:pt x="240" y="167"/>
                    <a:pt x="240" y="167"/>
                  </a:cubicBezTo>
                  <a:cubicBezTo>
                    <a:pt x="240" y="167"/>
                    <a:pt x="240" y="167"/>
                    <a:pt x="240" y="167"/>
                  </a:cubicBezTo>
                  <a:cubicBezTo>
                    <a:pt x="241" y="165"/>
                    <a:pt x="241" y="165"/>
                    <a:pt x="241" y="165"/>
                  </a:cubicBezTo>
                  <a:cubicBezTo>
                    <a:pt x="240" y="166"/>
                    <a:pt x="240" y="166"/>
                    <a:pt x="240" y="166"/>
                  </a:cubicBezTo>
                  <a:cubicBezTo>
                    <a:pt x="240" y="166"/>
                    <a:pt x="240" y="166"/>
                    <a:pt x="240" y="166"/>
                  </a:cubicBezTo>
                  <a:cubicBezTo>
                    <a:pt x="240" y="165"/>
                    <a:pt x="240" y="165"/>
                    <a:pt x="240" y="165"/>
                  </a:cubicBezTo>
                  <a:cubicBezTo>
                    <a:pt x="239" y="165"/>
                    <a:pt x="239" y="165"/>
                    <a:pt x="239" y="165"/>
                  </a:cubicBezTo>
                  <a:cubicBezTo>
                    <a:pt x="239" y="164"/>
                    <a:pt x="239" y="164"/>
                    <a:pt x="239" y="164"/>
                  </a:cubicBezTo>
                  <a:cubicBezTo>
                    <a:pt x="238" y="164"/>
                    <a:pt x="238" y="164"/>
                    <a:pt x="238" y="164"/>
                  </a:cubicBezTo>
                  <a:cubicBezTo>
                    <a:pt x="238" y="164"/>
                    <a:pt x="238" y="164"/>
                    <a:pt x="238" y="164"/>
                  </a:cubicBezTo>
                  <a:cubicBezTo>
                    <a:pt x="237" y="164"/>
                    <a:pt x="237" y="164"/>
                    <a:pt x="237" y="164"/>
                  </a:cubicBezTo>
                  <a:cubicBezTo>
                    <a:pt x="236" y="165"/>
                    <a:pt x="236" y="165"/>
                    <a:pt x="236" y="165"/>
                  </a:cubicBezTo>
                  <a:cubicBezTo>
                    <a:pt x="237" y="165"/>
                    <a:pt x="237" y="165"/>
                    <a:pt x="237" y="165"/>
                  </a:cubicBezTo>
                  <a:cubicBezTo>
                    <a:pt x="238" y="165"/>
                    <a:pt x="238" y="165"/>
                    <a:pt x="238" y="165"/>
                  </a:cubicBezTo>
                  <a:cubicBezTo>
                    <a:pt x="238" y="165"/>
                    <a:pt x="238" y="165"/>
                    <a:pt x="238" y="165"/>
                  </a:cubicBezTo>
                  <a:cubicBezTo>
                    <a:pt x="238" y="165"/>
                    <a:pt x="238" y="165"/>
                    <a:pt x="238" y="165"/>
                  </a:cubicBezTo>
                  <a:cubicBezTo>
                    <a:pt x="239" y="166"/>
                    <a:pt x="239" y="166"/>
                    <a:pt x="239" y="166"/>
                  </a:cubicBezTo>
                  <a:cubicBezTo>
                    <a:pt x="239" y="167"/>
                    <a:pt x="239" y="167"/>
                    <a:pt x="239" y="167"/>
                  </a:cubicBezTo>
                  <a:cubicBezTo>
                    <a:pt x="239" y="168"/>
                    <a:pt x="239" y="168"/>
                    <a:pt x="239" y="168"/>
                  </a:cubicBezTo>
                  <a:cubicBezTo>
                    <a:pt x="240" y="168"/>
                    <a:pt x="240" y="168"/>
                    <a:pt x="240" y="168"/>
                  </a:cubicBezTo>
                  <a:cubicBezTo>
                    <a:pt x="240" y="169"/>
                    <a:pt x="240" y="169"/>
                    <a:pt x="240" y="169"/>
                  </a:cubicBezTo>
                  <a:cubicBezTo>
                    <a:pt x="239" y="170"/>
                    <a:pt x="239" y="170"/>
                    <a:pt x="239" y="170"/>
                  </a:cubicBezTo>
                  <a:cubicBezTo>
                    <a:pt x="240" y="170"/>
                    <a:pt x="240" y="170"/>
                    <a:pt x="240" y="170"/>
                  </a:cubicBezTo>
                  <a:cubicBezTo>
                    <a:pt x="240" y="171"/>
                    <a:pt x="240" y="171"/>
                    <a:pt x="240" y="171"/>
                  </a:cubicBezTo>
                  <a:cubicBezTo>
                    <a:pt x="239" y="171"/>
                    <a:pt x="239" y="171"/>
                    <a:pt x="239" y="171"/>
                  </a:cubicBezTo>
                  <a:cubicBezTo>
                    <a:pt x="238" y="170"/>
                    <a:pt x="238" y="170"/>
                    <a:pt x="238" y="170"/>
                  </a:cubicBezTo>
                  <a:cubicBezTo>
                    <a:pt x="238" y="169"/>
                    <a:pt x="238" y="169"/>
                    <a:pt x="238" y="169"/>
                  </a:cubicBezTo>
                  <a:cubicBezTo>
                    <a:pt x="237" y="169"/>
                    <a:pt x="237" y="169"/>
                    <a:pt x="237" y="169"/>
                  </a:cubicBezTo>
                  <a:cubicBezTo>
                    <a:pt x="237" y="168"/>
                    <a:pt x="237" y="168"/>
                    <a:pt x="237" y="168"/>
                  </a:cubicBezTo>
                  <a:cubicBezTo>
                    <a:pt x="236" y="169"/>
                    <a:pt x="236" y="169"/>
                    <a:pt x="236" y="169"/>
                  </a:cubicBezTo>
                  <a:cubicBezTo>
                    <a:pt x="237" y="170"/>
                    <a:pt x="237" y="170"/>
                    <a:pt x="237" y="170"/>
                  </a:cubicBezTo>
                  <a:cubicBezTo>
                    <a:pt x="237" y="170"/>
                    <a:pt x="237" y="170"/>
                    <a:pt x="237" y="170"/>
                  </a:cubicBezTo>
                  <a:cubicBezTo>
                    <a:pt x="236" y="170"/>
                    <a:pt x="236" y="170"/>
                    <a:pt x="236" y="170"/>
                  </a:cubicBezTo>
                  <a:cubicBezTo>
                    <a:pt x="235" y="170"/>
                    <a:pt x="235" y="170"/>
                    <a:pt x="235" y="170"/>
                  </a:cubicBezTo>
                  <a:cubicBezTo>
                    <a:pt x="235" y="169"/>
                    <a:pt x="235" y="169"/>
                    <a:pt x="235" y="169"/>
                  </a:cubicBezTo>
                  <a:cubicBezTo>
                    <a:pt x="235" y="170"/>
                    <a:pt x="235" y="170"/>
                    <a:pt x="235" y="170"/>
                  </a:cubicBezTo>
                  <a:cubicBezTo>
                    <a:pt x="235" y="169"/>
                    <a:pt x="235" y="169"/>
                    <a:pt x="235" y="169"/>
                  </a:cubicBezTo>
                  <a:cubicBezTo>
                    <a:pt x="235" y="168"/>
                    <a:pt x="235" y="168"/>
                    <a:pt x="235" y="168"/>
                  </a:cubicBezTo>
                  <a:cubicBezTo>
                    <a:pt x="235" y="168"/>
                    <a:pt x="235" y="168"/>
                    <a:pt x="235" y="168"/>
                  </a:cubicBezTo>
                  <a:cubicBezTo>
                    <a:pt x="235" y="167"/>
                    <a:pt x="235" y="167"/>
                    <a:pt x="235" y="167"/>
                  </a:cubicBezTo>
                  <a:cubicBezTo>
                    <a:pt x="235" y="167"/>
                    <a:pt x="235" y="167"/>
                    <a:pt x="235" y="167"/>
                  </a:cubicBezTo>
                  <a:cubicBezTo>
                    <a:pt x="233" y="167"/>
                    <a:pt x="233" y="167"/>
                    <a:pt x="233" y="167"/>
                  </a:cubicBezTo>
                  <a:cubicBezTo>
                    <a:pt x="232" y="167"/>
                    <a:pt x="232" y="167"/>
                    <a:pt x="232" y="167"/>
                  </a:cubicBezTo>
                  <a:cubicBezTo>
                    <a:pt x="232" y="167"/>
                    <a:pt x="232" y="167"/>
                    <a:pt x="232" y="167"/>
                  </a:cubicBezTo>
                  <a:cubicBezTo>
                    <a:pt x="231" y="167"/>
                    <a:pt x="231" y="167"/>
                    <a:pt x="231" y="167"/>
                  </a:cubicBezTo>
                  <a:cubicBezTo>
                    <a:pt x="230" y="167"/>
                    <a:pt x="230" y="167"/>
                    <a:pt x="230" y="167"/>
                  </a:cubicBezTo>
                  <a:cubicBezTo>
                    <a:pt x="230" y="167"/>
                    <a:pt x="230" y="167"/>
                    <a:pt x="230" y="167"/>
                  </a:cubicBezTo>
                  <a:cubicBezTo>
                    <a:pt x="230" y="168"/>
                    <a:pt x="230" y="168"/>
                    <a:pt x="230" y="168"/>
                  </a:cubicBezTo>
                  <a:cubicBezTo>
                    <a:pt x="230" y="168"/>
                    <a:pt x="230" y="168"/>
                    <a:pt x="230" y="168"/>
                  </a:cubicBezTo>
                  <a:cubicBezTo>
                    <a:pt x="230" y="169"/>
                    <a:pt x="230" y="169"/>
                    <a:pt x="230" y="169"/>
                  </a:cubicBezTo>
                  <a:cubicBezTo>
                    <a:pt x="230" y="169"/>
                    <a:pt x="230" y="169"/>
                    <a:pt x="230" y="169"/>
                  </a:cubicBezTo>
                  <a:cubicBezTo>
                    <a:pt x="231" y="169"/>
                    <a:pt x="231" y="169"/>
                    <a:pt x="231" y="169"/>
                  </a:cubicBezTo>
                  <a:cubicBezTo>
                    <a:pt x="232" y="170"/>
                    <a:pt x="232" y="170"/>
                    <a:pt x="232" y="170"/>
                  </a:cubicBezTo>
                  <a:cubicBezTo>
                    <a:pt x="231" y="171"/>
                    <a:pt x="231" y="171"/>
                    <a:pt x="231" y="171"/>
                  </a:cubicBezTo>
                  <a:cubicBezTo>
                    <a:pt x="230" y="171"/>
                    <a:pt x="230" y="171"/>
                    <a:pt x="230" y="171"/>
                  </a:cubicBezTo>
                  <a:cubicBezTo>
                    <a:pt x="228" y="173"/>
                    <a:pt x="228" y="173"/>
                    <a:pt x="228" y="173"/>
                  </a:cubicBezTo>
                  <a:cubicBezTo>
                    <a:pt x="227" y="174"/>
                    <a:pt x="227" y="174"/>
                    <a:pt x="227" y="174"/>
                  </a:cubicBezTo>
                  <a:cubicBezTo>
                    <a:pt x="226" y="175"/>
                    <a:pt x="226" y="175"/>
                    <a:pt x="226" y="175"/>
                  </a:cubicBezTo>
                  <a:cubicBezTo>
                    <a:pt x="226" y="175"/>
                    <a:pt x="226" y="175"/>
                    <a:pt x="226" y="175"/>
                  </a:cubicBezTo>
                  <a:cubicBezTo>
                    <a:pt x="225" y="175"/>
                    <a:pt x="225" y="175"/>
                    <a:pt x="225" y="175"/>
                  </a:cubicBezTo>
                  <a:cubicBezTo>
                    <a:pt x="225" y="176"/>
                    <a:pt x="225" y="176"/>
                    <a:pt x="225" y="176"/>
                  </a:cubicBezTo>
                  <a:cubicBezTo>
                    <a:pt x="224" y="176"/>
                    <a:pt x="224" y="176"/>
                    <a:pt x="224" y="176"/>
                  </a:cubicBezTo>
                  <a:cubicBezTo>
                    <a:pt x="221" y="176"/>
                    <a:pt x="221" y="176"/>
                    <a:pt x="221" y="176"/>
                  </a:cubicBezTo>
                  <a:cubicBezTo>
                    <a:pt x="221" y="175"/>
                    <a:pt x="221" y="175"/>
                    <a:pt x="221" y="175"/>
                  </a:cubicBezTo>
                  <a:cubicBezTo>
                    <a:pt x="220" y="174"/>
                    <a:pt x="220" y="174"/>
                    <a:pt x="220" y="174"/>
                  </a:cubicBezTo>
                  <a:cubicBezTo>
                    <a:pt x="219" y="174"/>
                    <a:pt x="219" y="174"/>
                    <a:pt x="219" y="174"/>
                  </a:cubicBezTo>
                  <a:cubicBezTo>
                    <a:pt x="219" y="173"/>
                    <a:pt x="219" y="173"/>
                    <a:pt x="219" y="173"/>
                  </a:cubicBezTo>
                  <a:cubicBezTo>
                    <a:pt x="219" y="173"/>
                    <a:pt x="219" y="173"/>
                    <a:pt x="219" y="173"/>
                  </a:cubicBezTo>
                  <a:cubicBezTo>
                    <a:pt x="220" y="173"/>
                    <a:pt x="220" y="173"/>
                    <a:pt x="220" y="173"/>
                  </a:cubicBezTo>
                  <a:cubicBezTo>
                    <a:pt x="219" y="173"/>
                    <a:pt x="219" y="173"/>
                    <a:pt x="219" y="173"/>
                  </a:cubicBezTo>
                  <a:cubicBezTo>
                    <a:pt x="218" y="172"/>
                    <a:pt x="218" y="172"/>
                    <a:pt x="218" y="172"/>
                  </a:cubicBezTo>
                  <a:cubicBezTo>
                    <a:pt x="217" y="171"/>
                    <a:pt x="217" y="171"/>
                    <a:pt x="217" y="171"/>
                  </a:cubicBezTo>
                  <a:cubicBezTo>
                    <a:pt x="216" y="170"/>
                    <a:pt x="216" y="170"/>
                    <a:pt x="216" y="170"/>
                  </a:cubicBezTo>
                  <a:cubicBezTo>
                    <a:pt x="215" y="170"/>
                    <a:pt x="215" y="170"/>
                    <a:pt x="215" y="170"/>
                  </a:cubicBezTo>
                  <a:cubicBezTo>
                    <a:pt x="213" y="169"/>
                    <a:pt x="213" y="169"/>
                    <a:pt x="213" y="169"/>
                  </a:cubicBezTo>
                  <a:cubicBezTo>
                    <a:pt x="211" y="169"/>
                    <a:pt x="211" y="169"/>
                    <a:pt x="211" y="169"/>
                  </a:cubicBezTo>
                  <a:cubicBezTo>
                    <a:pt x="210" y="169"/>
                    <a:pt x="210" y="169"/>
                    <a:pt x="210" y="169"/>
                  </a:cubicBezTo>
                  <a:cubicBezTo>
                    <a:pt x="210" y="169"/>
                    <a:pt x="210" y="169"/>
                    <a:pt x="210" y="169"/>
                  </a:cubicBezTo>
                  <a:cubicBezTo>
                    <a:pt x="211" y="170"/>
                    <a:pt x="211" y="170"/>
                    <a:pt x="211" y="170"/>
                  </a:cubicBezTo>
                  <a:cubicBezTo>
                    <a:pt x="211" y="170"/>
                    <a:pt x="211" y="170"/>
                    <a:pt x="211" y="170"/>
                  </a:cubicBezTo>
                  <a:cubicBezTo>
                    <a:pt x="212" y="170"/>
                    <a:pt x="212" y="170"/>
                    <a:pt x="212" y="170"/>
                  </a:cubicBezTo>
                  <a:cubicBezTo>
                    <a:pt x="214" y="170"/>
                    <a:pt x="214" y="170"/>
                    <a:pt x="214" y="170"/>
                  </a:cubicBezTo>
                  <a:cubicBezTo>
                    <a:pt x="216" y="170"/>
                    <a:pt x="216" y="170"/>
                    <a:pt x="216" y="170"/>
                  </a:cubicBezTo>
                  <a:cubicBezTo>
                    <a:pt x="216" y="171"/>
                    <a:pt x="216" y="171"/>
                    <a:pt x="216" y="171"/>
                  </a:cubicBezTo>
                  <a:cubicBezTo>
                    <a:pt x="216" y="171"/>
                    <a:pt x="216" y="171"/>
                    <a:pt x="216" y="171"/>
                  </a:cubicBezTo>
                  <a:cubicBezTo>
                    <a:pt x="216" y="171"/>
                    <a:pt x="216" y="171"/>
                    <a:pt x="216" y="171"/>
                  </a:cubicBezTo>
                  <a:cubicBezTo>
                    <a:pt x="215" y="171"/>
                    <a:pt x="215" y="171"/>
                    <a:pt x="215" y="171"/>
                  </a:cubicBezTo>
                  <a:cubicBezTo>
                    <a:pt x="216" y="172"/>
                    <a:pt x="216" y="172"/>
                    <a:pt x="216" y="172"/>
                  </a:cubicBezTo>
                  <a:cubicBezTo>
                    <a:pt x="216" y="173"/>
                    <a:pt x="216" y="173"/>
                    <a:pt x="216" y="173"/>
                  </a:cubicBezTo>
                  <a:cubicBezTo>
                    <a:pt x="216" y="173"/>
                    <a:pt x="216" y="173"/>
                    <a:pt x="216" y="173"/>
                  </a:cubicBezTo>
                  <a:cubicBezTo>
                    <a:pt x="217" y="175"/>
                    <a:pt x="217" y="175"/>
                    <a:pt x="217" y="175"/>
                  </a:cubicBezTo>
                  <a:cubicBezTo>
                    <a:pt x="218" y="176"/>
                    <a:pt x="218" y="176"/>
                    <a:pt x="218" y="176"/>
                  </a:cubicBezTo>
                  <a:cubicBezTo>
                    <a:pt x="219" y="176"/>
                    <a:pt x="219" y="176"/>
                    <a:pt x="219" y="176"/>
                  </a:cubicBezTo>
                  <a:cubicBezTo>
                    <a:pt x="221" y="177"/>
                    <a:pt x="221" y="177"/>
                    <a:pt x="221" y="177"/>
                  </a:cubicBezTo>
                  <a:cubicBezTo>
                    <a:pt x="224" y="177"/>
                    <a:pt x="224" y="177"/>
                    <a:pt x="224" y="177"/>
                  </a:cubicBezTo>
                  <a:cubicBezTo>
                    <a:pt x="224" y="178"/>
                    <a:pt x="224" y="178"/>
                    <a:pt x="224" y="178"/>
                  </a:cubicBezTo>
                  <a:cubicBezTo>
                    <a:pt x="224" y="179"/>
                    <a:pt x="224" y="179"/>
                    <a:pt x="224" y="179"/>
                  </a:cubicBezTo>
                  <a:cubicBezTo>
                    <a:pt x="223" y="179"/>
                    <a:pt x="223" y="179"/>
                    <a:pt x="223" y="179"/>
                  </a:cubicBezTo>
                  <a:cubicBezTo>
                    <a:pt x="222" y="180"/>
                    <a:pt x="222" y="180"/>
                    <a:pt x="222" y="180"/>
                  </a:cubicBezTo>
                  <a:cubicBezTo>
                    <a:pt x="221" y="181"/>
                    <a:pt x="221" y="181"/>
                    <a:pt x="221" y="181"/>
                  </a:cubicBezTo>
                  <a:cubicBezTo>
                    <a:pt x="221" y="181"/>
                    <a:pt x="221" y="181"/>
                    <a:pt x="221" y="181"/>
                  </a:cubicBezTo>
                  <a:cubicBezTo>
                    <a:pt x="220" y="181"/>
                    <a:pt x="220" y="181"/>
                    <a:pt x="220" y="181"/>
                  </a:cubicBezTo>
                  <a:cubicBezTo>
                    <a:pt x="220" y="182"/>
                    <a:pt x="220" y="182"/>
                    <a:pt x="220" y="182"/>
                  </a:cubicBezTo>
                  <a:cubicBezTo>
                    <a:pt x="217" y="184"/>
                    <a:pt x="217" y="184"/>
                    <a:pt x="217" y="184"/>
                  </a:cubicBezTo>
                  <a:cubicBezTo>
                    <a:pt x="216" y="185"/>
                    <a:pt x="216" y="185"/>
                    <a:pt x="216" y="185"/>
                  </a:cubicBezTo>
                  <a:cubicBezTo>
                    <a:pt x="215" y="186"/>
                    <a:pt x="215" y="186"/>
                    <a:pt x="215" y="186"/>
                  </a:cubicBezTo>
                  <a:cubicBezTo>
                    <a:pt x="215" y="186"/>
                    <a:pt x="215" y="186"/>
                    <a:pt x="215" y="186"/>
                  </a:cubicBezTo>
                  <a:cubicBezTo>
                    <a:pt x="214" y="186"/>
                    <a:pt x="214" y="186"/>
                    <a:pt x="214" y="186"/>
                  </a:cubicBezTo>
                  <a:cubicBezTo>
                    <a:pt x="214" y="186"/>
                    <a:pt x="214" y="186"/>
                    <a:pt x="214" y="186"/>
                  </a:cubicBezTo>
                  <a:cubicBezTo>
                    <a:pt x="214" y="186"/>
                    <a:pt x="214" y="186"/>
                    <a:pt x="214" y="186"/>
                  </a:cubicBezTo>
                  <a:cubicBezTo>
                    <a:pt x="212" y="185"/>
                    <a:pt x="212" y="185"/>
                    <a:pt x="212" y="185"/>
                  </a:cubicBezTo>
                  <a:cubicBezTo>
                    <a:pt x="212" y="185"/>
                    <a:pt x="212" y="185"/>
                    <a:pt x="212" y="185"/>
                  </a:cubicBezTo>
                  <a:cubicBezTo>
                    <a:pt x="211" y="185"/>
                    <a:pt x="211" y="185"/>
                    <a:pt x="211" y="185"/>
                  </a:cubicBezTo>
                  <a:cubicBezTo>
                    <a:pt x="211" y="185"/>
                    <a:pt x="211" y="185"/>
                    <a:pt x="211" y="185"/>
                  </a:cubicBezTo>
                  <a:cubicBezTo>
                    <a:pt x="211" y="185"/>
                    <a:pt x="211" y="185"/>
                    <a:pt x="211" y="185"/>
                  </a:cubicBezTo>
                  <a:cubicBezTo>
                    <a:pt x="211" y="184"/>
                    <a:pt x="211" y="184"/>
                    <a:pt x="211" y="184"/>
                  </a:cubicBezTo>
                  <a:cubicBezTo>
                    <a:pt x="211" y="184"/>
                    <a:pt x="211" y="184"/>
                    <a:pt x="211" y="184"/>
                  </a:cubicBezTo>
                  <a:cubicBezTo>
                    <a:pt x="211" y="183"/>
                    <a:pt x="211" y="183"/>
                    <a:pt x="211" y="183"/>
                  </a:cubicBezTo>
                  <a:cubicBezTo>
                    <a:pt x="210" y="184"/>
                    <a:pt x="210" y="184"/>
                    <a:pt x="210" y="184"/>
                  </a:cubicBezTo>
                  <a:cubicBezTo>
                    <a:pt x="209" y="185"/>
                    <a:pt x="209" y="185"/>
                    <a:pt x="209" y="185"/>
                  </a:cubicBezTo>
                  <a:cubicBezTo>
                    <a:pt x="209" y="185"/>
                    <a:pt x="209" y="185"/>
                    <a:pt x="209" y="185"/>
                  </a:cubicBezTo>
                  <a:cubicBezTo>
                    <a:pt x="209" y="183"/>
                    <a:pt x="209" y="183"/>
                    <a:pt x="209" y="183"/>
                  </a:cubicBezTo>
                  <a:cubicBezTo>
                    <a:pt x="208" y="184"/>
                    <a:pt x="208" y="184"/>
                    <a:pt x="208" y="184"/>
                  </a:cubicBezTo>
                  <a:cubicBezTo>
                    <a:pt x="209" y="185"/>
                    <a:pt x="209" y="185"/>
                    <a:pt x="209" y="185"/>
                  </a:cubicBezTo>
                  <a:cubicBezTo>
                    <a:pt x="209" y="186"/>
                    <a:pt x="209" y="186"/>
                    <a:pt x="209" y="186"/>
                  </a:cubicBezTo>
                  <a:cubicBezTo>
                    <a:pt x="208" y="188"/>
                    <a:pt x="208" y="188"/>
                    <a:pt x="208" y="188"/>
                  </a:cubicBezTo>
                  <a:cubicBezTo>
                    <a:pt x="207" y="188"/>
                    <a:pt x="207" y="188"/>
                    <a:pt x="207" y="188"/>
                  </a:cubicBezTo>
                  <a:cubicBezTo>
                    <a:pt x="207" y="187"/>
                    <a:pt x="207" y="187"/>
                    <a:pt x="207" y="187"/>
                  </a:cubicBezTo>
                  <a:cubicBezTo>
                    <a:pt x="206" y="186"/>
                    <a:pt x="206" y="186"/>
                    <a:pt x="206" y="186"/>
                  </a:cubicBezTo>
                  <a:cubicBezTo>
                    <a:pt x="206" y="187"/>
                    <a:pt x="206" y="187"/>
                    <a:pt x="206" y="187"/>
                  </a:cubicBezTo>
                  <a:cubicBezTo>
                    <a:pt x="207" y="187"/>
                    <a:pt x="207" y="187"/>
                    <a:pt x="207" y="187"/>
                  </a:cubicBezTo>
                  <a:cubicBezTo>
                    <a:pt x="206" y="188"/>
                    <a:pt x="206" y="188"/>
                    <a:pt x="206" y="188"/>
                  </a:cubicBezTo>
                  <a:cubicBezTo>
                    <a:pt x="206" y="189"/>
                    <a:pt x="206" y="189"/>
                    <a:pt x="206" y="189"/>
                  </a:cubicBezTo>
                  <a:cubicBezTo>
                    <a:pt x="205" y="188"/>
                    <a:pt x="205" y="188"/>
                    <a:pt x="205" y="188"/>
                  </a:cubicBezTo>
                  <a:cubicBezTo>
                    <a:pt x="204" y="188"/>
                    <a:pt x="204" y="188"/>
                    <a:pt x="204" y="188"/>
                  </a:cubicBezTo>
                  <a:cubicBezTo>
                    <a:pt x="204" y="187"/>
                    <a:pt x="204" y="187"/>
                    <a:pt x="204" y="187"/>
                  </a:cubicBezTo>
                  <a:cubicBezTo>
                    <a:pt x="204" y="187"/>
                    <a:pt x="204" y="187"/>
                    <a:pt x="204" y="187"/>
                  </a:cubicBezTo>
                  <a:cubicBezTo>
                    <a:pt x="203" y="186"/>
                    <a:pt x="203" y="186"/>
                    <a:pt x="203" y="186"/>
                  </a:cubicBezTo>
                  <a:cubicBezTo>
                    <a:pt x="201" y="185"/>
                    <a:pt x="201" y="185"/>
                    <a:pt x="201" y="185"/>
                  </a:cubicBezTo>
                  <a:cubicBezTo>
                    <a:pt x="199" y="184"/>
                    <a:pt x="199" y="184"/>
                    <a:pt x="199" y="184"/>
                  </a:cubicBezTo>
                  <a:cubicBezTo>
                    <a:pt x="199" y="183"/>
                    <a:pt x="199" y="183"/>
                    <a:pt x="199" y="183"/>
                  </a:cubicBezTo>
                  <a:cubicBezTo>
                    <a:pt x="198" y="183"/>
                    <a:pt x="198" y="183"/>
                    <a:pt x="198" y="183"/>
                  </a:cubicBezTo>
                  <a:cubicBezTo>
                    <a:pt x="197" y="182"/>
                    <a:pt x="197" y="182"/>
                    <a:pt x="197" y="182"/>
                  </a:cubicBezTo>
                  <a:cubicBezTo>
                    <a:pt x="196" y="182"/>
                    <a:pt x="196" y="182"/>
                    <a:pt x="196" y="182"/>
                  </a:cubicBezTo>
                  <a:cubicBezTo>
                    <a:pt x="196" y="183"/>
                    <a:pt x="196" y="183"/>
                    <a:pt x="196" y="183"/>
                  </a:cubicBezTo>
                  <a:cubicBezTo>
                    <a:pt x="196" y="183"/>
                    <a:pt x="196" y="183"/>
                    <a:pt x="196" y="183"/>
                  </a:cubicBezTo>
                  <a:cubicBezTo>
                    <a:pt x="196" y="184"/>
                    <a:pt x="196" y="184"/>
                    <a:pt x="196" y="184"/>
                  </a:cubicBezTo>
                  <a:cubicBezTo>
                    <a:pt x="197" y="184"/>
                    <a:pt x="197" y="184"/>
                    <a:pt x="197" y="184"/>
                  </a:cubicBezTo>
                  <a:cubicBezTo>
                    <a:pt x="197" y="184"/>
                    <a:pt x="197" y="184"/>
                    <a:pt x="197" y="184"/>
                  </a:cubicBezTo>
                  <a:cubicBezTo>
                    <a:pt x="197" y="183"/>
                    <a:pt x="197" y="183"/>
                    <a:pt x="197" y="183"/>
                  </a:cubicBezTo>
                  <a:cubicBezTo>
                    <a:pt x="197" y="183"/>
                    <a:pt x="197" y="183"/>
                    <a:pt x="197" y="183"/>
                  </a:cubicBezTo>
                  <a:cubicBezTo>
                    <a:pt x="197" y="183"/>
                    <a:pt x="197" y="183"/>
                    <a:pt x="197" y="183"/>
                  </a:cubicBezTo>
                  <a:cubicBezTo>
                    <a:pt x="199" y="185"/>
                    <a:pt x="199" y="185"/>
                    <a:pt x="199" y="185"/>
                  </a:cubicBezTo>
                  <a:cubicBezTo>
                    <a:pt x="201" y="186"/>
                    <a:pt x="201" y="186"/>
                    <a:pt x="201" y="186"/>
                  </a:cubicBezTo>
                  <a:cubicBezTo>
                    <a:pt x="201" y="186"/>
                    <a:pt x="201" y="186"/>
                    <a:pt x="201" y="186"/>
                  </a:cubicBezTo>
                  <a:cubicBezTo>
                    <a:pt x="200" y="187"/>
                    <a:pt x="200" y="187"/>
                    <a:pt x="200" y="187"/>
                  </a:cubicBezTo>
                  <a:cubicBezTo>
                    <a:pt x="199" y="187"/>
                    <a:pt x="199" y="187"/>
                    <a:pt x="199" y="187"/>
                  </a:cubicBezTo>
                  <a:cubicBezTo>
                    <a:pt x="198" y="187"/>
                    <a:pt x="198" y="187"/>
                    <a:pt x="198" y="187"/>
                  </a:cubicBezTo>
                  <a:cubicBezTo>
                    <a:pt x="198" y="187"/>
                    <a:pt x="198" y="187"/>
                    <a:pt x="198" y="187"/>
                  </a:cubicBezTo>
                  <a:cubicBezTo>
                    <a:pt x="198" y="187"/>
                    <a:pt x="198" y="187"/>
                    <a:pt x="198" y="187"/>
                  </a:cubicBezTo>
                  <a:cubicBezTo>
                    <a:pt x="199" y="187"/>
                    <a:pt x="199" y="187"/>
                    <a:pt x="199" y="187"/>
                  </a:cubicBezTo>
                  <a:cubicBezTo>
                    <a:pt x="200" y="187"/>
                    <a:pt x="200" y="187"/>
                    <a:pt x="200" y="187"/>
                  </a:cubicBezTo>
                  <a:cubicBezTo>
                    <a:pt x="201" y="186"/>
                    <a:pt x="201" y="186"/>
                    <a:pt x="201" y="186"/>
                  </a:cubicBezTo>
                  <a:cubicBezTo>
                    <a:pt x="202" y="186"/>
                    <a:pt x="202" y="186"/>
                    <a:pt x="202" y="186"/>
                  </a:cubicBezTo>
                  <a:cubicBezTo>
                    <a:pt x="202" y="187"/>
                    <a:pt x="202" y="187"/>
                    <a:pt x="202" y="187"/>
                  </a:cubicBezTo>
                  <a:cubicBezTo>
                    <a:pt x="203" y="188"/>
                    <a:pt x="203" y="188"/>
                    <a:pt x="203" y="188"/>
                  </a:cubicBezTo>
                  <a:cubicBezTo>
                    <a:pt x="204" y="190"/>
                    <a:pt x="204" y="190"/>
                    <a:pt x="204" y="190"/>
                  </a:cubicBezTo>
                  <a:cubicBezTo>
                    <a:pt x="204" y="191"/>
                    <a:pt x="204" y="191"/>
                    <a:pt x="204" y="191"/>
                  </a:cubicBezTo>
                  <a:cubicBezTo>
                    <a:pt x="203" y="192"/>
                    <a:pt x="203" y="192"/>
                    <a:pt x="203" y="192"/>
                  </a:cubicBezTo>
                  <a:cubicBezTo>
                    <a:pt x="202" y="193"/>
                    <a:pt x="202" y="193"/>
                    <a:pt x="202" y="193"/>
                  </a:cubicBezTo>
                  <a:cubicBezTo>
                    <a:pt x="202" y="193"/>
                    <a:pt x="202" y="193"/>
                    <a:pt x="202" y="193"/>
                  </a:cubicBezTo>
                  <a:cubicBezTo>
                    <a:pt x="201" y="193"/>
                    <a:pt x="201" y="193"/>
                    <a:pt x="201" y="193"/>
                  </a:cubicBezTo>
                  <a:cubicBezTo>
                    <a:pt x="200" y="192"/>
                    <a:pt x="200" y="192"/>
                    <a:pt x="200" y="192"/>
                  </a:cubicBezTo>
                  <a:cubicBezTo>
                    <a:pt x="198" y="192"/>
                    <a:pt x="198" y="192"/>
                    <a:pt x="198" y="192"/>
                  </a:cubicBezTo>
                  <a:cubicBezTo>
                    <a:pt x="197" y="191"/>
                    <a:pt x="197" y="191"/>
                    <a:pt x="197" y="191"/>
                  </a:cubicBezTo>
                  <a:cubicBezTo>
                    <a:pt x="196" y="189"/>
                    <a:pt x="196" y="189"/>
                    <a:pt x="196" y="189"/>
                  </a:cubicBezTo>
                  <a:cubicBezTo>
                    <a:pt x="196" y="189"/>
                    <a:pt x="196" y="189"/>
                    <a:pt x="196" y="189"/>
                  </a:cubicBezTo>
                  <a:cubicBezTo>
                    <a:pt x="195" y="189"/>
                    <a:pt x="195" y="189"/>
                    <a:pt x="195" y="189"/>
                  </a:cubicBezTo>
                  <a:cubicBezTo>
                    <a:pt x="196" y="190"/>
                    <a:pt x="196" y="190"/>
                    <a:pt x="196" y="190"/>
                  </a:cubicBezTo>
                  <a:cubicBezTo>
                    <a:pt x="196" y="190"/>
                    <a:pt x="196" y="190"/>
                    <a:pt x="196" y="190"/>
                  </a:cubicBezTo>
                  <a:cubicBezTo>
                    <a:pt x="196" y="191"/>
                    <a:pt x="196" y="191"/>
                    <a:pt x="196" y="191"/>
                  </a:cubicBezTo>
                  <a:cubicBezTo>
                    <a:pt x="197" y="193"/>
                    <a:pt x="197" y="193"/>
                    <a:pt x="197" y="193"/>
                  </a:cubicBezTo>
                  <a:cubicBezTo>
                    <a:pt x="198" y="194"/>
                    <a:pt x="198" y="194"/>
                    <a:pt x="198" y="194"/>
                  </a:cubicBezTo>
                  <a:cubicBezTo>
                    <a:pt x="197" y="195"/>
                    <a:pt x="197" y="195"/>
                    <a:pt x="197" y="195"/>
                  </a:cubicBezTo>
                  <a:cubicBezTo>
                    <a:pt x="197" y="195"/>
                    <a:pt x="197" y="195"/>
                    <a:pt x="197" y="195"/>
                  </a:cubicBezTo>
                  <a:cubicBezTo>
                    <a:pt x="196" y="195"/>
                    <a:pt x="196" y="195"/>
                    <a:pt x="196" y="195"/>
                  </a:cubicBezTo>
                  <a:cubicBezTo>
                    <a:pt x="196" y="194"/>
                    <a:pt x="196" y="194"/>
                    <a:pt x="196" y="194"/>
                  </a:cubicBezTo>
                  <a:cubicBezTo>
                    <a:pt x="196" y="194"/>
                    <a:pt x="196" y="194"/>
                    <a:pt x="196" y="194"/>
                  </a:cubicBezTo>
                  <a:cubicBezTo>
                    <a:pt x="195" y="194"/>
                    <a:pt x="195" y="194"/>
                    <a:pt x="195" y="194"/>
                  </a:cubicBezTo>
                  <a:cubicBezTo>
                    <a:pt x="196" y="195"/>
                    <a:pt x="196" y="195"/>
                    <a:pt x="196" y="195"/>
                  </a:cubicBezTo>
                  <a:cubicBezTo>
                    <a:pt x="196" y="195"/>
                    <a:pt x="196" y="195"/>
                    <a:pt x="196" y="195"/>
                  </a:cubicBezTo>
                  <a:cubicBezTo>
                    <a:pt x="196" y="196"/>
                    <a:pt x="196" y="196"/>
                    <a:pt x="196" y="196"/>
                  </a:cubicBezTo>
                  <a:cubicBezTo>
                    <a:pt x="195" y="195"/>
                    <a:pt x="195" y="195"/>
                    <a:pt x="195" y="195"/>
                  </a:cubicBezTo>
                  <a:cubicBezTo>
                    <a:pt x="195" y="195"/>
                    <a:pt x="195" y="195"/>
                    <a:pt x="195" y="195"/>
                  </a:cubicBezTo>
                  <a:cubicBezTo>
                    <a:pt x="194" y="196"/>
                    <a:pt x="194" y="196"/>
                    <a:pt x="194" y="196"/>
                  </a:cubicBezTo>
                  <a:cubicBezTo>
                    <a:pt x="195" y="196"/>
                    <a:pt x="195" y="196"/>
                    <a:pt x="195" y="196"/>
                  </a:cubicBezTo>
                  <a:cubicBezTo>
                    <a:pt x="195" y="197"/>
                    <a:pt x="195" y="197"/>
                    <a:pt x="195" y="197"/>
                  </a:cubicBezTo>
                  <a:cubicBezTo>
                    <a:pt x="194" y="197"/>
                    <a:pt x="194" y="197"/>
                    <a:pt x="194" y="197"/>
                  </a:cubicBezTo>
                  <a:cubicBezTo>
                    <a:pt x="194" y="197"/>
                    <a:pt x="194" y="197"/>
                    <a:pt x="194" y="197"/>
                  </a:cubicBezTo>
                  <a:cubicBezTo>
                    <a:pt x="194" y="196"/>
                    <a:pt x="194" y="196"/>
                    <a:pt x="194" y="196"/>
                  </a:cubicBezTo>
                  <a:cubicBezTo>
                    <a:pt x="194" y="197"/>
                    <a:pt x="194" y="197"/>
                    <a:pt x="194" y="197"/>
                  </a:cubicBezTo>
                  <a:cubicBezTo>
                    <a:pt x="194" y="197"/>
                    <a:pt x="194" y="197"/>
                    <a:pt x="194" y="197"/>
                  </a:cubicBezTo>
                  <a:cubicBezTo>
                    <a:pt x="193" y="197"/>
                    <a:pt x="193" y="197"/>
                    <a:pt x="193" y="197"/>
                  </a:cubicBezTo>
                  <a:cubicBezTo>
                    <a:pt x="192" y="197"/>
                    <a:pt x="192" y="197"/>
                    <a:pt x="192" y="197"/>
                  </a:cubicBezTo>
                  <a:cubicBezTo>
                    <a:pt x="192" y="198"/>
                    <a:pt x="192" y="198"/>
                    <a:pt x="192" y="198"/>
                  </a:cubicBezTo>
                  <a:cubicBezTo>
                    <a:pt x="191" y="198"/>
                    <a:pt x="191" y="198"/>
                    <a:pt x="191" y="198"/>
                  </a:cubicBezTo>
                  <a:cubicBezTo>
                    <a:pt x="191" y="199"/>
                    <a:pt x="191" y="199"/>
                    <a:pt x="191" y="199"/>
                  </a:cubicBezTo>
                  <a:cubicBezTo>
                    <a:pt x="192" y="199"/>
                    <a:pt x="192" y="199"/>
                    <a:pt x="192" y="199"/>
                  </a:cubicBezTo>
                  <a:cubicBezTo>
                    <a:pt x="191" y="199"/>
                    <a:pt x="191" y="199"/>
                    <a:pt x="191" y="199"/>
                  </a:cubicBezTo>
                  <a:cubicBezTo>
                    <a:pt x="191" y="199"/>
                    <a:pt x="191" y="199"/>
                    <a:pt x="191" y="199"/>
                  </a:cubicBezTo>
                  <a:cubicBezTo>
                    <a:pt x="190" y="198"/>
                    <a:pt x="190" y="198"/>
                    <a:pt x="190" y="198"/>
                  </a:cubicBezTo>
                  <a:cubicBezTo>
                    <a:pt x="189" y="198"/>
                    <a:pt x="189" y="198"/>
                    <a:pt x="189" y="198"/>
                  </a:cubicBezTo>
                  <a:cubicBezTo>
                    <a:pt x="189" y="199"/>
                    <a:pt x="189" y="199"/>
                    <a:pt x="189" y="199"/>
                  </a:cubicBezTo>
                  <a:cubicBezTo>
                    <a:pt x="189" y="199"/>
                    <a:pt x="189" y="199"/>
                    <a:pt x="189" y="199"/>
                  </a:cubicBezTo>
                  <a:cubicBezTo>
                    <a:pt x="190" y="200"/>
                    <a:pt x="190" y="200"/>
                    <a:pt x="190" y="200"/>
                  </a:cubicBezTo>
                  <a:cubicBezTo>
                    <a:pt x="189" y="200"/>
                    <a:pt x="189" y="200"/>
                    <a:pt x="189" y="200"/>
                  </a:cubicBezTo>
                  <a:cubicBezTo>
                    <a:pt x="189" y="200"/>
                    <a:pt x="189" y="200"/>
                    <a:pt x="189" y="200"/>
                  </a:cubicBezTo>
                  <a:cubicBezTo>
                    <a:pt x="189" y="200"/>
                    <a:pt x="189" y="200"/>
                    <a:pt x="189" y="200"/>
                  </a:cubicBezTo>
                  <a:cubicBezTo>
                    <a:pt x="188" y="201"/>
                    <a:pt x="188" y="201"/>
                    <a:pt x="188" y="201"/>
                  </a:cubicBezTo>
                  <a:cubicBezTo>
                    <a:pt x="187" y="202"/>
                    <a:pt x="187" y="202"/>
                    <a:pt x="187" y="202"/>
                  </a:cubicBezTo>
                  <a:cubicBezTo>
                    <a:pt x="187" y="202"/>
                    <a:pt x="187" y="202"/>
                    <a:pt x="187" y="202"/>
                  </a:cubicBezTo>
                  <a:cubicBezTo>
                    <a:pt x="187" y="203"/>
                    <a:pt x="187" y="203"/>
                    <a:pt x="187" y="203"/>
                  </a:cubicBezTo>
                  <a:cubicBezTo>
                    <a:pt x="186" y="203"/>
                    <a:pt x="186" y="203"/>
                    <a:pt x="186" y="203"/>
                  </a:cubicBezTo>
                  <a:cubicBezTo>
                    <a:pt x="186" y="204"/>
                    <a:pt x="186" y="204"/>
                    <a:pt x="186" y="204"/>
                  </a:cubicBezTo>
                  <a:cubicBezTo>
                    <a:pt x="186" y="204"/>
                    <a:pt x="186" y="204"/>
                    <a:pt x="186" y="204"/>
                  </a:cubicBezTo>
                  <a:cubicBezTo>
                    <a:pt x="185" y="204"/>
                    <a:pt x="185" y="204"/>
                    <a:pt x="185" y="204"/>
                  </a:cubicBezTo>
                  <a:cubicBezTo>
                    <a:pt x="184" y="206"/>
                    <a:pt x="184" y="206"/>
                    <a:pt x="184" y="206"/>
                  </a:cubicBezTo>
                  <a:cubicBezTo>
                    <a:pt x="183" y="206"/>
                    <a:pt x="183" y="206"/>
                    <a:pt x="183" y="206"/>
                  </a:cubicBezTo>
                  <a:cubicBezTo>
                    <a:pt x="183" y="207"/>
                    <a:pt x="183" y="207"/>
                    <a:pt x="183" y="207"/>
                  </a:cubicBezTo>
                  <a:cubicBezTo>
                    <a:pt x="182" y="207"/>
                    <a:pt x="182" y="207"/>
                    <a:pt x="182" y="207"/>
                  </a:cubicBezTo>
                  <a:cubicBezTo>
                    <a:pt x="181" y="207"/>
                    <a:pt x="181" y="207"/>
                    <a:pt x="181" y="207"/>
                  </a:cubicBezTo>
                  <a:cubicBezTo>
                    <a:pt x="181" y="207"/>
                    <a:pt x="181" y="207"/>
                    <a:pt x="181" y="207"/>
                  </a:cubicBezTo>
                  <a:cubicBezTo>
                    <a:pt x="182" y="208"/>
                    <a:pt x="182" y="208"/>
                    <a:pt x="182" y="208"/>
                  </a:cubicBezTo>
                  <a:cubicBezTo>
                    <a:pt x="181" y="209"/>
                    <a:pt x="181" y="209"/>
                    <a:pt x="181" y="209"/>
                  </a:cubicBezTo>
                  <a:cubicBezTo>
                    <a:pt x="180" y="210"/>
                    <a:pt x="180" y="210"/>
                    <a:pt x="180" y="210"/>
                  </a:cubicBezTo>
                  <a:cubicBezTo>
                    <a:pt x="180" y="211"/>
                    <a:pt x="180" y="211"/>
                    <a:pt x="180" y="211"/>
                  </a:cubicBezTo>
                  <a:cubicBezTo>
                    <a:pt x="180" y="212"/>
                    <a:pt x="180" y="212"/>
                    <a:pt x="180" y="212"/>
                  </a:cubicBezTo>
                  <a:cubicBezTo>
                    <a:pt x="179" y="213"/>
                    <a:pt x="179" y="213"/>
                    <a:pt x="179" y="213"/>
                  </a:cubicBezTo>
                  <a:cubicBezTo>
                    <a:pt x="178" y="214"/>
                    <a:pt x="178" y="214"/>
                    <a:pt x="178" y="214"/>
                  </a:cubicBezTo>
                  <a:cubicBezTo>
                    <a:pt x="179" y="215"/>
                    <a:pt x="179" y="215"/>
                    <a:pt x="179" y="215"/>
                  </a:cubicBezTo>
                  <a:cubicBezTo>
                    <a:pt x="179" y="216"/>
                    <a:pt x="179" y="216"/>
                    <a:pt x="179" y="216"/>
                  </a:cubicBezTo>
                  <a:cubicBezTo>
                    <a:pt x="178" y="217"/>
                    <a:pt x="178" y="217"/>
                    <a:pt x="178" y="217"/>
                  </a:cubicBezTo>
                  <a:cubicBezTo>
                    <a:pt x="177" y="218"/>
                    <a:pt x="177" y="218"/>
                    <a:pt x="177" y="218"/>
                  </a:cubicBezTo>
                  <a:cubicBezTo>
                    <a:pt x="177" y="218"/>
                    <a:pt x="177" y="218"/>
                    <a:pt x="177" y="218"/>
                  </a:cubicBezTo>
                  <a:cubicBezTo>
                    <a:pt x="176" y="218"/>
                    <a:pt x="176" y="218"/>
                    <a:pt x="176" y="218"/>
                  </a:cubicBezTo>
                  <a:cubicBezTo>
                    <a:pt x="177" y="218"/>
                    <a:pt x="177" y="218"/>
                    <a:pt x="177" y="218"/>
                  </a:cubicBezTo>
                  <a:cubicBezTo>
                    <a:pt x="177" y="219"/>
                    <a:pt x="177" y="219"/>
                    <a:pt x="177" y="219"/>
                  </a:cubicBezTo>
                  <a:cubicBezTo>
                    <a:pt x="177" y="220"/>
                    <a:pt x="177" y="220"/>
                    <a:pt x="177" y="220"/>
                  </a:cubicBezTo>
                  <a:cubicBezTo>
                    <a:pt x="178" y="220"/>
                    <a:pt x="178" y="220"/>
                    <a:pt x="178" y="220"/>
                  </a:cubicBezTo>
                  <a:cubicBezTo>
                    <a:pt x="178" y="221"/>
                    <a:pt x="178" y="221"/>
                    <a:pt x="178" y="221"/>
                  </a:cubicBezTo>
                  <a:cubicBezTo>
                    <a:pt x="178" y="222"/>
                    <a:pt x="178" y="222"/>
                    <a:pt x="178" y="222"/>
                  </a:cubicBezTo>
                  <a:cubicBezTo>
                    <a:pt x="177" y="223"/>
                    <a:pt x="177" y="223"/>
                    <a:pt x="177" y="223"/>
                  </a:cubicBezTo>
                  <a:cubicBezTo>
                    <a:pt x="176" y="224"/>
                    <a:pt x="176" y="224"/>
                    <a:pt x="176" y="224"/>
                  </a:cubicBezTo>
                  <a:cubicBezTo>
                    <a:pt x="174" y="225"/>
                    <a:pt x="174" y="225"/>
                    <a:pt x="174" y="225"/>
                  </a:cubicBezTo>
                  <a:cubicBezTo>
                    <a:pt x="173" y="226"/>
                    <a:pt x="173" y="226"/>
                    <a:pt x="173" y="226"/>
                  </a:cubicBezTo>
                  <a:cubicBezTo>
                    <a:pt x="174" y="225"/>
                    <a:pt x="174" y="225"/>
                    <a:pt x="174" y="225"/>
                  </a:cubicBezTo>
                  <a:cubicBezTo>
                    <a:pt x="176" y="225"/>
                    <a:pt x="176" y="225"/>
                    <a:pt x="176" y="225"/>
                  </a:cubicBezTo>
                  <a:cubicBezTo>
                    <a:pt x="178" y="223"/>
                    <a:pt x="178" y="223"/>
                    <a:pt x="178" y="223"/>
                  </a:cubicBezTo>
                  <a:cubicBezTo>
                    <a:pt x="179" y="221"/>
                    <a:pt x="179" y="221"/>
                    <a:pt x="179" y="221"/>
                  </a:cubicBezTo>
                  <a:cubicBezTo>
                    <a:pt x="182" y="221"/>
                    <a:pt x="182" y="221"/>
                    <a:pt x="182" y="221"/>
                  </a:cubicBezTo>
                  <a:cubicBezTo>
                    <a:pt x="182" y="221"/>
                    <a:pt x="182" y="221"/>
                    <a:pt x="182" y="221"/>
                  </a:cubicBezTo>
                  <a:cubicBezTo>
                    <a:pt x="182" y="222"/>
                    <a:pt x="182" y="222"/>
                    <a:pt x="182" y="222"/>
                  </a:cubicBezTo>
                  <a:cubicBezTo>
                    <a:pt x="182" y="223"/>
                    <a:pt x="182" y="223"/>
                    <a:pt x="182" y="223"/>
                  </a:cubicBezTo>
                  <a:cubicBezTo>
                    <a:pt x="182" y="224"/>
                    <a:pt x="182" y="224"/>
                    <a:pt x="182" y="224"/>
                  </a:cubicBezTo>
                  <a:cubicBezTo>
                    <a:pt x="183" y="225"/>
                    <a:pt x="183" y="225"/>
                    <a:pt x="183" y="225"/>
                  </a:cubicBezTo>
                  <a:cubicBezTo>
                    <a:pt x="183" y="226"/>
                    <a:pt x="183" y="226"/>
                    <a:pt x="183" y="226"/>
                  </a:cubicBezTo>
                  <a:cubicBezTo>
                    <a:pt x="182" y="228"/>
                    <a:pt x="182" y="228"/>
                    <a:pt x="182" y="228"/>
                  </a:cubicBezTo>
                  <a:cubicBezTo>
                    <a:pt x="182" y="229"/>
                    <a:pt x="182" y="229"/>
                    <a:pt x="182" y="229"/>
                  </a:cubicBezTo>
                  <a:cubicBezTo>
                    <a:pt x="183" y="230"/>
                    <a:pt x="183" y="230"/>
                    <a:pt x="183" y="230"/>
                  </a:cubicBezTo>
                  <a:cubicBezTo>
                    <a:pt x="182" y="231"/>
                    <a:pt x="182" y="231"/>
                    <a:pt x="182" y="231"/>
                  </a:cubicBezTo>
                  <a:cubicBezTo>
                    <a:pt x="180" y="233"/>
                    <a:pt x="180" y="233"/>
                    <a:pt x="180" y="233"/>
                  </a:cubicBezTo>
                  <a:cubicBezTo>
                    <a:pt x="178" y="234"/>
                    <a:pt x="178" y="234"/>
                    <a:pt x="178" y="234"/>
                  </a:cubicBezTo>
                  <a:cubicBezTo>
                    <a:pt x="177" y="234"/>
                    <a:pt x="177" y="234"/>
                    <a:pt x="177" y="234"/>
                  </a:cubicBezTo>
                  <a:cubicBezTo>
                    <a:pt x="178" y="234"/>
                    <a:pt x="178" y="234"/>
                    <a:pt x="178" y="234"/>
                  </a:cubicBezTo>
                  <a:cubicBezTo>
                    <a:pt x="180" y="234"/>
                    <a:pt x="180" y="234"/>
                    <a:pt x="180" y="234"/>
                  </a:cubicBezTo>
                  <a:cubicBezTo>
                    <a:pt x="183" y="233"/>
                    <a:pt x="183" y="233"/>
                    <a:pt x="183" y="233"/>
                  </a:cubicBezTo>
                  <a:cubicBezTo>
                    <a:pt x="186" y="232"/>
                    <a:pt x="186" y="232"/>
                    <a:pt x="186" y="232"/>
                  </a:cubicBezTo>
                  <a:cubicBezTo>
                    <a:pt x="188" y="232"/>
                    <a:pt x="188" y="232"/>
                    <a:pt x="188" y="232"/>
                  </a:cubicBezTo>
                  <a:cubicBezTo>
                    <a:pt x="190" y="233"/>
                    <a:pt x="190" y="233"/>
                    <a:pt x="190" y="233"/>
                  </a:cubicBezTo>
                  <a:cubicBezTo>
                    <a:pt x="191" y="234"/>
                    <a:pt x="191" y="234"/>
                    <a:pt x="191" y="234"/>
                  </a:cubicBezTo>
                  <a:cubicBezTo>
                    <a:pt x="193" y="235"/>
                    <a:pt x="193" y="235"/>
                    <a:pt x="193" y="235"/>
                  </a:cubicBezTo>
                  <a:cubicBezTo>
                    <a:pt x="193" y="235"/>
                    <a:pt x="193" y="235"/>
                    <a:pt x="193" y="235"/>
                  </a:cubicBezTo>
                  <a:cubicBezTo>
                    <a:pt x="194" y="235"/>
                    <a:pt x="194" y="235"/>
                    <a:pt x="194" y="235"/>
                  </a:cubicBezTo>
                  <a:cubicBezTo>
                    <a:pt x="196" y="237"/>
                    <a:pt x="196" y="237"/>
                    <a:pt x="196" y="237"/>
                  </a:cubicBezTo>
                  <a:cubicBezTo>
                    <a:pt x="196" y="237"/>
                    <a:pt x="196" y="237"/>
                    <a:pt x="196" y="237"/>
                  </a:cubicBezTo>
                  <a:cubicBezTo>
                    <a:pt x="197" y="238"/>
                    <a:pt x="197" y="238"/>
                    <a:pt x="197" y="238"/>
                  </a:cubicBezTo>
                  <a:cubicBezTo>
                    <a:pt x="198" y="239"/>
                    <a:pt x="198" y="239"/>
                    <a:pt x="198" y="239"/>
                  </a:cubicBezTo>
                  <a:cubicBezTo>
                    <a:pt x="198" y="239"/>
                    <a:pt x="198" y="239"/>
                    <a:pt x="198" y="239"/>
                  </a:cubicBezTo>
                  <a:cubicBezTo>
                    <a:pt x="198" y="240"/>
                    <a:pt x="198" y="240"/>
                    <a:pt x="198" y="240"/>
                  </a:cubicBezTo>
                  <a:cubicBezTo>
                    <a:pt x="199" y="241"/>
                    <a:pt x="199" y="241"/>
                    <a:pt x="199" y="241"/>
                  </a:cubicBezTo>
                  <a:cubicBezTo>
                    <a:pt x="199" y="242"/>
                    <a:pt x="199" y="242"/>
                    <a:pt x="199" y="242"/>
                  </a:cubicBezTo>
                  <a:cubicBezTo>
                    <a:pt x="200" y="241"/>
                    <a:pt x="200" y="241"/>
                    <a:pt x="200" y="241"/>
                  </a:cubicBezTo>
                  <a:cubicBezTo>
                    <a:pt x="200" y="242"/>
                    <a:pt x="200" y="242"/>
                    <a:pt x="200" y="242"/>
                  </a:cubicBezTo>
                  <a:cubicBezTo>
                    <a:pt x="202" y="243"/>
                    <a:pt x="202" y="243"/>
                    <a:pt x="202" y="243"/>
                  </a:cubicBezTo>
                  <a:cubicBezTo>
                    <a:pt x="202" y="243"/>
                    <a:pt x="202" y="243"/>
                    <a:pt x="202" y="243"/>
                  </a:cubicBezTo>
                  <a:cubicBezTo>
                    <a:pt x="204" y="244"/>
                    <a:pt x="204" y="244"/>
                    <a:pt x="204" y="244"/>
                  </a:cubicBezTo>
                  <a:cubicBezTo>
                    <a:pt x="204" y="244"/>
                    <a:pt x="204" y="244"/>
                    <a:pt x="204" y="244"/>
                  </a:cubicBezTo>
                  <a:cubicBezTo>
                    <a:pt x="206" y="245"/>
                    <a:pt x="206" y="245"/>
                    <a:pt x="206" y="245"/>
                  </a:cubicBezTo>
                  <a:cubicBezTo>
                    <a:pt x="206" y="246"/>
                    <a:pt x="206" y="246"/>
                    <a:pt x="206" y="246"/>
                  </a:cubicBezTo>
                  <a:cubicBezTo>
                    <a:pt x="207" y="247"/>
                    <a:pt x="207" y="247"/>
                    <a:pt x="207" y="247"/>
                  </a:cubicBezTo>
                  <a:cubicBezTo>
                    <a:pt x="207" y="247"/>
                    <a:pt x="207" y="247"/>
                    <a:pt x="207" y="247"/>
                  </a:cubicBezTo>
                  <a:cubicBezTo>
                    <a:pt x="207" y="247"/>
                    <a:pt x="207" y="247"/>
                    <a:pt x="207" y="247"/>
                  </a:cubicBezTo>
                  <a:cubicBezTo>
                    <a:pt x="209" y="247"/>
                    <a:pt x="209" y="247"/>
                    <a:pt x="209" y="247"/>
                  </a:cubicBezTo>
                  <a:cubicBezTo>
                    <a:pt x="209" y="248"/>
                    <a:pt x="209" y="248"/>
                    <a:pt x="209" y="248"/>
                  </a:cubicBezTo>
                  <a:cubicBezTo>
                    <a:pt x="210" y="247"/>
                    <a:pt x="210" y="247"/>
                    <a:pt x="210" y="247"/>
                  </a:cubicBezTo>
                  <a:cubicBezTo>
                    <a:pt x="212" y="247"/>
                    <a:pt x="212" y="247"/>
                    <a:pt x="212" y="247"/>
                  </a:cubicBezTo>
                  <a:cubicBezTo>
                    <a:pt x="212" y="248"/>
                    <a:pt x="212" y="248"/>
                    <a:pt x="212" y="248"/>
                  </a:cubicBezTo>
                  <a:cubicBezTo>
                    <a:pt x="213" y="248"/>
                    <a:pt x="213" y="248"/>
                    <a:pt x="213" y="248"/>
                  </a:cubicBezTo>
                  <a:cubicBezTo>
                    <a:pt x="214" y="248"/>
                    <a:pt x="214" y="248"/>
                    <a:pt x="214" y="248"/>
                  </a:cubicBezTo>
                  <a:cubicBezTo>
                    <a:pt x="216" y="248"/>
                    <a:pt x="216" y="248"/>
                    <a:pt x="216" y="248"/>
                  </a:cubicBezTo>
                  <a:cubicBezTo>
                    <a:pt x="217" y="248"/>
                    <a:pt x="217" y="248"/>
                    <a:pt x="217" y="248"/>
                  </a:cubicBezTo>
                  <a:cubicBezTo>
                    <a:pt x="217" y="248"/>
                    <a:pt x="217" y="248"/>
                    <a:pt x="217" y="248"/>
                  </a:cubicBezTo>
                  <a:cubicBezTo>
                    <a:pt x="217" y="248"/>
                    <a:pt x="217" y="248"/>
                    <a:pt x="217" y="248"/>
                  </a:cubicBezTo>
                  <a:cubicBezTo>
                    <a:pt x="218" y="248"/>
                    <a:pt x="218" y="248"/>
                    <a:pt x="218" y="248"/>
                  </a:cubicBezTo>
                  <a:cubicBezTo>
                    <a:pt x="218" y="248"/>
                    <a:pt x="218" y="248"/>
                    <a:pt x="218" y="248"/>
                  </a:cubicBezTo>
                  <a:cubicBezTo>
                    <a:pt x="218" y="249"/>
                    <a:pt x="218" y="249"/>
                    <a:pt x="218" y="249"/>
                  </a:cubicBezTo>
                  <a:cubicBezTo>
                    <a:pt x="217" y="251"/>
                    <a:pt x="217" y="251"/>
                    <a:pt x="217" y="251"/>
                  </a:cubicBezTo>
                  <a:cubicBezTo>
                    <a:pt x="217" y="252"/>
                    <a:pt x="217" y="252"/>
                    <a:pt x="217" y="252"/>
                  </a:cubicBezTo>
                  <a:cubicBezTo>
                    <a:pt x="216" y="253"/>
                    <a:pt x="216" y="253"/>
                    <a:pt x="216" y="253"/>
                  </a:cubicBezTo>
                  <a:cubicBezTo>
                    <a:pt x="216" y="254"/>
                    <a:pt x="216" y="254"/>
                    <a:pt x="216" y="254"/>
                  </a:cubicBezTo>
                  <a:cubicBezTo>
                    <a:pt x="216" y="255"/>
                    <a:pt x="216" y="255"/>
                    <a:pt x="216" y="255"/>
                  </a:cubicBezTo>
                  <a:cubicBezTo>
                    <a:pt x="216" y="255"/>
                    <a:pt x="216" y="255"/>
                    <a:pt x="216" y="255"/>
                  </a:cubicBezTo>
                  <a:cubicBezTo>
                    <a:pt x="216" y="257"/>
                    <a:pt x="216" y="257"/>
                    <a:pt x="216" y="257"/>
                  </a:cubicBezTo>
                  <a:cubicBezTo>
                    <a:pt x="215" y="258"/>
                    <a:pt x="215" y="258"/>
                    <a:pt x="215" y="258"/>
                  </a:cubicBezTo>
                  <a:cubicBezTo>
                    <a:pt x="215" y="259"/>
                    <a:pt x="215" y="259"/>
                    <a:pt x="215" y="259"/>
                  </a:cubicBezTo>
                  <a:cubicBezTo>
                    <a:pt x="215" y="260"/>
                    <a:pt x="215" y="260"/>
                    <a:pt x="215" y="260"/>
                  </a:cubicBezTo>
                  <a:cubicBezTo>
                    <a:pt x="214" y="261"/>
                    <a:pt x="214" y="261"/>
                    <a:pt x="214" y="261"/>
                  </a:cubicBezTo>
                  <a:cubicBezTo>
                    <a:pt x="213" y="262"/>
                    <a:pt x="213" y="262"/>
                    <a:pt x="213" y="262"/>
                  </a:cubicBezTo>
                  <a:cubicBezTo>
                    <a:pt x="214" y="263"/>
                    <a:pt x="214" y="263"/>
                    <a:pt x="214" y="263"/>
                  </a:cubicBezTo>
                  <a:cubicBezTo>
                    <a:pt x="215" y="264"/>
                    <a:pt x="215" y="264"/>
                    <a:pt x="215" y="264"/>
                  </a:cubicBezTo>
                  <a:cubicBezTo>
                    <a:pt x="215" y="265"/>
                    <a:pt x="215" y="265"/>
                    <a:pt x="215" y="265"/>
                  </a:cubicBezTo>
                  <a:cubicBezTo>
                    <a:pt x="215" y="265"/>
                    <a:pt x="215" y="265"/>
                    <a:pt x="215" y="265"/>
                  </a:cubicBezTo>
                  <a:cubicBezTo>
                    <a:pt x="216" y="266"/>
                    <a:pt x="216" y="266"/>
                    <a:pt x="216" y="266"/>
                  </a:cubicBezTo>
                  <a:cubicBezTo>
                    <a:pt x="216" y="266"/>
                    <a:pt x="216" y="266"/>
                    <a:pt x="216" y="266"/>
                  </a:cubicBezTo>
                  <a:cubicBezTo>
                    <a:pt x="216" y="267"/>
                    <a:pt x="216" y="267"/>
                    <a:pt x="216" y="267"/>
                  </a:cubicBezTo>
                  <a:cubicBezTo>
                    <a:pt x="216" y="267"/>
                    <a:pt x="216" y="267"/>
                    <a:pt x="216" y="267"/>
                  </a:cubicBezTo>
                  <a:cubicBezTo>
                    <a:pt x="217" y="268"/>
                    <a:pt x="217" y="268"/>
                    <a:pt x="217" y="268"/>
                  </a:cubicBezTo>
                  <a:cubicBezTo>
                    <a:pt x="218" y="268"/>
                    <a:pt x="218" y="268"/>
                    <a:pt x="218" y="268"/>
                  </a:cubicBezTo>
                  <a:cubicBezTo>
                    <a:pt x="218" y="268"/>
                    <a:pt x="218" y="268"/>
                    <a:pt x="218" y="268"/>
                  </a:cubicBezTo>
                  <a:cubicBezTo>
                    <a:pt x="218" y="269"/>
                    <a:pt x="218" y="269"/>
                    <a:pt x="218" y="269"/>
                  </a:cubicBezTo>
                  <a:cubicBezTo>
                    <a:pt x="219" y="269"/>
                    <a:pt x="219" y="269"/>
                    <a:pt x="219" y="269"/>
                  </a:cubicBezTo>
                  <a:cubicBezTo>
                    <a:pt x="219" y="271"/>
                    <a:pt x="219" y="271"/>
                    <a:pt x="219" y="271"/>
                  </a:cubicBezTo>
                  <a:cubicBezTo>
                    <a:pt x="219" y="271"/>
                    <a:pt x="219" y="271"/>
                    <a:pt x="219" y="271"/>
                  </a:cubicBezTo>
                  <a:cubicBezTo>
                    <a:pt x="219" y="272"/>
                    <a:pt x="219" y="272"/>
                    <a:pt x="219" y="272"/>
                  </a:cubicBezTo>
                  <a:cubicBezTo>
                    <a:pt x="217" y="274"/>
                    <a:pt x="217" y="274"/>
                    <a:pt x="217" y="274"/>
                  </a:cubicBezTo>
                  <a:cubicBezTo>
                    <a:pt x="218" y="273"/>
                    <a:pt x="218" y="273"/>
                    <a:pt x="218" y="273"/>
                  </a:cubicBezTo>
                  <a:cubicBezTo>
                    <a:pt x="219" y="272"/>
                    <a:pt x="219" y="272"/>
                    <a:pt x="219" y="272"/>
                  </a:cubicBezTo>
                  <a:cubicBezTo>
                    <a:pt x="220" y="273"/>
                    <a:pt x="220" y="273"/>
                    <a:pt x="220" y="273"/>
                  </a:cubicBezTo>
                  <a:cubicBezTo>
                    <a:pt x="221" y="273"/>
                    <a:pt x="221" y="273"/>
                    <a:pt x="221" y="273"/>
                  </a:cubicBezTo>
                  <a:cubicBezTo>
                    <a:pt x="222" y="273"/>
                    <a:pt x="222" y="273"/>
                    <a:pt x="222" y="273"/>
                  </a:cubicBezTo>
                  <a:cubicBezTo>
                    <a:pt x="222" y="273"/>
                    <a:pt x="222" y="273"/>
                    <a:pt x="222" y="273"/>
                  </a:cubicBezTo>
                  <a:cubicBezTo>
                    <a:pt x="222" y="272"/>
                    <a:pt x="222" y="272"/>
                    <a:pt x="222" y="272"/>
                  </a:cubicBezTo>
                  <a:cubicBezTo>
                    <a:pt x="224" y="270"/>
                    <a:pt x="224" y="270"/>
                    <a:pt x="224" y="270"/>
                  </a:cubicBezTo>
                  <a:cubicBezTo>
                    <a:pt x="224" y="270"/>
                    <a:pt x="224" y="270"/>
                    <a:pt x="224" y="270"/>
                  </a:cubicBezTo>
                  <a:cubicBezTo>
                    <a:pt x="224" y="271"/>
                    <a:pt x="224" y="271"/>
                    <a:pt x="224" y="271"/>
                  </a:cubicBezTo>
                  <a:cubicBezTo>
                    <a:pt x="224" y="271"/>
                    <a:pt x="224" y="271"/>
                    <a:pt x="224" y="271"/>
                  </a:cubicBezTo>
                  <a:cubicBezTo>
                    <a:pt x="225" y="271"/>
                    <a:pt x="225" y="271"/>
                    <a:pt x="225" y="271"/>
                  </a:cubicBezTo>
                  <a:cubicBezTo>
                    <a:pt x="225" y="273"/>
                    <a:pt x="225" y="273"/>
                    <a:pt x="225" y="273"/>
                  </a:cubicBezTo>
                  <a:cubicBezTo>
                    <a:pt x="225" y="274"/>
                    <a:pt x="225" y="274"/>
                    <a:pt x="225" y="274"/>
                  </a:cubicBezTo>
                  <a:cubicBezTo>
                    <a:pt x="226" y="275"/>
                    <a:pt x="226" y="275"/>
                    <a:pt x="226" y="275"/>
                  </a:cubicBezTo>
                  <a:cubicBezTo>
                    <a:pt x="227" y="275"/>
                    <a:pt x="227" y="275"/>
                    <a:pt x="227" y="275"/>
                  </a:cubicBezTo>
                  <a:cubicBezTo>
                    <a:pt x="226" y="274"/>
                    <a:pt x="226" y="274"/>
                    <a:pt x="226" y="274"/>
                  </a:cubicBezTo>
                  <a:cubicBezTo>
                    <a:pt x="226" y="274"/>
                    <a:pt x="226" y="274"/>
                    <a:pt x="226" y="274"/>
                  </a:cubicBezTo>
                  <a:cubicBezTo>
                    <a:pt x="225" y="273"/>
                    <a:pt x="225" y="273"/>
                    <a:pt x="225" y="273"/>
                  </a:cubicBezTo>
                  <a:cubicBezTo>
                    <a:pt x="226" y="271"/>
                    <a:pt x="226" y="271"/>
                    <a:pt x="226" y="271"/>
                  </a:cubicBezTo>
                  <a:cubicBezTo>
                    <a:pt x="226" y="271"/>
                    <a:pt x="226" y="271"/>
                    <a:pt x="226" y="271"/>
                  </a:cubicBezTo>
                  <a:cubicBezTo>
                    <a:pt x="226" y="270"/>
                    <a:pt x="226" y="270"/>
                    <a:pt x="226" y="270"/>
                  </a:cubicBezTo>
                  <a:cubicBezTo>
                    <a:pt x="225" y="270"/>
                    <a:pt x="225" y="270"/>
                    <a:pt x="225" y="270"/>
                  </a:cubicBezTo>
                  <a:cubicBezTo>
                    <a:pt x="226" y="270"/>
                    <a:pt x="226" y="270"/>
                    <a:pt x="226" y="270"/>
                  </a:cubicBezTo>
                  <a:cubicBezTo>
                    <a:pt x="226" y="270"/>
                    <a:pt x="226" y="270"/>
                    <a:pt x="226" y="270"/>
                  </a:cubicBezTo>
                  <a:cubicBezTo>
                    <a:pt x="227" y="268"/>
                    <a:pt x="227" y="268"/>
                    <a:pt x="227" y="268"/>
                  </a:cubicBezTo>
                  <a:cubicBezTo>
                    <a:pt x="228" y="268"/>
                    <a:pt x="228" y="268"/>
                    <a:pt x="228" y="268"/>
                  </a:cubicBezTo>
                  <a:cubicBezTo>
                    <a:pt x="227" y="267"/>
                    <a:pt x="227" y="267"/>
                    <a:pt x="227" y="267"/>
                  </a:cubicBezTo>
                  <a:cubicBezTo>
                    <a:pt x="227" y="266"/>
                    <a:pt x="227" y="266"/>
                    <a:pt x="227" y="266"/>
                  </a:cubicBezTo>
                  <a:cubicBezTo>
                    <a:pt x="227" y="266"/>
                    <a:pt x="227" y="266"/>
                    <a:pt x="227" y="266"/>
                  </a:cubicBezTo>
                  <a:cubicBezTo>
                    <a:pt x="227" y="265"/>
                    <a:pt x="227" y="265"/>
                    <a:pt x="227" y="265"/>
                  </a:cubicBezTo>
                  <a:cubicBezTo>
                    <a:pt x="228" y="264"/>
                    <a:pt x="228" y="264"/>
                    <a:pt x="228" y="264"/>
                  </a:cubicBezTo>
                  <a:cubicBezTo>
                    <a:pt x="227" y="264"/>
                    <a:pt x="227" y="264"/>
                    <a:pt x="227" y="264"/>
                  </a:cubicBezTo>
                  <a:cubicBezTo>
                    <a:pt x="227" y="263"/>
                    <a:pt x="227" y="263"/>
                    <a:pt x="227" y="263"/>
                  </a:cubicBezTo>
                  <a:cubicBezTo>
                    <a:pt x="227" y="263"/>
                    <a:pt x="227" y="263"/>
                    <a:pt x="227" y="263"/>
                  </a:cubicBezTo>
                  <a:cubicBezTo>
                    <a:pt x="227" y="262"/>
                    <a:pt x="227" y="262"/>
                    <a:pt x="227" y="262"/>
                  </a:cubicBezTo>
                  <a:cubicBezTo>
                    <a:pt x="227" y="261"/>
                    <a:pt x="227" y="261"/>
                    <a:pt x="227" y="261"/>
                  </a:cubicBezTo>
                  <a:cubicBezTo>
                    <a:pt x="227" y="260"/>
                    <a:pt x="227" y="260"/>
                    <a:pt x="227" y="260"/>
                  </a:cubicBezTo>
                  <a:cubicBezTo>
                    <a:pt x="227" y="258"/>
                    <a:pt x="227" y="258"/>
                    <a:pt x="227" y="258"/>
                  </a:cubicBezTo>
                  <a:cubicBezTo>
                    <a:pt x="228" y="258"/>
                    <a:pt x="228" y="258"/>
                    <a:pt x="228" y="258"/>
                  </a:cubicBezTo>
                  <a:cubicBezTo>
                    <a:pt x="228" y="257"/>
                    <a:pt x="228" y="257"/>
                    <a:pt x="228" y="257"/>
                  </a:cubicBezTo>
                  <a:cubicBezTo>
                    <a:pt x="228" y="257"/>
                    <a:pt x="228" y="257"/>
                    <a:pt x="228" y="257"/>
                  </a:cubicBezTo>
                  <a:cubicBezTo>
                    <a:pt x="228" y="256"/>
                    <a:pt x="228" y="256"/>
                    <a:pt x="228" y="256"/>
                  </a:cubicBezTo>
                  <a:cubicBezTo>
                    <a:pt x="228" y="256"/>
                    <a:pt x="228" y="256"/>
                    <a:pt x="228" y="256"/>
                  </a:cubicBezTo>
                  <a:cubicBezTo>
                    <a:pt x="228" y="256"/>
                    <a:pt x="228" y="256"/>
                    <a:pt x="228" y="256"/>
                  </a:cubicBezTo>
                  <a:cubicBezTo>
                    <a:pt x="228" y="255"/>
                    <a:pt x="228" y="255"/>
                    <a:pt x="228" y="255"/>
                  </a:cubicBezTo>
                  <a:cubicBezTo>
                    <a:pt x="228" y="255"/>
                    <a:pt x="228" y="255"/>
                    <a:pt x="228" y="255"/>
                  </a:cubicBezTo>
                  <a:cubicBezTo>
                    <a:pt x="228" y="254"/>
                    <a:pt x="228" y="254"/>
                    <a:pt x="228" y="254"/>
                  </a:cubicBezTo>
                  <a:cubicBezTo>
                    <a:pt x="228" y="254"/>
                    <a:pt x="228" y="254"/>
                    <a:pt x="228" y="254"/>
                  </a:cubicBezTo>
                  <a:cubicBezTo>
                    <a:pt x="227" y="253"/>
                    <a:pt x="227" y="253"/>
                    <a:pt x="227" y="253"/>
                  </a:cubicBezTo>
                  <a:cubicBezTo>
                    <a:pt x="227" y="252"/>
                    <a:pt x="227" y="252"/>
                    <a:pt x="227" y="252"/>
                  </a:cubicBezTo>
                  <a:cubicBezTo>
                    <a:pt x="227" y="252"/>
                    <a:pt x="227" y="252"/>
                    <a:pt x="227" y="252"/>
                  </a:cubicBezTo>
                  <a:cubicBezTo>
                    <a:pt x="228" y="251"/>
                    <a:pt x="228" y="251"/>
                    <a:pt x="228" y="251"/>
                  </a:cubicBezTo>
                  <a:cubicBezTo>
                    <a:pt x="230" y="251"/>
                    <a:pt x="230" y="251"/>
                    <a:pt x="230" y="251"/>
                  </a:cubicBezTo>
                  <a:cubicBezTo>
                    <a:pt x="231" y="251"/>
                    <a:pt x="231" y="251"/>
                    <a:pt x="231" y="251"/>
                  </a:cubicBezTo>
                  <a:cubicBezTo>
                    <a:pt x="232" y="251"/>
                    <a:pt x="232" y="251"/>
                    <a:pt x="232" y="251"/>
                  </a:cubicBezTo>
                  <a:cubicBezTo>
                    <a:pt x="232" y="250"/>
                    <a:pt x="232" y="250"/>
                    <a:pt x="232" y="250"/>
                  </a:cubicBezTo>
                  <a:cubicBezTo>
                    <a:pt x="234" y="249"/>
                    <a:pt x="234" y="249"/>
                    <a:pt x="234" y="249"/>
                  </a:cubicBezTo>
                  <a:cubicBezTo>
                    <a:pt x="237" y="249"/>
                    <a:pt x="237" y="249"/>
                    <a:pt x="237" y="249"/>
                  </a:cubicBezTo>
                  <a:cubicBezTo>
                    <a:pt x="237" y="248"/>
                    <a:pt x="237" y="248"/>
                    <a:pt x="237" y="248"/>
                  </a:cubicBezTo>
                  <a:cubicBezTo>
                    <a:pt x="237" y="248"/>
                    <a:pt x="237" y="248"/>
                    <a:pt x="237" y="248"/>
                  </a:cubicBezTo>
                  <a:cubicBezTo>
                    <a:pt x="239" y="247"/>
                    <a:pt x="239" y="247"/>
                    <a:pt x="239" y="247"/>
                  </a:cubicBezTo>
                  <a:cubicBezTo>
                    <a:pt x="240" y="246"/>
                    <a:pt x="240" y="246"/>
                    <a:pt x="240" y="246"/>
                  </a:cubicBezTo>
                  <a:cubicBezTo>
                    <a:pt x="241" y="246"/>
                    <a:pt x="241" y="246"/>
                    <a:pt x="241" y="246"/>
                  </a:cubicBezTo>
                  <a:cubicBezTo>
                    <a:pt x="242" y="244"/>
                    <a:pt x="242" y="244"/>
                    <a:pt x="242" y="244"/>
                  </a:cubicBezTo>
                  <a:cubicBezTo>
                    <a:pt x="242" y="244"/>
                    <a:pt x="242" y="244"/>
                    <a:pt x="242" y="244"/>
                  </a:cubicBezTo>
                  <a:cubicBezTo>
                    <a:pt x="243" y="244"/>
                    <a:pt x="243" y="244"/>
                    <a:pt x="243" y="244"/>
                  </a:cubicBezTo>
                  <a:cubicBezTo>
                    <a:pt x="244" y="244"/>
                    <a:pt x="244" y="244"/>
                    <a:pt x="244" y="244"/>
                  </a:cubicBezTo>
                  <a:cubicBezTo>
                    <a:pt x="244" y="244"/>
                    <a:pt x="244" y="244"/>
                    <a:pt x="244" y="244"/>
                  </a:cubicBezTo>
                  <a:cubicBezTo>
                    <a:pt x="244" y="243"/>
                    <a:pt x="244" y="243"/>
                    <a:pt x="244" y="243"/>
                  </a:cubicBezTo>
                  <a:cubicBezTo>
                    <a:pt x="243" y="242"/>
                    <a:pt x="243" y="242"/>
                    <a:pt x="243" y="242"/>
                  </a:cubicBezTo>
                  <a:cubicBezTo>
                    <a:pt x="243" y="242"/>
                    <a:pt x="243" y="242"/>
                    <a:pt x="243" y="242"/>
                  </a:cubicBezTo>
                  <a:cubicBezTo>
                    <a:pt x="243" y="243"/>
                    <a:pt x="243" y="243"/>
                    <a:pt x="243" y="243"/>
                  </a:cubicBezTo>
                  <a:cubicBezTo>
                    <a:pt x="242" y="243"/>
                    <a:pt x="242" y="243"/>
                    <a:pt x="242" y="243"/>
                  </a:cubicBezTo>
                  <a:cubicBezTo>
                    <a:pt x="243" y="242"/>
                    <a:pt x="243" y="242"/>
                    <a:pt x="243" y="242"/>
                  </a:cubicBezTo>
                  <a:cubicBezTo>
                    <a:pt x="243" y="240"/>
                    <a:pt x="243" y="240"/>
                    <a:pt x="243" y="240"/>
                  </a:cubicBezTo>
                  <a:cubicBezTo>
                    <a:pt x="244" y="240"/>
                    <a:pt x="244" y="240"/>
                    <a:pt x="244" y="240"/>
                  </a:cubicBezTo>
                  <a:cubicBezTo>
                    <a:pt x="244" y="238"/>
                    <a:pt x="244" y="238"/>
                    <a:pt x="244" y="238"/>
                  </a:cubicBezTo>
                  <a:cubicBezTo>
                    <a:pt x="244" y="237"/>
                    <a:pt x="244" y="237"/>
                    <a:pt x="244" y="237"/>
                  </a:cubicBezTo>
                  <a:cubicBezTo>
                    <a:pt x="243" y="236"/>
                    <a:pt x="243" y="236"/>
                    <a:pt x="243" y="236"/>
                  </a:cubicBezTo>
                  <a:cubicBezTo>
                    <a:pt x="243" y="234"/>
                    <a:pt x="243" y="234"/>
                    <a:pt x="243" y="234"/>
                  </a:cubicBezTo>
                  <a:cubicBezTo>
                    <a:pt x="243" y="232"/>
                    <a:pt x="243" y="232"/>
                    <a:pt x="243" y="232"/>
                  </a:cubicBezTo>
                  <a:cubicBezTo>
                    <a:pt x="242" y="230"/>
                    <a:pt x="242" y="230"/>
                    <a:pt x="242" y="230"/>
                  </a:cubicBezTo>
                  <a:cubicBezTo>
                    <a:pt x="241" y="229"/>
                    <a:pt x="241" y="229"/>
                    <a:pt x="241" y="229"/>
                  </a:cubicBezTo>
                  <a:cubicBezTo>
                    <a:pt x="240" y="228"/>
                    <a:pt x="240" y="228"/>
                    <a:pt x="240" y="228"/>
                  </a:cubicBezTo>
                  <a:cubicBezTo>
                    <a:pt x="240" y="228"/>
                    <a:pt x="240" y="228"/>
                    <a:pt x="240" y="228"/>
                  </a:cubicBezTo>
                  <a:cubicBezTo>
                    <a:pt x="239" y="228"/>
                    <a:pt x="239" y="228"/>
                    <a:pt x="239" y="228"/>
                  </a:cubicBezTo>
                  <a:cubicBezTo>
                    <a:pt x="240" y="226"/>
                    <a:pt x="240" y="226"/>
                    <a:pt x="240" y="226"/>
                  </a:cubicBezTo>
                  <a:cubicBezTo>
                    <a:pt x="241" y="226"/>
                    <a:pt x="241" y="226"/>
                    <a:pt x="241" y="226"/>
                  </a:cubicBezTo>
                  <a:cubicBezTo>
                    <a:pt x="243" y="223"/>
                    <a:pt x="243" y="223"/>
                    <a:pt x="243" y="223"/>
                  </a:cubicBezTo>
                  <a:cubicBezTo>
                    <a:pt x="244" y="223"/>
                    <a:pt x="244" y="223"/>
                    <a:pt x="244" y="223"/>
                  </a:cubicBezTo>
                  <a:cubicBezTo>
                    <a:pt x="244" y="223"/>
                    <a:pt x="244" y="223"/>
                    <a:pt x="244" y="223"/>
                  </a:cubicBezTo>
                  <a:cubicBezTo>
                    <a:pt x="244" y="222"/>
                    <a:pt x="244" y="222"/>
                    <a:pt x="244" y="222"/>
                  </a:cubicBezTo>
                  <a:cubicBezTo>
                    <a:pt x="244" y="222"/>
                    <a:pt x="244" y="222"/>
                    <a:pt x="244" y="222"/>
                  </a:cubicBezTo>
                  <a:cubicBezTo>
                    <a:pt x="244" y="222"/>
                    <a:pt x="244" y="222"/>
                    <a:pt x="244" y="222"/>
                  </a:cubicBezTo>
                  <a:cubicBezTo>
                    <a:pt x="245" y="221"/>
                    <a:pt x="245" y="221"/>
                    <a:pt x="245" y="221"/>
                  </a:cubicBezTo>
                  <a:cubicBezTo>
                    <a:pt x="245" y="221"/>
                    <a:pt x="245" y="221"/>
                    <a:pt x="245" y="221"/>
                  </a:cubicBezTo>
                  <a:cubicBezTo>
                    <a:pt x="246" y="222"/>
                    <a:pt x="246" y="222"/>
                    <a:pt x="246" y="222"/>
                  </a:cubicBezTo>
                  <a:cubicBezTo>
                    <a:pt x="246" y="222"/>
                    <a:pt x="246" y="222"/>
                    <a:pt x="246" y="222"/>
                  </a:cubicBezTo>
                  <a:cubicBezTo>
                    <a:pt x="246" y="221"/>
                    <a:pt x="246" y="221"/>
                    <a:pt x="246" y="221"/>
                  </a:cubicBezTo>
                  <a:cubicBezTo>
                    <a:pt x="246" y="220"/>
                    <a:pt x="246" y="220"/>
                    <a:pt x="246" y="220"/>
                  </a:cubicBezTo>
                  <a:cubicBezTo>
                    <a:pt x="247" y="220"/>
                    <a:pt x="247" y="220"/>
                    <a:pt x="247" y="220"/>
                  </a:cubicBezTo>
                  <a:cubicBezTo>
                    <a:pt x="248" y="219"/>
                    <a:pt x="248" y="219"/>
                    <a:pt x="248" y="219"/>
                  </a:cubicBezTo>
                  <a:cubicBezTo>
                    <a:pt x="248" y="218"/>
                    <a:pt x="248" y="218"/>
                    <a:pt x="248" y="218"/>
                  </a:cubicBezTo>
                  <a:cubicBezTo>
                    <a:pt x="247" y="218"/>
                    <a:pt x="247" y="218"/>
                    <a:pt x="247" y="218"/>
                  </a:cubicBezTo>
                  <a:cubicBezTo>
                    <a:pt x="247" y="218"/>
                    <a:pt x="247" y="218"/>
                    <a:pt x="247" y="218"/>
                  </a:cubicBezTo>
                  <a:cubicBezTo>
                    <a:pt x="247" y="217"/>
                    <a:pt x="247" y="217"/>
                    <a:pt x="247" y="217"/>
                  </a:cubicBezTo>
                  <a:cubicBezTo>
                    <a:pt x="247" y="216"/>
                    <a:pt x="247" y="216"/>
                    <a:pt x="247" y="216"/>
                  </a:cubicBezTo>
                  <a:cubicBezTo>
                    <a:pt x="247" y="216"/>
                    <a:pt x="247" y="216"/>
                    <a:pt x="247" y="216"/>
                  </a:cubicBezTo>
                  <a:cubicBezTo>
                    <a:pt x="247" y="215"/>
                    <a:pt x="247" y="215"/>
                    <a:pt x="247" y="215"/>
                  </a:cubicBezTo>
                  <a:cubicBezTo>
                    <a:pt x="248" y="215"/>
                    <a:pt x="248" y="215"/>
                    <a:pt x="248" y="215"/>
                  </a:cubicBezTo>
                  <a:cubicBezTo>
                    <a:pt x="247" y="215"/>
                    <a:pt x="247" y="215"/>
                    <a:pt x="247" y="215"/>
                  </a:cubicBezTo>
                  <a:cubicBezTo>
                    <a:pt x="247" y="214"/>
                    <a:pt x="247" y="214"/>
                    <a:pt x="247" y="214"/>
                  </a:cubicBezTo>
                  <a:cubicBezTo>
                    <a:pt x="248" y="213"/>
                    <a:pt x="248" y="213"/>
                    <a:pt x="248" y="213"/>
                  </a:cubicBezTo>
                  <a:cubicBezTo>
                    <a:pt x="248" y="213"/>
                    <a:pt x="248" y="213"/>
                    <a:pt x="248" y="213"/>
                  </a:cubicBezTo>
                  <a:cubicBezTo>
                    <a:pt x="248" y="213"/>
                    <a:pt x="248" y="213"/>
                    <a:pt x="248" y="213"/>
                  </a:cubicBezTo>
                  <a:cubicBezTo>
                    <a:pt x="246" y="213"/>
                    <a:pt x="246" y="213"/>
                    <a:pt x="246" y="213"/>
                  </a:cubicBezTo>
                  <a:cubicBezTo>
                    <a:pt x="246" y="213"/>
                    <a:pt x="246" y="213"/>
                    <a:pt x="246" y="213"/>
                  </a:cubicBezTo>
                  <a:cubicBezTo>
                    <a:pt x="246" y="212"/>
                    <a:pt x="246" y="212"/>
                    <a:pt x="246" y="212"/>
                  </a:cubicBezTo>
                  <a:cubicBezTo>
                    <a:pt x="248" y="211"/>
                    <a:pt x="248" y="211"/>
                    <a:pt x="248" y="211"/>
                  </a:cubicBezTo>
                  <a:cubicBezTo>
                    <a:pt x="249" y="209"/>
                    <a:pt x="249" y="209"/>
                    <a:pt x="249" y="209"/>
                  </a:cubicBezTo>
                  <a:cubicBezTo>
                    <a:pt x="249" y="208"/>
                    <a:pt x="249" y="208"/>
                    <a:pt x="249" y="208"/>
                  </a:cubicBezTo>
                  <a:cubicBezTo>
                    <a:pt x="250" y="208"/>
                    <a:pt x="250" y="208"/>
                    <a:pt x="250" y="208"/>
                  </a:cubicBezTo>
                  <a:cubicBezTo>
                    <a:pt x="250" y="208"/>
                    <a:pt x="250" y="208"/>
                    <a:pt x="250" y="208"/>
                  </a:cubicBezTo>
                  <a:cubicBezTo>
                    <a:pt x="250" y="207"/>
                    <a:pt x="250" y="207"/>
                    <a:pt x="250" y="207"/>
                  </a:cubicBezTo>
                  <a:cubicBezTo>
                    <a:pt x="250" y="207"/>
                    <a:pt x="250" y="207"/>
                    <a:pt x="250" y="207"/>
                  </a:cubicBezTo>
                  <a:cubicBezTo>
                    <a:pt x="250" y="207"/>
                    <a:pt x="250" y="207"/>
                    <a:pt x="250" y="207"/>
                  </a:cubicBezTo>
                  <a:cubicBezTo>
                    <a:pt x="249" y="206"/>
                    <a:pt x="249" y="206"/>
                    <a:pt x="249" y="206"/>
                  </a:cubicBezTo>
                  <a:cubicBezTo>
                    <a:pt x="249" y="206"/>
                    <a:pt x="249" y="206"/>
                    <a:pt x="249" y="206"/>
                  </a:cubicBezTo>
                  <a:cubicBezTo>
                    <a:pt x="249" y="204"/>
                    <a:pt x="249" y="204"/>
                    <a:pt x="249" y="204"/>
                  </a:cubicBezTo>
                  <a:cubicBezTo>
                    <a:pt x="249" y="203"/>
                    <a:pt x="249" y="203"/>
                    <a:pt x="249" y="203"/>
                  </a:cubicBezTo>
                  <a:cubicBezTo>
                    <a:pt x="249" y="202"/>
                    <a:pt x="249" y="202"/>
                    <a:pt x="249" y="202"/>
                  </a:cubicBezTo>
                  <a:cubicBezTo>
                    <a:pt x="250" y="202"/>
                    <a:pt x="250" y="202"/>
                    <a:pt x="250" y="202"/>
                  </a:cubicBezTo>
                  <a:cubicBezTo>
                    <a:pt x="250" y="202"/>
                    <a:pt x="250" y="202"/>
                    <a:pt x="250" y="202"/>
                  </a:cubicBezTo>
                  <a:cubicBezTo>
                    <a:pt x="251" y="202"/>
                    <a:pt x="251" y="202"/>
                    <a:pt x="251" y="202"/>
                  </a:cubicBezTo>
                  <a:cubicBezTo>
                    <a:pt x="251" y="201"/>
                    <a:pt x="251" y="201"/>
                    <a:pt x="251" y="201"/>
                  </a:cubicBezTo>
                  <a:cubicBezTo>
                    <a:pt x="251" y="201"/>
                    <a:pt x="251" y="201"/>
                    <a:pt x="251" y="201"/>
                  </a:cubicBezTo>
                  <a:cubicBezTo>
                    <a:pt x="252" y="201"/>
                    <a:pt x="252" y="201"/>
                    <a:pt x="252" y="201"/>
                  </a:cubicBezTo>
                  <a:cubicBezTo>
                    <a:pt x="252" y="201"/>
                    <a:pt x="252" y="201"/>
                    <a:pt x="252" y="201"/>
                  </a:cubicBezTo>
                  <a:cubicBezTo>
                    <a:pt x="253" y="201"/>
                    <a:pt x="253" y="201"/>
                    <a:pt x="253" y="201"/>
                  </a:cubicBezTo>
                  <a:cubicBezTo>
                    <a:pt x="254" y="201"/>
                    <a:pt x="254" y="201"/>
                    <a:pt x="254" y="201"/>
                  </a:cubicBezTo>
                  <a:cubicBezTo>
                    <a:pt x="256" y="202"/>
                    <a:pt x="256" y="202"/>
                    <a:pt x="256" y="202"/>
                  </a:cubicBezTo>
                  <a:cubicBezTo>
                    <a:pt x="258" y="203"/>
                    <a:pt x="258" y="203"/>
                    <a:pt x="258" y="203"/>
                  </a:cubicBezTo>
                  <a:cubicBezTo>
                    <a:pt x="259" y="203"/>
                    <a:pt x="259" y="203"/>
                    <a:pt x="259" y="203"/>
                  </a:cubicBezTo>
                  <a:cubicBezTo>
                    <a:pt x="259" y="203"/>
                    <a:pt x="259" y="203"/>
                    <a:pt x="259" y="203"/>
                  </a:cubicBezTo>
                  <a:cubicBezTo>
                    <a:pt x="258" y="204"/>
                    <a:pt x="258" y="204"/>
                    <a:pt x="258" y="204"/>
                  </a:cubicBezTo>
                  <a:cubicBezTo>
                    <a:pt x="259" y="204"/>
                    <a:pt x="259" y="204"/>
                    <a:pt x="259" y="204"/>
                  </a:cubicBezTo>
                  <a:cubicBezTo>
                    <a:pt x="260" y="203"/>
                    <a:pt x="260" y="203"/>
                    <a:pt x="260" y="203"/>
                  </a:cubicBezTo>
                  <a:cubicBezTo>
                    <a:pt x="261" y="203"/>
                    <a:pt x="261" y="203"/>
                    <a:pt x="261" y="203"/>
                  </a:cubicBezTo>
                  <a:cubicBezTo>
                    <a:pt x="262" y="203"/>
                    <a:pt x="262" y="203"/>
                    <a:pt x="262" y="203"/>
                  </a:cubicBezTo>
                  <a:cubicBezTo>
                    <a:pt x="262" y="203"/>
                    <a:pt x="262" y="203"/>
                    <a:pt x="262" y="203"/>
                  </a:cubicBezTo>
                  <a:cubicBezTo>
                    <a:pt x="263" y="204"/>
                    <a:pt x="263" y="204"/>
                    <a:pt x="263" y="204"/>
                  </a:cubicBezTo>
                  <a:cubicBezTo>
                    <a:pt x="263" y="203"/>
                    <a:pt x="263" y="203"/>
                    <a:pt x="263" y="203"/>
                  </a:cubicBezTo>
                  <a:cubicBezTo>
                    <a:pt x="264" y="204"/>
                    <a:pt x="264" y="204"/>
                    <a:pt x="264" y="204"/>
                  </a:cubicBezTo>
                  <a:cubicBezTo>
                    <a:pt x="264" y="203"/>
                    <a:pt x="264" y="203"/>
                    <a:pt x="264" y="203"/>
                  </a:cubicBezTo>
                  <a:cubicBezTo>
                    <a:pt x="265" y="203"/>
                    <a:pt x="265" y="203"/>
                    <a:pt x="265" y="203"/>
                  </a:cubicBezTo>
                  <a:cubicBezTo>
                    <a:pt x="266" y="203"/>
                    <a:pt x="266" y="203"/>
                    <a:pt x="266" y="203"/>
                  </a:cubicBezTo>
                  <a:cubicBezTo>
                    <a:pt x="268" y="204"/>
                    <a:pt x="268" y="204"/>
                    <a:pt x="268" y="204"/>
                  </a:cubicBezTo>
                  <a:cubicBezTo>
                    <a:pt x="268" y="205"/>
                    <a:pt x="268" y="205"/>
                    <a:pt x="268" y="205"/>
                  </a:cubicBezTo>
                  <a:cubicBezTo>
                    <a:pt x="269" y="205"/>
                    <a:pt x="269" y="205"/>
                    <a:pt x="269" y="205"/>
                  </a:cubicBezTo>
                  <a:cubicBezTo>
                    <a:pt x="270" y="205"/>
                    <a:pt x="270" y="205"/>
                    <a:pt x="270" y="205"/>
                  </a:cubicBezTo>
                  <a:cubicBezTo>
                    <a:pt x="270" y="207"/>
                    <a:pt x="270" y="207"/>
                    <a:pt x="270" y="207"/>
                  </a:cubicBezTo>
                  <a:cubicBezTo>
                    <a:pt x="269" y="207"/>
                    <a:pt x="269" y="207"/>
                    <a:pt x="269" y="207"/>
                  </a:cubicBezTo>
                  <a:cubicBezTo>
                    <a:pt x="269" y="208"/>
                    <a:pt x="269" y="208"/>
                    <a:pt x="269" y="208"/>
                  </a:cubicBezTo>
                  <a:cubicBezTo>
                    <a:pt x="270" y="207"/>
                    <a:pt x="270" y="207"/>
                    <a:pt x="270" y="207"/>
                  </a:cubicBezTo>
                  <a:cubicBezTo>
                    <a:pt x="271" y="208"/>
                    <a:pt x="271" y="208"/>
                    <a:pt x="271" y="208"/>
                  </a:cubicBezTo>
                  <a:cubicBezTo>
                    <a:pt x="271" y="209"/>
                    <a:pt x="271" y="209"/>
                    <a:pt x="271" y="209"/>
                  </a:cubicBezTo>
                  <a:cubicBezTo>
                    <a:pt x="270" y="209"/>
                    <a:pt x="270" y="209"/>
                    <a:pt x="270" y="209"/>
                  </a:cubicBezTo>
                  <a:cubicBezTo>
                    <a:pt x="271" y="210"/>
                    <a:pt x="271" y="210"/>
                    <a:pt x="271" y="210"/>
                  </a:cubicBezTo>
                  <a:cubicBezTo>
                    <a:pt x="272" y="209"/>
                    <a:pt x="272" y="209"/>
                    <a:pt x="272" y="209"/>
                  </a:cubicBezTo>
                  <a:cubicBezTo>
                    <a:pt x="272" y="210"/>
                    <a:pt x="272" y="210"/>
                    <a:pt x="272" y="210"/>
                  </a:cubicBezTo>
                  <a:cubicBezTo>
                    <a:pt x="272" y="211"/>
                    <a:pt x="272" y="211"/>
                    <a:pt x="272" y="211"/>
                  </a:cubicBezTo>
                  <a:cubicBezTo>
                    <a:pt x="272" y="210"/>
                    <a:pt x="272" y="210"/>
                    <a:pt x="272" y="210"/>
                  </a:cubicBezTo>
                  <a:cubicBezTo>
                    <a:pt x="271" y="211"/>
                    <a:pt x="271" y="211"/>
                    <a:pt x="271" y="211"/>
                  </a:cubicBezTo>
                  <a:cubicBezTo>
                    <a:pt x="270" y="211"/>
                    <a:pt x="270" y="211"/>
                    <a:pt x="270" y="211"/>
                  </a:cubicBezTo>
                  <a:cubicBezTo>
                    <a:pt x="272" y="212"/>
                    <a:pt x="272" y="212"/>
                    <a:pt x="272" y="212"/>
                  </a:cubicBezTo>
                  <a:cubicBezTo>
                    <a:pt x="272" y="213"/>
                    <a:pt x="272" y="213"/>
                    <a:pt x="272" y="213"/>
                  </a:cubicBezTo>
                  <a:cubicBezTo>
                    <a:pt x="272" y="212"/>
                    <a:pt x="272" y="212"/>
                    <a:pt x="272" y="212"/>
                  </a:cubicBezTo>
                  <a:cubicBezTo>
                    <a:pt x="272" y="213"/>
                    <a:pt x="272" y="213"/>
                    <a:pt x="272" y="213"/>
                  </a:cubicBezTo>
                  <a:cubicBezTo>
                    <a:pt x="273" y="212"/>
                    <a:pt x="273" y="212"/>
                    <a:pt x="273" y="212"/>
                  </a:cubicBezTo>
                  <a:cubicBezTo>
                    <a:pt x="274" y="213"/>
                    <a:pt x="274" y="213"/>
                    <a:pt x="274" y="213"/>
                  </a:cubicBezTo>
                  <a:cubicBezTo>
                    <a:pt x="275" y="213"/>
                    <a:pt x="275" y="213"/>
                    <a:pt x="275" y="213"/>
                  </a:cubicBezTo>
                  <a:cubicBezTo>
                    <a:pt x="275" y="214"/>
                    <a:pt x="275" y="214"/>
                    <a:pt x="275" y="214"/>
                  </a:cubicBezTo>
                  <a:cubicBezTo>
                    <a:pt x="276" y="213"/>
                    <a:pt x="276" y="213"/>
                    <a:pt x="276" y="213"/>
                  </a:cubicBezTo>
                  <a:cubicBezTo>
                    <a:pt x="277" y="214"/>
                    <a:pt x="277" y="214"/>
                    <a:pt x="277" y="214"/>
                  </a:cubicBezTo>
                  <a:cubicBezTo>
                    <a:pt x="277" y="215"/>
                    <a:pt x="277" y="215"/>
                    <a:pt x="277" y="215"/>
                  </a:cubicBezTo>
                  <a:cubicBezTo>
                    <a:pt x="278" y="216"/>
                    <a:pt x="278" y="216"/>
                    <a:pt x="278" y="216"/>
                  </a:cubicBezTo>
                  <a:cubicBezTo>
                    <a:pt x="279" y="215"/>
                    <a:pt x="279" y="215"/>
                    <a:pt x="279" y="215"/>
                  </a:cubicBezTo>
                  <a:cubicBezTo>
                    <a:pt x="279" y="214"/>
                    <a:pt x="279" y="214"/>
                    <a:pt x="279" y="214"/>
                  </a:cubicBezTo>
                  <a:cubicBezTo>
                    <a:pt x="280" y="214"/>
                    <a:pt x="280" y="214"/>
                    <a:pt x="280" y="214"/>
                  </a:cubicBezTo>
                  <a:cubicBezTo>
                    <a:pt x="280" y="215"/>
                    <a:pt x="280" y="215"/>
                    <a:pt x="280" y="215"/>
                  </a:cubicBezTo>
                  <a:cubicBezTo>
                    <a:pt x="279" y="216"/>
                    <a:pt x="279" y="216"/>
                    <a:pt x="279" y="216"/>
                  </a:cubicBezTo>
                  <a:cubicBezTo>
                    <a:pt x="278" y="217"/>
                    <a:pt x="278" y="217"/>
                    <a:pt x="278" y="217"/>
                  </a:cubicBezTo>
                  <a:cubicBezTo>
                    <a:pt x="277" y="218"/>
                    <a:pt x="277" y="218"/>
                    <a:pt x="277" y="218"/>
                  </a:cubicBezTo>
                  <a:cubicBezTo>
                    <a:pt x="278" y="220"/>
                    <a:pt x="278" y="220"/>
                    <a:pt x="278" y="220"/>
                  </a:cubicBezTo>
                  <a:cubicBezTo>
                    <a:pt x="277" y="220"/>
                    <a:pt x="277" y="220"/>
                    <a:pt x="277" y="220"/>
                  </a:cubicBezTo>
                  <a:cubicBezTo>
                    <a:pt x="277" y="219"/>
                    <a:pt x="277" y="219"/>
                    <a:pt x="277" y="219"/>
                  </a:cubicBezTo>
                  <a:cubicBezTo>
                    <a:pt x="277" y="220"/>
                    <a:pt x="277" y="220"/>
                    <a:pt x="277" y="220"/>
                  </a:cubicBezTo>
                  <a:cubicBezTo>
                    <a:pt x="276" y="221"/>
                    <a:pt x="276" y="221"/>
                    <a:pt x="276" y="221"/>
                  </a:cubicBezTo>
                  <a:cubicBezTo>
                    <a:pt x="274" y="221"/>
                    <a:pt x="274" y="221"/>
                    <a:pt x="274" y="221"/>
                  </a:cubicBezTo>
                  <a:cubicBezTo>
                    <a:pt x="272" y="220"/>
                    <a:pt x="272" y="220"/>
                    <a:pt x="272" y="220"/>
                  </a:cubicBezTo>
                  <a:cubicBezTo>
                    <a:pt x="274" y="221"/>
                    <a:pt x="274" y="221"/>
                    <a:pt x="274" y="221"/>
                  </a:cubicBezTo>
                  <a:cubicBezTo>
                    <a:pt x="276" y="221"/>
                    <a:pt x="276" y="221"/>
                    <a:pt x="276" y="221"/>
                  </a:cubicBezTo>
                  <a:cubicBezTo>
                    <a:pt x="277" y="222"/>
                    <a:pt x="277" y="222"/>
                    <a:pt x="277" y="222"/>
                  </a:cubicBezTo>
                  <a:cubicBezTo>
                    <a:pt x="277" y="224"/>
                    <a:pt x="277" y="224"/>
                    <a:pt x="277" y="224"/>
                  </a:cubicBezTo>
                  <a:cubicBezTo>
                    <a:pt x="276" y="225"/>
                    <a:pt x="276" y="225"/>
                    <a:pt x="276" y="225"/>
                  </a:cubicBezTo>
                  <a:cubicBezTo>
                    <a:pt x="276" y="225"/>
                    <a:pt x="276" y="225"/>
                    <a:pt x="276" y="225"/>
                  </a:cubicBezTo>
                  <a:cubicBezTo>
                    <a:pt x="275" y="226"/>
                    <a:pt x="275" y="226"/>
                    <a:pt x="275" y="226"/>
                  </a:cubicBezTo>
                  <a:cubicBezTo>
                    <a:pt x="275" y="226"/>
                    <a:pt x="275" y="226"/>
                    <a:pt x="275" y="226"/>
                  </a:cubicBezTo>
                  <a:cubicBezTo>
                    <a:pt x="276" y="228"/>
                    <a:pt x="276" y="228"/>
                    <a:pt x="276" y="228"/>
                  </a:cubicBezTo>
                  <a:cubicBezTo>
                    <a:pt x="277" y="228"/>
                    <a:pt x="277" y="228"/>
                    <a:pt x="277" y="228"/>
                  </a:cubicBezTo>
                  <a:cubicBezTo>
                    <a:pt x="277" y="228"/>
                    <a:pt x="277" y="228"/>
                    <a:pt x="277" y="228"/>
                  </a:cubicBezTo>
                  <a:cubicBezTo>
                    <a:pt x="275" y="228"/>
                    <a:pt x="275" y="228"/>
                    <a:pt x="275" y="228"/>
                  </a:cubicBezTo>
                  <a:cubicBezTo>
                    <a:pt x="276" y="229"/>
                    <a:pt x="276" y="229"/>
                    <a:pt x="276" y="229"/>
                  </a:cubicBezTo>
                  <a:cubicBezTo>
                    <a:pt x="277" y="230"/>
                    <a:pt x="277" y="230"/>
                    <a:pt x="277" y="230"/>
                  </a:cubicBezTo>
                  <a:cubicBezTo>
                    <a:pt x="277" y="230"/>
                    <a:pt x="277" y="230"/>
                    <a:pt x="277" y="230"/>
                  </a:cubicBezTo>
                  <a:cubicBezTo>
                    <a:pt x="277" y="229"/>
                    <a:pt x="277" y="229"/>
                    <a:pt x="277" y="229"/>
                  </a:cubicBezTo>
                  <a:cubicBezTo>
                    <a:pt x="278" y="229"/>
                    <a:pt x="278" y="229"/>
                    <a:pt x="278" y="229"/>
                  </a:cubicBezTo>
                  <a:cubicBezTo>
                    <a:pt x="279" y="229"/>
                    <a:pt x="279" y="229"/>
                    <a:pt x="279" y="229"/>
                  </a:cubicBezTo>
                  <a:cubicBezTo>
                    <a:pt x="279" y="230"/>
                    <a:pt x="279" y="230"/>
                    <a:pt x="279" y="230"/>
                  </a:cubicBezTo>
                  <a:cubicBezTo>
                    <a:pt x="279" y="231"/>
                    <a:pt x="279" y="231"/>
                    <a:pt x="279" y="231"/>
                  </a:cubicBezTo>
                  <a:cubicBezTo>
                    <a:pt x="279" y="232"/>
                    <a:pt x="279" y="232"/>
                    <a:pt x="279" y="232"/>
                  </a:cubicBezTo>
                  <a:cubicBezTo>
                    <a:pt x="278" y="233"/>
                    <a:pt x="278" y="233"/>
                    <a:pt x="278" y="233"/>
                  </a:cubicBezTo>
                  <a:cubicBezTo>
                    <a:pt x="278" y="234"/>
                    <a:pt x="278" y="234"/>
                    <a:pt x="278" y="234"/>
                  </a:cubicBezTo>
                  <a:cubicBezTo>
                    <a:pt x="277" y="235"/>
                    <a:pt x="277" y="235"/>
                    <a:pt x="277" y="235"/>
                  </a:cubicBezTo>
                  <a:cubicBezTo>
                    <a:pt x="278" y="235"/>
                    <a:pt x="278" y="235"/>
                    <a:pt x="278" y="235"/>
                  </a:cubicBezTo>
                  <a:cubicBezTo>
                    <a:pt x="279" y="232"/>
                    <a:pt x="279" y="232"/>
                    <a:pt x="279" y="232"/>
                  </a:cubicBezTo>
                  <a:cubicBezTo>
                    <a:pt x="280" y="231"/>
                    <a:pt x="280" y="231"/>
                    <a:pt x="280" y="231"/>
                  </a:cubicBezTo>
                  <a:cubicBezTo>
                    <a:pt x="281" y="231"/>
                    <a:pt x="281" y="231"/>
                    <a:pt x="281" y="231"/>
                  </a:cubicBezTo>
                  <a:cubicBezTo>
                    <a:pt x="281" y="232"/>
                    <a:pt x="281" y="232"/>
                    <a:pt x="281" y="232"/>
                  </a:cubicBezTo>
                  <a:cubicBezTo>
                    <a:pt x="281" y="234"/>
                    <a:pt x="281" y="234"/>
                    <a:pt x="281" y="234"/>
                  </a:cubicBezTo>
                  <a:cubicBezTo>
                    <a:pt x="280" y="234"/>
                    <a:pt x="280" y="234"/>
                    <a:pt x="280" y="234"/>
                  </a:cubicBezTo>
                  <a:cubicBezTo>
                    <a:pt x="281" y="235"/>
                    <a:pt x="281" y="235"/>
                    <a:pt x="281" y="235"/>
                  </a:cubicBezTo>
                  <a:cubicBezTo>
                    <a:pt x="280" y="236"/>
                    <a:pt x="280" y="236"/>
                    <a:pt x="280" y="236"/>
                  </a:cubicBezTo>
                  <a:cubicBezTo>
                    <a:pt x="281" y="235"/>
                    <a:pt x="281" y="235"/>
                    <a:pt x="281" y="235"/>
                  </a:cubicBezTo>
                  <a:cubicBezTo>
                    <a:pt x="281" y="234"/>
                    <a:pt x="281" y="234"/>
                    <a:pt x="281" y="234"/>
                  </a:cubicBezTo>
                  <a:cubicBezTo>
                    <a:pt x="282" y="233"/>
                    <a:pt x="282" y="233"/>
                    <a:pt x="282" y="233"/>
                  </a:cubicBezTo>
                  <a:cubicBezTo>
                    <a:pt x="283" y="233"/>
                    <a:pt x="283" y="233"/>
                    <a:pt x="283" y="233"/>
                  </a:cubicBezTo>
                  <a:cubicBezTo>
                    <a:pt x="284" y="232"/>
                    <a:pt x="284" y="232"/>
                    <a:pt x="284" y="232"/>
                  </a:cubicBezTo>
                  <a:cubicBezTo>
                    <a:pt x="284" y="232"/>
                    <a:pt x="284" y="232"/>
                    <a:pt x="284" y="232"/>
                  </a:cubicBezTo>
                  <a:cubicBezTo>
                    <a:pt x="285" y="233"/>
                    <a:pt x="285" y="233"/>
                    <a:pt x="285" y="233"/>
                  </a:cubicBezTo>
                  <a:cubicBezTo>
                    <a:pt x="285" y="232"/>
                    <a:pt x="285" y="232"/>
                    <a:pt x="285" y="232"/>
                  </a:cubicBezTo>
                  <a:cubicBezTo>
                    <a:pt x="286" y="232"/>
                    <a:pt x="286" y="232"/>
                    <a:pt x="286" y="232"/>
                  </a:cubicBezTo>
                  <a:cubicBezTo>
                    <a:pt x="286" y="231"/>
                    <a:pt x="286" y="231"/>
                    <a:pt x="286" y="231"/>
                  </a:cubicBezTo>
                  <a:cubicBezTo>
                    <a:pt x="286" y="231"/>
                    <a:pt x="286" y="231"/>
                    <a:pt x="286" y="231"/>
                  </a:cubicBezTo>
                  <a:cubicBezTo>
                    <a:pt x="288" y="230"/>
                    <a:pt x="288" y="230"/>
                    <a:pt x="288" y="230"/>
                  </a:cubicBezTo>
                  <a:cubicBezTo>
                    <a:pt x="288" y="230"/>
                    <a:pt x="288" y="230"/>
                    <a:pt x="288" y="230"/>
                  </a:cubicBezTo>
                  <a:cubicBezTo>
                    <a:pt x="288" y="232"/>
                    <a:pt x="288" y="232"/>
                    <a:pt x="288" y="232"/>
                  </a:cubicBezTo>
                  <a:cubicBezTo>
                    <a:pt x="288" y="233"/>
                    <a:pt x="288" y="233"/>
                    <a:pt x="288" y="233"/>
                  </a:cubicBezTo>
                  <a:cubicBezTo>
                    <a:pt x="289" y="231"/>
                    <a:pt x="289" y="231"/>
                    <a:pt x="289" y="231"/>
                  </a:cubicBezTo>
                  <a:cubicBezTo>
                    <a:pt x="289" y="230"/>
                    <a:pt x="289" y="230"/>
                    <a:pt x="289" y="230"/>
                  </a:cubicBezTo>
                  <a:cubicBezTo>
                    <a:pt x="289" y="230"/>
                    <a:pt x="289" y="230"/>
                    <a:pt x="289" y="230"/>
                  </a:cubicBezTo>
                  <a:cubicBezTo>
                    <a:pt x="289" y="230"/>
                    <a:pt x="289" y="230"/>
                    <a:pt x="289" y="230"/>
                  </a:cubicBezTo>
                  <a:cubicBezTo>
                    <a:pt x="290" y="229"/>
                    <a:pt x="290" y="229"/>
                    <a:pt x="290" y="229"/>
                  </a:cubicBezTo>
                  <a:cubicBezTo>
                    <a:pt x="290" y="229"/>
                    <a:pt x="290" y="229"/>
                    <a:pt x="290" y="229"/>
                  </a:cubicBezTo>
                  <a:cubicBezTo>
                    <a:pt x="291" y="228"/>
                    <a:pt x="291" y="228"/>
                    <a:pt x="291" y="228"/>
                  </a:cubicBezTo>
                  <a:cubicBezTo>
                    <a:pt x="291" y="227"/>
                    <a:pt x="291" y="227"/>
                    <a:pt x="291" y="227"/>
                  </a:cubicBezTo>
                  <a:cubicBezTo>
                    <a:pt x="292" y="227"/>
                    <a:pt x="292" y="227"/>
                    <a:pt x="292" y="227"/>
                  </a:cubicBezTo>
                  <a:cubicBezTo>
                    <a:pt x="292" y="226"/>
                    <a:pt x="292" y="226"/>
                    <a:pt x="292" y="226"/>
                  </a:cubicBezTo>
                  <a:cubicBezTo>
                    <a:pt x="293" y="226"/>
                    <a:pt x="293" y="226"/>
                    <a:pt x="293" y="226"/>
                  </a:cubicBezTo>
                  <a:cubicBezTo>
                    <a:pt x="293" y="227"/>
                    <a:pt x="293" y="227"/>
                    <a:pt x="293" y="227"/>
                  </a:cubicBezTo>
                  <a:cubicBezTo>
                    <a:pt x="293" y="226"/>
                    <a:pt x="293" y="226"/>
                    <a:pt x="293" y="226"/>
                  </a:cubicBezTo>
                  <a:cubicBezTo>
                    <a:pt x="293" y="226"/>
                    <a:pt x="293" y="226"/>
                    <a:pt x="293" y="226"/>
                  </a:cubicBezTo>
                  <a:cubicBezTo>
                    <a:pt x="292" y="226"/>
                    <a:pt x="292" y="226"/>
                    <a:pt x="292" y="226"/>
                  </a:cubicBezTo>
                  <a:cubicBezTo>
                    <a:pt x="292" y="225"/>
                    <a:pt x="292" y="225"/>
                    <a:pt x="292" y="225"/>
                  </a:cubicBezTo>
                  <a:cubicBezTo>
                    <a:pt x="293" y="224"/>
                    <a:pt x="293" y="224"/>
                    <a:pt x="293" y="224"/>
                  </a:cubicBezTo>
                  <a:cubicBezTo>
                    <a:pt x="293" y="224"/>
                    <a:pt x="293" y="224"/>
                    <a:pt x="293" y="224"/>
                  </a:cubicBezTo>
                  <a:cubicBezTo>
                    <a:pt x="294" y="224"/>
                    <a:pt x="294" y="224"/>
                    <a:pt x="294" y="224"/>
                  </a:cubicBezTo>
                  <a:cubicBezTo>
                    <a:pt x="294" y="223"/>
                    <a:pt x="294" y="223"/>
                    <a:pt x="294" y="223"/>
                  </a:cubicBezTo>
                  <a:cubicBezTo>
                    <a:pt x="294" y="223"/>
                    <a:pt x="294" y="223"/>
                    <a:pt x="294" y="223"/>
                  </a:cubicBezTo>
                  <a:cubicBezTo>
                    <a:pt x="294" y="222"/>
                    <a:pt x="294" y="222"/>
                    <a:pt x="294" y="222"/>
                  </a:cubicBezTo>
                  <a:cubicBezTo>
                    <a:pt x="295" y="222"/>
                    <a:pt x="295" y="222"/>
                    <a:pt x="295" y="222"/>
                  </a:cubicBezTo>
                  <a:cubicBezTo>
                    <a:pt x="296" y="221"/>
                    <a:pt x="296" y="221"/>
                    <a:pt x="296" y="221"/>
                  </a:cubicBezTo>
                  <a:cubicBezTo>
                    <a:pt x="295" y="220"/>
                    <a:pt x="295" y="220"/>
                    <a:pt x="295" y="220"/>
                  </a:cubicBezTo>
                  <a:cubicBezTo>
                    <a:pt x="296" y="219"/>
                    <a:pt x="296" y="219"/>
                    <a:pt x="296" y="219"/>
                  </a:cubicBezTo>
                  <a:cubicBezTo>
                    <a:pt x="297" y="219"/>
                    <a:pt x="297" y="219"/>
                    <a:pt x="297" y="219"/>
                  </a:cubicBezTo>
                  <a:cubicBezTo>
                    <a:pt x="298" y="219"/>
                    <a:pt x="298" y="219"/>
                    <a:pt x="298" y="219"/>
                  </a:cubicBezTo>
                  <a:cubicBezTo>
                    <a:pt x="297" y="220"/>
                    <a:pt x="297" y="220"/>
                    <a:pt x="297" y="220"/>
                  </a:cubicBezTo>
                  <a:cubicBezTo>
                    <a:pt x="298" y="220"/>
                    <a:pt x="298" y="220"/>
                    <a:pt x="298" y="220"/>
                  </a:cubicBezTo>
                  <a:cubicBezTo>
                    <a:pt x="298" y="220"/>
                    <a:pt x="298" y="220"/>
                    <a:pt x="298" y="220"/>
                  </a:cubicBezTo>
                  <a:cubicBezTo>
                    <a:pt x="297" y="220"/>
                    <a:pt x="297" y="220"/>
                    <a:pt x="297" y="220"/>
                  </a:cubicBezTo>
                  <a:cubicBezTo>
                    <a:pt x="297" y="221"/>
                    <a:pt x="297" y="221"/>
                    <a:pt x="297" y="221"/>
                  </a:cubicBezTo>
                  <a:cubicBezTo>
                    <a:pt x="298" y="221"/>
                    <a:pt x="298" y="221"/>
                    <a:pt x="298" y="221"/>
                  </a:cubicBezTo>
                  <a:cubicBezTo>
                    <a:pt x="297" y="222"/>
                    <a:pt x="297" y="222"/>
                    <a:pt x="297" y="222"/>
                  </a:cubicBezTo>
                  <a:cubicBezTo>
                    <a:pt x="297" y="222"/>
                    <a:pt x="297" y="222"/>
                    <a:pt x="297" y="222"/>
                  </a:cubicBezTo>
                  <a:cubicBezTo>
                    <a:pt x="297" y="222"/>
                    <a:pt x="297" y="222"/>
                    <a:pt x="297" y="222"/>
                  </a:cubicBezTo>
                  <a:cubicBezTo>
                    <a:pt x="297" y="222"/>
                    <a:pt x="297" y="222"/>
                    <a:pt x="297" y="222"/>
                  </a:cubicBezTo>
                  <a:cubicBezTo>
                    <a:pt x="298" y="222"/>
                    <a:pt x="298" y="222"/>
                    <a:pt x="298" y="222"/>
                  </a:cubicBezTo>
                  <a:cubicBezTo>
                    <a:pt x="298" y="223"/>
                    <a:pt x="298" y="223"/>
                    <a:pt x="298" y="223"/>
                  </a:cubicBezTo>
                  <a:cubicBezTo>
                    <a:pt x="297" y="223"/>
                    <a:pt x="297" y="223"/>
                    <a:pt x="297" y="223"/>
                  </a:cubicBezTo>
                  <a:cubicBezTo>
                    <a:pt x="298" y="223"/>
                    <a:pt x="298" y="223"/>
                    <a:pt x="298" y="223"/>
                  </a:cubicBezTo>
                  <a:cubicBezTo>
                    <a:pt x="298" y="224"/>
                    <a:pt x="298" y="224"/>
                    <a:pt x="298" y="224"/>
                  </a:cubicBezTo>
                  <a:cubicBezTo>
                    <a:pt x="297" y="224"/>
                    <a:pt x="297" y="224"/>
                    <a:pt x="297" y="224"/>
                  </a:cubicBezTo>
                  <a:cubicBezTo>
                    <a:pt x="298" y="225"/>
                    <a:pt x="298" y="225"/>
                    <a:pt x="298" y="225"/>
                  </a:cubicBezTo>
                  <a:cubicBezTo>
                    <a:pt x="298" y="226"/>
                    <a:pt x="298" y="226"/>
                    <a:pt x="298" y="226"/>
                  </a:cubicBezTo>
                  <a:cubicBezTo>
                    <a:pt x="299" y="227"/>
                    <a:pt x="299" y="227"/>
                    <a:pt x="299" y="227"/>
                  </a:cubicBezTo>
                  <a:cubicBezTo>
                    <a:pt x="298" y="227"/>
                    <a:pt x="298" y="227"/>
                    <a:pt x="298" y="227"/>
                  </a:cubicBezTo>
                  <a:cubicBezTo>
                    <a:pt x="298" y="227"/>
                    <a:pt x="298" y="227"/>
                    <a:pt x="298" y="227"/>
                  </a:cubicBezTo>
                  <a:cubicBezTo>
                    <a:pt x="297" y="227"/>
                    <a:pt x="297" y="227"/>
                    <a:pt x="297" y="227"/>
                  </a:cubicBezTo>
                  <a:cubicBezTo>
                    <a:pt x="298" y="228"/>
                    <a:pt x="298" y="228"/>
                    <a:pt x="298" y="228"/>
                  </a:cubicBezTo>
                  <a:cubicBezTo>
                    <a:pt x="298" y="228"/>
                    <a:pt x="298" y="228"/>
                    <a:pt x="298" y="228"/>
                  </a:cubicBezTo>
                  <a:cubicBezTo>
                    <a:pt x="298" y="228"/>
                    <a:pt x="298" y="228"/>
                    <a:pt x="298" y="228"/>
                  </a:cubicBezTo>
                  <a:cubicBezTo>
                    <a:pt x="299" y="227"/>
                    <a:pt x="299" y="227"/>
                    <a:pt x="299" y="227"/>
                  </a:cubicBezTo>
                  <a:cubicBezTo>
                    <a:pt x="299" y="228"/>
                    <a:pt x="299" y="228"/>
                    <a:pt x="299" y="228"/>
                  </a:cubicBezTo>
                  <a:cubicBezTo>
                    <a:pt x="300" y="228"/>
                    <a:pt x="300" y="228"/>
                    <a:pt x="300" y="228"/>
                  </a:cubicBezTo>
                  <a:cubicBezTo>
                    <a:pt x="299" y="229"/>
                    <a:pt x="299" y="229"/>
                    <a:pt x="299" y="229"/>
                  </a:cubicBezTo>
                  <a:cubicBezTo>
                    <a:pt x="298" y="230"/>
                    <a:pt x="298" y="230"/>
                    <a:pt x="298" y="230"/>
                  </a:cubicBezTo>
                  <a:cubicBezTo>
                    <a:pt x="297" y="229"/>
                    <a:pt x="297" y="229"/>
                    <a:pt x="297" y="229"/>
                  </a:cubicBezTo>
                  <a:cubicBezTo>
                    <a:pt x="297" y="230"/>
                    <a:pt x="297" y="230"/>
                    <a:pt x="297" y="230"/>
                  </a:cubicBezTo>
                  <a:cubicBezTo>
                    <a:pt x="297" y="230"/>
                    <a:pt x="297" y="230"/>
                    <a:pt x="297" y="230"/>
                  </a:cubicBezTo>
                  <a:cubicBezTo>
                    <a:pt x="299" y="230"/>
                    <a:pt x="299" y="230"/>
                    <a:pt x="299" y="230"/>
                  </a:cubicBezTo>
                  <a:cubicBezTo>
                    <a:pt x="300" y="230"/>
                    <a:pt x="300" y="230"/>
                    <a:pt x="300" y="230"/>
                  </a:cubicBezTo>
                  <a:cubicBezTo>
                    <a:pt x="300" y="231"/>
                    <a:pt x="300" y="231"/>
                    <a:pt x="300" y="231"/>
                  </a:cubicBezTo>
                  <a:cubicBezTo>
                    <a:pt x="299" y="231"/>
                    <a:pt x="299" y="231"/>
                    <a:pt x="299" y="231"/>
                  </a:cubicBezTo>
                  <a:cubicBezTo>
                    <a:pt x="300" y="232"/>
                    <a:pt x="300" y="232"/>
                    <a:pt x="300" y="232"/>
                  </a:cubicBezTo>
                  <a:cubicBezTo>
                    <a:pt x="301" y="231"/>
                    <a:pt x="301" y="231"/>
                    <a:pt x="301" y="231"/>
                  </a:cubicBezTo>
                  <a:cubicBezTo>
                    <a:pt x="301" y="232"/>
                    <a:pt x="301" y="232"/>
                    <a:pt x="301" y="232"/>
                  </a:cubicBezTo>
                  <a:cubicBezTo>
                    <a:pt x="300" y="233"/>
                    <a:pt x="300" y="233"/>
                    <a:pt x="300" y="233"/>
                  </a:cubicBezTo>
                  <a:cubicBezTo>
                    <a:pt x="298" y="233"/>
                    <a:pt x="298" y="233"/>
                    <a:pt x="298" y="233"/>
                  </a:cubicBezTo>
                  <a:cubicBezTo>
                    <a:pt x="298" y="233"/>
                    <a:pt x="298" y="233"/>
                    <a:pt x="298" y="233"/>
                  </a:cubicBezTo>
                  <a:cubicBezTo>
                    <a:pt x="297" y="233"/>
                    <a:pt x="297" y="233"/>
                    <a:pt x="297" y="233"/>
                  </a:cubicBezTo>
                  <a:cubicBezTo>
                    <a:pt x="298" y="234"/>
                    <a:pt x="298" y="234"/>
                    <a:pt x="298" y="234"/>
                  </a:cubicBezTo>
                  <a:cubicBezTo>
                    <a:pt x="297" y="234"/>
                    <a:pt x="297" y="234"/>
                    <a:pt x="297" y="234"/>
                  </a:cubicBezTo>
                  <a:cubicBezTo>
                    <a:pt x="298" y="234"/>
                    <a:pt x="298" y="234"/>
                    <a:pt x="298" y="234"/>
                  </a:cubicBezTo>
                  <a:cubicBezTo>
                    <a:pt x="300" y="234"/>
                    <a:pt x="300" y="234"/>
                    <a:pt x="300" y="234"/>
                  </a:cubicBezTo>
                  <a:cubicBezTo>
                    <a:pt x="301" y="234"/>
                    <a:pt x="301" y="234"/>
                    <a:pt x="301" y="234"/>
                  </a:cubicBezTo>
                  <a:cubicBezTo>
                    <a:pt x="301" y="234"/>
                    <a:pt x="301" y="234"/>
                    <a:pt x="301" y="234"/>
                  </a:cubicBezTo>
                  <a:cubicBezTo>
                    <a:pt x="301" y="234"/>
                    <a:pt x="301" y="234"/>
                    <a:pt x="301" y="234"/>
                  </a:cubicBezTo>
                  <a:cubicBezTo>
                    <a:pt x="301" y="235"/>
                    <a:pt x="301" y="235"/>
                    <a:pt x="301" y="235"/>
                  </a:cubicBezTo>
                  <a:cubicBezTo>
                    <a:pt x="300" y="235"/>
                    <a:pt x="300" y="235"/>
                    <a:pt x="300" y="235"/>
                  </a:cubicBezTo>
                  <a:cubicBezTo>
                    <a:pt x="299" y="235"/>
                    <a:pt x="299" y="235"/>
                    <a:pt x="299" y="235"/>
                  </a:cubicBezTo>
                  <a:cubicBezTo>
                    <a:pt x="298" y="237"/>
                    <a:pt x="298" y="237"/>
                    <a:pt x="298" y="237"/>
                  </a:cubicBezTo>
                  <a:cubicBezTo>
                    <a:pt x="299" y="236"/>
                    <a:pt x="299" y="236"/>
                    <a:pt x="299" y="236"/>
                  </a:cubicBezTo>
                  <a:cubicBezTo>
                    <a:pt x="300" y="236"/>
                    <a:pt x="300" y="236"/>
                    <a:pt x="300" y="236"/>
                  </a:cubicBezTo>
                  <a:cubicBezTo>
                    <a:pt x="301" y="236"/>
                    <a:pt x="301" y="236"/>
                    <a:pt x="301" y="236"/>
                  </a:cubicBezTo>
                  <a:cubicBezTo>
                    <a:pt x="301" y="236"/>
                    <a:pt x="301" y="236"/>
                    <a:pt x="301" y="236"/>
                  </a:cubicBezTo>
                  <a:cubicBezTo>
                    <a:pt x="301" y="237"/>
                    <a:pt x="301" y="237"/>
                    <a:pt x="301" y="237"/>
                  </a:cubicBezTo>
                  <a:cubicBezTo>
                    <a:pt x="301" y="237"/>
                    <a:pt x="301" y="237"/>
                    <a:pt x="301" y="237"/>
                  </a:cubicBezTo>
                  <a:cubicBezTo>
                    <a:pt x="300" y="237"/>
                    <a:pt x="300" y="237"/>
                    <a:pt x="300" y="237"/>
                  </a:cubicBezTo>
                  <a:cubicBezTo>
                    <a:pt x="300" y="238"/>
                    <a:pt x="300" y="238"/>
                    <a:pt x="300" y="238"/>
                  </a:cubicBezTo>
                  <a:cubicBezTo>
                    <a:pt x="300" y="238"/>
                    <a:pt x="300" y="238"/>
                    <a:pt x="300" y="238"/>
                  </a:cubicBezTo>
                  <a:cubicBezTo>
                    <a:pt x="301" y="238"/>
                    <a:pt x="301" y="238"/>
                    <a:pt x="301" y="238"/>
                  </a:cubicBezTo>
                  <a:cubicBezTo>
                    <a:pt x="301" y="237"/>
                    <a:pt x="301" y="237"/>
                    <a:pt x="301" y="237"/>
                  </a:cubicBezTo>
                  <a:cubicBezTo>
                    <a:pt x="302" y="238"/>
                    <a:pt x="302" y="238"/>
                    <a:pt x="302" y="238"/>
                  </a:cubicBezTo>
                  <a:cubicBezTo>
                    <a:pt x="303" y="239"/>
                    <a:pt x="303" y="239"/>
                    <a:pt x="303" y="239"/>
                  </a:cubicBezTo>
                  <a:cubicBezTo>
                    <a:pt x="302" y="240"/>
                    <a:pt x="302" y="240"/>
                    <a:pt x="302" y="240"/>
                  </a:cubicBezTo>
                  <a:cubicBezTo>
                    <a:pt x="301" y="240"/>
                    <a:pt x="301" y="240"/>
                    <a:pt x="301" y="240"/>
                  </a:cubicBezTo>
                  <a:cubicBezTo>
                    <a:pt x="301" y="240"/>
                    <a:pt x="301" y="240"/>
                    <a:pt x="301" y="240"/>
                  </a:cubicBezTo>
                  <a:cubicBezTo>
                    <a:pt x="300" y="240"/>
                    <a:pt x="300" y="240"/>
                    <a:pt x="300" y="240"/>
                  </a:cubicBezTo>
                  <a:cubicBezTo>
                    <a:pt x="301" y="241"/>
                    <a:pt x="301" y="241"/>
                    <a:pt x="301" y="241"/>
                  </a:cubicBezTo>
                  <a:cubicBezTo>
                    <a:pt x="301" y="241"/>
                    <a:pt x="301" y="241"/>
                    <a:pt x="301" y="241"/>
                  </a:cubicBezTo>
                  <a:cubicBezTo>
                    <a:pt x="302" y="241"/>
                    <a:pt x="302" y="241"/>
                    <a:pt x="302" y="241"/>
                  </a:cubicBezTo>
                  <a:cubicBezTo>
                    <a:pt x="302" y="241"/>
                    <a:pt x="302" y="241"/>
                    <a:pt x="302" y="241"/>
                  </a:cubicBezTo>
                  <a:cubicBezTo>
                    <a:pt x="303" y="241"/>
                    <a:pt x="303" y="241"/>
                    <a:pt x="303" y="241"/>
                  </a:cubicBezTo>
                  <a:cubicBezTo>
                    <a:pt x="303" y="242"/>
                    <a:pt x="303" y="242"/>
                    <a:pt x="303" y="242"/>
                  </a:cubicBezTo>
                  <a:cubicBezTo>
                    <a:pt x="302" y="242"/>
                    <a:pt x="302" y="242"/>
                    <a:pt x="302" y="242"/>
                  </a:cubicBezTo>
                  <a:cubicBezTo>
                    <a:pt x="303" y="242"/>
                    <a:pt x="303" y="242"/>
                    <a:pt x="303" y="242"/>
                  </a:cubicBezTo>
                  <a:cubicBezTo>
                    <a:pt x="303" y="242"/>
                    <a:pt x="303" y="242"/>
                    <a:pt x="303" y="242"/>
                  </a:cubicBezTo>
                  <a:cubicBezTo>
                    <a:pt x="304" y="243"/>
                    <a:pt x="304" y="243"/>
                    <a:pt x="304" y="243"/>
                  </a:cubicBezTo>
                  <a:cubicBezTo>
                    <a:pt x="304" y="244"/>
                    <a:pt x="304" y="244"/>
                    <a:pt x="304" y="244"/>
                  </a:cubicBezTo>
                  <a:cubicBezTo>
                    <a:pt x="303" y="244"/>
                    <a:pt x="303" y="244"/>
                    <a:pt x="303" y="244"/>
                  </a:cubicBezTo>
                  <a:cubicBezTo>
                    <a:pt x="302" y="245"/>
                    <a:pt x="302" y="245"/>
                    <a:pt x="302" y="245"/>
                  </a:cubicBezTo>
                  <a:cubicBezTo>
                    <a:pt x="302" y="245"/>
                    <a:pt x="302" y="245"/>
                    <a:pt x="302" y="245"/>
                  </a:cubicBezTo>
                  <a:cubicBezTo>
                    <a:pt x="301" y="245"/>
                    <a:pt x="301" y="245"/>
                    <a:pt x="301" y="245"/>
                  </a:cubicBezTo>
                  <a:cubicBezTo>
                    <a:pt x="302" y="245"/>
                    <a:pt x="302" y="245"/>
                    <a:pt x="302" y="245"/>
                  </a:cubicBezTo>
                  <a:cubicBezTo>
                    <a:pt x="302" y="246"/>
                    <a:pt x="302" y="246"/>
                    <a:pt x="302" y="246"/>
                  </a:cubicBezTo>
                  <a:cubicBezTo>
                    <a:pt x="301" y="246"/>
                    <a:pt x="301" y="246"/>
                    <a:pt x="301" y="246"/>
                  </a:cubicBezTo>
                  <a:cubicBezTo>
                    <a:pt x="300" y="245"/>
                    <a:pt x="300" y="245"/>
                    <a:pt x="300" y="245"/>
                  </a:cubicBezTo>
                  <a:cubicBezTo>
                    <a:pt x="299" y="245"/>
                    <a:pt x="299" y="245"/>
                    <a:pt x="299" y="245"/>
                  </a:cubicBezTo>
                  <a:cubicBezTo>
                    <a:pt x="300" y="246"/>
                    <a:pt x="300" y="246"/>
                    <a:pt x="300" y="246"/>
                  </a:cubicBezTo>
                  <a:cubicBezTo>
                    <a:pt x="300" y="247"/>
                    <a:pt x="300" y="247"/>
                    <a:pt x="300" y="247"/>
                  </a:cubicBezTo>
                  <a:cubicBezTo>
                    <a:pt x="301" y="247"/>
                    <a:pt x="301" y="247"/>
                    <a:pt x="301" y="247"/>
                  </a:cubicBezTo>
                  <a:cubicBezTo>
                    <a:pt x="301" y="248"/>
                    <a:pt x="301" y="248"/>
                    <a:pt x="301" y="248"/>
                  </a:cubicBezTo>
                  <a:cubicBezTo>
                    <a:pt x="301" y="248"/>
                    <a:pt x="301" y="248"/>
                    <a:pt x="301" y="248"/>
                  </a:cubicBezTo>
                  <a:cubicBezTo>
                    <a:pt x="300" y="248"/>
                    <a:pt x="300" y="248"/>
                    <a:pt x="300" y="248"/>
                  </a:cubicBezTo>
                  <a:cubicBezTo>
                    <a:pt x="300" y="249"/>
                    <a:pt x="300" y="249"/>
                    <a:pt x="300" y="249"/>
                  </a:cubicBezTo>
                  <a:cubicBezTo>
                    <a:pt x="299" y="249"/>
                    <a:pt x="299" y="249"/>
                    <a:pt x="299" y="249"/>
                  </a:cubicBezTo>
                  <a:cubicBezTo>
                    <a:pt x="300" y="249"/>
                    <a:pt x="300" y="249"/>
                    <a:pt x="300" y="249"/>
                  </a:cubicBezTo>
                  <a:cubicBezTo>
                    <a:pt x="301" y="249"/>
                    <a:pt x="301" y="249"/>
                    <a:pt x="301" y="249"/>
                  </a:cubicBezTo>
                  <a:cubicBezTo>
                    <a:pt x="301" y="249"/>
                    <a:pt x="301" y="249"/>
                    <a:pt x="301" y="249"/>
                  </a:cubicBezTo>
                  <a:cubicBezTo>
                    <a:pt x="302" y="248"/>
                    <a:pt x="302" y="248"/>
                    <a:pt x="302" y="248"/>
                  </a:cubicBezTo>
                  <a:cubicBezTo>
                    <a:pt x="303" y="248"/>
                    <a:pt x="303" y="248"/>
                    <a:pt x="303" y="248"/>
                  </a:cubicBezTo>
                  <a:cubicBezTo>
                    <a:pt x="303" y="249"/>
                    <a:pt x="303" y="249"/>
                    <a:pt x="303" y="249"/>
                  </a:cubicBezTo>
                  <a:cubicBezTo>
                    <a:pt x="303" y="249"/>
                    <a:pt x="303" y="249"/>
                    <a:pt x="303" y="249"/>
                  </a:cubicBezTo>
                  <a:cubicBezTo>
                    <a:pt x="303" y="250"/>
                    <a:pt x="303" y="250"/>
                    <a:pt x="303" y="250"/>
                  </a:cubicBezTo>
                  <a:cubicBezTo>
                    <a:pt x="303" y="250"/>
                    <a:pt x="303" y="250"/>
                    <a:pt x="303" y="250"/>
                  </a:cubicBezTo>
                  <a:cubicBezTo>
                    <a:pt x="303" y="250"/>
                    <a:pt x="303" y="250"/>
                    <a:pt x="303" y="250"/>
                  </a:cubicBezTo>
                  <a:cubicBezTo>
                    <a:pt x="303" y="251"/>
                    <a:pt x="303" y="251"/>
                    <a:pt x="303" y="251"/>
                  </a:cubicBezTo>
                  <a:cubicBezTo>
                    <a:pt x="303" y="251"/>
                    <a:pt x="303" y="251"/>
                    <a:pt x="303" y="251"/>
                  </a:cubicBezTo>
                  <a:cubicBezTo>
                    <a:pt x="304" y="250"/>
                    <a:pt x="304" y="250"/>
                    <a:pt x="304" y="250"/>
                  </a:cubicBezTo>
                  <a:cubicBezTo>
                    <a:pt x="304" y="251"/>
                    <a:pt x="304" y="251"/>
                    <a:pt x="304" y="251"/>
                  </a:cubicBezTo>
                  <a:cubicBezTo>
                    <a:pt x="305" y="251"/>
                    <a:pt x="305" y="251"/>
                    <a:pt x="305" y="251"/>
                  </a:cubicBezTo>
                  <a:cubicBezTo>
                    <a:pt x="305" y="252"/>
                    <a:pt x="305" y="252"/>
                    <a:pt x="305" y="252"/>
                  </a:cubicBezTo>
                  <a:cubicBezTo>
                    <a:pt x="305" y="252"/>
                    <a:pt x="305" y="252"/>
                    <a:pt x="305" y="252"/>
                  </a:cubicBezTo>
                  <a:cubicBezTo>
                    <a:pt x="305" y="253"/>
                    <a:pt x="305" y="253"/>
                    <a:pt x="305" y="253"/>
                  </a:cubicBezTo>
                  <a:cubicBezTo>
                    <a:pt x="305" y="253"/>
                    <a:pt x="305" y="253"/>
                    <a:pt x="305" y="253"/>
                  </a:cubicBezTo>
                  <a:cubicBezTo>
                    <a:pt x="306" y="251"/>
                    <a:pt x="306" y="251"/>
                    <a:pt x="306" y="251"/>
                  </a:cubicBezTo>
                  <a:cubicBezTo>
                    <a:pt x="306" y="252"/>
                    <a:pt x="306" y="252"/>
                    <a:pt x="306" y="252"/>
                  </a:cubicBezTo>
                  <a:cubicBezTo>
                    <a:pt x="306" y="252"/>
                    <a:pt x="306" y="252"/>
                    <a:pt x="306" y="252"/>
                  </a:cubicBezTo>
                  <a:cubicBezTo>
                    <a:pt x="307" y="253"/>
                    <a:pt x="307" y="253"/>
                    <a:pt x="307" y="253"/>
                  </a:cubicBezTo>
                  <a:cubicBezTo>
                    <a:pt x="305" y="253"/>
                    <a:pt x="305" y="253"/>
                    <a:pt x="305" y="253"/>
                  </a:cubicBezTo>
                  <a:cubicBezTo>
                    <a:pt x="304" y="255"/>
                    <a:pt x="304" y="255"/>
                    <a:pt x="304" y="255"/>
                  </a:cubicBezTo>
                  <a:cubicBezTo>
                    <a:pt x="303" y="255"/>
                    <a:pt x="303" y="255"/>
                    <a:pt x="303" y="255"/>
                  </a:cubicBezTo>
                  <a:cubicBezTo>
                    <a:pt x="302" y="255"/>
                    <a:pt x="302" y="255"/>
                    <a:pt x="302" y="255"/>
                  </a:cubicBezTo>
                  <a:cubicBezTo>
                    <a:pt x="303" y="256"/>
                    <a:pt x="303" y="256"/>
                    <a:pt x="303" y="256"/>
                  </a:cubicBezTo>
                  <a:cubicBezTo>
                    <a:pt x="304" y="256"/>
                    <a:pt x="304" y="256"/>
                    <a:pt x="304" y="256"/>
                  </a:cubicBezTo>
                  <a:cubicBezTo>
                    <a:pt x="306" y="254"/>
                    <a:pt x="306" y="254"/>
                    <a:pt x="306" y="254"/>
                  </a:cubicBezTo>
                  <a:cubicBezTo>
                    <a:pt x="306" y="254"/>
                    <a:pt x="306" y="254"/>
                    <a:pt x="306" y="254"/>
                  </a:cubicBezTo>
                  <a:cubicBezTo>
                    <a:pt x="306" y="255"/>
                    <a:pt x="306" y="255"/>
                    <a:pt x="306" y="255"/>
                  </a:cubicBezTo>
                  <a:cubicBezTo>
                    <a:pt x="306" y="255"/>
                    <a:pt x="306" y="255"/>
                    <a:pt x="306" y="255"/>
                  </a:cubicBezTo>
                  <a:cubicBezTo>
                    <a:pt x="305" y="256"/>
                    <a:pt x="305" y="256"/>
                    <a:pt x="305" y="256"/>
                  </a:cubicBezTo>
                  <a:cubicBezTo>
                    <a:pt x="306" y="256"/>
                    <a:pt x="306" y="256"/>
                    <a:pt x="306" y="256"/>
                  </a:cubicBezTo>
                  <a:cubicBezTo>
                    <a:pt x="307" y="255"/>
                    <a:pt x="307" y="255"/>
                    <a:pt x="307" y="255"/>
                  </a:cubicBezTo>
                  <a:cubicBezTo>
                    <a:pt x="307" y="254"/>
                    <a:pt x="307" y="254"/>
                    <a:pt x="307" y="254"/>
                  </a:cubicBezTo>
                  <a:cubicBezTo>
                    <a:pt x="308" y="254"/>
                    <a:pt x="308" y="254"/>
                    <a:pt x="308" y="254"/>
                  </a:cubicBezTo>
                  <a:cubicBezTo>
                    <a:pt x="308" y="254"/>
                    <a:pt x="308" y="254"/>
                    <a:pt x="308" y="254"/>
                  </a:cubicBezTo>
                  <a:cubicBezTo>
                    <a:pt x="308" y="255"/>
                    <a:pt x="308" y="255"/>
                    <a:pt x="308" y="255"/>
                  </a:cubicBezTo>
                  <a:cubicBezTo>
                    <a:pt x="307" y="255"/>
                    <a:pt x="307" y="255"/>
                    <a:pt x="307" y="255"/>
                  </a:cubicBezTo>
                  <a:cubicBezTo>
                    <a:pt x="308" y="255"/>
                    <a:pt x="308" y="255"/>
                    <a:pt x="308" y="255"/>
                  </a:cubicBezTo>
                  <a:cubicBezTo>
                    <a:pt x="309" y="255"/>
                    <a:pt x="309" y="255"/>
                    <a:pt x="309" y="255"/>
                  </a:cubicBezTo>
                  <a:cubicBezTo>
                    <a:pt x="309" y="255"/>
                    <a:pt x="309" y="255"/>
                    <a:pt x="309" y="255"/>
                  </a:cubicBezTo>
                  <a:cubicBezTo>
                    <a:pt x="308" y="256"/>
                    <a:pt x="308" y="256"/>
                    <a:pt x="308" y="256"/>
                  </a:cubicBezTo>
                  <a:cubicBezTo>
                    <a:pt x="307" y="257"/>
                    <a:pt x="307" y="257"/>
                    <a:pt x="307" y="257"/>
                  </a:cubicBezTo>
                  <a:cubicBezTo>
                    <a:pt x="308" y="257"/>
                    <a:pt x="308" y="257"/>
                    <a:pt x="308" y="257"/>
                  </a:cubicBezTo>
                  <a:cubicBezTo>
                    <a:pt x="308" y="256"/>
                    <a:pt x="308" y="256"/>
                    <a:pt x="308" y="256"/>
                  </a:cubicBezTo>
                  <a:cubicBezTo>
                    <a:pt x="310" y="255"/>
                    <a:pt x="310" y="255"/>
                    <a:pt x="310" y="255"/>
                  </a:cubicBezTo>
                  <a:cubicBezTo>
                    <a:pt x="310" y="255"/>
                    <a:pt x="310" y="255"/>
                    <a:pt x="310" y="255"/>
                  </a:cubicBezTo>
                  <a:cubicBezTo>
                    <a:pt x="310" y="255"/>
                    <a:pt x="310" y="255"/>
                    <a:pt x="310" y="255"/>
                  </a:cubicBezTo>
                  <a:cubicBezTo>
                    <a:pt x="310" y="256"/>
                    <a:pt x="310" y="256"/>
                    <a:pt x="310" y="256"/>
                  </a:cubicBezTo>
                  <a:cubicBezTo>
                    <a:pt x="311" y="255"/>
                    <a:pt x="311" y="255"/>
                    <a:pt x="311" y="255"/>
                  </a:cubicBezTo>
                  <a:cubicBezTo>
                    <a:pt x="311" y="255"/>
                    <a:pt x="311" y="255"/>
                    <a:pt x="311" y="255"/>
                  </a:cubicBezTo>
                  <a:cubicBezTo>
                    <a:pt x="311" y="257"/>
                    <a:pt x="311" y="257"/>
                    <a:pt x="311" y="257"/>
                  </a:cubicBezTo>
                  <a:cubicBezTo>
                    <a:pt x="310" y="257"/>
                    <a:pt x="310" y="257"/>
                    <a:pt x="310" y="257"/>
                  </a:cubicBezTo>
                  <a:cubicBezTo>
                    <a:pt x="311" y="257"/>
                    <a:pt x="311" y="257"/>
                    <a:pt x="311" y="257"/>
                  </a:cubicBezTo>
                  <a:cubicBezTo>
                    <a:pt x="311" y="257"/>
                    <a:pt x="311" y="257"/>
                    <a:pt x="311" y="257"/>
                  </a:cubicBezTo>
                  <a:cubicBezTo>
                    <a:pt x="312" y="258"/>
                    <a:pt x="312" y="258"/>
                    <a:pt x="312" y="258"/>
                  </a:cubicBezTo>
                  <a:cubicBezTo>
                    <a:pt x="313" y="257"/>
                    <a:pt x="313" y="257"/>
                    <a:pt x="313" y="257"/>
                  </a:cubicBezTo>
                  <a:cubicBezTo>
                    <a:pt x="314" y="257"/>
                    <a:pt x="314" y="257"/>
                    <a:pt x="314" y="257"/>
                  </a:cubicBezTo>
                  <a:cubicBezTo>
                    <a:pt x="315" y="257"/>
                    <a:pt x="315" y="257"/>
                    <a:pt x="315" y="257"/>
                  </a:cubicBezTo>
                  <a:cubicBezTo>
                    <a:pt x="315" y="258"/>
                    <a:pt x="315" y="258"/>
                    <a:pt x="315" y="258"/>
                  </a:cubicBezTo>
                  <a:cubicBezTo>
                    <a:pt x="314" y="258"/>
                    <a:pt x="314" y="258"/>
                    <a:pt x="314" y="258"/>
                  </a:cubicBezTo>
                  <a:cubicBezTo>
                    <a:pt x="314" y="258"/>
                    <a:pt x="314" y="258"/>
                    <a:pt x="314" y="258"/>
                  </a:cubicBezTo>
                  <a:cubicBezTo>
                    <a:pt x="316" y="258"/>
                    <a:pt x="316" y="258"/>
                    <a:pt x="316" y="258"/>
                  </a:cubicBezTo>
                  <a:cubicBezTo>
                    <a:pt x="317" y="259"/>
                    <a:pt x="317" y="259"/>
                    <a:pt x="317" y="259"/>
                  </a:cubicBezTo>
                  <a:cubicBezTo>
                    <a:pt x="315" y="259"/>
                    <a:pt x="315" y="259"/>
                    <a:pt x="315" y="259"/>
                  </a:cubicBezTo>
                  <a:cubicBezTo>
                    <a:pt x="315" y="260"/>
                    <a:pt x="315" y="260"/>
                    <a:pt x="315" y="260"/>
                  </a:cubicBezTo>
                  <a:cubicBezTo>
                    <a:pt x="313" y="260"/>
                    <a:pt x="313" y="260"/>
                    <a:pt x="313" y="260"/>
                  </a:cubicBezTo>
                  <a:cubicBezTo>
                    <a:pt x="313" y="260"/>
                    <a:pt x="313" y="260"/>
                    <a:pt x="313" y="260"/>
                  </a:cubicBezTo>
                  <a:cubicBezTo>
                    <a:pt x="312" y="260"/>
                    <a:pt x="312" y="260"/>
                    <a:pt x="312" y="260"/>
                  </a:cubicBezTo>
                  <a:cubicBezTo>
                    <a:pt x="311" y="261"/>
                    <a:pt x="311" y="261"/>
                    <a:pt x="311" y="261"/>
                  </a:cubicBezTo>
                  <a:cubicBezTo>
                    <a:pt x="309" y="261"/>
                    <a:pt x="309" y="261"/>
                    <a:pt x="309" y="261"/>
                  </a:cubicBezTo>
                  <a:cubicBezTo>
                    <a:pt x="307" y="261"/>
                    <a:pt x="307" y="261"/>
                    <a:pt x="307" y="261"/>
                  </a:cubicBezTo>
                  <a:cubicBezTo>
                    <a:pt x="307" y="262"/>
                    <a:pt x="307" y="262"/>
                    <a:pt x="307" y="262"/>
                  </a:cubicBezTo>
                  <a:cubicBezTo>
                    <a:pt x="309" y="261"/>
                    <a:pt x="309" y="261"/>
                    <a:pt x="309" y="261"/>
                  </a:cubicBezTo>
                  <a:cubicBezTo>
                    <a:pt x="310" y="261"/>
                    <a:pt x="310" y="261"/>
                    <a:pt x="310" y="261"/>
                  </a:cubicBezTo>
                  <a:cubicBezTo>
                    <a:pt x="311" y="261"/>
                    <a:pt x="311" y="261"/>
                    <a:pt x="311" y="261"/>
                  </a:cubicBezTo>
                  <a:cubicBezTo>
                    <a:pt x="311" y="261"/>
                    <a:pt x="311" y="261"/>
                    <a:pt x="311" y="261"/>
                  </a:cubicBezTo>
                  <a:cubicBezTo>
                    <a:pt x="309" y="262"/>
                    <a:pt x="309" y="262"/>
                    <a:pt x="309" y="262"/>
                  </a:cubicBezTo>
                  <a:cubicBezTo>
                    <a:pt x="308" y="262"/>
                    <a:pt x="308" y="262"/>
                    <a:pt x="308" y="262"/>
                  </a:cubicBezTo>
                  <a:cubicBezTo>
                    <a:pt x="306" y="263"/>
                    <a:pt x="306" y="263"/>
                    <a:pt x="306" y="263"/>
                  </a:cubicBezTo>
                  <a:cubicBezTo>
                    <a:pt x="306" y="263"/>
                    <a:pt x="306" y="263"/>
                    <a:pt x="306" y="263"/>
                  </a:cubicBezTo>
                  <a:cubicBezTo>
                    <a:pt x="305" y="263"/>
                    <a:pt x="305" y="263"/>
                    <a:pt x="305" y="263"/>
                  </a:cubicBezTo>
                  <a:cubicBezTo>
                    <a:pt x="304" y="264"/>
                    <a:pt x="304" y="264"/>
                    <a:pt x="304" y="264"/>
                  </a:cubicBezTo>
                  <a:cubicBezTo>
                    <a:pt x="304" y="264"/>
                    <a:pt x="304" y="264"/>
                    <a:pt x="304" y="264"/>
                  </a:cubicBezTo>
                  <a:cubicBezTo>
                    <a:pt x="303" y="263"/>
                    <a:pt x="303" y="263"/>
                    <a:pt x="303" y="263"/>
                  </a:cubicBezTo>
                  <a:cubicBezTo>
                    <a:pt x="302" y="262"/>
                    <a:pt x="302" y="262"/>
                    <a:pt x="302" y="262"/>
                  </a:cubicBezTo>
                  <a:cubicBezTo>
                    <a:pt x="302" y="263"/>
                    <a:pt x="302" y="263"/>
                    <a:pt x="302" y="263"/>
                  </a:cubicBezTo>
                  <a:cubicBezTo>
                    <a:pt x="301" y="263"/>
                    <a:pt x="301" y="263"/>
                    <a:pt x="301" y="263"/>
                  </a:cubicBezTo>
                  <a:cubicBezTo>
                    <a:pt x="302" y="263"/>
                    <a:pt x="302" y="263"/>
                    <a:pt x="302" y="263"/>
                  </a:cubicBezTo>
                  <a:cubicBezTo>
                    <a:pt x="302" y="264"/>
                    <a:pt x="302" y="264"/>
                    <a:pt x="302" y="264"/>
                  </a:cubicBezTo>
                  <a:cubicBezTo>
                    <a:pt x="304" y="265"/>
                    <a:pt x="304" y="265"/>
                    <a:pt x="304" y="265"/>
                  </a:cubicBezTo>
                  <a:cubicBezTo>
                    <a:pt x="304" y="265"/>
                    <a:pt x="304" y="265"/>
                    <a:pt x="304" y="265"/>
                  </a:cubicBezTo>
                  <a:cubicBezTo>
                    <a:pt x="303" y="265"/>
                    <a:pt x="303" y="265"/>
                    <a:pt x="303" y="265"/>
                  </a:cubicBezTo>
                  <a:cubicBezTo>
                    <a:pt x="303" y="266"/>
                    <a:pt x="303" y="266"/>
                    <a:pt x="303" y="266"/>
                  </a:cubicBezTo>
                  <a:cubicBezTo>
                    <a:pt x="303" y="266"/>
                    <a:pt x="303" y="266"/>
                    <a:pt x="303" y="266"/>
                  </a:cubicBezTo>
                  <a:cubicBezTo>
                    <a:pt x="304" y="266"/>
                    <a:pt x="304" y="266"/>
                    <a:pt x="304" y="266"/>
                  </a:cubicBezTo>
                  <a:cubicBezTo>
                    <a:pt x="304" y="266"/>
                    <a:pt x="304" y="266"/>
                    <a:pt x="304" y="266"/>
                  </a:cubicBezTo>
                  <a:cubicBezTo>
                    <a:pt x="304" y="266"/>
                    <a:pt x="304" y="266"/>
                    <a:pt x="304" y="266"/>
                  </a:cubicBezTo>
                  <a:cubicBezTo>
                    <a:pt x="305" y="265"/>
                    <a:pt x="305" y="265"/>
                    <a:pt x="305" y="265"/>
                  </a:cubicBezTo>
                  <a:cubicBezTo>
                    <a:pt x="306" y="265"/>
                    <a:pt x="306" y="265"/>
                    <a:pt x="306" y="265"/>
                  </a:cubicBezTo>
                  <a:cubicBezTo>
                    <a:pt x="307" y="264"/>
                    <a:pt x="307" y="264"/>
                    <a:pt x="307" y="264"/>
                  </a:cubicBezTo>
                  <a:cubicBezTo>
                    <a:pt x="308" y="264"/>
                    <a:pt x="308" y="264"/>
                    <a:pt x="308" y="264"/>
                  </a:cubicBezTo>
                  <a:cubicBezTo>
                    <a:pt x="308" y="263"/>
                    <a:pt x="308" y="263"/>
                    <a:pt x="308" y="263"/>
                  </a:cubicBezTo>
                  <a:cubicBezTo>
                    <a:pt x="309" y="262"/>
                    <a:pt x="309" y="262"/>
                    <a:pt x="309" y="262"/>
                  </a:cubicBezTo>
                  <a:cubicBezTo>
                    <a:pt x="310" y="262"/>
                    <a:pt x="310" y="262"/>
                    <a:pt x="310" y="262"/>
                  </a:cubicBezTo>
                  <a:cubicBezTo>
                    <a:pt x="312" y="262"/>
                    <a:pt x="312" y="262"/>
                    <a:pt x="312" y="262"/>
                  </a:cubicBezTo>
                  <a:cubicBezTo>
                    <a:pt x="313" y="262"/>
                    <a:pt x="313" y="262"/>
                    <a:pt x="313" y="262"/>
                  </a:cubicBezTo>
                  <a:cubicBezTo>
                    <a:pt x="314" y="262"/>
                    <a:pt x="314" y="262"/>
                    <a:pt x="314" y="262"/>
                  </a:cubicBezTo>
                  <a:cubicBezTo>
                    <a:pt x="313" y="262"/>
                    <a:pt x="313" y="262"/>
                    <a:pt x="313" y="262"/>
                  </a:cubicBezTo>
                  <a:cubicBezTo>
                    <a:pt x="312" y="262"/>
                    <a:pt x="312" y="262"/>
                    <a:pt x="312" y="262"/>
                  </a:cubicBezTo>
                  <a:cubicBezTo>
                    <a:pt x="312" y="261"/>
                    <a:pt x="312" y="261"/>
                    <a:pt x="312" y="261"/>
                  </a:cubicBezTo>
                  <a:cubicBezTo>
                    <a:pt x="313" y="261"/>
                    <a:pt x="313" y="261"/>
                    <a:pt x="313" y="261"/>
                  </a:cubicBezTo>
                  <a:cubicBezTo>
                    <a:pt x="315" y="261"/>
                    <a:pt x="315" y="261"/>
                    <a:pt x="315" y="261"/>
                  </a:cubicBezTo>
                  <a:cubicBezTo>
                    <a:pt x="316" y="261"/>
                    <a:pt x="316" y="261"/>
                    <a:pt x="316" y="261"/>
                  </a:cubicBezTo>
                  <a:cubicBezTo>
                    <a:pt x="317" y="263"/>
                    <a:pt x="317" y="263"/>
                    <a:pt x="317" y="263"/>
                  </a:cubicBezTo>
                  <a:cubicBezTo>
                    <a:pt x="317" y="263"/>
                    <a:pt x="317" y="263"/>
                    <a:pt x="317" y="263"/>
                  </a:cubicBezTo>
                  <a:cubicBezTo>
                    <a:pt x="316" y="264"/>
                    <a:pt x="316" y="264"/>
                    <a:pt x="316" y="264"/>
                  </a:cubicBezTo>
                  <a:cubicBezTo>
                    <a:pt x="315" y="264"/>
                    <a:pt x="315" y="264"/>
                    <a:pt x="315" y="264"/>
                  </a:cubicBezTo>
                  <a:cubicBezTo>
                    <a:pt x="314" y="265"/>
                    <a:pt x="314" y="265"/>
                    <a:pt x="314" y="265"/>
                  </a:cubicBezTo>
                  <a:cubicBezTo>
                    <a:pt x="316" y="265"/>
                    <a:pt x="316" y="265"/>
                    <a:pt x="316" y="265"/>
                  </a:cubicBezTo>
                  <a:cubicBezTo>
                    <a:pt x="316" y="265"/>
                    <a:pt x="316" y="265"/>
                    <a:pt x="316" y="265"/>
                  </a:cubicBezTo>
                  <a:cubicBezTo>
                    <a:pt x="316" y="265"/>
                    <a:pt x="316" y="265"/>
                    <a:pt x="316" y="265"/>
                  </a:cubicBezTo>
                  <a:cubicBezTo>
                    <a:pt x="317" y="264"/>
                    <a:pt x="317" y="264"/>
                    <a:pt x="317" y="264"/>
                  </a:cubicBezTo>
                  <a:cubicBezTo>
                    <a:pt x="318" y="264"/>
                    <a:pt x="318" y="264"/>
                    <a:pt x="318" y="264"/>
                  </a:cubicBezTo>
                  <a:cubicBezTo>
                    <a:pt x="319" y="264"/>
                    <a:pt x="319" y="264"/>
                    <a:pt x="319" y="264"/>
                  </a:cubicBezTo>
                  <a:cubicBezTo>
                    <a:pt x="319" y="264"/>
                    <a:pt x="319" y="264"/>
                    <a:pt x="319" y="264"/>
                  </a:cubicBezTo>
                  <a:cubicBezTo>
                    <a:pt x="319" y="264"/>
                    <a:pt x="319" y="264"/>
                    <a:pt x="319" y="264"/>
                  </a:cubicBezTo>
                  <a:cubicBezTo>
                    <a:pt x="319" y="265"/>
                    <a:pt x="319" y="265"/>
                    <a:pt x="319" y="265"/>
                  </a:cubicBezTo>
                  <a:cubicBezTo>
                    <a:pt x="320" y="265"/>
                    <a:pt x="320" y="265"/>
                    <a:pt x="320" y="265"/>
                  </a:cubicBezTo>
                  <a:cubicBezTo>
                    <a:pt x="321" y="265"/>
                    <a:pt x="321" y="265"/>
                    <a:pt x="321" y="265"/>
                  </a:cubicBezTo>
                  <a:cubicBezTo>
                    <a:pt x="321" y="266"/>
                    <a:pt x="321" y="266"/>
                    <a:pt x="321" y="266"/>
                  </a:cubicBezTo>
                  <a:cubicBezTo>
                    <a:pt x="320" y="265"/>
                    <a:pt x="320" y="265"/>
                    <a:pt x="320" y="265"/>
                  </a:cubicBezTo>
                  <a:cubicBezTo>
                    <a:pt x="320" y="265"/>
                    <a:pt x="320" y="265"/>
                    <a:pt x="320" y="265"/>
                  </a:cubicBezTo>
                  <a:cubicBezTo>
                    <a:pt x="320" y="266"/>
                    <a:pt x="320" y="266"/>
                    <a:pt x="320" y="266"/>
                  </a:cubicBezTo>
                  <a:cubicBezTo>
                    <a:pt x="321" y="267"/>
                    <a:pt x="321" y="267"/>
                    <a:pt x="321" y="267"/>
                  </a:cubicBezTo>
                  <a:cubicBezTo>
                    <a:pt x="322" y="267"/>
                    <a:pt x="322" y="267"/>
                    <a:pt x="322" y="267"/>
                  </a:cubicBezTo>
                  <a:cubicBezTo>
                    <a:pt x="321" y="268"/>
                    <a:pt x="321" y="268"/>
                    <a:pt x="321" y="268"/>
                  </a:cubicBezTo>
                  <a:cubicBezTo>
                    <a:pt x="320" y="268"/>
                    <a:pt x="320" y="268"/>
                    <a:pt x="320" y="268"/>
                  </a:cubicBezTo>
                  <a:cubicBezTo>
                    <a:pt x="319" y="268"/>
                    <a:pt x="319" y="268"/>
                    <a:pt x="319" y="268"/>
                  </a:cubicBezTo>
                  <a:cubicBezTo>
                    <a:pt x="321" y="268"/>
                    <a:pt x="321" y="268"/>
                    <a:pt x="321" y="268"/>
                  </a:cubicBezTo>
                  <a:cubicBezTo>
                    <a:pt x="320" y="269"/>
                    <a:pt x="320" y="269"/>
                    <a:pt x="320" y="269"/>
                  </a:cubicBezTo>
                  <a:cubicBezTo>
                    <a:pt x="320" y="269"/>
                    <a:pt x="320" y="269"/>
                    <a:pt x="320" y="269"/>
                  </a:cubicBezTo>
                  <a:cubicBezTo>
                    <a:pt x="320" y="270"/>
                    <a:pt x="320" y="270"/>
                    <a:pt x="320" y="270"/>
                  </a:cubicBezTo>
                  <a:cubicBezTo>
                    <a:pt x="319" y="270"/>
                    <a:pt x="319" y="270"/>
                    <a:pt x="319" y="270"/>
                  </a:cubicBezTo>
                  <a:cubicBezTo>
                    <a:pt x="318" y="270"/>
                    <a:pt x="318" y="270"/>
                    <a:pt x="318" y="270"/>
                  </a:cubicBezTo>
                  <a:cubicBezTo>
                    <a:pt x="318" y="270"/>
                    <a:pt x="318" y="270"/>
                    <a:pt x="318" y="270"/>
                  </a:cubicBezTo>
                  <a:cubicBezTo>
                    <a:pt x="319" y="271"/>
                    <a:pt x="319" y="271"/>
                    <a:pt x="319" y="271"/>
                  </a:cubicBezTo>
                  <a:cubicBezTo>
                    <a:pt x="320" y="271"/>
                    <a:pt x="320" y="271"/>
                    <a:pt x="320" y="271"/>
                  </a:cubicBezTo>
                  <a:cubicBezTo>
                    <a:pt x="321" y="271"/>
                    <a:pt x="321" y="271"/>
                    <a:pt x="321" y="271"/>
                  </a:cubicBezTo>
                  <a:cubicBezTo>
                    <a:pt x="320" y="272"/>
                    <a:pt x="320" y="272"/>
                    <a:pt x="320" y="272"/>
                  </a:cubicBezTo>
                  <a:cubicBezTo>
                    <a:pt x="319" y="272"/>
                    <a:pt x="319" y="272"/>
                    <a:pt x="319" y="272"/>
                  </a:cubicBezTo>
                  <a:cubicBezTo>
                    <a:pt x="319" y="272"/>
                    <a:pt x="319" y="272"/>
                    <a:pt x="319" y="272"/>
                  </a:cubicBezTo>
                  <a:cubicBezTo>
                    <a:pt x="320" y="272"/>
                    <a:pt x="320" y="272"/>
                    <a:pt x="320" y="272"/>
                  </a:cubicBezTo>
                  <a:cubicBezTo>
                    <a:pt x="320" y="272"/>
                    <a:pt x="320" y="272"/>
                    <a:pt x="320" y="272"/>
                  </a:cubicBezTo>
                  <a:cubicBezTo>
                    <a:pt x="321" y="272"/>
                    <a:pt x="321" y="272"/>
                    <a:pt x="321" y="272"/>
                  </a:cubicBezTo>
                  <a:cubicBezTo>
                    <a:pt x="320" y="273"/>
                    <a:pt x="320" y="273"/>
                    <a:pt x="320" y="273"/>
                  </a:cubicBezTo>
                  <a:cubicBezTo>
                    <a:pt x="320" y="274"/>
                    <a:pt x="320" y="274"/>
                    <a:pt x="320" y="274"/>
                  </a:cubicBezTo>
                  <a:cubicBezTo>
                    <a:pt x="320" y="274"/>
                    <a:pt x="320" y="274"/>
                    <a:pt x="320" y="274"/>
                  </a:cubicBezTo>
                  <a:cubicBezTo>
                    <a:pt x="319" y="274"/>
                    <a:pt x="319" y="274"/>
                    <a:pt x="319" y="274"/>
                  </a:cubicBezTo>
                  <a:cubicBezTo>
                    <a:pt x="318" y="275"/>
                    <a:pt x="318" y="275"/>
                    <a:pt x="318" y="275"/>
                  </a:cubicBezTo>
                  <a:cubicBezTo>
                    <a:pt x="317" y="275"/>
                    <a:pt x="317" y="275"/>
                    <a:pt x="317" y="275"/>
                  </a:cubicBezTo>
                  <a:cubicBezTo>
                    <a:pt x="316" y="276"/>
                    <a:pt x="316" y="276"/>
                    <a:pt x="316" y="276"/>
                  </a:cubicBezTo>
                  <a:cubicBezTo>
                    <a:pt x="316" y="276"/>
                    <a:pt x="316" y="276"/>
                    <a:pt x="316" y="276"/>
                  </a:cubicBezTo>
                  <a:cubicBezTo>
                    <a:pt x="315" y="276"/>
                    <a:pt x="315" y="276"/>
                    <a:pt x="315" y="276"/>
                  </a:cubicBezTo>
                  <a:cubicBezTo>
                    <a:pt x="315" y="276"/>
                    <a:pt x="315" y="276"/>
                    <a:pt x="315" y="276"/>
                  </a:cubicBezTo>
                  <a:cubicBezTo>
                    <a:pt x="314" y="277"/>
                    <a:pt x="314" y="277"/>
                    <a:pt x="314" y="277"/>
                  </a:cubicBezTo>
                  <a:cubicBezTo>
                    <a:pt x="314" y="277"/>
                    <a:pt x="314" y="277"/>
                    <a:pt x="314" y="277"/>
                  </a:cubicBezTo>
                  <a:cubicBezTo>
                    <a:pt x="313" y="277"/>
                    <a:pt x="313" y="277"/>
                    <a:pt x="313" y="277"/>
                  </a:cubicBezTo>
                  <a:cubicBezTo>
                    <a:pt x="313" y="277"/>
                    <a:pt x="313" y="277"/>
                    <a:pt x="313" y="277"/>
                  </a:cubicBezTo>
                  <a:cubicBezTo>
                    <a:pt x="312" y="277"/>
                    <a:pt x="312" y="277"/>
                    <a:pt x="312" y="277"/>
                  </a:cubicBezTo>
                  <a:cubicBezTo>
                    <a:pt x="312" y="277"/>
                    <a:pt x="312" y="277"/>
                    <a:pt x="312" y="277"/>
                  </a:cubicBezTo>
                  <a:cubicBezTo>
                    <a:pt x="311" y="277"/>
                    <a:pt x="311" y="277"/>
                    <a:pt x="311" y="277"/>
                  </a:cubicBezTo>
                  <a:cubicBezTo>
                    <a:pt x="310" y="277"/>
                    <a:pt x="310" y="277"/>
                    <a:pt x="310" y="277"/>
                  </a:cubicBezTo>
                  <a:cubicBezTo>
                    <a:pt x="309" y="276"/>
                    <a:pt x="309" y="276"/>
                    <a:pt x="309" y="276"/>
                  </a:cubicBezTo>
                  <a:cubicBezTo>
                    <a:pt x="309" y="277"/>
                    <a:pt x="309" y="277"/>
                    <a:pt x="309" y="277"/>
                  </a:cubicBezTo>
                  <a:cubicBezTo>
                    <a:pt x="309" y="277"/>
                    <a:pt x="309" y="277"/>
                    <a:pt x="309" y="277"/>
                  </a:cubicBezTo>
                  <a:cubicBezTo>
                    <a:pt x="308" y="277"/>
                    <a:pt x="308" y="277"/>
                    <a:pt x="308" y="277"/>
                  </a:cubicBezTo>
                  <a:cubicBezTo>
                    <a:pt x="307" y="277"/>
                    <a:pt x="307" y="277"/>
                    <a:pt x="307" y="277"/>
                  </a:cubicBezTo>
                  <a:cubicBezTo>
                    <a:pt x="307" y="278"/>
                    <a:pt x="307" y="278"/>
                    <a:pt x="307" y="278"/>
                  </a:cubicBezTo>
                  <a:cubicBezTo>
                    <a:pt x="307" y="278"/>
                    <a:pt x="307" y="278"/>
                    <a:pt x="307" y="278"/>
                  </a:cubicBezTo>
                  <a:cubicBezTo>
                    <a:pt x="307" y="278"/>
                    <a:pt x="307" y="278"/>
                    <a:pt x="307" y="278"/>
                  </a:cubicBezTo>
                  <a:cubicBezTo>
                    <a:pt x="307" y="279"/>
                    <a:pt x="307" y="279"/>
                    <a:pt x="307" y="279"/>
                  </a:cubicBezTo>
                  <a:cubicBezTo>
                    <a:pt x="306" y="279"/>
                    <a:pt x="306" y="279"/>
                    <a:pt x="306" y="279"/>
                  </a:cubicBezTo>
                  <a:cubicBezTo>
                    <a:pt x="306" y="279"/>
                    <a:pt x="306" y="279"/>
                    <a:pt x="306" y="279"/>
                  </a:cubicBezTo>
                  <a:cubicBezTo>
                    <a:pt x="306" y="280"/>
                    <a:pt x="306" y="280"/>
                    <a:pt x="306" y="280"/>
                  </a:cubicBezTo>
                  <a:cubicBezTo>
                    <a:pt x="305" y="280"/>
                    <a:pt x="305" y="280"/>
                    <a:pt x="305" y="280"/>
                  </a:cubicBezTo>
                  <a:cubicBezTo>
                    <a:pt x="305" y="281"/>
                    <a:pt x="305" y="281"/>
                    <a:pt x="305" y="281"/>
                  </a:cubicBezTo>
                  <a:cubicBezTo>
                    <a:pt x="304" y="281"/>
                    <a:pt x="304" y="281"/>
                    <a:pt x="304" y="281"/>
                  </a:cubicBezTo>
                  <a:cubicBezTo>
                    <a:pt x="303" y="282"/>
                    <a:pt x="303" y="282"/>
                    <a:pt x="303" y="282"/>
                  </a:cubicBezTo>
                  <a:cubicBezTo>
                    <a:pt x="303" y="282"/>
                    <a:pt x="303" y="282"/>
                    <a:pt x="303" y="282"/>
                  </a:cubicBezTo>
                  <a:cubicBezTo>
                    <a:pt x="302" y="282"/>
                    <a:pt x="302" y="282"/>
                    <a:pt x="302" y="282"/>
                  </a:cubicBezTo>
                  <a:cubicBezTo>
                    <a:pt x="301" y="282"/>
                    <a:pt x="301" y="282"/>
                    <a:pt x="301" y="282"/>
                  </a:cubicBezTo>
                  <a:cubicBezTo>
                    <a:pt x="301" y="283"/>
                    <a:pt x="301" y="283"/>
                    <a:pt x="301" y="283"/>
                  </a:cubicBezTo>
                  <a:cubicBezTo>
                    <a:pt x="300" y="283"/>
                    <a:pt x="300" y="283"/>
                    <a:pt x="300" y="283"/>
                  </a:cubicBezTo>
                  <a:cubicBezTo>
                    <a:pt x="300" y="283"/>
                    <a:pt x="300" y="283"/>
                    <a:pt x="300" y="283"/>
                  </a:cubicBezTo>
                  <a:cubicBezTo>
                    <a:pt x="298" y="282"/>
                    <a:pt x="298" y="282"/>
                    <a:pt x="298" y="282"/>
                  </a:cubicBezTo>
                  <a:cubicBezTo>
                    <a:pt x="298" y="282"/>
                    <a:pt x="298" y="282"/>
                    <a:pt x="298" y="282"/>
                  </a:cubicBezTo>
                  <a:cubicBezTo>
                    <a:pt x="297" y="283"/>
                    <a:pt x="297" y="283"/>
                    <a:pt x="297" y="283"/>
                  </a:cubicBezTo>
                  <a:cubicBezTo>
                    <a:pt x="297" y="282"/>
                    <a:pt x="297" y="282"/>
                    <a:pt x="297" y="282"/>
                  </a:cubicBezTo>
                  <a:cubicBezTo>
                    <a:pt x="295" y="283"/>
                    <a:pt x="295" y="283"/>
                    <a:pt x="295" y="283"/>
                  </a:cubicBezTo>
                  <a:cubicBezTo>
                    <a:pt x="294" y="283"/>
                    <a:pt x="294" y="283"/>
                    <a:pt x="294" y="283"/>
                  </a:cubicBezTo>
                  <a:cubicBezTo>
                    <a:pt x="294" y="282"/>
                    <a:pt x="294" y="282"/>
                    <a:pt x="294" y="282"/>
                  </a:cubicBezTo>
                  <a:cubicBezTo>
                    <a:pt x="293" y="282"/>
                    <a:pt x="293" y="282"/>
                    <a:pt x="293" y="282"/>
                  </a:cubicBezTo>
                  <a:cubicBezTo>
                    <a:pt x="293" y="283"/>
                    <a:pt x="293" y="283"/>
                    <a:pt x="293" y="283"/>
                  </a:cubicBezTo>
                  <a:cubicBezTo>
                    <a:pt x="292" y="283"/>
                    <a:pt x="292" y="283"/>
                    <a:pt x="292" y="283"/>
                  </a:cubicBezTo>
                  <a:cubicBezTo>
                    <a:pt x="291" y="282"/>
                    <a:pt x="291" y="282"/>
                    <a:pt x="291" y="282"/>
                  </a:cubicBezTo>
                  <a:cubicBezTo>
                    <a:pt x="290" y="282"/>
                    <a:pt x="290" y="282"/>
                    <a:pt x="290" y="282"/>
                  </a:cubicBezTo>
                  <a:cubicBezTo>
                    <a:pt x="289" y="282"/>
                    <a:pt x="289" y="282"/>
                    <a:pt x="289" y="282"/>
                  </a:cubicBezTo>
                  <a:cubicBezTo>
                    <a:pt x="288" y="282"/>
                    <a:pt x="288" y="282"/>
                    <a:pt x="288" y="282"/>
                  </a:cubicBezTo>
                  <a:cubicBezTo>
                    <a:pt x="288" y="282"/>
                    <a:pt x="288" y="282"/>
                    <a:pt x="288" y="282"/>
                  </a:cubicBezTo>
                  <a:cubicBezTo>
                    <a:pt x="287" y="282"/>
                    <a:pt x="287" y="282"/>
                    <a:pt x="287" y="282"/>
                  </a:cubicBezTo>
                  <a:cubicBezTo>
                    <a:pt x="286" y="282"/>
                    <a:pt x="286" y="282"/>
                    <a:pt x="286" y="282"/>
                  </a:cubicBezTo>
                  <a:cubicBezTo>
                    <a:pt x="285" y="281"/>
                    <a:pt x="285" y="281"/>
                    <a:pt x="285" y="281"/>
                  </a:cubicBezTo>
                  <a:cubicBezTo>
                    <a:pt x="284" y="282"/>
                    <a:pt x="284" y="282"/>
                    <a:pt x="284" y="282"/>
                  </a:cubicBezTo>
                  <a:cubicBezTo>
                    <a:pt x="284" y="282"/>
                    <a:pt x="284" y="282"/>
                    <a:pt x="284" y="282"/>
                  </a:cubicBezTo>
                  <a:cubicBezTo>
                    <a:pt x="283" y="281"/>
                    <a:pt x="283" y="281"/>
                    <a:pt x="283" y="281"/>
                  </a:cubicBezTo>
                  <a:cubicBezTo>
                    <a:pt x="282" y="282"/>
                    <a:pt x="282" y="282"/>
                    <a:pt x="282" y="282"/>
                  </a:cubicBezTo>
                  <a:cubicBezTo>
                    <a:pt x="281" y="282"/>
                    <a:pt x="281" y="282"/>
                    <a:pt x="281" y="282"/>
                  </a:cubicBezTo>
                  <a:cubicBezTo>
                    <a:pt x="281" y="282"/>
                    <a:pt x="281" y="282"/>
                    <a:pt x="281" y="282"/>
                  </a:cubicBezTo>
                  <a:cubicBezTo>
                    <a:pt x="279" y="281"/>
                    <a:pt x="279" y="281"/>
                    <a:pt x="279" y="281"/>
                  </a:cubicBezTo>
                  <a:cubicBezTo>
                    <a:pt x="278" y="281"/>
                    <a:pt x="278" y="281"/>
                    <a:pt x="278" y="281"/>
                  </a:cubicBezTo>
                  <a:cubicBezTo>
                    <a:pt x="277" y="281"/>
                    <a:pt x="277" y="281"/>
                    <a:pt x="277" y="281"/>
                  </a:cubicBezTo>
                  <a:cubicBezTo>
                    <a:pt x="276" y="280"/>
                    <a:pt x="276" y="280"/>
                    <a:pt x="276" y="280"/>
                  </a:cubicBezTo>
                  <a:cubicBezTo>
                    <a:pt x="275" y="281"/>
                    <a:pt x="275" y="281"/>
                    <a:pt x="275" y="281"/>
                  </a:cubicBezTo>
                  <a:cubicBezTo>
                    <a:pt x="275" y="281"/>
                    <a:pt x="275" y="281"/>
                    <a:pt x="275" y="281"/>
                  </a:cubicBezTo>
                  <a:cubicBezTo>
                    <a:pt x="275" y="282"/>
                    <a:pt x="275" y="282"/>
                    <a:pt x="275" y="282"/>
                  </a:cubicBezTo>
                  <a:cubicBezTo>
                    <a:pt x="275" y="282"/>
                    <a:pt x="275" y="282"/>
                    <a:pt x="275" y="282"/>
                  </a:cubicBezTo>
                  <a:cubicBezTo>
                    <a:pt x="274" y="282"/>
                    <a:pt x="274" y="282"/>
                    <a:pt x="274" y="282"/>
                  </a:cubicBezTo>
                  <a:cubicBezTo>
                    <a:pt x="272" y="283"/>
                    <a:pt x="272" y="283"/>
                    <a:pt x="272" y="283"/>
                  </a:cubicBezTo>
                  <a:cubicBezTo>
                    <a:pt x="271" y="284"/>
                    <a:pt x="271" y="284"/>
                    <a:pt x="271" y="284"/>
                  </a:cubicBezTo>
                  <a:cubicBezTo>
                    <a:pt x="271" y="284"/>
                    <a:pt x="271" y="284"/>
                    <a:pt x="271" y="284"/>
                  </a:cubicBezTo>
                  <a:cubicBezTo>
                    <a:pt x="271" y="285"/>
                    <a:pt x="271" y="285"/>
                    <a:pt x="271" y="285"/>
                  </a:cubicBezTo>
                  <a:cubicBezTo>
                    <a:pt x="271" y="286"/>
                    <a:pt x="271" y="286"/>
                    <a:pt x="271" y="286"/>
                  </a:cubicBezTo>
                  <a:cubicBezTo>
                    <a:pt x="270" y="287"/>
                    <a:pt x="270" y="287"/>
                    <a:pt x="270" y="287"/>
                  </a:cubicBezTo>
                  <a:cubicBezTo>
                    <a:pt x="269" y="287"/>
                    <a:pt x="269" y="287"/>
                    <a:pt x="269" y="287"/>
                  </a:cubicBezTo>
                  <a:cubicBezTo>
                    <a:pt x="268" y="287"/>
                    <a:pt x="268" y="287"/>
                    <a:pt x="268" y="287"/>
                  </a:cubicBezTo>
                  <a:cubicBezTo>
                    <a:pt x="267" y="287"/>
                    <a:pt x="267" y="287"/>
                    <a:pt x="267" y="287"/>
                  </a:cubicBezTo>
                  <a:cubicBezTo>
                    <a:pt x="266" y="288"/>
                    <a:pt x="266" y="288"/>
                    <a:pt x="266" y="288"/>
                  </a:cubicBezTo>
                  <a:cubicBezTo>
                    <a:pt x="265" y="288"/>
                    <a:pt x="265" y="288"/>
                    <a:pt x="265" y="288"/>
                  </a:cubicBezTo>
                  <a:cubicBezTo>
                    <a:pt x="265" y="288"/>
                    <a:pt x="265" y="288"/>
                    <a:pt x="265" y="288"/>
                  </a:cubicBezTo>
                  <a:cubicBezTo>
                    <a:pt x="264" y="288"/>
                    <a:pt x="264" y="288"/>
                    <a:pt x="264" y="288"/>
                  </a:cubicBezTo>
                  <a:cubicBezTo>
                    <a:pt x="264" y="289"/>
                    <a:pt x="264" y="289"/>
                    <a:pt x="264" y="289"/>
                  </a:cubicBezTo>
                  <a:cubicBezTo>
                    <a:pt x="263" y="289"/>
                    <a:pt x="263" y="289"/>
                    <a:pt x="263" y="289"/>
                  </a:cubicBezTo>
                  <a:cubicBezTo>
                    <a:pt x="262" y="290"/>
                    <a:pt x="262" y="290"/>
                    <a:pt x="262" y="290"/>
                  </a:cubicBezTo>
                  <a:cubicBezTo>
                    <a:pt x="262" y="290"/>
                    <a:pt x="262" y="290"/>
                    <a:pt x="262" y="290"/>
                  </a:cubicBezTo>
                  <a:cubicBezTo>
                    <a:pt x="261" y="290"/>
                    <a:pt x="261" y="290"/>
                    <a:pt x="261" y="290"/>
                  </a:cubicBezTo>
                  <a:cubicBezTo>
                    <a:pt x="260" y="292"/>
                    <a:pt x="260" y="292"/>
                    <a:pt x="260" y="292"/>
                  </a:cubicBezTo>
                  <a:cubicBezTo>
                    <a:pt x="259" y="292"/>
                    <a:pt x="259" y="292"/>
                    <a:pt x="259" y="292"/>
                  </a:cubicBezTo>
                  <a:cubicBezTo>
                    <a:pt x="258" y="294"/>
                    <a:pt x="258" y="294"/>
                    <a:pt x="258" y="294"/>
                  </a:cubicBezTo>
                  <a:cubicBezTo>
                    <a:pt x="257" y="294"/>
                    <a:pt x="257" y="294"/>
                    <a:pt x="257" y="294"/>
                  </a:cubicBezTo>
                  <a:cubicBezTo>
                    <a:pt x="256" y="295"/>
                    <a:pt x="256" y="295"/>
                    <a:pt x="256" y="295"/>
                  </a:cubicBezTo>
                  <a:cubicBezTo>
                    <a:pt x="255" y="296"/>
                    <a:pt x="255" y="296"/>
                    <a:pt x="255" y="296"/>
                  </a:cubicBezTo>
                  <a:cubicBezTo>
                    <a:pt x="255" y="297"/>
                    <a:pt x="255" y="297"/>
                    <a:pt x="255" y="297"/>
                  </a:cubicBezTo>
                  <a:cubicBezTo>
                    <a:pt x="254" y="297"/>
                    <a:pt x="254" y="297"/>
                    <a:pt x="254" y="297"/>
                  </a:cubicBezTo>
                  <a:cubicBezTo>
                    <a:pt x="252" y="298"/>
                    <a:pt x="252" y="298"/>
                    <a:pt x="252" y="298"/>
                  </a:cubicBezTo>
                  <a:cubicBezTo>
                    <a:pt x="252" y="299"/>
                    <a:pt x="252" y="299"/>
                    <a:pt x="252" y="299"/>
                  </a:cubicBezTo>
                  <a:cubicBezTo>
                    <a:pt x="250" y="300"/>
                    <a:pt x="250" y="300"/>
                    <a:pt x="250" y="300"/>
                  </a:cubicBezTo>
                  <a:cubicBezTo>
                    <a:pt x="248" y="300"/>
                    <a:pt x="248" y="300"/>
                    <a:pt x="248" y="300"/>
                  </a:cubicBezTo>
                  <a:cubicBezTo>
                    <a:pt x="249" y="300"/>
                    <a:pt x="249" y="300"/>
                    <a:pt x="249" y="300"/>
                  </a:cubicBezTo>
                  <a:cubicBezTo>
                    <a:pt x="252" y="299"/>
                    <a:pt x="252" y="299"/>
                    <a:pt x="252" y="299"/>
                  </a:cubicBezTo>
                  <a:cubicBezTo>
                    <a:pt x="254" y="299"/>
                    <a:pt x="254" y="299"/>
                    <a:pt x="254" y="299"/>
                  </a:cubicBezTo>
                  <a:cubicBezTo>
                    <a:pt x="255" y="298"/>
                    <a:pt x="255" y="298"/>
                    <a:pt x="255" y="298"/>
                  </a:cubicBezTo>
                  <a:cubicBezTo>
                    <a:pt x="256" y="296"/>
                    <a:pt x="256" y="296"/>
                    <a:pt x="256" y="296"/>
                  </a:cubicBezTo>
                  <a:cubicBezTo>
                    <a:pt x="257" y="295"/>
                    <a:pt x="257" y="295"/>
                    <a:pt x="257" y="295"/>
                  </a:cubicBezTo>
                  <a:cubicBezTo>
                    <a:pt x="258" y="295"/>
                    <a:pt x="258" y="295"/>
                    <a:pt x="258" y="295"/>
                  </a:cubicBezTo>
                  <a:cubicBezTo>
                    <a:pt x="260" y="293"/>
                    <a:pt x="260" y="293"/>
                    <a:pt x="260" y="293"/>
                  </a:cubicBezTo>
                  <a:cubicBezTo>
                    <a:pt x="263" y="291"/>
                    <a:pt x="263" y="291"/>
                    <a:pt x="263" y="291"/>
                  </a:cubicBezTo>
                  <a:cubicBezTo>
                    <a:pt x="265" y="290"/>
                    <a:pt x="265" y="290"/>
                    <a:pt x="265" y="290"/>
                  </a:cubicBezTo>
                  <a:cubicBezTo>
                    <a:pt x="266" y="290"/>
                    <a:pt x="266" y="290"/>
                    <a:pt x="266" y="290"/>
                  </a:cubicBezTo>
                  <a:cubicBezTo>
                    <a:pt x="268" y="289"/>
                    <a:pt x="268" y="289"/>
                    <a:pt x="268" y="289"/>
                  </a:cubicBezTo>
                  <a:cubicBezTo>
                    <a:pt x="270" y="289"/>
                    <a:pt x="270" y="289"/>
                    <a:pt x="270" y="289"/>
                  </a:cubicBezTo>
                  <a:cubicBezTo>
                    <a:pt x="273" y="288"/>
                    <a:pt x="273" y="288"/>
                    <a:pt x="273" y="288"/>
                  </a:cubicBezTo>
                  <a:cubicBezTo>
                    <a:pt x="274" y="288"/>
                    <a:pt x="274" y="288"/>
                    <a:pt x="274" y="288"/>
                  </a:cubicBezTo>
                  <a:cubicBezTo>
                    <a:pt x="274" y="288"/>
                    <a:pt x="274" y="288"/>
                    <a:pt x="274" y="288"/>
                  </a:cubicBezTo>
                  <a:cubicBezTo>
                    <a:pt x="277" y="288"/>
                    <a:pt x="277" y="288"/>
                    <a:pt x="277" y="288"/>
                  </a:cubicBezTo>
                  <a:cubicBezTo>
                    <a:pt x="279" y="288"/>
                    <a:pt x="279" y="288"/>
                    <a:pt x="279" y="288"/>
                  </a:cubicBezTo>
                  <a:cubicBezTo>
                    <a:pt x="281" y="289"/>
                    <a:pt x="281" y="289"/>
                    <a:pt x="281" y="289"/>
                  </a:cubicBezTo>
                  <a:cubicBezTo>
                    <a:pt x="281" y="290"/>
                    <a:pt x="281" y="290"/>
                    <a:pt x="281" y="290"/>
                  </a:cubicBezTo>
                  <a:cubicBezTo>
                    <a:pt x="279" y="289"/>
                    <a:pt x="279" y="289"/>
                    <a:pt x="279" y="289"/>
                  </a:cubicBezTo>
                  <a:cubicBezTo>
                    <a:pt x="280" y="290"/>
                    <a:pt x="280" y="290"/>
                    <a:pt x="280" y="290"/>
                  </a:cubicBezTo>
                  <a:cubicBezTo>
                    <a:pt x="279" y="290"/>
                    <a:pt x="279" y="290"/>
                    <a:pt x="279" y="290"/>
                  </a:cubicBezTo>
                  <a:cubicBezTo>
                    <a:pt x="280" y="290"/>
                    <a:pt x="280" y="290"/>
                    <a:pt x="280" y="290"/>
                  </a:cubicBezTo>
                  <a:cubicBezTo>
                    <a:pt x="281" y="290"/>
                    <a:pt x="281" y="290"/>
                    <a:pt x="281" y="290"/>
                  </a:cubicBezTo>
                  <a:cubicBezTo>
                    <a:pt x="281" y="291"/>
                    <a:pt x="281" y="291"/>
                    <a:pt x="281" y="291"/>
                  </a:cubicBezTo>
                  <a:cubicBezTo>
                    <a:pt x="281" y="291"/>
                    <a:pt x="281" y="291"/>
                    <a:pt x="281" y="291"/>
                  </a:cubicBezTo>
                  <a:cubicBezTo>
                    <a:pt x="281" y="291"/>
                    <a:pt x="281" y="291"/>
                    <a:pt x="281" y="291"/>
                  </a:cubicBezTo>
                  <a:cubicBezTo>
                    <a:pt x="281" y="293"/>
                    <a:pt x="281" y="293"/>
                    <a:pt x="281" y="293"/>
                  </a:cubicBezTo>
                  <a:cubicBezTo>
                    <a:pt x="280" y="293"/>
                    <a:pt x="280" y="293"/>
                    <a:pt x="280" y="293"/>
                  </a:cubicBezTo>
                  <a:cubicBezTo>
                    <a:pt x="279" y="293"/>
                    <a:pt x="279" y="293"/>
                    <a:pt x="279" y="293"/>
                  </a:cubicBezTo>
                  <a:cubicBezTo>
                    <a:pt x="278" y="293"/>
                    <a:pt x="278" y="293"/>
                    <a:pt x="278" y="293"/>
                  </a:cubicBezTo>
                  <a:cubicBezTo>
                    <a:pt x="277" y="294"/>
                    <a:pt x="277" y="294"/>
                    <a:pt x="277" y="294"/>
                  </a:cubicBezTo>
                  <a:cubicBezTo>
                    <a:pt x="276" y="294"/>
                    <a:pt x="276" y="294"/>
                    <a:pt x="276" y="294"/>
                  </a:cubicBezTo>
                  <a:cubicBezTo>
                    <a:pt x="275" y="294"/>
                    <a:pt x="275" y="294"/>
                    <a:pt x="275" y="294"/>
                  </a:cubicBezTo>
                  <a:cubicBezTo>
                    <a:pt x="274" y="293"/>
                    <a:pt x="274" y="293"/>
                    <a:pt x="274" y="293"/>
                  </a:cubicBezTo>
                  <a:cubicBezTo>
                    <a:pt x="274" y="294"/>
                    <a:pt x="274" y="294"/>
                    <a:pt x="274" y="294"/>
                  </a:cubicBezTo>
                  <a:cubicBezTo>
                    <a:pt x="273" y="294"/>
                    <a:pt x="273" y="294"/>
                    <a:pt x="273" y="294"/>
                  </a:cubicBezTo>
                  <a:cubicBezTo>
                    <a:pt x="272" y="294"/>
                    <a:pt x="272" y="294"/>
                    <a:pt x="272" y="294"/>
                  </a:cubicBezTo>
                  <a:cubicBezTo>
                    <a:pt x="271" y="294"/>
                    <a:pt x="271" y="294"/>
                    <a:pt x="271" y="294"/>
                  </a:cubicBezTo>
                  <a:cubicBezTo>
                    <a:pt x="272" y="294"/>
                    <a:pt x="272" y="294"/>
                    <a:pt x="272" y="294"/>
                  </a:cubicBezTo>
                  <a:cubicBezTo>
                    <a:pt x="273" y="294"/>
                    <a:pt x="273" y="294"/>
                    <a:pt x="273" y="294"/>
                  </a:cubicBezTo>
                  <a:cubicBezTo>
                    <a:pt x="275" y="295"/>
                    <a:pt x="275" y="295"/>
                    <a:pt x="275" y="295"/>
                  </a:cubicBezTo>
                  <a:cubicBezTo>
                    <a:pt x="275" y="295"/>
                    <a:pt x="275" y="295"/>
                    <a:pt x="275" y="295"/>
                  </a:cubicBezTo>
                  <a:cubicBezTo>
                    <a:pt x="275" y="296"/>
                    <a:pt x="275" y="296"/>
                    <a:pt x="275" y="296"/>
                  </a:cubicBezTo>
                  <a:cubicBezTo>
                    <a:pt x="276" y="296"/>
                    <a:pt x="276" y="296"/>
                    <a:pt x="276" y="296"/>
                  </a:cubicBezTo>
                  <a:cubicBezTo>
                    <a:pt x="277" y="295"/>
                    <a:pt x="277" y="295"/>
                    <a:pt x="277" y="295"/>
                  </a:cubicBezTo>
                  <a:cubicBezTo>
                    <a:pt x="278" y="295"/>
                    <a:pt x="278" y="295"/>
                    <a:pt x="278" y="295"/>
                  </a:cubicBezTo>
                  <a:cubicBezTo>
                    <a:pt x="278" y="295"/>
                    <a:pt x="278" y="295"/>
                    <a:pt x="278" y="295"/>
                  </a:cubicBezTo>
                  <a:cubicBezTo>
                    <a:pt x="279" y="295"/>
                    <a:pt x="279" y="295"/>
                    <a:pt x="279" y="295"/>
                  </a:cubicBezTo>
                  <a:cubicBezTo>
                    <a:pt x="279" y="296"/>
                    <a:pt x="279" y="296"/>
                    <a:pt x="279" y="296"/>
                  </a:cubicBezTo>
                  <a:cubicBezTo>
                    <a:pt x="278" y="296"/>
                    <a:pt x="278" y="296"/>
                    <a:pt x="278" y="296"/>
                  </a:cubicBezTo>
                  <a:cubicBezTo>
                    <a:pt x="277" y="298"/>
                    <a:pt x="277" y="298"/>
                    <a:pt x="277" y="298"/>
                  </a:cubicBezTo>
                  <a:cubicBezTo>
                    <a:pt x="277" y="299"/>
                    <a:pt x="277" y="299"/>
                    <a:pt x="277" y="299"/>
                  </a:cubicBezTo>
                  <a:cubicBezTo>
                    <a:pt x="276" y="299"/>
                    <a:pt x="276" y="299"/>
                    <a:pt x="276" y="299"/>
                  </a:cubicBezTo>
                  <a:cubicBezTo>
                    <a:pt x="278" y="299"/>
                    <a:pt x="278" y="299"/>
                    <a:pt x="278" y="299"/>
                  </a:cubicBezTo>
                  <a:cubicBezTo>
                    <a:pt x="278" y="299"/>
                    <a:pt x="278" y="299"/>
                    <a:pt x="278" y="299"/>
                  </a:cubicBezTo>
                  <a:cubicBezTo>
                    <a:pt x="277" y="300"/>
                    <a:pt x="277" y="300"/>
                    <a:pt x="277" y="300"/>
                  </a:cubicBezTo>
                  <a:cubicBezTo>
                    <a:pt x="278" y="301"/>
                    <a:pt x="278" y="301"/>
                    <a:pt x="278" y="301"/>
                  </a:cubicBezTo>
                  <a:cubicBezTo>
                    <a:pt x="278" y="301"/>
                    <a:pt x="278" y="301"/>
                    <a:pt x="278" y="301"/>
                  </a:cubicBezTo>
                  <a:cubicBezTo>
                    <a:pt x="278" y="303"/>
                    <a:pt x="278" y="303"/>
                    <a:pt x="278" y="303"/>
                  </a:cubicBezTo>
                  <a:cubicBezTo>
                    <a:pt x="278" y="303"/>
                    <a:pt x="278" y="303"/>
                    <a:pt x="278" y="303"/>
                  </a:cubicBezTo>
                  <a:cubicBezTo>
                    <a:pt x="279" y="304"/>
                    <a:pt x="279" y="304"/>
                    <a:pt x="279" y="304"/>
                  </a:cubicBezTo>
                  <a:cubicBezTo>
                    <a:pt x="280" y="304"/>
                    <a:pt x="280" y="304"/>
                    <a:pt x="280" y="304"/>
                  </a:cubicBezTo>
                  <a:cubicBezTo>
                    <a:pt x="280" y="304"/>
                    <a:pt x="280" y="304"/>
                    <a:pt x="280" y="304"/>
                  </a:cubicBezTo>
                  <a:cubicBezTo>
                    <a:pt x="281" y="304"/>
                    <a:pt x="281" y="304"/>
                    <a:pt x="281" y="304"/>
                  </a:cubicBezTo>
                  <a:cubicBezTo>
                    <a:pt x="281" y="305"/>
                    <a:pt x="281" y="305"/>
                    <a:pt x="281" y="305"/>
                  </a:cubicBezTo>
                  <a:cubicBezTo>
                    <a:pt x="280" y="305"/>
                    <a:pt x="280" y="305"/>
                    <a:pt x="280" y="305"/>
                  </a:cubicBezTo>
                  <a:cubicBezTo>
                    <a:pt x="281" y="306"/>
                    <a:pt x="281" y="306"/>
                    <a:pt x="281" y="306"/>
                  </a:cubicBezTo>
                  <a:cubicBezTo>
                    <a:pt x="283" y="306"/>
                    <a:pt x="283" y="306"/>
                    <a:pt x="283" y="306"/>
                  </a:cubicBezTo>
                  <a:cubicBezTo>
                    <a:pt x="283" y="306"/>
                    <a:pt x="283" y="306"/>
                    <a:pt x="283" y="306"/>
                  </a:cubicBezTo>
                  <a:cubicBezTo>
                    <a:pt x="284" y="306"/>
                    <a:pt x="284" y="306"/>
                    <a:pt x="284" y="306"/>
                  </a:cubicBezTo>
                  <a:cubicBezTo>
                    <a:pt x="285" y="306"/>
                    <a:pt x="285" y="306"/>
                    <a:pt x="285" y="306"/>
                  </a:cubicBezTo>
                  <a:cubicBezTo>
                    <a:pt x="285" y="307"/>
                    <a:pt x="285" y="307"/>
                    <a:pt x="285" y="307"/>
                  </a:cubicBezTo>
                  <a:cubicBezTo>
                    <a:pt x="287" y="307"/>
                    <a:pt x="287" y="307"/>
                    <a:pt x="287" y="307"/>
                  </a:cubicBezTo>
                  <a:cubicBezTo>
                    <a:pt x="287" y="307"/>
                    <a:pt x="287" y="307"/>
                    <a:pt x="287" y="307"/>
                  </a:cubicBezTo>
                  <a:cubicBezTo>
                    <a:pt x="288" y="306"/>
                    <a:pt x="288" y="306"/>
                    <a:pt x="288" y="306"/>
                  </a:cubicBezTo>
                  <a:cubicBezTo>
                    <a:pt x="288" y="306"/>
                    <a:pt x="288" y="306"/>
                    <a:pt x="288" y="306"/>
                  </a:cubicBezTo>
                  <a:cubicBezTo>
                    <a:pt x="288" y="307"/>
                    <a:pt x="288" y="307"/>
                    <a:pt x="288" y="307"/>
                  </a:cubicBezTo>
                  <a:cubicBezTo>
                    <a:pt x="289" y="307"/>
                    <a:pt x="289" y="307"/>
                    <a:pt x="289" y="307"/>
                  </a:cubicBezTo>
                  <a:cubicBezTo>
                    <a:pt x="291" y="308"/>
                    <a:pt x="291" y="308"/>
                    <a:pt x="291" y="308"/>
                  </a:cubicBezTo>
                  <a:cubicBezTo>
                    <a:pt x="291" y="308"/>
                    <a:pt x="291" y="308"/>
                    <a:pt x="291" y="308"/>
                  </a:cubicBezTo>
                  <a:cubicBezTo>
                    <a:pt x="290" y="308"/>
                    <a:pt x="290" y="308"/>
                    <a:pt x="290" y="308"/>
                  </a:cubicBezTo>
                  <a:cubicBezTo>
                    <a:pt x="290" y="308"/>
                    <a:pt x="290" y="308"/>
                    <a:pt x="290" y="308"/>
                  </a:cubicBezTo>
                  <a:cubicBezTo>
                    <a:pt x="291" y="309"/>
                    <a:pt x="291" y="309"/>
                    <a:pt x="291" y="309"/>
                  </a:cubicBezTo>
                  <a:cubicBezTo>
                    <a:pt x="292" y="309"/>
                    <a:pt x="292" y="309"/>
                    <a:pt x="292" y="309"/>
                  </a:cubicBezTo>
                  <a:cubicBezTo>
                    <a:pt x="292" y="309"/>
                    <a:pt x="292" y="309"/>
                    <a:pt x="292" y="309"/>
                  </a:cubicBezTo>
                  <a:cubicBezTo>
                    <a:pt x="291" y="309"/>
                    <a:pt x="291" y="309"/>
                    <a:pt x="291" y="309"/>
                  </a:cubicBezTo>
                  <a:cubicBezTo>
                    <a:pt x="291" y="309"/>
                    <a:pt x="291" y="309"/>
                    <a:pt x="291" y="309"/>
                  </a:cubicBezTo>
                  <a:cubicBezTo>
                    <a:pt x="290" y="309"/>
                    <a:pt x="290" y="309"/>
                    <a:pt x="290" y="309"/>
                  </a:cubicBezTo>
                  <a:cubicBezTo>
                    <a:pt x="289" y="310"/>
                    <a:pt x="289" y="310"/>
                    <a:pt x="289" y="310"/>
                  </a:cubicBezTo>
                  <a:cubicBezTo>
                    <a:pt x="287" y="311"/>
                    <a:pt x="287" y="311"/>
                    <a:pt x="287" y="311"/>
                  </a:cubicBezTo>
                  <a:cubicBezTo>
                    <a:pt x="286" y="311"/>
                    <a:pt x="286" y="311"/>
                    <a:pt x="286" y="311"/>
                  </a:cubicBezTo>
                  <a:cubicBezTo>
                    <a:pt x="284" y="311"/>
                    <a:pt x="284" y="311"/>
                    <a:pt x="284" y="311"/>
                  </a:cubicBezTo>
                  <a:cubicBezTo>
                    <a:pt x="283" y="311"/>
                    <a:pt x="283" y="311"/>
                    <a:pt x="283" y="311"/>
                  </a:cubicBezTo>
                  <a:cubicBezTo>
                    <a:pt x="282" y="312"/>
                    <a:pt x="282" y="312"/>
                    <a:pt x="282" y="312"/>
                  </a:cubicBezTo>
                  <a:cubicBezTo>
                    <a:pt x="281" y="312"/>
                    <a:pt x="281" y="312"/>
                    <a:pt x="281" y="312"/>
                  </a:cubicBezTo>
                  <a:cubicBezTo>
                    <a:pt x="281" y="312"/>
                    <a:pt x="281" y="312"/>
                    <a:pt x="281" y="312"/>
                  </a:cubicBezTo>
                  <a:cubicBezTo>
                    <a:pt x="280" y="312"/>
                    <a:pt x="280" y="312"/>
                    <a:pt x="280" y="312"/>
                  </a:cubicBezTo>
                  <a:cubicBezTo>
                    <a:pt x="279" y="311"/>
                    <a:pt x="279" y="311"/>
                    <a:pt x="279" y="311"/>
                  </a:cubicBezTo>
                  <a:cubicBezTo>
                    <a:pt x="279" y="311"/>
                    <a:pt x="279" y="311"/>
                    <a:pt x="279" y="311"/>
                  </a:cubicBezTo>
                  <a:cubicBezTo>
                    <a:pt x="279" y="312"/>
                    <a:pt x="279" y="312"/>
                    <a:pt x="279" y="312"/>
                  </a:cubicBezTo>
                  <a:cubicBezTo>
                    <a:pt x="278" y="312"/>
                    <a:pt x="278" y="312"/>
                    <a:pt x="278" y="312"/>
                  </a:cubicBezTo>
                  <a:cubicBezTo>
                    <a:pt x="277" y="313"/>
                    <a:pt x="277" y="313"/>
                    <a:pt x="277" y="313"/>
                  </a:cubicBezTo>
                  <a:cubicBezTo>
                    <a:pt x="278" y="313"/>
                    <a:pt x="278" y="313"/>
                    <a:pt x="278" y="313"/>
                  </a:cubicBezTo>
                  <a:cubicBezTo>
                    <a:pt x="276" y="314"/>
                    <a:pt x="276" y="314"/>
                    <a:pt x="276" y="314"/>
                  </a:cubicBezTo>
                  <a:cubicBezTo>
                    <a:pt x="275" y="315"/>
                    <a:pt x="275" y="315"/>
                    <a:pt x="275" y="315"/>
                  </a:cubicBezTo>
                  <a:cubicBezTo>
                    <a:pt x="274" y="316"/>
                    <a:pt x="274" y="316"/>
                    <a:pt x="274" y="316"/>
                  </a:cubicBezTo>
                  <a:cubicBezTo>
                    <a:pt x="273" y="316"/>
                    <a:pt x="273" y="316"/>
                    <a:pt x="273" y="316"/>
                  </a:cubicBezTo>
                  <a:cubicBezTo>
                    <a:pt x="273" y="316"/>
                    <a:pt x="273" y="316"/>
                    <a:pt x="273" y="316"/>
                  </a:cubicBezTo>
                  <a:cubicBezTo>
                    <a:pt x="272" y="316"/>
                    <a:pt x="272" y="316"/>
                    <a:pt x="272" y="316"/>
                  </a:cubicBezTo>
                  <a:cubicBezTo>
                    <a:pt x="272" y="317"/>
                    <a:pt x="272" y="317"/>
                    <a:pt x="272" y="317"/>
                  </a:cubicBezTo>
                  <a:cubicBezTo>
                    <a:pt x="272" y="317"/>
                    <a:pt x="272" y="317"/>
                    <a:pt x="272" y="317"/>
                  </a:cubicBezTo>
                  <a:cubicBezTo>
                    <a:pt x="272" y="317"/>
                    <a:pt x="272" y="317"/>
                    <a:pt x="272" y="317"/>
                  </a:cubicBezTo>
                  <a:cubicBezTo>
                    <a:pt x="271" y="317"/>
                    <a:pt x="271" y="317"/>
                    <a:pt x="271" y="317"/>
                  </a:cubicBezTo>
                  <a:cubicBezTo>
                    <a:pt x="270" y="317"/>
                    <a:pt x="270" y="317"/>
                    <a:pt x="270" y="317"/>
                  </a:cubicBezTo>
                  <a:cubicBezTo>
                    <a:pt x="270" y="316"/>
                    <a:pt x="270" y="316"/>
                    <a:pt x="270" y="316"/>
                  </a:cubicBezTo>
                  <a:cubicBezTo>
                    <a:pt x="270" y="316"/>
                    <a:pt x="270" y="316"/>
                    <a:pt x="270" y="316"/>
                  </a:cubicBezTo>
                  <a:cubicBezTo>
                    <a:pt x="269" y="316"/>
                    <a:pt x="269" y="316"/>
                    <a:pt x="269" y="316"/>
                  </a:cubicBezTo>
                  <a:cubicBezTo>
                    <a:pt x="269" y="315"/>
                    <a:pt x="269" y="315"/>
                    <a:pt x="269" y="315"/>
                  </a:cubicBezTo>
                  <a:cubicBezTo>
                    <a:pt x="269" y="314"/>
                    <a:pt x="269" y="314"/>
                    <a:pt x="269" y="314"/>
                  </a:cubicBezTo>
                  <a:cubicBezTo>
                    <a:pt x="269" y="314"/>
                    <a:pt x="269" y="314"/>
                    <a:pt x="269" y="314"/>
                  </a:cubicBezTo>
                  <a:cubicBezTo>
                    <a:pt x="270" y="312"/>
                    <a:pt x="270" y="312"/>
                    <a:pt x="270" y="312"/>
                  </a:cubicBezTo>
                  <a:cubicBezTo>
                    <a:pt x="271" y="312"/>
                    <a:pt x="271" y="312"/>
                    <a:pt x="271" y="312"/>
                  </a:cubicBezTo>
                  <a:cubicBezTo>
                    <a:pt x="271" y="311"/>
                    <a:pt x="271" y="311"/>
                    <a:pt x="271" y="311"/>
                  </a:cubicBezTo>
                  <a:cubicBezTo>
                    <a:pt x="273" y="310"/>
                    <a:pt x="273" y="310"/>
                    <a:pt x="273" y="310"/>
                  </a:cubicBezTo>
                  <a:cubicBezTo>
                    <a:pt x="274" y="310"/>
                    <a:pt x="274" y="310"/>
                    <a:pt x="274" y="310"/>
                  </a:cubicBezTo>
                  <a:cubicBezTo>
                    <a:pt x="276" y="309"/>
                    <a:pt x="276" y="309"/>
                    <a:pt x="276" y="309"/>
                  </a:cubicBezTo>
                  <a:cubicBezTo>
                    <a:pt x="277" y="308"/>
                    <a:pt x="277" y="308"/>
                    <a:pt x="277" y="308"/>
                  </a:cubicBezTo>
                  <a:cubicBezTo>
                    <a:pt x="278" y="309"/>
                    <a:pt x="278" y="309"/>
                    <a:pt x="278" y="309"/>
                  </a:cubicBezTo>
                  <a:cubicBezTo>
                    <a:pt x="278" y="309"/>
                    <a:pt x="278" y="309"/>
                    <a:pt x="278" y="309"/>
                  </a:cubicBezTo>
                  <a:cubicBezTo>
                    <a:pt x="279" y="310"/>
                    <a:pt x="279" y="310"/>
                    <a:pt x="279" y="310"/>
                  </a:cubicBezTo>
                  <a:cubicBezTo>
                    <a:pt x="279" y="309"/>
                    <a:pt x="279" y="309"/>
                    <a:pt x="279" y="309"/>
                  </a:cubicBezTo>
                  <a:cubicBezTo>
                    <a:pt x="279" y="309"/>
                    <a:pt x="279" y="309"/>
                    <a:pt x="279" y="309"/>
                  </a:cubicBezTo>
                  <a:cubicBezTo>
                    <a:pt x="280" y="309"/>
                    <a:pt x="280" y="309"/>
                    <a:pt x="280" y="309"/>
                  </a:cubicBezTo>
                  <a:cubicBezTo>
                    <a:pt x="281" y="309"/>
                    <a:pt x="281" y="309"/>
                    <a:pt x="281" y="309"/>
                  </a:cubicBezTo>
                  <a:cubicBezTo>
                    <a:pt x="282" y="308"/>
                    <a:pt x="282" y="308"/>
                    <a:pt x="282" y="308"/>
                  </a:cubicBezTo>
                  <a:cubicBezTo>
                    <a:pt x="280" y="308"/>
                    <a:pt x="280" y="308"/>
                    <a:pt x="280" y="308"/>
                  </a:cubicBezTo>
                  <a:cubicBezTo>
                    <a:pt x="278" y="308"/>
                    <a:pt x="278" y="308"/>
                    <a:pt x="278" y="308"/>
                  </a:cubicBezTo>
                  <a:cubicBezTo>
                    <a:pt x="278" y="308"/>
                    <a:pt x="278" y="308"/>
                    <a:pt x="278" y="308"/>
                  </a:cubicBezTo>
                  <a:cubicBezTo>
                    <a:pt x="277" y="308"/>
                    <a:pt x="277" y="308"/>
                    <a:pt x="277" y="308"/>
                  </a:cubicBezTo>
                  <a:cubicBezTo>
                    <a:pt x="276" y="308"/>
                    <a:pt x="276" y="308"/>
                    <a:pt x="276" y="308"/>
                  </a:cubicBezTo>
                  <a:cubicBezTo>
                    <a:pt x="275" y="308"/>
                    <a:pt x="275" y="308"/>
                    <a:pt x="275" y="308"/>
                  </a:cubicBezTo>
                  <a:cubicBezTo>
                    <a:pt x="276" y="307"/>
                    <a:pt x="276" y="307"/>
                    <a:pt x="276" y="307"/>
                  </a:cubicBezTo>
                  <a:cubicBezTo>
                    <a:pt x="277" y="307"/>
                    <a:pt x="277" y="307"/>
                    <a:pt x="277" y="307"/>
                  </a:cubicBezTo>
                  <a:cubicBezTo>
                    <a:pt x="278" y="306"/>
                    <a:pt x="278" y="306"/>
                    <a:pt x="278" y="306"/>
                  </a:cubicBezTo>
                  <a:cubicBezTo>
                    <a:pt x="278" y="306"/>
                    <a:pt x="278" y="306"/>
                    <a:pt x="278" y="306"/>
                  </a:cubicBezTo>
                  <a:cubicBezTo>
                    <a:pt x="278" y="306"/>
                    <a:pt x="278" y="306"/>
                    <a:pt x="278" y="306"/>
                  </a:cubicBezTo>
                  <a:cubicBezTo>
                    <a:pt x="277" y="305"/>
                    <a:pt x="277" y="305"/>
                    <a:pt x="277" y="305"/>
                  </a:cubicBezTo>
                  <a:cubicBezTo>
                    <a:pt x="277" y="307"/>
                    <a:pt x="277" y="307"/>
                    <a:pt x="277" y="307"/>
                  </a:cubicBezTo>
                  <a:cubicBezTo>
                    <a:pt x="276" y="307"/>
                    <a:pt x="276" y="307"/>
                    <a:pt x="276" y="307"/>
                  </a:cubicBezTo>
                  <a:cubicBezTo>
                    <a:pt x="275" y="308"/>
                    <a:pt x="275" y="308"/>
                    <a:pt x="275" y="308"/>
                  </a:cubicBezTo>
                  <a:cubicBezTo>
                    <a:pt x="274" y="308"/>
                    <a:pt x="274" y="308"/>
                    <a:pt x="274" y="308"/>
                  </a:cubicBezTo>
                  <a:cubicBezTo>
                    <a:pt x="273" y="308"/>
                    <a:pt x="273" y="308"/>
                    <a:pt x="273" y="308"/>
                  </a:cubicBezTo>
                  <a:cubicBezTo>
                    <a:pt x="271" y="309"/>
                    <a:pt x="271" y="309"/>
                    <a:pt x="271" y="309"/>
                  </a:cubicBezTo>
                  <a:cubicBezTo>
                    <a:pt x="271" y="309"/>
                    <a:pt x="271" y="309"/>
                    <a:pt x="271" y="309"/>
                  </a:cubicBezTo>
                  <a:cubicBezTo>
                    <a:pt x="271" y="308"/>
                    <a:pt x="271" y="308"/>
                    <a:pt x="271" y="308"/>
                  </a:cubicBezTo>
                  <a:cubicBezTo>
                    <a:pt x="271" y="308"/>
                    <a:pt x="271" y="308"/>
                    <a:pt x="271" y="308"/>
                  </a:cubicBezTo>
                  <a:cubicBezTo>
                    <a:pt x="272" y="307"/>
                    <a:pt x="272" y="307"/>
                    <a:pt x="272" y="307"/>
                  </a:cubicBezTo>
                  <a:cubicBezTo>
                    <a:pt x="271" y="308"/>
                    <a:pt x="271" y="308"/>
                    <a:pt x="271" y="308"/>
                  </a:cubicBezTo>
                  <a:cubicBezTo>
                    <a:pt x="270" y="309"/>
                    <a:pt x="270" y="309"/>
                    <a:pt x="270" y="309"/>
                  </a:cubicBezTo>
                  <a:cubicBezTo>
                    <a:pt x="269" y="309"/>
                    <a:pt x="269" y="309"/>
                    <a:pt x="269" y="309"/>
                  </a:cubicBezTo>
                  <a:cubicBezTo>
                    <a:pt x="269" y="309"/>
                    <a:pt x="269" y="309"/>
                    <a:pt x="269" y="309"/>
                  </a:cubicBezTo>
                  <a:cubicBezTo>
                    <a:pt x="268" y="309"/>
                    <a:pt x="268" y="309"/>
                    <a:pt x="268" y="309"/>
                  </a:cubicBezTo>
                  <a:cubicBezTo>
                    <a:pt x="268" y="309"/>
                    <a:pt x="268" y="309"/>
                    <a:pt x="268" y="309"/>
                  </a:cubicBezTo>
                  <a:cubicBezTo>
                    <a:pt x="267" y="309"/>
                    <a:pt x="267" y="309"/>
                    <a:pt x="267" y="309"/>
                  </a:cubicBezTo>
                  <a:cubicBezTo>
                    <a:pt x="266" y="309"/>
                    <a:pt x="266" y="309"/>
                    <a:pt x="266" y="309"/>
                  </a:cubicBezTo>
                  <a:cubicBezTo>
                    <a:pt x="265" y="308"/>
                    <a:pt x="265" y="308"/>
                    <a:pt x="265" y="308"/>
                  </a:cubicBezTo>
                  <a:cubicBezTo>
                    <a:pt x="265" y="308"/>
                    <a:pt x="265" y="308"/>
                    <a:pt x="265" y="308"/>
                  </a:cubicBezTo>
                  <a:cubicBezTo>
                    <a:pt x="265" y="308"/>
                    <a:pt x="265" y="308"/>
                    <a:pt x="265" y="308"/>
                  </a:cubicBezTo>
                  <a:cubicBezTo>
                    <a:pt x="265" y="308"/>
                    <a:pt x="265" y="308"/>
                    <a:pt x="265" y="308"/>
                  </a:cubicBezTo>
                  <a:cubicBezTo>
                    <a:pt x="265" y="307"/>
                    <a:pt x="265" y="307"/>
                    <a:pt x="265" y="307"/>
                  </a:cubicBezTo>
                  <a:cubicBezTo>
                    <a:pt x="265" y="307"/>
                    <a:pt x="265" y="307"/>
                    <a:pt x="265" y="307"/>
                  </a:cubicBezTo>
                  <a:cubicBezTo>
                    <a:pt x="265" y="306"/>
                    <a:pt x="265" y="306"/>
                    <a:pt x="265" y="306"/>
                  </a:cubicBezTo>
                  <a:cubicBezTo>
                    <a:pt x="265" y="306"/>
                    <a:pt x="265" y="306"/>
                    <a:pt x="265" y="306"/>
                  </a:cubicBezTo>
                  <a:cubicBezTo>
                    <a:pt x="264" y="305"/>
                    <a:pt x="264" y="305"/>
                    <a:pt x="264" y="305"/>
                  </a:cubicBezTo>
                  <a:cubicBezTo>
                    <a:pt x="264" y="305"/>
                    <a:pt x="264" y="305"/>
                    <a:pt x="264" y="305"/>
                  </a:cubicBezTo>
                  <a:cubicBezTo>
                    <a:pt x="264" y="305"/>
                    <a:pt x="264" y="305"/>
                    <a:pt x="264" y="305"/>
                  </a:cubicBezTo>
                  <a:cubicBezTo>
                    <a:pt x="265" y="300"/>
                    <a:pt x="265" y="300"/>
                    <a:pt x="265" y="300"/>
                  </a:cubicBezTo>
                  <a:cubicBezTo>
                    <a:pt x="265" y="298"/>
                    <a:pt x="265" y="298"/>
                    <a:pt x="265" y="298"/>
                  </a:cubicBezTo>
                  <a:cubicBezTo>
                    <a:pt x="264" y="297"/>
                    <a:pt x="264" y="297"/>
                    <a:pt x="264" y="297"/>
                  </a:cubicBezTo>
                  <a:cubicBezTo>
                    <a:pt x="263" y="297"/>
                    <a:pt x="263" y="297"/>
                    <a:pt x="263" y="297"/>
                  </a:cubicBezTo>
                  <a:cubicBezTo>
                    <a:pt x="262" y="297"/>
                    <a:pt x="262" y="297"/>
                    <a:pt x="262" y="297"/>
                  </a:cubicBezTo>
                  <a:cubicBezTo>
                    <a:pt x="261" y="297"/>
                    <a:pt x="261" y="297"/>
                    <a:pt x="261" y="297"/>
                  </a:cubicBezTo>
                  <a:cubicBezTo>
                    <a:pt x="260" y="297"/>
                    <a:pt x="260" y="297"/>
                    <a:pt x="260" y="297"/>
                  </a:cubicBezTo>
                  <a:cubicBezTo>
                    <a:pt x="260" y="296"/>
                    <a:pt x="260" y="296"/>
                    <a:pt x="260" y="296"/>
                  </a:cubicBezTo>
                  <a:cubicBezTo>
                    <a:pt x="260" y="296"/>
                    <a:pt x="260" y="296"/>
                    <a:pt x="260" y="296"/>
                  </a:cubicBezTo>
                  <a:cubicBezTo>
                    <a:pt x="259" y="297"/>
                    <a:pt x="259" y="297"/>
                    <a:pt x="259" y="297"/>
                  </a:cubicBezTo>
                  <a:cubicBezTo>
                    <a:pt x="258" y="298"/>
                    <a:pt x="258" y="298"/>
                    <a:pt x="258" y="298"/>
                  </a:cubicBezTo>
                  <a:cubicBezTo>
                    <a:pt x="257" y="299"/>
                    <a:pt x="257" y="299"/>
                    <a:pt x="257" y="299"/>
                  </a:cubicBezTo>
                  <a:cubicBezTo>
                    <a:pt x="256" y="300"/>
                    <a:pt x="256" y="300"/>
                    <a:pt x="256" y="300"/>
                  </a:cubicBezTo>
                  <a:cubicBezTo>
                    <a:pt x="256" y="301"/>
                    <a:pt x="256" y="301"/>
                    <a:pt x="256" y="301"/>
                  </a:cubicBezTo>
                  <a:cubicBezTo>
                    <a:pt x="255" y="301"/>
                    <a:pt x="255" y="301"/>
                    <a:pt x="255" y="301"/>
                  </a:cubicBezTo>
                  <a:cubicBezTo>
                    <a:pt x="255" y="302"/>
                    <a:pt x="255" y="302"/>
                    <a:pt x="255" y="302"/>
                  </a:cubicBezTo>
                  <a:cubicBezTo>
                    <a:pt x="255" y="303"/>
                    <a:pt x="255" y="303"/>
                    <a:pt x="255" y="303"/>
                  </a:cubicBezTo>
                  <a:cubicBezTo>
                    <a:pt x="253" y="304"/>
                    <a:pt x="253" y="304"/>
                    <a:pt x="253" y="304"/>
                  </a:cubicBezTo>
                  <a:cubicBezTo>
                    <a:pt x="253" y="305"/>
                    <a:pt x="253" y="305"/>
                    <a:pt x="253" y="305"/>
                  </a:cubicBezTo>
                  <a:cubicBezTo>
                    <a:pt x="251" y="306"/>
                    <a:pt x="251" y="306"/>
                    <a:pt x="251" y="306"/>
                  </a:cubicBezTo>
                  <a:cubicBezTo>
                    <a:pt x="251" y="307"/>
                    <a:pt x="251" y="307"/>
                    <a:pt x="251" y="307"/>
                  </a:cubicBezTo>
                  <a:cubicBezTo>
                    <a:pt x="251" y="307"/>
                    <a:pt x="251" y="307"/>
                    <a:pt x="251" y="307"/>
                  </a:cubicBezTo>
                  <a:cubicBezTo>
                    <a:pt x="250" y="307"/>
                    <a:pt x="250" y="307"/>
                    <a:pt x="250" y="307"/>
                  </a:cubicBezTo>
                  <a:cubicBezTo>
                    <a:pt x="249" y="307"/>
                    <a:pt x="249" y="307"/>
                    <a:pt x="249" y="307"/>
                  </a:cubicBezTo>
                  <a:cubicBezTo>
                    <a:pt x="249" y="307"/>
                    <a:pt x="249" y="307"/>
                    <a:pt x="249" y="307"/>
                  </a:cubicBezTo>
                  <a:cubicBezTo>
                    <a:pt x="249" y="307"/>
                    <a:pt x="249" y="307"/>
                    <a:pt x="249" y="307"/>
                  </a:cubicBezTo>
                  <a:cubicBezTo>
                    <a:pt x="248" y="308"/>
                    <a:pt x="248" y="308"/>
                    <a:pt x="248" y="308"/>
                  </a:cubicBezTo>
                  <a:cubicBezTo>
                    <a:pt x="235" y="308"/>
                    <a:pt x="235" y="308"/>
                    <a:pt x="235" y="308"/>
                  </a:cubicBezTo>
                  <a:cubicBezTo>
                    <a:pt x="233" y="308"/>
                    <a:pt x="233" y="308"/>
                    <a:pt x="233" y="308"/>
                  </a:cubicBezTo>
                  <a:cubicBezTo>
                    <a:pt x="232" y="309"/>
                    <a:pt x="232" y="309"/>
                    <a:pt x="232" y="309"/>
                  </a:cubicBezTo>
                  <a:cubicBezTo>
                    <a:pt x="231" y="309"/>
                    <a:pt x="231" y="309"/>
                    <a:pt x="231" y="309"/>
                  </a:cubicBezTo>
                  <a:cubicBezTo>
                    <a:pt x="230" y="310"/>
                    <a:pt x="230" y="310"/>
                    <a:pt x="230" y="310"/>
                  </a:cubicBezTo>
                  <a:cubicBezTo>
                    <a:pt x="228" y="311"/>
                    <a:pt x="228" y="311"/>
                    <a:pt x="228" y="311"/>
                  </a:cubicBezTo>
                  <a:cubicBezTo>
                    <a:pt x="227" y="312"/>
                    <a:pt x="227" y="312"/>
                    <a:pt x="227" y="312"/>
                  </a:cubicBezTo>
                  <a:cubicBezTo>
                    <a:pt x="226" y="312"/>
                    <a:pt x="226" y="312"/>
                    <a:pt x="226" y="312"/>
                  </a:cubicBezTo>
                  <a:cubicBezTo>
                    <a:pt x="223" y="315"/>
                    <a:pt x="223" y="315"/>
                    <a:pt x="223" y="315"/>
                  </a:cubicBezTo>
                  <a:cubicBezTo>
                    <a:pt x="214" y="317"/>
                    <a:pt x="214" y="317"/>
                    <a:pt x="214" y="317"/>
                  </a:cubicBezTo>
                  <a:cubicBezTo>
                    <a:pt x="214" y="319"/>
                    <a:pt x="214" y="319"/>
                    <a:pt x="214" y="319"/>
                  </a:cubicBezTo>
                  <a:cubicBezTo>
                    <a:pt x="212" y="319"/>
                    <a:pt x="212" y="319"/>
                    <a:pt x="212" y="319"/>
                  </a:cubicBezTo>
                  <a:cubicBezTo>
                    <a:pt x="197" y="323"/>
                    <a:pt x="197" y="323"/>
                    <a:pt x="197" y="323"/>
                  </a:cubicBezTo>
                  <a:cubicBezTo>
                    <a:pt x="196" y="322"/>
                    <a:pt x="196" y="322"/>
                    <a:pt x="196" y="322"/>
                  </a:cubicBezTo>
                  <a:cubicBezTo>
                    <a:pt x="197" y="321"/>
                    <a:pt x="197" y="321"/>
                    <a:pt x="197" y="321"/>
                  </a:cubicBezTo>
                  <a:cubicBezTo>
                    <a:pt x="199" y="320"/>
                    <a:pt x="199" y="320"/>
                    <a:pt x="199" y="320"/>
                  </a:cubicBezTo>
                  <a:cubicBezTo>
                    <a:pt x="199" y="319"/>
                    <a:pt x="199" y="319"/>
                    <a:pt x="199" y="319"/>
                  </a:cubicBezTo>
                  <a:cubicBezTo>
                    <a:pt x="200" y="318"/>
                    <a:pt x="200" y="318"/>
                    <a:pt x="200" y="318"/>
                  </a:cubicBezTo>
                  <a:cubicBezTo>
                    <a:pt x="200" y="318"/>
                    <a:pt x="200" y="318"/>
                    <a:pt x="200" y="318"/>
                  </a:cubicBezTo>
                  <a:cubicBezTo>
                    <a:pt x="201" y="312"/>
                    <a:pt x="201" y="312"/>
                    <a:pt x="201" y="312"/>
                  </a:cubicBezTo>
                  <a:cubicBezTo>
                    <a:pt x="198" y="300"/>
                    <a:pt x="198" y="300"/>
                    <a:pt x="198" y="300"/>
                  </a:cubicBezTo>
                  <a:cubicBezTo>
                    <a:pt x="195" y="298"/>
                    <a:pt x="195" y="298"/>
                    <a:pt x="195" y="298"/>
                  </a:cubicBezTo>
                  <a:cubicBezTo>
                    <a:pt x="194" y="297"/>
                    <a:pt x="194" y="297"/>
                    <a:pt x="194" y="297"/>
                  </a:cubicBezTo>
                  <a:cubicBezTo>
                    <a:pt x="176" y="289"/>
                    <a:pt x="176" y="289"/>
                    <a:pt x="176" y="289"/>
                  </a:cubicBezTo>
                  <a:cubicBezTo>
                    <a:pt x="175" y="289"/>
                    <a:pt x="175" y="289"/>
                    <a:pt x="175" y="289"/>
                  </a:cubicBezTo>
                  <a:cubicBezTo>
                    <a:pt x="174" y="288"/>
                    <a:pt x="174" y="288"/>
                    <a:pt x="174" y="288"/>
                  </a:cubicBezTo>
                  <a:cubicBezTo>
                    <a:pt x="174" y="288"/>
                    <a:pt x="174" y="288"/>
                    <a:pt x="174" y="288"/>
                  </a:cubicBezTo>
                  <a:cubicBezTo>
                    <a:pt x="172" y="288"/>
                    <a:pt x="172" y="288"/>
                    <a:pt x="172" y="288"/>
                  </a:cubicBezTo>
                  <a:cubicBezTo>
                    <a:pt x="171" y="287"/>
                    <a:pt x="171" y="287"/>
                    <a:pt x="171" y="287"/>
                  </a:cubicBezTo>
                  <a:cubicBezTo>
                    <a:pt x="171" y="287"/>
                    <a:pt x="171" y="287"/>
                    <a:pt x="171" y="287"/>
                  </a:cubicBezTo>
                  <a:cubicBezTo>
                    <a:pt x="170" y="287"/>
                    <a:pt x="170" y="287"/>
                    <a:pt x="170" y="287"/>
                  </a:cubicBezTo>
                  <a:cubicBezTo>
                    <a:pt x="169" y="287"/>
                    <a:pt x="169" y="287"/>
                    <a:pt x="169" y="287"/>
                  </a:cubicBezTo>
                  <a:cubicBezTo>
                    <a:pt x="168" y="287"/>
                    <a:pt x="168" y="287"/>
                    <a:pt x="168" y="287"/>
                  </a:cubicBezTo>
                  <a:cubicBezTo>
                    <a:pt x="168" y="286"/>
                    <a:pt x="168" y="286"/>
                    <a:pt x="168" y="286"/>
                  </a:cubicBezTo>
                  <a:cubicBezTo>
                    <a:pt x="167" y="286"/>
                    <a:pt x="167" y="286"/>
                    <a:pt x="167" y="286"/>
                  </a:cubicBezTo>
                  <a:cubicBezTo>
                    <a:pt x="165" y="286"/>
                    <a:pt x="165" y="286"/>
                    <a:pt x="165" y="286"/>
                  </a:cubicBezTo>
                  <a:cubicBezTo>
                    <a:pt x="165" y="285"/>
                    <a:pt x="165" y="285"/>
                    <a:pt x="165" y="285"/>
                  </a:cubicBezTo>
                  <a:cubicBezTo>
                    <a:pt x="164" y="285"/>
                    <a:pt x="164" y="285"/>
                    <a:pt x="164" y="285"/>
                  </a:cubicBezTo>
                  <a:cubicBezTo>
                    <a:pt x="163" y="284"/>
                    <a:pt x="163" y="284"/>
                    <a:pt x="163" y="284"/>
                  </a:cubicBezTo>
                  <a:cubicBezTo>
                    <a:pt x="162" y="284"/>
                    <a:pt x="162" y="284"/>
                    <a:pt x="162" y="284"/>
                  </a:cubicBezTo>
                  <a:cubicBezTo>
                    <a:pt x="162" y="284"/>
                    <a:pt x="162" y="284"/>
                    <a:pt x="162" y="284"/>
                  </a:cubicBezTo>
                  <a:cubicBezTo>
                    <a:pt x="161" y="284"/>
                    <a:pt x="161" y="284"/>
                    <a:pt x="161" y="284"/>
                  </a:cubicBezTo>
                  <a:cubicBezTo>
                    <a:pt x="160" y="284"/>
                    <a:pt x="160" y="284"/>
                    <a:pt x="160" y="284"/>
                  </a:cubicBezTo>
                  <a:cubicBezTo>
                    <a:pt x="160" y="284"/>
                    <a:pt x="160" y="284"/>
                    <a:pt x="160" y="284"/>
                  </a:cubicBezTo>
                  <a:cubicBezTo>
                    <a:pt x="159" y="284"/>
                    <a:pt x="159" y="284"/>
                    <a:pt x="159" y="284"/>
                  </a:cubicBezTo>
                  <a:cubicBezTo>
                    <a:pt x="159" y="283"/>
                    <a:pt x="159" y="283"/>
                    <a:pt x="159" y="283"/>
                  </a:cubicBezTo>
                  <a:cubicBezTo>
                    <a:pt x="158" y="283"/>
                    <a:pt x="158" y="283"/>
                    <a:pt x="158" y="283"/>
                  </a:cubicBezTo>
                  <a:cubicBezTo>
                    <a:pt x="158" y="283"/>
                    <a:pt x="158" y="283"/>
                    <a:pt x="158" y="283"/>
                  </a:cubicBezTo>
                  <a:cubicBezTo>
                    <a:pt x="157" y="282"/>
                    <a:pt x="157" y="282"/>
                    <a:pt x="157" y="282"/>
                  </a:cubicBezTo>
                  <a:cubicBezTo>
                    <a:pt x="157" y="282"/>
                    <a:pt x="157" y="282"/>
                    <a:pt x="157" y="282"/>
                  </a:cubicBezTo>
                  <a:cubicBezTo>
                    <a:pt x="156" y="281"/>
                    <a:pt x="156" y="281"/>
                    <a:pt x="156" y="281"/>
                  </a:cubicBezTo>
                  <a:cubicBezTo>
                    <a:pt x="155" y="281"/>
                    <a:pt x="155" y="281"/>
                    <a:pt x="155" y="281"/>
                  </a:cubicBezTo>
                  <a:cubicBezTo>
                    <a:pt x="154" y="281"/>
                    <a:pt x="154" y="281"/>
                    <a:pt x="154" y="281"/>
                  </a:cubicBezTo>
                  <a:lnTo>
                    <a:pt x="39" y="27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9" name="Freeform 162">
              <a:extLst>
                <a:ext uri="{FF2B5EF4-FFF2-40B4-BE49-F238E27FC236}">
                  <a16:creationId xmlns:a16="http://schemas.microsoft.com/office/drawing/2014/main" id="{CF0CBB14-2B29-4257-9325-0DED3E846364}"/>
                </a:ext>
              </a:extLst>
            </p:cNvPr>
            <p:cNvSpPr>
              <a:spLocks noEditPoints="1"/>
            </p:cNvSpPr>
            <p:nvPr/>
          </p:nvSpPr>
          <p:spPr bwMode="auto">
            <a:xfrm>
              <a:off x="815256" y="1047881"/>
              <a:ext cx="1133522" cy="787418"/>
            </a:xfrm>
            <a:custGeom>
              <a:avLst/>
              <a:gdLst>
                <a:gd name="T0" fmla="*/ 209 w 238"/>
                <a:gd name="T1" fmla="*/ 133 h 165"/>
                <a:gd name="T2" fmla="*/ 234 w 238"/>
                <a:gd name="T3" fmla="*/ 28 h 165"/>
                <a:gd name="T4" fmla="*/ 219 w 238"/>
                <a:gd name="T5" fmla="*/ 21 h 165"/>
                <a:gd name="T6" fmla="*/ 209 w 238"/>
                <a:gd name="T7" fmla="*/ 10 h 165"/>
                <a:gd name="T8" fmla="*/ 198 w 238"/>
                <a:gd name="T9" fmla="*/ 7 h 165"/>
                <a:gd name="T10" fmla="*/ 187 w 238"/>
                <a:gd name="T11" fmla="*/ 2 h 165"/>
                <a:gd name="T12" fmla="*/ 167 w 238"/>
                <a:gd name="T13" fmla="*/ 9 h 165"/>
                <a:gd name="T14" fmla="*/ 145 w 238"/>
                <a:gd name="T15" fmla="*/ 37 h 165"/>
                <a:gd name="T16" fmla="*/ 142 w 238"/>
                <a:gd name="T17" fmla="*/ 45 h 165"/>
                <a:gd name="T18" fmla="*/ 135 w 238"/>
                <a:gd name="T19" fmla="*/ 40 h 165"/>
                <a:gd name="T20" fmla="*/ 120 w 238"/>
                <a:gd name="T21" fmla="*/ 51 h 165"/>
                <a:gd name="T22" fmla="*/ 127 w 238"/>
                <a:gd name="T23" fmla="*/ 60 h 165"/>
                <a:gd name="T24" fmla="*/ 130 w 238"/>
                <a:gd name="T25" fmla="*/ 70 h 165"/>
                <a:gd name="T26" fmla="*/ 104 w 238"/>
                <a:gd name="T27" fmla="*/ 78 h 165"/>
                <a:gd name="T28" fmla="*/ 104 w 238"/>
                <a:gd name="T29" fmla="*/ 89 h 165"/>
                <a:gd name="T30" fmla="*/ 100 w 238"/>
                <a:gd name="T31" fmla="*/ 101 h 165"/>
                <a:gd name="T32" fmla="*/ 104 w 238"/>
                <a:gd name="T33" fmla="*/ 109 h 165"/>
                <a:gd name="T34" fmla="*/ 112 w 238"/>
                <a:gd name="T35" fmla="*/ 114 h 165"/>
                <a:gd name="T36" fmla="*/ 110 w 238"/>
                <a:gd name="T37" fmla="*/ 125 h 165"/>
                <a:gd name="T38" fmla="*/ 90 w 238"/>
                <a:gd name="T39" fmla="*/ 135 h 165"/>
                <a:gd name="T40" fmla="*/ 84 w 238"/>
                <a:gd name="T41" fmla="*/ 141 h 165"/>
                <a:gd name="T42" fmla="*/ 97 w 238"/>
                <a:gd name="T43" fmla="*/ 137 h 165"/>
                <a:gd name="T44" fmla="*/ 110 w 238"/>
                <a:gd name="T45" fmla="*/ 132 h 165"/>
                <a:gd name="T46" fmla="*/ 127 w 238"/>
                <a:gd name="T47" fmla="*/ 123 h 165"/>
                <a:gd name="T48" fmla="*/ 138 w 238"/>
                <a:gd name="T49" fmla="*/ 112 h 165"/>
                <a:gd name="T50" fmla="*/ 159 w 238"/>
                <a:gd name="T51" fmla="*/ 100 h 165"/>
                <a:gd name="T52" fmla="*/ 143 w 238"/>
                <a:gd name="T53" fmla="*/ 115 h 165"/>
                <a:gd name="T54" fmla="*/ 154 w 238"/>
                <a:gd name="T55" fmla="*/ 113 h 165"/>
                <a:gd name="T56" fmla="*/ 164 w 238"/>
                <a:gd name="T57" fmla="*/ 107 h 165"/>
                <a:gd name="T58" fmla="*/ 169 w 238"/>
                <a:gd name="T59" fmla="*/ 111 h 165"/>
                <a:gd name="T60" fmla="*/ 184 w 238"/>
                <a:gd name="T61" fmla="*/ 119 h 165"/>
                <a:gd name="T62" fmla="*/ 194 w 238"/>
                <a:gd name="T63" fmla="*/ 126 h 165"/>
                <a:gd name="T64" fmla="*/ 199 w 238"/>
                <a:gd name="T65" fmla="*/ 130 h 165"/>
                <a:gd name="T66" fmla="*/ 205 w 238"/>
                <a:gd name="T67" fmla="*/ 132 h 165"/>
                <a:gd name="T68" fmla="*/ 206 w 238"/>
                <a:gd name="T69" fmla="*/ 146 h 165"/>
                <a:gd name="T70" fmla="*/ 211 w 238"/>
                <a:gd name="T71" fmla="*/ 156 h 165"/>
                <a:gd name="T72" fmla="*/ 202 w 238"/>
                <a:gd name="T73" fmla="*/ 162 h 165"/>
                <a:gd name="T74" fmla="*/ 199 w 238"/>
                <a:gd name="T75" fmla="*/ 162 h 165"/>
                <a:gd name="T76" fmla="*/ 202 w 238"/>
                <a:gd name="T77" fmla="*/ 155 h 165"/>
                <a:gd name="T78" fmla="*/ 203 w 238"/>
                <a:gd name="T79" fmla="*/ 164 h 165"/>
                <a:gd name="T80" fmla="*/ 207 w 238"/>
                <a:gd name="T81" fmla="*/ 156 h 165"/>
                <a:gd name="T82" fmla="*/ 205 w 238"/>
                <a:gd name="T83" fmla="*/ 150 h 165"/>
                <a:gd name="T84" fmla="*/ 201 w 238"/>
                <a:gd name="T85" fmla="*/ 151 h 165"/>
                <a:gd name="T86" fmla="*/ 199 w 238"/>
                <a:gd name="T87" fmla="*/ 145 h 165"/>
                <a:gd name="T88" fmla="*/ 204 w 238"/>
                <a:gd name="T89" fmla="*/ 144 h 165"/>
                <a:gd name="T90" fmla="*/ 197 w 238"/>
                <a:gd name="T91" fmla="*/ 142 h 165"/>
                <a:gd name="T92" fmla="*/ 110 w 238"/>
                <a:gd name="T93" fmla="*/ 75 h 165"/>
                <a:gd name="T94" fmla="*/ 173 w 238"/>
                <a:gd name="T95" fmla="*/ 116 h 165"/>
                <a:gd name="T96" fmla="*/ 160 w 238"/>
                <a:gd name="T97" fmla="*/ 115 h 165"/>
                <a:gd name="T98" fmla="*/ 90 w 238"/>
                <a:gd name="T99" fmla="*/ 62 h 165"/>
                <a:gd name="T100" fmla="*/ 91 w 238"/>
                <a:gd name="T101" fmla="*/ 95 h 165"/>
                <a:gd name="T102" fmla="*/ 134 w 238"/>
                <a:gd name="T103" fmla="*/ 121 h 165"/>
                <a:gd name="T104" fmla="*/ 127 w 238"/>
                <a:gd name="T105" fmla="*/ 126 h 165"/>
                <a:gd name="T106" fmla="*/ 129 w 238"/>
                <a:gd name="T107" fmla="*/ 128 h 165"/>
                <a:gd name="T108" fmla="*/ 121 w 238"/>
                <a:gd name="T109" fmla="*/ 135 h 165"/>
                <a:gd name="T110" fmla="*/ 93 w 238"/>
                <a:gd name="T111" fmla="*/ 142 h 165"/>
                <a:gd name="T112" fmla="*/ 3 w 238"/>
                <a:gd name="T113" fmla="*/ 156 h 165"/>
                <a:gd name="T114" fmla="*/ 22 w 238"/>
                <a:gd name="T115" fmla="*/ 156 h 165"/>
                <a:gd name="T116" fmla="*/ 41 w 238"/>
                <a:gd name="T117" fmla="*/ 154 h 165"/>
                <a:gd name="T118" fmla="*/ 59 w 238"/>
                <a:gd name="T119" fmla="*/ 149 h 165"/>
                <a:gd name="T120" fmla="*/ 68 w 238"/>
                <a:gd name="T121" fmla="*/ 147 h 165"/>
                <a:gd name="T122" fmla="*/ 72 w 238"/>
                <a:gd name="T123" fmla="*/ 14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65">
                  <a:moveTo>
                    <a:pt x="215" y="158"/>
                  </a:moveTo>
                  <a:cubicBezTo>
                    <a:pt x="215" y="157"/>
                    <a:pt x="215" y="157"/>
                    <a:pt x="215" y="157"/>
                  </a:cubicBezTo>
                  <a:cubicBezTo>
                    <a:pt x="215" y="157"/>
                    <a:pt x="215" y="157"/>
                    <a:pt x="215" y="157"/>
                  </a:cubicBezTo>
                  <a:cubicBezTo>
                    <a:pt x="215" y="157"/>
                    <a:pt x="215" y="157"/>
                    <a:pt x="215" y="157"/>
                  </a:cubicBezTo>
                  <a:cubicBezTo>
                    <a:pt x="215" y="156"/>
                    <a:pt x="215" y="156"/>
                    <a:pt x="215" y="156"/>
                  </a:cubicBezTo>
                  <a:cubicBezTo>
                    <a:pt x="215" y="156"/>
                    <a:pt x="215" y="156"/>
                    <a:pt x="215" y="156"/>
                  </a:cubicBezTo>
                  <a:cubicBezTo>
                    <a:pt x="215" y="156"/>
                    <a:pt x="215" y="156"/>
                    <a:pt x="215" y="156"/>
                  </a:cubicBezTo>
                  <a:cubicBezTo>
                    <a:pt x="214" y="155"/>
                    <a:pt x="214" y="155"/>
                    <a:pt x="214" y="155"/>
                  </a:cubicBezTo>
                  <a:cubicBezTo>
                    <a:pt x="214" y="155"/>
                    <a:pt x="214" y="155"/>
                    <a:pt x="214" y="155"/>
                  </a:cubicBezTo>
                  <a:cubicBezTo>
                    <a:pt x="214" y="154"/>
                    <a:pt x="214" y="154"/>
                    <a:pt x="214" y="154"/>
                  </a:cubicBezTo>
                  <a:cubicBezTo>
                    <a:pt x="213" y="153"/>
                    <a:pt x="213" y="153"/>
                    <a:pt x="213" y="153"/>
                  </a:cubicBezTo>
                  <a:cubicBezTo>
                    <a:pt x="212" y="153"/>
                    <a:pt x="212" y="153"/>
                    <a:pt x="212" y="153"/>
                  </a:cubicBezTo>
                  <a:cubicBezTo>
                    <a:pt x="212" y="152"/>
                    <a:pt x="212" y="152"/>
                    <a:pt x="212" y="152"/>
                  </a:cubicBezTo>
                  <a:cubicBezTo>
                    <a:pt x="211" y="151"/>
                    <a:pt x="211" y="151"/>
                    <a:pt x="211" y="151"/>
                  </a:cubicBezTo>
                  <a:cubicBezTo>
                    <a:pt x="211" y="151"/>
                    <a:pt x="211" y="151"/>
                    <a:pt x="211" y="151"/>
                  </a:cubicBezTo>
                  <a:cubicBezTo>
                    <a:pt x="210" y="151"/>
                    <a:pt x="210" y="151"/>
                    <a:pt x="210" y="151"/>
                  </a:cubicBezTo>
                  <a:cubicBezTo>
                    <a:pt x="210" y="151"/>
                    <a:pt x="210" y="151"/>
                    <a:pt x="210" y="151"/>
                  </a:cubicBezTo>
                  <a:cubicBezTo>
                    <a:pt x="210" y="150"/>
                    <a:pt x="210" y="150"/>
                    <a:pt x="210" y="150"/>
                  </a:cubicBezTo>
                  <a:cubicBezTo>
                    <a:pt x="210" y="150"/>
                    <a:pt x="210" y="150"/>
                    <a:pt x="210" y="150"/>
                  </a:cubicBezTo>
                  <a:cubicBezTo>
                    <a:pt x="210" y="149"/>
                    <a:pt x="210" y="149"/>
                    <a:pt x="210" y="149"/>
                  </a:cubicBezTo>
                  <a:cubicBezTo>
                    <a:pt x="210" y="149"/>
                    <a:pt x="210" y="149"/>
                    <a:pt x="210" y="149"/>
                  </a:cubicBezTo>
                  <a:cubicBezTo>
                    <a:pt x="210" y="149"/>
                    <a:pt x="210" y="149"/>
                    <a:pt x="210" y="149"/>
                  </a:cubicBezTo>
                  <a:cubicBezTo>
                    <a:pt x="210" y="148"/>
                    <a:pt x="210" y="148"/>
                    <a:pt x="210" y="148"/>
                  </a:cubicBezTo>
                  <a:cubicBezTo>
                    <a:pt x="210" y="148"/>
                    <a:pt x="210" y="148"/>
                    <a:pt x="210" y="148"/>
                  </a:cubicBezTo>
                  <a:cubicBezTo>
                    <a:pt x="210" y="148"/>
                    <a:pt x="210" y="148"/>
                    <a:pt x="210" y="148"/>
                  </a:cubicBezTo>
                  <a:cubicBezTo>
                    <a:pt x="209" y="148"/>
                    <a:pt x="209" y="148"/>
                    <a:pt x="209" y="148"/>
                  </a:cubicBezTo>
                  <a:cubicBezTo>
                    <a:pt x="209" y="147"/>
                    <a:pt x="209" y="147"/>
                    <a:pt x="209" y="147"/>
                  </a:cubicBezTo>
                  <a:cubicBezTo>
                    <a:pt x="210" y="147"/>
                    <a:pt x="210" y="147"/>
                    <a:pt x="210" y="147"/>
                  </a:cubicBezTo>
                  <a:cubicBezTo>
                    <a:pt x="210" y="144"/>
                    <a:pt x="210" y="144"/>
                    <a:pt x="210" y="144"/>
                  </a:cubicBezTo>
                  <a:cubicBezTo>
                    <a:pt x="210" y="141"/>
                    <a:pt x="210" y="141"/>
                    <a:pt x="210" y="141"/>
                  </a:cubicBezTo>
                  <a:cubicBezTo>
                    <a:pt x="210" y="139"/>
                    <a:pt x="210" y="139"/>
                    <a:pt x="210" y="139"/>
                  </a:cubicBezTo>
                  <a:cubicBezTo>
                    <a:pt x="210" y="138"/>
                    <a:pt x="210" y="138"/>
                    <a:pt x="210" y="138"/>
                  </a:cubicBezTo>
                  <a:cubicBezTo>
                    <a:pt x="210" y="137"/>
                    <a:pt x="210" y="137"/>
                    <a:pt x="210" y="137"/>
                  </a:cubicBezTo>
                  <a:cubicBezTo>
                    <a:pt x="210" y="137"/>
                    <a:pt x="210" y="137"/>
                    <a:pt x="210" y="137"/>
                  </a:cubicBezTo>
                  <a:cubicBezTo>
                    <a:pt x="210" y="136"/>
                    <a:pt x="210" y="136"/>
                    <a:pt x="210" y="136"/>
                  </a:cubicBezTo>
                  <a:cubicBezTo>
                    <a:pt x="210" y="135"/>
                    <a:pt x="210" y="135"/>
                    <a:pt x="210" y="135"/>
                  </a:cubicBezTo>
                  <a:cubicBezTo>
                    <a:pt x="210" y="134"/>
                    <a:pt x="210" y="134"/>
                    <a:pt x="210" y="134"/>
                  </a:cubicBezTo>
                  <a:cubicBezTo>
                    <a:pt x="209" y="133"/>
                    <a:pt x="209" y="133"/>
                    <a:pt x="209" y="133"/>
                  </a:cubicBezTo>
                  <a:cubicBezTo>
                    <a:pt x="208" y="131"/>
                    <a:pt x="208" y="131"/>
                    <a:pt x="208" y="131"/>
                  </a:cubicBezTo>
                  <a:cubicBezTo>
                    <a:pt x="208" y="131"/>
                    <a:pt x="208" y="131"/>
                    <a:pt x="208" y="131"/>
                  </a:cubicBezTo>
                  <a:cubicBezTo>
                    <a:pt x="208" y="128"/>
                    <a:pt x="208" y="128"/>
                    <a:pt x="208" y="128"/>
                  </a:cubicBezTo>
                  <a:cubicBezTo>
                    <a:pt x="208" y="128"/>
                    <a:pt x="208" y="128"/>
                    <a:pt x="208" y="128"/>
                  </a:cubicBezTo>
                  <a:cubicBezTo>
                    <a:pt x="208" y="127"/>
                    <a:pt x="208" y="127"/>
                    <a:pt x="208" y="127"/>
                  </a:cubicBezTo>
                  <a:cubicBezTo>
                    <a:pt x="208" y="126"/>
                    <a:pt x="208" y="126"/>
                    <a:pt x="208" y="126"/>
                  </a:cubicBezTo>
                  <a:cubicBezTo>
                    <a:pt x="208" y="125"/>
                    <a:pt x="208" y="125"/>
                    <a:pt x="208" y="125"/>
                  </a:cubicBezTo>
                  <a:cubicBezTo>
                    <a:pt x="207" y="125"/>
                    <a:pt x="207" y="125"/>
                    <a:pt x="207" y="125"/>
                  </a:cubicBezTo>
                  <a:cubicBezTo>
                    <a:pt x="206" y="125"/>
                    <a:pt x="206" y="125"/>
                    <a:pt x="206" y="125"/>
                  </a:cubicBezTo>
                  <a:cubicBezTo>
                    <a:pt x="204" y="125"/>
                    <a:pt x="204" y="125"/>
                    <a:pt x="204" y="125"/>
                  </a:cubicBezTo>
                  <a:cubicBezTo>
                    <a:pt x="204" y="125"/>
                    <a:pt x="204" y="125"/>
                    <a:pt x="204" y="125"/>
                  </a:cubicBezTo>
                  <a:cubicBezTo>
                    <a:pt x="202" y="126"/>
                    <a:pt x="202" y="126"/>
                    <a:pt x="202" y="126"/>
                  </a:cubicBezTo>
                  <a:cubicBezTo>
                    <a:pt x="201" y="127"/>
                    <a:pt x="201" y="127"/>
                    <a:pt x="201" y="127"/>
                  </a:cubicBezTo>
                  <a:cubicBezTo>
                    <a:pt x="200" y="128"/>
                    <a:pt x="200" y="128"/>
                    <a:pt x="200" y="128"/>
                  </a:cubicBezTo>
                  <a:cubicBezTo>
                    <a:pt x="199" y="129"/>
                    <a:pt x="199" y="129"/>
                    <a:pt x="199" y="129"/>
                  </a:cubicBezTo>
                  <a:cubicBezTo>
                    <a:pt x="198" y="129"/>
                    <a:pt x="198" y="129"/>
                    <a:pt x="198" y="129"/>
                  </a:cubicBezTo>
                  <a:cubicBezTo>
                    <a:pt x="196" y="129"/>
                    <a:pt x="196" y="129"/>
                    <a:pt x="196" y="129"/>
                  </a:cubicBezTo>
                  <a:cubicBezTo>
                    <a:pt x="196" y="129"/>
                    <a:pt x="196" y="129"/>
                    <a:pt x="196" y="129"/>
                  </a:cubicBezTo>
                  <a:cubicBezTo>
                    <a:pt x="196" y="129"/>
                    <a:pt x="196" y="129"/>
                    <a:pt x="196" y="129"/>
                  </a:cubicBezTo>
                  <a:cubicBezTo>
                    <a:pt x="196" y="128"/>
                    <a:pt x="196" y="128"/>
                    <a:pt x="196" y="128"/>
                  </a:cubicBezTo>
                  <a:cubicBezTo>
                    <a:pt x="196" y="127"/>
                    <a:pt x="196" y="127"/>
                    <a:pt x="196" y="127"/>
                  </a:cubicBezTo>
                  <a:cubicBezTo>
                    <a:pt x="195" y="122"/>
                    <a:pt x="195" y="122"/>
                    <a:pt x="195" y="122"/>
                  </a:cubicBezTo>
                  <a:cubicBezTo>
                    <a:pt x="194" y="120"/>
                    <a:pt x="194" y="120"/>
                    <a:pt x="194" y="120"/>
                  </a:cubicBezTo>
                  <a:cubicBezTo>
                    <a:pt x="194" y="119"/>
                    <a:pt x="194" y="119"/>
                    <a:pt x="194" y="119"/>
                  </a:cubicBezTo>
                  <a:cubicBezTo>
                    <a:pt x="195" y="117"/>
                    <a:pt x="195" y="117"/>
                    <a:pt x="195" y="117"/>
                  </a:cubicBezTo>
                  <a:cubicBezTo>
                    <a:pt x="192" y="117"/>
                    <a:pt x="192" y="117"/>
                    <a:pt x="192" y="117"/>
                  </a:cubicBezTo>
                  <a:cubicBezTo>
                    <a:pt x="191" y="118"/>
                    <a:pt x="191" y="118"/>
                    <a:pt x="191" y="118"/>
                  </a:cubicBezTo>
                  <a:cubicBezTo>
                    <a:pt x="190" y="117"/>
                    <a:pt x="190" y="117"/>
                    <a:pt x="190" y="117"/>
                  </a:cubicBezTo>
                  <a:cubicBezTo>
                    <a:pt x="187" y="117"/>
                    <a:pt x="187" y="117"/>
                    <a:pt x="187" y="117"/>
                  </a:cubicBezTo>
                  <a:cubicBezTo>
                    <a:pt x="238" y="33"/>
                    <a:pt x="238" y="33"/>
                    <a:pt x="238" y="33"/>
                  </a:cubicBezTo>
                  <a:cubicBezTo>
                    <a:pt x="238" y="32"/>
                    <a:pt x="238" y="32"/>
                    <a:pt x="238" y="32"/>
                  </a:cubicBezTo>
                  <a:cubicBezTo>
                    <a:pt x="237" y="32"/>
                    <a:pt x="237" y="32"/>
                    <a:pt x="237" y="32"/>
                  </a:cubicBezTo>
                  <a:cubicBezTo>
                    <a:pt x="236" y="32"/>
                    <a:pt x="236" y="32"/>
                    <a:pt x="236" y="32"/>
                  </a:cubicBezTo>
                  <a:cubicBezTo>
                    <a:pt x="236" y="32"/>
                    <a:pt x="236" y="32"/>
                    <a:pt x="236" y="32"/>
                  </a:cubicBezTo>
                  <a:cubicBezTo>
                    <a:pt x="236" y="30"/>
                    <a:pt x="236" y="30"/>
                    <a:pt x="236" y="30"/>
                  </a:cubicBezTo>
                  <a:cubicBezTo>
                    <a:pt x="235" y="29"/>
                    <a:pt x="235" y="29"/>
                    <a:pt x="235" y="29"/>
                  </a:cubicBezTo>
                  <a:cubicBezTo>
                    <a:pt x="235" y="29"/>
                    <a:pt x="235" y="29"/>
                    <a:pt x="235" y="29"/>
                  </a:cubicBezTo>
                  <a:cubicBezTo>
                    <a:pt x="234" y="28"/>
                    <a:pt x="234" y="28"/>
                    <a:pt x="234" y="28"/>
                  </a:cubicBezTo>
                  <a:cubicBezTo>
                    <a:pt x="234" y="27"/>
                    <a:pt x="234" y="27"/>
                    <a:pt x="234" y="27"/>
                  </a:cubicBezTo>
                  <a:cubicBezTo>
                    <a:pt x="233" y="27"/>
                    <a:pt x="233" y="27"/>
                    <a:pt x="233" y="27"/>
                  </a:cubicBezTo>
                  <a:cubicBezTo>
                    <a:pt x="232" y="27"/>
                    <a:pt x="232" y="27"/>
                    <a:pt x="232" y="27"/>
                  </a:cubicBezTo>
                  <a:cubicBezTo>
                    <a:pt x="232" y="27"/>
                    <a:pt x="232" y="27"/>
                    <a:pt x="232" y="27"/>
                  </a:cubicBezTo>
                  <a:cubicBezTo>
                    <a:pt x="230" y="27"/>
                    <a:pt x="230" y="27"/>
                    <a:pt x="230" y="27"/>
                  </a:cubicBezTo>
                  <a:cubicBezTo>
                    <a:pt x="229" y="27"/>
                    <a:pt x="229" y="27"/>
                    <a:pt x="229" y="27"/>
                  </a:cubicBezTo>
                  <a:cubicBezTo>
                    <a:pt x="229" y="27"/>
                    <a:pt x="229" y="27"/>
                    <a:pt x="229" y="27"/>
                  </a:cubicBezTo>
                  <a:cubicBezTo>
                    <a:pt x="228" y="27"/>
                    <a:pt x="228" y="27"/>
                    <a:pt x="228" y="27"/>
                  </a:cubicBezTo>
                  <a:cubicBezTo>
                    <a:pt x="228" y="27"/>
                    <a:pt x="228" y="27"/>
                    <a:pt x="228" y="27"/>
                  </a:cubicBezTo>
                  <a:cubicBezTo>
                    <a:pt x="228" y="27"/>
                    <a:pt x="228" y="27"/>
                    <a:pt x="228" y="27"/>
                  </a:cubicBezTo>
                  <a:cubicBezTo>
                    <a:pt x="227" y="27"/>
                    <a:pt x="227" y="27"/>
                    <a:pt x="227" y="27"/>
                  </a:cubicBezTo>
                  <a:cubicBezTo>
                    <a:pt x="227" y="26"/>
                    <a:pt x="227" y="26"/>
                    <a:pt x="227" y="26"/>
                  </a:cubicBezTo>
                  <a:cubicBezTo>
                    <a:pt x="227" y="26"/>
                    <a:pt x="227" y="26"/>
                    <a:pt x="227" y="26"/>
                  </a:cubicBezTo>
                  <a:cubicBezTo>
                    <a:pt x="228" y="26"/>
                    <a:pt x="228" y="26"/>
                    <a:pt x="228" y="26"/>
                  </a:cubicBezTo>
                  <a:cubicBezTo>
                    <a:pt x="227" y="26"/>
                    <a:pt x="227" y="26"/>
                    <a:pt x="227" y="26"/>
                  </a:cubicBezTo>
                  <a:cubicBezTo>
                    <a:pt x="226" y="26"/>
                    <a:pt x="226" y="26"/>
                    <a:pt x="226" y="26"/>
                  </a:cubicBezTo>
                  <a:cubicBezTo>
                    <a:pt x="226" y="26"/>
                    <a:pt x="226" y="26"/>
                    <a:pt x="226" y="26"/>
                  </a:cubicBezTo>
                  <a:cubicBezTo>
                    <a:pt x="226" y="25"/>
                    <a:pt x="226" y="25"/>
                    <a:pt x="226" y="25"/>
                  </a:cubicBezTo>
                  <a:cubicBezTo>
                    <a:pt x="226" y="25"/>
                    <a:pt x="226" y="25"/>
                    <a:pt x="226" y="25"/>
                  </a:cubicBezTo>
                  <a:cubicBezTo>
                    <a:pt x="226" y="25"/>
                    <a:pt x="226" y="25"/>
                    <a:pt x="226" y="25"/>
                  </a:cubicBezTo>
                  <a:cubicBezTo>
                    <a:pt x="225" y="25"/>
                    <a:pt x="225" y="25"/>
                    <a:pt x="225" y="25"/>
                  </a:cubicBezTo>
                  <a:cubicBezTo>
                    <a:pt x="225" y="25"/>
                    <a:pt x="225" y="25"/>
                    <a:pt x="225" y="25"/>
                  </a:cubicBezTo>
                  <a:cubicBezTo>
                    <a:pt x="225" y="24"/>
                    <a:pt x="225" y="24"/>
                    <a:pt x="225" y="24"/>
                  </a:cubicBezTo>
                  <a:cubicBezTo>
                    <a:pt x="224" y="24"/>
                    <a:pt x="224" y="24"/>
                    <a:pt x="224" y="24"/>
                  </a:cubicBezTo>
                  <a:cubicBezTo>
                    <a:pt x="223" y="23"/>
                    <a:pt x="223" y="23"/>
                    <a:pt x="223" y="23"/>
                  </a:cubicBezTo>
                  <a:cubicBezTo>
                    <a:pt x="223" y="23"/>
                    <a:pt x="223" y="23"/>
                    <a:pt x="223" y="23"/>
                  </a:cubicBezTo>
                  <a:cubicBezTo>
                    <a:pt x="222" y="23"/>
                    <a:pt x="222" y="23"/>
                    <a:pt x="222" y="23"/>
                  </a:cubicBezTo>
                  <a:cubicBezTo>
                    <a:pt x="222" y="23"/>
                    <a:pt x="222" y="23"/>
                    <a:pt x="222" y="23"/>
                  </a:cubicBezTo>
                  <a:cubicBezTo>
                    <a:pt x="221" y="23"/>
                    <a:pt x="221" y="23"/>
                    <a:pt x="221" y="23"/>
                  </a:cubicBezTo>
                  <a:cubicBezTo>
                    <a:pt x="221" y="23"/>
                    <a:pt x="221" y="23"/>
                    <a:pt x="221" y="23"/>
                  </a:cubicBezTo>
                  <a:cubicBezTo>
                    <a:pt x="221" y="22"/>
                    <a:pt x="221" y="22"/>
                    <a:pt x="221" y="22"/>
                  </a:cubicBezTo>
                  <a:cubicBezTo>
                    <a:pt x="221" y="22"/>
                    <a:pt x="221" y="22"/>
                    <a:pt x="221" y="22"/>
                  </a:cubicBezTo>
                  <a:cubicBezTo>
                    <a:pt x="220" y="23"/>
                    <a:pt x="220" y="23"/>
                    <a:pt x="220" y="23"/>
                  </a:cubicBezTo>
                  <a:cubicBezTo>
                    <a:pt x="220" y="23"/>
                    <a:pt x="220" y="23"/>
                    <a:pt x="220" y="23"/>
                  </a:cubicBezTo>
                  <a:cubicBezTo>
                    <a:pt x="220" y="22"/>
                    <a:pt x="220" y="22"/>
                    <a:pt x="220" y="22"/>
                  </a:cubicBezTo>
                  <a:cubicBezTo>
                    <a:pt x="220" y="22"/>
                    <a:pt x="220" y="22"/>
                    <a:pt x="220" y="22"/>
                  </a:cubicBezTo>
                  <a:cubicBezTo>
                    <a:pt x="220" y="22"/>
                    <a:pt x="220" y="22"/>
                    <a:pt x="220" y="22"/>
                  </a:cubicBezTo>
                  <a:cubicBezTo>
                    <a:pt x="219" y="21"/>
                    <a:pt x="219" y="21"/>
                    <a:pt x="219" y="21"/>
                  </a:cubicBezTo>
                  <a:cubicBezTo>
                    <a:pt x="218" y="21"/>
                    <a:pt x="218" y="21"/>
                    <a:pt x="218" y="21"/>
                  </a:cubicBezTo>
                  <a:cubicBezTo>
                    <a:pt x="219" y="21"/>
                    <a:pt x="219" y="21"/>
                    <a:pt x="219" y="21"/>
                  </a:cubicBezTo>
                  <a:cubicBezTo>
                    <a:pt x="219" y="21"/>
                    <a:pt x="219" y="21"/>
                    <a:pt x="219" y="21"/>
                  </a:cubicBezTo>
                  <a:cubicBezTo>
                    <a:pt x="218" y="20"/>
                    <a:pt x="218" y="20"/>
                    <a:pt x="218" y="20"/>
                  </a:cubicBezTo>
                  <a:cubicBezTo>
                    <a:pt x="217" y="20"/>
                    <a:pt x="217" y="20"/>
                    <a:pt x="217" y="20"/>
                  </a:cubicBezTo>
                  <a:cubicBezTo>
                    <a:pt x="217" y="19"/>
                    <a:pt x="217" y="19"/>
                    <a:pt x="217" y="19"/>
                  </a:cubicBezTo>
                  <a:cubicBezTo>
                    <a:pt x="217" y="19"/>
                    <a:pt x="217" y="19"/>
                    <a:pt x="217" y="19"/>
                  </a:cubicBezTo>
                  <a:cubicBezTo>
                    <a:pt x="217" y="19"/>
                    <a:pt x="217" y="19"/>
                    <a:pt x="217" y="19"/>
                  </a:cubicBezTo>
                  <a:cubicBezTo>
                    <a:pt x="216" y="19"/>
                    <a:pt x="216" y="19"/>
                    <a:pt x="216" y="19"/>
                  </a:cubicBezTo>
                  <a:cubicBezTo>
                    <a:pt x="214" y="21"/>
                    <a:pt x="214" y="21"/>
                    <a:pt x="214" y="21"/>
                  </a:cubicBezTo>
                  <a:cubicBezTo>
                    <a:pt x="213" y="22"/>
                    <a:pt x="213" y="22"/>
                    <a:pt x="213" y="22"/>
                  </a:cubicBezTo>
                  <a:cubicBezTo>
                    <a:pt x="214" y="21"/>
                    <a:pt x="214" y="21"/>
                    <a:pt x="214" y="21"/>
                  </a:cubicBezTo>
                  <a:cubicBezTo>
                    <a:pt x="215" y="19"/>
                    <a:pt x="215" y="19"/>
                    <a:pt x="215" y="19"/>
                  </a:cubicBezTo>
                  <a:cubicBezTo>
                    <a:pt x="216" y="18"/>
                    <a:pt x="216" y="18"/>
                    <a:pt x="216" y="18"/>
                  </a:cubicBezTo>
                  <a:cubicBezTo>
                    <a:pt x="216" y="17"/>
                    <a:pt x="216" y="17"/>
                    <a:pt x="216" y="17"/>
                  </a:cubicBezTo>
                  <a:cubicBezTo>
                    <a:pt x="216" y="17"/>
                    <a:pt x="216" y="17"/>
                    <a:pt x="216" y="17"/>
                  </a:cubicBezTo>
                  <a:cubicBezTo>
                    <a:pt x="215" y="16"/>
                    <a:pt x="215" y="16"/>
                    <a:pt x="215" y="16"/>
                  </a:cubicBezTo>
                  <a:cubicBezTo>
                    <a:pt x="214" y="16"/>
                    <a:pt x="214" y="16"/>
                    <a:pt x="214" y="16"/>
                  </a:cubicBezTo>
                  <a:cubicBezTo>
                    <a:pt x="213" y="17"/>
                    <a:pt x="213" y="17"/>
                    <a:pt x="213" y="17"/>
                  </a:cubicBezTo>
                  <a:cubicBezTo>
                    <a:pt x="212" y="17"/>
                    <a:pt x="212" y="17"/>
                    <a:pt x="212" y="17"/>
                  </a:cubicBezTo>
                  <a:cubicBezTo>
                    <a:pt x="211" y="17"/>
                    <a:pt x="211" y="17"/>
                    <a:pt x="211" y="17"/>
                  </a:cubicBezTo>
                  <a:cubicBezTo>
                    <a:pt x="210" y="17"/>
                    <a:pt x="210" y="17"/>
                    <a:pt x="210" y="17"/>
                  </a:cubicBezTo>
                  <a:cubicBezTo>
                    <a:pt x="209" y="18"/>
                    <a:pt x="209" y="18"/>
                    <a:pt x="209" y="18"/>
                  </a:cubicBezTo>
                  <a:cubicBezTo>
                    <a:pt x="208" y="19"/>
                    <a:pt x="208" y="19"/>
                    <a:pt x="208" y="19"/>
                  </a:cubicBezTo>
                  <a:cubicBezTo>
                    <a:pt x="209" y="18"/>
                    <a:pt x="209" y="18"/>
                    <a:pt x="209" y="18"/>
                  </a:cubicBezTo>
                  <a:cubicBezTo>
                    <a:pt x="209" y="17"/>
                    <a:pt x="209" y="17"/>
                    <a:pt x="209" y="17"/>
                  </a:cubicBezTo>
                  <a:cubicBezTo>
                    <a:pt x="209" y="16"/>
                    <a:pt x="209" y="16"/>
                    <a:pt x="209" y="16"/>
                  </a:cubicBezTo>
                  <a:cubicBezTo>
                    <a:pt x="209" y="15"/>
                    <a:pt x="209" y="15"/>
                    <a:pt x="209" y="15"/>
                  </a:cubicBezTo>
                  <a:cubicBezTo>
                    <a:pt x="207" y="15"/>
                    <a:pt x="207" y="15"/>
                    <a:pt x="207" y="15"/>
                  </a:cubicBezTo>
                  <a:cubicBezTo>
                    <a:pt x="207" y="14"/>
                    <a:pt x="207" y="14"/>
                    <a:pt x="207" y="14"/>
                  </a:cubicBezTo>
                  <a:cubicBezTo>
                    <a:pt x="208" y="14"/>
                    <a:pt x="208" y="14"/>
                    <a:pt x="208" y="14"/>
                  </a:cubicBezTo>
                  <a:cubicBezTo>
                    <a:pt x="209" y="14"/>
                    <a:pt x="209" y="14"/>
                    <a:pt x="209" y="14"/>
                  </a:cubicBezTo>
                  <a:cubicBezTo>
                    <a:pt x="209" y="14"/>
                    <a:pt x="209" y="14"/>
                    <a:pt x="209" y="14"/>
                  </a:cubicBezTo>
                  <a:cubicBezTo>
                    <a:pt x="207" y="13"/>
                    <a:pt x="207" y="13"/>
                    <a:pt x="207" y="13"/>
                  </a:cubicBezTo>
                  <a:cubicBezTo>
                    <a:pt x="207" y="12"/>
                    <a:pt x="207" y="12"/>
                    <a:pt x="207" y="12"/>
                  </a:cubicBezTo>
                  <a:cubicBezTo>
                    <a:pt x="207" y="11"/>
                    <a:pt x="207" y="11"/>
                    <a:pt x="207" y="11"/>
                  </a:cubicBezTo>
                  <a:cubicBezTo>
                    <a:pt x="208" y="11"/>
                    <a:pt x="208" y="11"/>
                    <a:pt x="208" y="11"/>
                  </a:cubicBezTo>
                  <a:cubicBezTo>
                    <a:pt x="209" y="10"/>
                    <a:pt x="209" y="10"/>
                    <a:pt x="209" y="10"/>
                  </a:cubicBezTo>
                  <a:cubicBezTo>
                    <a:pt x="208" y="10"/>
                    <a:pt x="208" y="10"/>
                    <a:pt x="208" y="10"/>
                  </a:cubicBezTo>
                  <a:cubicBezTo>
                    <a:pt x="208" y="9"/>
                    <a:pt x="208" y="9"/>
                    <a:pt x="208" y="9"/>
                  </a:cubicBezTo>
                  <a:cubicBezTo>
                    <a:pt x="207" y="9"/>
                    <a:pt x="207" y="9"/>
                    <a:pt x="207" y="9"/>
                  </a:cubicBezTo>
                  <a:cubicBezTo>
                    <a:pt x="207" y="9"/>
                    <a:pt x="207" y="9"/>
                    <a:pt x="207" y="9"/>
                  </a:cubicBezTo>
                  <a:cubicBezTo>
                    <a:pt x="207" y="9"/>
                    <a:pt x="207" y="9"/>
                    <a:pt x="207" y="9"/>
                  </a:cubicBezTo>
                  <a:cubicBezTo>
                    <a:pt x="206" y="8"/>
                    <a:pt x="206" y="8"/>
                    <a:pt x="206" y="8"/>
                  </a:cubicBezTo>
                  <a:cubicBezTo>
                    <a:pt x="205" y="8"/>
                    <a:pt x="205" y="8"/>
                    <a:pt x="205" y="8"/>
                  </a:cubicBezTo>
                  <a:cubicBezTo>
                    <a:pt x="204" y="8"/>
                    <a:pt x="204" y="8"/>
                    <a:pt x="204" y="8"/>
                  </a:cubicBezTo>
                  <a:cubicBezTo>
                    <a:pt x="204" y="8"/>
                    <a:pt x="204" y="8"/>
                    <a:pt x="204" y="8"/>
                  </a:cubicBezTo>
                  <a:cubicBezTo>
                    <a:pt x="203" y="8"/>
                    <a:pt x="203" y="8"/>
                    <a:pt x="203" y="8"/>
                  </a:cubicBezTo>
                  <a:cubicBezTo>
                    <a:pt x="202" y="8"/>
                    <a:pt x="202" y="8"/>
                    <a:pt x="202" y="8"/>
                  </a:cubicBezTo>
                  <a:cubicBezTo>
                    <a:pt x="202" y="9"/>
                    <a:pt x="202" y="9"/>
                    <a:pt x="202" y="9"/>
                  </a:cubicBezTo>
                  <a:cubicBezTo>
                    <a:pt x="202" y="9"/>
                    <a:pt x="202" y="9"/>
                    <a:pt x="202" y="9"/>
                  </a:cubicBezTo>
                  <a:cubicBezTo>
                    <a:pt x="201" y="8"/>
                    <a:pt x="201" y="8"/>
                    <a:pt x="201" y="8"/>
                  </a:cubicBezTo>
                  <a:cubicBezTo>
                    <a:pt x="201" y="8"/>
                    <a:pt x="201" y="8"/>
                    <a:pt x="201" y="8"/>
                  </a:cubicBezTo>
                  <a:cubicBezTo>
                    <a:pt x="202" y="8"/>
                    <a:pt x="202" y="8"/>
                    <a:pt x="202" y="8"/>
                  </a:cubicBezTo>
                  <a:cubicBezTo>
                    <a:pt x="202" y="7"/>
                    <a:pt x="202" y="7"/>
                    <a:pt x="202" y="7"/>
                  </a:cubicBezTo>
                  <a:cubicBezTo>
                    <a:pt x="202" y="6"/>
                    <a:pt x="202" y="6"/>
                    <a:pt x="202" y="6"/>
                  </a:cubicBezTo>
                  <a:cubicBezTo>
                    <a:pt x="202" y="6"/>
                    <a:pt x="202" y="6"/>
                    <a:pt x="202" y="6"/>
                  </a:cubicBezTo>
                  <a:cubicBezTo>
                    <a:pt x="202" y="5"/>
                    <a:pt x="202" y="5"/>
                    <a:pt x="202" y="5"/>
                  </a:cubicBezTo>
                  <a:cubicBezTo>
                    <a:pt x="203" y="5"/>
                    <a:pt x="203" y="5"/>
                    <a:pt x="203" y="5"/>
                  </a:cubicBezTo>
                  <a:cubicBezTo>
                    <a:pt x="202" y="4"/>
                    <a:pt x="202" y="4"/>
                    <a:pt x="202" y="4"/>
                  </a:cubicBezTo>
                  <a:cubicBezTo>
                    <a:pt x="202" y="4"/>
                    <a:pt x="202" y="4"/>
                    <a:pt x="202" y="4"/>
                  </a:cubicBezTo>
                  <a:cubicBezTo>
                    <a:pt x="201" y="5"/>
                    <a:pt x="201" y="5"/>
                    <a:pt x="201" y="5"/>
                  </a:cubicBezTo>
                  <a:cubicBezTo>
                    <a:pt x="201" y="6"/>
                    <a:pt x="201" y="6"/>
                    <a:pt x="201" y="6"/>
                  </a:cubicBezTo>
                  <a:cubicBezTo>
                    <a:pt x="201" y="6"/>
                    <a:pt x="201" y="6"/>
                    <a:pt x="201" y="6"/>
                  </a:cubicBezTo>
                  <a:cubicBezTo>
                    <a:pt x="200" y="5"/>
                    <a:pt x="200" y="5"/>
                    <a:pt x="200" y="5"/>
                  </a:cubicBezTo>
                  <a:cubicBezTo>
                    <a:pt x="199" y="6"/>
                    <a:pt x="199" y="6"/>
                    <a:pt x="199" y="6"/>
                  </a:cubicBezTo>
                  <a:cubicBezTo>
                    <a:pt x="199" y="6"/>
                    <a:pt x="199" y="6"/>
                    <a:pt x="199" y="6"/>
                  </a:cubicBezTo>
                  <a:cubicBezTo>
                    <a:pt x="199" y="7"/>
                    <a:pt x="199" y="7"/>
                    <a:pt x="199" y="7"/>
                  </a:cubicBezTo>
                  <a:cubicBezTo>
                    <a:pt x="199" y="7"/>
                    <a:pt x="199" y="7"/>
                    <a:pt x="199" y="7"/>
                  </a:cubicBezTo>
                  <a:cubicBezTo>
                    <a:pt x="198" y="8"/>
                    <a:pt x="198" y="8"/>
                    <a:pt x="198" y="8"/>
                  </a:cubicBezTo>
                  <a:cubicBezTo>
                    <a:pt x="198" y="7"/>
                    <a:pt x="198" y="7"/>
                    <a:pt x="198" y="7"/>
                  </a:cubicBezTo>
                  <a:cubicBezTo>
                    <a:pt x="198" y="8"/>
                    <a:pt x="198" y="8"/>
                    <a:pt x="198" y="8"/>
                  </a:cubicBezTo>
                  <a:cubicBezTo>
                    <a:pt x="197" y="9"/>
                    <a:pt x="197" y="9"/>
                    <a:pt x="197" y="9"/>
                  </a:cubicBezTo>
                  <a:cubicBezTo>
                    <a:pt x="197" y="8"/>
                    <a:pt x="197" y="8"/>
                    <a:pt x="197" y="8"/>
                  </a:cubicBezTo>
                  <a:cubicBezTo>
                    <a:pt x="197" y="7"/>
                    <a:pt x="197" y="7"/>
                    <a:pt x="197" y="7"/>
                  </a:cubicBezTo>
                  <a:cubicBezTo>
                    <a:pt x="198" y="7"/>
                    <a:pt x="198" y="7"/>
                    <a:pt x="198" y="7"/>
                  </a:cubicBezTo>
                  <a:cubicBezTo>
                    <a:pt x="197" y="7"/>
                    <a:pt x="197" y="7"/>
                    <a:pt x="197" y="7"/>
                  </a:cubicBezTo>
                  <a:cubicBezTo>
                    <a:pt x="197" y="7"/>
                    <a:pt x="197" y="7"/>
                    <a:pt x="197" y="7"/>
                  </a:cubicBezTo>
                  <a:cubicBezTo>
                    <a:pt x="196" y="8"/>
                    <a:pt x="196" y="8"/>
                    <a:pt x="196" y="8"/>
                  </a:cubicBezTo>
                  <a:cubicBezTo>
                    <a:pt x="196" y="8"/>
                    <a:pt x="196" y="8"/>
                    <a:pt x="196" y="8"/>
                  </a:cubicBezTo>
                  <a:cubicBezTo>
                    <a:pt x="196" y="7"/>
                    <a:pt x="196" y="7"/>
                    <a:pt x="196" y="7"/>
                  </a:cubicBezTo>
                  <a:cubicBezTo>
                    <a:pt x="196" y="6"/>
                    <a:pt x="196" y="6"/>
                    <a:pt x="196" y="6"/>
                  </a:cubicBezTo>
                  <a:cubicBezTo>
                    <a:pt x="195" y="6"/>
                    <a:pt x="195" y="6"/>
                    <a:pt x="195" y="6"/>
                  </a:cubicBezTo>
                  <a:cubicBezTo>
                    <a:pt x="195" y="5"/>
                    <a:pt x="195" y="5"/>
                    <a:pt x="195" y="5"/>
                  </a:cubicBezTo>
                  <a:cubicBezTo>
                    <a:pt x="196" y="5"/>
                    <a:pt x="196" y="5"/>
                    <a:pt x="196" y="5"/>
                  </a:cubicBezTo>
                  <a:cubicBezTo>
                    <a:pt x="197" y="5"/>
                    <a:pt x="197" y="5"/>
                    <a:pt x="197" y="5"/>
                  </a:cubicBezTo>
                  <a:cubicBezTo>
                    <a:pt x="198" y="5"/>
                    <a:pt x="198" y="5"/>
                    <a:pt x="198" y="5"/>
                  </a:cubicBezTo>
                  <a:cubicBezTo>
                    <a:pt x="199" y="5"/>
                    <a:pt x="199" y="5"/>
                    <a:pt x="199" y="5"/>
                  </a:cubicBezTo>
                  <a:cubicBezTo>
                    <a:pt x="200" y="5"/>
                    <a:pt x="200" y="5"/>
                    <a:pt x="200" y="5"/>
                  </a:cubicBezTo>
                  <a:cubicBezTo>
                    <a:pt x="201" y="4"/>
                    <a:pt x="201" y="4"/>
                    <a:pt x="201" y="4"/>
                  </a:cubicBezTo>
                  <a:cubicBezTo>
                    <a:pt x="201" y="3"/>
                    <a:pt x="201" y="3"/>
                    <a:pt x="201" y="3"/>
                  </a:cubicBezTo>
                  <a:cubicBezTo>
                    <a:pt x="201" y="3"/>
                    <a:pt x="201" y="3"/>
                    <a:pt x="201" y="3"/>
                  </a:cubicBezTo>
                  <a:cubicBezTo>
                    <a:pt x="201" y="3"/>
                    <a:pt x="201" y="3"/>
                    <a:pt x="201" y="3"/>
                  </a:cubicBezTo>
                  <a:cubicBezTo>
                    <a:pt x="200" y="2"/>
                    <a:pt x="200" y="2"/>
                    <a:pt x="200" y="2"/>
                  </a:cubicBezTo>
                  <a:cubicBezTo>
                    <a:pt x="200" y="2"/>
                    <a:pt x="200" y="2"/>
                    <a:pt x="200" y="2"/>
                  </a:cubicBezTo>
                  <a:cubicBezTo>
                    <a:pt x="199" y="2"/>
                    <a:pt x="199" y="2"/>
                    <a:pt x="199" y="2"/>
                  </a:cubicBezTo>
                  <a:cubicBezTo>
                    <a:pt x="199" y="1"/>
                    <a:pt x="199" y="1"/>
                    <a:pt x="199" y="1"/>
                  </a:cubicBezTo>
                  <a:cubicBezTo>
                    <a:pt x="199" y="1"/>
                    <a:pt x="199" y="1"/>
                    <a:pt x="199" y="1"/>
                  </a:cubicBezTo>
                  <a:cubicBezTo>
                    <a:pt x="199" y="1"/>
                    <a:pt x="199" y="1"/>
                    <a:pt x="199" y="1"/>
                  </a:cubicBezTo>
                  <a:cubicBezTo>
                    <a:pt x="199" y="1"/>
                    <a:pt x="199" y="1"/>
                    <a:pt x="199" y="1"/>
                  </a:cubicBezTo>
                  <a:cubicBezTo>
                    <a:pt x="200" y="0"/>
                    <a:pt x="200" y="0"/>
                    <a:pt x="200" y="0"/>
                  </a:cubicBezTo>
                  <a:cubicBezTo>
                    <a:pt x="199" y="0"/>
                    <a:pt x="199" y="0"/>
                    <a:pt x="199" y="0"/>
                  </a:cubicBezTo>
                  <a:cubicBezTo>
                    <a:pt x="198" y="1"/>
                    <a:pt x="198" y="1"/>
                    <a:pt x="198" y="1"/>
                  </a:cubicBezTo>
                  <a:cubicBezTo>
                    <a:pt x="197" y="1"/>
                    <a:pt x="197" y="1"/>
                    <a:pt x="197" y="1"/>
                  </a:cubicBezTo>
                  <a:cubicBezTo>
                    <a:pt x="196" y="1"/>
                    <a:pt x="196" y="1"/>
                    <a:pt x="196" y="1"/>
                  </a:cubicBezTo>
                  <a:cubicBezTo>
                    <a:pt x="195" y="2"/>
                    <a:pt x="195" y="2"/>
                    <a:pt x="195" y="2"/>
                  </a:cubicBezTo>
                  <a:cubicBezTo>
                    <a:pt x="193" y="3"/>
                    <a:pt x="193" y="3"/>
                    <a:pt x="193" y="3"/>
                  </a:cubicBezTo>
                  <a:cubicBezTo>
                    <a:pt x="192" y="4"/>
                    <a:pt x="192" y="4"/>
                    <a:pt x="192" y="4"/>
                  </a:cubicBezTo>
                  <a:cubicBezTo>
                    <a:pt x="190" y="4"/>
                    <a:pt x="190" y="4"/>
                    <a:pt x="190" y="4"/>
                  </a:cubicBezTo>
                  <a:cubicBezTo>
                    <a:pt x="189" y="3"/>
                    <a:pt x="189" y="3"/>
                    <a:pt x="189" y="3"/>
                  </a:cubicBezTo>
                  <a:cubicBezTo>
                    <a:pt x="188" y="3"/>
                    <a:pt x="188" y="3"/>
                    <a:pt x="188" y="3"/>
                  </a:cubicBezTo>
                  <a:cubicBezTo>
                    <a:pt x="188" y="3"/>
                    <a:pt x="188" y="3"/>
                    <a:pt x="188" y="3"/>
                  </a:cubicBezTo>
                  <a:cubicBezTo>
                    <a:pt x="188" y="3"/>
                    <a:pt x="188" y="3"/>
                    <a:pt x="188" y="3"/>
                  </a:cubicBezTo>
                  <a:cubicBezTo>
                    <a:pt x="187" y="2"/>
                    <a:pt x="187" y="2"/>
                    <a:pt x="187" y="2"/>
                  </a:cubicBezTo>
                  <a:cubicBezTo>
                    <a:pt x="186" y="3"/>
                    <a:pt x="186" y="3"/>
                    <a:pt x="186" y="3"/>
                  </a:cubicBezTo>
                  <a:cubicBezTo>
                    <a:pt x="186" y="3"/>
                    <a:pt x="186" y="3"/>
                    <a:pt x="186" y="3"/>
                  </a:cubicBezTo>
                  <a:cubicBezTo>
                    <a:pt x="185" y="3"/>
                    <a:pt x="185" y="3"/>
                    <a:pt x="185" y="3"/>
                  </a:cubicBezTo>
                  <a:cubicBezTo>
                    <a:pt x="185" y="3"/>
                    <a:pt x="185" y="3"/>
                    <a:pt x="185" y="3"/>
                  </a:cubicBezTo>
                  <a:cubicBezTo>
                    <a:pt x="185" y="2"/>
                    <a:pt x="185" y="2"/>
                    <a:pt x="185" y="2"/>
                  </a:cubicBezTo>
                  <a:cubicBezTo>
                    <a:pt x="186" y="2"/>
                    <a:pt x="186" y="2"/>
                    <a:pt x="186" y="2"/>
                  </a:cubicBezTo>
                  <a:cubicBezTo>
                    <a:pt x="186" y="2"/>
                    <a:pt x="186" y="2"/>
                    <a:pt x="186" y="2"/>
                  </a:cubicBezTo>
                  <a:cubicBezTo>
                    <a:pt x="185" y="2"/>
                    <a:pt x="185" y="2"/>
                    <a:pt x="185" y="2"/>
                  </a:cubicBezTo>
                  <a:cubicBezTo>
                    <a:pt x="183" y="3"/>
                    <a:pt x="183" y="3"/>
                    <a:pt x="183" y="3"/>
                  </a:cubicBezTo>
                  <a:cubicBezTo>
                    <a:pt x="182" y="3"/>
                    <a:pt x="182" y="3"/>
                    <a:pt x="182" y="3"/>
                  </a:cubicBezTo>
                  <a:cubicBezTo>
                    <a:pt x="181" y="4"/>
                    <a:pt x="181" y="4"/>
                    <a:pt x="181" y="4"/>
                  </a:cubicBezTo>
                  <a:cubicBezTo>
                    <a:pt x="181" y="5"/>
                    <a:pt x="181" y="5"/>
                    <a:pt x="181" y="5"/>
                  </a:cubicBezTo>
                  <a:cubicBezTo>
                    <a:pt x="182" y="5"/>
                    <a:pt x="182" y="5"/>
                    <a:pt x="182" y="5"/>
                  </a:cubicBezTo>
                  <a:cubicBezTo>
                    <a:pt x="182" y="6"/>
                    <a:pt x="182" y="6"/>
                    <a:pt x="182" y="6"/>
                  </a:cubicBezTo>
                  <a:cubicBezTo>
                    <a:pt x="181" y="6"/>
                    <a:pt x="181" y="6"/>
                    <a:pt x="181" y="6"/>
                  </a:cubicBezTo>
                  <a:cubicBezTo>
                    <a:pt x="180" y="6"/>
                    <a:pt x="180" y="6"/>
                    <a:pt x="180" y="6"/>
                  </a:cubicBezTo>
                  <a:cubicBezTo>
                    <a:pt x="179" y="8"/>
                    <a:pt x="179" y="8"/>
                    <a:pt x="179" y="8"/>
                  </a:cubicBezTo>
                  <a:cubicBezTo>
                    <a:pt x="178" y="10"/>
                    <a:pt x="178" y="10"/>
                    <a:pt x="178" y="10"/>
                  </a:cubicBezTo>
                  <a:cubicBezTo>
                    <a:pt x="178" y="10"/>
                    <a:pt x="178" y="10"/>
                    <a:pt x="178" y="10"/>
                  </a:cubicBezTo>
                  <a:cubicBezTo>
                    <a:pt x="178" y="9"/>
                    <a:pt x="178" y="9"/>
                    <a:pt x="178" y="9"/>
                  </a:cubicBezTo>
                  <a:cubicBezTo>
                    <a:pt x="178" y="8"/>
                    <a:pt x="178" y="8"/>
                    <a:pt x="178" y="8"/>
                  </a:cubicBezTo>
                  <a:cubicBezTo>
                    <a:pt x="179" y="6"/>
                    <a:pt x="179" y="6"/>
                    <a:pt x="179" y="6"/>
                  </a:cubicBezTo>
                  <a:cubicBezTo>
                    <a:pt x="179" y="6"/>
                    <a:pt x="179" y="6"/>
                    <a:pt x="179" y="6"/>
                  </a:cubicBezTo>
                  <a:cubicBezTo>
                    <a:pt x="179" y="6"/>
                    <a:pt x="179" y="6"/>
                    <a:pt x="179" y="6"/>
                  </a:cubicBezTo>
                  <a:cubicBezTo>
                    <a:pt x="177" y="7"/>
                    <a:pt x="177" y="7"/>
                    <a:pt x="177" y="7"/>
                  </a:cubicBezTo>
                  <a:cubicBezTo>
                    <a:pt x="176" y="7"/>
                    <a:pt x="176" y="7"/>
                    <a:pt x="176" y="7"/>
                  </a:cubicBezTo>
                  <a:cubicBezTo>
                    <a:pt x="175" y="6"/>
                    <a:pt x="175" y="6"/>
                    <a:pt x="175" y="6"/>
                  </a:cubicBezTo>
                  <a:cubicBezTo>
                    <a:pt x="174" y="5"/>
                    <a:pt x="174" y="5"/>
                    <a:pt x="174" y="5"/>
                  </a:cubicBezTo>
                  <a:cubicBezTo>
                    <a:pt x="173" y="5"/>
                    <a:pt x="173" y="5"/>
                    <a:pt x="173" y="5"/>
                  </a:cubicBezTo>
                  <a:cubicBezTo>
                    <a:pt x="173" y="5"/>
                    <a:pt x="173" y="5"/>
                    <a:pt x="173" y="5"/>
                  </a:cubicBezTo>
                  <a:cubicBezTo>
                    <a:pt x="173" y="6"/>
                    <a:pt x="173" y="6"/>
                    <a:pt x="173" y="6"/>
                  </a:cubicBezTo>
                  <a:cubicBezTo>
                    <a:pt x="174" y="6"/>
                    <a:pt x="174" y="6"/>
                    <a:pt x="174" y="6"/>
                  </a:cubicBezTo>
                  <a:cubicBezTo>
                    <a:pt x="175" y="7"/>
                    <a:pt x="175" y="7"/>
                    <a:pt x="175" y="7"/>
                  </a:cubicBezTo>
                  <a:cubicBezTo>
                    <a:pt x="174" y="7"/>
                    <a:pt x="174" y="7"/>
                    <a:pt x="174" y="7"/>
                  </a:cubicBezTo>
                  <a:cubicBezTo>
                    <a:pt x="173" y="7"/>
                    <a:pt x="173" y="7"/>
                    <a:pt x="173" y="7"/>
                  </a:cubicBezTo>
                  <a:cubicBezTo>
                    <a:pt x="172" y="6"/>
                    <a:pt x="172" y="6"/>
                    <a:pt x="172" y="6"/>
                  </a:cubicBezTo>
                  <a:cubicBezTo>
                    <a:pt x="170" y="7"/>
                    <a:pt x="170" y="7"/>
                    <a:pt x="170" y="7"/>
                  </a:cubicBezTo>
                  <a:cubicBezTo>
                    <a:pt x="167" y="9"/>
                    <a:pt x="167" y="9"/>
                    <a:pt x="167" y="9"/>
                  </a:cubicBezTo>
                  <a:cubicBezTo>
                    <a:pt x="165" y="10"/>
                    <a:pt x="165" y="10"/>
                    <a:pt x="165" y="10"/>
                  </a:cubicBezTo>
                  <a:cubicBezTo>
                    <a:pt x="163" y="11"/>
                    <a:pt x="163" y="11"/>
                    <a:pt x="163" y="11"/>
                  </a:cubicBezTo>
                  <a:cubicBezTo>
                    <a:pt x="161" y="13"/>
                    <a:pt x="161" y="13"/>
                    <a:pt x="161" y="13"/>
                  </a:cubicBezTo>
                  <a:cubicBezTo>
                    <a:pt x="159" y="14"/>
                    <a:pt x="159" y="14"/>
                    <a:pt x="159" y="14"/>
                  </a:cubicBezTo>
                  <a:cubicBezTo>
                    <a:pt x="158" y="15"/>
                    <a:pt x="158" y="15"/>
                    <a:pt x="158" y="15"/>
                  </a:cubicBezTo>
                  <a:cubicBezTo>
                    <a:pt x="157" y="15"/>
                    <a:pt x="157" y="15"/>
                    <a:pt x="157" y="15"/>
                  </a:cubicBezTo>
                  <a:cubicBezTo>
                    <a:pt x="156" y="16"/>
                    <a:pt x="156" y="16"/>
                    <a:pt x="156" y="16"/>
                  </a:cubicBezTo>
                  <a:cubicBezTo>
                    <a:pt x="155" y="16"/>
                    <a:pt x="155" y="16"/>
                    <a:pt x="155" y="16"/>
                  </a:cubicBezTo>
                  <a:cubicBezTo>
                    <a:pt x="153" y="17"/>
                    <a:pt x="153" y="17"/>
                    <a:pt x="153" y="17"/>
                  </a:cubicBezTo>
                  <a:cubicBezTo>
                    <a:pt x="152" y="17"/>
                    <a:pt x="152" y="17"/>
                    <a:pt x="152" y="17"/>
                  </a:cubicBezTo>
                  <a:cubicBezTo>
                    <a:pt x="151" y="16"/>
                    <a:pt x="151" y="16"/>
                    <a:pt x="151" y="16"/>
                  </a:cubicBezTo>
                  <a:cubicBezTo>
                    <a:pt x="150" y="16"/>
                    <a:pt x="150" y="16"/>
                    <a:pt x="150" y="16"/>
                  </a:cubicBezTo>
                  <a:cubicBezTo>
                    <a:pt x="149" y="15"/>
                    <a:pt x="149" y="15"/>
                    <a:pt x="149" y="15"/>
                  </a:cubicBezTo>
                  <a:cubicBezTo>
                    <a:pt x="148" y="15"/>
                    <a:pt x="148" y="15"/>
                    <a:pt x="148" y="15"/>
                  </a:cubicBezTo>
                  <a:cubicBezTo>
                    <a:pt x="146" y="14"/>
                    <a:pt x="146" y="14"/>
                    <a:pt x="146" y="14"/>
                  </a:cubicBezTo>
                  <a:cubicBezTo>
                    <a:pt x="146" y="15"/>
                    <a:pt x="146" y="15"/>
                    <a:pt x="146" y="15"/>
                  </a:cubicBezTo>
                  <a:cubicBezTo>
                    <a:pt x="145" y="15"/>
                    <a:pt x="145" y="15"/>
                    <a:pt x="145" y="15"/>
                  </a:cubicBezTo>
                  <a:cubicBezTo>
                    <a:pt x="143" y="17"/>
                    <a:pt x="143" y="17"/>
                    <a:pt x="143" y="17"/>
                  </a:cubicBezTo>
                  <a:cubicBezTo>
                    <a:pt x="143" y="18"/>
                    <a:pt x="143" y="18"/>
                    <a:pt x="143" y="18"/>
                  </a:cubicBezTo>
                  <a:cubicBezTo>
                    <a:pt x="142" y="19"/>
                    <a:pt x="142" y="19"/>
                    <a:pt x="142" y="19"/>
                  </a:cubicBezTo>
                  <a:cubicBezTo>
                    <a:pt x="141" y="20"/>
                    <a:pt x="141" y="20"/>
                    <a:pt x="141" y="20"/>
                  </a:cubicBezTo>
                  <a:cubicBezTo>
                    <a:pt x="141" y="20"/>
                    <a:pt x="141" y="20"/>
                    <a:pt x="141" y="20"/>
                  </a:cubicBezTo>
                  <a:cubicBezTo>
                    <a:pt x="140" y="19"/>
                    <a:pt x="140" y="19"/>
                    <a:pt x="140" y="19"/>
                  </a:cubicBezTo>
                  <a:cubicBezTo>
                    <a:pt x="140" y="20"/>
                    <a:pt x="140" y="20"/>
                    <a:pt x="140" y="20"/>
                  </a:cubicBezTo>
                  <a:cubicBezTo>
                    <a:pt x="140" y="21"/>
                    <a:pt x="140" y="21"/>
                    <a:pt x="140" y="21"/>
                  </a:cubicBezTo>
                  <a:cubicBezTo>
                    <a:pt x="142" y="25"/>
                    <a:pt x="142" y="25"/>
                    <a:pt x="142" y="25"/>
                  </a:cubicBezTo>
                  <a:cubicBezTo>
                    <a:pt x="143" y="27"/>
                    <a:pt x="143" y="27"/>
                    <a:pt x="143" y="27"/>
                  </a:cubicBezTo>
                  <a:cubicBezTo>
                    <a:pt x="143" y="30"/>
                    <a:pt x="143" y="30"/>
                    <a:pt x="143" y="30"/>
                  </a:cubicBezTo>
                  <a:cubicBezTo>
                    <a:pt x="143" y="32"/>
                    <a:pt x="143" y="32"/>
                    <a:pt x="143" y="32"/>
                  </a:cubicBezTo>
                  <a:cubicBezTo>
                    <a:pt x="142" y="34"/>
                    <a:pt x="142" y="34"/>
                    <a:pt x="142" y="34"/>
                  </a:cubicBezTo>
                  <a:cubicBezTo>
                    <a:pt x="141" y="35"/>
                    <a:pt x="141" y="35"/>
                    <a:pt x="141" y="35"/>
                  </a:cubicBezTo>
                  <a:cubicBezTo>
                    <a:pt x="141" y="35"/>
                    <a:pt x="141" y="35"/>
                    <a:pt x="141" y="35"/>
                  </a:cubicBezTo>
                  <a:cubicBezTo>
                    <a:pt x="143" y="37"/>
                    <a:pt x="143" y="37"/>
                    <a:pt x="143" y="37"/>
                  </a:cubicBezTo>
                  <a:cubicBezTo>
                    <a:pt x="144" y="37"/>
                    <a:pt x="144" y="37"/>
                    <a:pt x="144" y="37"/>
                  </a:cubicBezTo>
                  <a:cubicBezTo>
                    <a:pt x="144" y="37"/>
                    <a:pt x="144" y="37"/>
                    <a:pt x="144" y="37"/>
                  </a:cubicBezTo>
                  <a:cubicBezTo>
                    <a:pt x="144" y="37"/>
                    <a:pt x="144" y="37"/>
                    <a:pt x="144" y="37"/>
                  </a:cubicBezTo>
                  <a:cubicBezTo>
                    <a:pt x="145" y="37"/>
                    <a:pt x="145" y="37"/>
                    <a:pt x="145" y="37"/>
                  </a:cubicBezTo>
                  <a:cubicBezTo>
                    <a:pt x="145" y="37"/>
                    <a:pt x="145" y="37"/>
                    <a:pt x="145" y="37"/>
                  </a:cubicBezTo>
                  <a:cubicBezTo>
                    <a:pt x="145" y="37"/>
                    <a:pt x="145" y="37"/>
                    <a:pt x="145" y="37"/>
                  </a:cubicBezTo>
                  <a:cubicBezTo>
                    <a:pt x="145" y="38"/>
                    <a:pt x="145" y="38"/>
                    <a:pt x="145" y="38"/>
                  </a:cubicBezTo>
                  <a:cubicBezTo>
                    <a:pt x="147" y="39"/>
                    <a:pt x="147" y="39"/>
                    <a:pt x="147" y="39"/>
                  </a:cubicBezTo>
                  <a:cubicBezTo>
                    <a:pt x="146" y="39"/>
                    <a:pt x="146" y="39"/>
                    <a:pt x="146" y="39"/>
                  </a:cubicBezTo>
                  <a:cubicBezTo>
                    <a:pt x="145" y="39"/>
                    <a:pt x="145" y="39"/>
                    <a:pt x="145" y="39"/>
                  </a:cubicBezTo>
                  <a:cubicBezTo>
                    <a:pt x="145" y="40"/>
                    <a:pt x="145" y="40"/>
                    <a:pt x="145" y="40"/>
                  </a:cubicBezTo>
                  <a:cubicBezTo>
                    <a:pt x="145" y="42"/>
                    <a:pt x="145" y="42"/>
                    <a:pt x="145" y="42"/>
                  </a:cubicBezTo>
                  <a:cubicBezTo>
                    <a:pt x="145" y="43"/>
                    <a:pt x="145" y="43"/>
                    <a:pt x="145" y="43"/>
                  </a:cubicBezTo>
                  <a:cubicBezTo>
                    <a:pt x="146" y="43"/>
                    <a:pt x="146" y="43"/>
                    <a:pt x="146" y="43"/>
                  </a:cubicBezTo>
                  <a:cubicBezTo>
                    <a:pt x="146" y="43"/>
                    <a:pt x="146" y="43"/>
                    <a:pt x="146" y="43"/>
                  </a:cubicBezTo>
                  <a:cubicBezTo>
                    <a:pt x="147" y="42"/>
                    <a:pt x="147" y="42"/>
                    <a:pt x="147" y="42"/>
                  </a:cubicBezTo>
                  <a:cubicBezTo>
                    <a:pt x="148" y="43"/>
                    <a:pt x="148" y="43"/>
                    <a:pt x="148" y="43"/>
                  </a:cubicBezTo>
                  <a:cubicBezTo>
                    <a:pt x="148" y="43"/>
                    <a:pt x="148" y="43"/>
                    <a:pt x="148" y="43"/>
                  </a:cubicBezTo>
                  <a:cubicBezTo>
                    <a:pt x="149" y="43"/>
                    <a:pt x="149" y="43"/>
                    <a:pt x="149" y="43"/>
                  </a:cubicBezTo>
                  <a:cubicBezTo>
                    <a:pt x="151" y="43"/>
                    <a:pt x="151" y="43"/>
                    <a:pt x="151" y="43"/>
                  </a:cubicBezTo>
                  <a:cubicBezTo>
                    <a:pt x="152" y="44"/>
                    <a:pt x="152" y="44"/>
                    <a:pt x="152" y="44"/>
                  </a:cubicBezTo>
                  <a:cubicBezTo>
                    <a:pt x="151" y="44"/>
                    <a:pt x="151" y="44"/>
                    <a:pt x="151" y="44"/>
                  </a:cubicBezTo>
                  <a:cubicBezTo>
                    <a:pt x="151" y="45"/>
                    <a:pt x="151" y="45"/>
                    <a:pt x="151" y="45"/>
                  </a:cubicBezTo>
                  <a:cubicBezTo>
                    <a:pt x="151" y="46"/>
                    <a:pt x="151" y="46"/>
                    <a:pt x="151" y="46"/>
                  </a:cubicBezTo>
                  <a:cubicBezTo>
                    <a:pt x="149" y="46"/>
                    <a:pt x="149" y="46"/>
                    <a:pt x="149" y="46"/>
                  </a:cubicBezTo>
                  <a:cubicBezTo>
                    <a:pt x="149" y="46"/>
                    <a:pt x="149" y="46"/>
                    <a:pt x="149" y="46"/>
                  </a:cubicBezTo>
                  <a:cubicBezTo>
                    <a:pt x="149" y="45"/>
                    <a:pt x="149" y="45"/>
                    <a:pt x="149" y="45"/>
                  </a:cubicBezTo>
                  <a:cubicBezTo>
                    <a:pt x="148" y="46"/>
                    <a:pt x="148" y="46"/>
                    <a:pt x="148" y="46"/>
                  </a:cubicBezTo>
                  <a:cubicBezTo>
                    <a:pt x="147" y="45"/>
                    <a:pt x="147" y="45"/>
                    <a:pt x="147" y="45"/>
                  </a:cubicBezTo>
                  <a:cubicBezTo>
                    <a:pt x="146" y="45"/>
                    <a:pt x="146" y="45"/>
                    <a:pt x="146" y="45"/>
                  </a:cubicBezTo>
                  <a:cubicBezTo>
                    <a:pt x="146" y="44"/>
                    <a:pt x="146" y="44"/>
                    <a:pt x="146" y="44"/>
                  </a:cubicBezTo>
                  <a:cubicBezTo>
                    <a:pt x="145" y="44"/>
                    <a:pt x="145" y="44"/>
                    <a:pt x="145" y="44"/>
                  </a:cubicBezTo>
                  <a:cubicBezTo>
                    <a:pt x="145" y="44"/>
                    <a:pt x="145" y="44"/>
                    <a:pt x="145" y="44"/>
                  </a:cubicBezTo>
                  <a:cubicBezTo>
                    <a:pt x="144" y="43"/>
                    <a:pt x="144" y="43"/>
                    <a:pt x="144" y="43"/>
                  </a:cubicBezTo>
                  <a:cubicBezTo>
                    <a:pt x="144" y="42"/>
                    <a:pt x="144" y="42"/>
                    <a:pt x="144" y="42"/>
                  </a:cubicBezTo>
                  <a:cubicBezTo>
                    <a:pt x="145" y="39"/>
                    <a:pt x="145" y="39"/>
                    <a:pt x="145" y="39"/>
                  </a:cubicBezTo>
                  <a:cubicBezTo>
                    <a:pt x="145" y="39"/>
                    <a:pt x="145" y="39"/>
                    <a:pt x="145" y="39"/>
                  </a:cubicBezTo>
                  <a:cubicBezTo>
                    <a:pt x="144" y="39"/>
                    <a:pt x="144" y="39"/>
                    <a:pt x="144" y="39"/>
                  </a:cubicBezTo>
                  <a:cubicBezTo>
                    <a:pt x="144" y="39"/>
                    <a:pt x="144" y="39"/>
                    <a:pt x="144" y="39"/>
                  </a:cubicBezTo>
                  <a:cubicBezTo>
                    <a:pt x="143" y="42"/>
                    <a:pt x="143" y="42"/>
                    <a:pt x="143" y="42"/>
                  </a:cubicBezTo>
                  <a:cubicBezTo>
                    <a:pt x="143" y="43"/>
                    <a:pt x="143" y="43"/>
                    <a:pt x="143" y="43"/>
                  </a:cubicBezTo>
                  <a:cubicBezTo>
                    <a:pt x="142" y="44"/>
                    <a:pt x="142" y="44"/>
                    <a:pt x="142" y="44"/>
                  </a:cubicBezTo>
                  <a:cubicBezTo>
                    <a:pt x="142" y="45"/>
                    <a:pt x="142" y="45"/>
                    <a:pt x="142" y="45"/>
                  </a:cubicBezTo>
                  <a:cubicBezTo>
                    <a:pt x="143" y="44"/>
                    <a:pt x="143" y="44"/>
                    <a:pt x="143" y="44"/>
                  </a:cubicBezTo>
                  <a:cubicBezTo>
                    <a:pt x="143" y="44"/>
                    <a:pt x="143" y="44"/>
                    <a:pt x="143" y="44"/>
                  </a:cubicBezTo>
                  <a:cubicBezTo>
                    <a:pt x="144" y="44"/>
                    <a:pt x="144" y="44"/>
                    <a:pt x="144" y="44"/>
                  </a:cubicBezTo>
                  <a:cubicBezTo>
                    <a:pt x="145" y="44"/>
                    <a:pt x="145" y="44"/>
                    <a:pt x="145" y="44"/>
                  </a:cubicBezTo>
                  <a:cubicBezTo>
                    <a:pt x="145" y="45"/>
                    <a:pt x="145" y="45"/>
                    <a:pt x="145" y="45"/>
                  </a:cubicBezTo>
                  <a:cubicBezTo>
                    <a:pt x="145" y="46"/>
                    <a:pt x="145" y="46"/>
                    <a:pt x="145" y="46"/>
                  </a:cubicBezTo>
                  <a:cubicBezTo>
                    <a:pt x="144" y="47"/>
                    <a:pt x="144" y="47"/>
                    <a:pt x="144" y="47"/>
                  </a:cubicBezTo>
                  <a:cubicBezTo>
                    <a:pt x="143" y="48"/>
                    <a:pt x="143" y="48"/>
                    <a:pt x="143" y="48"/>
                  </a:cubicBezTo>
                  <a:cubicBezTo>
                    <a:pt x="144" y="46"/>
                    <a:pt x="144" y="46"/>
                    <a:pt x="144" y="46"/>
                  </a:cubicBezTo>
                  <a:cubicBezTo>
                    <a:pt x="144" y="46"/>
                    <a:pt x="144" y="46"/>
                    <a:pt x="144" y="46"/>
                  </a:cubicBezTo>
                  <a:cubicBezTo>
                    <a:pt x="144" y="46"/>
                    <a:pt x="144" y="46"/>
                    <a:pt x="144" y="46"/>
                  </a:cubicBezTo>
                  <a:cubicBezTo>
                    <a:pt x="143" y="45"/>
                    <a:pt x="143" y="45"/>
                    <a:pt x="143" y="45"/>
                  </a:cubicBezTo>
                  <a:cubicBezTo>
                    <a:pt x="143" y="46"/>
                    <a:pt x="143" y="46"/>
                    <a:pt x="143" y="46"/>
                  </a:cubicBezTo>
                  <a:cubicBezTo>
                    <a:pt x="141" y="47"/>
                    <a:pt x="141" y="47"/>
                    <a:pt x="141" y="47"/>
                  </a:cubicBezTo>
                  <a:cubicBezTo>
                    <a:pt x="141" y="48"/>
                    <a:pt x="141" y="48"/>
                    <a:pt x="141" y="48"/>
                  </a:cubicBezTo>
                  <a:cubicBezTo>
                    <a:pt x="141" y="48"/>
                    <a:pt x="141" y="48"/>
                    <a:pt x="141" y="48"/>
                  </a:cubicBezTo>
                  <a:cubicBezTo>
                    <a:pt x="140" y="48"/>
                    <a:pt x="140" y="48"/>
                    <a:pt x="140" y="48"/>
                  </a:cubicBezTo>
                  <a:cubicBezTo>
                    <a:pt x="140" y="47"/>
                    <a:pt x="140" y="47"/>
                    <a:pt x="140" y="47"/>
                  </a:cubicBezTo>
                  <a:cubicBezTo>
                    <a:pt x="139" y="47"/>
                    <a:pt x="139" y="47"/>
                    <a:pt x="139" y="47"/>
                  </a:cubicBezTo>
                  <a:cubicBezTo>
                    <a:pt x="138" y="47"/>
                    <a:pt x="138" y="47"/>
                    <a:pt x="138" y="47"/>
                  </a:cubicBezTo>
                  <a:cubicBezTo>
                    <a:pt x="137" y="47"/>
                    <a:pt x="137" y="47"/>
                    <a:pt x="137" y="47"/>
                  </a:cubicBezTo>
                  <a:cubicBezTo>
                    <a:pt x="137" y="46"/>
                    <a:pt x="137" y="46"/>
                    <a:pt x="137" y="46"/>
                  </a:cubicBezTo>
                  <a:cubicBezTo>
                    <a:pt x="137" y="46"/>
                    <a:pt x="137" y="46"/>
                    <a:pt x="137" y="46"/>
                  </a:cubicBezTo>
                  <a:cubicBezTo>
                    <a:pt x="136" y="46"/>
                    <a:pt x="136" y="46"/>
                    <a:pt x="136" y="46"/>
                  </a:cubicBezTo>
                  <a:cubicBezTo>
                    <a:pt x="136" y="46"/>
                    <a:pt x="136" y="46"/>
                    <a:pt x="136" y="46"/>
                  </a:cubicBezTo>
                  <a:cubicBezTo>
                    <a:pt x="135" y="46"/>
                    <a:pt x="135" y="46"/>
                    <a:pt x="135" y="46"/>
                  </a:cubicBezTo>
                  <a:cubicBezTo>
                    <a:pt x="135" y="45"/>
                    <a:pt x="135" y="45"/>
                    <a:pt x="135" y="45"/>
                  </a:cubicBezTo>
                  <a:cubicBezTo>
                    <a:pt x="134" y="46"/>
                    <a:pt x="134" y="46"/>
                    <a:pt x="134" y="46"/>
                  </a:cubicBezTo>
                  <a:cubicBezTo>
                    <a:pt x="134" y="45"/>
                    <a:pt x="134" y="45"/>
                    <a:pt x="134" y="45"/>
                  </a:cubicBezTo>
                  <a:cubicBezTo>
                    <a:pt x="134" y="45"/>
                    <a:pt x="134" y="45"/>
                    <a:pt x="134" y="45"/>
                  </a:cubicBezTo>
                  <a:cubicBezTo>
                    <a:pt x="133" y="44"/>
                    <a:pt x="133" y="44"/>
                    <a:pt x="133" y="44"/>
                  </a:cubicBezTo>
                  <a:cubicBezTo>
                    <a:pt x="133" y="43"/>
                    <a:pt x="133" y="43"/>
                    <a:pt x="133" y="43"/>
                  </a:cubicBezTo>
                  <a:cubicBezTo>
                    <a:pt x="134" y="43"/>
                    <a:pt x="134" y="43"/>
                    <a:pt x="134" y="43"/>
                  </a:cubicBezTo>
                  <a:cubicBezTo>
                    <a:pt x="135" y="42"/>
                    <a:pt x="135" y="42"/>
                    <a:pt x="135" y="42"/>
                  </a:cubicBezTo>
                  <a:cubicBezTo>
                    <a:pt x="136" y="42"/>
                    <a:pt x="136" y="42"/>
                    <a:pt x="136" y="42"/>
                  </a:cubicBezTo>
                  <a:cubicBezTo>
                    <a:pt x="136" y="41"/>
                    <a:pt x="136" y="41"/>
                    <a:pt x="136" y="41"/>
                  </a:cubicBezTo>
                  <a:cubicBezTo>
                    <a:pt x="136" y="41"/>
                    <a:pt x="136" y="41"/>
                    <a:pt x="136" y="41"/>
                  </a:cubicBezTo>
                  <a:cubicBezTo>
                    <a:pt x="135" y="40"/>
                    <a:pt x="135" y="40"/>
                    <a:pt x="135" y="40"/>
                  </a:cubicBezTo>
                  <a:cubicBezTo>
                    <a:pt x="134" y="39"/>
                    <a:pt x="134" y="39"/>
                    <a:pt x="134" y="39"/>
                  </a:cubicBezTo>
                  <a:cubicBezTo>
                    <a:pt x="133" y="39"/>
                    <a:pt x="133" y="39"/>
                    <a:pt x="133" y="39"/>
                  </a:cubicBezTo>
                  <a:cubicBezTo>
                    <a:pt x="132" y="40"/>
                    <a:pt x="132" y="40"/>
                    <a:pt x="132" y="40"/>
                  </a:cubicBezTo>
                  <a:cubicBezTo>
                    <a:pt x="131" y="40"/>
                    <a:pt x="131" y="40"/>
                    <a:pt x="131" y="40"/>
                  </a:cubicBezTo>
                  <a:cubicBezTo>
                    <a:pt x="131" y="40"/>
                    <a:pt x="131" y="40"/>
                    <a:pt x="131" y="40"/>
                  </a:cubicBezTo>
                  <a:cubicBezTo>
                    <a:pt x="130" y="40"/>
                    <a:pt x="130" y="40"/>
                    <a:pt x="130" y="40"/>
                  </a:cubicBezTo>
                  <a:cubicBezTo>
                    <a:pt x="127" y="41"/>
                    <a:pt x="127" y="41"/>
                    <a:pt x="127" y="41"/>
                  </a:cubicBezTo>
                  <a:cubicBezTo>
                    <a:pt x="127" y="41"/>
                    <a:pt x="127" y="41"/>
                    <a:pt x="127" y="41"/>
                  </a:cubicBezTo>
                  <a:cubicBezTo>
                    <a:pt x="127" y="42"/>
                    <a:pt x="127" y="42"/>
                    <a:pt x="127" y="42"/>
                  </a:cubicBezTo>
                  <a:cubicBezTo>
                    <a:pt x="128" y="42"/>
                    <a:pt x="128" y="42"/>
                    <a:pt x="128" y="42"/>
                  </a:cubicBezTo>
                  <a:cubicBezTo>
                    <a:pt x="128" y="43"/>
                    <a:pt x="128" y="43"/>
                    <a:pt x="128" y="43"/>
                  </a:cubicBezTo>
                  <a:cubicBezTo>
                    <a:pt x="127" y="42"/>
                    <a:pt x="127" y="42"/>
                    <a:pt x="127" y="42"/>
                  </a:cubicBezTo>
                  <a:cubicBezTo>
                    <a:pt x="127" y="42"/>
                    <a:pt x="127" y="42"/>
                    <a:pt x="127" y="42"/>
                  </a:cubicBezTo>
                  <a:cubicBezTo>
                    <a:pt x="126" y="42"/>
                    <a:pt x="126" y="42"/>
                    <a:pt x="126" y="42"/>
                  </a:cubicBezTo>
                  <a:cubicBezTo>
                    <a:pt x="125" y="42"/>
                    <a:pt x="125" y="42"/>
                    <a:pt x="125" y="42"/>
                  </a:cubicBezTo>
                  <a:cubicBezTo>
                    <a:pt x="124" y="42"/>
                    <a:pt x="124" y="42"/>
                    <a:pt x="124" y="42"/>
                  </a:cubicBezTo>
                  <a:cubicBezTo>
                    <a:pt x="122" y="42"/>
                    <a:pt x="122" y="42"/>
                    <a:pt x="122" y="42"/>
                  </a:cubicBezTo>
                  <a:cubicBezTo>
                    <a:pt x="122" y="42"/>
                    <a:pt x="122" y="42"/>
                    <a:pt x="122" y="42"/>
                  </a:cubicBezTo>
                  <a:cubicBezTo>
                    <a:pt x="122" y="43"/>
                    <a:pt x="122" y="43"/>
                    <a:pt x="122" y="43"/>
                  </a:cubicBezTo>
                  <a:cubicBezTo>
                    <a:pt x="121" y="43"/>
                    <a:pt x="121" y="43"/>
                    <a:pt x="121" y="43"/>
                  </a:cubicBezTo>
                  <a:cubicBezTo>
                    <a:pt x="120" y="42"/>
                    <a:pt x="120" y="42"/>
                    <a:pt x="120" y="42"/>
                  </a:cubicBezTo>
                  <a:cubicBezTo>
                    <a:pt x="120" y="42"/>
                    <a:pt x="120" y="42"/>
                    <a:pt x="120" y="42"/>
                  </a:cubicBezTo>
                  <a:cubicBezTo>
                    <a:pt x="119" y="43"/>
                    <a:pt x="119" y="43"/>
                    <a:pt x="119" y="43"/>
                  </a:cubicBezTo>
                  <a:cubicBezTo>
                    <a:pt x="119" y="44"/>
                    <a:pt x="119" y="44"/>
                    <a:pt x="119" y="44"/>
                  </a:cubicBezTo>
                  <a:cubicBezTo>
                    <a:pt x="118" y="44"/>
                    <a:pt x="118" y="44"/>
                    <a:pt x="118" y="44"/>
                  </a:cubicBezTo>
                  <a:cubicBezTo>
                    <a:pt x="117" y="44"/>
                    <a:pt x="117" y="44"/>
                    <a:pt x="117" y="44"/>
                  </a:cubicBezTo>
                  <a:cubicBezTo>
                    <a:pt x="116" y="45"/>
                    <a:pt x="116" y="45"/>
                    <a:pt x="116" y="45"/>
                  </a:cubicBezTo>
                  <a:cubicBezTo>
                    <a:pt x="115" y="45"/>
                    <a:pt x="115" y="45"/>
                    <a:pt x="115" y="45"/>
                  </a:cubicBezTo>
                  <a:cubicBezTo>
                    <a:pt x="115" y="45"/>
                    <a:pt x="115" y="45"/>
                    <a:pt x="115" y="45"/>
                  </a:cubicBezTo>
                  <a:cubicBezTo>
                    <a:pt x="116" y="44"/>
                    <a:pt x="116" y="44"/>
                    <a:pt x="116" y="44"/>
                  </a:cubicBezTo>
                  <a:cubicBezTo>
                    <a:pt x="115" y="44"/>
                    <a:pt x="115" y="44"/>
                    <a:pt x="115" y="44"/>
                  </a:cubicBezTo>
                  <a:cubicBezTo>
                    <a:pt x="114" y="45"/>
                    <a:pt x="114" y="45"/>
                    <a:pt x="114" y="45"/>
                  </a:cubicBezTo>
                  <a:cubicBezTo>
                    <a:pt x="114" y="46"/>
                    <a:pt x="114" y="46"/>
                    <a:pt x="114" y="46"/>
                  </a:cubicBezTo>
                  <a:cubicBezTo>
                    <a:pt x="115" y="47"/>
                    <a:pt x="115" y="47"/>
                    <a:pt x="115" y="47"/>
                  </a:cubicBezTo>
                  <a:cubicBezTo>
                    <a:pt x="116" y="49"/>
                    <a:pt x="116" y="49"/>
                    <a:pt x="116" y="49"/>
                  </a:cubicBezTo>
                  <a:cubicBezTo>
                    <a:pt x="118" y="49"/>
                    <a:pt x="118" y="49"/>
                    <a:pt x="118" y="49"/>
                  </a:cubicBezTo>
                  <a:cubicBezTo>
                    <a:pt x="119" y="50"/>
                    <a:pt x="119" y="50"/>
                    <a:pt x="119" y="50"/>
                  </a:cubicBezTo>
                  <a:cubicBezTo>
                    <a:pt x="120" y="51"/>
                    <a:pt x="120" y="51"/>
                    <a:pt x="120" y="51"/>
                  </a:cubicBezTo>
                  <a:cubicBezTo>
                    <a:pt x="120" y="52"/>
                    <a:pt x="120" y="52"/>
                    <a:pt x="120" y="52"/>
                  </a:cubicBezTo>
                  <a:cubicBezTo>
                    <a:pt x="121" y="52"/>
                    <a:pt x="121" y="52"/>
                    <a:pt x="121" y="52"/>
                  </a:cubicBezTo>
                  <a:cubicBezTo>
                    <a:pt x="122" y="52"/>
                    <a:pt x="122" y="52"/>
                    <a:pt x="122" y="52"/>
                  </a:cubicBezTo>
                  <a:cubicBezTo>
                    <a:pt x="122" y="52"/>
                    <a:pt x="122" y="52"/>
                    <a:pt x="122" y="52"/>
                  </a:cubicBezTo>
                  <a:cubicBezTo>
                    <a:pt x="120" y="52"/>
                    <a:pt x="120" y="52"/>
                    <a:pt x="120" y="52"/>
                  </a:cubicBezTo>
                  <a:cubicBezTo>
                    <a:pt x="120" y="52"/>
                    <a:pt x="120" y="52"/>
                    <a:pt x="120" y="52"/>
                  </a:cubicBezTo>
                  <a:cubicBezTo>
                    <a:pt x="119" y="51"/>
                    <a:pt x="119" y="51"/>
                    <a:pt x="119" y="51"/>
                  </a:cubicBezTo>
                  <a:cubicBezTo>
                    <a:pt x="118" y="51"/>
                    <a:pt x="118" y="51"/>
                    <a:pt x="118" y="51"/>
                  </a:cubicBezTo>
                  <a:cubicBezTo>
                    <a:pt x="118" y="51"/>
                    <a:pt x="118" y="51"/>
                    <a:pt x="118" y="51"/>
                  </a:cubicBezTo>
                  <a:cubicBezTo>
                    <a:pt x="117" y="52"/>
                    <a:pt x="117" y="52"/>
                    <a:pt x="117" y="52"/>
                  </a:cubicBezTo>
                  <a:cubicBezTo>
                    <a:pt x="116" y="52"/>
                    <a:pt x="116" y="52"/>
                    <a:pt x="116" y="52"/>
                  </a:cubicBezTo>
                  <a:cubicBezTo>
                    <a:pt x="116" y="51"/>
                    <a:pt x="116" y="51"/>
                    <a:pt x="116" y="51"/>
                  </a:cubicBezTo>
                  <a:cubicBezTo>
                    <a:pt x="116" y="50"/>
                    <a:pt x="116" y="50"/>
                    <a:pt x="116" y="50"/>
                  </a:cubicBezTo>
                  <a:cubicBezTo>
                    <a:pt x="116" y="50"/>
                    <a:pt x="116" y="50"/>
                    <a:pt x="116" y="50"/>
                  </a:cubicBezTo>
                  <a:cubicBezTo>
                    <a:pt x="116" y="50"/>
                    <a:pt x="116" y="50"/>
                    <a:pt x="116" y="50"/>
                  </a:cubicBezTo>
                  <a:cubicBezTo>
                    <a:pt x="115" y="51"/>
                    <a:pt x="115" y="51"/>
                    <a:pt x="115" y="51"/>
                  </a:cubicBezTo>
                  <a:cubicBezTo>
                    <a:pt x="115" y="52"/>
                    <a:pt x="115" y="52"/>
                    <a:pt x="115" y="52"/>
                  </a:cubicBezTo>
                  <a:cubicBezTo>
                    <a:pt x="116" y="53"/>
                    <a:pt x="116" y="53"/>
                    <a:pt x="116" y="53"/>
                  </a:cubicBezTo>
                  <a:cubicBezTo>
                    <a:pt x="116" y="53"/>
                    <a:pt x="116" y="53"/>
                    <a:pt x="116" y="53"/>
                  </a:cubicBezTo>
                  <a:cubicBezTo>
                    <a:pt x="115" y="54"/>
                    <a:pt x="115" y="54"/>
                    <a:pt x="115" y="54"/>
                  </a:cubicBezTo>
                  <a:cubicBezTo>
                    <a:pt x="114" y="55"/>
                    <a:pt x="114" y="55"/>
                    <a:pt x="114" y="55"/>
                  </a:cubicBezTo>
                  <a:cubicBezTo>
                    <a:pt x="114" y="56"/>
                    <a:pt x="114" y="56"/>
                    <a:pt x="114" y="56"/>
                  </a:cubicBezTo>
                  <a:cubicBezTo>
                    <a:pt x="114" y="57"/>
                    <a:pt x="114" y="57"/>
                    <a:pt x="114" y="57"/>
                  </a:cubicBezTo>
                  <a:cubicBezTo>
                    <a:pt x="115" y="59"/>
                    <a:pt x="115" y="59"/>
                    <a:pt x="115" y="59"/>
                  </a:cubicBezTo>
                  <a:cubicBezTo>
                    <a:pt x="117" y="59"/>
                    <a:pt x="117" y="59"/>
                    <a:pt x="117" y="59"/>
                  </a:cubicBezTo>
                  <a:cubicBezTo>
                    <a:pt x="118" y="60"/>
                    <a:pt x="118" y="60"/>
                    <a:pt x="118" y="60"/>
                  </a:cubicBezTo>
                  <a:cubicBezTo>
                    <a:pt x="118" y="60"/>
                    <a:pt x="118" y="60"/>
                    <a:pt x="118" y="60"/>
                  </a:cubicBezTo>
                  <a:cubicBezTo>
                    <a:pt x="120" y="59"/>
                    <a:pt x="120" y="59"/>
                    <a:pt x="120" y="59"/>
                  </a:cubicBezTo>
                  <a:cubicBezTo>
                    <a:pt x="121" y="59"/>
                    <a:pt x="121" y="59"/>
                    <a:pt x="121" y="59"/>
                  </a:cubicBezTo>
                  <a:cubicBezTo>
                    <a:pt x="122" y="60"/>
                    <a:pt x="122" y="60"/>
                    <a:pt x="122" y="60"/>
                  </a:cubicBezTo>
                  <a:cubicBezTo>
                    <a:pt x="124" y="60"/>
                    <a:pt x="124" y="60"/>
                    <a:pt x="124" y="60"/>
                  </a:cubicBezTo>
                  <a:cubicBezTo>
                    <a:pt x="124" y="60"/>
                    <a:pt x="124" y="60"/>
                    <a:pt x="124" y="60"/>
                  </a:cubicBezTo>
                  <a:cubicBezTo>
                    <a:pt x="125" y="61"/>
                    <a:pt x="125" y="61"/>
                    <a:pt x="125" y="61"/>
                  </a:cubicBezTo>
                  <a:cubicBezTo>
                    <a:pt x="125" y="61"/>
                    <a:pt x="125" y="61"/>
                    <a:pt x="125" y="61"/>
                  </a:cubicBezTo>
                  <a:cubicBezTo>
                    <a:pt x="126" y="61"/>
                    <a:pt x="126" y="61"/>
                    <a:pt x="126" y="61"/>
                  </a:cubicBezTo>
                  <a:cubicBezTo>
                    <a:pt x="126" y="60"/>
                    <a:pt x="126" y="60"/>
                    <a:pt x="126" y="60"/>
                  </a:cubicBezTo>
                  <a:cubicBezTo>
                    <a:pt x="126" y="60"/>
                    <a:pt x="126" y="60"/>
                    <a:pt x="126" y="60"/>
                  </a:cubicBezTo>
                  <a:cubicBezTo>
                    <a:pt x="127" y="60"/>
                    <a:pt x="127" y="60"/>
                    <a:pt x="127" y="60"/>
                  </a:cubicBezTo>
                  <a:cubicBezTo>
                    <a:pt x="127" y="60"/>
                    <a:pt x="127" y="60"/>
                    <a:pt x="127" y="60"/>
                  </a:cubicBezTo>
                  <a:cubicBezTo>
                    <a:pt x="126" y="61"/>
                    <a:pt x="126" y="61"/>
                    <a:pt x="126" y="61"/>
                  </a:cubicBezTo>
                  <a:cubicBezTo>
                    <a:pt x="126" y="62"/>
                    <a:pt x="126" y="62"/>
                    <a:pt x="126" y="62"/>
                  </a:cubicBezTo>
                  <a:cubicBezTo>
                    <a:pt x="126" y="62"/>
                    <a:pt x="126" y="62"/>
                    <a:pt x="126" y="62"/>
                  </a:cubicBezTo>
                  <a:cubicBezTo>
                    <a:pt x="127" y="61"/>
                    <a:pt x="127" y="61"/>
                    <a:pt x="127" y="61"/>
                  </a:cubicBezTo>
                  <a:cubicBezTo>
                    <a:pt x="128" y="61"/>
                    <a:pt x="128" y="61"/>
                    <a:pt x="128" y="61"/>
                  </a:cubicBezTo>
                  <a:cubicBezTo>
                    <a:pt x="129" y="60"/>
                    <a:pt x="129" y="60"/>
                    <a:pt x="129" y="60"/>
                  </a:cubicBezTo>
                  <a:cubicBezTo>
                    <a:pt x="131" y="59"/>
                    <a:pt x="131" y="59"/>
                    <a:pt x="131" y="59"/>
                  </a:cubicBezTo>
                  <a:cubicBezTo>
                    <a:pt x="132" y="59"/>
                    <a:pt x="132" y="59"/>
                    <a:pt x="132" y="59"/>
                  </a:cubicBezTo>
                  <a:cubicBezTo>
                    <a:pt x="133" y="59"/>
                    <a:pt x="133" y="59"/>
                    <a:pt x="133" y="59"/>
                  </a:cubicBezTo>
                  <a:cubicBezTo>
                    <a:pt x="133" y="59"/>
                    <a:pt x="133" y="59"/>
                    <a:pt x="133" y="59"/>
                  </a:cubicBezTo>
                  <a:cubicBezTo>
                    <a:pt x="133" y="59"/>
                    <a:pt x="133" y="59"/>
                    <a:pt x="133" y="59"/>
                  </a:cubicBezTo>
                  <a:cubicBezTo>
                    <a:pt x="134" y="59"/>
                    <a:pt x="134" y="59"/>
                    <a:pt x="134" y="59"/>
                  </a:cubicBezTo>
                  <a:cubicBezTo>
                    <a:pt x="135" y="58"/>
                    <a:pt x="135" y="58"/>
                    <a:pt x="135" y="58"/>
                  </a:cubicBezTo>
                  <a:cubicBezTo>
                    <a:pt x="137" y="58"/>
                    <a:pt x="137" y="58"/>
                    <a:pt x="137" y="58"/>
                  </a:cubicBezTo>
                  <a:cubicBezTo>
                    <a:pt x="137" y="58"/>
                    <a:pt x="137" y="58"/>
                    <a:pt x="137" y="58"/>
                  </a:cubicBezTo>
                  <a:cubicBezTo>
                    <a:pt x="137" y="59"/>
                    <a:pt x="137" y="59"/>
                    <a:pt x="137" y="59"/>
                  </a:cubicBezTo>
                  <a:cubicBezTo>
                    <a:pt x="136" y="59"/>
                    <a:pt x="136" y="59"/>
                    <a:pt x="136" y="59"/>
                  </a:cubicBezTo>
                  <a:cubicBezTo>
                    <a:pt x="136" y="60"/>
                    <a:pt x="136" y="60"/>
                    <a:pt x="136" y="60"/>
                  </a:cubicBezTo>
                  <a:cubicBezTo>
                    <a:pt x="136" y="60"/>
                    <a:pt x="136" y="60"/>
                    <a:pt x="136" y="60"/>
                  </a:cubicBezTo>
                  <a:cubicBezTo>
                    <a:pt x="135" y="61"/>
                    <a:pt x="135" y="61"/>
                    <a:pt x="135" y="61"/>
                  </a:cubicBezTo>
                  <a:cubicBezTo>
                    <a:pt x="134" y="61"/>
                    <a:pt x="134" y="61"/>
                    <a:pt x="134" y="61"/>
                  </a:cubicBezTo>
                  <a:cubicBezTo>
                    <a:pt x="134" y="61"/>
                    <a:pt x="134" y="61"/>
                    <a:pt x="134" y="61"/>
                  </a:cubicBezTo>
                  <a:cubicBezTo>
                    <a:pt x="133" y="61"/>
                    <a:pt x="133" y="61"/>
                    <a:pt x="133" y="61"/>
                  </a:cubicBezTo>
                  <a:cubicBezTo>
                    <a:pt x="132" y="62"/>
                    <a:pt x="132" y="62"/>
                    <a:pt x="132" y="62"/>
                  </a:cubicBezTo>
                  <a:cubicBezTo>
                    <a:pt x="132" y="62"/>
                    <a:pt x="132" y="62"/>
                    <a:pt x="132" y="62"/>
                  </a:cubicBezTo>
                  <a:cubicBezTo>
                    <a:pt x="133" y="62"/>
                    <a:pt x="133" y="62"/>
                    <a:pt x="133" y="62"/>
                  </a:cubicBezTo>
                  <a:cubicBezTo>
                    <a:pt x="133" y="63"/>
                    <a:pt x="133" y="63"/>
                    <a:pt x="133" y="63"/>
                  </a:cubicBezTo>
                  <a:cubicBezTo>
                    <a:pt x="133" y="64"/>
                    <a:pt x="133" y="64"/>
                    <a:pt x="133" y="64"/>
                  </a:cubicBezTo>
                  <a:cubicBezTo>
                    <a:pt x="132" y="65"/>
                    <a:pt x="132" y="65"/>
                    <a:pt x="132" y="65"/>
                  </a:cubicBezTo>
                  <a:cubicBezTo>
                    <a:pt x="132" y="66"/>
                    <a:pt x="132" y="66"/>
                    <a:pt x="132" y="66"/>
                  </a:cubicBezTo>
                  <a:cubicBezTo>
                    <a:pt x="131" y="67"/>
                    <a:pt x="131" y="67"/>
                    <a:pt x="131" y="67"/>
                  </a:cubicBezTo>
                  <a:cubicBezTo>
                    <a:pt x="131" y="67"/>
                    <a:pt x="131" y="67"/>
                    <a:pt x="131" y="67"/>
                  </a:cubicBezTo>
                  <a:cubicBezTo>
                    <a:pt x="131" y="67"/>
                    <a:pt x="131" y="67"/>
                    <a:pt x="131" y="67"/>
                  </a:cubicBezTo>
                  <a:cubicBezTo>
                    <a:pt x="131" y="68"/>
                    <a:pt x="131" y="68"/>
                    <a:pt x="131" y="68"/>
                  </a:cubicBezTo>
                  <a:cubicBezTo>
                    <a:pt x="131" y="69"/>
                    <a:pt x="131" y="69"/>
                    <a:pt x="131" y="69"/>
                  </a:cubicBezTo>
                  <a:cubicBezTo>
                    <a:pt x="130" y="70"/>
                    <a:pt x="130" y="70"/>
                    <a:pt x="130" y="70"/>
                  </a:cubicBezTo>
                  <a:cubicBezTo>
                    <a:pt x="130" y="70"/>
                    <a:pt x="130" y="70"/>
                    <a:pt x="130" y="70"/>
                  </a:cubicBezTo>
                  <a:cubicBezTo>
                    <a:pt x="129" y="70"/>
                    <a:pt x="129" y="70"/>
                    <a:pt x="129" y="70"/>
                  </a:cubicBezTo>
                  <a:cubicBezTo>
                    <a:pt x="128" y="71"/>
                    <a:pt x="128" y="71"/>
                    <a:pt x="128" y="71"/>
                  </a:cubicBezTo>
                  <a:cubicBezTo>
                    <a:pt x="127" y="71"/>
                    <a:pt x="127" y="71"/>
                    <a:pt x="127" y="71"/>
                  </a:cubicBezTo>
                  <a:cubicBezTo>
                    <a:pt x="127" y="71"/>
                    <a:pt x="127" y="71"/>
                    <a:pt x="127" y="71"/>
                  </a:cubicBezTo>
                  <a:cubicBezTo>
                    <a:pt x="126" y="71"/>
                    <a:pt x="126" y="71"/>
                    <a:pt x="126" y="71"/>
                  </a:cubicBezTo>
                  <a:cubicBezTo>
                    <a:pt x="124" y="71"/>
                    <a:pt x="124" y="71"/>
                    <a:pt x="124" y="71"/>
                  </a:cubicBezTo>
                  <a:cubicBezTo>
                    <a:pt x="124" y="71"/>
                    <a:pt x="124" y="71"/>
                    <a:pt x="124" y="71"/>
                  </a:cubicBezTo>
                  <a:cubicBezTo>
                    <a:pt x="124" y="70"/>
                    <a:pt x="124" y="70"/>
                    <a:pt x="124" y="70"/>
                  </a:cubicBezTo>
                  <a:cubicBezTo>
                    <a:pt x="123" y="70"/>
                    <a:pt x="123" y="70"/>
                    <a:pt x="123" y="70"/>
                  </a:cubicBezTo>
                  <a:cubicBezTo>
                    <a:pt x="123" y="70"/>
                    <a:pt x="123" y="70"/>
                    <a:pt x="123" y="70"/>
                  </a:cubicBezTo>
                  <a:cubicBezTo>
                    <a:pt x="122" y="71"/>
                    <a:pt x="122" y="71"/>
                    <a:pt x="122" y="71"/>
                  </a:cubicBezTo>
                  <a:cubicBezTo>
                    <a:pt x="121" y="71"/>
                    <a:pt x="121" y="71"/>
                    <a:pt x="121" y="71"/>
                  </a:cubicBezTo>
                  <a:cubicBezTo>
                    <a:pt x="120" y="72"/>
                    <a:pt x="120" y="72"/>
                    <a:pt x="120" y="72"/>
                  </a:cubicBezTo>
                  <a:cubicBezTo>
                    <a:pt x="118" y="73"/>
                    <a:pt x="118" y="73"/>
                    <a:pt x="118" y="73"/>
                  </a:cubicBezTo>
                  <a:cubicBezTo>
                    <a:pt x="118" y="73"/>
                    <a:pt x="118" y="73"/>
                    <a:pt x="118" y="73"/>
                  </a:cubicBezTo>
                  <a:cubicBezTo>
                    <a:pt x="117" y="73"/>
                    <a:pt x="117" y="73"/>
                    <a:pt x="117" y="73"/>
                  </a:cubicBezTo>
                  <a:cubicBezTo>
                    <a:pt x="116" y="73"/>
                    <a:pt x="116" y="73"/>
                    <a:pt x="116" y="73"/>
                  </a:cubicBezTo>
                  <a:cubicBezTo>
                    <a:pt x="115" y="73"/>
                    <a:pt x="115" y="73"/>
                    <a:pt x="115" y="73"/>
                  </a:cubicBezTo>
                  <a:cubicBezTo>
                    <a:pt x="114" y="74"/>
                    <a:pt x="114" y="74"/>
                    <a:pt x="114" y="74"/>
                  </a:cubicBezTo>
                  <a:cubicBezTo>
                    <a:pt x="113" y="74"/>
                    <a:pt x="113" y="74"/>
                    <a:pt x="113" y="74"/>
                  </a:cubicBezTo>
                  <a:cubicBezTo>
                    <a:pt x="112" y="74"/>
                    <a:pt x="112" y="74"/>
                    <a:pt x="112" y="74"/>
                  </a:cubicBezTo>
                  <a:cubicBezTo>
                    <a:pt x="112" y="75"/>
                    <a:pt x="112" y="75"/>
                    <a:pt x="112" y="75"/>
                  </a:cubicBezTo>
                  <a:cubicBezTo>
                    <a:pt x="112" y="77"/>
                    <a:pt x="112" y="77"/>
                    <a:pt x="112" y="77"/>
                  </a:cubicBezTo>
                  <a:cubicBezTo>
                    <a:pt x="111" y="77"/>
                    <a:pt x="111" y="77"/>
                    <a:pt x="111" y="77"/>
                  </a:cubicBezTo>
                  <a:cubicBezTo>
                    <a:pt x="111" y="77"/>
                    <a:pt x="111" y="77"/>
                    <a:pt x="111" y="77"/>
                  </a:cubicBezTo>
                  <a:cubicBezTo>
                    <a:pt x="110" y="76"/>
                    <a:pt x="110" y="76"/>
                    <a:pt x="110" y="76"/>
                  </a:cubicBezTo>
                  <a:cubicBezTo>
                    <a:pt x="108" y="76"/>
                    <a:pt x="108" y="76"/>
                    <a:pt x="108" y="76"/>
                  </a:cubicBezTo>
                  <a:cubicBezTo>
                    <a:pt x="108" y="76"/>
                    <a:pt x="108" y="76"/>
                    <a:pt x="108" y="76"/>
                  </a:cubicBezTo>
                  <a:cubicBezTo>
                    <a:pt x="108" y="77"/>
                    <a:pt x="108" y="77"/>
                    <a:pt x="108" y="77"/>
                  </a:cubicBezTo>
                  <a:cubicBezTo>
                    <a:pt x="109" y="77"/>
                    <a:pt x="109" y="77"/>
                    <a:pt x="109" y="77"/>
                  </a:cubicBezTo>
                  <a:cubicBezTo>
                    <a:pt x="108" y="78"/>
                    <a:pt x="108" y="78"/>
                    <a:pt x="108" y="78"/>
                  </a:cubicBezTo>
                  <a:cubicBezTo>
                    <a:pt x="108" y="78"/>
                    <a:pt x="108" y="78"/>
                    <a:pt x="108" y="78"/>
                  </a:cubicBezTo>
                  <a:cubicBezTo>
                    <a:pt x="107" y="77"/>
                    <a:pt x="107" y="77"/>
                    <a:pt x="107" y="77"/>
                  </a:cubicBezTo>
                  <a:cubicBezTo>
                    <a:pt x="107" y="76"/>
                    <a:pt x="107" y="76"/>
                    <a:pt x="107" y="76"/>
                  </a:cubicBezTo>
                  <a:cubicBezTo>
                    <a:pt x="106" y="76"/>
                    <a:pt x="106" y="76"/>
                    <a:pt x="106" y="76"/>
                  </a:cubicBezTo>
                  <a:cubicBezTo>
                    <a:pt x="105" y="77"/>
                    <a:pt x="105" y="77"/>
                    <a:pt x="105" y="77"/>
                  </a:cubicBezTo>
                  <a:cubicBezTo>
                    <a:pt x="105" y="78"/>
                    <a:pt x="105" y="78"/>
                    <a:pt x="105" y="78"/>
                  </a:cubicBezTo>
                  <a:cubicBezTo>
                    <a:pt x="104" y="78"/>
                    <a:pt x="104" y="78"/>
                    <a:pt x="104" y="78"/>
                  </a:cubicBezTo>
                  <a:cubicBezTo>
                    <a:pt x="104" y="78"/>
                    <a:pt x="104" y="78"/>
                    <a:pt x="104" y="78"/>
                  </a:cubicBezTo>
                  <a:cubicBezTo>
                    <a:pt x="102" y="80"/>
                    <a:pt x="102" y="80"/>
                    <a:pt x="102" y="80"/>
                  </a:cubicBezTo>
                  <a:cubicBezTo>
                    <a:pt x="101" y="81"/>
                    <a:pt x="101" y="81"/>
                    <a:pt x="101" y="81"/>
                  </a:cubicBezTo>
                  <a:cubicBezTo>
                    <a:pt x="101" y="82"/>
                    <a:pt x="101" y="82"/>
                    <a:pt x="101" y="82"/>
                  </a:cubicBezTo>
                  <a:cubicBezTo>
                    <a:pt x="100" y="82"/>
                    <a:pt x="100" y="82"/>
                    <a:pt x="100" y="82"/>
                  </a:cubicBezTo>
                  <a:cubicBezTo>
                    <a:pt x="99" y="81"/>
                    <a:pt x="99" y="81"/>
                    <a:pt x="99" y="81"/>
                  </a:cubicBezTo>
                  <a:cubicBezTo>
                    <a:pt x="99" y="82"/>
                    <a:pt x="99" y="82"/>
                    <a:pt x="99" y="82"/>
                  </a:cubicBezTo>
                  <a:cubicBezTo>
                    <a:pt x="100" y="83"/>
                    <a:pt x="100" y="83"/>
                    <a:pt x="100" y="83"/>
                  </a:cubicBezTo>
                  <a:cubicBezTo>
                    <a:pt x="100" y="83"/>
                    <a:pt x="100" y="83"/>
                    <a:pt x="100" y="83"/>
                  </a:cubicBezTo>
                  <a:cubicBezTo>
                    <a:pt x="99" y="83"/>
                    <a:pt x="99" y="83"/>
                    <a:pt x="99" y="83"/>
                  </a:cubicBezTo>
                  <a:cubicBezTo>
                    <a:pt x="99" y="83"/>
                    <a:pt x="99" y="83"/>
                    <a:pt x="99" y="83"/>
                  </a:cubicBezTo>
                  <a:cubicBezTo>
                    <a:pt x="98" y="83"/>
                    <a:pt x="98" y="83"/>
                    <a:pt x="98" y="83"/>
                  </a:cubicBezTo>
                  <a:cubicBezTo>
                    <a:pt x="98" y="83"/>
                    <a:pt x="98" y="83"/>
                    <a:pt x="98" y="83"/>
                  </a:cubicBezTo>
                  <a:cubicBezTo>
                    <a:pt x="97" y="84"/>
                    <a:pt x="97" y="84"/>
                    <a:pt x="97" y="84"/>
                  </a:cubicBezTo>
                  <a:cubicBezTo>
                    <a:pt x="97" y="85"/>
                    <a:pt x="97" y="85"/>
                    <a:pt x="97" y="85"/>
                  </a:cubicBezTo>
                  <a:cubicBezTo>
                    <a:pt x="97" y="86"/>
                    <a:pt x="97" y="86"/>
                    <a:pt x="97" y="86"/>
                  </a:cubicBezTo>
                  <a:cubicBezTo>
                    <a:pt x="98" y="87"/>
                    <a:pt x="98" y="87"/>
                    <a:pt x="98" y="87"/>
                  </a:cubicBezTo>
                  <a:cubicBezTo>
                    <a:pt x="97" y="88"/>
                    <a:pt x="97" y="88"/>
                    <a:pt x="97" y="88"/>
                  </a:cubicBezTo>
                  <a:cubicBezTo>
                    <a:pt x="97" y="88"/>
                    <a:pt x="97" y="88"/>
                    <a:pt x="97" y="88"/>
                  </a:cubicBezTo>
                  <a:cubicBezTo>
                    <a:pt x="97" y="89"/>
                    <a:pt x="97" y="89"/>
                    <a:pt x="97" y="89"/>
                  </a:cubicBezTo>
                  <a:cubicBezTo>
                    <a:pt x="98" y="89"/>
                    <a:pt x="98" y="89"/>
                    <a:pt x="98" y="89"/>
                  </a:cubicBezTo>
                  <a:cubicBezTo>
                    <a:pt x="98" y="88"/>
                    <a:pt x="98" y="88"/>
                    <a:pt x="98" y="88"/>
                  </a:cubicBezTo>
                  <a:cubicBezTo>
                    <a:pt x="98" y="89"/>
                    <a:pt x="98" y="89"/>
                    <a:pt x="98" y="89"/>
                  </a:cubicBezTo>
                  <a:cubicBezTo>
                    <a:pt x="99" y="90"/>
                    <a:pt x="99" y="90"/>
                    <a:pt x="99" y="90"/>
                  </a:cubicBezTo>
                  <a:cubicBezTo>
                    <a:pt x="98" y="90"/>
                    <a:pt x="98" y="90"/>
                    <a:pt x="98" y="90"/>
                  </a:cubicBezTo>
                  <a:cubicBezTo>
                    <a:pt x="98" y="90"/>
                    <a:pt x="98" y="90"/>
                    <a:pt x="98" y="90"/>
                  </a:cubicBezTo>
                  <a:cubicBezTo>
                    <a:pt x="98" y="91"/>
                    <a:pt x="98" y="91"/>
                    <a:pt x="98" y="91"/>
                  </a:cubicBezTo>
                  <a:cubicBezTo>
                    <a:pt x="99" y="91"/>
                    <a:pt x="99" y="91"/>
                    <a:pt x="99" y="91"/>
                  </a:cubicBezTo>
                  <a:cubicBezTo>
                    <a:pt x="99" y="90"/>
                    <a:pt x="99" y="90"/>
                    <a:pt x="99" y="90"/>
                  </a:cubicBezTo>
                  <a:cubicBezTo>
                    <a:pt x="100" y="90"/>
                    <a:pt x="100" y="90"/>
                    <a:pt x="100" y="90"/>
                  </a:cubicBezTo>
                  <a:cubicBezTo>
                    <a:pt x="100" y="91"/>
                    <a:pt x="100" y="91"/>
                    <a:pt x="100" y="91"/>
                  </a:cubicBezTo>
                  <a:cubicBezTo>
                    <a:pt x="100" y="91"/>
                    <a:pt x="100" y="91"/>
                    <a:pt x="100" y="91"/>
                  </a:cubicBezTo>
                  <a:cubicBezTo>
                    <a:pt x="101" y="91"/>
                    <a:pt x="101" y="91"/>
                    <a:pt x="101" y="91"/>
                  </a:cubicBezTo>
                  <a:cubicBezTo>
                    <a:pt x="102" y="92"/>
                    <a:pt x="102" y="92"/>
                    <a:pt x="102" y="92"/>
                  </a:cubicBezTo>
                  <a:cubicBezTo>
                    <a:pt x="103" y="92"/>
                    <a:pt x="103" y="92"/>
                    <a:pt x="103" y="92"/>
                  </a:cubicBezTo>
                  <a:cubicBezTo>
                    <a:pt x="103" y="91"/>
                    <a:pt x="103" y="91"/>
                    <a:pt x="103" y="91"/>
                  </a:cubicBezTo>
                  <a:cubicBezTo>
                    <a:pt x="104" y="89"/>
                    <a:pt x="104" y="89"/>
                    <a:pt x="104" y="89"/>
                  </a:cubicBezTo>
                  <a:cubicBezTo>
                    <a:pt x="104" y="89"/>
                    <a:pt x="104" y="89"/>
                    <a:pt x="104" y="89"/>
                  </a:cubicBezTo>
                  <a:cubicBezTo>
                    <a:pt x="106" y="89"/>
                    <a:pt x="106" y="89"/>
                    <a:pt x="106" y="89"/>
                  </a:cubicBezTo>
                  <a:cubicBezTo>
                    <a:pt x="106" y="88"/>
                    <a:pt x="106" y="88"/>
                    <a:pt x="106" y="88"/>
                  </a:cubicBezTo>
                  <a:cubicBezTo>
                    <a:pt x="106" y="89"/>
                    <a:pt x="106" y="89"/>
                    <a:pt x="106" y="89"/>
                  </a:cubicBezTo>
                  <a:cubicBezTo>
                    <a:pt x="105" y="89"/>
                    <a:pt x="105" y="89"/>
                    <a:pt x="105" y="89"/>
                  </a:cubicBezTo>
                  <a:cubicBezTo>
                    <a:pt x="104" y="91"/>
                    <a:pt x="104" y="91"/>
                    <a:pt x="104" y="91"/>
                  </a:cubicBezTo>
                  <a:cubicBezTo>
                    <a:pt x="103" y="91"/>
                    <a:pt x="103" y="91"/>
                    <a:pt x="103" y="91"/>
                  </a:cubicBezTo>
                  <a:cubicBezTo>
                    <a:pt x="103" y="92"/>
                    <a:pt x="103" y="92"/>
                    <a:pt x="103" y="92"/>
                  </a:cubicBezTo>
                  <a:cubicBezTo>
                    <a:pt x="104" y="93"/>
                    <a:pt x="104" y="93"/>
                    <a:pt x="104" y="93"/>
                  </a:cubicBezTo>
                  <a:cubicBezTo>
                    <a:pt x="104" y="93"/>
                    <a:pt x="104" y="93"/>
                    <a:pt x="104" y="93"/>
                  </a:cubicBezTo>
                  <a:cubicBezTo>
                    <a:pt x="103" y="94"/>
                    <a:pt x="103" y="94"/>
                    <a:pt x="103" y="94"/>
                  </a:cubicBezTo>
                  <a:cubicBezTo>
                    <a:pt x="102" y="93"/>
                    <a:pt x="102" y="93"/>
                    <a:pt x="102" y="93"/>
                  </a:cubicBezTo>
                  <a:cubicBezTo>
                    <a:pt x="102" y="93"/>
                    <a:pt x="102" y="93"/>
                    <a:pt x="102" y="93"/>
                  </a:cubicBezTo>
                  <a:cubicBezTo>
                    <a:pt x="102" y="92"/>
                    <a:pt x="102" y="92"/>
                    <a:pt x="102" y="92"/>
                  </a:cubicBezTo>
                  <a:cubicBezTo>
                    <a:pt x="101" y="92"/>
                    <a:pt x="101" y="92"/>
                    <a:pt x="101" y="92"/>
                  </a:cubicBezTo>
                  <a:cubicBezTo>
                    <a:pt x="101" y="92"/>
                    <a:pt x="101" y="92"/>
                    <a:pt x="101" y="92"/>
                  </a:cubicBezTo>
                  <a:cubicBezTo>
                    <a:pt x="99" y="92"/>
                    <a:pt x="99" y="92"/>
                    <a:pt x="99" y="92"/>
                  </a:cubicBezTo>
                  <a:cubicBezTo>
                    <a:pt x="99" y="91"/>
                    <a:pt x="99" y="91"/>
                    <a:pt x="99" y="91"/>
                  </a:cubicBezTo>
                  <a:cubicBezTo>
                    <a:pt x="98" y="91"/>
                    <a:pt x="98" y="91"/>
                    <a:pt x="98" y="91"/>
                  </a:cubicBezTo>
                  <a:cubicBezTo>
                    <a:pt x="98" y="92"/>
                    <a:pt x="98" y="92"/>
                    <a:pt x="98" y="92"/>
                  </a:cubicBezTo>
                  <a:cubicBezTo>
                    <a:pt x="97" y="92"/>
                    <a:pt x="97" y="92"/>
                    <a:pt x="97" y="92"/>
                  </a:cubicBezTo>
                  <a:cubicBezTo>
                    <a:pt x="97" y="93"/>
                    <a:pt x="97" y="93"/>
                    <a:pt x="97" y="93"/>
                  </a:cubicBezTo>
                  <a:cubicBezTo>
                    <a:pt x="96" y="92"/>
                    <a:pt x="96" y="92"/>
                    <a:pt x="96" y="92"/>
                  </a:cubicBezTo>
                  <a:cubicBezTo>
                    <a:pt x="96" y="93"/>
                    <a:pt x="96" y="93"/>
                    <a:pt x="96" y="93"/>
                  </a:cubicBezTo>
                  <a:cubicBezTo>
                    <a:pt x="96" y="94"/>
                    <a:pt x="96" y="94"/>
                    <a:pt x="96" y="94"/>
                  </a:cubicBezTo>
                  <a:cubicBezTo>
                    <a:pt x="96" y="94"/>
                    <a:pt x="96" y="94"/>
                    <a:pt x="96" y="94"/>
                  </a:cubicBezTo>
                  <a:cubicBezTo>
                    <a:pt x="96" y="94"/>
                    <a:pt x="96" y="94"/>
                    <a:pt x="96" y="94"/>
                  </a:cubicBezTo>
                  <a:cubicBezTo>
                    <a:pt x="96" y="95"/>
                    <a:pt x="96" y="95"/>
                    <a:pt x="96" y="95"/>
                  </a:cubicBezTo>
                  <a:cubicBezTo>
                    <a:pt x="96" y="96"/>
                    <a:pt x="96" y="96"/>
                    <a:pt x="96" y="96"/>
                  </a:cubicBezTo>
                  <a:cubicBezTo>
                    <a:pt x="97" y="96"/>
                    <a:pt x="97" y="96"/>
                    <a:pt x="97" y="96"/>
                  </a:cubicBezTo>
                  <a:cubicBezTo>
                    <a:pt x="97" y="98"/>
                    <a:pt x="97" y="98"/>
                    <a:pt x="97" y="98"/>
                  </a:cubicBezTo>
                  <a:cubicBezTo>
                    <a:pt x="97" y="98"/>
                    <a:pt x="97" y="98"/>
                    <a:pt x="97" y="98"/>
                  </a:cubicBezTo>
                  <a:cubicBezTo>
                    <a:pt x="97" y="99"/>
                    <a:pt x="97" y="99"/>
                    <a:pt x="97" y="99"/>
                  </a:cubicBezTo>
                  <a:cubicBezTo>
                    <a:pt x="98" y="99"/>
                    <a:pt x="98" y="99"/>
                    <a:pt x="98" y="99"/>
                  </a:cubicBezTo>
                  <a:cubicBezTo>
                    <a:pt x="98" y="100"/>
                    <a:pt x="98" y="100"/>
                    <a:pt x="98" y="100"/>
                  </a:cubicBezTo>
                  <a:cubicBezTo>
                    <a:pt x="97" y="100"/>
                    <a:pt x="97" y="100"/>
                    <a:pt x="97" y="100"/>
                  </a:cubicBezTo>
                  <a:cubicBezTo>
                    <a:pt x="96" y="100"/>
                    <a:pt x="96" y="100"/>
                    <a:pt x="96" y="100"/>
                  </a:cubicBezTo>
                  <a:cubicBezTo>
                    <a:pt x="99" y="101"/>
                    <a:pt x="99" y="101"/>
                    <a:pt x="99" y="101"/>
                  </a:cubicBezTo>
                  <a:cubicBezTo>
                    <a:pt x="100" y="101"/>
                    <a:pt x="100" y="101"/>
                    <a:pt x="100" y="101"/>
                  </a:cubicBezTo>
                  <a:cubicBezTo>
                    <a:pt x="102" y="101"/>
                    <a:pt x="102" y="101"/>
                    <a:pt x="102" y="101"/>
                  </a:cubicBezTo>
                  <a:cubicBezTo>
                    <a:pt x="102" y="101"/>
                    <a:pt x="102" y="101"/>
                    <a:pt x="102" y="101"/>
                  </a:cubicBezTo>
                  <a:cubicBezTo>
                    <a:pt x="103" y="101"/>
                    <a:pt x="103" y="101"/>
                    <a:pt x="103" y="101"/>
                  </a:cubicBezTo>
                  <a:cubicBezTo>
                    <a:pt x="103" y="101"/>
                    <a:pt x="103" y="101"/>
                    <a:pt x="103" y="101"/>
                  </a:cubicBezTo>
                  <a:cubicBezTo>
                    <a:pt x="105" y="99"/>
                    <a:pt x="105" y="99"/>
                    <a:pt x="105" y="99"/>
                  </a:cubicBezTo>
                  <a:cubicBezTo>
                    <a:pt x="105" y="99"/>
                    <a:pt x="105" y="99"/>
                    <a:pt x="105" y="99"/>
                  </a:cubicBezTo>
                  <a:cubicBezTo>
                    <a:pt x="104" y="98"/>
                    <a:pt x="104" y="98"/>
                    <a:pt x="104" y="98"/>
                  </a:cubicBezTo>
                  <a:cubicBezTo>
                    <a:pt x="104" y="98"/>
                    <a:pt x="104" y="98"/>
                    <a:pt x="104" y="98"/>
                  </a:cubicBezTo>
                  <a:cubicBezTo>
                    <a:pt x="105" y="97"/>
                    <a:pt x="105" y="97"/>
                    <a:pt x="105" y="97"/>
                  </a:cubicBezTo>
                  <a:cubicBezTo>
                    <a:pt x="107" y="96"/>
                    <a:pt x="107" y="96"/>
                    <a:pt x="107" y="96"/>
                  </a:cubicBezTo>
                  <a:cubicBezTo>
                    <a:pt x="109" y="95"/>
                    <a:pt x="109" y="95"/>
                    <a:pt x="109" y="95"/>
                  </a:cubicBezTo>
                  <a:cubicBezTo>
                    <a:pt x="109" y="95"/>
                    <a:pt x="109" y="95"/>
                    <a:pt x="109" y="95"/>
                  </a:cubicBezTo>
                  <a:cubicBezTo>
                    <a:pt x="109" y="95"/>
                    <a:pt x="109" y="95"/>
                    <a:pt x="109" y="95"/>
                  </a:cubicBezTo>
                  <a:cubicBezTo>
                    <a:pt x="107" y="97"/>
                    <a:pt x="107" y="97"/>
                    <a:pt x="107" y="97"/>
                  </a:cubicBezTo>
                  <a:cubicBezTo>
                    <a:pt x="106" y="98"/>
                    <a:pt x="106" y="98"/>
                    <a:pt x="106" y="98"/>
                  </a:cubicBezTo>
                  <a:cubicBezTo>
                    <a:pt x="106" y="98"/>
                    <a:pt x="106" y="98"/>
                    <a:pt x="106" y="98"/>
                  </a:cubicBezTo>
                  <a:cubicBezTo>
                    <a:pt x="106" y="99"/>
                    <a:pt x="106" y="99"/>
                    <a:pt x="106" y="99"/>
                  </a:cubicBezTo>
                  <a:cubicBezTo>
                    <a:pt x="106" y="99"/>
                    <a:pt x="106" y="99"/>
                    <a:pt x="106" y="99"/>
                  </a:cubicBezTo>
                  <a:cubicBezTo>
                    <a:pt x="106" y="100"/>
                    <a:pt x="106" y="100"/>
                    <a:pt x="106" y="100"/>
                  </a:cubicBezTo>
                  <a:cubicBezTo>
                    <a:pt x="105" y="101"/>
                    <a:pt x="105" y="101"/>
                    <a:pt x="105" y="101"/>
                  </a:cubicBezTo>
                  <a:cubicBezTo>
                    <a:pt x="104" y="102"/>
                    <a:pt x="104" y="102"/>
                    <a:pt x="104" y="102"/>
                  </a:cubicBezTo>
                  <a:cubicBezTo>
                    <a:pt x="105" y="103"/>
                    <a:pt x="105" y="103"/>
                    <a:pt x="105" y="103"/>
                  </a:cubicBezTo>
                  <a:cubicBezTo>
                    <a:pt x="104" y="103"/>
                    <a:pt x="104" y="103"/>
                    <a:pt x="104" y="103"/>
                  </a:cubicBezTo>
                  <a:cubicBezTo>
                    <a:pt x="104" y="104"/>
                    <a:pt x="104" y="104"/>
                    <a:pt x="104" y="104"/>
                  </a:cubicBezTo>
                  <a:cubicBezTo>
                    <a:pt x="104" y="105"/>
                    <a:pt x="104" y="105"/>
                    <a:pt x="104" y="105"/>
                  </a:cubicBezTo>
                  <a:cubicBezTo>
                    <a:pt x="105" y="105"/>
                    <a:pt x="105" y="105"/>
                    <a:pt x="105" y="105"/>
                  </a:cubicBezTo>
                  <a:cubicBezTo>
                    <a:pt x="103" y="106"/>
                    <a:pt x="103" y="106"/>
                    <a:pt x="103" y="106"/>
                  </a:cubicBezTo>
                  <a:cubicBezTo>
                    <a:pt x="103" y="106"/>
                    <a:pt x="103" y="106"/>
                    <a:pt x="103" y="106"/>
                  </a:cubicBezTo>
                  <a:cubicBezTo>
                    <a:pt x="103" y="107"/>
                    <a:pt x="103" y="107"/>
                    <a:pt x="103" y="107"/>
                  </a:cubicBezTo>
                  <a:cubicBezTo>
                    <a:pt x="102" y="107"/>
                    <a:pt x="102" y="107"/>
                    <a:pt x="102" y="107"/>
                  </a:cubicBezTo>
                  <a:cubicBezTo>
                    <a:pt x="102" y="107"/>
                    <a:pt x="102" y="107"/>
                    <a:pt x="102" y="107"/>
                  </a:cubicBezTo>
                  <a:cubicBezTo>
                    <a:pt x="102" y="108"/>
                    <a:pt x="102" y="108"/>
                    <a:pt x="102" y="108"/>
                  </a:cubicBezTo>
                  <a:cubicBezTo>
                    <a:pt x="102" y="108"/>
                    <a:pt x="102" y="108"/>
                    <a:pt x="102" y="108"/>
                  </a:cubicBezTo>
                  <a:cubicBezTo>
                    <a:pt x="103" y="109"/>
                    <a:pt x="103" y="109"/>
                    <a:pt x="103" y="109"/>
                  </a:cubicBezTo>
                  <a:cubicBezTo>
                    <a:pt x="103" y="108"/>
                    <a:pt x="103" y="108"/>
                    <a:pt x="103" y="108"/>
                  </a:cubicBezTo>
                  <a:cubicBezTo>
                    <a:pt x="104" y="108"/>
                    <a:pt x="104" y="108"/>
                    <a:pt x="104" y="108"/>
                  </a:cubicBezTo>
                  <a:cubicBezTo>
                    <a:pt x="104" y="109"/>
                    <a:pt x="104" y="109"/>
                    <a:pt x="104" y="109"/>
                  </a:cubicBezTo>
                  <a:cubicBezTo>
                    <a:pt x="104" y="109"/>
                    <a:pt x="104" y="109"/>
                    <a:pt x="104" y="109"/>
                  </a:cubicBezTo>
                  <a:cubicBezTo>
                    <a:pt x="103" y="109"/>
                    <a:pt x="103" y="109"/>
                    <a:pt x="103" y="109"/>
                  </a:cubicBezTo>
                  <a:cubicBezTo>
                    <a:pt x="102" y="110"/>
                    <a:pt x="102" y="110"/>
                    <a:pt x="102" y="110"/>
                  </a:cubicBezTo>
                  <a:cubicBezTo>
                    <a:pt x="102" y="110"/>
                    <a:pt x="102" y="110"/>
                    <a:pt x="102" y="110"/>
                  </a:cubicBezTo>
                  <a:cubicBezTo>
                    <a:pt x="102" y="110"/>
                    <a:pt x="102" y="110"/>
                    <a:pt x="102" y="110"/>
                  </a:cubicBezTo>
                  <a:cubicBezTo>
                    <a:pt x="103" y="111"/>
                    <a:pt x="103" y="111"/>
                    <a:pt x="103" y="111"/>
                  </a:cubicBezTo>
                  <a:cubicBezTo>
                    <a:pt x="102" y="111"/>
                    <a:pt x="102" y="111"/>
                    <a:pt x="102" y="111"/>
                  </a:cubicBezTo>
                  <a:cubicBezTo>
                    <a:pt x="101" y="111"/>
                    <a:pt x="101" y="111"/>
                    <a:pt x="101" y="111"/>
                  </a:cubicBezTo>
                  <a:cubicBezTo>
                    <a:pt x="101" y="112"/>
                    <a:pt x="101" y="112"/>
                    <a:pt x="101" y="112"/>
                  </a:cubicBezTo>
                  <a:cubicBezTo>
                    <a:pt x="100" y="112"/>
                    <a:pt x="100" y="112"/>
                    <a:pt x="100" y="112"/>
                  </a:cubicBezTo>
                  <a:cubicBezTo>
                    <a:pt x="100" y="112"/>
                    <a:pt x="100" y="112"/>
                    <a:pt x="100" y="112"/>
                  </a:cubicBezTo>
                  <a:cubicBezTo>
                    <a:pt x="100" y="112"/>
                    <a:pt x="100" y="112"/>
                    <a:pt x="100" y="112"/>
                  </a:cubicBezTo>
                  <a:cubicBezTo>
                    <a:pt x="101" y="112"/>
                    <a:pt x="101" y="112"/>
                    <a:pt x="101" y="112"/>
                  </a:cubicBezTo>
                  <a:cubicBezTo>
                    <a:pt x="102" y="113"/>
                    <a:pt x="102" y="113"/>
                    <a:pt x="102" y="113"/>
                  </a:cubicBezTo>
                  <a:cubicBezTo>
                    <a:pt x="103" y="112"/>
                    <a:pt x="103" y="112"/>
                    <a:pt x="103" y="112"/>
                  </a:cubicBezTo>
                  <a:cubicBezTo>
                    <a:pt x="104" y="111"/>
                    <a:pt x="104" y="111"/>
                    <a:pt x="104" y="111"/>
                  </a:cubicBezTo>
                  <a:cubicBezTo>
                    <a:pt x="105" y="111"/>
                    <a:pt x="105" y="111"/>
                    <a:pt x="105" y="111"/>
                  </a:cubicBezTo>
                  <a:cubicBezTo>
                    <a:pt x="105" y="111"/>
                    <a:pt x="105" y="111"/>
                    <a:pt x="105" y="111"/>
                  </a:cubicBezTo>
                  <a:cubicBezTo>
                    <a:pt x="106" y="110"/>
                    <a:pt x="106" y="110"/>
                    <a:pt x="106" y="110"/>
                  </a:cubicBezTo>
                  <a:cubicBezTo>
                    <a:pt x="107" y="110"/>
                    <a:pt x="107" y="110"/>
                    <a:pt x="107" y="110"/>
                  </a:cubicBezTo>
                  <a:cubicBezTo>
                    <a:pt x="107" y="111"/>
                    <a:pt x="107" y="111"/>
                    <a:pt x="107" y="111"/>
                  </a:cubicBezTo>
                  <a:cubicBezTo>
                    <a:pt x="107" y="111"/>
                    <a:pt x="107" y="111"/>
                    <a:pt x="107" y="111"/>
                  </a:cubicBezTo>
                  <a:cubicBezTo>
                    <a:pt x="107" y="111"/>
                    <a:pt x="107" y="111"/>
                    <a:pt x="107" y="111"/>
                  </a:cubicBezTo>
                  <a:cubicBezTo>
                    <a:pt x="107" y="111"/>
                    <a:pt x="107" y="111"/>
                    <a:pt x="107" y="111"/>
                  </a:cubicBezTo>
                  <a:cubicBezTo>
                    <a:pt x="107" y="112"/>
                    <a:pt x="107" y="112"/>
                    <a:pt x="107" y="112"/>
                  </a:cubicBezTo>
                  <a:cubicBezTo>
                    <a:pt x="107" y="113"/>
                    <a:pt x="107" y="113"/>
                    <a:pt x="107" y="113"/>
                  </a:cubicBezTo>
                  <a:cubicBezTo>
                    <a:pt x="108" y="113"/>
                    <a:pt x="108" y="113"/>
                    <a:pt x="108" y="113"/>
                  </a:cubicBezTo>
                  <a:cubicBezTo>
                    <a:pt x="109" y="112"/>
                    <a:pt x="109" y="112"/>
                    <a:pt x="109" y="112"/>
                  </a:cubicBezTo>
                  <a:cubicBezTo>
                    <a:pt x="109" y="112"/>
                    <a:pt x="109" y="112"/>
                    <a:pt x="109" y="112"/>
                  </a:cubicBezTo>
                  <a:cubicBezTo>
                    <a:pt x="109" y="112"/>
                    <a:pt x="109" y="112"/>
                    <a:pt x="109" y="112"/>
                  </a:cubicBezTo>
                  <a:cubicBezTo>
                    <a:pt x="109" y="113"/>
                    <a:pt x="109" y="113"/>
                    <a:pt x="109" y="113"/>
                  </a:cubicBezTo>
                  <a:cubicBezTo>
                    <a:pt x="110" y="114"/>
                    <a:pt x="110" y="114"/>
                    <a:pt x="110" y="114"/>
                  </a:cubicBezTo>
                  <a:cubicBezTo>
                    <a:pt x="110" y="115"/>
                    <a:pt x="110" y="115"/>
                    <a:pt x="110" y="115"/>
                  </a:cubicBezTo>
                  <a:cubicBezTo>
                    <a:pt x="110" y="116"/>
                    <a:pt x="110" y="116"/>
                    <a:pt x="110" y="116"/>
                  </a:cubicBezTo>
                  <a:cubicBezTo>
                    <a:pt x="110" y="117"/>
                    <a:pt x="110" y="117"/>
                    <a:pt x="110" y="117"/>
                  </a:cubicBezTo>
                  <a:cubicBezTo>
                    <a:pt x="111" y="117"/>
                    <a:pt x="111" y="117"/>
                    <a:pt x="111" y="117"/>
                  </a:cubicBezTo>
                  <a:cubicBezTo>
                    <a:pt x="111" y="116"/>
                    <a:pt x="111" y="116"/>
                    <a:pt x="111" y="116"/>
                  </a:cubicBezTo>
                  <a:cubicBezTo>
                    <a:pt x="111" y="115"/>
                    <a:pt x="111" y="115"/>
                    <a:pt x="111" y="115"/>
                  </a:cubicBezTo>
                  <a:cubicBezTo>
                    <a:pt x="112" y="114"/>
                    <a:pt x="112" y="114"/>
                    <a:pt x="112" y="114"/>
                  </a:cubicBezTo>
                  <a:cubicBezTo>
                    <a:pt x="112" y="113"/>
                    <a:pt x="112" y="113"/>
                    <a:pt x="112" y="113"/>
                  </a:cubicBezTo>
                  <a:cubicBezTo>
                    <a:pt x="113" y="112"/>
                    <a:pt x="113" y="112"/>
                    <a:pt x="113" y="112"/>
                  </a:cubicBezTo>
                  <a:cubicBezTo>
                    <a:pt x="113" y="112"/>
                    <a:pt x="113" y="112"/>
                    <a:pt x="113" y="112"/>
                  </a:cubicBezTo>
                  <a:cubicBezTo>
                    <a:pt x="114" y="112"/>
                    <a:pt x="114" y="112"/>
                    <a:pt x="114" y="112"/>
                  </a:cubicBezTo>
                  <a:cubicBezTo>
                    <a:pt x="115" y="112"/>
                    <a:pt x="115" y="112"/>
                    <a:pt x="115" y="112"/>
                  </a:cubicBezTo>
                  <a:cubicBezTo>
                    <a:pt x="114" y="112"/>
                    <a:pt x="114" y="112"/>
                    <a:pt x="114" y="112"/>
                  </a:cubicBezTo>
                  <a:cubicBezTo>
                    <a:pt x="113" y="113"/>
                    <a:pt x="113" y="113"/>
                    <a:pt x="113" y="113"/>
                  </a:cubicBezTo>
                  <a:cubicBezTo>
                    <a:pt x="113" y="114"/>
                    <a:pt x="113" y="114"/>
                    <a:pt x="113" y="114"/>
                  </a:cubicBezTo>
                  <a:cubicBezTo>
                    <a:pt x="114" y="115"/>
                    <a:pt x="114" y="115"/>
                    <a:pt x="114" y="115"/>
                  </a:cubicBezTo>
                  <a:cubicBezTo>
                    <a:pt x="115" y="115"/>
                    <a:pt x="115" y="115"/>
                    <a:pt x="115" y="115"/>
                  </a:cubicBezTo>
                  <a:cubicBezTo>
                    <a:pt x="116" y="114"/>
                    <a:pt x="116" y="114"/>
                    <a:pt x="116" y="114"/>
                  </a:cubicBezTo>
                  <a:cubicBezTo>
                    <a:pt x="118" y="114"/>
                    <a:pt x="118" y="114"/>
                    <a:pt x="118" y="114"/>
                  </a:cubicBezTo>
                  <a:cubicBezTo>
                    <a:pt x="118" y="114"/>
                    <a:pt x="118" y="114"/>
                    <a:pt x="118" y="114"/>
                  </a:cubicBezTo>
                  <a:cubicBezTo>
                    <a:pt x="119" y="114"/>
                    <a:pt x="119" y="114"/>
                    <a:pt x="119" y="114"/>
                  </a:cubicBezTo>
                  <a:cubicBezTo>
                    <a:pt x="121" y="113"/>
                    <a:pt x="121" y="113"/>
                    <a:pt x="121" y="113"/>
                  </a:cubicBezTo>
                  <a:cubicBezTo>
                    <a:pt x="121" y="113"/>
                    <a:pt x="121" y="113"/>
                    <a:pt x="121" y="113"/>
                  </a:cubicBezTo>
                  <a:cubicBezTo>
                    <a:pt x="121" y="113"/>
                    <a:pt x="121" y="113"/>
                    <a:pt x="121" y="113"/>
                  </a:cubicBezTo>
                  <a:cubicBezTo>
                    <a:pt x="120" y="114"/>
                    <a:pt x="120" y="114"/>
                    <a:pt x="120" y="114"/>
                  </a:cubicBezTo>
                  <a:cubicBezTo>
                    <a:pt x="120" y="115"/>
                    <a:pt x="120" y="115"/>
                    <a:pt x="120" y="115"/>
                  </a:cubicBezTo>
                  <a:cubicBezTo>
                    <a:pt x="119" y="115"/>
                    <a:pt x="119" y="115"/>
                    <a:pt x="119" y="115"/>
                  </a:cubicBezTo>
                  <a:cubicBezTo>
                    <a:pt x="117" y="116"/>
                    <a:pt x="117" y="116"/>
                    <a:pt x="117" y="116"/>
                  </a:cubicBezTo>
                  <a:cubicBezTo>
                    <a:pt x="115" y="117"/>
                    <a:pt x="115" y="117"/>
                    <a:pt x="115" y="117"/>
                  </a:cubicBezTo>
                  <a:cubicBezTo>
                    <a:pt x="115" y="118"/>
                    <a:pt x="115" y="118"/>
                    <a:pt x="115" y="118"/>
                  </a:cubicBezTo>
                  <a:cubicBezTo>
                    <a:pt x="115" y="119"/>
                    <a:pt x="115" y="119"/>
                    <a:pt x="115" y="119"/>
                  </a:cubicBezTo>
                  <a:cubicBezTo>
                    <a:pt x="115" y="120"/>
                    <a:pt x="115" y="120"/>
                    <a:pt x="115" y="120"/>
                  </a:cubicBezTo>
                  <a:cubicBezTo>
                    <a:pt x="116" y="120"/>
                    <a:pt x="116" y="120"/>
                    <a:pt x="116" y="120"/>
                  </a:cubicBezTo>
                  <a:cubicBezTo>
                    <a:pt x="114" y="120"/>
                    <a:pt x="114" y="120"/>
                    <a:pt x="114" y="120"/>
                  </a:cubicBezTo>
                  <a:cubicBezTo>
                    <a:pt x="114" y="120"/>
                    <a:pt x="114" y="120"/>
                    <a:pt x="114" y="120"/>
                  </a:cubicBezTo>
                  <a:cubicBezTo>
                    <a:pt x="113" y="121"/>
                    <a:pt x="113" y="121"/>
                    <a:pt x="113" y="121"/>
                  </a:cubicBezTo>
                  <a:cubicBezTo>
                    <a:pt x="113" y="122"/>
                    <a:pt x="113" y="122"/>
                    <a:pt x="113" y="122"/>
                  </a:cubicBezTo>
                  <a:cubicBezTo>
                    <a:pt x="111" y="123"/>
                    <a:pt x="111" y="123"/>
                    <a:pt x="111" y="123"/>
                  </a:cubicBezTo>
                  <a:cubicBezTo>
                    <a:pt x="111" y="124"/>
                    <a:pt x="111" y="124"/>
                    <a:pt x="111" y="124"/>
                  </a:cubicBezTo>
                  <a:cubicBezTo>
                    <a:pt x="111" y="125"/>
                    <a:pt x="111" y="125"/>
                    <a:pt x="111" y="125"/>
                  </a:cubicBezTo>
                  <a:cubicBezTo>
                    <a:pt x="112" y="125"/>
                    <a:pt x="112" y="125"/>
                    <a:pt x="112" y="125"/>
                  </a:cubicBezTo>
                  <a:cubicBezTo>
                    <a:pt x="111" y="125"/>
                    <a:pt x="111" y="125"/>
                    <a:pt x="111" y="125"/>
                  </a:cubicBezTo>
                  <a:cubicBezTo>
                    <a:pt x="111" y="125"/>
                    <a:pt x="111" y="125"/>
                    <a:pt x="111" y="125"/>
                  </a:cubicBezTo>
                  <a:cubicBezTo>
                    <a:pt x="111" y="125"/>
                    <a:pt x="111" y="125"/>
                    <a:pt x="111" y="125"/>
                  </a:cubicBezTo>
                  <a:cubicBezTo>
                    <a:pt x="110" y="125"/>
                    <a:pt x="110" y="125"/>
                    <a:pt x="110" y="125"/>
                  </a:cubicBezTo>
                  <a:cubicBezTo>
                    <a:pt x="109" y="125"/>
                    <a:pt x="109" y="125"/>
                    <a:pt x="109" y="125"/>
                  </a:cubicBezTo>
                  <a:cubicBezTo>
                    <a:pt x="108" y="126"/>
                    <a:pt x="108" y="126"/>
                    <a:pt x="108" y="126"/>
                  </a:cubicBezTo>
                  <a:cubicBezTo>
                    <a:pt x="108" y="127"/>
                    <a:pt x="108" y="127"/>
                    <a:pt x="108" y="127"/>
                  </a:cubicBezTo>
                  <a:cubicBezTo>
                    <a:pt x="108" y="127"/>
                    <a:pt x="108" y="127"/>
                    <a:pt x="108" y="127"/>
                  </a:cubicBezTo>
                  <a:cubicBezTo>
                    <a:pt x="108" y="127"/>
                    <a:pt x="108" y="127"/>
                    <a:pt x="108" y="127"/>
                  </a:cubicBezTo>
                  <a:cubicBezTo>
                    <a:pt x="107" y="127"/>
                    <a:pt x="107" y="127"/>
                    <a:pt x="107" y="127"/>
                  </a:cubicBezTo>
                  <a:cubicBezTo>
                    <a:pt x="107" y="127"/>
                    <a:pt x="107" y="127"/>
                    <a:pt x="107" y="127"/>
                  </a:cubicBezTo>
                  <a:cubicBezTo>
                    <a:pt x="105" y="128"/>
                    <a:pt x="105" y="128"/>
                    <a:pt x="105" y="128"/>
                  </a:cubicBezTo>
                  <a:cubicBezTo>
                    <a:pt x="104" y="129"/>
                    <a:pt x="104" y="129"/>
                    <a:pt x="104" y="129"/>
                  </a:cubicBezTo>
                  <a:cubicBezTo>
                    <a:pt x="104" y="130"/>
                    <a:pt x="104" y="130"/>
                    <a:pt x="104" y="130"/>
                  </a:cubicBezTo>
                  <a:cubicBezTo>
                    <a:pt x="104" y="130"/>
                    <a:pt x="104" y="130"/>
                    <a:pt x="104" y="130"/>
                  </a:cubicBezTo>
                  <a:cubicBezTo>
                    <a:pt x="103" y="130"/>
                    <a:pt x="103" y="130"/>
                    <a:pt x="103" y="130"/>
                  </a:cubicBezTo>
                  <a:cubicBezTo>
                    <a:pt x="103" y="129"/>
                    <a:pt x="103" y="129"/>
                    <a:pt x="103" y="129"/>
                  </a:cubicBezTo>
                  <a:cubicBezTo>
                    <a:pt x="102" y="129"/>
                    <a:pt x="102" y="129"/>
                    <a:pt x="102" y="129"/>
                  </a:cubicBezTo>
                  <a:cubicBezTo>
                    <a:pt x="101" y="130"/>
                    <a:pt x="101" y="130"/>
                    <a:pt x="101" y="130"/>
                  </a:cubicBezTo>
                  <a:cubicBezTo>
                    <a:pt x="100" y="130"/>
                    <a:pt x="100" y="130"/>
                    <a:pt x="100" y="130"/>
                  </a:cubicBezTo>
                  <a:cubicBezTo>
                    <a:pt x="100" y="131"/>
                    <a:pt x="100" y="131"/>
                    <a:pt x="100" y="131"/>
                  </a:cubicBezTo>
                  <a:cubicBezTo>
                    <a:pt x="100" y="131"/>
                    <a:pt x="100" y="131"/>
                    <a:pt x="100" y="131"/>
                  </a:cubicBezTo>
                  <a:cubicBezTo>
                    <a:pt x="98" y="131"/>
                    <a:pt x="98" y="131"/>
                    <a:pt x="98" y="131"/>
                  </a:cubicBezTo>
                  <a:cubicBezTo>
                    <a:pt x="97" y="132"/>
                    <a:pt x="97" y="132"/>
                    <a:pt x="97" y="132"/>
                  </a:cubicBezTo>
                  <a:cubicBezTo>
                    <a:pt x="95" y="133"/>
                    <a:pt x="95" y="133"/>
                    <a:pt x="95" y="133"/>
                  </a:cubicBezTo>
                  <a:cubicBezTo>
                    <a:pt x="94" y="134"/>
                    <a:pt x="94" y="134"/>
                    <a:pt x="94" y="134"/>
                  </a:cubicBezTo>
                  <a:cubicBezTo>
                    <a:pt x="93" y="135"/>
                    <a:pt x="93" y="135"/>
                    <a:pt x="93" y="135"/>
                  </a:cubicBezTo>
                  <a:cubicBezTo>
                    <a:pt x="93" y="135"/>
                    <a:pt x="93" y="135"/>
                    <a:pt x="93" y="135"/>
                  </a:cubicBezTo>
                  <a:cubicBezTo>
                    <a:pt x="93" y="136"/>
                    <a:pt x="93" y="136"/>
                    <a:pt x="93" y="136"/>
                  </a:cubicBezTo>
                  <a:cubicBezTo>
                    <a:pt x="93" y="137"/>
                    <a:pt x="93" y="137"/>
                    <a:pt x="93" y="137"/>
                  </a:cubicBezTo>
                  <a:cubicBezTo>
                    <a:pt x="93" y="137"/>
                    <a:pt x="93" y="137"/>
                    <a:pt x="93" y="137"/>
                  </a:cubicBezTo>
                  <a:cubicBezTo>
                    <a:pt x="93" y="136"/>
                    <a:pt x="93" y="136"/>
                    <a:pt x="93" y="136"/>
                  </a:cubicBezTo>
                  <a:cubicBezTo>
                    <a:pt x="92" y="136"/>
                    <a:pt x="92" y="136"/>
                    <a:pt x="92" y="136"/>
                  </a:cubicBezTo>
                  <a:cubicBezTo>
                    <a:pt x="92" y="136"/>
                    <a:pt x="92" y="136"/>
                    <a:pt x="92" y="136"/>
                  </a:cubicBezTo>
                  <a:cubicBezTo>
                    <a:pt x="92" y="137"/>
                    <a:pt x="92" y="137"/>
                    <a:pt x="92" y="137"/>
                  </a:cubicBezTo>
                  <a:cubicBezTo>
                    <a:pt x="92" y="137"/>
                    <a:pt x="92" y="137"/>
                    <a:pt x="92" y="137"/>
                  </a:cubicBezTo>
                  <a:cubicBezTo>
                    <a:pt x="91" y="137"/>
                    <a:pt x="91" y="137"/>
                    <a:pt x="91" y="137"/>
                  </a:cubicBezTo>
                  <a:cubicBezTo>
                    <a:pt x="91" y="136"/>
                    <a:pt x="91" y="136"/>
                    <a:pt x="91" y="136"/>
                  </a:cubicBezTo>
                  <a:cubicBezTo>
                    <a:pt x="91" y="135"/>
                    <a:pt x="91" y="135"/>
                    <a:pt x="91" y="135"/>
                  </a:cubicBezTo>
                  <a:cubicBezTo>
                    <a:pt x="91" y="135"/>
                    <a:pt x="91" y="135"/>
                    <a:pt x="91" y="135"/>
                  </a:cubicBezTo>
                  <a:cubicBezTo>
                    <a:pt x="90" y="135"/>
                    <a:pt x="90" y="135"/>
                    <a:pt x="90" y="135"/>
                  </a:cubicBezTo>
                  <a:cubicBezTo>
                    <a:pt x="90" y="135"/>
                    <a:pt x="90" y="135"/>
                    <a:pt x="90" y="135"/>
                  </a:cubicBezTo>
                  <a:cubicBezTo>
                    <a:pt x="89" y="135"/>
                    <a:pt x="89" y="135"/>
                    <a:pt x="89" y="135"/>
                  </a:cubicBezTo>
                  <a:cubicBezTo>
                    <a:pt x="87" y="135"/>
                    <a:pt x="87" y="135"/>
                    <a:pt x="87" y="135"/>
                  </a:cubicBezTo>
                  <a:cubicBezTo>
                    <a:pt x="87" y="136"/>
                    <a:pt x="87" y="136"/>
                    <a:pt x="87" y="136"/>
                  </a:cubicBezTo>
                  <a:cubicBezTo>
                    <a:pt x="86" y="136"/>
                    <a:pt x="86" y="136"/>
                    <a:pt x="86" y="136"/>
                  </a:cubicBezTo>
                  <a:cubicBezTo>
                    <a:pt x="85" y="137"/>
                    <a:pt x="85" y="137"/>
                    <a:pt x="85" y="137"/>
                  </a:cubicBezTo>
                  <a:cubicBezTo>
                    <a:pt x="84" y="137"/>
                    <a:pt x="84" y="137"/>
                    <a:pt x="84" y="137"/>
                  </a:cubicBezTo>
                  <a:cubicBezTo>
                    <a:pt x="83" y="138"/>
                    <a:pt x="83" y="138"/>
                    <a:pt x="83" y="138"/>
                  </a:cubicBezTo>
                  <a:cubicBezTo>
                    <a:pt x="83" y="139"/>
                    <a:pt x="83" y="139"/>
                    <a:pt x="83" y="139"/>
                  </a:cubicBezTo>
                  <a:cubicBezTo>
                    <a:pt x="83" y="139"/>
                    <a:pt x="83" y="139"/>
                    <a:pt x="83" y="139"/>
                  </a:cubicBezTo>
                  <a:cubicBezTo>
                    <a:pt x="82" y="139"/>
                    <a:pt x="82" y="139"/>
                    <a:pt x="82" y="139"/>
                  </a:cubicBezTo>
                  <a:cubicBezTo>
                    <a:pt x="81" y="139"/>
                    <a:pt x="81" y="139"/>
                    <a:pt x="81" y="139"/>
                  </a:cubicBezTo>
                  <a:cubicBezTo>
                    <a:pt x="81" y="140"/>
                    <a:pt x="81" y="140"/>
                    <a:pt x="81" y="140"/>
                  </a:cubicBezTo>
                  <a:cubicBezTo>
                    <a:pt x="81" y="140"/>
                    <a:pt x="81" y="140"/>
                    <a:pt x="81" y="140"/>
                  </a:cubicBezTo>
                  <a:cubicBezTo>
                    <a:pt x="80" y="140"/>
                    <a:pt x="80" y="140"/>
                    <a:pt x="80" y="140"/>
                  </a:cubicBezTo>
                  <a:cubicBezTo>
                    <a:pt x="79" y="140"/>
                    <a:pt x="79" y="140"/>
                    <a:pt x="79" y="140"/>
                  </a:cubicBezTo>
                  <a:cubicBezTo>
                    <a:pt x="79" y="140"/>
                    <a:pt x="79" y="140"/>
                    <a:pt x="79" y="140"/>
                  </a:cubicBezTo>
                  <a:cubicBezTo>
                    <a:pt x="78" y="141"/>
                    <a:pt x="78" y="141"/>
                    <a:pt x="78" y="141"/>
                  </a:cubicBezTo>
                  <a:cubicBezTo>
                    <a:pt x="78" y="142"/>
                    <a:pt x="78" y="142"/>
                    <a:pt x="78" y="142"/>
                  </a:cubicBezTo>
                  <a:cubicBezTo>
                    <a:pt x="78" y="142"/>
                    <a:pt x="78" y="142"/>
                    <a:pt x="78" y="142"/>
                  </a:cubicBezTo>
                  <a:cubicBezTo>
                    <a:pt x="79" y="142"/>
                    <a:pt x="79" y="142"/>
                    <a:pt x="79" y="142"/>
                  </a:cubicBezTo>
                  <a:cubicBezTo>
                    <a:pt x="79" y="142"/>
                    <a:pt x="79" y="142"/>
                    <a:pt x="79" y="142"/>
                  </a:cubicBezTo>
                  <a:cubicBezTo>
                    <a:pt x="79" y="141"/>
                    <a:pt x="79" y="141"/>
                    <a:pt x="79" y="141"/>
                  </a:cubicBezTo>
                  <a:cubicBezTo>
                    <a:pt x="80" y="141"/>
                    <a:pt x="80" y="141"/>
                    <a:pt x="80" y="141"/>
                  </a:cubicBezTo>
                  <a:cubicBezTo>
                    <a:pt x="80" y="141"/>
                    <a:pt x="80" y="141"/>
                    <a:pt x="80" y="141"/>
                  </a:cubicBezTo>
                  <a:cubicBezTo>
                    <a:pt x="80" y="142"/>
                    <a:pt x="80" y="142"/>
                    <a:pt x="80" y="142"/>
                  </a:cubicBezTo>
                  <a:cubicBezTo>
                    <a:pt x="80" y="142"/>
                    <a:pt x="80" y="142"/>
                    <a:pt x="80" y="142"/>
                  </a:cubicBezTo>
                  <a:cubicBezTo>
                    <a:pt x="81" y="142"/>
                    <a:pt x="81" y="142"/>
                    <a:pt x="81" y="142"/>
                  </a:cubicBezTo>
                  <a:cubicBezTo>
                    <a:pt x="81" y="141"/>
                    <a:pt x="81" y="141"/>
                    <a:pt x="81" y="141"/>
                  </a:cubicBezTo>
                  <a:cubicBezTo>
                    <a:pt x="82" y="140"/>
                    <a:pt x="82" y="140"/>
                    <a:pt x="82" y="140"/>
                  </a:cubicBezTo>
                  <a:cubicBezTo>
                    <a:pt x="82" y="141"/>
                    <a:pt x="82" y="141"/>
                    <a:pt x="82" y="141"/>
                  </a:cubicBezTo>
                  <a:cubicBezTo>
                    <a:pt x="82" y="141"/>
                    <a:pt x="82" y="141"/>
                    <a:pt x="82" y="141"/>
                  </a:cubicBezTo>
                  <a:cubicBezTo>
                    <a:pt x="82" y="142"/>
                    <a:pt x="82" y="142"/>
                    <a:pt x="82" y="142"/>
                  </a:cubicBezTo>
                  <a:cubicBezTo>
                    <a:pt x="83" y="142"/>
                    <a:pt x="83" y="142"/>
                    <a:pt x="83" y="142"/>
                  </a:cubicBezTo>
                  <a:cubicBezTo>
                    <a:pt x="83" y="141"/>
                    <a:pt x="83" y="141"/>
                    <a:pt x="83" y="141"/>
                  </a:cubicBezTo>
                  <a:cubicBezTo>
                    <a:pt x="83" y="141"/>
                    <a:pt x="83" y="141"/>
                    <a:pt x="83" y="141"/>
                  </a:cubicBezTo>
                  <a:cubicBezTo>
                    <a:pt x="84" y="141"/>
                    <a:pt x="84" y="141"/>
                    <a:pt x="84" y="141"/>
                  </a:cubicBezTo>
                  <a:cubicBezTo>
                    <a:pt x="84" y="141"/>
                    <a:pt x="84" y="141"/>
                    <a:pt x="84" y="141"/>
                  </a:cubicBezTo>
                  <a:cubicBezTo>
                    <a:pt x="84" y="141"/>
                    <a:pt x="84" y="141"/>
                    <a:pt x="84" y="141"/>
                  </a:cubicBezTo>
                  <a:cubicBezTo>
                    <a:pt x="85" y="141"/>
                    <a:pt x="85" y="141"/>
                    <a:pt x="85" y="141"/>
                  </a:cubicBezTo>
                  <a:cubicBezTo>
                    <a:pt x="86" y="140"/>
                    <a:pt x="86" y="140"/>
                    <a:pt x="86" y="140"/>
                  </a:cubicBezTo>
                  <a:cubicBezTo>
                    <a:pt x="87" y="139"/>
                    <a:pt x="87" y="139"/>
                    <a:pt x="87" y="139"/>
                  </a:cubicBezTo>
                  <a:cubicBezTo>
                    <a:pt x="86" y="139"/>
                    <a:pt x="86" y="139"/>
                    <a:pt x="86" y="139"/>
                  </a:cubicBezTo>
                  <a:cubicBezTo>
                    <a:pt x="87" y="138"/>
                    <a:pt x="87" y="138"/>
                    <a:pt x="87" y="138"/>
                  </a:cubicBezTo>
                  <a:cubicBezTo>
                    <a:pt x="88" y="137"/>
                    <a:pt x="88" y="137"/>
                    <a:pt x="88" y="137"/>
                  </a:cubicBezTo>
                  <a:cubicBezTo>
                    <a:pt x="88" y="137"/>
                    <a:pt x="88" y="137"/>
                    <a:pt x="88" y="137"/>
                  </a:cubicBezTo>
                  <a:cubicBezTo>
                    <a:pt x="89" y="138"/>
                    <a:pt x="89" y="138"/>
                    <a:pt x="89" y="138"/>
                  </a:cubicBezTo>
                  <a:cubicBezTo>
                    <a:pt x="89" y="138"/>
                    <a:pt x="89" y="138"/>
                    <a:pt x="89" y="138"/>
                  </a:cubicBezTo>
                  <a:cubicBezTo>
                    <a:pt x="88" y="139"/>
                    <a:pt x="88" y="139"/>
                    <a:pt x="88" y="139"/>
                  </a:cubicBezTo>
                  <a:cubicBezTo>
                    <a:pt x="88" y="139"/>
                    <a:pt x="88" y="139"/>
                    <a:pt x="88" y="139"/>
                  </a:cubicBezTo>
                  <a:cubicBezTo>
                    <a:pt x="88" y="140"/>
                    <a:pt x="88" y="140"/>
                    <a:pt x="88" y="140"/>
                  </a:cubicBezTo>
                  <a:cubicBezTo>
                    <a:pt x="88" y="140"/>
                    <a:pt x="88" y="140"/>
                    <a:pt x="88" y="140"/>
                  </a:cubicBezTo>
                  <a:cubicBezTo>
                    <a:pt x="89" y="139"/>
                    <a:pt x="89" y="139"/>
                    <a:pt x="89" y="139"/>
                  </a:cubicBezTo>
                  <a:cubicBezTo>
                    <a:pt x="90" y="139"/>
                    <a:pt x="90" y="139"/>
                    <a:pt x="90" y="139"/>
                  </a:cubicBezTo>
                  <a:cubicBezTo>
                    <a:pt x="90" y="139"/>
                    <a:pt x="90" y="139"/>
                    <a:pt x="90" y="139"/>
                  </a:cubicBezTo>
                  <a:cubicBezTo>
                    <a:pt x="90" y="139"/>
                    <a:pt x="90" y="139"/>
                    <a:pt x="90" y="139"/>
                  </a:cubicBezTo>
                  <a:cubicBezTo>
                    <a:pt x="90" y="138"/>
                    <a:pt x="90" y="138"/>
                    <a:pt x="90" y="138"/>
                  </a:cubicBezTo>
                  <a:cubicBezTo>
                    <a:pt x="91" y="138"/>
                    <a:pt x="91" y="138"/>
                    <a:pt x="91" y="138"/>
                  </a:cubicBezTo>
                  <a:cubicBezTo>
                    <a:pt x="91" y="139"/>
                    <a:pt x="91" y="139"/>
                    <a:pt x="91" y="139"/>
                  </a:cubicBezTo>
                  <a:cubicBezTo>
                    <a:pt x="91" y="140"/>
                    <a:pt x="91" y="140"/>
                    <a:pt x="91" y="140"/>
                  </a:cubicBezTo>
                  <a:cubicBezTo>
                    <a:pt x="91" y="140"/>
                    <a:pt x="91" y="140"/>
                    <a:pt x="91" y="140"/>
                  </a:cubicBezTo>
                  <a:cubicBezTo>
                    <a:pt x="92" y="139"/>
                    <a:pt x="92" y="139"/>
                    <a:pt x="92" y="139"/>
                  </a:cubicBezTo>
                  <a:cubicBezTo>
                    <a:pt x="92" y="139"/>
                    <a:pt x="92" y="139"/>
                    <a:pt x="92" y="139"/>
                  </a:cubicBezTo>
                  <a:cubicBezTo>
                    <a:pt x="93" y="138"/>
                    <a:pt x="93" y="138"/>
                    <a:pt x="93" y="138"/>
                  </a:cubicBezTo>
                  <a:cubicBezTo>
                    <a:pt x="94" y="138"/>
                    <a:pt x="94" y="138"/>
                    <a:pt x="94" y="138"/>
                  </a:cubicBezTo>
                  <a:cubicBezTo>
                    <a:pt x="95" y="137"/>
                    <a:pt x="95" y="137"/>
                    <a:pt x="95" y="137"/>
                  </a:cubicBezTo>
                  <a:cubicBezTo>
                    <a:pt x="95" y="137"/>
                    <a:pt x="95" y="137"/>
                    <a:pt x="95" y="137"/>
                  </a:cubicBezTo>
                  <a:cubicBezTo>
                    <a:pt x="96" y="137"/>
                    <a:pt x="96" y="137"/>
                    <a:pt x="96" y="137"/>
                  </a:cubicBezTo>
                  <a:cubicBezTo>
                    <a:pt x="96" y="138"/>
                    <a:pt x="96" y="138"/>
                    <a:pt x="96" y="138"/>
                  </a:cubicBezTo>
                  <a:cubicBezTo>
                    <a:pt x="95" y="138"/>
                    <a:pt x="95" y="138"/>
                    <a:pt x="95" y="138"/>
                  </a:cubicBezTo>
                  <a:cubicBezTo>
                    <a:pt x="95" y="139"/>
                    <a:pt x="95" y="139"/>
                    <a:pt x="95" y="139"/>
                  </a:cubicBezTo>
                  <a:cubicBezTo>
                    <a:pt x="95" y="139"/>
                    <a:pt x="95" y="139"/>
                    <a:pt x="95" y="139"/>
                  </a:cubicBezTo>
                  <a:cubicBezTo>
                    <a:pt x="95" y="139"/>
                    <a:pt x="95" y="139"/>
                    <a:pt x="95" y="139"/>
                  </a:cubicBezTo>
                  <a:cubicBezTo>
                    <a:pt x="97" y="138"/>
                    <a:pt x="97" y="138"/>
                    <a:pt x="97" y="138"/>
                  </a:cubicBezTo>
                  <a:cubicBezTo>
                    <a:pt x="97" y="137"/>
                    <a:pt x="97" y="137"/>
                    <a:pt x="97" y="137"/>
                  </a:cubicBezTo>
                  <a:cubicBezTo>
                    <a:pt x="97" y="137"/>
                    <a:pt x="97" y="137"/>
                    <a:pt x="97" y="137"/>
                  </a:cubicBezTo>
                  <a:cubicBezTo>
                    <a:pt x="97" y="137"/>
                    <a:pt x="97" y="137"/>
                    <a:pt x="97" y="137"/>
                  </a:cubicBezTo>
                  <a:cubicBezTo>
                    <a:pt x="98" y="137"/>
                    <a:pt x="98" y="137"/>
                    <a:pt x="98" y="137"/>
                  </a:cubicBezTo>
                  <a:cubicBezTo>
                    <a:pt x="98" y="137"/>
                    <a:pt x="98" y="137"/>
                    <a:pt x="98" y="137"/>
                  </a:cubicBezTo>
                  <a:cubicBezTo>
                    <a:pt x="99" y="137"/>
                    <a:pt x="99" y="137"/>
                    <a:pt x="99" y="137"/>
                  </a:cubicBezTo>
                  <a:cubicBezTo>
                    <a:pt x="100" y="136"/>
                    <a:pt x="100" y="136"/>
                    <a:pt x="100" y="136"/>
                  </a:cubicBezTo>
                  <a:cubicBezTo>
                    <a:pt x="100" y="136"/>
                    <a:pt x="100" y="136"/>
                    <a:pt x="100" y="136"/>
                  </a:cubicBezTo>
                  <a:cubicBezTo>
                    <a:pt x="101" y="136"/>
                    <a:pt x="101" y="136"/>
                    <a:pt x="101" y="136"/>
                  </a:cubicBezTo>
                  <a:cubicBezTo>
                    <a:pt x="101" y="136"/>
                    <a:pt x="101" y="136"/>
                    <a:pt x="101" y="136"/>
                  </a:cubicBezTo>
                  <a:cubicBezTo>
                    <a:pt x="102" y="135"/>
                    <a:pt x="102" y="135"/>
                    <a:pt x="102" y="135"/>
                  </a:cubicBezTo>
                  <a:cubicBezTo>
                    <a:pt x="102" y="135"/>
                    <a:pt x="102" y="135"/>
                    <a:pt x="102" y="135"/>
                  </a:cubicBezTo>
                  <a:cubicBezTo>
                    <a:pt x="102" y="136"/>
                    <a:pt x="102" y="136"/>
                    <a:pt x="102" y="136"/>
                  </a:cubicBezTo>
                  <a:cubicBezTo>
                    <a:pt x="102" y="137"/>
                    <a:pt x="102" y="137"/>
                    <a:pt x="102" y="137"/>
                  </a:cubicBezTo>
                  <a:cubicBezTo>
                    <a:pt x="102" y="136"/>
                    <a:pt x="102" y="136"/>
                    <a:pt x="102" y="136"/>
                  </a:cubicBezTo>
                  <a:cubicBezTo>
                    <a:pt x="103" y="136"/>
                    <a:pt x="103" y="136"/>
                    <a:pt x="103" y="136"/>
                  </a:cubicBezTo>
                  <a:cubicBezTo>
                    <a:pt x="102" y="136"/>
                    <a:pt x="102" y="136"/>
                    <a:pt x="102" y="136"/>
                  </a:cubicBezTo>
                  <a:cubicBezTo>
                    <a:pt x="103" y="135"/>
                    <a:pt x="103" y="135"/>
                    <a:pt x="103" y="135"/>
                  </a:cubicBezTo>
                  <a:cubicBezTo>
                    <a:pt x="103" y="135"/>
                    <a:pt x="103" y="135"/>
                    <a:pt x="103" y="135"/>
                  </a:cubicBezTo>
                  <a:cubicBezTo>
                    <a:pt x="102" y="135"/>
                    <a:pt x="102" y="135"/>
                    <a:pt x="102" y="135"/>
                  </a:cubicBezTo>
                  <a:cubicBezTo>
                    <a:pt x="101" y="135"/>
                    <a:pt x="101" y="135"/>
                    <a:pt x="101" y="135"/>
                  </a:cubicBezTo>
                  <a:cubicBezTo>
                    <a:pt x="102" y="134"/>
                    <a:pt x="102" y="134"/>
                    <a:pt x="102" y="134"/>
                  </a:cubicBezTo>
                  <a:cubicBezTo>
                    <a:pt x="104" y="134"/>
                    <a:pt x="104" y="134"/>
                    <a:pt x="104" y="134"/>
                  </a:cubicBezTo>
                  <a:cubicBezTo>
                    <a:pt x="106" y="134"/>
                    <a:pt x="106" y="134"/>
                    <a:pt x="106" y="134"/>
                  </a:cubicBezTo>
                  <a:cubicBezTo>
                    <a:pt x="106" y="133"/>
                    <a:pt x="106" y="133"/>
                    <a:pt x="106" y="133"/>
                  </a:cubicBezTo>
                  <a:cubicBezTo>
                    <a:pt x="106" y="133"/>
                    <a:pt x="106" y="133"/>
                    <a:pt x="106" y="133"/>
                  </a:cubicBezTo>
                  <a:cubicBezTo>
                    <a:pt x="106" y="133"/>
                    <a:pt x="106" y="133"/>
                    <a:pt x="106" y="133"/>
                  </a:cubicBezTo>
                  <a:cubicBezTo>
                    <a:pt x="106" y="132"/>
                    <a:pt x="106" y="132"/>
                    <a:pt x="106" y="132"/>
                  </a:cubicBezTo>
                  <a:cubicBezTo>
                    <a:pt x="107" y="132"/>
                    <a:pt x="107" y="132"/>
                    <a:pt x="107" y="132"/>
                  </a:cubicBezTo>
                  <a:cubicBezTo>
                    <a:pt x="107" y="132"/>
                    <a:pt x="107" y="132"/>
                    <a:pt x="107" y="132"/>
                  </a:cubicBezTo>
                  <a:cubicBezTo>
                    <a:pt x="108" y="132"/>
                    <a:pt x="108" y="132"/>
                    <a:pt x="108" y="132"/>
                  </a:cubicBezTo>
                  <a:cubicBezTo>
                    <a:pt x="108" y="133"/>
                    <a:pt x="108" y="133"/>
                    <a:pt x="108" y="133"/>
                  </a:cubicBezTo>
                  <a:cubicBezTo>
                    <a:pt x="108" y="133"/>
                    <a:pt x="108" y="133"/>
                    <a:pt x="108" y="133"/>
                  </a:cubicBezTo>
                  <a:cubicBezTo>
                    <a:pt x="109" y="132"/>
                    <a:pt x="109" y="132"/>
                    <a:pt x="109" y="132"/>
                  </a:cubicBezTo>
                  <a:cubicBezTo>
                    <a:pt x="108" y="132"/>
                    <a:pt x="108" y="132"/>
                    <a:pt x="108" y="132"/>
                  </a:cubicBezTo>
                  <a:cubicBezTo>
                    <a:pt x="109" y="131"/>
                    <a:pt x="109" y="131"/>
                    <a:pt x="109" y="131"/>
                  </a:cubicBezTo>
                  <a:cubicBezTo>
                    <a:pt x="109" y="131"/>
                    <a:pt x="109" y="131"/>
                    <a:pt x="109" y="131"/>
                  </a:cubicBezTo>
                  <a:cubicBezTo>
                    <a:pt x="109" y="130"/>
                    <a:pt x="109" y="130"/>
                    <a:pt x="109" y="130"/>
                  </a:cubicBezTo>
                  <a:cubicBezTo>
                    <a:pt x="110" y="131"/>
                    <a:pt x="110" y="131"/>
                    <a:pt x="110" y="131"/>
                  </a:cubicBezTo>
                  <a:cubicBezTo>
                    <a:pt x="110" y="131"/>
                    <a:pt x="110" y="131"/>
                    <a:pt x="110" y="131"/>
                  </a:cubicBezTo>
                  <a:cubicBezTo>
                    <a:pt x="110" y="132"/>
                    <a:pt x="110" y="132"/>
                    <a:pt x="110" y="132"/>
                  </a:cubicBezTo>
                  <a:cubicBezTo>
                    <a:pt x="111" y="131"/>
                    <a:pt x="111" y="131"/>
                    <a:pt x="111" y="131"/>
                  </a:cubicBezTo>
                  <a:cubicBezTo>
                    <a:pt x="112" y="130"/>
                    <a:pt x="112" y="130"/>
                    <a:pt x="112" y="130"/>
                  </a:cubicBezTo>
                  <a:cubicBezTo>
                    <a:pt x="112" y="130"/>
                    <a:pt x="112" y="130"/>
                    <a:pt x="112" y="130"/>
                  </a:cubicBezTo>
                  <a:cubicBezTo>
                    <a:pt x="113" y="130"/>
                    <a:pt x="113" y="130"/>
                    <a:pt x="113" y="130"/>
                  </a:cubicBezTo>
                  <a:cubicBezTo>
                    <a:pt x="113" y="129"/>
                    <a:pt x="113" y="129"/>
                    <a:pt x="113" y="129"/>
                  </a:cubicBezTo>
                  <a:cubicBezTo>
                    <a:pt x="114" y="130"/>
                    <a:pt x="114" y="130"/>
                    <a:pt x="114" y="130"/>
                  </a:cubicBezTo>
                  <a:cubicBezTo>
                    <a:pt x="114" y="130"/>
                    <a:pt x="114" y="130"/>
                    <a:pt x="114" y="130"/>
                  </a:cubicBezTo>
                  <a:cubicBezTo>
                    <a:pt x="115" y="129"/>
                    <a:pt x="115" y="129"/>
                    <a:pt x="115" y="129"/>
                  </a:cubicBezTo>
                  <a:cubicBezTo>
                    <a:pt x="115" y="128"/>
                    <a:pt x="115" y="128"/>
                    <a:pt x="115" y="128"/>
                  </a:cubicBezTo>
                  <a:cubicBezTo>
                    <a:pt x="115" y="128"/>
                    <a:pt x="115" y="128"/>
                    <a:pt x="115" y="128"/>
                  </a:cubicBezTo>
                  <a:cubicBezTo>
                    <a:pt x="114" y="128"/>
                    <a:pt x="114" y="128"/>
                    <a:pt x="114" y="128"/>
                  </a:cubicBezTo>
                  <a:cubicBezTo>
                    <a:pt x="114" y="128"/>
                    <a:pt x="114" y="128"/>
                    <a:pt x="114" y="128"/>
                  </a:cubicBezTo>
                  <a:cubicBezTo>
                    <a:pt x="115" y="127"/>
                    <a:pt x="115" y="127"/>
                    <a:pt x="115" y="127"/>
                  </a:cubicBezTo>
                  <a:cubicBezTo>
                    <a:pt x="116" y="127"/>
                    <a:pt x="116" y="127"/>
                    <a:pt x="116" y="127"/>
                  </a:cubicBezTo>
                  <a:cubicBezTo>
                    <a:pt x="117" y="126"/>
                    <a:pt x="117" y="126"/>
                    <a:pt x="117" y="126"/>
                  </a:cubicBezTo>
                  <a:cubicBezTo>
                    <a:pt x="117" y="126"/>
                    <a:pt x="117" y="126"/>
                    <a:pt x="117" y="126"/>
                  </a:cubicBezTo>
                  <a:cubicBezTo>
                    <a:pt x="117" y="127"/>
                    <a:pt x="117" y="127"/>
                    <a:pt x="117" y="127"/>
                  </a:cubicBezTo>
                  <a:cubicBezTo>
                    <a:pt x="118" y="126"/>
                    <a:pt x="118" y="126"/>
                    <a:pt x="118" y="126"/>
                  </a:cubicBezTo>
                  <a:cubicBezTo>
                    <a:pt x="119" y="125"/>
                    <a:pt x="119" y="125"/>
                    <a:pt x="119" y="125"/>
                  </a:cubicBezTo>
                  <a:cubicBezTo>
                    <a:pt x="119" y="125"/>
                    <a:pt x="119" y="125"/>
                    <a:pt x="119" y="125"/>
                  </a:cubicBezTo>
                  <a:cubicBezTo>
                    <a:pt x="120" y="125"/>
                    <a:pt x="120" y="125"/>
                    <a:pt x="120" y="125"/>
                  </a:cubicBezTo>
                  <a:cubicBezTo>
                    <a:pt x="120" y="124"/>
                    <a:pt x="120" y="124"/>
                    <a:pt x="120" y="124"/>
                  </a:cubicBezTo>
                  <a:cubicBezTo>
                    <a:pt x="121" y="124"/>
                    <a:pt x="121" y="124"/>
                    <a:pt x="121" y="124"/>
                  </a:cubicBezTo>
                  <a:cubicBezTo>
                    <a:pt x="121" y="125"/>
                    <a:pt x="121" y="125"/>
                    <a:pt x="121" y="125"/>
                  </a:cubicBezTo>
                  <a:cubicBezTo>
                    <a:pt x="121" y="125"/>
                    <a:pt x="121" y="125"/>
                    <a:pt x="121" y="125"/>
                  </a:cubicBezTo>
                  <a:cubicBezTo>
                    <a:pt x="122" y="124"/>
                    <a:pt x="122" y="124"/>
                    <a:pt x="122" y="124"/>
                  </a:cubicBezTo>
                  <a:cubicBezTo>
                    <a:pt x="122" y="124"/>
                    <a:pt x="122" y="124"/>
                    <a:pt x="122" y="124"/>
                  </a:cubicBezTo>
                  <a:cubicBezTo>
                    <a:pt x="123" y="124"/>
                    <a:pt x="123" y="124"/>
                    <a:pt x="123" y="124"/>
                  </a:cubicBezTo>
                  <a:cubicBezTo>
                    <a:pt x="123" y="124"/>
                    <a:pt x="123" y="124"/>
                    <a:pt x="123" y="124"/>
                  </a:cubicBezTo>
                  <a:cubicBezTo>
                    <a:pt x="124" y="123"/>
                    <a:pt x="124" y="123"/>
                    <a:pt x="124" y="123"/>
                  </a:cubicBezTo>
                  <a:cubicBezTo>
                    <a:pt x="124" y="123"/>
                    <a:pt x="124" y="123"/>
                    <a:pt x="124" y="123"/>
                  </a:cubicBezTo>
                  <a:cubicBezTo>
                    <a:pt x="124" y="123"/>
                    <a:pt x="124" y="123"/>
                    <a:pt x="124" y="123"/>
                  </a:cubicBezTo>
                  <a:cubicBezTo>
                    <a:pt x="125" y="123"/>
                    <a:pt x="125" y="123"/>
                    <a:pt x="125" y="123"/>
                  </a:cubicBezTo>
                  <a:cubicBezTo>
                    <a:pt x="126" y="123"/>
                    <a:pt x="126" y="123"/>
                    <a:pt x="126" y="123"/>
                  </a:cubicBezTo>
                  <a:cubicBezTo>
                    <a:pt x="126" y="123"/>
                    <a:pt x="126" y="123"/>
                    <a:pt x="126" y="123"/>
                  </a:cubicBezTo>
                  <a:cubicBezTo>
                    <a:pt x="126" y="123"/>
                    <a:pt x="126" y="123"/>
                    <a:pt x="126" y="123"/>
                  </a:cubicBezTo>
                  <a:cubicBezTo>
                    <a:pt x="126" y="123"/>
                    <a:pt x="126" y="123"/>
                    <a:pt x="126" y="123"/>
                  </a:cubicBezTo>
                  <a:cubicBezTo>
                    <a:pt x="127" y="123"/>
                    <a:pt x="127" y="123"/>
                    <a:pt x="127" y="123"/>
                  </a:cubicBezTo>
                  <a:cubicBezTo>
                    <a:pt x="127" y="123"/>
                    <a:pt x="127" y="123"/>
                    <a:pt x="127" y="123"/>
                  </a:cubicBezTo>
                  <a:cubicBezTo>
                    <a:pt x="127" y="123"/>
                    <a:pt x="127" y="123"/>
                    <a:pt x="127" y="123"/>
                  </a:cubicBezTo>
                  <a:cubicBezTo>
                    <a:pt x="128" y="122"/>
                    <a:pt x="128" y="122"/>
                    <a:pt x="128" y="122"/>
                  </a:cubicBezTo>
                  <a:cubicBezTo>
                    <a:pt x="127" y="122"/>
                    <a:pt x="127" y="122"/>
                    <a:pt x="127" y="122"/>
                  </a:cubicBezTo>
                  <a:cubicBezTo>
                    <a:pt x="127" y="122"/>
                    <a:pt x="127" y="122"/>
                    <a:pt x="127" y="122"/>
                  </a:cubicBezTo>
                  <a:cubicBezTo>
                    <a:pt x="127" y="121"/>
                    <a:pt x="127" y="121"/>
                    <a:pt x="127" y="121"/>
                  </a:cubicBezTo>
                  <a:cubicBezTo>
                    <a:pt x="128" y="121"/>
                    <a:pt x="128" y="121"/>
                    <a:pt x="128" y="121"/>
                  </a:cubicBezTo>
                  <a:cubicBezTo>
                    <a:pt x="129" y="121"/>
                    <a:pt x="129" y="121"/>
                    <a:pt x="129" y="121"/>
                  </a:cubicBezTo>
                  <a:cubicBezTo>
                    <a:pt x="129" y="121"/>
                    <a:pt x="129" y="121"/>
                    <a:pt x="129" y="121"/>
                  </a:cubicBezTo>
                  <a:cubicBezTo>
                    <a:pt x="129" y="121"/>
                    <a:pt x="129" y="121"/>
                    <a:pt x="129" y="121"/>
                  </a:cubicBezTo>
                  <a:cubicBezTo>
                    <a:pt x="129" y="120"/>
                    <a:pt x="129" y="120"/>
                    <a:pt x="129" y="120"/>
                  </a:cubicBezTo>
                  <a:cubicBezTo>
                    <a:pt x="128" y="120"/>
                    <a:pt x="128" y="120"/>
                    <a:pt x="128" y="120"/>
                  </a:cubicBezTo>
                  <a:cubicBezTo>
                    <a:pt x="129" y="120"/>
                    <a:pt x="129" y="120"/>
                    <a:pt x="129" y="120"/>
                  </a:cubicBezTo>
                  <a:cubicBezTo>
                    <a:pt x="130" y="120"/>
                    <a:pt x="130" y="120"/>
                    <a:pt x="130" y="120"/>
                  </a:cubicBezTo>
                  <a:cubicBezTo>
                    <a:pt x="130" y="119"/>
                    <a:pt x="130" y="119"/>
                    <a:pt x="130" y="119"/>
                  </a:cubicBezTo>
                  <a:cubicBezTo>
                    <a:pt x="132" y="119"/>
                    <a:pt x="132" y="119"/>
                    <a:pt x="132" y="119"/>
                  </a:cubicBezTo>
                  <a:cubicBezTo>
                    <a:pt x="132" y="118"/>
                    <a:pt x="132" y="118"/>
                    <a:pt x="132" y="118"/>
                  </a:cubicBezTo>
                  <a:cubicBezTo>
                    <a:pt x="133" y="118"/>
                    <a:pt x="133" y="118"/>
                    <a:pt x="133" y="118"/>
                  </a:cubicBezTo>
                  <a:cubicBezTo>
                    <a:pt x="134" y="117"/>
                    <a:pt x="134" y="117"/>
                    <a:pt x="134" y="117"/>
                  </a:cubicBezTo>
                  <a:cubicBezTo>
                    <a:pt x="134" y="116"/>
                    <a:pt x="134" y="116"/>
                    <a:pt x="134" y="116"/>
                  </a:cubicBezTo>
                  <a:cubicBezTo>
                    <a:pt x="134" y="116"/>
                    <a:pt x="134" y="116"/>
                    <a:pt x="134" y="116"/>
                  </a:cubicBezTo>
                  <a:cubicBezTo>
                    <a:pt x="133" y="116"/>
                    <a:pt x="133" y="116"/>
                    <a:pt x="133" y="116"/>
                  </a:cubicBezTo>
                  <a:cubicBezTo>
                    <a:pt x="133" y="115"/>
                    <a:pt x="133" y="115"/>
                    <a:pt x="133" y="115"/>
                  </a:cubicBezTo>
                  <a:cubicBezTo>
                    <a:pt x="133" y="115"/>
                    <a:pt x="133" y="115"/>
                    <a:pt x="133" y="115"/>
                  </a:cubicBezTo>
                  <a:cubicBezTo>
                    <a:pt x="132" y="115"/>
                    <a:pt x="132" y="115"/>
                    <a:pt x="132" y="115"/>
                  </a:cubicBezTo>
                  <a:cubicBezTo>
                    <a:pt x="132" y="114"/>
                    <a:pt x="132" y="114"/>
                    <a:pt x="132" y="114"/>
                  </a:cubicBezTo>
                  <a:cubicBezTo>
                    <a:pt x="132" y="113"/>
                    <a:pt x="132" y="113"/>
                    <a:pt x="132" y="113"/>
                  </a:cubicBezTo>
                  <a:cubicBezTo>
                    <a:pt x="133" y="113"/>
                    <a:pt x="133" y="113"/>
                    <a:pt x="133" y="113"/>
                  </a:cubicBezTo>
                  <a:cubicBezTo>
                    <a:pt x="133" y="113"/>
                    <a:pt x="133" y="113"/>
                    <a:pt x="133" y="113"/>
                  </a:cubicBezTo>
                  <a:cubicBezTo>
                    <a:pt x="134" y="112"/>
                    <a:pt x="134" y="112"/>
                    <a:pt x="134" y="112"/>
                  </a:cubicBezTo>
                  <a:cubicBezTo>
                    <a:pt x="134" y="112"/>
                    <a:pt x="134" y="112"/>
                    <a:pt x="134" y="112"/>
                  </a:cubicBezTo>
                  <a:cubicBezTo>
                    <a:pt x="134" y="112"/>
                    <a:pt x="134" y="112"/>
                    <a:pt x="134" y="112"/>
                  </a:cubicBezTo>
                  <a:cubicBezTo>
                    <a:pt x="134" y="112"/>
                    <a:pt x="134" y="112"/>
                    <a:pt x="134" y="112"/>
                  </a:cubicBezTo>
                  <a:cubicBezTo>
                    <a:pt x="135" y="112"/>
                    <a:pt x="135" y="112"/>
                    <a:pt x="135" y="112"/>
                  </a:cubicBezTo>
                  <a:cubicBezTo>
                    <a:pt x="136" y="111"/>
                    <a:pt x="136" y="111"/>
                    <a:pt x="136" y="111"/>
                  </a:cubicBezTo>
                  <a:cubicBezTo>
                    <a:pt x="137" y="112"/>
                    <a:pt x="137" y="112"/>
                    <a:pt x="137" y="112"/>
                  </a:cubicBezTo>
                  <a:cubicBezTo>
                    <a:pt x="138" y="111"/>
                    <a:pt x="138" y="111"/>
                    <a:pt x="138" y="111"/>
                  </a:cubicBezTo>
                  <a:cubicBezTo>
                    <a:pt x="138" y="112"/>
                    <a:pt x="138" y="112"/>
                    <a:pt x="138" y="112"/>
                  </a:cubicBezTo>
                  <a:cubicBezTo>
                    <a:pt x="138" y="112"/>
                    <a:pt x="138" y="112"/>
                    <a:pt x="138" y="112"/>
                  </a:cubicBezTo>
                  <a:cubicBezTo>
                    <a:pt x="139" y="112"/>
                    <a:pt x="139" y="112"/>
                    <a:pt x="139" y="112"/>
                  </a:cubicBezTo>
                  <a:cubicBezTo>
                    <a:pt x="140" y="111"/>
                    <a:pt x="140" y="111"/>
                    <a:pt x="140" y="111"/>
                  </a:cubicBezTo>
                  <a:cubicBezTo>
                    <a:pt x="139" y="111"/>
                    <a:pt x="139" y="111"/>
                    <a:pt x="139" y="111"/>
                  </a:cubicBezTo>
                  <a:cubicBezTo>
                    <a:pt x="139" y="111"/>
                    <a:pt x="139" y="111"/>
                    <a:pt x="139" y="111"/>
                  </a:cubicBezTo>
                  <a:cubicBezTo>
                    <a:pt x="139" y="110"/>
                    <a:pt x="139" y="110"/>
                    <a:pt x="139" y="110"/>
                  </a:cubicBezTo>
                  <a:cubicBezTo>
                    <a:pt x="139" y="110"/>
                    <a:pt x="139" y="110"/>
                    <a:pt x="139" y="110"/>
                  </a:cubicBezTo>
                  <a:cubicBezTo>
                    <a:pt x="140" y="110"/>
                    <a:pt x="140" y="110"/>
                    <a:pt x="140" y="110"/>
                  </a:cubicBezTo>
                  <a:cubicBezTo>
                    <a:pt x="142" y="110"/>
                    <a:pt x="142" y="110"/>
                    <a:pt x="142" y="110"/>
                  </a:cubicBezTo>
                  <a:cubicBezTo>
                    <a:pt x="142" y="109"/>
                    <a:pt x="142" y="109"/>
                    <a:pt x="142" y="109"/>
                  </a:cubicBezTo>
                  <a:cubicBezTo>
                    <a:pt x="142" y="108"/>
                    <a:pt x="142" y="108"/>
                    <a:pt x="142" y="108"/>
                  </a:cubicBezTo>
                  <a:cubicBezTo>
                    <a:pt x="140" y="107"/>
                    <a:pt x="140" y="107"/>
                    <a:pt x="140" y="107"/>
                  </a:cubicBezTo>
                  <a:cubicBezTo>
                    <a:pt x="140" y="107"/>
                    <a:pt x="140" y="107"/>
                    <a:pt x="140" y="107"/>
                  </a:cubicBezTo>
                  <a:cubicBezTo>
                    <a:pt x="139" y="108"/>
                    <a:pt x="139" y="108"/>
                    <a:pt x="139" y="108"/>
                  </a:cubicBezTo>
                  <a:cubicBezTo>
                    <a:pt x="139" y="107"/>
                    <a:pt x="139" y="107"/>
                    <a:pt x="139" y="107"/>
                  </a:cubicBezTo>
                  <a:cubicBezTo>
                    <a:pt x="140" y="107"/>
                    <a:pt x="140" y="107"/>
                    <a:pt x="140" y="107"/>
                  </a:cubicBezTo>
                  <a:cubicBezTo>
                    <a:pt x="141" y="107"/>
                    <a:pt x="141" y="107"/>
                    <a:pt x="141" y="107"/>
                  </a:cubicBezTo>
                  <a:cubicBezTo>
                    <a:pt x="142" y="107"/>
                    <a:pt x="142" y="107"/>
                    <a:pt x="142" y="107"/>
                  </a:cubicBezTo>
                  <a:cubicBezTo>
                    <a:pt x="143" y="107"/>
                    <a:pt x="143" y="107"/>
                    <a:pt x="143" y="107"/>
                  </a:cubicBezTo>
                  <a:cubicBezTo>
                    <a:pt x="144" y="107"/>
                    <a:pt x="144" y="107"/>
                    <a:pt x="144" y="107"/>
                  </a:cubicBezTo>
                  <a:cubicBezTo>
                    <a:pt x="144" y="106"/>
                    <a:pt x="144" y="106"/>
                    <a:pt x="144" y="106"/>
                  </a:cubicBezTo>
                  <a:cubicBezTo>
                    <a:pt x="146" y="105"/>
                    <a:pt x="146" y="105"/>
                    <a:pt x="146" y="105"/>
                  </a:cubicBezTo>
                  <a:cubicBezTo>
                    <a:pt x="147" y="104"/>
                    <a:pt x="147" y="104"/>
                    <a:pt x="147" y="104"/>
                  </a:cubicBezTo>
                  <a:cubicBezTo>
                    <a:pt x="148" y="104"/>
                    <a:pt x="148" y="104"/>
                    <a:pt x="148" y="104"/>
                  </a:cubicBezTo>
                  <a:cubicBezTo>
                    <a:pt x="148" y="104"/>
                    <a:pt x="148" y="104"/>
                    <a:pt x="148" y="104"/>
                  </a:cubicBezTo>
                  <a:cubicBezTo>
                    <a:pt x="148" y="103"/>
                    <a:pt x="148" y="103"/>
                    <a:pt x="148" y="103"/>
                  </a:cubicBezTo>
                  <a:cubicBezTo>
                    <a:pt x="150" y="102"/>
                    <a:pt x="150" y="102"/>
                    <a:pt x="150" y="102"/>
                  </a:cubicBezTo>
                  <a:cubicBezTo>
                    <a:pt x="152" y="102"/>
                    <a:pt x="152" y="102"/>
                    <a:pt x="152" y="102"/>
                  </a:cubicBezTo>
                  <a:cubicBezTo>
                    <a:pt x="153" y="101"/>
                    <a:pt x="153" y="101"/>
                    <a:pt x="153" y="101"/>
                  </a:cubicBezTo>
                  <a:cubicBezTo>
                    <a:pt x="155" y="100"/>
                    <a:pt x="155" y="100"/>
                    <a:pt x="155" y="100"/>
                  </a:cubicBezTo>
                  <a:cubicBezTo>
                    <a:pt x="156" y="99"/>
                    <a:pt x="156" y="99"/>
                    <a:pt x="156" y="99"/>
                  </a:cubicBezTo>
                  <a:cubicBezTo>
                    <a:pt x="156" y="100"/>
                    <a:pt x="156" y="100"/>
                    <a:pt x="156" y="100"/>
                  </a:cubicBezTo>
                  <a:cubicBezTo>
                    <a:pt x="156" y="101"/>
                    <a:pt x="156" y="101"/>
                    <a:pt x="156" y="101"/>
                  </a:cubicBezTo>
                  <a:cubicBezTo>
                    <a:pt x="156" y="101"/>
                    <a:pt x="156" y="101"/>
                    <a:pt x="156" y="101"/>
                  </a:cubicBezTo>
                  <a:cubicBezTo>
                    <a:pt x="157" y="101"/>
                    <a:pt x="157" y="101"/>
                    <a:pt x="157" y="101"/>
                  </a:cubicBezTo>
                  <a:cubicBezTo>
                    <a:pt x="157" y="101"/>
                    <a:pt x="157" y="101"/>
                    <a:pt x="157" y="101"/>
                  </a:cubicBezTo>
                  <a:cubicBezTo>
                    <a:pt x="158" y="100"/>
                    <a:pt x="158" y="100"/>
                    <a:pt x="158" y="100"/>
                  </a:cubicBezTo>
                  <a:cubicBezTo>
                    <a:pt x="159" y="100"/>
                    <a:pt x="159" y="100"/>
                    <a:pt x="159" y="100"/>
                  </a:cubicBezTo>
                  <a:cubicBezTo>
                    <a:pt x="161" y="99"/>
                    <a:pt x="161" y="99"/>
                    <a:pt x="161" y="99"/>
                  </a:cubicBezTo>
                  <a:cubicBezTo>
                    <a:pt x="161" y="99"/>
                    <a:pt x="161" y="99"/>
                    <a:pt x="161" y="99"/>
                  </a:cubicBezTo>
                  <a:cubicBezTo>
                    <a:pt x="161" y="100"/>
                    <a:pt x="161" y="100"/>
                    <a:pt x="161" y="100"/>
                  </a:cubicBezTo>
                  <a:cubicBezTo>
                    <a:pt x="160" y="100"/>
                    <a:pt x="160" y="100"/>
                    <a:pt x="160" y="100"/>
                  </a:cubicBezTo>
                  <a:cubicBezTo>
                    <a:pt x="159" y="101"/>
                    <a:pt x="159" y="101"/>
                    <a:pt x="159" y="101"/>
                  </a:cubicBezTo>
                  <a:cubicBezTo>
                    <a:pt x="157" y="102"/>
                    <a:pt x="157" y="102"/>
                    <a:pt x="157" y="102"/>
                  </a:cubicBezTo>
                  <a:cubicBezTo>
                    <a:pt x="157" y="103"/>
                    <a:pt x="157" y="103"/>
                    <a:pt x="157" y="103"/>
                  </a:cubicBezTo>
                  <a:cubicBezTo>
                    <a:pt x="158" y="104"/>
                    <a:pt x="158" y="104"/>
                    <a:pt x="158" y="104"/>
                  </a:cubicBezTo>
                  <a:cubicBezTo>
                    <a:pt x="158" y="105"/>
                    <a:pt x="158" y="105"/>
                    <a:pt x="158" y="105"/>
                  </a:cubicBezTo>
                  <a:cubicBezTo>
                    <a:pt x="157" y="105"/>
                    <a:pt x="157" y="105"/>
                    <a:pt x="157" y="105"/>
                  </a:cubicBezTo>
                  <a:cubicBezTo>
                    <a:pt x="156" y="104"/>
                    <a:pt x="156" y="104"/>
                    <a:pt x="156" y="104"/>
                  </a:cubicBezTo>
                  <a:cubicBezTo>
                    <a:pt x="156" y="105"/>
                    <a:pt x="156" y="105"/>
                    <a:pt x="156" y="105"/>
                  </a:cubicBezTo>
                  <a:cubicBezTo>
                    <a:pt x="155" y="105"/>
                    <a:pt x="155" y="105"/>
                    <a:pt x="155" y="105"/>
                  </a:cubicBezTo>
                  <a:cubicBezTo>
                    <a:pt x="154" y="104"/>
                    <a:pt x="154" y="104"/>
                    <a:pt x="154" y="104"/>
                  </a:cubicBezTo>
                  <a:cubicBezTo>
                    <a:pt x="154" y="103"/>
                    <a:pt x="154" y="103"/>
                    <a:pt x="154" y="103"/>
                  </a:cubicBezTo>
                  <a:cubicBezTo>
                    <a:pt x="153" y="104"/>
                    <a:pt x="153" y="104"/>
                    <a:pt x="153" y="104"/>
                  </a:cubicBezTo>
                  <a:cubicBezTo>
                    <a:pt x="152" y="104"/>
                    <a:pt x="152" y="104"/>
                    <a:pt x="152" y="104"/>
                  </a:cubicBezTo>
                  <a:cubicBezTo>
                    <a:pt x="151" y="105"/>
                    <a:pt x="151" y="105"/>
                    <a:pt x="151" y="105"/>
                  </a:cubicBezTo>
                  <a:cubicBezTo>
                    <a:pt x="149" y="105"/>
                    <a:pt x="149" y="105"/>
                    <a:pt x="149" y="105"/>
                  </a:cubicBezTo>
                  <a:cubicBezTo>
                    <a:pt x="149" y="105"/>
                    <a:pt x="149" y="105"/>
                    <a:pt x="149" y="105"/>
                  </a:cubicBezTo>
                  <a:cubicBezTo>
                    <a:pt x="148" y="106"/>
                    <a:pt x="148" y="106"/>
                    <a:pt x="148" y="106"/>
                  </a:cubicBezTo>
                  <a:cubicBezTo>
                    <a:pt x="149" y="106"/>
                    <a:pt x="149" y="106"/>
                    <a:pt x="149" y="106"/>
                  </a:cubicBezTo>
                  <a:cubicBezTo>
                    <a:pt x="148" y="108"/>
                    <a:pt x="148" y="108"/>
                    <a:pt x="148" y="108"/>
                  </a:cubicBezTo>
                  <a:cubicBezTo>
                    <a:pt x="147" y="108"/>
                    <a:pt x="147" y="108"/>
                    <a:pt x="147" y="108"/>
                  </a:cubicBezTo>
                  <a:cubicBezTo>
                    <a:pt x="147" y="109"/>
                    <a:pt x="147" y="109"/>
                    <a:pt x="147" y="109"/>
                  </a:cubicBezTo>
                  <a:cubicBezTo>
                    <a:pt x="144" y="111"/>
                    <a:pt x="144" y="111"/>
                    <a:pt x="144" y="111"/>
                  </a:cubicBezTo>
                  <a:cubicBezTo>
                    <a:pt x="143" y="112"/>
                    <a:pt x="143" y="112"/>
                    <a:pt x="143" y="112"/>
                  </a:cubicBezTo>
                  <a:cubicBezTo>
                    <a:pt x="143" y="113"/>
                    <a:pt x="143" y="113"/>
                    <a:pt x="143" y="113"/>
                  </a:cubicBezTo>
                  <a:cubicBezTo>
                    <a:pt x="144" y="114"/>
                    <a:pt x="144" y="114"/>
                    <a:pt x="144" y="114"/>
                  </a:cubicBezTo>
                  <a:cubicBezTo>
                    <a:pt x="145" y="113"/>
                    <a:pt x="145" y="113"/>
                    <a:pt x="145" y="113"/>
                  </a:cubicBezTo>
                  <a:cubicBezTo>
                    <a:pt x="145" y="113"/>
                    <a:pt x="145" y="113"/>
                    <a:pt x="145" y="113"/>
                  </a:cubicBezTo>
                  <a:cubicBezTo>
                    <a:pt x="146" y="113"/>
                    <a:pt x="146" y="113"/>
                    <a:pt x="146" y="113"/>
                  </a:cubicBezTo>
                  <a:cubicBezTo>
                    <a:pt x="147" y="113"/>
                    <a:pt x="147" y="113"/>
                    <a:pt x="147" y="113"/>
                  </a:cubicBezTo>
                  <a:cubicBezTo>
                    <a:pt x="147" y="113"/>
                    <a:pt x="147" y="113"/>
                    <a:pt x="147" y="113"/>
                  </a:cubicBezTo>
                  <a:cubicBezTo>
                    <a:pt x="145" y="114"/>
                    <a:pt x="145" y="114"/>
                    <a:pt x="145" y="114"/>
                  </a:cubicBezTo>
                  <a:cubicBezTo>
                    <a:pt x="144" y="114"/>
                    <a:pt x="144" y="114"/>
                    <a:pt x="144" y="114"/>
                  </a:cubicBezTo>
                  <a:cubicBezTo>
                    <a:pt x="144" y="115"/>
                    <a:pt x="144" y="115"/>
                    <a:pt x="144" y="115"/>
                  </a:cubicBezTo>
                  <a:cubicBezTo>
                    <a:pt x="143" y="115"/>
                    <a:pt x="143" y="115"/>
                    <a:pt x="143" y="115"/>
                  </a:cubicBezTo>
                  <a:cubicBezTo>
                    <a:pt x="142" y="115"/>
                    <a:pt x="142" y="115"/>
                    <a:pt x="142" y="115"/>
                  </a:cubicBezTo>
                  <a:cubicBezTo>
                    <a:pt x="142" y="115"/>
                    <a:pt x="142" y="115"/>
                    <a:pt x="142" y="115"/>
                  </a:cubicBezTo>
                  <a:cubicBezTo>
                    <a:pt x="142" y="116"/>
                    <a:pt x="142" y="116"/>
                    <a:pt x="142" y="116"/>
                  </a:cubicBezTo>
                  <a:cubicBezTo>
                    <a:pt x="141" y="116"/>
                    <a:pt x="141" y="116"/>
                    <a:pt x="141" y="116"/>
                  </a:cubicBezTo>
                  <a:cubicBezTo>
                    <a:pt x="141" y="116"/>
                    <a:pt x="141" y="116"/>
                    <a:pt x="141" y="116"/>
                  </a:cubicBezTo>
                  <a:cubicBezTo>
                    <a:pt x="141" y="117"/>
                    <a:pt x="141" y="117"/>
                    <a:pt x="141" y="117"/>
                  </a:cubicBezTo>
                  <a:cubicBezTo>
                    <a:pt x="142" y="118"/>
                    <a:pt x="142" y="118"/>
                    <a:pt x="142" y="118"/>
                  </a:cubicBezTo>
                  <a:cubicBezTo>
                    <a:pt x="142" y="118"/>
                    <a:pt x="142" y="118"/>
                    <a:pt x="142" y="118"/>
                  </a:cubicBezTo>
                  <a:cubicBezTo>
                    <a:pt x="143" y="117"/>
                    <a:pt x="143" y="117"/>
                    <a:pt x="143" y="117"/>
                  </a:cubicBezTo>
                  <a:cubicBezTo>
                    <a:pt x="143" y="118"/>
                    <a:pt x="143" y="118"/>
                    <a:pt x="143" y="118"/>
                  </a:cubicBezTo>
                  <a:cubicBezTo>
                    <a:pt x="143" y="117"/>
                    <a:pt x="143" y="117"/>
                    <a:pt x="143" y="117"/>
                  </a:cubicBezTo>
                  <a:cubicBezTo>
                    <a:pt x="144" y="117"/>
                    <a:pt x="144" y="117"/>
                    <a:pt x="144" y="117"/>
                  </a:cubicBezTo>
                  <a:cubicBezTo>
                    <a:pt x="144" y="117"/>
                    <a:pt x="144" y="117"/>
                    <a:pt x="144" y="117"/>
                  </a:cubicBezTo>
                  <a:cubicBezTo>
                    <a:pt x="145" y="117"/>
                    <a:pt x="145" y="117"/>
                    <a:pt x="145" y="117"/>
                  </a:cubicBezTo>
                  <a:cubicBezTo>
                    <a:pt x="145" y="117"/>
                    <a:pt x="145" y="117"/>
                    <a:pt x="145" y="117"/>
                  </a:cubicBezTo>
                  <a:cubicBezTo>
                    <a:pt x="145" y="116"/>
                    <a:pt x="145" y="116"/>
                    <a:pt x="145" y="116"/>
                  </a:cubicBezTo>
                  <a:cubicBezTo>
                    <a:pt x="146" y="116"/>
                    <a:pt x="146" y="116"/>
                    <a:pt x="146" y="116"/>
                  </a:cubicBezTo>
                  <a:cubicBezTo>
                    <a:pt x="146" y="115"/>
                    <a:pt x="146" y="115"/>
                    <a:pt x="146" y="115"/>
                  </a:cubicBezTo>
                  <a:cubicBezTo>
                    <a:pt x="147" y="114"/>
                    <a:pt x="147" y="114"/>
                    <a:pt x="147" y="114"/>
                  </a:cubicBezTo>
                  <a:cubicBezTo>
                    <a:pt x="147" y="115"/>
                    <a:pt x="147" y="115"/>
                    <a:pt x="147" y="115"/>
                  </a:cubicBezTo>
                  <a:cubicBezTo>
                    <a:pt x="147" y="115"/>
                    <a:pt x="147" y="115"/>
                    <a:pt x="147" y="115"/>
                  </a:cubicBezTo>
                  <a:cubicBezTo>
                    <a:pt x="147" y="116"/>
                    <a:pt x="147" y="116"/>
                    <a:pt x="147" y="116"/>
                  </a:cubicBezTo>
                  <a:cubicBezTo>
                    <a:pt x="148" y="116"/>
                    <a:pt x="148" y="116"/>
                    <a:pt x="148" y="116"/>
                  </a:cubicBezTo>
                  <a:cubicBezTo>
                    <a:pt x="149" y="115"/>
                    <a:pt x="149" y="115"/>
                    <a:pt x="149" y="115"/>
                  </a:cubicBezTo>
                  <a:cubicBezTo>
                    <a:pt x="150" y="115"/>
                    <a:pt x="150" y="115"/>
                    <a:pt x="150" y="115"/>
                  </a:cubicBezTo>
                  <a:cubicBezTo>
                    <a:pt x="151" y="115"/>
                    <a:pt x="151" y="115"/>
                    <a:pt x="151" y="115"/>
                  </a:cubicBezTo>
                  <a:cubicBezTo>
                    <a:pt x="151" y="115"/>
                    <a:pt x="151" y="115"/>
                    <a:pt x="151" y="115"/>
                  </a:cubicBezTo>
                  <a:cubicBezTo>
                    <a:pt x="152" y="113"/>
                    <a:pt x="152" y="113"/>
                    <a:pt x="152" y="113"/>
                  </a:cubicBezTo>
                  <a:cubicBezTo>
                    <a:pt x="153" y="113"/>
                    <a:pt x="153" y="113"/>
                    <a:pt x="153" y="113"/>
                  </a:cubicBezTo>
                  <a:cubicBezTo>
                    <a:pt x="153" y="113"/>
                    <a:pt x="153" y="113"/>
                    <a:pt x="153" y="113"/>
                  </a:cubicBezTo>
                  <a:cubicBezTo>
                    <a:pt x="152" y="114"/>
                    <a:pt x="152" y="114"/>
                    <a:pt x="152" y="114"/>
                  </a:cubicBezTo>
                  <a:cubicBezTo>
                    <a:pt x="152" y="114"/>
                    <a:pt x="152" y="114"/>
                    <a:pt x="152" y="114"/>
                  </a:cubicBezTo>
                  <a:cubicBezTo>
                    <a:pt x="152" y="114"/>
                    <a:pt x="152" y="114"/>
                    <a:pt x="152" y="114"/>
                  </a:cubicBezTo>
                  <a:cubicBezTo>
                    <a:pt x="153" y="113"/>
                    <a:pt x="153" y="113"/>
                    <a:pt x="153" y="113"/>
                  </a:cubicBezTo>
                  <a:cubicBezTo>
                    <a:pt x="154" y="112"/>
                    <a:pt x="154" y="112"/>
                    <a:pt x="154" y="112"/>
                  </a:cubicBezTo>
                  <a:cubicBezTo>
                    <a:pt x="155" y="111"/>
                    <a:pt x="155" y="111"/>
                    <a:pt x="155" y="111"/>
                  </a:cubicBezTo>
                  <a:cubicBezTo>
                    <a:pt x="155" y="112"/>
                    <a:pt x="155" y="112"/>
                    <a:pt x="155" y="112"/>
                  </a:cubicBezTo>
                  <a:cubicBezTo>
                    <a:pt x="154" y="113"/>
                    <a:pt x="154" y="113"/>
                    <a:pt x="154" y="113"/>
                  </a:cubicBezTo>
                  <a:cubicBezTo>
                    <a:pt x="154" y="113"/>
                    <a:pt x="154" y="113"/>
                    <a:pt x="154" y="113"/>
                  </a:cubicBezTo>
                  <a:cubicBezTo>
                    <a:pt x="155" y="112"/>
                    <a:pt x="155" y="112"/>
                    <a:pt x="155" y="112"/>
                  </a:cubicBezTo>
                  <a:cubicBezTo>
                    <a:pt x="155" y="113"/>
                    <a:pt x="155" y="113"/>
                    <a:pt x="155" y="113"/>
                  </a:cubicBezTo>
                  <a:cubicBezTo>
                    <a:pt x="155" y="113"/>
                    <a:pt x="155" y="113"/>
                    <a:pt x="155" y="113"/>
                  </a:cubicBezTo>
                  <a:cubicBezTo>
                    <a:pt x="156" y="113"/>
                    <a:pt x="156" y="113"/>
                    <a:pt x="156" y="113"/>
                  </a:cubicBezTo>
                  <a:cubicBezTo>
                    <a:pt x="157" y="114"/>
                    <a:pt x="157" y="114"/>
                    <a:pt x="157" y="114"/>
                  </a:cubicBezTo>
                  <a:cubicBezTo>
                    <a:pt x="157" y="113"/>
                    <a:pt x="157" y="113"/>
                    <a:pt x="157" y="113"/>
                  </a:cubicBezTo>
                  <a:cubicBezTo>
                    <a:pt x="158" y="112"/>
                    <a:pt x="158" y="112"/>
                    <a:pt x="158" y="112"/>
                  </a:cubicBezTo>
                  <a:cubicBezTo>
                    <a:pt x="159" y="112"/>
                    <a:pt x="159" y="112"/>
                    <a:pt x="159" y="112"/>
                  </a:cubicBezTo>
                  <a:cubicBezTo>
                    <a:pt x="160" y="112"/>
                    <a:pt x="160" y="112"/>
                    <a:pt x="160" y="112"/>
                  </a:cubicBezTo>
                  <a:cubicBezTo>
                    <a:pt x="159" y="111"/>
                    <a:pt x="159" y="111"/>
                    <a:pt x="159" y="111"/>
                  </a:cubicBezTo>
                  <a:cubicBezTo>
                    <a:pt x="159" y="111"/>
                    <a:pt x="159" y="111"/>
                    <a:pt x="159" y="111"/>
                  </a:cubicBezTo>
                  <a:cubicBezTo>
                    <a:pt x="161" y="110"/>
                    <a:pt x="161" y="110"/>
                    <a:pt x="161" y="110"/>
                  </a:cubicBezTo>
                  <a:cubicBezTo>
                    <a:pt x="161" y="109"/>
                    <a:pt x="161" y="109"/>
                    <a:pt x="161" y="109"/>
                  </a:cubicBezTo>
                  <a:cubicBezTo>
                    <a:pt x="161" y="109"/>
                    <a:pt x="161" y="109"/>
                    <a:pt x="161" y="109"/>
                  </a:cubicBezTo>
                  <a:cubicBezTo>
                    <a:pt x="161" y="109"/>
                    <a:pt x="161" y="109"/>
                    <a:pt x="161" y="109"/>
                  </a:cubicBezTo>
                  <a:cubicBezTo>
                    <a:pt x="160" y="108"/>
                    <a:pt x="160" y="108"/>
                    <a:pt x="160" y="108"/>
                  </a:cubicBezTo>
                  <a:cubicBezTo>
                    <a:pt x="159" y="108"/>
                    <a:pt x="159" y="108"/>
                    <a:pt x="159" y="108"/>
                  </a:cubicBezTo>
                  <a:cubicBezTo>
                    <a:pt x="159" y="108"/>
                    <a:pt x="159" y="108"/>
                    <a:pt x="159" y="108"/>
                  </a:cubicBezTo>
                  <a:cubicBezTo>
                    <a:pt x="160" y="108"/>
                    <a:pt x="160" y="108"/>
                    <a:pt x="160" y="108"/>
                  </a:cubicBezTo>
                  <a:cubicBezTo>
                    <a:pt x="161" y="108"/>
                    <a:pt x="161" y="108"/>
                    <a:pt x="161" y="108"/>
                  </a:cubicBezTo>
                  <a:cubicBezTo>
                    <a:pt x="161" y="108"/>
                    <a:pt x="161" y="108"/>
                    <a:pt x="161" y="108"/>
                  </a:cubicBezTo>
                  <a:cubicBezTo>
                    <a:pt x="161" y="107"/>
                    <a:pt x="161" y="107"/>
                    <a:pt x="161" y="107"/>
                  </a:cubicBezTo>
                  <a:cubicBezTo>
                    <a:pt x="160" y="107"/>
                    <a:pt x="160" y="107"/>
                    <a:pt x="160" y="107"/>
                  </a:cubicBezTo>
                  <a:cubicBezTo>
                    <a:pt x="160" y="107"/>
                    <a:pt x="160" y="107"/>
                    <a:pt x="160" y="107"/>
                  </a:cubicBezTo>
                  <a:cubicBezTo>
                    <a:pt x="160" y="106"/>
                    <a:pt x="160" y="106"/>
                    <a:pt x="160" y="106"/>
                  </a:cubicBezTo>
                  <a:cubicBezTo>
                    <a:pt x="161" y="106"/>
                    <a:pt x="161" y="106"/>
                    <a:pt x="161" y="106"/>
                  </a:cubicBezTo>
                  <a:cubicBezTo>
                    <a:pt x="161" y="106"/>
                    <a:pt x="161" y="106"/>
                    <a:pt x="161" y="106"/>
                  </a:cubicBezTo>
                  <a:cubicBezTo>
                    <a:pt x="162" y="106"/>
                    <a:pt x="162" y="106"/>
                    <a:pt x="162" y="106"/>
                  </a:cubicBezTo>
                  <a:cubicBezTo>
                    <a:pt x="162" y="105"/>
                    <a:pt x="162" y="105"/>
                    <a:pt x="162" y="105"/>
                  </a:cubicBezTo>
                  <a:cubicBezTo>
                    <a:pt x="161" y="105"/>
                    <a:pt x="161" y="105"/>
                    <a:pt x="161" y="105"/>
                  </a:cubicBezTo>
                  <a:cubicBezTo>
                    <a:pt x="163" y="104"/>
                    <a:pt x="163" y="104"/>
                    <a:pt x="163" y="104"/>
                  </a:cubicBezTo>
                  <a:cubicBezTo>
                    <a:pt x="164" y="105"/>
                    <a:pt x="164" y="105"/>
                    <a:pt x="164" y="105"/>
                  </a:cubicBezTo>
                  <a:cubicBezTo>
                    <a:pt x="164" y="104"/>
                    <a:pt x="164" y="104"/>
                    <a:pt x="164" y="104"/>
                  </a:cubicBezTo>
                  <a:cubicBezTo>
                    <a:pt x="165" y="104"/>
                    <a:pt x="165" y="104"/>
                    <a:pt x="165" y="104"/>
                  </a:cubicBezTo>
                  <a:cubicBezTo>
                    <a:pt x="164" y="105"/>
                    <a:pt x="164" y="105"/>
                    <a:pt x="164" y="105"/>
                  </a:cubicBezTo>
                  <a:cubicBezTo>
                    <a:pt x="164" y="106"/>
                    <a:pt x="164" y="106"/>
                    <a:pt x="164" y="106"/>
                  </a:cubicBezTo>
                  <a:cubicBezTo>
                    <a:pt x="164" y="107"/>
                    <a:pt x="164" y="107"/>
                    <a:pt x="164" y="107"/>
                  </a:cubicBezTo>
                  <a:cubicBezTo>
                    <a:pt x="164" y="107"/>
                    <a:pt x="164" y="107"/>
                    <a:pt x="164" y="107"/>
                  </a:cubicBezTo>
                  <a:cubicBezTo>
                    <a:pt x="165" y="106"/>
                    <a:pt x="165" y="106"/>
                    <a:pt x="165" y="106"/>
                  </a:cubicBezTo>
                  <a:cubicBezTo>
                    <a:pt x="166" y="105"/>
                    <a:pt x="166" y="105"/>
                    <a:pt x="166" y="105"/>
                  </a:cubicBezTo>
                  <a:cubicBezTo>
                    <a:pt x="166" y="105"/>
                    <a:pt x="166" y="105"/>
                    <a:pt x="166" y="105"/>
                  </a:cubicBezTo>
                  <a:cubicBezTo>
                    <a:pt x="166" y="106"/>
                    <a:pt x="166" y="106"/>
                    <a:pt x="166" y="106"/>
                  </a:cubicBezTo>
                  <a:cubicBezTo>
                    <a:pt x="165" y="106"/>
                    <a:pt x="165" y="106"/>
                    <a:pt x="165" y="106"/>
                  </a:cubicBezTo>
                  <a:cubicBezTo>
                    <a:pt x="166" y="107"/>
                    <a:pt x="166" y="107"/>
                    <a:pt x="166" y="107"/>
                  </a:cubicBezTo>
                  <a:cubicBezTo>
                    <a:pt x="167" y="106"/>
                    <a:pt x="167" y="106"/>
                    <a:pt x="167" y="106"/>
                  </a:cubicBezTo>
                  <a:cubicBezTo>
                    <a:pt x="167" y="106"/>
                    <a:pt x="167" y="106"/>
                    <a:pt x="167" y="106"/>
                  </a:cubicBezTo>
                  <a:cubicBezTo>
                    <a:pt x="167" y="106"/>
                    <a:pt x="167" y="106"/>
                    <a:pt x="167" y="106"/>
                  </a:cubicBezTo>
                  <a:cubicBezTo>
                    <a:pt x="168" y="106"/>
                    <a:pt x="168" y="106"/>
                    <a:pt x="168" y="106"/>
                  </a:cubicBezTo>
                  <a:cubicBezTo>
                    <a:pt x="169" y="106"/>
                    <a:pt x="169" y="106"/>
                    <a:pt x="169" y="106"/>
                  </a:cubicBezTo>
                  <a:cubicBezTo>
                    <a:pt x="170" y="105"/>
                    <a:pt x="170" y="105"/>
                    <a:pt x="170" y="105"/>
                  </a:cubicBezTo>
                  <a:cubicBezTo>
                    <a:pt x="171" y="105"/>
                    <a:pt x="171" y="105"/>
                    <a:pt x="171" y="105"/>
                  </a:cubicBezTo>
                  <a:cubicBezTo>
                    <a:pt x="171" y="105"/>
                    <a:pt x="171" y="105"/>
                    <a:pt x="171" y="105"/>
                  </a:cubicBezTo>
                  <a:cubicBezTo>
                    <a:pt x="171" y="105"/>
                    <a:pt x="171" y="105"/>
                    <a:pt x="171" y="105"/>
                  </a:cubicBezTo>
                  <a:cubicBezTo>
                    <a:pt x="170" y="105"/>
                    <a:pt x="170" y="105"/>
                    <a:pt x="170" y="105"/>
                  </a:cubicBezTo>
                  <a:cubicBezTo>
                    <a:pt x="169" y="106"/>
                    <a:pt x="169" y="106"/>
                    <a:pt x="169" y="106"/>
                  </a:cubicBezTo>
                  <a:cubicBezTo>
                    <a:pt x="169" y="106"/>
                    <a:pt x="169" y="106"/>
                    <a:pt x="169" y="106"/>
                  </a:cubicBezTo>
                  <a:cubicBezTo>
                    <a:pt x="168" y="107"/>
                    <a:pt x="168" y="107"/>
                    <a:pt x="168" y="107"/>
                  </a:cubicBezTo>
                  <a:cubicBezTo>
                    <a:pt x="169" y="107"/>
                    <a:pt x="169" y="107"/>
                    <a:pt x="169" y="107"/>
                  </a:cubicBezTo>
                  <a:cubicBezTo>
                    <a:pt x="170" y="108"/>
                    <a:pt x="170" y="108"/>
                    <a:pt x="170" y="108"/>
                  </a:cubicBezTo>
                  <a:cubicBezTo>
                    <a:pt x="171" y="108"/>
                    <a:pt x="171" y="108"/>
                    <a:pt x="171" y="108"/>
                  </a:cubicBezTo>
                  <a:cubicBezTo>
                    <a:pt x="171" y="109"/>
                    <a:pt x="171" y="109"/>
                    <a:pt x="171" y="109"/>
                  </a:cubicBezTo>
                  <a:cubicBezTo>
                    <a:pt x="170" y="108"/>
                    <a:pt x="170" y="108"/>
                    <a:pt x="170" y="108"/>
                  </a:cubicBezTo>
                  <a:cubicBezTo>
                    <a:pt x="169" y="108"/>
                    <a:pt x="169" y="108"/>
                    <a:pt x="169" y="108"/>
                  </a:cubicBezTo>
                  <a:cubicBezTo>
                    <a:pt x="168" y="108"/>
                    <a:pt x="168" y="108"/>
                    <a:pt x="168" y="108"/>
                  </a:cubicBezTo>
                  <a:cubicBezTo>
                    <a:pt x="168" y="109"/>
                    <a:pt x="168" y="109"/>
                    <a:pt x="168" y="109"/>
                  </a:cubicBezTo>
                  <a:cubicBezTo>
                    <a:pt x="168" y="109"/>
                    <a:pt x="168" y="109"/>
                    <a:pt x="168" y="109"/>
                  </a:cubicBezTo>
                  <a:cubicBezTo>
                    <a:pt x="169" y="109"/>
                    <a:pt x="169" y="109"/>
                    <a:pt x="169" y="109"/>
                  </a:cubicBezTo>
                  <a:cubicBezTo>
                    <a:pt x="170" y="109"/>
                    <a:pt x="170" y="109"/>
                    <a:pt x="170" y="109"/>
                  </a:cubicBezTo>
                  <a:cubicBezTo>
                    <a:pt x="169" y="109"/>
                    <a:pt x="169" y="109"/>
                    <a:pt x="169" y="109"/>
                  </a:cubicBezTo>
                  <a:cubicBezTo>
                    <a:pt x="168" y="109"/>
                    <a:pt x="168" y="109"/>
                    <a:pt x="168" y="109"/>
                  </a:cubicBezTo>
                  <a:cubicBezTo>
                    <a:pt x="169" y="110"/>
                    <a:pt x="169" y="110"/>
                    <a:pt x="169" y="110"/>
                  </a:cubicBezTo>
                  <a:cubicBezTo>
                    <a:pt x="170" y="110"/>
                    <a:pt x="170" y="110"/>
                    <a:pt x="170" y="110"/>
                  </a:cubicBezTo>
                  <a:cubicBezTo>
                    <a:pt x="170" y="111"/>
                    <a:pt x="170" y="111"/>
                    <a:pt x="170" y="111"/>
                  </a:cubicBezTo>
                  <a:cubicBezTo>
                    <a:pt x="170" y="111"/>
                    <a:pt x="170" y="111"/>
                    <a:pt x="170" y="111"/>
                  </a:cubicBezTo>
                  <a:cubicBezTo>
                    <a:pt x="169" y="111"/>
                    <a:pt x="169" y="111"/>
                    <a:pt x="169" y="111"/>
                  </a:cubicBezTo>
                  <a:cubicBezTo>
                    <a:pt x="169" y="111"/>
                    <a:pt x="169" y="111"/>
                    <a:pt x="169" y="111"/>
                  </a:cubicBezTo>
                  <a:cubicBezTo>
                    <a:pt x="170" y="111"/>
                    <a:pt x="170" y="111"/>
                    <a:pt x="170" y="111"/>
                  </a:cubicBezTo>
                  <a:cubicBezTo>
                    <a:pt x="171" y="111"/>
                    <a:pt x="171" y="111"/>
                    <a:pt x="171" y="111"/>
                  </a:cubicBezTo>
                  <a:cubicBezTo>
                    <a:pt x="171" y="112"/>
                    <a:pt x="171" y="112"/>
                    <a:pt x="171" y="112"/>
                  </a:cubicBezTo>
                  <a:cubicBezTo>
                    <a:pt x="172" y="112"/>
                    <a:pt x="172" y="112"/>
                    <a:pt x="172" y="112"/>
                  </a:cubicBezTo>
                  <a:cubicBezTo>
                    <a:pt x="173" y="112"/>
                    <a:pt x="173" y="112"/>
                    <a:pt x="173" y="112"/>
                  </a:cubicBezTo>
                  <a:cubicBezTo>
                    <a:pt x="174" y="112"/>
                    <a:pt x="174" y="112"/>
                    <a:pt x="174" y="112"/>
                  </a:cubicBezTo>
                  <a:cubicBezTo>
                    <a:pt x="174" y="112"/>
                    <a:pt x="174" y="112"/>
                    <a:pt x="174" y="112"/>
                  </a:cubicBezTo>
                  <a:cubicBezTo>
                    <a:pt x="173" y="113"/>
                    <a:pt x="173" y="113"/>
                    <a:pt x="173" y="113"/>
                  </a:cubicBezTo>
                  <a:cubicBezTo>
                    <a:pt x="173" y="113"/>
                    <a:pt x="173" y="113"/>
                    <a:pt x="173" y="113"/>
                  </a:cubicBezTo>
                  <a:cubicBezTo>
                    <a:pt x="174" y="113"/>
                    <a:pt x="174" y="113"/>
                    <a:pt x="174" y="113"/>
                  </a:cubicBezTo>
                  <a:cubicBezTo>
                    <a:pt x="174" y="114"/>
                    <a:pt x="174" y="114"/>
                    <a:pt x="174" y="114"/>
                  </a:cubicBezTo>
                  <a:cubicBezTo>
                    <a:pt x="175" y="114"/>
                    <a:pt x="175" y="114"/>
                    <a:pt x="175" y="114"/>
                  </a:cubicBezTo>
                  <a:cubicBezTo>
                    <a:pt x="175" y="113"/>
                    <a:pt x="175" y="113"/>
                    <a:pt x="175" y="113"/>
                  </a:cubicBezTo>
                  <a:cubicBezTo>
                    <a:pt x="175" y="113"/>
                    <a:pt x="175" y="113"/>
                    <a:pt x="175" y="113"/>
                  </a:cubicBezTo>
                  <a:cubicBezTo>
                    <a:pt x="175" y="113"/>
                    <a:pt x="175" y="113"/>
                    <a:pt x="175" y="113"/>
                  </a:cubicBezTo>
                  <a:cubicBezTo>
                    <a:pt x="176" y="113"/>
                    <a:pt x="176" y="113"/>
                    <a:pt x="176" y="113"/>
                  </a:cubicBezTo>
                  <a:cubicBezTo>
                    <a:pt x="176" y="113"/>
                    <a:pt x="176" y="113"/>
                    <a:pt x="176" y="113"/>
                  </a:cubicBezTo>
                  <a:cubicBezTo>
                    <a:pt x="176" y="114"/>
                    <a:pt x="176" y="114"/>
                    <a:pt x="176" y="114"/>
                  </a:cubicBezTo>
                  <a:cubicBezTo>
                    <a:pt x="175" y="115"/>
                    <a:pt x="175" y="115"/>
                    <a:pt x="175" y="115"/>
                  </a:cubicBezTo>
                  <a:cubicBezTo>
                    <a:pt x="175" y="116"/>
                    <a:pt x="175" y="116"/>
                    <a:pt x="175" y="116"/>
                  </a:cubicBezTo>
                  <a:cubicBezTo>
                    <a:pt x="175" y="116"/>
                    <a:pt x="175" y="116"/>
                    <a:pt x="175" y="116"/>
                  </a:cubicBezTo>
                  <a:cubicBezTo>
                    <a:pt x="175" y="116"/>
                    <a:pt x="175" y="116"/>
                    <a:pt x="175" y="116"/>
                  </a:cubicBezTo>
                  <a:cubicBezTo>
                    <a:pt x="174" y="116"/>
                    <a:pt x="174" y="116"/>
                    <a:pt x="174" y="116"/>
                  </a:cubicBezTo>
                  <a:cubicBezTo>
                    <a:pt x="174" y="116"/>
                    <a:pt x="174" y="116"/>
                    <a:pt x="174" y="116"/>
                  </a:cubicBezTo>
                  <a:cubicBezTo>
                    <a:pt x="176" y="117"/>
                    <a:pt x="176" y="117"/>
                    <a:pt x="176" y="117"/>
                  </a:cubicBezTo>
                  <a:cubicBezTo>
                    <a:pt x="177" y="117"/>
                    <a:pt x="177" y="117"/>
                    <a:pt x="177" y="117"/>
                  </a:cubicBezTo>
                  <a:cubicBezTo>
                    <a:pt x="178" y="117"/>
                    <a:pt x="178" y="117"/>
                    <a:pt x="178" y="117"/>
                  </a:cubicBezTo>
                  <a:cubicBezTo>
                    <a:pt x="179" y="117"/>
                    <a:pt x="179" y="117"/>
                    <a:pt x="179" y="117"/>
                  </a:cubicBezTo>
                  <a:cubicBezTo>
                    <a:pt x="180" y="117"/>
                    <a:pt x="180" y="117"/>
                    <a:pt x="180" y="117"/>
                  </a:cubicBezTo>
                  <a:cubicBezTo>
                    <a:pt x="181" y="116"/>
                    <a:pt x="181" y="116"/>
                    <a:pt x="181" y="116"/>
                  </a:cubicBezTo>
                  <a:cubicBezTo>
                    <a:pt x="181" y="117"/>
                    <a:pt x="181" y="117"/>
                    <a:pt x="181" y="117"/>
                  </a:cubicBezTo>
                  <a:cubicBezTo>
                    <a:pt x="181" y="117"/>
                    <a:pt x="181" y="117"/>
                    <a:pt x="181" y="117"/>
                  </a:cubicBezTo>
                  <a:cubicBezTo>
                    <a:pt x="182" y="117"/>
                    <a:pt x="182" y="117"/>
                    <a:pt x="182" y="117"/>
                  </a:cubicBezTo>
                  <a:cubicBezTo>
                    <a:pt x="182" y="118"/>
                    <a:pt x="182" y="118"/>
                    <a:pt x="182" y="118"/>
                  </a:cubicBezTo>
                  <a:cubicBezTo>
                    <a:pt x="183" y="118"/>
                    <a:pt x="183" y="118"/>
                    <a:pt x="183" y="118"/>
                  </a:cubicBezTo>
                  <a:cubicBezTo>
                    <a:pt x="183" y="119"/>
                    <a:pt x="183" y="119"/>
                    <a:pt x="183" y="119"/>
                  </a:cubicBezTo>
                  <a:cubicBezTo>
                    <a:pt x="184" y="119"/>
                    <a:pt x="184" y="119"/>
                    <a:pt x="184" y="119"/>
                  </a:cubicBezTo>
                  <a:cubicBezTo>
                    <a:pt x="185" y="118"/>
                    <a:pt x="185" y="118"/>
                    <a:pt x="185" y="118"/>
                  </a:cubicBezTo>
                  <a:cubicBezTo>
                    <a:pt x="185" y="118"/>
                    <a:pt x="185" y="118"/>
                    <a:pt x="185" y="118"/>
                  </a:cubicBezTo>
                  <a:cubicBezTo>
                    <a:pt x="186" y="118"/>
                    <a:pt x="186" y="118"/>
                    <a:pt x="186" y="118"/>
                  </a:cubicBezTo>
                  <a:cubicBezTo>
                    <a:pt x="186" y="119"/>
                    <a:pt x="186" y="119"/>
                    <a:pt x="186" y="119"/>
                  </a:cubicBezTo>
                  <a:cubicBezTo>
                    <a:pt x="185" y="119"/>
                    <a:pt x="185" y="119"/>
                    <a:pt x="185" y="119"/>
                  </a:cubicBezTo>
                  <a:cubicBezTo>
                    <a:pt x="184" y="119"/>
                    <a:pt x="184" y="119"/>
                    <a:pt x="184" y="119"/>
                  </a:cubicBezTo>
                  <a:cubicBezTo>
                    <a:pt x="184" y="120"/>
                    <a:pt x="184" y="120"/>
                    <a:pt x="184" y="120"/>
                  </a:cubicBezTo>
                  <a:cubicBezTo>
                    <a:pt x="186" y="120"/>
                    <a:pt x="186" y="120"/>
                    <a:pt x="186" y="120"/>
                  </a:cubicBezTo>
                  <a:cubicBezTo>
                    <a:pt x="186" y="121"/>
                    <a:pt x="186" y="121"/>
                    <a:pt x="186" y="121"/>
                  </a:cubicBezTo>
                  <a:cubicBezTo>
                    <a:pt x="186" y="121"/>
                    <a:pt x="186" y="121"/>
                    <a:pt x="186" y="121"/>
                  </a:cubicBezTo>
                  <a:cubicBezTo>
                    <a:pt x="188" y="122"/>
                    <a:pt x="188" y="122"/>
                    <a:pt x="188" y="122"/>
                  </a:cubicBezTo>
                  <a:cubicBezTo>
                    <a:pt x="189" y="121"/>
                    <a:pt x="189" y="121"/>
                    <a:pt x="189" y="121"/>
                  </a:cubicBezTo>
                  <a:cubicBezTo>
                    <a:pt x="190" y="121"/>
                    <a:pt x="190" y="121"/>
                    <a:pt x="190" y="121"/>
                  </a:cubicBezTo>
                  <a:cubicBezTo>
                    <a:pt x="190" y="121"/>
                    <a:pt x="190" y="121"/>
                    <a:pt x="190" y="121"/>
                  </a:cubicBezTo>
                  <a:cubicBezTo>
                    <a:pt x="191" y="121"/>
                    <a:pt x="191" y="121"/>
                    <a:pt x="191" y="121"/>
                  </a:cubicBezTo>
                  <a:cubicBezTo>
                    <a:pt x="192" y="120"/>
                    <a:pt x="192" y="120"/>
                    <a:pt x="192" y="120"/>
                  </a:cubicBezTo>
                  <a:cubicBezTo>
                    <a:pt x="192" y="120"/>
                    <a:pt x="192" y="120"/>
                    <a:pt x="192" y="120"/>
                  </a:cubicBezTo>
                  <a:cubicBezTo>
                    <a:pt x="192" y="121"/>
                    <a:pt x="192" y="121"/>
                    <a:pt x="192" y="121"/>
                  </a:cubicBezTo>
                  <a:cubicBezTo>
                    <a:pt x="191" y="121"/>
                    <a:pt x="191" y="121"/>
                    <a:pt x="191" y="121"/>
                  </a:cubicBezTo>
                  <a:cubicBezTo>
                    <a:pt x="191" y="123"/>
                    <a:pt x="191" y="123"/>
                    <a:pt x="191" y="123"/>
                  </a:cubicBezTo>
                  <a:cubicBezTo>
                    <a:pt x="191" y="123"/>
                    <a:pt x="191" y="123"/>
                    <a:pt x="191" y="123"/>
                  </a:cubicBezTo>
                  <a:cubicBezTo>
                    <a:pt x="190" y="124"/>
                    <a:pt x="190" y="124"/>
                    <a:pt x="190" y="124"/>
                  </a:cubicBezTo>
                  <a:cubicBezTo>
                    <a:pt x="189" y="123"/>
                    <a:pt x="189" y="123"/>
                    <a:pt x="189" y="123"/>
                  </a:cubicBezTo>
                  <a:cubicBezTo>
                    <a:pt x="189" y="123"/>
                    <a:pt x="189" y="123"/>
                    <a:pt x="189" y="123"/>
                  </a:cubicBezTo>
                  <a:cubicBezTo>
                    <a:pt x="189" y="124"/>
                    <a:pt x="189" y="124"/>
                    <a:pt x="189" y="124"/>
                  </a:cubicBezTo>
                  <a:cubicBezTo>
                    <a:pt x="190" y="125"/>
                    <a:pt x="190" y="125"/>
                    <a:pt x="190" y="125"/>
                  </a:cubicBezTo>
                  <a:cubicBezTo>
                    <a:pt x="190" y="125"/>
                    <a:pt x="190" y="125"/>
                    <a:pt x="190" y="125"/>
                  </a:cubicBezTo>
                  <a:cubicBezTo>
                    <a:pt x="191" y="125"/>
                    <a:pt x="191" y="125"/>
                    <a:pt x="191" y="125"/>
                  </a:cubicBezTo>
                  <a:cubicBezTo>
                    <a:pt x="192" y="125"/>
                    <a:pt x="192" y="125"/>
                    <a:pt x="192" y="125"/>
                  </a:cubicBezTo>
                  <a:cubicBezTo>
                    <a:pt x="191" y="126"/>
                    <a:pt x="191" y="126"/>
                    <a:pt x="191" y="126"/>
                  </a:cubicBezTo>
                  <a:cubicBezTo>
                    <a:pt x="191" y="126"/>
                    <a:pt x="191" y="126"/>
                    <a:pt x="191" y="126"/>
                  </a:cubicBezTo>
                  <a:cubicBezTo>
                    <a:pt x="191" y="126"/>
                    <a:pt x="191" y="126"/>
                    <a:pt x="191" y="126"/>
                  </a:cubicBezTo>
                  <a:cubicBezTo>
                    <a:pt x="192" y="127"/>
                    <a:pt x="192" y="127"/>
                    <a:pt x="192" y="127"/>
                  </a:cubicBezTo>
                  <a:cubicBezTo>
                    <a:pt x="192" y="127"/>
                    <a:pt x="192" y="127"/>
                    <a:pt x="192" y="127"/>
                  </a:cubicBezTo>
                  <a:cubicBezTo>
                    <a:pt x="193" y="127"/>
                    <a:pt x="193" y="127"/>
                    <a:pt x="193" y="127"/>
                  </a:cubicBezTo>
                  <a:cubicBezTo>
                    <a:pt x="194" y="126"/>
                    <a:pt x="194" y="126"/>
                    <a:pt x="194" y="126"/>
                  </a:cubicBezTo>
                  <a:cubicBezTo>
                    <a:pt x="195" y="125"/>
                    <a:pt x="195" y="125"/>
                    <a:pt x="195" y="125"/>
                  </a:cubicBezTo>
                  <a:cubicBezTo>
                    <a:pt x="194" y="126"/>
                    <a:pt x="194" y="126"/>
                    <a:pt x="194" y="126"/>
                  </a:cubicBezTo>
                  <a:cubicBezTo>
                    <a:pt x="194" y="127"/>
                    <a:pt x="194" y="127"/>
                    <a:pt x="194" y="127"/>
                  </a:cubicBezTo>
                  <a:cubicBezTo>
                    <a:pt x="194" y="127"/>
                    <a:pt x="194" y="127"/>
                    <a:pt x="194" y="127"/>
                  </a:cubicBezTo>
                  <a:cubicBezTo>
                    <a:pt x="194" y="128"/>
                    <a:pt x="194" y="128"/>
                    <a:pt x="194" y="128"/>
                  </a:cubicBezTo>
                  <a:cubicBezTo>
                    <a:pt x="193" y="128"/>
                    <a:pt x="193" y="128"/>
                    <a:pt x="193" y="128"/>
                  </a:cubicBezTo>
                  <a:cubicBezTo>
                    <a:pt x="193" y="129"/>
                    <a:pt x="193" y="129"/>
                    <a:pt x="193" y="129"/>
                  </a:cubicBezTo>
                  <a:cubicBezTo>
                    <a:pt x="194" y="129"/>
                    <a:pt x="194" y="129"/>
                    <a:pt x="194" y="129"/>
                  </a:cubicBezTo>
                  <a:cubicBezTo>
                    <a:pt x="194" y="130"/>
                    <a:pt x="194" y="130"/>
                    <a:pt x="194" y="130"/>
                  </a:cubicBezTo>
                  <a:cubicBezTo>
                    <a:pt x="194" y="131"/>
                    <a:pt x="194" y="131"/>
                    <a:pt x="194" y="131"/>
                  </a:cubicBezTo>
                  <a:cubicBezTo>
                    <a:pt x="194" y="132"/>
                    <a:pt x="194" y="132"/>
                    <a:pt x="194" y="132"/>
                  </a:cubicBezTo>
                  <a:cubicBezTo>
                    <a:pt x="195" y="132"/>
                    <a:pt x="195" y="132"/>
                    <a:pt x="195" y="132"/>
                  </a:cubicBezTo>
                  <a:cubicBezTo>
                    <a:pt x="194" y="133"/>
                    <a:pt x="194" y="133"/>
                    <a:pt x="194" y="133"/>
                  </a:cubicBezTo>
                  <a:cubicBezTo>
                    <a:pt x="195" y="133"/>
                    <a:pt x="195" y="133"/>
                    <a:pt x="195" y="133"/>
                  </a:cubicBezTo>
                  <a:cubicBezTo>
                    <a:pt x="196" y="135"/>
                    <a:pt x="196" y="135"/>
                    <a:pt x="196" y="135"/>
                  </a:cubicBezTo>
                  <a:cubicBezTo>
                    <a:pt x="196" y="135"/>
                    <a:pt x="196" y="135"/>
                    <a:pt x="196" y="135"/>
                  </a:cubicBezTo>
                  <a:cubicBezTo>
                    <a:pt x="196" y="135"/>
                    <a:pt x="196" y="135"/>
                    <a:pt x="196" y="135"/>
                  </a:cubicBezTo>
                  <a:cubicBezTo>
                    <a:pt x="197" y="135"/>
                    <a:pt x="197" y="135"/>
                    <a:pt x="197" y="135"/>
                  </a:cubicBezTo>
                  <a:cubicBezTo>
                    <a:pt x="197" y="135"/>
                    <a:pt x="197" y="135"/>
                    <a:pt x="197" y="135"/>
                  </a:cubicBezTo>
                  <a:cubicBezTo>
                    <a:pt x="198" y="135"/>
                    <a:pt x="198" y="135"/>
                    <a:pt x="198" y="135"/>
                  </a:cubicBezTo>
                  <a:cubicBezTo>
                    <a:pt x="198" y="135"/>
                    <a:pt x="198" y="135"/>
                    <a:pt x="198" y="135"/>
                  </a:cubicBezTo>
                  <a:cubicBezTo>
                    <a:pt x="198" y="135"/>
                    <a:pt x="198" y="135"/>
                    <a:pt x="198" y="135"/>
                  </a:cubicBezTo>
                  <a:cubicBezTo>
                    <a:pt x="198" y="135"/>
                    <a:pt x="198" y="135"/>
                    <a:pt x="198" y="135"/>
                  </a:cubicBezTo>
                  <a:cubicBezTo>
                    <a:pt x="199" y="135"/>
                    <a:pt x="199" y="135"/>
                    <a:pt x="199" y="135"/>
                  </a:cubicBezTo>
                  <a:cubicBezTo>
                    <a:pt x="199" y="134"/>
                    <a:pt x="199" y="134"/>
                    <a:pt x="199" y="134"/>
                  </a:cubicBezTo>
                  <a:cubicBezTo>
                    <a:pt x="199" y="133"/>
                    <a:pt x="199" y="133"/>
                    <a:pt x="199" y="133"/>
                  </a:cubicBezTo>
                  <a:cubicBezTo>
                    <a:pt x="198" y="133"/>
                    <a:pt x="198" y="133"/>
                    <a:pt x="198" y="133"/>
                  </a:cubicBezTo>
                  <a:cubicBezTo>
                    <a:pt x="198" y="134"/>
                    <a:pt x="198" y="134"/>
                    <a:pt x="198" y="134"/>
                  </a:cubicBezTo>
                  <a:cubicBezTo>
                    <a:pt x="198" y="133"/>
                    <a:pt x="198" y="133"/>
                    <a:pt x="198" y="133"/>
                  </a:cubicBezTo>
                  <a:cubicBezTo>
                    <a:pt x="198" y="133"/>
                    <a:pt x="198" y="133"/>
                    <a:pt x="198" y="133"/>
                  </a:cubicBezTo>
                  <a:cubicBezTo>
                    <a:pt x="198" y="132"/>
                    <a:pt x="198" y="132"/>
                    <a:pt x="198" y="132"/>
                  </a:cubicBezTo>
                  <a:cubicBezTo>
                    <a:pt x="198" y="131"/>
                    <a:pt x="198" y="131"/>
                    <a:pt x="198" y="131"/>
                  </a:cubicBezTo>
                  <a:cubicBezTo>
                    <a:pt x="197" y="131"/>
                    <a:pt x="197" y="131"/>
                    <a:pt x="197" y="131"/>
                  </a:cubicBezTo>
                  <a:cubicBezTo>
                    <a:pt x="197" y="131"/>
                    <a:pt x="197" y="131"/>
                    <a:pt x="197" y="131"/>
                  </a:cubicBezTo>
                  <a:cubicBezTo>
                    <a:pt x="198" y="130"/>
                    <a:pt x="198" y="130"/>
                    <a:pt x="198" y="130"/>
                  </a:cubicBezTo>
                  <a:cubicBezTo>
                    <a:pt x="198" y="130"/>
                    <a:pt x="198" y="130"/>
                    <a:pt x="198" y="130"/>
                  </a:cubicBezTo>
                  <a:cubicBezTo>
                    <a:pt x="198" y="130"/>
                    <a:pt x="198" y="130"/>
                    <a:pt x="198" y="130"/>
                  </a:cubicBezTo>
                  <a:cubicBezTo>
                    <a:pt x="198" y="130"/>
                    <a:pt x="198" y="130"/>
                    <a:pt x="198" y="130"/>
                  </a:cubicBezTo>
                  <a:cubicBezTo>
                    <a:pt x="199" y="131"/>
                    <a:pt x="199" y="131"/>
                    <a:pt x="199" y="131"/>
                  </a:cubicBezTo>
                  <a:cubicBezTo>
                    <a:pt x="199" y="130"/>
                    <a:pt x="199" y="130"/>
                    <a:pt x="199" y="130"/>
                  </a:cubicBezTo>
                  <a:cubicBezTo>
                    <a:pt x="199" y="131"/>
                    <a:pt x="199" y="131"/>
                    <a:pt x="199" y="131"/>
                  </a:cubicBezTo>
                  <a:cubicBezTo>
                    <a:pt x="200" y="131"/>
                    <a:pt x="200" y="131"/>
                    <a:pt x="200" y="131"/>
                  </a:cubicBezTo>
                  <a:cubicBezTo>
                    <a:pt x="199" y="132"/>
                    <a:pt x="199" y="132"/>
                    <a:pt x="199" y="132"/>
                  </a:cubicBezTo>
                  <a:cubicBezTo>
                    <a:pt x="200" y="133"/>
                    <a:pt x="200" y="133"/>
                    <a:pt x="200" y="133"/>
                  </a:cubicBezTo>
                  <a:cubicBezTo>
                    <a:pt x="200" y="133"/>
                    <a:pt x="200" y="133"/>
                    <a:pt x="200" y="133"/>
                  </a:cubicBezTo>
                  <a:cubicBezTo>
                    <a:pt x="201" y="132"/>
                    <a:pt x="201" y="132"/>
                    <a:pt x="201" y="132"/>
                  </a:cubicBezTo>
                  <a:cubicBezTo>
                    <a:pt x="201" y="132"/>
                    <a:pt x="201" y="132"/>
                    <a:pt x="201" y="132"/>
                  </a:cubicBezTo>
                  <a:cubicBezTo>
                    <a:pt x="201" y="133"/>
                    <a:pt x="201" y="133"/>
                    <a:pt x="201" y="133"/>
                  </a:cubicBezTo>
                  <a:cubicBezTo>
                    <a:pt x="200" y="133"/>
                    <a:pt x="200" y="133"/>
                    <a:pt x="200" y="133"/>
                  </a:cubicBezTo>
                  <a:cubicBezTo>
                    <a:pt x="200" y="134"/>
                    <a:pt x="200" y="134"/>
                    <a:pt x="200" y="134"/>
                  </a:cubicBezTo>
                  <a:cubicBezTo>
                    <a:pt x="201" y="134"/>
                    <a:pt x="201" y="134"/>
                    <a:pt x="201" y="134"/>
                  </a:cubicBezTo>
                  <a:cubicBezTo>
                    <a:pt x="200" y="135"/>
                    <a:pt x="200" y="135"/>
                    <a:pt x="200" y="135"/>
                  </a:cubicBezTo>
                  <a:cubicBezTo>
                    <a:pt x="200" y="136"/>
                    <a:pt x="200" y="136"/>
                    <a:pt x="200" y="136"/>
                  </a:cubicBezTo>
                  <a:cubicBezTo>
                    <a:pt x="201" y="136"/>
                    <a:pt x="201" y="136"/>
                    <a:pt x="201" y="136"/>
                  </a:cubicBezTo>
                  <a:cubicBezTo>
                    <a:pt x="202" y="136"/>
                    <a:pt x="202" y="136"/>
                    <a:pt x="202" y="136"/>
                  </a:cubicBezTo>
                  <a:cubicBezTo>
                    <a:pt x="202" y="135"/>
                    <a:pt x="202" y="135"/>
                    <a:pt x="202" y="135"/>
                  </a:cubicBezTo>
                  <a:cubicBezTo>
                    <a:pt x="202" y="135"/>
                    <a:pt x="202" y="135"/>
                    <a:pt x="202" y="135"/>
                  </a:cubicBezTo>
                  <a:cubicBezTo>
                    <a:pt x="202" y="136"/>
                    <a:pt x="202" y="136"/>
                    <a:pt x="202" y="136"/>
                  </a:cubicBezTo>
                  <a:cubicBezTo>
                    <a:pt x="202" y="137"/>
                    <a:pt x="202" y="137"/>
                    <a:pt x="202" y="137"/>
                  </a:cubicBezTo>
                  <a:cubicBezTo>
                    <a:pt x="203" y="137"/>
                    <a:pt x="203" y="137"/>
                    <a:pt x="203" y="137"/>
                  </a:cubicBezTo>
                  <a:cubicBezTo>
                    <a:pt x="203" y="136"/>
                    <a:pt x="203" y="136"/>
                    <a:pt x="203" y="136"/>
                  </a:cubicBezTo>
                  <a:cubicBezTo>
                    <a:pt x="204" y="135"/>
                    <a:pt x="204" y="135"/>
                    <a:pt x="204" y="135"/>
                  </a:cubicBezTo>
                  <a:cubicBezTo>
                    <a:pt x="204" y="134"/>
                    <a:pt x="204" y="134"/>
                    <a:pt x="204" y="134"/>
                  </a:cubicBezTo>
                  <a:cubicBezTo>
                    <a:pt x="204" y="132"/>
                    <a:pt x="204" y="132"/>
                    <a:pt x="204" y="132"/>
                  </a:cubicBezTo>
                  <a:cubicBezTo>
                    <a:pt x="205" y="131"/>
                    <a:pt x="205" y="131"/>
                    <a:pt x="205" y="131"/>
                  </a:cubicBezTo>
                  <a:cubicBezTo>
                    <a:pt x="205" y="129"/>
                    <a:pt x="205" y="129"/>
                    <a:pt x="205" y="129"/>
                  </a:cubicBezTo>
                  <a:cubicBezTo>
                    <a:pt x="204" y="128"/>
                    <a:pt x="204" y="128"/>
                    <a:pt x="204" y="128"/>
                  </a:cubicBezTo>
                  <a:cubicBezTo>
                    <a:pt x="204" y="127"/>
                    <a:pt x="204" y="127"/>
                    <a:pt x="204" y="127"/>
                  </a:cubicBezTo>
                  <a:cubicBezTo>
                    <a:pt x="204" y="127"/>
                    <a:pt x="204" y="127"/>
                    <a:pt x="204" y="127"/>
                  </a:cubicBezTo>
                  <a:cubicBezTo>
                    <a:pt x="205" y="127"/>
                    <a:pt x="205" y="127"/>
                    <a:pt x="205" y="127"/>
                  </a:cubicBezTo>
                  <a:cubicBezTo>
                    <a:pt x="205" y="128"/>
                    <a:pt x="205" y="128"/>
                    <a:pt x="205" y="128"/>
                  </a:cubicBezTo>
                  <a:cubicBezTo>
                    <a:pt x="205" y="128"/>
                    <a:pt x="205" y="128"/>
                    <a:pt x="205" y="128"/>
                  </a:cubicBezTo>
                  <a:cubicBezTo>
                    <a:pt x="206" y="127"/>
                    <a:pt x="206" y="127"/>
                    <a:pt x="206" y="127"/>
                  </a:cubicBezTo>
                  <a:cubicBezTo>
                    <a:pt x="207" y="127"/>
                    <a:pt x="207" y="127"/>
                    <a:pt x="207" y="127"/>
                  </a:cubicBezTo>
                  <a:cubicBezTo>
                    <a:pt x="206" y="128"/>
                    <a:pt x="206" y="128"/>
                    <a:pt x="206" y="128"/>
                  </a:cubicBezTo>
                  <a:cubicBezTo>
                    <a:pt x="206" y="129"/>
                    <a:pt x="206" y="129"/>
                    <a:pt x="206" y="129"/>
                  </a:cubicBezTo>
                  <a:cubicBezTo>
                    <a:pt x="206" y="130"/>
                    <a:pt x="206" y="130"/>
                    <a:pt x="206" y="130"/>
                  </a:cubicBezTo>
                  <a:cubicBezTo>
                    <a:pt x="205" y="132"/>
                    <a:pt x="205" y="132"/>
                    <a:pt x="205" y="132"/>
                  </a:cubicBezTo>
                  <a:cubicBezTo>
                    <a:pt x="205" y="133"/>
                    <a:pt x="205" y="133"/>
                    <a:pt x="205" y="133"/>
                  </a:cubicBezTo>
                  <a:cubicBezTo>
                    <a:pt x="205" y="133"/>
                    <a:pt x="205" y="133"/>
                    <a:pt x="205" y="133"/>
                  </a:cubicBezTo>
                  <a:cubicBezTo>
                    <a:pt x="205" y="134"/>
                    <a:pt x="205" y="134"/>
                    <a:pt x="205" y="134"/>
                  </a:cubicBezTo>
                  <a:cubicBezTo>
                    <a:pt x="205" y="135"/>
                    <a:pt x="205" y="135"/>
                    <a:pt x="205" y="135"/>
                  </a:cubicBezTo>
                  <a:cubicBezTo>
                    <a:pt x="205" y="136"/>
                    <a:pt x="205" y="136"/>
                    <a:pt x="205" y="136"/>
                  </a:cubicBezTo>
                  <a:cubicBezTo>
                    <a:pt x="205" y="136"/>
                    <a:pt x="205" y="136"/>
                    <a:pt x="205" y="136"/>
                  </a:cubicBezTo>
                  <a:cubicBezTo>
                    <a:pt x="206" y="137"/>
                    <a:pt x="206" y="137"/>
                    <a:pt x="206" y="137"/>
                  </a:cubicBezTo>
                  <a:cubicBezTo>
                    <a:pt x="206" y="138"/>
                    <a:pt x="206" y="138"/>
                    <a:pt x="206" y="138"/>
                  </a:cubicBezTo>
                  <a:cubicBezTo>
                    <a:pt x="206" y="138"/>
                    <a:pt x="206" y="138"/>
                    <a:pt x="206" y="138"/>
                  </a:cubicBezTo>
                  <a:cubicBezTo>
                    <a:pt x="207" y="139"/>
                    <a:pt x="207" y="139"/>
                    <a:pt x="207" y="139"/>
                  </a:cubicBezTo>
                  <a:cubicBezTo>
                    <a:pt x="207" y="139"/>
                    <a:pt x="207" y="139"/>
                    <a:pt x="207" y="139"/>
                  </a:cubicBezTo>
                  <a:cubicBezTo>
                    <a:pt x="208" y="139"/>
                    <a:pt x="208" y="139"/>
                    <a:pt x="208" y="139"/>
                  </a:cubicBezTo>
                  <a:cubicBezTo>
                    <a:pt x="208" y="139"/>
                    <a:pt x="208" y="139"/>
                    <a:pt x="208" y="139"/>
                  </a:cubicBezTo>
                  <a:cubicBezTo>
                    <a:pt x="209" y="139"/>
                    <a:pt x="209" y="139"/>
                    <a:pt x="209" y="139"/>
                  </a:cubicBezTo>
                  <a:cubicBezTo>
                    <a:pt x="210" y="139"/>
                    <a:pt x="210" y="139"/>
                    <a:pt x="210" y="139"/>
                  </a:cubicBezTo>
                  <a:cubicBezTo>
                    <a:pt x="210" y="139"/>
                    <a:pt x="210" y="139"/>
                    <a:pt x="210" y="139"/>
                  </a:cubicBezTo>
                  <a:cubicBezTo>
                    <a:pt x="209" y="140"/>
                    <a:pt x="209" y="140"/>
                    <a:pt x="209" y="140"/>
                  </a:cubicBezTo>
                  <a:cubicBezTo>
                    <a:pt x="208" y="140"/>
                    <a:pt x="208" y="140"/>
                    <a:pt x="208" y="140"/>
                  </a:cubicBezTo>
                  <a:cubicBezTo>
                    <a:pt x="208" y="140"/>
                    <a:pt x="208" y="140"/>
                    <a:pt x="208" y="140"/>
                  </a:cubicBezTo>
                  <a:cubicBezTo>
                    <a:pt x="209" y="141"/>
                    <a:pt x="209" y="141"/>
                    <a:pt x="209" y="141"/>
                  </a:cubicBezTo>
                  <a:cubicBezTo>
                    <a:pt x="208" y="141"/>
                    <a:pt x="208" y="141"/>
                    <a:pt x="208" y="141"/>
                  </a:cubicBezTo>
                  <a:cubicBezTo>
                    <a:pt x="208" y="141"/>
                    <a:pt x="208" y="141"/>
                    <a:pt x="208" y="141"/>
                  </a:cubicBezTo>
                  <a:cubicBezTo>
                    <a:pt x="208" y="142"/>
                    <a:pt x="208" y="142"/>
                    <a:pt x="208" y="142"/>
                  </a:cubicBezTo>
                  <a:cubicBezTo>
                    <a:pt x="208" y="143"/>
                    <a:pt x="208" y="143"/>
                    <a:pt x="208" y="143"/>
                  </a:cubicBezTo>
                  <a:cubicBezTo>
                    <a:pt x="208" y="143"/>
                    <a:pt x="208" y="143"/>
                    <a:pt x="208" y="143"/>
                  </a:cubicBezTo>
                  <a:cubicBezTo>
                    <a:pt x="208" y="143"/>
                    <a:pt x="208" y="143"/>
                    <a:pt x="208" y="143"/>
                  </a:cubicBezTo>
                  <a:cubicBezTo>
                    <a:pt x="207" y="143"/>
                    <a:pt x="207" y="143"/>
                    <a:pt x="207" y="143"/>
                  </a:cubicBezTo>
                  <a:cubicBezTo>
                    <a:pt x="207" y="142"/>
                    <a:pt x="207" y="142"/>
                    <a:pt x="207" y="142"/>
                  </a:cubicBezTo>
                  <a:cubicBezTo>
                    <a:pt x="207" y="143"/>
                    <a:pt x="207" y="143"/>
                    <a:pt x="207" y="143"/>
                  </a:cubicBezTo>
                  <a:cubicBezTo>
                    <a:pt x="207" y="143"/>
                    <a:pt x="207" y="143"/>
                    <a:pt x="207" y="143"/>
                  </a:cubicBezTo>
                  <a:cubicBezTo>
                    <a:pt x="207" y="144"/>
                    <a:pt x="207" y="144"/>
                    <a:pt x="207" y="144"/>
                  </a:cubicBezTo>
                  <a:cubicBezTo>
                    <a:pt x="207" y="145"/>
                    <a:pt x="207" y="145"/>
                    <a:pt x="207" y="145"/>
                  </a:cubicBezTo>
                  <a:cubicBezTo>
                    <a:pt x="207" y="145"/>
                    <a:pt x="207" y="145"/>
                    <a:pt x="207" y="145"/>
                  </a:cubicBezTo>
                  <a:cubicBezTo>
                    <a:pt x="207" y="145"/>
                    <a:pt x="207" y="145"/>
                    <a:pt x="207" y="145"/>
                  </a:cubicBezTo>
                  <a:cubicBezTo>
                    <a:pt x="206" y="145"/>
                    <a:pt x="206" y="145"/>
                    <a:pt x="206" y="145"/>
                  </a:cubicBezTo>
                  <a:cubicBezTo>
                    <a:pt x="206" y="146"/>
                    <a:pt x="206" y="146"/>
                    <a:pt x="206" y="146"/>
                  </a:cubicBezTo>
                  <a:cubicBezTo>
                    <a:pt x="206" y="146"/>
                    <a:pt x="206" y="146"/>
                    <a:pt x="206" y="146"/>
                  </a:cubicBezTo>
                  <a:cubicBezTo>
                    <a:pt x="206" y="146"/>
                    <a:pt x="206" y="146"/>
                    <a:pt x="206" y="146"/>
                  </a:cubicBezTo>
                  <a:cubicBezTo>
                    <a:pt x="207" y="146"/>
                    <a:pt x="207" y="146"/>
                    <a:pt x="207" y="146"/>
                  </a:cubicBezTo>
                  <a:cubicBezTo>
                    <a:pt x="207" y="147"/>
                    <a:pt x="207" y="147"/>
                    <a:pt x="207" y="147"/>
                  </a:cubicBezTo>
                  <a:cubicBezTo>
                    <a:pt x="208" y="147"/>
                    <a:pt x="208" y="147"/>
                    <a:pt x="208" y="147"/>
                  </a:cubicBezTo>
                  <a:cubicBezTo>
                    <a:pt x="208" y="147"/>
                    <a:pt x="208" y="147"/>
                    <a:pt x="208" y="147"/>
                  </a:cubicBezTo>
                  <a:cubicBezTo>
                    <a:pt x="209" y="148"/>
                    <a:pt x="209" y="148"/>
                    <a:pt x="209" y="148"/>
                  </a:cubicBezTo>
                  <a:cubicBezTo>
                    <a:pt x="209" y="148"/>
                    <a:pt x="209" y="148"/>
                    <a:pt x="209" y="148"/>
                  </a:cubicBezTo>
                  <a:cubicBezTo>
                    <a:pt x="208" y="148"/>
                    <a:pt x="208" y="148"/>
                    <a:pt x="208" y="148"/>
                  </a:cubicBezTo>
                  <a:cubicBezTo>
                    <a:pt x="208" y="148"/>
                    <a:pt x="208" y="148"/>
                    <a:pt x="208" y="148"/>
                  </a:cubicBezTo>
                  <a:cubicBezTo>
                    <a:pt x="208" y="149"/>
                    <a:pt x="208" y="149"/>
                    <a:pt x="208" y="149"/>
                  </a:cubicBezTo>
                  <a:cubicBezTo>
                    <a:pt x="208" y="149"/>
                    <a:pt x="208" y="149"/>
                    <a:pt x="208" y="149"/>
                  </a:cubicBezTo>
                  <a:cubicBezTo>
                    <a:pt x="209" y="150"/>
                    <a:pt x="209" y="150"/>
                    <a:pt x="209" y="150"/>
                  </a:cubicBezTo>
                  <a:cubicBezTo>
                    <a:pt x="209" y="150"/>
                    <a:pt x="209" y="150"/>
                    <a:pt x="209" y="150"/>
                  </a:cubicBezTo>
                  <a:cubicBezTo>
                    <a:pt x="210" y="150"/>
                    <a:pt x="210" y="150"/>
                    <a:pt x="210" y="150"/>
                  </a:cubicBezTo>
                  <a:cubicBezTo>
                    <a:pt x="209" y="150"/>
                    <a:pt x="209" y="150"/>
                    <a:pt x="209" y="150"/>
                  </a:cubicBezTo>
                  <a:cubicBezTo>
                    <a:pt x="209" y="150"/>
                    <a:pt x="209" y="150"/>
                    <a:pt x="209" y="150"/>
                  </a:cubicBezTo>
                  <a:cubicBezTo>
                    <a:pt x="208" y="151"/>
                    <a:pt x="208" y="151"/>
                    <a:pt x="208" y="151"/>
                  </a:cubicBezTo>
                  <a:cubicBezTo>
                    <a:pt x="208" y="152"/>
                    <a:pt x="208" y="152"/>
                    <a:pt x="208" y="152"/>
                  </a:cubicBezTo>
                  <a:cubicBezTo>
                    <a:pt x="209" y="153"/>
                    <a:pt x="209" y="153"/>
                    <a:pt x="209" y="153"/>
                  </a:cubicBezTo>
                  <a:cubicBezTo>
                    <a:pt x="210" y="154"/>
                    <a:pt x="210" y="154"/>
                    <a:pt x="210" y="154"/>
                  </a:cubicBezTo>
                  <a:cubicBezTo>
                    <a:pt x="211" y="154"/>
                    <a:pt x="211" y="154"/>
                    <a:pt x="211" y="154"/>
                  </a:cubicBezTo>
                  <a:cubicBezTo>
                    <a:pt x="211" y="154"/>
                    <a:pt x="211" y="154"/>
                    <a:pt x="211" y="154"/>
                  </a:cubicBezTo>
                  <a:cubicBezTo>
                    <a:pt x="210" y="154"/>
                    <a:pt x="210" y="154"/>
                    <a:pt x="210" y="154"/>
                  </a:cubicBezTo>
                  <a:cubicBezTo>
                    <a:pt x="209" y="154"/>
                    <a:pt x="209" y="154"/>
                    <a:pt x="209" y="154"/>
                  </a:cubicBezTo>
                  <a:cubicBezTo>
                    <a:pt x="209" y="154"/>
                    <a:pt x="209" y="154"/>
                    <a:pt x="209" y="154"/>
                  </a:cubicBezTo>
                  <a:cubicBezTo>
                    <a:pt x="208" y="155"/>
                    <a:pt x="208" y="155"/>
                    <a:pt x="208" y="155"/>
                  </a:cubicBezTo>
                  <a:cubicBezTo>
                    <a:pt x="207" y="156"/>
                    <a:pt x="207" y="156"/>
                    <a:pt x="207" y="156"/>
                  </a:cubicBezTo>
                  <a:cubicBezTo>
                    <a:pt x="206" y="157"/>
                    <a:pt x="206" y="157"/>
                    <a:pt x="206" y="157"/>
                  </a:cubicBezTo>
                  <a:cubicBezTo>
                    <a:pt x="206" y="158"/>
                    <a:pt x="206" y="158"/>
                    <a:pt x="206" y="158"/>
                  </a:cubicBezTo>
                  <a:cubicBezTo>
                    <a:pt x="206" y="159"/>
                    <a:pt x="206" y="159"/>
                    <a:pt x="206" y="159"/>
                  </a:cubicBezTo>
                  <a:cubicBezTo>
                    <a:pt x="207" y="158"/>
                    <a:pt x="207" y="158"/>
                    <a:pt x="207" y="158"/>
                  </a:cubicBezTo>
                  <a:cubicBezTo>
                    <a:pt x="208" y="157"/>
                    <a:pt x="208" y="157"/>
                    <a:pt x="208" y="157"/>
                  </a:cubicBezTo>
                  <a:cubicBezTo>
                    <a:pt x="208" y="157"/>
                    <a:pt x="208" y="157"/>
                    <a:pt x="208" y="157"/>
                  </a:cubicBezTo>
                  <a:cubicBezTo>
                    <a:pt x="208" y="156"/>
                    <a:pt x="208" y="156"/>
                    <a:pt x="208" y="156"/>
                  </a:cubicBezTo>
                  <a:cubicBezTo>
                    <a:pt x="210" y="155"/>
                    <a:pt x="210" y="155"/>
                    <a:pt x="210" y="155"/>
                  </a:cubicBezTo>
                  <a:cubicBezTo>
                    <a:pt x="210" y="156"/>
                    <a:pt x="210" y="156"/>
                    <a:pt x="210" y="156"/>
                  </a:cubicBezTo>
                  <a:cubicBezTo>
                    <a:pt x="210" y="156"/>
                    <a:pt x="210" y="156"/>
                    <a:pt x="210" y="156"/>
                  </a:cubicBezTo>
                  <a:cubicBezTo>
                    <a:pt x="211" y="156"/>
                    <a:pt x="211" y="156"/>
                    <a:pt x="211" y="156"/>
                  </a:cubicBezTo>
                  <a:cubicBezTo>
                    <a:pt x="211" y="156"/>
                    <a:pt x="211" y="156"/>
                    <a:pt x="211" y="156"/>
                  </a:cubicBezTo>
                  <a:cubicBezTo>
                    <a:pt x="211" y="157"/>
                    <a:pt x="211" y="157"/>
                    <a:pt x="211" y="157"/>
                  </a:cubicBezTo>
                  <a:cubicBezTo>
                    <a:pt x="212" y="157"/>
                    <a:pt x="212" y="157"/>
                    <a:pt x="212" y="157"/>
                  </a:cubicBezTo>
                  <a:cubicBezTo>
                    <a:pt x="212" y="157"/>
                    <a:pt x="212" y="157"/>
                    <a:pt x="212" y="157"/>
                  </a:cubicBezTo>
                  <a:cubicBezTo>
                    <a:pt x="211" y="158"/>
                    <a:pt x="211" y="158"/>
                    <a:pt x="211" y="158"/>
                  </a:cubicBezTo>
                  <a:cubicBezTo>
                    <a:pt x="211" y="158"/>
                    <a:pt x="211" y="158"/>
                    <a:pt x="211" y="158"/>
                  </a:cubicBezTo>
                  <a:cubicBezTo>
                    <a:pt x="211" y="159"/>
                    <a:pt x="211" y="159"/>
                    <a:pt x="211" y="159"/>
                  </a:cubicBezTo>
                  <a:cubicBezTo>
                    <a:pt x="211" y="160"/>
                    <a:pt x="211" y="160"/>
                    <a:pt x="211" y="160"/>
                  </a:cubicBezTo>
                  <a:cubicBezTo>
                    <a:pt x="210" y="160"/>
                    <a:pt x="210" y="160"/>
                    <a:pt x="210" y="160"/>
                  </a:cubicBezTo>
                  <a:cubicBezTo>
                    <a:pt x="211" y="161"/>
                    <a:pt x="211" y="161"/>
                    <a:pt x="211" y="161"/>
                  </a:cubicBezTo>
                  <a:cubicBezTo>
                    <a:pt x="211" y="161"/>
                    <a:pt x="211" y="161"/>
                    <a:pt x="211" y="161"/>
                  </a:cubicBezTo>
                  <a:cubicBezTo>
                    <a:pt x="210" y="161"/>
                    <a:pt x="210" y="161"/>
                    <a:pt x="210" y="161"/>
                  </a:cubicBezTo>
                  <a:cubicBezTo>
                    <a:pt x="209" y="161"/>
                    <a:pt x="209" y="161"/>
                    <a:pt x="209" y="161"/>
                  </a:cubicBezTo>
                  <a:cubicBezTo>
                    <a:pt x="209" y="162"/>
                    <a:pt x="209" y="162"/>
                    <a:pt x="209" y="162"/>
                  </a:cubicBezTo>
                  <a:cubicBezTo>
                    <a:pt x="209" y="162"/>
                    <a:pt x="209" y="162"/>
                    <a:pt x="209" y="162"/>
                  </a:cubicBezTo>
                  <a:cubicBezTo>
                    <a:pt x="209" y="162"/>
                    <a:pt x="209" y="162"/>
                    <a:pt x="209" y="162"/>
                  </a:cubicBezTo>
                  <a:cubicBezTo>
                    <a:pt x="210" y="162"/>
                    <a:pt x="210" y="162"/>
                    <a:pt x="210" y="162"/>
                  </a:cubicBezTo>
                  <a:cubicBezTo>
                    <a:pt x="211" y="162"/>
                    <a:pt x="211" y="162"/>
                    <a:pt x="211" y="162"/>
                  </a:cubicBezTo>
                  <a:cubicBezTo>
                    <a:pt x="211" y="162"/>
                    <a:pt x="211" y="162"/>
                    <a:pt x="211" y="162"/>
                  </a:cubicBezTo>
                  <a:cubicBezTo>
                    <a:pt x="210" y="163"/>
                    <a:pt x="210" y="163"/>
                    <a:pt x="210" y="163"/>
                  </a:cubicBezTo>
                  <a:cubicBezTo>
                    <a:pt x="209" y="163"/>
                    <a:pt x="209" y="163"/>
                    <a:pt x="209" y="163"/>
                  </a:cubicBezTo>
                  <a:cubicBezTo>
                    <a:pt x="209" y="163"/>
                    <a:pt x="209" y="163"/>
                    <a:pt x="209" y="163"/>
                  </a:cubicBezTo>
                  <a:cubicBezTo>
                    <a:pt x="209" y="163"/>
                    <a:pt x="209" y="163"/>
                    <a:pt x="209" y="163"/>
                  </a:cubicBezTo>
                  <a:cubicBezTo>
                    <a:pt x="208" y="164"/>
                    <a:pt x="208" y="164"/>
                    <a:pt x="208" y="164"/>
                  </a:cubicBezTo>
                  <a:cubicBezTo>
                    <a:pt x="209" y="165"/>
                    <a:pt x="209" y="165"/>
                    <a:pt x="209" y="165"/>
                  </a:cubicBezTo>
                  <a:cubicBezTo>
                    <a:pt x="209" y="165"/>
                    <a:pt x="209" y="165"/>
                    <a:pt x="209" y="165"/>
                  </a:cubicBezTo>
                  <a:cubicBezTo>
                    <a:pt x="209" y="164"/>
                    <a:pt x="209" y="164"/>
                    <a:pt x="209" y="164"/>
                  </a:cubicBezTo>
                  <a:cubicBezTo>
                    <a:pt x="210" y="164"/>
                    <a:pt x="210" y="164"/>
                    <a:pt x="210" y="164"/>
                  </a:cubicBezTo>
                  <a:cubicBezTo>
                    <a:pt x="211" y="164"/>
                    <a:pt x="211" y="164"/>
                    <a:pt x="211" y="164"/>
                  </a:cubicBezTo>
                  <a:cubicBezTo>
                    <a:pt x="212" y="163"/>
                    <a:pt x="212" y="163"/>
                    <a:pt x="212" y="163"/>
                  </a:cubicBezTo>
                  <a:cubicBezTo>
                    <a:pt x="213" y="161"/>
                    <a:pt x="213" y="161"/>
                    <a:pt x="213" y="161"/>
                  </a:cubicBezTo>
                  <a:cubicBezTo>
                    <a:pt x="213" y="160"/>
                    <a:pt x="213" y="160"/>
                    <a:pt x="213" y="160"/>
                  </a:cubicBezTo>
                  <a:cubicBezTo>
                    <a:pt x="214" y="158"/>
                    <a:pt x="214" y="158"/>
                    <a:pt x="214" y="158"/>
                  </a:cubicBezTo>
                  <a:cubicBezTo>
                    <a:pt x="215" y="158"/>
                    <a:pt x="215" y="158"/>
                    <a:pt x="215" y="158"/>
                  </a:cubicBezTo>
                  <a:cubicBezTo>
                    <a:pt x="215" y="158"/>
                    <a:pt x="215" y="158"/>
                    <a:pt x="215" y="158"/>
                  </a:cubicBezTo>
                  <a:close/>
                  <a:moveTo>
                    <a:pt x="201" y="162"/>
                  </a:moveTo>
                  <a:cubicBezTo>
                    <a:pt x="201" y="162"/>
                    <a:pt x="201" y="162"/>
                    <a:pt x="201" y="162"/>
                  </a:cubicBezTo>
                  <a:cubicBezTo>
                    <a:pt x="201" y="161"/>
                    <a:pt x="201" y="161"/>
                    <a:pt x="201" y="161"/>
                  </a:cubicBezTo>
                  <a:cubicBezTo>
                    <a:pt x="202" y="162"/>
                    <a:pt x="202" y="162"/>
                    <a:pt x="202" y="162"/>
                  </a:cubicBezTo>
                  <a:cubicBezTo>
                    <a:pt x="201" y="162"/>
                    <a:pt x="201" y="162"/>
                    <a:pt x="201" y="162"/>
                  </a:cubicBezTo>
                  <a:close/>
                  <a:moveTo>
                    <a:pt x="206" y="163"/>
                  </a:moveTo>
                  <a:cubicBezTo>
                    <a:pt x="207" y="163"/>
                    <a:pt x="207" y="163"/>
                    <a:pt x="207" y="163"/>
                  </a:cubicBezTo>
                  <a:cubicBezTo>
                    <a:pt x="208" y="163"/>
                    <a:pt x="208" y="163"/>
                    <a:pt x="208" y="163"/>
                  </a:cubicBezTo>
                  <a:cubicBezTo>
                    <a:pt x="207" y="164"/>
                    <a:pt x="207" y="164"/>
                    <a:pt x="207" y="164"/>
                  </a:cubicBezTo>
                  <a:cubicBezTo>
                    <a:pt x="206" y="163"/>
                    <a:pt x="206" y="163"/>
                    <a:pt x="206" y="163"/>
                  </a:cubicBezTo>
                  <a:close/>
                  <a:moveTo>
                    <a:pt x="207" y="161"/>
                  </a:moveTo>
                  <a:cubicBezTo>
                    <a:pt x="207" y="161"/>
                    <a:pt x="207" y="161"/>
                    <a:pt x="207" y="161"/>
                  </a:cubicBezTo>
                  <a:cubicBezTo>
                    <a:pt x="208" y="162"/>
                    <a:pt x="208" y="162"/>
                    <a:pt x="208" y="162"/>
                  </a:cubicBezTo>
                  <a:cubicBezTo>
                    <a:pt x="207" y="163"/>
                    <a:pt x="207" y="163"/>
                    <a:pt x="207" y="163"/>
                  </a:cubicBezTo>
                  <a:cubicBezTo>
                    <a:pt x="206" y="162"/>
                    <a:pt x="206" y="162"/>
                    <a:pt x="206" y="162"/>
                  </a:cubicBezTo>
                  <a:cubicBezTo>
                    <a:pt x="207" y="162"/>
                    <a:pt x="207" y="162"/>
                    <a:pt x="207" y="162"/>
                  </a:cubicBezTo>
                  <a:cubicBezTo>
                    <a:pt x="207" y="161"/>
                    <a:pt x="207" y="161"/>
                    <a:pt x="207" y="161"/>
                  </a:cubicBezTo>
                  <a:close/>
                  <a:moveTo>
                    <a:pt x="206" y="160"/>
                  </a:moveTo>
                  <a:cubicBezTo>
                    <a:pt x="207" y="160"/>
                    <a:pt x="207" y="160"/>
                    <a:pt x="207" y="160"/>
                  </a:cubicBezTo>
                  <a:cubicBezTo>
                    <a:pt x="206" y="161"/>
                    <a:pt x="206" y="161"/>
                    <a:pt x="206" y="161"/>
                  </a:cubicBezTo>
                  <a:cubicBezTo>
                    <a:pt x="206" y="160"/>
                    <a:pt x="206" y="160"/>
                    <a:pt x="206" y="160"/>
                  </a:cubicBezTo>
                  <a:cubicBezTo>
                    <a:pt x="206" y="160"/>
                    <a:pt x="206" y="160"/>
                    <a:pt x="206" y="160"/>
                  </a:cubicBezTo>
                  <a:cubicBezTo>
                    <a:pt x="206" y="160"/>
                    <a:pt x="206" y="160"/>
                    <a:pt x="206" y="160"/>
                  </a:cubicBezTo>
                  <a:close/>
                  <a:moveTo>
                    <a:pt x="207" y="159"/>
                  </a:moveTo>
                  <a:cubicBezTo>
                    <a:pt x="208" y="159"/>
                    <a:pt x="208" y="159"/>
                    <a:pt x="208" y="159"/>
                  </a:cubicBezTo>
                  <a:cubicBezTo>
                    <a:pt x="208" y="158"/>
                    <a:pt x="208" y="158"/>
                    <a:pt x="208" y="158"/>
                  </a:cubicBezTo>
                  <a:cubicBezTo>
                    <a:pt x="208" y="157"/>
                    <a:pt x="208" y="157"/>
                    <a:pt x="208" y="157"/>
                  </a:cubicBezTo>
                  <a:cubicBezTo>
                    <a:pt x="209" y="157"/>
                    <a:pt x="209" y="157"/>
                    <a:pt x="209" y="157"/>
                  </a:cubicBezTo>
                  <a:cubicBezTo>
                    <a:pt x="209" y="157"/>
                    <a:pt x="209" y="157"/>
                    <a:pt x="209" y="157"/>
                  </a:cubicBezTo>
                  <a:cubicBezTo>
                    <a:pt x="210" y="156"/>
                    <a:pt x="210" y="156"/>
                    <a:pt x="210" y="156"/>
                  </a:cubicBezTo>
                  <a:cubicBezTo>
                    <a:pt x="211" y="157"/>
                    <a:pt x="211" y="157"/>
                    <a:pt x="211" y="157"/>
                  </a:cubicBezTo>
                  <a:cubicBezTo>
                    <a:pt x="210" y="158"/>
                    <a:pt x="210" y="158"/>
                    <a:pt x="210" y="158"/>
                  </a:cubicBezTo>
                  <a:cubicBezTo>
                    <a:pt x="211" y="159"/>
                    <a:pt x="211" y="159"/>
                    <a:pt x="211" y="159"/>
                  </a:cubicBezTo>
                  <a:cubicBezTo>
                    <a:pt x="209" y="160"/>
                    <a:pt x="209" y="160"/>
                    <a:pt x="209" y="160"/>
                  </a:cubicBezTo>
                  <a:cubicBezTo>
                    <a:pt x="208" y="161"/>
                    <a:pt x="208" y="161"/>
                    <a:pt x="208" y="161"/>
                  </a:cubicBezTo>
                  <a:cubicBezTo>
                    <a:pt x="208" y="161"/>
                    <a:pt x="208" y="161"/>
                    <a:pt x="208" y="161"/>
                  </a:cubicBezTo>
                  <a:cubicBezTo>
                    <a:pt x="208" y="160"/>
                    <a:pt x="208" y="160"/>
                    <a:pt x="208" y="160"/>
                  </a:cubicBezTo>
                  <a:cubicBezTo>
                    <a:pt x="209" y="159"/>
                    <a:pt x="209" y="159"/>
                    <a:pt x="209" y="159"/>
                  </a:cubicBezTo>
                  <a:cubicBezTo>
                    <a:pt x="209" y="159"/>
                    <a:pt x="209" y="159"/>
                    <a:pt x="209" y="159"/>
                  </a:cubicBezTo>
                  <a:cubicBezTo>
                    <a:pt x="208" y="160"/>
                    <a:pt x="208" y="160"/>
                    <a:pt x="208" y="160"/>
                  </a:cubicBezTo>
                  <a:cubicBezTo>
                    <a:pt x="207" y="159"/>
                    <a:pt x="207" y="159"/>
                    <a:pt x="207" y="159"/>
                  </a:cubicBezTo>
                  <a:close/>
                  <a:moveTo>
                    <a:pt x="199" y="162"/>
                  </a:moveTo>
                  <a:cubicBezTo>
                    <a:pt x="200" y="162"/>
                    <a:pt x="200" y="162"/>
                    <a:pt x="200" y="162"/>
                  </a:cubicBezTo>
                  <a:cubicBezTo>
                    <a:pt x="200" y="162"/>
                    <a:pt x="200" y="162"/>
                    <a:pt x="200" y="162"/>
                  </a:cubicBezTo>
                  <a:cubicBezTo>
                    <a:pt x="200" y="163"/>
                    <a:pt x="200" y="163"/>
                    <a:pt x="200" y="163"/>
                  </a:cubicBezTo>
                  <a:cubicBezTo>
                    <a:pt x="201" y="164"/>
                    <a:pt x="201" y="164"/>
                    <a:pt x="201" y="164"/>
                  </a:cubicBezTo>
                  <a:cubicBezTo>
                    <a:pt x="200" y="165"/>
                    <a:pt x="200" y="165"/>
                    <a:pt x="200" y="165"/>
                  </a:cubicBezTo>
                  <a:cubicBezTo>
                    <a:pt x="200" y="164"/>
                    <a:pt x="200" y="164"/>
                    <a:pt x="200" y="164"/>
                  </a:cubicBezTo>
                  <a:cubicBezTo>
                    <a:pt x="200" y="163"/>
                    <a:pt x="200" y="163"/>
                    <a:pt x="200" y="163"/>
                  </a:cubicBezTo>
                  <a:cubicBezTo>
                    <a:pt x="199" y="162"/>
                    <a:pt x="199" y="162"/>
                    <a:pt x="199" y="162"/>
                  </a:cubicBezTo>
                  <a:cubicBezTo>
                    <a:pt x="199" y="162"/>
                    <a:pt x="199" y="162"/>
                    <a:pt x="199" y="162"/>
                  </a:cubicBezTo>
                  <a:close/>
                  <a:moveTo>
                    <a:pt x="200" y="161"/>
                  </a:moveTo>
                  <a:cubicBezTo>
                    <a:pt x="200" y="161"/>
                    <a:pt x="200" y="161"/>
                    <a:pt x="200" y="161"/>
                  </a:cubicBezTo>
                  <a:cubicBezTo>
                    <a:pt x="200" y="161"/>
                    <a:pt x="200" y="161"/>
                    <a:pt x="200" y="161"/>
                  </a:cubicBezTo>
                  <a:cubicBezTo>
                    <a:pt x="201" y="161"/>
                    <a:pt x="201" y="161"/>
                    <a:pt x="201" y="161"/>
                  </a:cubicBezTo>
                  <a:cubicBezTo>
                    <a:pt x="200" y="162"/>
                    <a:pt x="200" y="162"/>
                    <a:pt x="200" y="162"/>
                  </a:cubicBezTo>
                  <a:cubicBezTo>
                    <a:pt x="200" y="161"/>
                    <a:pt x="200" y="161"/>
                    <a:pt x="200" y="161"/>
                  </a:cubicBezTo>
                  <a:close/>
                  <a:moveTo>
                    <a:pt x="199" y="160"/>
                  </a:moveTo>
                  <a:cubicBezTo>
                    <a:pt x="200" y="159"/>
                    <a:pt x="200" y="159"/>
                    <a:pt x="200" y="159"/>
                  </a:cubicBezTo>
                  <a:cubicBezTo>
                    <a:pt x="200" y="160"/>
                    <a:pt x="200" y="160"/>
                    <a:pt x="200" y="160"/>
                  </a:cubicBezTo>
                  <a:cubicBezTo>
                    <a:pt x="199" y="160"/>
                    <a:pt x="199" y="160"/>
                    <a:pt x="199" y="160"/>
                  </a:cubicBezTo>
                  <a:close/>
                  <a:moveTo>
                    <a:pt x="199" y="159"/>
                  </a:moveTo>
                  <a:cubicBezTo>
                    <a:pt x="199" y="159"/>
                    <a:pt x="199" y="159"/>
                    <a:pt x="199" y="159"/>
                  </a:cubicBezTo>
                  <a:cubicBezTo>
                    <a:pt x="198" y="160"/>
                    <a:pt x="198" y="160"/>
                    <a:pt x="198" y="160"/>
                  </a:cubicBezTo>
                  <a:cubicBezTo>
                    <a:pt x="199" y="159"/>
                    <a:pt x="199" y="159"/>
                    <a:pt x="199" y="159"/>
                  </a:cubicBezTo>
                  <a:close/>
                  <a:moveTo>
                    <a:pt x="198" y="155"/>
                  </a:moveTo>
                  <a:cubicBezTo>
                    <a:pt x="198" y="154"/>
                    <a:pt x="198" y="154"/>
                    <a:pt x="198" y="154"/>
                  </a:cubicBezTo>
                  <a:cubicBezTo>
                    <a:pt x="199" y="155"/>
                    <a:pt x="199" y="155"/>
                    <a:pt x="199" y="155"/>
                  </a:cubicBezTo>
                  <a:cubicBezTo>
                    <a:pt x="198" y="155"/>
                    <a:pt x="198" y="155"/>
                    <a:pt x="198" y="155"/>
                  </a:cubicBezTo>
                  <a:close/>
                  <a:moveTo>
                    <a:pt x="200" y="156"/>
                  </a:moveTo>
                  <a:cubicBezTo>
                    <a:pt x="201" y="156"/>
                    <a:pt x="201" y="156"/>
                    <a:pt x="201" y="156"/>
                  </a:cubicBezTo>
                  <a:cubicBezTo>
                    <a:pt x="201" y="156"/>
                    <a:pt x="201" y="156"/>
                    <a:pt x="201" y="156"/>
                  </a:cubicBezTo>
                  <a:cubicBezTo>
                    <a:pt x="201" y="156"/>
                    <a:pt x="201" y="156"/>
                    <a:pt x="201" y="156"/>
                  </a:cubicBezTo>
                  <a:cubicBezTo>
                    <a:pt x="200" y="156"/>
                    <a:pt x="200" y="156"/>
                    <a:pt x="200" y="156"/>
                  </a:cubicBezTo>
                  <a:close/>
                  <a:moveTo>
                    <a:pt x="201" y="155"/>
                  </a:moveTo>
                  <a:cubicBezTo>
                    <a:pt x="201" y="154"/>
                    <a:pt x="201" y="154"/>
                    <a:pt x="201" y="154"/>
                  </a:cubicBezTo>
                  <a:cubicBezTo>
                    <a:pt x="202" y="154"/>
                    <a:pt x="202" y="154"/>
                    <a:pt x="202" y="154"/>
                  </a:cubicBezTo>
                  <a:cubicBezTo>
                    <a:pt x="203" y="154"/>
                    <a:pt x="203" y="154"/>
                    <a:pt x="203" y="154"/>
                  </a:cubicBezTo>
                  <a:cubicBezTo>
                    <a:pt x="202" y="155"/>
                    <a:pt x="202" y="155"/>
                    <a:pt x="202" y="155"/>
                  </a:cubicBezTo>
                  <a:cubicBezTo>
                    <a:pt x="202" y="155"/>
                    <a:pt x="202" y="155"/>
                    <a:pt x="202" y="155"/>
                  </a:cubicBezTo>
                  <a:cubicBezTo>
                    <a:pt x="201" y="155"/>
                    <a:pt x="201" y="155"/>
                    <a:pt x="201" y="155"/>
                  </a:cubicBezTo>
                  <a:cubicBezTo>
                    <a:pt x="201" y="155"/>
                    <a:pt x="201" y="155"/>
                    <a:pt x="201" y="155"/>
                  </a:cubicBezTo>
                  <a:close/>
                  <a:moveTo>
                    <a:pt x="203" y="155"/>
                  </a:moveTo>
                  <a:cubicBezTo>
                    <a:pt x="203" y="154"/>
                    <a:pt x="203" y="154"/>
                    <a:pt x="203" y="154"/>
                  </a:cubicBezTo>
                  <a:cubicBezTo>
                    <a:pt x="203" y="154"/>
                    <a:pt x="203" y="154"/>
                    <a:pt x="203" y="154"/>
                  </a:cubicBezTo>
                  <a:cubicBezTo>
                    <a:pt x="202" y="153"/>
                    <a:pt x="202" y="153"/>
                    <a:pt x="202" y="153"/>
                  </a:cubicBezTo>
                  <a:cubicBezTo>
                    <a:pt x="203" y="152"/>
                    <a:pt x="203" y="152"/>
                    <a:pt x="203" y="152"/>
                  </a:cubicBezTo>
                  <a:cubicBezTo>
                    <a:pt x="203" y="153"/>
                    <a:pt x="203" y="153"/>
                    <a:pt x="203" y="153"/>
                  </a:cubicBezTo>
                  <a:cubicBezTo>
                    <a:pt x="204" y="153"/>
                    <a:pt x="204" y="153"/>
                    <a:pt x="204" y="153"/>
                  </a:cubicBezTo>
                  <a:cubicBezTo>
                    <a:pt x="203" y="154"/>
                    <a:pt x="203" y="154"/>
                    <a:pt x="203" y="154"/>
                  </a:cubicBezTo>
                  <a:cubicBezTo>
                    <a:pt x="203" y="155"/>
                    <a:pt x="203" y="155"/>
                    <a:pt x="203" y="155"/>
                  </a:cubicBezTo>
                  <a:cubicBezTo>
                    <a:pt x="204" y="155"/>
                    <a:pt x="204" y="155"/>
                    <a:pt x="204" y="155"/>
                  </a:cubicBezTo>
                  <a:cubicBezTo>
                    <a:pt x="204" y="155"/>
                    <a:pt x="204" y="155"/>
                    <a:pt x="204" y="155"/>
                  </a:cubicBezTo>
                  <a:cubicBezTo>
                    <a:pt x="205" y="156"/>
                    <a:pt x="205" y="156"/>
                    <a:pt x="205" y="156"/>
                  </a:cubicBezTo>
                  <a:cubicBezTo>
                    <a:pt x="205" y="157"/>
                    <a:pt x="205" y="157"/>
                    <a:pt x="205" y="157"/>
                  </a:cubicBezTo>
                  <a:cubicBezTo>
                    <a:pt x="204" y="157"/>
                    <a:pt x="204" y="157"/>
                    <a:pt x="204" y="157"/>
                  </a:cubicBezTo>
                  <a:cubicBezTo>
                    <a:pt x="205" y="158"/>
                    <a:pt x="205" y="158"/>
                    <a:pt x="205" y="158"/>
                  </a:cubicBezTo>
                  <a:cubicBezTo>
                    <a:pt x="205" y="158"/>
                    <a:pt x="205" y="158"/>
                    <a:pt x="205" y="158"/>
                  </a:cubicBezTo>
                  <a:cubicBezTo>
                    <a:pt x="204" y="158"/>
                    <a:pt x="204" y="158"/>
                    <a:pt x="204" y="158"/>
                  </a:cubicBezTo>
                  <a:cubicBezTo>
                    <a:pt x="204" y="158"/>
                    <a:pt x="204" y="158"/>
                    <a:pt x="204" y="158"/>
                  </a:cubicBezTo>
                  <a:cubicBezTo>
                    <a:pt x="204" y="159"/>
                    <a:pt x="204" y="159"/>
                    <a:pt x="204" y="159"/>
                  </a:cubicBezTo>
                  <a:cubicBezTo>
                    <a:pt x="205" y="159"/>
                    <a:pt x="205" y="159"/>
                    <a:pt x="205" y="159"/>
                  </a:cubicBezTo>
                  <a:cubicBezTo>
                    <a:pt x="205" y="160"/>
                    <a:pt x="205" y="160"/>
                    <a:pt x="205" y="160"/>
                  </a:cubicBezTo>
                  <a:cubicBezTo>
                    <a:pt x="204" y="161"/>
                    <a:pt x="204" y="161"/>
                    <a:pt x="204" y="161"/>
                  </a:cubicBezTo>
                  <a:cubicBezTo>
                    <a:pt x="204" y="161"/>
                    <a:pt x="204" y="161"/>
                    <a:pt x="204" y="161"/>
                  </a:cubicBezTo>
                  <a:cubicBezTo>
                    <a:pt x="205" y="161"/>
                    <a:pt x="205" y="161"/>
                    <a:pt x="205" y="161"/>
                  </a:cubicBezTo>
                  <a:cubicBezTo>
                    <a:pt x="205" y="161"/>
                    <a:pt x="205" y="161"/>
                    <a:pt x="205" y="161"/>
                  </a:cubicBezTo>
                  <a:cubicBezTo>
                    <a:pt x="205" y="161"/>
                    <a:pt x="205" y="161"/>
                    <a:pt x="205" y="161"/>
                  </a:cubicBezTo>
                  <a:cubicBezTo>
                    <a:pt x="204" y="162"/>
                    <a:pt x="204" y="162"/>
                    <a:pt x="204" y="162"/>
                  </a:cubicBezTo>
                  <a:cubicBezTo>
                    <a:pt x="204" y="162"/>
                    <a:pt x="204" y="162"/>
                    <a:pt x="204" y="162"/>
                  </a:cubicBezTo>
                  <a:cubicBezTo>
                    <a:pt x="204" y="163"/>
                    <a:pt x="204" y="163"/>
                    <a:pt x="204" y="163"/>
                  </a:cubicBezTo>
                  <a:cubicBezTo>
                    <a:pt x="204" y="163"/>
                    <a:pt x="204" y="163"/>
                    <a:pt x="204" y="163"/>
                  </a:cubicBezTo>
                  <a:cubicBezTo>
                    <a:pt x="204" y="163"/>
                    <a:pt x="204" y="163"/>
                    <a:pt x="204" y="163"/>
                  </a:cubicBezTo>
                  <a:cubicBezTo>
                    <a:pt x="204" y="163"/>
                    <a:pt x="204" y="163"/>
                    <a:pt x="204" y="163"/>
                  </a:cubicBezTo>
                  <a:cubicBezTo>
                    <a:pt x="204" y="164"/>
                    <a:pt x="204" y="164"/>
                    <a:pt x="204" y="164"/>
                  </a:cubicBezTo>
                  <a:cubicBezTo>
                    <a:pt x="204" y="164"/>
                    <a:pt x="204" y="164"/>
                    <a:pt x="204" y="164"/>
                  </a:cubicBezTo>
                  <a:cubicBezTo>
                    <a:pt x="203" y="164"/>
                    <a:pt x="203" y="164"/>
                    <a:pt x="203" y="164"/>
                  </a:cubicBezTo>
                  <a:cubicBezTo>
                    <a:pt x="203" y="164"/>
                    <a:pt x="203" y="164"/>
                    <a:pt x="203" y="164"/>
                  </a:cubicBezTo>
                  <a:cubicBezTo>
                    <a:pt x="203" y="163"/>
                    <a:pt x="203" y="163"/>
                    <a:pt x="203" y="163"/>
                  </a:cubicBezTo>
                  <a:cubicBezTo>
                    <a:pt x="202" y="163"/>
                    <a:pt x="202" y="163"/>
                    <a:pt x="202" y="163"/>
                  </a:cubicBezTo>
                  <a:cubicBezTo>
                    <a:pt x="202" y="162"/>
                    <a:pt x="202" y="162"/>
                    <a:pt x="202" y="162"/>
                  </a:cubicBezTo>
                  <a:cubicBezTo>
                    <a:pt x="203" y="162"/>
                    <a:pt x="203" y="162"/>
                    <a:pt x="203" y="162"/>
                  </a:cubicBezTo>
                  <a:cubicBezTo>
                    <a:pt x="202" y="161"/>
                    <a:pt x="202" y="161"/>
                    <a:pt x="202" y="161"/>
                  </a:cubicBezTo>
                  <a:cubicBezTo>
                    <a:pt x="202" y="161"/>
                    <a:pt x="202" y="161"/>
                    <a:pt x="202" y="161"/>
                  </a:cubicBezTo>
                  <a:cubicBezTo>
                    <a:pt x="203" y="161"/>
                    <a:pt x="203" y="161"/>
                    <a:pt x="203" y="161"/>
                  </a:cubicBezTo>
                  <a:cubicBezTo>
                    <a:pt x="203" y="160"/>
                    <a:pt x="203" y="160"/>
                    <a:pt x="203" y="160"/>
                  </a:cubicBezTo>
                  <a:cubicBezTo>
                    <a:pt x="202" y="160"/>
                    <a:pt x="202" y="160"/>
                    <a:pt x="202" y="160"/>
                  </a:cubicBezTo>
                  <a:cubicBezTo>
                    <a:pt x="202" y="161"/>
                    <a:pt x="202" y="161"/>
                    <a:pt x="202" y="161"/>
                  </a:cubicBezTo>
                  <a:cubicBezTo>
                    <a:pt x="202" y="160"/>
                    <a:pt x="202" y="160"/>
                    <a:pt x="202" y="160"/>
                  </a:cubicBezTo>
                  <a:cubicBezTo>
                    <a:pt x="201" y="160"/>
                    <a:pt x="201" y="160"/>
                    <a:pt x="201" y="160"/>
                  </a:cubicBezTo>
                  <a:cubicBezTo>
                    <a:pt x="201" y="160"/>
                    <a:pt x="201" y="160"/>
                    <a:pt x="201" y="160"/>
                  </a:cubicBezTo>
                  <a:cubicBezTo>
                    <a:pt x="201" y="159"/>
                    <a:pt x="201" y="159"/>
                    <a:pt x="201" y="159"/>
                  </a:cubicBezTo>
                  <a:cubicBezTo>
                    <a:pt x="201" y="159"/>
                    <a:pt x="201" y="159"/>
                    <a:pt x="201" y="159"/>
                  </a:cubicBezTo>
                  <a:cubicBezTo>
                    <a:pt x="202" y="159"/>
                    <a:pt x="202" y="159"/>
                    <a:pt x="202" y="159"/>
                  </a:cubicBezTo>
                  <a:cubicBezTo>
                    <a:pt x="202" y="159"/>
                    <a:pt x="202" y="159"/>
                    <a:pt x="202" y="159"/>
                  </a:cubicBezTo>
                  <a:cubicBezTo>
                    <a:pt x="203" y="158"/>
                    <a:pt x="203" y="158"/>
                    <a:pt x="203" y="158"/>
                  </a:cubicBezTo>
                  <a:cubicBezTo>
                    <a:pt x="203" y="158"/>
                    <a:pt x="203" y="158"/>
                    <a:pt x="203" y="158"/>
                  </a:cubicBezTo>
                  <a:cubicBezTo>
                    <a:pt x="202" y="157"/>
                    <a:pt x="202" y="157"/>
                    <a:pt x="202" y="157"/>
                  </a:cubicBezTo>
                  <a:cubicBezTo>
                    <a:pt x="202" y="158"/>
                    <a:pt x="202" y="158"/>
                    <a:pt x="202" y="158"/>
                  </a:cubicBezTo>
                  <a:cubicBezTo>
                    <a:pt x="201" y="157"/>
                    <a:pt x="201" y="157"/>
                    <a:pt x="201" y="157"/>
                  </a:cubicBezTo>
                  <a:cubicBezTo>
                    <a:pt x="202" y="157"/>
                    <a:pt x="202" y="157"/>
                    <a:pt x="202" y="157"/>
                  </a:cubicBezTo>
                  <a:cubicBezTo>
                    <a:pt x="202" y="157"/>
                    <a:pt x="202" y="157"/>
                    <a:pt x="202" y="157"/>
                  </a:cubicBezTo>
                  <a:cubicBezTo>
                    <a:pt x="203" y="156"/>
                    <a:pt x="203" y="156"/>
                    <a:pt x="203" y="156"/>
                  </a:cubicBezTo>
                  <a:cubicBezTo>
                    <a:pt x="203" y="155"/>
                    <a:pt x="203" y="155"/>
                    <a:pt x="203" y="155"/>
                  </a:cubicBezTo>
                  <a:close/>
                  <a:moveTo>
                    <a:pt x="208" y="155"/>
                  </a:moveTo>
                  <a:cubicBezTo>
                    <a:pt x="207" y="154"/>
                    <a:pt x="207" y="154"/>
                    <a:pt x="207" y="154"/>
                  </a:cubicBezTo>
                  <a:cubicBezTo>
                    <a:pt x="208" y="154"/>
                    <a:pt x="208" y="154"/>
                    <a:pt x="208" y="154"/>
                  </a:cubicBezTo>
                  <a:cubicBezTo>
                    <a:pt x="208" y="153"/>
                    <a:pt x="208" y="153"/>
                    <a:pt x="208" y="153"/>
                  </a:cubicBezTo>
                  <a:cubicBezTo>
                    <a:pt x="208" y="153"/>
                    <a:pt x="208" y="153"/>
                    <a:pt x="208" y="153"/>
                  </a:cubicBezTo>
                  <a:cubicBezTo>
                    <a:pt x="208" y="154"/>
                    <a:pt x="208" y="154"/>
                    <a:pt x="208" y="154"/>
                  </a:cubicBezTo>
                  <a:cubicBezTo>
                    <a:pt x="208" y="155"/>
                    <a:pt x="208" y="155"/>
                    <a:pt x="208" y="155"/>
                  </a:cubicBezTo>
                  <a:close/>
                  <a:moveTo>
                    <a:pt x="206" y="156"/>
                  </a:moveTo>
                  <a:cubicBezTo>
                    <a:pt x="207" y="154"/>
                    <a:pt x="207" y="154"/>
                    <a:pt x="207" y="154"/>
                  </a:cubicBezTo>
                  <a:cubicBezTo>
                    <a:pt x="207" y="154"/>
                    <a:pt x="207" y="154"/>
                    <a:pt x="207" y="154"/>
                  </a:cubicBezTo>
                  <a:cubicBezTo>
                    <a:pt x="207" y="155"/>
                    <a:pt x="207" y="155"/>
                    <a:pt x="207" y="155"/>
                  </a:cubicBezTo>
                  <a:cubicBezTo>
                    <a:pt x="207" y="156"/>
                    <a:pt x="207" y="156"/>
                    <a:pt x="207" y="156"/>
                  </a:cubicBezTo>
                  <a:cubicBezTo>
                    <a:pt x="206" y="156"/>
                    <a:pt x="206" y="156"/>
                    <a:pt x="206" y="156"/>
                  </a:cubicBezTo>
                  <a:close/>
                  <a:moveTo>
                    <a:pt x="206" y="155"/>
                  </a:moveTo>
                  <a:cubicBezTo>
                    <a:pt x="206" y="154"/>
                    <a:pt x="206" y="154"/>
                    <a:pt x="206" y="154"/>
                  </a:cubicBezTo>
                  <a:cubicBezTo>
                    <a:pt x="207" y="153"/>
                    <a:pt x="207" y="153"/>
                    <a:pt x="207" y="153"/>
                  </a:cubicBezTo>
                  <a:cubicBezTo>
                    <a:pt x="207" y="154"/>
                    <a:pt x="207" y="154"/>
                    <a:pt x="207" y="154"/>
                  </a:cubicBezTo>
                  <a:cubicBezTo>
                    <a:pt x="207" y="154"/>
                    <a:pt x="207" y="154"/>
                    <a:pt x="207" y="154"/>
                  </a:cubicBezTo>
                  <a:cubicBezTo>
                    <a:pt x="206" y="155"/>
                    <a:pt x="206" y="155"/>
                    <a:pt x="206" y="155"/>
                  </a:cubicBezTo>
                  <a:cubicBezTo>
                    <a:pt x="206" y="155"/>
                    <a:pt x="206" y="155"/>
                    <a:pt x="206" y="155"/>
                  </a:cubicBezTo>
                  <a:close/>
                  <a:moveTo>
                    <a:pt x="205" y="153"/>
                  </a:moveTo>
                  <a:cubicBezTo>
                    <a:pt x="205" y="152"/>
                    <a:pt x="205" y="152"/>
                    <a:pt x="205" y="152"/>
                  </a:cubicBezTo>
                  <a:cubicBezTo>
                    <a:pt x="207" y="152"/>
                    <a:pt x="207" y="152"/>
                    <a:pt x="207" y="152"/>
                  </a:cubicBezTo>
                  <a:cubicBezTo>
                    <a:pt x="207" y="153"/>
                    <a:pt x="207" y="153"/>
                    <a:pt x="207" y="153"/>
                  </a:cubicBezTo>
                  <a:cubicBezTo>
                    <a:pt x="206" y="154"/>
                    <a:pt x="206" y="154"/>
                    <a:pt x="206" y="154"/>
                  </a:cubicBezTo>
                  <a:cubicBezTo>
                    <a:pt x="205" y="153"/>
                    <a:pt x="205" y="153"/>
                    <a:pt x="205" y="153"/>
                  </a:cubicBezTo>
                  <a:cubicBezTo>
                    <a:pt x="205" y="153"/>
                    <a:pt x="205" y="153"/>
                    <a:pt x="205" y="153"/>
                  </a:cubicBezTo>
                  <a:close/>
                  <a:moveTo>
                    <a:pt x="206" y="151"/>
                  </a:moveTo>
                  <a:cubicBezTo>
                    <a:pt x="207" y="150"/>
                    <a:pt x="207" y="150"/>
                    <a:pt x="207" y="150"/>
                  </a:cubicBezTo>
                  <a:cubicBezTo>
                    <a:pt x="207" y="149"/>
                    <a:pt x="207" y="149"/>
                    <a:pt x="207" y="149"/>
                  </a:cubicBezTo>
                  <a:cubicBezTo>
                    <a:pt x="208" y="151"/>
                    <a:pt x="208" y="151"/>
                    <a:pt x="208" y="151"/>
                  </a:cubicBezTo>
                  <a:cubicBezTo>
                    <a:pt x="207" y="151"/>
                    <a:pt x="207" y="151"/>
                    <a:pt x="207" y="151"/>
                  </a:cubicBezTo>
                  <a:cubicBezTo>
                    <a:pt x="206" y="152"/>
                    <a:pt x="206" y="152"/>
                    <a:pt x="206" y="152"/>
                  </a:cubicBezTo>
                  <a:cubicBezTo>
                    <a:pt x="206" y="151"/>
                    <a:pt x="206" y="151"/>
                    <a:pt x="206" y="151"/>
                  </a:cubicBezTo>
                  <a:cubicBezTo>
                    <a:pt x="206" y="151"/>
                    <a:pt x="206" y="151"/>
                    <a:pt x="206" y="151"/>
                  </a:cubicBezTo>
                  <a:close/>
                  <a:moveTo>
                    <a:pt x="203" y="152"/>
                  </a:moveTo>
                  <a:cubicBezTo>
                    <a:pt x="203" y="151"/>
                    <a:pt x="203" y="151"/>
                    <a:pt x="203" y="151"/>
                  </a:cubicBezTo>
                  <a:cubicBezTo>
                    <a:pt x="204" y="149"/>
                    <a:pt x="204" y="149"/>
                    <a:pt x="204" y="149"/>
                  </a:cubicBezTo>
                  <a:cubicBezTo>
                    <a:pt x="204" y="148"/>
                    <a:pt x="204" y="148"/>
                    <a:pt x="204" y="148"/>
                  </a:cubicBezTo>
                  <a:cubicBezTo>
                    <a:pt x="203" y="148"/>
                    <a:pt x="203" y="148"/>
                    <a:pt x="203" y="148"/>
                  </a:cubicBezTo>
                  <a:cubicBezTo>
                    <a:pt x="203" y="148"/>
                    <a:pt x="203" y="148"/>
                    <a:pt x="203" y="148"/>
                  </a:cubicBezTo>
                  <a:cubicBezTo>
                    <a:pt x="203" y="147"/>
                    <a:pt x="203" y="147"/>
                    <a:pt x="203" y="147"/>
                  </a:cubicBezTo>
                  <a:cubicBezTo>
                    <a:pt x="203" y="147"/>
                    <a:pt x="203" y="147"/>
                    <a:pt x="203" y="147"/>
                  </a:cubicBezTo>
                  <a:cubicBezTo>
                    <a:pt x="204" y="146"/>
                    <a:pt x="204" y="146"/>
                    <a:pt x="204" y="146"/>
                  </a:cubicBezTo>
                  <a:cubicBezTo>
                    <a:pt x="205" y="147"/>
                    <a:pt x="205" y="147"/>
                    <a:pt x="205" y="147"/>
                  </a:cubicBezTo>
                  <a:cubicBezTo>
                    <a:pt x="206" y="147"/>
                    <a:pt x="206" y="147"/>
                    <a:pt x="206" y="147"/>
                  </a:cubicBezTo>
                  <a:cubicBezTo>
                    <a:pt x="207" y="148"/>
                    <a:pt x="207" y="148"/>
                    <a:pt x="207" y="148"/>
                  </a:cubicBezTo>
                  <a:cubicBezTo>
                    <a:pt x="207" y="149"/>
                    <a:pt x="207" y="149"/>
                    <a:pt x="207" y="149"/>
                  </a:cubicBezTo>
                  <a:cubicBezTo>
                    <a:pt x="206" y="150"/>
                    <a:pt x="206" y="150"/>
                    <a:pt x="206" y="150"/>
                  </a:cubicBezTo>
                  <a:cubicBezTo>
                    <a:pt x="205" y="150"/>
                    <a:pt x="205" y="150"/>
                    <a:pt x="205" y="150"/>
                  </a:cubicBezTo>
                  <a:cubicBezTo>
                    <a:pt x="205" y="149"/>
                    <a:pt x="205" y="149"/>
                    <a:pt x="205" y="149"/>
                  </a:cubicBezTo>
                  <a:cubicBezTo>
                    <a:pt x="205" y="149"/>
                    <a:pt x="205" y="149"/>
                    <a:pt x="205" y="149"/>
                  </a:cubicBezTo>
                  <a:cubicBezTo>
                    <a:pt x="205" y="150"/>
                    <a:pt x="205" y="150"/>
                    <a:pt x="205" y="150"/>
                  </a:cubicBezTo>
                  <a:cubicBezTo>
                    <a:pt x="204" y="151"/>
                    <a:pt x="204" y="151"/>
                    <a:pt x="204" y="151"/>
                  </a:cubicBezTo>
                  <a:cubicBezTo>
                    <a:pt x="205" y="151"/>
                    <a:pt x="205" y="151"/>
                    <a:pt x="205" y="151"/>
                  </a:cubicBezTo>
                  <a:cubicBezTo>
                    <a:pt x="204" y="152"/>
                    <a:pt x="204" y="152"/>
                    <a:pt x="204" y="152"/>
                  </a:cubicBezTo>
                  <a:cubicBezTo>
                    <a:pt x="204" y="151"/>
                    <a:pt x="204" y="151"/>
                    <a:pt x="204" y="151"/>
                  </a:cubicBezTo>
                  <a:cubicBezTo>
                    <a:pt x="204" y="152"/>
                    <a:pt x="204" y="152"/>
                    <a:pt x="204" y="152"/>
                  </a:cubicBezTo>
                  <a:cubicBezTo>
                    <a:pt x="203" y="152"/>
                    <a:pt x="203" y="152"/>
                    <a:pt x="203" y="152"/>
                  </a:cubicBezTo>
                  <a:close/>
                  <a:moveTo>
                    <a:pt x="201" y="151"/>
                  </a:moveTo>
                  <a:cubicBezTo>
                    <a:pt x="200" y="150"/>
                    <a:pt x="200" y="150"/>
                    <a:pt x="200" y="150"/>
                  </a:cubicBezTo>
                  <a:cubicBezTo>
                    <a:pt x="201" y="149"/>
                    <a:pt x="201" y="149"/>
                    <a:pt x="201" y="149"/>
                  </a:cubicBezTo>
                  <a:cubicBezTo>
                    <a:pt x="200" y="149"/>
                    <a:pt x="200" y="149"/>
                    <a:pt x="200" y="149"/>
                  </a:cubicBezTo>
                  <a:cubicBezTo>
                    <a:pt x="200" y="148"/>
                    <a:pt x="200" y="148"/>
                    <a:pt x="200" y="148"/>
                  </a:cubicBezTo>
                  <a:cubicBezTo>
                    <a:pt x="201" y="148"/>
                    <a:pt x="201" y="148"/>
                    <a:pt x="201" y="148"/>
                  </a:cubicBezTo>
                  <a:cubicBezTo>
                    <a:pt x="201" y="148"/>
                    <a:pt x="201" y="148"/>
                    <a:pt x="201" y="148"/>
                  </a:cubicBezTo>
                  <a:cubicBezTo>
                    <a:pt x="201" y="147"/>
                    <a:pt x="201" y="147"/>
                    <a:pt x="201" y="147"/>
                  </a:cubicBezTo>
                  <a:cubicBezTo>
                    <a:pt x="202" y="147"/>
                    <a:pt x="202" y="147"/>
                    <a:pt x="202" y="147"/>
                  </a:cubicBezTo>
                  <a:cubicBezTo>
                    <a:pt x="203" y="148"/>
                    <a:pt x="203" y="148"/>
                    <a:pt x="203" y="148"/>
                  </a:cubicBezTo>
                  <a:cubicBezTo>
                    <a:pt x="202" y="149"/>
                    <a:pt x="202" y="149"/>
                    <a:pt x="202" y="149"/>
                  </a:cubicBezTo>
                  <a:cubicBezTo>
                    <a:pt x="202" y="149"/>
                    <a:pt x="202" y="149"/>
                    <a:pt x="202" y="149"/>
                  </a:cubicBezTo>
                  <a:cubicBezTo>
                    <a:pt x="203" y="149"/>
                    <a:pt x="203" y="149"/>
                    <a:pt x="203" y="149"/>
                  </a:cubicBezTo>
                  <a:cubicBezTo>
                    <a:pt x="203" y="149"/>
                    <a:pt x="203" y="149"/>
                    <a:pt x="203" y="149"/>
                  </a:cubicBezTo>
                  <a:cubicBezTo>
                    <a:pt x="202" y="151"/>
                    <a:pt x="202" y="151"/>
                    <a:pt x="202" y="151"/>
                  </a:cubicBezTo>
                  <a:cubicBezTo>
                    <a:pt x="201" y="152"/>
                    <a:pt x="201" y="152"/>
                    <a:pt x="201" y="152"/>
                  </a:cubicBezTo>
                  <a:cubicBezTo>
                    <a:pt x="201" y="153"/>
                    <a:pt x="201" y="153"/>
                    <a:pt x="201" y="153"/>
                  </a:cubicBezTo>
                  <a:cubicBezTo>
                    <a:pt x="201" y="153"/>
                    <a:pt x="201" y="153"/>
                    <a:pt x="201" y="153"/>
                  </a:cubicBezTo>
                  <a:cubicBezTo>
                    <a:pt x="200" y="154"/>
                    <a:pt x="200" y="154"/>
                    <a:pt x="200" y="154"/>
                  </a:cubicBezTo>
                  <a:cubicBezTo>
                    <a:pt x="200" y="153"/>
                    <a:pt x="200" y="153"/>
                    <a:pt x="200" y="153"/>
                  </a:cubicBezTo>
                  <a:cubicBezTo>
                    <a:pt x="200" y="152"/>
                    <a:pt x="200" y="152"/>
                    <a:pt x="200" y="152"/>
                  </a:cubicBezTo>
                  <a:cubicBezTo>
                    <a:pt x="199" y="154"/>
                    <a:pt x="199" y="154"/>
                    <a:pt x="199" y="154"/>
                  </a:cubicBezTo>
                  <a:cubicBezTo>
                    <a:pt x="199" y="153"/>
                    <a:pt x="199" y="153"/>
                    <a:pt x="199" y="153"/>
                  </a:cubicBezTo>
                  <a:cubicBezTo>
                    <a:pt x="199" y="153"/>
                    <a:pt x="199" y="153"/>
                    <a:pt x="199" y="153"/>
                  </a:cubicBezTo>
                  <a:cubicBezTo>
                    <a:pt x="199" y="152"/>
                    <a:pt x="199" y="152"/>
                    <a:pt x="199" y="152"/>
                  </a:cubicBezTo>
                  <a:cubicBezTo>
                    <a:pt x="199" y="152"/>
                    <a:pt x="199" y="152"/>
                    <a:pt x="199" y="152"/>
                  </a:cubicBezTo>
                  <a:cubicBezTo>
                    <a:pt x="200" y="151"/>
                    <a:pt x="200" y="151"/>
                    <a:pt x="200" y="151"/>
                  </a:cubicBezTo>
                  <a:cubicBezTo>
                    <a:pt x="200" y="152"/>
                    <a:pt x="200" y="152"/>
                    <a:pt x="200" y="152"/>
                  </a:cubicBezTo>
                  <a:cubicBezTo>
                    <a:pt x="201" y="151"/>
                    <a:pt x="201" y="151"/>
                    <a:pt x="201" y="151"/>
                  </a:cubicBezTo>
                  <a:cubicBezTo>
                    <a:pt x="201" y="151"/>
                    <a:pt x="201" y="151"/>
                    <a:pt x="201" y="151"/>
                  </a:cubicBezTo>
                  <a:close/>
                  <a:moveTo>
                    <a:pt x="200" y="144"/>
                  </a:moveTo>
                  <a:cubicBezTo>
                    <a:pt x="201" y="144"/>
                    <a:pt x="201" y="144"/>
                    <a:pt x="201" y="144"/>
                  </a:cubicBezTo>
                  <a:cubicBezTo>
                    <a:pt x="201" y="144"/>
                    <a:pt x="201" y="144"/>
                    <a:pt x="201" y="144"/>
                  </a:cubicBezTo>
                  <a:cubicBezTo>
                    <a:pt x="200" y="144"/>
                    <a:pt x="200" y="144"/>
                    <a:pt x="200" y="144"/>
                  </a:cubicBezTo>
                  <a:close/>
                  <a:moveTo>
                    <a:pt x="198" y="144"/>
                  </a:moveTo>
                  <a:cubicBezTo>
                    <a:pt x="199" y="144"/>
                    <a:pt x="199" y="144"/>
                    <a:pt x="199" y="144"/>
                  </a:cubicBezTo>
                  <a:cubicBezTo>
                    <a:pt x="199" y="143"/>
                    <a:pt x="199" y="143"/>
                    <a:pt x="199" y="143"/>
                  </a:cubicBezTo>
                  <a:cubicBezTo>
                    <a:pt x="200" y="143"/>
                    <a:pt x="200" y="143"/>
                    <a:pt x="200" y="143"/>
                  </a:cubicBezTo>
                  <a:cubicBezTo>
                    <a:pt x="200" y="144"/>
                    <a:pt x="200" y="144"/>
                    <a:pt x="200" y="144"/>
                  </a:cubicBezTo>
                  <a:cubicBezTo>
                    <a:pt x="200" y="146"/>
                    <a:pt x="200" y="146"/>
                    <a:pt x="200" y="146"/>
                  </a:cubicBezTo>
                  <a:cubicBezTo>
                    <a:pt x="200" y="147"/>
                    <a:pt x="200" y="147"/>
                    <a:pt x="200" y="147"/>
                  </a:cubicBezTo>
                  <a:cubicBezTo>
                    <a:pt x="199" y="147"/>
                    <a:pt x="199" y="147"/>
                    <a:pt x="199" y="147"/>
                  </a:cubicBezTo>
                  <a:cubicBezTo>
                    <a:pt x="199" y="149"/>
                    <a:pt x="199" y="149"/>
                    <a:pt x="199" y="149"/>
                  </a:cubicBezTo>
                  <a:cubicBezTo>
                    <a:pt x="199" y="149"/>
                    <a:pt x="199" y="149"/>
                    <a:pt x="199" y="149"/>
                  </a:cubicBezTo>
                  <a:cubicBezTo>
                    <a:pt x="198" y="150"/>
                    <a:pt x="198" y="150"/>
                    <a:pt x="198" y="150"/>
                  </a:cubicBezTo>
                  <a:cubicBezTo>
                    <a:pt x="198" y="151"/>
                    <a:pt x="198" y="151"/>
                    <a:pt x="198" y="151"/>
                  </a:cubicBezTo>
                  <a:cubicBezTo>
                    <a:pt x="198" y="152"/>
                    <a:pt x="198" y="152"/>
                    <a:pt x="198" y="152"/>
                  </a:cubicBezTo>
                  <a:cubicBezTo>
                    <a:pt x="198" y="152"/>
                    <a:pt x="198" y="152"/>
                    <a:pt x="198" y="152"/>
                  </a:cubicBezTo>
                  <a:cubicBezTo>
                    <a:pt x="198" y="152"/>
                    <a:pt x="198" y="152"/>
                    <a:pt x="198" y="152"/>
                  </a:cubicBezTo>
                  <a:cubicBezTo>
                    <a:pt x="198" y="151"/>
                    <a:pt x="198" y="151"/>
                    <a:pt x="198" y="151"/>
                  </a:cubicBezTo>
                  <a:cubicBezTo>
                    <a:pt x="197" y="151"/>
                    <a:pt x="197" y="151"/>
                    <a:pt x="197" y="151"/>
                  </a:cubicBezTo>
                  <a:cubicBezTo>
                    <a:pt x="197" y="150"/>
                    <a:pt x="197" y="150"/>
                    <a:pt x="197" y="150"/>
                  </a:cubicBezTo>
                  <a:cubicBezTo>
                    <a:pt x="197" y="149"/>
                    <a:pt x="197" y="149"/>
                    <a:pt x="197" y="149"/>
                  </a:cubicBezTo>
                  <a:cubicBezTo>
                    <a:pt x="198" y="149"/>
                    <a:pt x="198" y="149"/>
                    <a:pt x="198" y="149"/>
                  </a:cubicBezTo>
                  <a:cubicBezTo>
                    <a:pt x="198" y="149"/>
                    <a:pt x="198" y="149"/>
                    <a:pt x="198" y="149"/>
                  </a:cubicBezTo>
                  <a:cubicBezTo>
                    <a:pt x="198" y="148"/>
                    <a:pt x="198" y="148"/>
                    <a:pt x="198" y="148"/>
                  </a:cubicBezTo>
                  <a:cubicBezTo>
                    <a:pt x="198" y="149"/>
                    <a:pt x="198" y="149"/>
                    <a:pt x="198" y="149"/>
                  </a:cubicBezTo>
                  <a:cubicBezTo>
                    <a:pt x="197" y="149"/>
                    <a:pt x="197" y="149"/>
                    <a:pt x="197" y="149"/>
                  </a:cubicBezTo>
                  <a:cubicBezTo>
                    <a:pt x="197" y="148"/>
                    <a:pt x="197" y="148"/>
                    <a:pt x="197" y="148"/>
                  </a:cubicBezTo>
                  <a:cubicBezTo>
                    <a:pt x="198" y="148"/>
                    <a:pt x="198" y="148"/>
                    <a:pt x="198" y="148"/>
                  </a:cubicBezTo>
                  <a:cubicBezTo>
                    <a:pt x="198" y="147"/>
                    <a:pt x="198" y="147"/>
                    <a:pt x="198" y="147"/>
                  </a:cubicBezTo>
                  <a:cubicBezTo>
                    <a:pt x="197" y="147"/>
                    <a:pt x="197" y="147"/>
                    <a:pt x="197" y="147"/>
                  </a:cubicBezTo>
                  <a:cubicBezTo>
                    <a:pt x="197" y="147"/>
                    <a:pt x="197" y="147"/>
                    <a:pt x="197" y="147"/>
                  </a:cubicBezTo>
                  <a:cubicBezTo>
                    <a:pt x="198" y="147"/>
                    <a:pt x="198" y="147"/>
                    <a:pt x="198" y="147"/>
                  </a:cubicBezTo>
                  <a:cubicBezTo>
                    <a:pt x="198" y="146"/>
                    <a:pt x="198" y="146"/>
                    <a:pt x="198" y="146"/>
                  </a:cubicBezTo>
                  <a:cubicBezTo>
                    <a:pt x="198" y="145"/>
                    <a:pt x="198" y="145"/>
                    <a:pt x="198" y="145"/>
                  </a:cubicBezTo>
                  <a:cubicBezTo>
                    <a:pt x="199" y="145"/>
                    <a:pt x="199" y="145"/>
                    <a:pt x="199" y="145"/>
                  </a:cubicBezTo>
                  <a:cubicBezTo>
                    <a:pt x="198" y="144"/>
                    <a:pt x="198" y="144"/>
                    <a:pt x="198" y="144"/>
                  </a:cubicBezTo>
                  <a:cubicBezTo>
                    <a:pt x="198" y="144"/>
                    <a:pt x="198" y="144"/>
                    <a:pt x="198" y="144"/>
                  </a:cubicBezTo>
                  <a:close/>
                  <a:moveTo>
                    <a:pt x="196" y="144"/>
                  </a:moveTo>
                  <a:cubicBezTo>
                    <a:pt x="197" y="144"/>
                    <a:pt x="197" y="144"/>
                    <a:pt x="197" y="144"/>
                  </a:cubicBezTo>
                  <a:cubicBezTo>
                    <a:pt x="197" y="144"/>
                    <a:pt x="197" y="144"/>
                    <a:pt x="197" y="144"/>
                  </a:cubicBezTo>
                  <a:cubicBezTo>
                    <a:pt x="197" y="145"/>
                    <a:pt x="197" y="145"/>
                    <a:pt x="197" y="145"/>
                  </a:cubicBezTo>
                  <a:cubicBezTo>
                    <a:pt x="197" y="146"/>
                    <a:pt x="197" y="146"/>
                    <a:pt x="197" y="146"/>
                  </a:cubicBezTo>
                  <a:cubicBezTo>
                    <a:pt x="196" y="146"/>
                    <a:pt x="196" y="146"/>
                    <a:pt x="196" y="146"/>
                  </a:cubicBezTo>
                  <a:cubicBezTo>
                    <a:pt x="196" y="145"/>
                    <a:pt x="196" y="145"/>
                    <a:pt x="196" y="145"/>
                  </a:cubicBezTo>
                  <a:cubicBezTo>
                    <a:pt x="196" y="145"/>
                    <a:pt x="196" y="145"/>
                    <a:pt x="196" y="145"/>
                  </a:cubicBezTo>
                  <a:cubicBezTo>
                    <a:pt x="196" y="145"/>
                    <a:pt x="196" y="145"/>
                    <a:pt x="196" y="145"/>
                  </a:cubicBezTo>
                  <a:cubicBezTo>
                    <a:pt x="196" y="144"/>
                    <a:pt x="196" y="144"/>
                    <a:pt x="196" y="144"/>
                  </a:cubicBezTo>
                  <a:close/>
                  <a:moveTo>
                    <a:pt x="201" y="146"/>
                  </a:moveTo>
                  <a:cubicBezTo>
                    <a:pt x="201" y="145"/>
                    <a:pt x="201" y="145"/>
                    <a:pt x="201" y="145"/>
                  </a:cubicBezTo>
                  <a:cubicBezTo>
                    <a:pt x="201" y="144"/>
                    <a:pt x="201" y="144"/>
                    <a:pt x="201" y="144"/>
                  </a:cubicBezTo>
                  <a:cubicBezTo>
                    <a:pt x="202" y="144"/>
                    <a:pt x="202" y="144"/>
                    <a:pt x="202" y="144"/>
                  </a:cubicBezTo>
                  <a:cubicBezTo>
                    <a:pt x="203" y="144"/>
                    <a:pt x="203" y="144"/>
                    <a:pt x="203" y="144"/>
                  </a:cubicBezTo>
                  <a:cubicBezTo>
                    <a:pt x="202" y="143"/>
                    <a:pt x="202" y="143"/>
                    <a:pt x="202" y="143"/>
                  </a:cubicBezTo>
                  <a:cubicBezTo>
                    <a:pt x="203" y="143"/>
                    <a:pt x="203" y="143"/>
                    <a:pt x="203" y="143"/>
                  </a:cubicBezTo>
                  <a:cubicBezTo>
                    <a:pt x="202" y="142"/>
                    <a:pt x="202" y="142"/>
                    <a:pt x="202" y="142"/>
                  </a:cubicBezTo>
                  <a:cubicBezTo>
                    <a:pt x="202" y="141"/>
                    <a:pt x="202" y="141"/>
                    <a:pt x="202" y="141"/>
                  </a:cubicBezTo>
                  <a:cubicBezTo>
                    <a:pt x="203" y="140"/>
                    <a:pt x="203" y="140"/>
                    <a:pt x="203" y="140"/>
                  </a:cubicBezTo>
                  <a:cubicBezTo>
                    <a:pt x="203" y="138"/>
                    <a:pt x="203" y="138"/>
                    <a:pt x="203" y="138"/>
                  </a:cubicBezTo>
                  <a:cubicBezTo>
                    <a:pt x="204" y="136"/>
                    <a:pt x="204" y="136"/>
                    <a:pt x="204" y="136"/>
                  </a:cubicBezTo>
                  <a:cubicBezTo>
                    <a:pt x="204" y="137"/>
                    <a:pt x="204" y="137"/>
                    <a:pt x="204" y="137"/>
                  </a:cubicBezTo>
                  <a:cubicBezTo>
                    <a:pt x="204" y="138"/>
                    <a:pt x="204" y="138"/>
                    <a:pt x="204" y="138"/>
                  </a:cubicBezTo>
                  <a:cubicBezTo>
                    <a:pt x="205" y="138"/>
                    <a:pt x="205" y="138"/>
                    <a:pt x="205" y="138"/>
                  </a:cubicBezTo>
                  <a:cubicBezTo>
                    <a:pt x="206" y="139"/>
                    <a:pt x="206" y="139"/>
                    <a:pt x="206" y="139"/>
                  </a:cubicBezTo>
                  <a:cubicBezTo>
                    <a:pt x="206" y="142"/>
                    <a:pt x="206" y="142"/>
                    <a:pt x="206" y="142"/>
                  </a:cubicBezTo>
                  <a:cubicBezTo>
                    <a:pt x="206" y="143"/>
                    <a:pt x="206" y="143"/>
                    <a:pt x="206" y="143"/>
                  </a:cubicBezTo>
                  <a:cubicBezTo>
                    <a:pt x="205" y="143"/>
                    <a:pt x="205" y="143"/>
                    <a:pt x="205" y="143"/>
                  </a:cubicBezTo>
                  <a:cubicBezTo>
                    <a:pt x="205" y="141"/>
                    <a:pt x="205" y="141"/>
                    <a:pt x="205" y="141"/>
                  </a:cubicBezTo>
                  <a:cubicBezTo>
                    <a:pt x="205" y="139"/>
                    <a:pt x="205" y="139"/>
                    <a:pt x="205" y="139"/>
                  </a:cubicBezTo>
                  <a:cubicBezTo>
                    <a:pt x="205" y="140"/>
                    <a:pt x="205" y="140"/>
                    <a:pt x="205" y="140"/>
                  </a:cubicBezTo>
                  <a:cubicBezTo>
                    <a:pt x="205" y="143"/>
                    <a:pt x="205" y="143"/>
                    <a:pt x="205" y="143"/>
                  </a:cubicBezTo>
                  <a:cubicBezTo>
                    <a:pt x="204" y="143"/>
                    <a:pt x="204" y="143"/>
                    <a:pt x="204" y="143"/>
                  </a:cubicBezTo>
                  <a:cubicBezTo>
                    <a:pt x="204" y="144"/>
                    <a:pt x="204" y="144"/>
                    <a:pt x="204" y="144"/>
                  </a:cubicBezTo>
                  <a:cubicBezTo>
                    <a:pt x="204" y="144"/>
                    <a:pt x="204" y="144"/>
                    <a:pt x="204" y="144"/>
                  </a:cubicBezTo>
                  <a:cubicBezTo>
                    <a:pt x="203" y="144"/>
                    <a:pt x="203" y="144"/>
                    <a:pt x="203" y="144"/>
                  </a:cubicBezTo>
                  <a:cubicBezTo>
                    <a:pt x="203" y="145"/>
                    <a:pt x="203" y="145"/>
                    <a:pt x="203" y="145"/>
                  </a:cubicBezTo>
                  <a:cubicBezTo>
                    <a:pt x="202" y="146"/>
                    <a:pt x="202" y="146"/>
                    <a:pt x="202" y="146"/>
                  </a:cubicBezTo>
                  <a:cubicBezTo>
                    <a:pt x="201" y="147"/>
                    <a:pt x="201" y="147"/>
                    <a:pt x="201" y="147"/>
                  </a:cubicBezTo>
                  <a:cubicBezTo>
                    <a:pt x="201" y="146"/>
                    <a:pt x="201" y="146"/>
                    <a:pt x="201" y="146"/>
                  </a:cubicBezTo>
                  <a:close/>
                  <a:moveTo>
                    <a:pt x="198" y="137"/>
                  </a:moveTo>
                  <a:cubicBezTo>
                    <a:pt x="200" y="137"/>
                    <a:pt x="200" y="137"/>
                    <a:pt x="200" y="137"/>
                  </a:cubicBezTo>
                  <a:cubicBezTo>
                    <a:pt x="200" y="137"/>
                    <a:pt x="200" y="137"/>
                    <a:pt x="200" y="137"/>
                  </a:cubicBezTo>
                  <a:cubicBezTo>
                    <a:pt x="200" y="138"/>
                    <a:pt x="200" y="138"/>
                    <a:pt x="200" y="138"/>
                  </a:cubicBezTo>
                  <a:cubicBezTo>
                    <a:pt x="200" y="138"/>
                    <a:pt x="200" y="138"/>
                    <a:pt x="200" y="138"/>
                  </a:cubicBezTo>
                  <a:cubicBezTo>
                    <a:pt x="200" y="139"/>
                    <a:pt x="200" y="139"/>
                    <a:pt x="200" y="139"/>
                  </a:cubicBezTo>
                  <a:cubicBezTo>
                    <a:pt x="201" y="138"/>
                    <a:pt x="201" y="138"/>
                    <a:pt x="201" y="138"/>
                  </a:cubicBezTo>
                  <a:cubicBezTo>
                    <a:pt x="201" y="138"/>
                    <a:pt x="201" y="138"/>
                    <a:pt x="201" y="138"/>
                  </a:cubicBezTo>
                  <a:cubicBezTo>
                    <a:pt x="202" y="139"/>
                    <a:pt x="202" y="139"/>
                    <a:pt x="202" y="139"/>
                  </a:cubicBezTo>
                  <a:cubicBezTo>
                    <a:pt x="202" y="139"/>
                    <a:pt x="202" y="139"/>
                    <a:pt x="202" y="139"/>
                  </a:cubicBezTo>
                  <a:cubicBezTo>
                    <a:pt x="202" y="139"/>
                    <a:pt x="202" y="139"/>
                    <a:pt x="202" y="139"/>
                  </a:cubicBezTo>
                  <a:cubicBezTo>
                    <a:pt x="202" y="140"/>
                    <a:pt x="202" y="140"/>
                    <a:pt x="202" y="140"/>
                  </a:cubicBezTo>
                  <a:cubicBezTo>
                    <a:pt x="201" y="140"/>
                    <a:pt x="201" y="140"/>
                    <a:pt x="201" y="140"/>
                  </a:cubicBezTo>
                  <a:cubicBezTo>
                    <a:pt x="201" y="140"/>
                    <a:pt x="201" y="140"/>
                    <a:pt x="201" y="140"/>
                  </a:cubicBezTo>
                  <a:cubicBezTo>
                    <a:pt x="200" y="139"/>
                    <a:pt x="200" y="139"/>
                    <a:pt x="200" y="139"/>
                  </a:cubicBezTo>
                  <a:cubicBezTo>
                    <a:pt x="199" y="138"/>
                    <a:pt x="199" y="138"/>
                    <a:pt x="199" y="138"/>
                  </a:cubicBezTo>
                  <a:cubicBezTo>
                    <a:pt x="199" y="139"/>
                    <a:pt x="199" y="139"/>
                    <a:pt x="199" y="139"/>
                  </a:cubicBezTo>
                  <a:cubicBezTo>
                    <a:pt x="200" y="140"/>
                    <a:pt x="200" y="140"/>
                    <a:pt x="200" y="140"/>
                  </a:cubicBezTo>
                  <a:cubicBezTo>
                    <a:pt x="200" y="141"/>
                    <a:pt x="200" y="141"/>
                    <a:pt x="200" y="141"/>
                  </a:cubicBezTo>
                  <a:cubicBezTo>
                    <a:pt x="201" y="141"/>
                    <a:pt x="201" y="141"/>
                    <a:pt x="201" y="141"/>
                  </a:cubicBezTo>
                  <a:cubicBezTo>
                    <a:pt x="201" y="142"/>
                    <a:pt x="201" y="142"/>
                    <a:pt x="201" y="142"/>
                  </a:cubicBezTo>
                  <a:cubicBezTo>
                    <a:pt x="201" y="142"/>
                    <a:pt x="201" y="142"/>
                    <a:pt x="201" y="142"/>
                  </a:cubicBezTo>
                  <a:cubicBezTo>
                    <a:pt x="201" y="143"/>
                    <a:pt x="201" y="143"/>
                    <a:pt x="201" y="143"/>
                  </a:cubicBezTo>
                  <a:cubicBezTo>
                    <a:pt x="200" y="143"/>
                    <a:pt x="200" y="143"/>
                    <a:pt x="200" y="143"/>
                  </a:cubicBezTo>
                  <a:cubicBezTo>
                    <a:pt x="200" y="142"/>
                    <a:pt x="200" y="142"/>
                    <a:pt x="200" y="142"/>
                  </a:cubicBezTo>
                  <a:cubicBezTo>
                    <a:pt x="199" y="142"/>
                    <a:pt x="199" y="142"/>
                    <a:pt x="199" y="142"/>
                  </a:cubicBezTo>
                  <a:cubicBezTo>
                    <a:pt x="198" y="140"/>
                    <a:pt x="198" y="140"/>
                    <a:pt x="198" y="140"/>
                  </a:cubicBezTo>
                  <a:cubicBezTo>
                    <a:pt x="198" y="141"/>
                    <a:pt x="198" y="141"/>
                    <a:pt x="198" y="141"/>
                  </a:cubicBezTo>
                  <a:cubicBezTo>
                    <a:pt x="199" y="142"/>
                    <a:pt x="199" y="142"/>
                    <a:pt x="199" y="142"/>
                  </a:cubicBezTo>
                  <a:cubicBezTo>
                    <a:pt x="199" y="143"/>
                    <a:pt x="199" y="143"/>
                    <a:pt x="199" y="143"/>
                  </a:cubicBezTo>
                  <a:cubicBezTo>
                    <a:pt x="198" y="143"/>
                    <a:pt x="198" y="143"/>
                    <a:pt x="198" y="143"/>
                  </a:cubicBezTo>
                  <a:cubicBezTo>
                    <a:pt x="197" y="143"/>
                    <a:pt x="197" y="143"/>
                    <a:pt x="197" y="143"/>
                  </a:cubicBezTo>
                  <a:cubicBezTo>
                    <a:pt x="197" y="142"/>
                    <a:pt x="197" y="142"/>
                    <a:pt x="197" y="142"/>
                  </a:cubicBezTo>
                  <a:cubicBezTo>
                    <a:pt x="197" y="142"/>
                    <a:pt x="197" y="142"/>
                    <a:pt x="197" y="142"/>
                  </a:cubicBezTo>
                  <a:cubicBezTo>
                    <a:pt x="197" y="141"/>
                    <a:pt x="197" y="141"/>
                    <a:pt x="197" y="141"/>
                  </a:cubicBezTo>
                  <a:cubicBezTo>
                    <a:pt x="197" y="141"/>
                    <a:pt x="197" y="141"/>
                    <a:pt x="197" y="141"/>
                  </a:cubicBezTo>
                  <a:cubicBezTo>
                    <a:pt x="196" y="140"/>
                    <a:pt x="196" y="140"/>
                    <a:pt x="196" y="140"/>
                  </a:cubicBezTo>
                  <a:cubicBezTo>
                    <a:pt x="197" y="139"/>
                    <a:pt x="197" y="139"/>
                    <a:pt x="197" y="139"/>
                  </a:cubicBezTo>
                  <a:cubicBezTo>
                    <a:pt x="197" y="139"/>
                    <a:pt x="197" y="139"/>
                    <a:pt x="197" y="139"/>
                  </a:cubicBezTo>
                  <a:cubicBezTo>
                    <a:pt x="198" y="139"/>
                    <a:pt x="198" y="139"/>
                    <a:pt x="198" y="139"/>
                  </a:cubicBezTo>
                  <a:cubicBezTo>
                    <a:pt x="197" y="138"/>
                    <a:pt x="197" y="138"/>
                    <a:pt x="197" y="138"/>
                  </a:cubicBezTo>
                  <a:cubicBezTo>
                    <a:pt x="197" y="137"/>
                    <a:pt x="197" y="137"/>
                    <a:pt x="197" y="137"/>
                  </a:cubicBezTo>
                  <a:cubicBezTo>
                    <a:pt x="197" y="137"/>
                    <a:pt x="197" y="137"/>
                    <a:pt x="197" y="137"/>
                  </a:cubicBezTo>
                  <a:cubicBezTo>
                    <a:pt x="198" y="137"/>
                    <a:pt x="198" y="137"/>
                    <a:pt x="198" y="137"/>
                  </a:cubicBezTo>
                  <a:cubicBezTo>
                    <a:pt x="198" y="137"/>
                    <a:pt x="198" y="137"/>
                    <a:pt x="198" y="137"/>
                  </a:cubicBezTo>
                  <a:cubicBezTo>
                    <a:pt x="198" y="137"/>
                    <a:pt x="198" y="137"/>
                    <a:pt x="198" y="137"/>
                  </a:cubicBezTo>
                  <a:close/>
                  <a:moveTo>
                    <a:pt x="199" y="136"/>
                  </a:moveTo>
                  <a:cubicBezTo>
                    <a:pt x="199" y="135"/>
                    <a:pt x="199" y="135"/>
                    <a:pt x="199" y="135"/>
                  </a:cubicBezTo>
                  <a:cubicBezTo>
                    <a:pt x="200" y="136"/>
                    <a:pt x="200" y="136"/>
                    <a:pt x="200" y="136"/>
                  </a:cubicBezTo>
                  <a:cubicBezTo>
                    <a:pt x="199" y="136"/>
                    <a:pt x="199" y="136"/>
                    <a:pt x="199" y="136"/>
                  </a:cubicBezTo>
                  <a:cubicBezTo>
                    <a:pt x="199" y="136"/>
                    <a:pt x="199" y="136"/>
                    <a:pt x="199" y="136"/>
                  </a:cubicBezTo>
                  <a:close/>
                  <a:moveTo>
                    <a:pt x="66" y="86"/>
                  </a:moveTo>
                  <a:cubicBezTo>
                    <a:pt x="66" y="86"/>
                    <a:pt x="66" y="86"/>
                    <a:pt x="66" y="86"/>
                  </a:cubicBezTo>
                  <a:cubicBezTo>
                    <a:pt x="66" y="86"/>
                    <a:pt x="66" y="86"/>
                    <a:pt x="66" y="86"/>
                  </a:cubicBezTo>
                  <a:cubicBezTo>
                    <a:pt x="66" y="86"/>
                    <a:pt x="66" y="86"/>
                    <a:pt x="66" y="86"/>
                  </a:cubicBezTo>
                  <a:cubicBezTo>
                    <a:pt x="66" y="86"/>
                    <a:pt x="66" y="86"/>
                    <a:pt x="66" y="86"/>
                  </a:cubicBezTo>
                  <a:close/>
                  <a:moveTo>
                    <a:pt x="66" y="87"/>
                  </a:moveTo>
                  <a:cubicBezTo>
                    <a:pt x="66" y="87"/>
                    <a:pt x="66" y="87"/>
                    <a:pt x="66" y="87"/>
                  </a:cubicBezTo>
                  <a:cubicBezTo>
                    <a:pt x="66" y="88"/>
                    <a:pt x="66" y="88"/>
                    <a:pt x="66" y="88"/>
                  </a:cubicBezTo>
                  <a:cubicBezTo>
                    <a:pt x="68" y="89"/>
                    <a:pt x="68" y="89"/>
                    <a:pt x="68" y="89"/>
                  </a:cubicBezTo>
                  <a:cubicBezTo>
                    <a:pt x="67" y="90"/>
                    <a:pt x="67" y="90"/>
                    <a:pt x="67" y="90"/>
                  </a:cubicBezTo>
                  <a:cubicBezTo>
                    <a:pt x="66" y="89"/>
                    <a:pt x="66" y="89"/>
                    <a:pt x="66" y="89"/>
                  </a:cubicBezTo>
                  <a:cubicBezTo>
                    <a:pt x="66" y="88"/>
                    <a:pt x="66" y="88"/>
                    <a:pt x="66" y="88"/>
                  </a:cubicBezTo>
                  <a:cubicBezTo>
                    <a:pt x="65" y="87"/>
                    <a:pt x="65" y="87"/>
                    <a:pt x="65" y="87"/>
                  </a:cubicBezTo>
                  <a:cubicBezTo>
                    <a:pt x="65" y="87"/>
                    <a:pt x="66" y="87"/>
                    <a:pt x="66" y="87"/>
                  </a:cubicBezTo>
                  <a:close/>
                  <a:moveTo>
                    <a:pt x="112" y="73"/>
                  </a:moveTo>
                  <a:cubicBezTo>
                    <a:pt x="111" y="74"/>
                    <a:pt x="111" y="74"/>
                    <a:pt x="111" y="74"/>
                  </a:cubicBezTo>
                  <a:cubicBezTo>
                    <a:pt x="111" y="76"/>
                    <a:pt x="111" y="76"/>
                    <a:pt x="111" y="76"/>
                  </a:cubicBezTo>
                  <a:cubicBezTo>
                    <a:pt x="111" y="76"/>
                    <a:pt x="111" y="76"/>
                    <a:pt x="111" y="76"/>
                  </a:cubicBezTo>
                  <a:cubicBezTo>
                    <a:pt x="111" y="75"/>
                    <a:pt x="111" y="75"/>
                    <a:pt x="111" y="75"/>
                  </a:cubicBezTo>
                  <a:cubicBezTo>
                    <a:pt x="110" y="75"/>
                    <a:pt x="110" y="75"/>
                    <a:pt x="110" y="75"/>
                  </a:cubicBezTo>
                  <a:cubicBezTo>
                    <a:pt x="109" y="75"/>
                    <a:pt x="109" y="75"/>
                    <a:pt x="109" y="75"/>
                  </a:cubicBezTo>
                  <a:cubicBezTo>
                    <a:pt x="108" y="75"/>
                    <a:pt x="108" y="75"/>
                    <a:pt x="108" y="75"/>
                  </a:cubicBezTo>
                  <a:cubicBezTo>
                    <a:pt x="108" y="74"/>
                    <a:pt x="108" y="74"/>
                    <a:pt x="108" y="74"/>
                  </a:cubicBezTo>
                  <a:cubicBezTo>
                    <a:pt x="111" y="72"/>
                    <a:pt x="111" y="72"/>
                    <a:pt x="111" y="72"/>
                  </a:cubicBezTo>
                  <a:cubicBezTo>
                    <a:pt x="112" y="72"/>
                    <a:pt x="112" y="72"/>
                    <a:pt x="112" y="72"/>
                  </a:cubicBezTo>
                  <a:cubicBezTo>
                    <a:pt x="112" y="72"/>
                    <a:pt x="112" y="72"/>
                    <a:pt x="112" y="72"/>
                  </a:cubicBezTo>
                  <a:cubicBezTo>
                    <a:pt x="112" y="73"/>
                    <a:pt x="112" y="73"/>
                    <a:pt x="112" y="73"/>
                  </a:cubicBezTo>
                  <a:close/>
                  <a:moveTo>
                    <a:pt x="113" y="73"/>
                  </a:moveTo>
                  <a:cubicBezTo>
                    <a:pt x="113" y="73"/>
                    <a:pt x="113" y="73"/>
                    <a:pt x="113" y="73"/>
                  </a:cubicBezTo>
                  <a:cubicBezTo>
                    <a:pt x="113" y="73"/>
                    <a:pt x="113" y="73"/>
                    <a:pt x="113" y="73"/>
                  </a:cubicBezTo>
                  <a:cubicBezTo>
                    <a:pt x="113" y="72"/>
                    <a:pt x="113" y="72"/>
                    <a:pt x="113" y="72"/>
                  </a:cubicBezTo>
                  <a:cubicBezTo>
                    <a:pt x="113" y="71"/>
                    <a:pt x="113" y="71"/>
                    <a:pt x="113" y="71"/>
                  </a:cubicBezTo>
                  <a:cubicBezTo>
                    <a:pt x="112" y="71"/>
                    <a:pt x="112" y="71"/>
                    <a:pt x="112" y="71"/>
                  </a:cubicBezTo>
                  <a:cubicBezTo>
                    <a:pt x="113" y="70"/>
                    <a:pt x="113" y="70"/>
                    <a:pt x="113" y="70"/>
                  </a:cubicBezTo>
                  <a:cubicBezTo>
                    <a:pt x="114" y="70"/>
                    <a:pt x="114" y="70"/>
                    <a:pt x="114" y="70"/>
                  </a:cubicBezTo>
                  <a:cubicBezTo>
                    <a:pt x="116" y="71"/>
                    <a:pt x="116" y="71"/>
                    <a:pt x="116" y="71"/>
                  </a:cubicBezTo>
                  <a:cubicBezTo>
                    <a:pt x="116" y="72"/>
                    <a:pt x="116" y="72"/>
                    <a:pt x="116" y="72"/>
                  </a:cubicBezTo>
                  <a:cubicBezTo>
                    <a:pt x="115" y="72"/>
                    <a:pt x="115" y="72"/>
                    <a:pt x="115" y="72"/>
                  </a:cubicBezTo>
                  <a:cubicBezTo>
                    <a:pt x="113" y="74"/>
                    <a:pt x="113" y="74"/>
                    <a:pt x="113" y="74"/>
                  </a:cubicBezTo>
                  <a:cubicBezTo>
                    <a:pt x="113" y="73"/>
                    <a:pt x="113" y="73"/>
                    <a:pt x="113" y="73"/>
                  </a:cubicBezTo>
                  <a:close/>
                  <a:moveTo>
                    <a:pt x="121" y="68"/>
                  </a:moveTo>
                  <a:cubicBezTo>
                    <a:pt x="122" y="68"/>
                    <a:pt x="122" y="68"/>
                    <a:pt x="122" y="68"/>
                  </a:cubicBezTo>
                  <a:cubicBezTo>
                    <a:pt x="123" y="68"/>
                    <a:pt x="123" y="68"/>
                    <a:pt x="123" y="68"/>
                  </a:cubicBezTo>
                  <a:cubicBezTo>
                    <a:pt x="123" y="69"/>
                    <a:pt x="123" y="69"/>
                    <a:pt x="123" y="69"/>
                  </a:cubicBezTo>
                  <a:cubicBezTo>
                    <a:pt x="123" y="69"/>
                    <a:pt x="123" y="69"/>
                    <a:pt x="123" y="69"/>
                  </a:cubicBezTo>
                  <a:cubicBezTo>
                    <a:pt x="122" y="69"/>
                    <a:pt x="122" y="69"/>
                    <a:pt x="122" y="69"/>
                  </a:cubicBezTo>
                  <a:cubicBezTo>
                    <a:pt x="121" y="68"/>
                    <a:pt x="121" y="68"/>
                    <a:pt x="121" y="68"/>
                  </a:cubicBezTo>
                  <a:close/>
                  <a:moveTo>
                    <a:pt x="166" y="107"/>
                  </a:moveTo>
                  <a:cubicBezTo>
                    <a:pt x="167" y="107"/>
                    <a:pt x="167" y="107"/>
                    <a:pt x="167" y="107"/>
                  </a:cubicBezTo>
                  <a:cubicBezTo>
                    <a:pt x="167" y="107"/>
                    <a:pt x="167" y="107"/>
                    <a:pt x="167" y="107"/>
                  </a:cubicBezTo>
                  <a:cubicBezTo>
                    <a:pt x="167" y="107"/>
                    <a:pt x="167" y="107"/>
                    <a:pt x="167" y="107"/>
                  </a:cubicBezTo>
                  <a:cubicBezTo>
                    <a:pt x="166" y="107"/>
                    <a:pt x="166" y="107"/>
                    <a:pt x="166" y="107"/>
                  </a:cubicBezTo>
                  <a:close/>
                  <a:moveTo>
                    <a:pt x="162" y="119"/>
                  </a:moveTo>
                  <a:cubicBezTo>
                    <a:pt x="163" y="119"/>
                    <a:pt x="163" y="119"/>
                    <a:pt x="163" y="119"/>
                  </a:cubicBezTo>
                  <a:cubicBezTo>
                    <a:pt x="163" y="119"/>
                    <a:pt x="163" y="119"/>
                    <a:pt x="163" y="119"/>
                  </a:cubicBezTo>
                  <a:cubicBezTo>
                    <a:pt x="162" y="119"/>
                    <a:pt x="162" y="119"/>
                    <a:pt x="162" y="119"/>
                  </a:cubicBezTo>
                  <a:close/>
                  <a:moveTo>
                    <a:pt x="172" y="117"/>
                  </a:moveTo>
                  <a:cubicBezTo>
                    <a:pt x="173" y="116"/>
                    <a:pt x="173" y="116"/>
                    <a:pt x="173" y="116"/>
                  </a:cubicBezTo>
                  <a:cubicBezTo>
                    <a:pt x="173" y="116"/>
                    <a:pt x="173" y="116"/>
                    <a:pt x="173" y="116"/>
                  </a:cubicBezTo>
                  <a:cubicBezTo>
                    <a:pt x="173" y="117"/>
                    <a:pt x="173" y="117"/>
                    <a:pt x="173" y="117"/>
                  </a:cubicBezTo>
                  <a:cubicBezTo>
                    <a:pt x="172" y="118"/>
                    <a:pt x="172" y="118"/>
                    <a:pt x="172" y="118"/>
                  </a:cubicBezTo>
                  <a:cubicBezTo>
                    <a:pt x="172" y="117"/>
                    <a:pt x="172" y="117"/>
                    <a:pt x="172" y="117"/>
                  </a:cubicBezTo>
                  <a:close/>
                  <a:moveTo>
                    <a:pt x="165" y="109"/>
                  </a:moveTo>
                  <a:cubicBezTo>
                    <a:pt x="165" y="108"/>
                    <a:pt x="165" y="108"/>
                    <a:pt x="165" y="108"/>
                  </a:cubicBezTo>
                  <a:cubicBezTo>
                    <a:pt x="165" y="108"/>
                    <a:pt x="165" y="108"/>
                    <a:pt x="165" y="108"/>
                  </a:cubicBezTo>
                  <a:cubicBezTo>
                    <a:pt x="166" y="109"/>
                    <a:pt x="166" y="109"/>
                    <a:pt x="166" y="109"/>
                  </a:cubicBezTo>
                  <a:cubicBezTo>
                    <a:pt x="165" y="109"/>
                    <a:pt x="165" y="109"/>
                    <a:pt x="165" y="109"/>
                  </a:cubicBezTo>
                  <a:close/>
                  <a:moveTo>
                    <a:pt x="166" y="112"/>
                  </a:moveTo>
                  <a:cubicBezTo>
                    <a:pt x="166" y="111"/>
                    <a:pt x="166" y="111"/>
                    <a:pt x="166" y="111"/>
                  </a:cubicBezTo>
                  <a:cubicBezTo>
                    <a:pt x="166" y="110"/>
                    <a:pt x="166" y="110"/>
                    <a:pt x="166" y="110"/>
                  </a:cubicBezTo>
                  <a:cubicBezTo>
                    <a:pt x="167" y="110"/>
                    <a:pt x="167" y="110"/>
                    <a:pt x="167" y="110"/>
                  </a:cubicBezTo>
                  <a:cubicBezTo>
                    <a:pt x="167" y="111"/>
                    <a:pt x="167" y="111"/>
                    <a:pt x="167" y="111"/>
                  </a:cubicBezTo>
                  <a:cubicBezTo>
                    <a:pt x="168" y="111"/>
                    <a:pt x="168" y="111"/>
                    <a:pt x="168" y="111"/>
                  </a:cubicBezTo>
                  <a:cubicBezTo>
                    <a:pt x="168" y="112"/>
                    <a:pt x="168" y="112"/>
                    <a:pt x="168" y="112"/>
                  </a:cubicBezTo>
                  <a:cubicBezTo>
                    <a:pt x="167" y="112"/>
                    <a:pt x="167" y="112"/>
                    <a:pt x="167" y="112"/>
                  </a:cubicBezTo>
                  <a:cubicBezTo>
                    <a:pt x="166" y="112"/>
                    <a:pt x="166" y="112"/>
                    <a:pt x="166" y="112"/>
                  </a:cubicBezTo>
                  <a:close/>
                  <a:moveTo>
                    <a:pt x="159" y="115"/>
                  </a:moveTo>
                  <a:cubicBezTo>
                    <a:pt x="159" y="115"/>
                    <a:pt x="159" y="115"/>
                    <a:pt x="159" y="115"/>
                  </a:cubicBezTo>
                  <a:cubicBezTo>
                    <a:pt x="160" y="115"/>
                    <a:pt x="160" y="115"/>
                    <a:pt x="160" y="115"/>
                  </a:cubicBezTo>
                  <a:cubicBezTo>
                    <a:pt x="160" y="114"/>
                    <a:pt x="160" y="114"/>
                    <a:pt x="160" y="114"/>
                  </a:cubicBezTo>
                  <a:cubicBezTo>
                    <a:pt x="161" y="113"/>
                    <a:pt x="161" y="113"/>
                    <a:pt x="161" y="113"/>
                  </a:cubicBezTo>
                  <a:cubicBezTo>
                    <a:pt x="162" y="113"/>
                    <a:pt x="162" y="113"/>
                    <a:pt x="162" y="113"/>
                  </a:cubicBezTo>
                  <a:cubicBezTo>
                    <a:pt x="163" y="112"/>
                    <a:pt x="163" y="112"/>
                    <a:pt x="163" y="112"/>
                  </a:cubicBezTo>
                  <a:cubicBezTo>
                    <a:pt x="164" y="112"/>
                    <a:pt x="164" y="112"/>
                    <a:pt x="164" y="112"/>
                  </a:cubicBezTo>
                  <a:cubicBezTo>
                    <a:pt x="164" y="111"/>
                    <a:pt x="164" y="111"/>
                    <a:pt x="164" y="111"/>
                  </a:cubicBezTo>
                  <a:cubicBezTo>
                    <a:pt x="165" y="111"/>
                    <a:pt x="165" y="111"/>
                    <a:pt x="165" y="111"/>
                  </a:cubicBezTo>
                  <a:cubicBezTo>
                    <a:pt x="164" y="112"/>
                    <a:pt x="164" y="112"/>
                    <a:pt x="164" y="112"/>
                  </a:cubicBezTo>
                  <a:cubicBezTo>
                    <a:pt x="165" y="112"/>
                    <a:pt x="165" y="112"/>
                    <a:pt x="165" y="112"/>
                  </a:cubicBezTo>
                  <a:cubicBezTo>
                    <a:pt x="164" y="112"/>
                    <a:pt x="164" y="112"/>
                    <a:pt x="164" y="112"/>
                  </a:cubicBezTo>
                  <a:cubicBezTo>
                    <a:pt x="163" y="113"/>
                    <a:pt x="163" y="113"/>
                    <a:pt x="163" y="113"/>
                  </a:cubicBezTo>
                  <a:cubicBezTo>
                    <a:pt x="162" y="114"/>
                    <a:pt x="162" y="114"/>
                    <a:pt x="162" y="114"/>
                  </a:cubicBezTo>
                  <a:cubicBezTo>
                    <a:pt x="161" y="114"/>
                    <a:pt x="161" y="114"/>
                    <a:pt x="161" y="114"/>
                  </a:cubicBezTo>
                  <a:cubicBezTo>
                    <a:pt x="161" y="115"/>
                    <a:pt x="161" y="115"/>
                    <a:pt x="161" y="115"/>
                  </a:cubicBezTo>
                  <a:cubicBezTo>
                    <a:pt x="161" y="115"/>
                    <a:pt x="161" y="115"/>
                    <a:pt x="161" y="115"/>
                  </a:cubicBezTo>
                  <a:cubicBezTo>
                    <a:pt x="160" y="115"/>
                    <a:pt x="160" y="115"/>
                    <a:pt x="160" y="115"/>
                  </a:cubicBezTo>
                  <a:cubicBezTo>
                    <a:pt x="160" y="115"/>
                    <a:pt x="160" y="115"/>
                    <a:pt x="160" y="115"/>
                  </a:cubicBezTo>
                  <a:cubicBezTo>
                    <a:pt x="159" y="115"/>
                    <a:pt x="159" y="115"/>
                    <a:pt x="159" y="115"/>
                  </a:cubicBezTo>
                  <a:cubicBezTo>
                    <a:pt x="159" y="115"/>
                    <a:pt x="159" y="115"/>
                    <a:pt x="159" y="115"/>
                  </a:cubicBezTo>
                  <a:close/>
                  <a:moveTo>
                    <a:pt x="159" y="114"/>
                  </a:moveTo>
                  <a:cubicBezTo>
                    <a:pt x="160" y="113"/>
                    <a:pt x="160" y="113"/>
                    <a:pt x="160" y="113"/>
                  </a:cubicBezTo>
                  <a:cubicBezTo>
                    <a:pt x="160" y="113"/>
                    <a:pt x="160" y="113"/>
                    <a:pt x="160" y="113"/>
                  </a:cubicBezTo>
                  <a:cubicBezTo>
                    <a:pt x="159" y="114"/>
                    <a:pt x="159" y="114"/>
                    <a:pt x="159" y="114"/>
                  </a:cubicBezTo>
                  <a:cubicBezTo>
                    <a:pt x="159" y="114"/>
                    <a:pt x="159" y="114"/>
                    <a:pt x="159" y="114"/>
                  </a:cubicBezTo>
                  <a:close/>
                  <a:moveTo>
                    <a:pt x="161" y="112"/>
                  </a:moveTo>
                  <a:cubicBezTo>
                    <a:pt x="162" y="111"/>
                    <a:pt x="162" y="111"/>
                    <a:pt x="162" y="111"/>
                  </a:cubicBezTo>
                  <a:cubicBezTo>
                    <a:pt x="162" y="110"/>
                    <a:pt x="162" y="110"/>
                    <a:pt x="162" y="110"/>
                  </a:cubicBezTo>
                  <a:cubicBezTo>
                    <a:pt x="163" y="109"/>
                    <a:pt x="163" y="109"/>
                    <a:pt x="163" y="109"/>
                  </a:cubicBezTo>
                  <a:cubicBezTo>
                    <a:pt x="163" y="110"/>
                    <a:pt x="163" y="110"/>
                    <a:pt x="163" y="110"/>
                  </a:cubicBezTo>
                  <a:cubicBezTo>
                    <a:pt x="163" y="110"/>
                    <a:pt x="163" y="110"/>
                    <a:pt x="163" y="110"/>
                  </a:cubicBezTo>
                  <a:cubicBezTo>
                    <a:pt x="163" y="110"/>
                    <a:pt x="163" y="110"/>
                    <a:pt x="163" y="110"/>
                  </a:cubicBezTo>
                  <a:cubicBezTo>
                    <a:pt x="162" y="111"/>
                    <a:pt x="162" y="111"/>
                    <a:pt x="162" y="111"/>
                  </a:cubicBezTo>
                  <a:cubicBezTo>
                    <a:pt x="162" y="112"/>
                    <a:pt x="162" y="112"/>
                    <a:pt x="162" y="112"/>
                  </a:cubicBezTo>
                  <a:cubicBezTo>
                    <a:pt x="161" y="112"/>
                    <a:pt x="161" y="112"/>
                    <a:pt x="161" y="112"/>
                  </a:cubicBezTo>
                  <a:cubicBezTo>
                    <a:pt x="161" y="112"/>
                    <a:pt x="161" y="112"/>
                    <a:pt x="161" y="112"/>
                  </a:cubicBezTo>
                  <a:cubicBezTo>
                    <a:pt x="161" y="112"/>
                    <a:pt x="161" y="112"/>
                    <a:pt x="161" y="112"/>
                  </a:cubicBezTo>
                  <a:close/>
                  <a:moveTo>
                    <a:pt x="162" y="107"/>
                  </a:moveTo>
                  <a:cubicBezTo>
                    <a:pt x="163" y="106"/>
                    <a:pt x="163" y="106"/>
                    <a:pt x="163" y="106"/>
                  </a:cubicBezTo>
                  <a:cubicBezTo>
                    <a:pt x="163" y="106"/>
                    <a:pt x="163" y="106"/>
                    <a:pt x="163" y="106"/>
                  </a:cubicBezTo>
                  <a:cubicBezTo>
                    <a:pt x="163" y="107"/>
                    <a:pt x="163" y="107"/>
                    <a:pt x="163" y="107"/>
                  </a:cubicBezTo>
                  <a:cubicBezTo>
                    <a:pt x="163" y="107"/>
                    <a:pt x="163" y="107"/>
                    <a:pt x="163" y="107"/>
                  </a:cubicBezTo>
                  <a:cubicBezTo>
                    <a:pt x="163" y="107"/>
                    <a:pt x="163" y="107"/>
                    <a:pt x="163" y="107"/>
                  </a:cubicBezTo>
                  <a:cubicBezTo>
                    <a:pt x="162" y="107"/>
                    <a:pt x="162" y="107"/>
                    <a:pt x="162" y="107"/>
                  </a:cubicBezTo>
                  <a:close/>
                  <a:moveTo>
                    <a:pt x="109" y="51"/>
                  </a:moveTo>
                  <a:cubicBezTo>
                    <a:pt x="109" y="51"/>
                    <a:pt x="109" y="51"/>
                    <a:pt x="109" y="51"/>
                  </a:cubicBezTo>
                  <a:cubicBezTo>
                    <a:pt x="110" y="51"/>
                    <a:pt x="110" y="51"/>
                    <a:pt x="110" y="51"/>
                  </a:cubicBezTo>
                  <a:cubicBezTo>
                    <a:pt x="109" y="51"/>
                    <a:pt x="109" y="51"/>
                    <a:pt x="109" y="51"/>
                  </a:cubicBezTo>
                  <a:cubicBezTo>
                    <a:pt x="109" y="51"/>
                    <a:pt x="109" y="51"/>
                    <a:pt x="109" y="51"/>
                  </a:cubicBezTo>
                  <a:close/>
                  <a:moveTo>
                    <a:pt x="91" y="68"/>
                  </a:moveTo>
                  <a:cubicBezTo>
                    <a:pt x="92" y="66"/>
                    <a:pt x="92" y="66"/>
                    <a:pt x="92" y="66"/>
                  </a:cubicBezTo>
                  <a:cubicBezTo>
                    <a:pt x="92" y="66"/>
                    <a:pt x="92" y="66"/>
                    <a:pt x="92" y="66"/>
                  </a:cubicBezTo>
                  <a:cubicBezTo>
                    <a:pt x="91" y="65"/>
                    <a:pt x="91" y="65"/>
                    <a:pt x="91" y="65"/>
                  </a:cubicBezTo>
                  <a:cubicBezTo>
                    <a:pt x="91" y="64"/>
                    <a:pt x="91" y="64"/>
                    <a:pt x="91" y="64"/>
                  </a:cubicBezTo>
                  <a:cubicBezTo>
                    <a:pt x="91" y="63"/>
                    <a:pt x="91" y="63"/>
                    <a:pt x="91" y="63"/>
                  </a:cubicBezTo>
                  <a:cubicBezTo>
                    <a:pt x="90" y="62"/>
                    <a:pt x="90" y="62"/>
                    <a:pt x="90" y="62"/>
                  </a:cubicBezTo>
                  <a:cubicBezTo>
                    <a:pt x="89" y="62"/>
                    <a:pt x="89" y="62"/>
                    <a:pt x="89" y="62"/>
                  </a:cubicBezTo>
                  <a:cubicBezTo>
                    <a:pt x="88" y="63"/>
                    <a:pt x="88" y="63"/>
                    <a:pt x="88" y="63"/>
                  </a:cubicBezTo>
                  <a:cubicBezTo>
                    <a:pt x="87" y="63"/>
                    <a:pt x="87" y="63"/>
                    <a:pt x="87" y="63"/>
                  </a:cubicBezTo>
                  <a:cubicBezTo>
                    <a:pt x="86" y="62"/>
                    <a:pt x="86" y="62"/>
                    <a:pt x="86" y="62"/>
                  </a:cubicBezTo>
                  <a:cubicBezTo>
                    <a:pt x="86" y="61"/>
                    <a:pt x="86" y="61"/>
                    <a:pt x="86" y="61"/>
                  </a:cubicBezTo>
                  <a:cubicBezTo>
                    <a:pt x="88" y="59"/>
                    <a:pt x="88" y="59"/>
                    <a:pt x="88" y="59"/>
                  </a:cubicBezTo>
                  <a:cubicBezTo>
                    <a:pt x="89" y="57"/>
                    <a:pt x="89" y="57"/>
                    <a:pt x="89" y="57"/>
                  </a:cubicBezTo>
                  <a:cubicBezTo>
                    <a:pt x="90" y="57"/>
                    <a:pt x="90" y="57"/>
                    <a:pt x="90" y="57"/>
                  </a:cubicBezTo>
                  <a:cubicBezTo>
                    <a:pt x="90" y="59"/>
                    <a:pt x="90" y="59"/>
                    <a:pt x="90" y="59"/>
                  </a:cubicBezTo>
                  <a:cubicBezTo>
                    <a:pt x="89" y="60"/>
                    <a:pt x="89" y="60"/>
                    <a:pt x="89" y="60"/>
                  </a:cubicBezTo>
                  <a:cubicBezTo>
                    <a:pt x="90" y="60"/>
                    <a:pt x="90" y="60"/>
                    <a:pt x="90" y="60"/>
                  </a:cubicBezTo>
                  <a:cubicBezTo>
                    <a:pt x="90" y="60"/>
                    <a:pt x="90" y="60"/>
                    <a:pt x="90" y="60"/>
                  </a:cubicBezTo>
                  <a:cubicBezTo>
                    <a:pt x="91" y="61"/>
                    <a:pt x="91" y="61"/>
                    <a:pt x="91" y="61"/>
                  </a:cubicBezTo>
                  <a:cubicBezTo>
                    <a:pt x="92" y="60"/>
                    <a:pt x="92" y="60"/>
                    <a:pt x="92" y="60"/>
                  </a:cubicBezTo>
                  <a:cubicBezTo>
                    <a:pt x="94" y="60"/>
                    <a:pt x="94" y="60"/>
                    <a:pt x="94" y="60"/>
                  </a:cubicBezTo>
                  <a:cubicBezTo>
                    <a:pt x="94" y="61"/>
                    <a:pt x="94" y="61"/>
                    <a:pt x="94" y="61"/>
                  </a:cubicBezTo>
                  <a:cubicBezTo>
                    <a:pt x="94" y="62"/>
                    <a:pt x="94" y="62"/>
                    <a:pt x="94" y="62"/>
                  </a:cubicBezTo>
                  <a:cubicBezTo>
                    <a:pt x="94" y="62"/>
                    <a:pt x="94" y="62"/>
                    <a:pt x="94" y="62"/>
                  </a:cubicBezTo>
                  <a:cubicBezTo>
                    <a:pt x="94" y="63"/>
                    <a:pt x="94" y="63"/>
                    <a:pt x="94" y="63"/>
                  </a:cubicBezTo>
                  <a:cubicBezTo>
                    <a:pt x="95" y="64"/>
                    <a:pt x="95" y="64"/>
                    <a:pt x="95" y="64"/>
                  </a:cubicBezTo>
                  <a:cubicBezTo>
                    <a:pt x="95" y="64"/>
                    <a:pt x="95" y="64"/>
                    <a:pt x="95" y="64"/>
                  </a:cubicBezTo>
                  <a:cubicBezTo>
                    <a:pt x="97" y="66"/>
                    <a:pt x="97" y="66"/>
                    <a:pt x="97" y="66"/>
                  </a:cubicBezTo>
                  <a:cubicBezTo>
                    <a:pt x="97" y="67"/>
                    <a:pt x="97" y="67"/>
                    <a:pt x="97" y="67"/>
                  </a:cubicBezTo>
                  <a:cubicBezTo>
                    <a:pt x="96" y="67"/>
                    <a:pt x="96" y="67"/>
                    <a:pt x="96" y="67"/>
                  </a:cubicBezTo>
                  <a:cubicBezTo>
                    <a:pt x="95" y="66"/>
                    <a:pt x="95" y="66"/>
                    <a:pt x="95" y="66"/>
                  </a:cubicBezTo>
                  <a:cubicBezTo>
                    <a:pt x="95" y="66"/>
                    <a:pt x="95" y="66"/>
                    <a:pt x="95" y="66"/>
                  </a:cubicBezTo>
                  <a:cubicBezTo>
                    <a:pt x="94" y="67"/>
                    <a:pt x="94" y="67"/>
                    <a:pt x="94" y="67"/>
                  </a:cubicBezTo>
                  <a:cubicBezTo>
                    <a:pt x="93" y="67"/>
                    <a:pt x="93" y="67"/>
                    <a:pt x="93" y="67"/>
                  </a:cubicBezTo>
                  <a:cubicBezTo>
                    <a:pt x="92" y="68"/>
                    <a:pt x="92" y="68"/>
                    <a:pt x="92" y="68"/>
                  </a:cubicBezTo>
                  <a:cubicBezTo>
                    <a:pt x="91" y="68"/>
                    <a:pt x="91" y="68"/>
                    <a:pt x="91" y="68"/>
                  </a:cubicBezTo>
                  <a:close/>
                  <a:moveTo>
                    <a:pt x="86" y="95"/>
                  </a:moveTo>
                  <a:cubicBezTo>
                    <a:pt x="87" y="95"/>
                    <a:pt x="87" y="95"/>
                    <a:pt x="87" y="95"/>
                  </a:cubicBezTo>
                  <a:cubicBezTo>
                    <a:pt x="88" y="95"/>
                    <a:pt x="88" y="95"/>
                    <a:pt x="88" y="95"/>
                  </a:cubicBezTo>
                  <a:cubicBezTo>
                    <a:pt x="89" y="95"/>
                    <a:pt x="89" y="95"/>
                    <a:pt x="89" y="95"/>
                  </a:cubicBezTo>
                  <a:cubicBezTo>
                    <a:pt x="89" y="95"/>
                    <a:pt x="89" y="95"/>
                    <a:pt x="89" y="95"/>
                  </a:cubicBezTo>
                  <a:cubicBezTo>
                    <a:pt x="90" y="94"/>
                    <a:pt x="90" y="94"/>
                    <a:pt x="90" y="94"/>
                  </a:cubicBezTo>
                  <a:cubicBezTo>
                    <a:pt x="91" y="94"/>
                    <a:pt x="91" y="94"/>
                    <a:pt x="91" y="94"/>
                  </a:cubicBezTo>
                  <a:cubicBezTo>
                    <a:pt x="91" y="95"/>
                    <a:pt x="91" y="95"/>
                    <a:pt x="91" y="95"/>
                  </a:cubicBezTo>
                  <a:cubicBezTo>
                    <a:pt x="92" y="95"/>
                    <a:pt x="92" y="95"/>
                    <a:pt x="92" y="95"/>
                  </a:cubicBezTo>
                  <a:cubicBezTo>
                    <a:pt x="93" y="96"/>
                    <a:pt x="93" y="96"/>
                    <a:pt x="93" y="96"/>
                  </a:cubicBezTo>
                  <a:cubicBezTo>
                    <a:pt x="92" y="97"/>
                    <a:pt x="92" y="97"/>
                    <a:pt x="92" y="97"/>
                  </a:cubicBezTo>
                  <a:cubicBezTo>
                    <a:pt x="91" y="98"/>
                    <a:pt x="91" y="98"/>
                    <a:pt x="91" y="98"/>
                  </a:cubicBezTo>
                  <a:cubicBezTo>
                    <a:pt x="90" y="98"/>
                    <a:pt x="90" y="98"/>
                    <a:pt x="90" y="98"/>
                  </a:cubicBezTo>
                  <a:cubicBezTo>
                    <a:pt x="89" y="98"/>
                    <a:pt x="89" y="98"/>
                    <a:pt x="89" y="98"/>
                  </a:cubicBezTo>
                  <a:cubicBezTo>
                    <a:pt x="89" y="98"/>
                    <a:pt x="89" y="98"/>
                    <a:pt x="89" y="98"/>
                  </a:cubicBezTo>
                  <a:cubicBezTo>
                    <a:pt x="88" y="98"/>
                    <a:pt x="88" y="98"/>
                    <a:pt x="88" y="98"/>
                  </a:cubicBezTo>
                  <a:cubicBezTo>
                    <a:pt x="87" y="98"/>
                    <a:pt x="87" y="98"/>
                    <a:pt x="87" y="98"/>
                  </a:cubicBezTo>
                  <a:cubicBezTo>
                    <a:pt x="86" y="96"/>
                    <a:pt x="86" y="96"/>
                    <a:pt x="86" y="96"/>
                  </a:cubicBezTo>
                  <a:cubicBezTo>
                    <a:pt x="86" y="95"/>
                    <a:pt x="86" y="95"/>
                    <a:pt x="86" y="95"/>
                  </a:cubicBezTo>
                  <a:close/>
                  <a:moveTo>
                    <a:pt x="144" y="107"/>
                  </a:moveTo>
                  <a:cubicBezTo>
                    <a:pt x="146" y="106"/>
                    <a:pt x="146" y="106"/>
                    <a:pt x="146" y="106"/>
                  </a:cubicBezTo>
                  <a:cubicBezTo>
                    <a:pt x="146" y="106"/>
                    <a:pt x="146" y="106"/>
                    <a:pt x="146" y="106"/>
                  </a:cubicBezTo>
                  <a:cubicBezTo>
                    <a:pt x="146" y="106"/>
                    <a:pt x="146" y="106"/>
                    <a:pt x="146" y="106"/>
                  </a:cubicBezTo>
                  <a:cubicBezTo>
                    <a:pt x="145" y="107"/>
                    <a:pt x="145" y="107"/>
                    <a:pt x="145" y="107"/>
                  </a:cubicBezTo>
                  <a:cubicBezTo>
                    <a:pt x="144" y="107"/>
                    <a:pt x="144" y="107"/>
                    <a:pt x="144" y="107"/>
                  </a:cubicBezTo>
                  <a:close/>
                  <a:moveTo>
                    <a:pt x="135" y="113"/>
                  </a:moveTo>
                  <a:cubicBezTo>
                    <a:pt x="136" y="113"/>
                    <a:pt x="136" y="113"/>
                    <a:pt x="136" y="113"/>
                  </a:cubicBezTo>
                  <a:cubicBezTo>
                    <a:pt x="136" y="113"/>
                    <a:pt x="136" y="113"/>
                    <a:pt x="136" y="113"/>
                  </a:cubicBezTo>
                  <a:cubicBezTo>
                    <a:pt x="136" y="113"/>
                    <a:pt x="136" y="113"/>
                    <a:pt x="136" y="113"/>
                  </a:cubicBezTo>
                  <a:cubicBezTo>
                    <a:pt x="135" y="113"/>
                    <a:pt x="135" y="113"/>
                    <a:pt x="135" y="113"/>
                  </a:cubicBezTo>
                  <a:close/>
                  <a:moveTo>
                    <a:pt x="135" y="120"/>
                  </a:moveTo>
                  <a:cubicBezTo>
                    <a:pt x="136" y="119"/>
                    <a:pt x="136" y="119"/>
                    <a:pt x="136" y="119"/>
                  </a:cubicBezTo>
                  <a:cubicBezTo>
                    <a:pt x="136" y="120"/>
                    <a:pt x="136" y="120"/>
                    <a:pt x="136" y="120"/>
                  </a:cubicBezTo>
                  <a:cubicBezTo>
                    <a:pt x="136" y="120"/>
                    <a:pt x="136" y="120"/>
                    <a:pt x="136" y="120"/>
                  </a:cubicBezTo>
                  <a:cubicBezTo>
                    <a:pt x="135" y="121"/>
                    <a:pt x="135" y="121"/>
                    <a:pt x="135" y="121"/>
                  </a:cubicBezTo>
                  <a:cubicBezTo>
                    <a:pt x="135" y="120"/>
                    <a:pt x="135" y="120"/>
                    <a:pt x="135" y="120"/>
                  </a:cubicBezTo>
                  <a:cubicBezTo>
                    <a:pt x="135" y="120"/>
                    <a:pt x="135" y="120"/>
                    <a:pt x="135" y="120"/>
                  </a:cubicBezTo>
                  <a:close/>
                  <a:moveTo>
                    <a:pt x="132" y="123"/>
                  </a:moveTo>
                  <a:cubicBezTo>
                    <a:pt x="131" y="123"/>
                    <a:pt x="131" y="123"/>
                    <a:pt x="131" y="123"/>
                  </a:cubicBezTo>
                  <a:cubicBezTo>
                    <a:pt x="132" y="123"/>
                    <a:pt x="132" y="123"/>
                    <a:pt x="132" y="123"/>
                  </a:cubicBezTo>
                  <a:cubicBezTo>
                    <a:pt x="132" y="123"/>
                    <a:pt x="132" y="123"/>
                    <a:pt x="132" y="123"/>
                  </a:cubicBezTo>
                  <a:cubicBezTo>
                    <a:pt x="133" y="123"/>
                    <a:pt x="133" y="123"/>
                    <a:pt x="133" y="123"/>
                  </a:cubicBezTo>
                  <a:cubicBezTo>
                    <a:pt x="133" y="123"/>
                    <a:pt x="133" y="123"/>
                    <a:pt x="133" y="123"/>
                  </a:cubicBezTo>
                  <a:cubicBezTo>
                    <a:pt x="134" y="122"/>
                    <a:pt x="134" y="122"/>
                    <a:pt x="134" y="122"/>
                  </a:cubicBezTo>
                  <a:cubicBezTo>
                    <a:pt x="133" y="122"/>
                    <a:pt x="133" y="122"/>
                    <a:pt x="133" y="122"/>
                  </a:cubicBezTo>
                  <a:cubicBezTo>
                    <a:pt x="134" y="121"/>
                    <a:pt x="134" y="121"/>
                    <a:pt x="134" y="121"/>
                  </a:cubicBezTo>
                  <a:cubicBezTo>
                    <a:pt x="135" y="121"/>
                    <a:pt x="135" y="121"/>
                    <a:pt x="135" y="121"/>
                  </a:cubicBezTo>
                  <a:cubicBezTo>
                    <a:pt x="135" y="121"/>
                    <a:pt x="135" y="121"/>
                    <a:pt x="135" y="121"/>
                  </a:cubicBezTo>
                  <a:cubicBezTo>
                    <a:pt x="135" y="122"/>
                    <a:pt x="135" y="122"/>
                    <a:pt x="135" y="122"/>
                  </a:cubicBezTo>
                  <a:cubicBezTo>
                    <a:pt x="135" y="122"/>
                    <a:pt x="135" y="122"/>
                    <a:pt x="135" y="122"/>
                  </a:cubicBezTo>
                  <a:cubicBezTo>
                    <a:pt x="135" y="122"/>
                    <a:pt x="135" y="122"/>
                    <a:pt x="135" y="122"/>
                  </a:cubicBezTo>
                  <a:cubicBezTo>
                    <a:pt x="136" y="121"/>
                    <a:pt x="136" y="121"/>
                    <a:pt x="136" y="121"/>
                  </a:cubicBezTo>
                  <a:cubicBezTo>
                    <a:pt x="136" y="122"/>
                    <a:pt x="136" y="122"/>
                    <a:pt x="136" y="122"/>
                  </a:cubicBezTo>
                  <a:cubicBezTo>
                    <a:pt x="136" y="122"/>
                    <a:pt x="136" y="122"/>
                    <a:pt x="136" y="122"/>
                  </a:cubicBezTo>
                  <a:cubicBezTo>
                    <a:pt x="136" y="123"/>
                    <a:pt x="136" y="123"/>
                    <a:pt x="136" y="123"/>
                  </a:cubicBezTo>
                  <a:cubicBezTo>
                    <a:pt x="136" y="123"/>
                    <a:pt x="136" y="123"/>
                    <a:pt x="136" y="123"/>
                  </a:cubicBezTo>
                  <a:cubicBezTo>
                    <a:pt x="136" y="124"/>
                    <a:pt x="136" y="124"/>
                    <a:pt x="136" y="124"/>
                  </a:cubicBezTo>
                  <a:cubicBezTo>
                    <a:pt x="136" y="124"/>
                    <a:pt x="136" y="124"/>
                    <a:pt x="136" y="124"/>
                  </a:cubicBezTo>
                  <a:cubicBezTo>
                    <a:pt x="135" y="123"/>
                    <a:pt x="135" y="123"/>
                    <a:pt x="135" y="123"/>
                  </a:cubicBezTo>
                  <a:cubicBezTo>
                    <a:pt x="135" y="124"/>
                    <a:pt x="135" y="124"/>
                    <a:pt x="135" y="124"/>
                  </a:cubicBezTo>
                  <a:cubicBezTo>
                    <a:pt x="134" y="124"/>
                    <a:pt x="134" y="124"/>
                    <a:pt x="134" y="124"/>
                  </a:cubicBezTo>
                  <a:cubicBezTo>
                    <a:pt x="134" y="124"/>
                    <a:pt x="134" y="124"/>
                    <a:pt x="134" y="124"/>
                  </a:cubicBezTo>
                  <a:cubicBezTo>
                    <a:pt x="133" y="124"/>
                    <a:pt x="133" y="124"/>
                    <a:pt x="133" y="124"/>
                  </a:cubicBezTo>
                  <a:cubicBezTo>
                    <a:pt x="132" y="124"/>
                    <a:pt x="132" y="124"/>
                    <a:pt x="132" y="124"/>
                  </a:cubicBezTo>
                  <a:cubicBezTo>
                    <a:pt x="132" y="123"/>
                    <a:pt x="132" y="123"/>
                    <a:pt x="132" y="123"/>
                  </a:cubicBezTo>
                  <a:close/>
                  <a:moveTo>
                    <a:pt x="122" y="132"/>
                  </a:moveTo>
                  <a:cubicBezTo>
                    <a:pt x="122" y="132"/>
                    <a:pt x="122" y="132"/>
                    <a:pt x="122" y="132"/>
                  </a:cubicBezTo>
                  <a:cubicBezTo>
                    <a:pt x="122" y="132"/>
                    <a:pt x="122" y="132"/>
                    <a:pt x="122" y="132"/>
                  </a:cubicBezTo>
                  <a:cubicBezTo>
                    <a:pt x="121" y="132"/>
                    <a:pt x="121" y="132"/>
                    <a:pt x="121" y="132"/>
                  </a:cubicBezTo>
                  <a:cubicBezTo>
                    <a:pt x="121" y="131"/>
                    <a:pt x="121" y="131"/>
                    <a:pt x="121" y="131"/>
                  </a:cubicBezTo>
                  <a:cubicBezTo>
                    <a:pt x="121" y="131"/>
                    <a:pt x="121" y="131"/>
                    <a:pt x="121" y="131"/>
                  </a:cubicBezTo>
                  <a:cubicBezTo>
                    <a:pt x="122" y="130"/>
                    <a:pt x="122" y="130"/>
                    <a:pt x="122" y="130"/>
                  </a:cubicBezTo>
                  <a:cubicBezTo>
                    <a:pt x="121" y="129"/>
                    <a:pt x="121" y="129"/>
                    <a:pt x="121" y="129"/>
                  </a:cubicBezTo>
                  <a:cubicBezTo>
                    <a:pt x="121" y="129"/>
                    <a:pt x="121" y="129"/>
                    <a:pt x="121" y="129"/>
                  </a:cubicBezTo>
                  <a:cubicBezTo>
                    <a:pt x="121" y="128"/>
                    <a:pt x="121" y="128"/>
                    <a:pt x="121" y="128"/>
                  </a:cubicBezTo>
                  <a:cubicBezTo>
                    <a:pt x="123" y="127"/>
                    <a:pt x="123" y="127"/>
                    <a:pt x="123" y="127"/>
                  </a:cubicBezTo>
                  <a:cubicBezTo>
                    <a:pt x="125" y="126"/>
                    <a:pt x="125" y="126"/>
                    <a:pt x="125" y="126"/>
                  </a:cubicBezTo>
                  <a:cubicBezTo>
                    <a:pt x="126" y="126"/>
                    <a:pt x="126" y="126"/>
                    <a:pt x="126" y="126"/>
                  </a:cubicBezTo>
                  <a:cubicBezTo>
                    <a:pt x="126" y="126"/>
                    <a:pt x="126" y="126"/>
                    <a:pt x="126" y="126"/>
                  </a:cubicBezTo>
                  <a:cubicBezTo>
                    <a:pt x="126" y="128"/>
                    <a:pt x="126" y="128"/>
                    <a:pt x="126" y="128"/>
                  </a:cubicBezTo>
                  <a:cubicBezTo>
                    <a:pt x="126" y="128"/>
                    <a:pt x="126" y="128"/>
                    <a:pt x="126" y="128"/>
                  </a:cubicBezTo>
                  <a:cubicBezTo>
                    <a:pt x="127" y="127"/>
                    <a:pt x="127" y="127"/>
                    <a:pt x="127" y="127"/>
                  </a:cubicBezTo>
                  <a:cubicBezTo>
                    <a:pt x="127" y="127"/>
                    <a:pt x="127" y="127"/>
                    <a:pt x="127" y="127"/>
                  </a:cubicBezTo>
                  <a:cubicBezTo>
                    <a:pt x="127" y="126"/>
                    <a:pt x="127" y="126"/>
                    <a:pt x="127" y="126"/>
                  </a:cubicBezTo>
                  <a:cubicBezTo>
                    <a:pt x="128" y="127"/>
                    <a:pt x="128" y="127"/>
                    <a:pt x="128" y="127"/>
                  </a:cubicBezTo>
                  <a:cubicBezTo>
                    <a:pt x="128" y="126"/>
                    <a:pt x="128" y="126"/>
                    <a:pt x="128" y="126"/>
                  </a:cubicBezTo>
                  <a:cubicBezTo>
                    <a:pt x="127" y="126"/>
                    <a:pt x="127" y="126"/>
                    <a:pt x="127" y="126"/>
                  </a:cubicBezTo>
                  <a:cubicBezTo>
                    <a:pt x="127" y="125"/>
                    <a:pt x="127" y="125"/>
                    <a:pt x="127" y="125"/>
                  </a:cubicBezTo>
                  <a:cubicBezTo>
                    <a:pt x="128" y="125"/>
                    <a:pt x="128" y="125"/>
                    <a:pt x="128" y="125"/>
                  </a:cubicBezTo>
                  <a:cubicBezTo>
                    <a:pt x="128" y="124"/>
                    <a:pt x="128" y="124"/>
                    <a:pt x="128" y="124"/>
                  </a:cubicBezTo>
                  <a:cubicBezTo>
                    <a:pt x="129" y="125"/>
                    <a:pt x="129" y="125"/>
                    <a:pt x="129" y="125"/>
                  </a:cubicBezTo>
                  <a:cubicBezTo>
                    <a:pt x="129" y="126"/>
                    <a:pt x="129" y="126"/>
                    <a:pt x="129" y="126"/>
                  </a:cubicBezTo>
                  <a:cubicBezTo>
                    <a:pt x="129" y="126"/>
                    <a:pt x="129" y="126"/>
                    <a:pt x="129" y="126"/>
                  </a:cubicBezTo>
                  <a:cubicBezTo>
                    <a:pt x="129" y="127"/>
                    <a:pt x="129" y="127"/>
                    <a:pt x="129" y="127"/>
                  </a:cubicBezTo>
                  <a:cubicBezTo>
                    <a:pt x="129" y="126"/>
                    <a:pt x="129" y="126"/>
                    <a:pt x="129" y="126"/>
                  </a:cubicBezTo>
                  <a:cubicBezTo>
                    <a:pt x="129" y="126"/>
                    <a:pt x="129" y="126"/>
                    <a:pt x="129" y="126"/>
                  </a:cubicBezTo>
                  <a:cubicBezTo>
                    <a:pt x="130" y="126"/>
                    <a:pt x="130" y="126"/>
                    <a:pt x="130" y="126"/>
                  </a:cubicBezTo>
                  <a:cubicBezTo>
                    <a:pt x="130" y="126"/>
                    <a:pt x="130" y="126"/>
                    <a:pt x="130" y="126"/>
                  </a:cubicBezTo>
                  <a:cubicBezTo>
                    <a:pt x="130" y="125"/>
                    <a:pt x="130" y="125"/>
                    <a:pt x="130" y="125"/>
                  </a:cubicBezTo>
                  <a:cubicBezTo>
                    <a:pt x="130" y="125"/>
                    <a:pt x="130" y="125"/>
                    <a:pt x="130" y="125"/>
                  </a:cubicBezTo>
                  <a:cubicBezTo>
                    <a:pt x="131" y="124"/>
                    <a:pt x="131" y="124"/>
                    <a:pt x="131" y="124"/>
                  </a:cubicBezTo>
                  <a:cubicBezTo>
                    <a:pt x="131" y="125"/>
                    <a:pt x="131" y="125"/>
                    <a:pt x="131" y="125"/>
                  </a:cubicBezTo>
                  <a:cubicBezTo>
                    <a:pt x="131" y="125"/>
                    <a:pt x="131" y="125"/>
                    <a:pt x="131" y="125"/>
                  </a:cubicBezTo>
                  <a:cubicBezTo>
                    <a:pt x="131" y="126"/>
                    <a:pt x="131" y="126"/>
                    <a:pt x="131" y="126"/>
                  </a:cubicBezTo>
                  <a:cubicBezTo>
                    <a:pt x="131" y="126"/>
                    <a:pt x="131" y="126"/>
                    <a:pt x="131" y="126"/>
                  </a:cubicBezTo>
                  <a:cubicBezTo>
                    <a:pt x="131" y="126"/>
                    <a:pt x="131" y="126"/>
                    <a:pt x="131" y="126"/>
                  </a:cubicBezTo>
                  <a:cubicBezTo>
                    <a:pt x="132" y="125"/>
                    <a:pt x="132" y="125"/>
                    <a:pt x="132" y="125"/>
                  </a:cubicBezTo>
                  <a:cubicBezTo>
                    <a:pt x="133" y="125"/>
                    <a:pt x="133" y="125"/>
                    <a:pt x="133" y="125"/>
                  </a:cubicBezTo>
                  <a:cubicBezTo>
                    <a:pt x="134" y="125"/>
                    <a:pt x="134" y="125"/>
                    <a:pt x="134" y="125"/>
                  </a:cubicBezTo>
                  <a:cubicBezTo>
                    <a:pt x="134" y="126"/>
                    <a:pt x="134" y="126"/>
                    <a:pt x="134" y="126"/>
                  </a:cubicBezTo>
                  <a:cubicBezTo>
                    <a:pt x="133" y="126"/>
                    <a:pt x="133" y="126"/>
                    <a:pt x="133" y="126"/>
                  </a:cubicBezTo>
                  <a:cubicBezTo>
                    <a:pt x="132" y="126"/>
                    <a:pt x="132" y="126"/>
                    <a:pt x="132" y="126"/>
                  </a:cubicBezTo>
                  <a:cubicBezTo>
                    <a:pt x="132" y="127"/>
                    <a:pt x="132" y="127"/>
                    <a:pt x="132" y="127"/>
                  </a:cubicBezTo>
                  <a:cubicBezTo>
                    <a:pt x="133" y="127"/>
                    <a:pt x="133" y="127"/>
                    <a:pt x="133" y="127"/>
                  </a:cubicBezTo>
                  <a:cubicBezTo>
                    <a:pt x="133" y="128"/>
                    <a:pt x="133" y="128"/>
                    <a:pt x="133" y="128"/>
                  </a:cubicBezTo>
                  <a:cubicBezTo>
                    <a:pt x="132" y="128"/>
                    <a:pt x="132" y="128"/>
                    <a:pt x="132" y="128"/>
                  </a:cubicBezTo>
                  <a:cubicBezTo>
                    <a:pt x="132" y="128"/>
                    <a:pt x="132" y="128"/>
                    <a:pt x="132" y="128"/>
                  </a:cubicBezTo>
                  <a:cubicBezTo>
                    <a:pt x="132" y="128"/>
                    <a:pt x="132" y="128"/>
                    <a:pt x="132" y="128"/>
                  </a:cubicBezTo>
                  <a:cubicBezTo>
                    <a:pt x="131" y="128"/>
                    <a:pt x="131" y="128"/>
                    <a:pt x="131" y="128"/>
                  </a:cubicBezTo>
                  <a:cubicBezTo>
                    <a:pt x="130" y="128"/>
                    <a:pt x="130" y="128"/>
                    <a:pt x="130" y="128"/>
                  </a:cubicBezTo>
                  <a:cubicBezTo>
                    <a:pt x="130" y="128"/>
                    <a:pt x="130" y="128"/>
                    <a:pt x="130" y="128"/>
                  </a:cubicBezTo>
                  <a:cubicBezTo>
                    <a:pt x="129" y="128"/>
                    <a:pt x="129" y="128"/>
                    <a:pt x="129" y="128"/>
                  </a:cubicBezTo>
                  <a:cubicBezTo>
                    <a:pt x="130" y="129"/>
                    <a:pt x="130" y="129"/>
                    <a:pt x="130" y="129"/>
                  </a:cubicBezTo>
                  <a:cubicBezTo>
                    <a:pt x="131" y="129"/>
                    <a:pt x="131" y="129"/>
                    <a:pt x="131" y="129"/>
                  </a:cubicBezTo>
                  <a:cubicBezTo>
                    <a:pt x="130" y="130"/>
                    <a:pt x="130" y="130"/>
                    <a:pt x="130" y="130"/>
                  </a:cubicBezTo>
                  <a:cubicBezTo>
                    <a:pt x="129" y="130"/>
                    <a:pt x="129" y="130"/>
                    <a:pt x="129" y="130"/>
                  </a:cubicBezTo>
                  <a:cubicBezTo>
                    <a:pt x="129" y="129"/>
                    <a:pt x="129" y="129"/>
                    <a:pt x="129" y="129"/>
                  </a:cubicBezTo>
                  <a:cubicBezTo>
                    <a:pt x="128" y="129"/>
                    <a:pt x="128" y="129"/>
                    <a:pt x="128" y="129"/>
                  </a:cubicBezTo>
                  <a:cubicBezTo>
                    <a:pt x="127" y="129"/>
                    <a:pt x="127" y="129"/>
                    <a:pt x="127" y="129"/>
                  </a:cubicBezTo>
                  <a:cubicBezTo>
                    <a:pt x="128" y="130"/>
                    <a:pt x="128" y="130"/>
                    <a:pt x="128" y="130"/>
                  </a:cubicBezTo>
                  <a:cubicBezTo>
                    <a:pt x="128" y="130"/>
                    <a:pt x="128" y="130"/>
                    <a:pt x="128" y="130"/>
                  </a:cubicBezTo>
                  <a:cubicBezTo>
                    <a:pt x="128" y="131"/>
                    <a:pt x="128" y="131"/>
                    <a:pt x="128" y="131"/>
                  </a:cubicBezTo>
                  <a:cubicBezTo>
                    <a:pt x="127" y="130"/>
                    <a:pt x="127" y="130"/>
                    <a:pt x="127" y="130"/>
                  </a:cubicBezTo>
                  <a:cubicBezTo>
                    <a:pt x="126" y="131"/>
                    <a:pt x="126" y="131"/>
                    <a:pt x="126" y="131"/>
                  </a:cubicBezTo>
                  <a:cubicBezTo>
                    <a:pt x="126" y="131"/>
                    <a:pt x="126" y="131"/>
                    <a:pt x="126" y="131"/>
                  </a:cubicBezTo>
                  <a:cubicBezTo>
                    <a:pt x="125" y="131"/>
                    <a:pt x="125" y="131"/>
                    <a:pt x="125" y="131"/>
                  </a:cubicBezTo>
                  <a:cubicBezTo>
                    <a:pt x="125" y="131"/>
                    <a:pt x="125" y="131"/>
                    <a:pt x="125" y="131"/>
                  </a:cubicBezTo>
                  <a:cubicBezTo>
                    <a:pt x="125" y="132"/>
                    <a:pt x="125" y="132"/>
                    <a:pt x="125" y="132"/>
                  </a:cubicBezTo>
                  <a:cubicBezTo>
                    <a:pt x="125" y="132"/>
                    <a:pt x="125" y="132"/>
                    <a:pt x="125" y="132"/>
                  </a:cubicBezTo>
                  <a:cubicBezTo>
                    <a:pt x="124" y="133"/>
                    <a:pt x="124" y="133"/>
                    <a:pt x="124" y="133"/>
                  </a:cubicBezTo>
                  <a:cubicBezTo>
                    <a:pt x="124" y="133"/>
                    <a:pt x="124" y="133"/>
                    <a:pt x="124" y="133"/>
                  </a:cubicBezTo>
                  <a:cubicBezTo>
                    <a:pt x="123" y="134"/>
                    <a:pt x="123" y="134"/>
                    <a:pt x="123" y="134"/>
                  </a:cubicBezTo>
                  <a:cubicBezTo>
                    <a:pt x="123" y="134"/>
                    <a:pt x="123" y="134"/>
                    <a:pt x="123" y="134"/>
                  </a:cubicBezTo>
                  <a:cubicBezTo>
                    <a:pt x="122" y="134"/>
                    <a:pt x="122" y="134"/>
                    <a:pt x="122" y="134"/>
                  </a:cubicBezTo>
                  <a:cubicBezTo>
                    <a:pt x="122" y="133"/>
                    <a:pt x="122" y="133"/>
                    <a:pt x="122" y="133"/>
                  </a:cubicBezTo>
                  <a:cubicBezTo>
                    <a:pt x="124" y="132"/>
                    <a:pt x="124" y="132"/>
                    <a:pt x="124" y="132"/>
                  </a:cubicBezTo>
                  <a:cubicBezTo>
                    <a:pt x="124" y="132"/>
                    <a:pt x="124" y="132"/>
                    <a:pt x="124" y="132"/>
                  </a:cubicBezTo>
                  <a:cubicBezTo>
                    <a:pt x="124" y="131"/>
                    <a:pt x="124" y="131"/>
                    <a:pt x="124" y="131"/>
                  </a:cubicBezTo>
                  <a:cubicBezTo>
                    <a:pt x="124" y="131"/>
                    <a:pt x="124" y="131"/>
                    <a:pt x="124" y="131"/>
                  </a:cubicBezTo>
                  <a:cubicBezTo>
                    <a:pt x="123" y="132"/>
                    <a:pt x="123" y="132"/>
                    <a:pt x="123" y="132"/>
                  </a:cubicBezTo>
                  <a:cubicBezTo>
                    <a:pt x="123" y="131"/>
                    <a:pt x="123" y="131"/>
                    <a:pt x="123" y="131"/>
                  </a:cubicBezTo>
                  <a:cubicBezTo>
                    <a:pt x="123" y="131"/>
                    <a:pt x="123" y="131"/>
                    <a:pt x="123" y="131"/>
                  </a:cubicBezTo>
                  <a:cubicBezTo>
                    <a:pt x="122" y="131"/>
                    <a:pt x="122" y="131"/>
                    <a:pt x="122" y="131"/>
                  </a:cubicBezTo>
                  <a:cubicBezTo>
                    <a:pt x="122" y="131"/>
                    <a:pt x="122" y="131"/>
                    <a:pt x="122" y="131"/>
                  </a:cubicBezTo>
                  <a:cubicBezTo>
                    <a:pt x="122" y="131"/>
                    <a:pt x="122" y="131"/>
                    <a:pt x="122" y="131"/>
                  </a:cubicBezTo>
                  <a:cubicBezTo>
                    <a:pt x="122" y="132"/>
                    <a:pt x="122" y="132"/>
                    <a:pt x="122" y="132"/>
                  </a:cubicBezTo>
                  <a:close/>
                  <a:moveTo>
                    <a:pt x="121" y="135"/>
                  </a:moveTo>
                  <a:cubicBezTo>
                    <a:pt x="121" y="135"/>
                    <a:pt x="121" y="135"/>
                    <a:pt x="121" y="135"/>
                  </a:cubicBezTo>
                  <a:cubicBezTo>
                    <a:pt x="121" y="135"/>
                    <a:pt x="121" y="135"/>
                    <a:pt x="121" y="135"/>
                  </a:cubicBezTo>
                  <a:cubicBezTo>
                    <a:pt x="121" y="135"/>
                    <a:pt x="121" y="135"/>
                    <a:pt x="121" y="135"/>
                  </a:cubicBezTo>
                  <a:close/>
                  <a:moveTo>
                    <a:pt x="118" y="136"/>
                  </a:moveTo>
                  <a:cubicBezTo>
                    <a:pt x="119" y="135"/>
                    <a:pt x="119" y="135"/>
                    <a:pt x="119" y="135"/>
                  </a:cubicBezTo>
                  <a:cubicBezTo>
                    <a:pt x="120" y="134"/>
                    <a:pt x="120" y="134"/>
                    <a:pt x="120" y="134"/>
                  </a:cubicBezTo>
                  <a:cubicBezTo>
                    <a:pt x="119" y="136"/>
                    <a:pt x="119" y="136"/>
                    <a:pt x="119" y="136"/>
                  </a:cubicBezTo>
                  <a:cubicBezTo>
                    <a:pt x="118" y="136"/>
                    <a:pt x="118" y="136"/>
                    <a:pt x="118" y="136"/>
                  </a:cubicBezTo>
                  <a:close/>
                  <a:moveTo>
                    <a:pt x="112" y="140"/>
                  </a:moveTo>
                  <a:cubicBezTo>
                    <a:pt x="112" y="140"/>
                    <a:pt x="112" y="140"/>
                    <a:pt x="112" y="140"/>
                  </a:cubicBezTo>
                  <a:cubicBezTo>
                    <a:pt x="112" y="140"/>
                    <a:pt x="112" y="140"/>
                    <a:pt x="112" y="140"/>
                  </a:cubicBezTo>
                  <a:cubicBezTo>
                    <a:pt x="113" y="139"/>
                    <a:pt x="113" y="139"/>
                    <a:pt x="113" y="139"/>
                  </a:cubicBezTo>
                  <a:cubicBezTo>
                    <a:pt x="113" y="140"/>
                    <a:pt x="113" y="140"/>
                    <a:pt x="113" y="140"/>
                  </a:cubicBezTo>
                  <a:cubicBezTo>
                    <a:pt x="112" y="140"/>
                    <a:pt x="112" y="140"/>
                    <a:pt x="112" y="140"/>
                  </a:cubicBezTo>
                  <a:close/>
                  <a:moveTo>
                    <a:pt x="109" y="133"/>
                  </a:moveTo>
                  <a:cubicBezTo>
                    <a:pt x="110" y="133"/>
                    <a:pt x="110" y="133"/>
                    <a:pt x="110" y="133"/>
                  </a:cubicBezTo>
                  <a:cubicBezTo>
                    <a:pt x="110" y="134"/>
                    <a:pt x="110" y="134"/>
                    <a:pt x="110" y="134"/>
                  </a:cubicBezTo>
                  <a:cubicBezTo>
                    <a:pt x="109" y="134"/>
                    <a:pt x="109" y="134"/>
                    <a:pt x="109" y="134"/>
                  </a:cubicBezTo>
                  <a:cubicBezTo>
                    <a:pt x="109" y="133"/>
                    <a:pt x="109" y="133"/>
                    <a:pt x="109" y="133"/>
                  </a:cubicBezTo>
                  <a:close/>
                  <a:moveTo>
                    <a:pt x="92" y="140"/>
                  </a:moveTo>
                  <a:cubicBezTo>
                    <a:pt x="91" y="140"/>
                    <a:pt x="92" y="140"/>
                    <a:pt x="92" y="140"/>
                  </a:cubicBezTo>
                  <a:cubicBezTo>
                    <a:pt x="92" y="140"/>
                    <a:pt x="92" y="140"/>
                    <a:pt x="92" y="140"/>
                  </a:cubicBezTo>
                  <a:cubicBezTo>
                    <a:pt x="92" y="140"/>
                    <a:pt x="92" y="140"/>
                    <a:pt x="92" y="140"/>
                  </a:cubicBezTo>
                  <a:close/>
                  <a:moveTo>
                    <a:pt x="90" y="140"/>
                  </a:moveTo>
                  <a:cubicBezTo>
                    <a:pt x="91" y="141"/>
                    <a:pt x="91" y="141"/>
                    <a:pt x="91" y="141"/>
                  </a:cubicBezTo>
                  <a:cubicBezTo>
                    <a:pt x="91" y="141"/>
                    <a:pt x="91" y="141"/>
                    <a:pt x="91" y="141"/>
                  </a:cubicBezTo>
                  <a:cubicBezTo>
                    <a:pt x="90" y="140"/>
                    <a:pt x="90" y="140"/>
                    <a:pt x="90" y="140"/>
                  </a:cubicBezTo>
                  <a:close/>
                  <a:moveTo>
                    <a:pt x="94" y="143"/>
                  </a:moveTo>
                  <a:cubicBezTo>
                    <a:pt x="95" y="144"/>
                    <a:pt x="95" y="144"/>
                    <a:pt x="95" y="144"/>
                  </a:cubicBezTo>
                  <a:cubicBezTo>
                    <a:pt x="94" y="144"/>
                    <a:pt x="94" y="144"/>
                    <a:pt x="94" y="144"/>
                  </a:cubicBezTo>
                  <a:cubicBezTo>
                    <a:pt x="94" y="144"/>
                    <a:pt x="94" y="144"/>
                    <a:pt x="94" y="144"/>
                  </a:cubicBezTo>
                  <a:cubicBezTo>
                    <a:pt x="94" y="143"/>
                    <a:pt x="94" y="143"/>
                    <a:pt x="94" y="143"/>
                  </a:cubicBezTo>
                  <a:close/>
                  <a:moveTo>
                    <a:pt x="94" y="143"/>
                  </a:moveTo>
                  <a:cubicBezTo>
                    <a:pt x="94" y="142"/>
                    <a:pt x="94" y="142"/>
                    <a:pt x="94" y="142"/>
                  </a:cubicBezTo>
                  <a:cubicBezTo>
                    <a:pt x="94" y="143"/>
                    <a:pt x="94" y="143"/>
                    <a:pt x="94" y="143"/>
                  </a:cubicBezTo>
                  <a:cubicBezTo>
                    <a:pt x="94" y="143"/>
                    <a:pt x="94" y="143"/>
                    <a:pt x="94" y="143"/>
                  </a:cubicBezTo>
                  <a:close/>
                  <a:moveTo>
                    <a:pt x="90" y="144"/>
                  </a:moveTo>
                  <a:cubicBezTo>
                    <a:pt x="91" y="143"/>
                    <a:pt x="91" y="143"/>
                    <a:pt x="91" y="143"/>
                  </a:cubicBezTo>
                  <a:cubicBezTo>
                    <a:pt x="91" y="142"/>
                    <a:pt x="91" y="142"/>
                    <a:pt x="91" y="142"/>
                  </a:cubicBezTo>
                  <a:cubicBezTo>
                    <a:pt x="92" y="142"/>
                    <a:pt x="92" y="142"/>
                    <a:pt x="92" y="142"/>
                  </a:cubicBezTo>
                  <a:cubicBezTo>
                    <a:pt x="93" y="142"/>
                    <a:pt x="93" y="142"/>
                    <a:pt x="93" y="142"/>
                  </a:cubicBezTo>
                  <a:cubicBezTo>
                    <a:pt x="92" y="142"/>
                    <a:pt x="92" y="142"/>
                    <a:pt x="92" y="142"/>
                  </a:cubicBezTo>
                  <a:cubicBezTo>
                    <a:pt x="92" y="143"/>
                    <a:pt x="92" y="143"/>
                    <a:pt x="92" y="143"/>
                  </a:cubicBezTo>
                  <a:cubicBezTo>
                    <a:pt x="91" y="144"/>
                    <a:pt x="91" y="144"/>
                    <a:pt x="91" y="144"/>
                  </a:cubicBezTo>
                  <a:cubicBezTo>
                    <a:pt x="90" y="144"/>
                    <a:pt x="90" y="144"/>
                    <a:pt x="90" y="144"/>
                  </a:cubicBezTo>
                  <a:close/>
                  <a:moveTo>
                    <a:pt x="89" y="142"/>
                  </a:moveTo>
                  <a:cubicBezTo>
                    <a:pt x="88" y="141"/>
                    <a:pt x="88" y="141"/>
                    <a:pt x="88" y="141"/>
                  </a:cubicBezTo>
                  <a:cubicBezTo>
                    <a:pt x="89" y="140"/>
                    <a:pt x="89" y="140"/>
                    <a:pt x="89" y="140"/>
                  </a:cubicBezTo>
                  <a:cubicBezTo>
                    <a:pt x="89" y="140"/>
                    <a:pt x="89" y="140"/>
                    <a:pt x="89" y="140"/>
                  </a:cubicBezTo>
                  <a:cubicBezTo>
                    <a:pt x="90" y="141"/>
                    <a:pt x="90" y="141"/>
                    <a:pt x="90" y="141"/>
                  </a:cubicBezTo>
                  <a:cubicBezTo>
                    <a:pt x="90" y="141"/>
                    <a:pt x="90" y="141"/>
                    <a:pt x="90" y="141"/>
                  </a:cubicBezTo>
                  <a:cubicBezTo>
                    <a:pt x="89" y="142"/>
                    <a:pt x="89" y="142"/>
                    <a:pt x="89" y="142"/>
                  </a:cubicBezTo>
                  <a:cubicBezTo>
                    <a:pt x="89" y="142"/>
                    <a:pt x="89" y="142"/>
                    <a:pt x="89" y="142"/>
                  </a:cubicBezTo>
                  <a:close/>
                  <a:moveTo>
                    <a:pt x="84" y="141"/>
                  </a:moveTo>
                  <a:cubicBezTo>
                    <a:pt x="85" y="141"/>
                    <a:pt x="85" y="141"/>
                    <a:pt x="85" y="141"/>
                  </a:cubicBezTo>
                  <a:cubicBezTo>
                    <a:pt x="85" y="142"/>
                    <a:pt x="85" y="142"/>
                    <a:pt x="85" y="142"/>
                  </a:cubicBezTo>
                  <a:cubicBezTo>
                    <a:pt x="85" y="142"/>
                    <a:pt x="85" y="142"/>
                    <a:pt x="85" y="142"/>
                  </a:cubicBezTo>
                  <a:cubicBezTo>
                    <a:pt x="84" y="141"/>
                    <a:pt x="84" y="141"/>
                    <a:pt x="84" y="141"/>
                  </a:cubicBezTo>
                  <a:close/>
                  <a:moveTo>
                    <a:pt x="82" y="143"/>
                  </a:moveTo>
                  <a:cubicBezTo>
                    <a:pt x="81" y="143"/>
                    <a:pt x="81" y="143"/>
                    <a:pt x="81" y="143"/>
                  </a:cubicBezTo>
                  <a:cubicBezTo>
                    <a:pt x="82" y="142"/>
                    <a:pt x="82" y="142"/>
                    <a:pt x="82" y="142"/>
                  </a:cubicBezTo>
                  <a:cubicBezTo>
                    <a:pt x="82" y="143"/>
                    <a:pt x="82" y="143"/>
                    <a:pt x="82" y="143"/>
                  </a:cubicBezTo>
                  <a:cubicBezTo>
                    <a:pt x="82" y="143"/>
                    <a:pt x="82" y="143"/>
                    <a:pt x="82" y="143"/>
                  </a:cubicBezTo>
                  <a:close/>
                  <a:moveTo>
                    <a:pt x="78" y="145"/>
                  </a:moveTo>
                  <a:cubicBezTo>
                    <a:pt x="79" y="146"/>
                    <a:pt x="79" y="146"/>
                    <a:pt x="79" y="146"/>
                  </a:cubicBezTo>
                  <a:cubicBezTo>
                    <a:pt x="79" y="146"/>
                    <a:pt x="79" y="146"/>
                    <a:pt x="79" y="146"/>
                  </a:cubicBezTo>
                  <a:cubicBezTo>
                    <a:pt x="78" y="146"/>
                    <a:pt x="78" y="146"/>
                    <a:pt x="78" y="146"/>
                  </a:cubicBezTo>
                  <a:cubicBezTo>
                    <a:pt x="78" y="145"/>
                    <a:pt x="78" y="145"/>
                    <a:pt x="78" y="145"/>
                  </a:cubicBezTo>
                  <a:close/>
                  <a:moveTo>
                    <a:pt x="0" y="159"/>
                  </a:moveTo>
                  <a:cubicBezTo>
                    <a:pt x="0" y="160"/>
                    <a:pt x="0" y="160"/>
                    <a:pt x="0" y="160"/>
                  </a:cubicBezTo>
                  <a:cubicBezTo>
                    <a:pt x="1" y="159"/>
                    <a:pt x="1" y="159"/>
                    <a:pt x="1" y="159"/>
                  </a:cubicBezTo>
                  <a:cubicBezTo>
                    <a:pt x="0" y="159"/>
                    <a:pt x="0" y="159"/>
                    <a:pt x="0" y="159"/>
                  </a:cubicBezTo>
                  <a:close/>
                  <a:moveTo>
                    <a:pt x="1" y="157"/>
                  </a:moveTo>
                  <a:cubicBezTo>
                    <a:pt x="0" y="158"/>
                    <a:pt x="0" y="158"/>
                    <a:pt x="0" y="158"/>
                  </a:cubicBezTo>
                  <a:cubicBezTo>
                    <a:pt x="1" y="158"/>
                    <a:pt x="1" y="158"/>
                    <a:pt x="1" y="158"/>
                  </a:cubicBezTo>
                  <a:cubicBezTo>
                    <a:pt x="2" y="157"/>
                    <a:pt x="2" y="157"/>
                    <a:pt x="2" y="157"/>
                  </a:cubicBezTo>
                  <a:cubicBezTo>
                    <a:pt x="1" y="157"/>
                    <a:pt x="1" y="157"/>
                    <a:pt x="1" y="157"/>
                  </a:cubicBezTo>
                  <a:close/>
                  <a:moveTo>
                    <a:pt x="2" y="155"/>
                  </a:moveTo>
                  <a:cubicBezTo>
                    <a:pt x="3" y="156"/>
                    <a:pt x="3" y="156"/>
                    <a:pt x="3" y="156"/>
                  </a:cubicBezTo>
                  <a:cubicBezTo>
                    <a:pt x="3" y="155"/>
                    <a:pt x="3" y="155"/>
                    <a:pt x="3" y="155"/>
                  </a:cubicBezTo>
                  <a:cubicBezTo>
                    <a:pt x="2" y="155"/>
                    <a:pt x="2" y="155"/>
                    <a:pt x="2" y="155"/>
                  </a:cubicBezTo>
                  <a:close/>
                  <a:moveTo>
                    <a:pt x="8" y="156"/>
                  </a:moveTo>
                  <a:cubicBezTo>
                    <a:pt x="7" y="155"/>
                    <a:pt x="7" y="155"/>
                    <a:pt x="7" y="155"/>
                  </a:cubicBezTo>
                  <a:cubicBezTo>
                    <a:pt x="6" y="155"/>
                    <a:pt x="6" y="155"/>
                    <a:pt x="6" y="155"/>
                  </a:cubicBezTo>
                  <a:cubicBezTo>
                    <a:pt x="5" y="155"/>
                    <a:pt x="5" y="155"/>
                    <a:pt x="5" y="155"/>
                  </a:cubicBezTo>
                  <a:cubicBezTo>
                    <a:pt x="5" y="156"/>
                    <a:pt x="5" y="156"/>
                    <a:pt x="5" y="156"/>
                  </a:cubicBezTo>
                  <a:cubicBezTo>
                    <a:pt x="6" y="156"/>
                    <a:pt x="6" y="156"/>
                    <a:pt x="6" y="156"/>
                  </a:cubicBezTo>
                  <a:cubicBezTo>
                    <a:pt x="6" y="156"/>
                    <a:pt x="6" y="156"/>
                    <a:pt x="6" y="156"/>
                  </a:cubicBezTo>
                  <a:cubicBezTo>
                    <a:pt x="6" y="157"/>
                    <a:pt x="6" y="157"/>
                    <a:pt x="6" y="157"/>
                  </a:cubicBezTo>
                  <a:cubicBezTo>
                    <a:pt x="6" y="157"/>
                    <a:pt x="6" y="157"/>
                    <a:pt x="6" y="157"/>
                  </a:cubicBezTo>
                  <a:cubicBezTo>
                    <a:pt x="7" y="156"/>
                    <a:pt x="7" y="156"/>
                    <a:pt x="7" y="156"/>
                  </a:cubicBezTo>
                  <a:cubicBezTo>
                    <a:pt x="8" y="156"/>
                    <a:pt x="8" y="156"/>
                    <a:pt x="8" y="156"/>
                  </a:cubicBezTo>
                  <a:close/>
                  <a:moveTo>
                    <a:pt x="8" y="157"/>
                  </a:moveTo>
                  <a:cubicBezTo>
                    <a:pt x="9" y="158"/>
                    <a:pt x="9" y="158"/>
                    <a:pt x="9" y="158"/>
                  </a:cubicBezTo>
                  <a:cubicBezTo>
                    <a:pt x="10" y="157"/>
                    <a:pt x="10" y="157"/>
                    <a:pt x="10" y="157"/>
                  </a:cubicBezTo>
                  <a:cubicBezTo>
                    <a:pt x="10" y="156"/>
                    <a:pt x="10" y="156"/>
                    <a:pt x="10" y="156"/>
                  </a:cubicBezTo>
                  <a:cubicBezTo>
                    <a:pt x="10" y="156"/>
                    <a:pt x="10" y="156"/>
                    <a:pt x="10" y="156"/>
                  </a:cubicBezTo>
                  <a:cubicBezTo>
                    <a:pt x="10" y="156"/>
                    <a:pt x="10" y="156"/>
                    <a:pt x="10" y="156"/>
                  </a:cubicBezTo>
                  <a:cubicBezTo>
                    <a:pt x="9" y="156"/>
                    <a:pt x="9" y="156"/>
                    <a:pt x="9" y="156"/>
                  </a:cubicBezTo>
                  <a:cubicBezTo>
                    <a:pt x="9" y="157"/>
                    <a:pt x="9" y="157"/>
                    <a:pt x="9" y="157"/>
                  </a:cubicBezTo>
                  <a:cubicBezTo>
                    <a:pt x="8" y="157"/>
                    <a:pt x="8" y="157"/>
                    <a:pt x="8" y="157"/>
                  </a:cubicBezTo>
                  <a:close/>
                  <a:moveTo>
                    <a:pt x="13" y="157"/>
                  </a:moveTo>
                  <a:cubicBezTo>
                    <a:pt x="12" y="156"/>
                    <a:pt x="12" y="156"/>
                    <a:pt x="12" y="156"/>
                  </a:cubicBezTo>
                  <a:cubicBezTo>
                    <a:pt x="12" y="156"/>
                    <a:pt x="12" y="156"/>
                    <a:pt x="12" y="156"/>
                  </a:cubicBezTo>
                  <a:cubicBezTo>
                    <a:pt x="12" y="157"/>
                    <a:pt x="12" y="157"/>
                    <a:pt x="12" y="157"/>
                  </a:cubicBezTo>
                  <a:cubicBezTo>
                    <a:pt x="11" y="157"/>
                    <a:pt x="11" y="157"/>
                    <a:pt x="11" y="157"/>
                  </a:cubicBezTo>
                  <a:cubicBezTo>
                    <a:pt x="11" y="158"/>
                    <a:pt x="11" y="158"/>
                    <a:pt x="11" y="158"/>
                  </a:cubicBezTo>
                  <a:cubicBezTo>
                    <a:pt x="12" y="158"/>
                    <a:pt x="12" y="158"/>
                    <a:pt x="12" y="158"/>
                  </a:cubicBezTo>
                  <a:cubicBezTo>
                    <a:pt x="13" y="157"/>
                    <a:pt x="13" y="157"/>
                    <a:pt x="13" y="157"/>
                  </a:cubicBezTo>
                  <a:close/>
                  <a:moveTo>
                    <a:pt x="23" y="157"/>
                  </a:moveTo>
                  <a:cubicBezTo>
                    <a:pt x="23" y="156"/>
                    <a:pt x="23" y="156"/>
                    <a:pt x="23" y="156"/>
                  </a:cubicBezTo>
                  <a:cubicBezTo>
                    <a:pt x="24" y="155"/>
                    <a:pt x="24" y="155"/>
                    <a:pt x="24" y="155"/>
                  </a:cubicBezTo>
                  <a:cubicBezTo>
                    <a:pt x="24" y="155"/>
                    <a:pt x="24" y="155"/>
                    <a:pt x="24" y="155"/>
                  </a:cubicBezTo>
                  <a:cubicBezTo>
                    <a:pt x="23" y="154"/>
                    <a:pt x="23" y="154"/>
                    <a:pt x="23" y="154"/>
                  </a:cubicBezTo>
                  <a:cubicBezTo>
                    <a:pt x="22" y="155"/>
                    <a:pt x="22" y="155"/>
                    <a:pt x="22" y="155"/>
                  </a:cubicBezTo>
                  <a:cubicBezTo>
                    <a:pt x="22" y="156"/>
                    <a:pt x="22" y="156"/>
                    <a:pt x="22" y="156"/>
                  </a:cubicBezTo>
                  <a:cubicBezTo>
                    <a:pt x="22" y="156"/>
                    <a:pt x="22" y="156"/>
                    <a:pt x="22" y="156"/>
                  </a:cubicBezTo>
                  <a:cubicBezTo>
                    <a:pt x="21" y="156"/>
                    <a:pt x="21" y="156"/>
                    <a:pt x="21" y="156"/>
                  </a:cubicBezTo>
                  <a:cubicBezTo>
                    <a:pt x="21" y="156"/>
                    <a:pt x="21" y="156"/>
                    <a:pt x="21" y="156"/>
                  </a:cubicBezTo>
                  <a:cubicBezTo>
                    <a:pt x="20" y="156"/>
                    <a:pt x="20" y="156"/>
                    <a:pt x="20" y="156"/>
                  </a:cubicBezTo>
                  <a:cubicBezTo>
                    <a:pt x="19" y="156"/>
                    <a:pt x="19" y="156"/>
                    <a:pt x="19" y="156"/>
                  </a:cubicBezTo>
                  <a:cubicBezTo>
                    <a:pt x="19" y="156"/>
                    <a:pt x="19" y="156"/>
                    <a:pt x="19" y="156"/>
                  </a:cubicBezTo>
                  <a:cubicBezTo>
                    <a:pt x="20" y="157"/>
                    <a:pt x="20" y="157"/>
                    <a:pt x="20" y="157"/>
                  </a:cubicBezTo>
                  <a:cubicBezTo>
                    <a:pt x="20" y="157"/>
                    <a:pt x="20" y="157"/>
                    <a:pt x="20" y="157"/>
                  </a:cubicBezTo>
                  <a:cubicBezTo>
                    <a:pt x="21" y="157"/>
                    <a:pt x="21" y="157"/>
                    <a:pt x="21" y="157"/>
                  </a:cubicBezTo>
                  <a:cubicBezTo>
                    <a:pt x="22" y="156"/>
                    <a:pt x="22" y="156"/>
                    <a:pt x="22" y="156"/>
                  </a:cubicBezTo>
                  <a:cubicBezTo>
                    <a:pt x="23" y="157"/>
                    <a:pt x="23" y="157"/>
                    <a:pt x="23" y="157"/>
                  </a:cubicBezTo>
                  <a:close/>
                  <a:moveTo>
                    <a:pt x="25" y="157"/>
                  </a:moveTo>
                  <a:cubicBezTo>
                    <a:pt x="27" y="157"/>
                    <a:pt x="27" y="157"/>
                    <a:pt x="27" y="157"/>
                  </a:cubicBezTo>
                  <a:cubicBezTo>
                    <a:pt x="28" y="157"/>
                    <a:pt x="28" y="157"/>
                    <a:pt x="28" y="157"/>
                  </a:cubicBezTo>
                  <a:cubicBezTo>
                    <a:pt x="28" y="158"/>
                    <a:pt x="28" y="158"/>
                    <a:pt x="28" y="158"/>
                  </a:cubicBezTo>
                  <a:cubicBezTo>
                    <a:pt x="27" y="158"/>
                    <a:pt x="27" y="158"/>
                    <a:pt x="27" y="158"/>
                  </a:cubicBezTo>
                  <a:cubicBezTo>
                    <a:pt x="25" y="157"/>
                    <a:pt x="25" y="157"/>
                    <a:pt x="25" y="157"/>
                  </a:cubicBezTo>
                  <a:cubicBezTo>
                    <a:pt x="24" y="157"/>
                    <a:pt x="24" y="157"/>
                    <a:pt x="24" y="157"/>
                  </a:cubicBezTo>
                  <a:cubicBezTo>
                    <a:pt x="24" y="157"/>
                    <a:pt x="24" y="157"/>
                    <a:pt x="24" y="157"/>
                  </a:cubicBezTo>
                  <a:cubicBezTo>
                    <a:pt x="24" y="157"/>
                    <a:pt x="25" y="157"/>
                    <a:pt x="25" y="157"/>
                  </a:cubicBezTo>
                  <a:close/>
                  <a:moveTo>
                    <a:pt x="32" y="156"/>
                  </a:moveTo>
                  <a:cubicBezTo>
                    <a:pt x="31" y="155"/>
                    <a:pt x="31" y="155"/>
                    <a:pt x="31" y="155"/>
                  </a:cubicBezTo>
                  <a:cubicBezTo>
                    <a:pt x="30" y="155"/>
                    <a:pt x="30" y="155"/>
                    <a:pt x="30" y="155"/>
                  </a:cubicBezTo>
                  <a:cubicBezTo>
                    <a:pt x="30" y="156"/>
                    <a:pt x="30" y="156"/>
                    <a:pt x="30" y="156"/>
                  </a:cubicBezTo>
                  <a:cubicBezTo>
                    <a:pt x="31" y="156"/>
                    <a:pt x="31" y="156"/>
                    <a:pt x="31" y="156"/>
                  </a:cubicBezTo>
                  <a:cubicBezTo>
                    <a:pt x="32" y="156"/>
                    <a:pt x="32" y="156"/>
                    <a:pt x="32" y="156"/>
                  </a:cubicBezTo>
                  <a:close/>
                  <a:moveTo>
                    <a:pt x="37" y="156"/>
                  </a:moveTo>
                  <a:cubicBezTo>
                    <a:pt x="37" y="155"/>
                    <a:pt x="37" y="155"/>
                    <a:pt x="37" y="155"/>
                  </a:cubicBezTo>
                  <a:cubicBezTo>
                    <a:pt x="36" y="155"/>
                    <a:pt x="36" y="155"/>
                    <a:pt x="36" y="155"/>
                  </a:cubicBezTo>
                  <a:cubicBezTo>
                    <a:pt x="37" y="156"/>
                    <a:pt x="37" y="156"/>
                    <a:pt x="37" y="156"/>
                  </a:cubicBezTo>
                  <a:close/>
                  <a:moveTo>
                    <a:pt x="40" y="154"/>
                  </a:moveTo>
                  <a:cubicBezTo>
                    <a:pt x="39" y="154"/>
                    <a:pt x="39" y="154"/>
                    <a:pt x="39" y="154"/>
                  </a:cubicBezTo>
                  <a:cubicBezTo>
                    <a:pt x="39" y="154"/>
                    <a:pt x="39" y="154"/>
                    <a:pt x="39" y="154"/>
                  </a:cubicBezTo>
                  <a:cubicBezTo>
                    <a:pt x="39" y="155"/>
                    <a:pt x="39" y="155"/>
                    <a:pt x="39" y="155"/>
                  </a:cubicBezTo>
                  <a:cubicBezTo>
                    <a:pt x="40" y="154"/>
                    <a:pt x="40" y="154"/>
                    <a:pt x="40" y="154"/>
                  </a:cubicBezTo>
                  <a:cubicBezTo>
                    <a:pt x="40" y="154"/>
                    <a:pt x="40" y="154"/>
                    <a:pt x="40" y="154"/>
                  </a:cubicBezTo>
                  <a:close/>
                  <a:moveTo>
                    <a:pt x="43" y="154"/>
                  </a:moveTo>
                  <a:cubicBezTo>
                    <a:pt x="42" y="154"/>
                    <a:pt x="42" y="154"/>
                    <a:pt x="42" y="154"/>
                  </a:cubicBezTo>
                  <a:cubicBezTo>
                    <a:pt x="41" y="154"/>
                    <a:pt x="41" y="154"/>
                    <a:pt x="41" y="154"/>
                  </a:cubicBezTo>
                  <a:cubicBezTo>
                    <a:pt x="42" y="154"/>
                    <a:pt x="42" y="154"/>
                    <a:pt x="42" y="154"/>
                  </a:cubicBezTo>
                  <a:cubicBezTo>
                    <a:pt x="43" y="154"/>
                    <a:pt x="43" y="154"/>
                    <a:pt x="43" y="154"/>
                  </a:cubicBezTo>
                  <a:close/>
                  <a:moveTo>
                    <a:pt x="43" y="153"/>
                  </a:moveTo>
                  <a:cubicBezTo>
                    <a:pt x="43" y="152"/>
                    <a:pt x="43" y="152"/>
                    <a:pt x="43" y="152"/>
                  </a:cubicBezTo>
                  <a:cubicBezTo>
                    <a:pt x="42" y="153"/>
                    <a:pt x="42" y="153"/>
                    <a:pt x="42" y="153"/>
                  </a:cubicBezTo>
                  <a:cubicBezTo>
                    <a:pt x="43" y="153"/>
                    <a:pt x="43" y="153"/>
                    <a:pt x="43" y="153"/>
                  </a:cubicBezTo>
                  <a:close/>
                  <a:moveTo>
                    <a:pt x="43" y="153"/>
                  </a:moveTo>
                  <a:cubicBezTo>
                    <a:pt x="44" y="154"/>
                    <a:pt x="44" y="154"/>
                    <a:pt x="44" y="154"/>
                  </a:cubicBezTo>
                  <a:cubicBezTo>
                    <a:pt x="44" y="153"/>
                    <a:pt x="44" y="153"/>
                    <a:pt x="44" y="153"/>
                  </a:cubicBezTo>
                  <a:cubicBezTo>
                    <a:pt x="44" y="153"/>
                    <a:pt x="44" y="153"/>
                    <a:pt x="44" y="153"/>
                  </a:cubicBezTo>
                  <a:cubicBezTo>
                    <a:pt x="43" y="153"/>
                    <a:pt x="43" y="153"/>
                    <a:pt x="43" y="153"/>
                  </a:cubicBezTo>
                  <a:close/>
                  <a:moveTo>
                    <a:pt x="53" y="149"/>
                  </a:moveTo>
                  <a:cubicBezTo>
                    <a:pt x="54" y="150"/>
                    <a:pt x="54" y="150"/>
                    <a:pt x="54" y="150"/>
                  </a:cubicBezTo>
                  <a:cubicBezTo>
                    <a:pt x="54" y="150"/>
                    <a:pt x="54" y="150"/>
                    <a:pt x="54" y="150"/>
                  </a:cubicBezTo>
                  <a:cubicBezTo>
                    <a:pt x="53" y="150"/>
                    <a:pt x="53" y="150"/>
                    <a:pt x="53" y="150"/>
                  </a:cubicBezTo>
                  <a:cubicBezTo>
                    <a:pt x="53" y="151"/>
                    <a:pt x="53" y="151"/>
                    <a:pt x="53" y="151"/>
                  </a:cubicBezTo>
                  <a:cubicBezTo>
                    <a:pt x="52" y="152"/>
                    <a:pt x="52" y="152"/>
                    <a:pt x="52" y="152"/>
                  </a:cubicBezTo>
                  <a:cubicBezTo>
                    <a:pt x="50" y="153"/>
                    <a:pt x="50" y="153"/>
                    <a:pt x="50" y="153"/>
                  </a:cubicBezTo>
                  <a:cubicBezTo>
                    <a:pt x="49" y="153"/>
                    <a:pt x="49" y="153"/>
                    <a:pt x="49" y="153"/>
                  </a:cubicBezTo>
                  <a:cubicBezTo>
                    <a:pt x="48" y="154"/>
                    <a:pt x="48" y="154"/>
                    <a:pt x="48" y="154"/>
                  </a:cubicBezTo>
                  <a:cubicBezTo>
                    <a:pt x="46" y="154"/>
                    <a:pt x="46" y="154"/>
                    <a:pt x="46" y="154"/>
                  </a:cubicBezTo>
                  <a:cubicBezTo>
                    <a:pt x="47" y="153"/>
                    <a:pt x="47" y="153"/>
                    <a:pt x="47" y="153"/>
                  </a:cubicBezTo>
                  <a:cubicBezTo>
                    <a:pt x="48" y="153"/>
                    <a:pt x="48" y="153"/>
                    <a:pt x="48" y="153"/>
                  </a:cubicBezTo>
                  <a:cubicBezTo>
                    <a:pt x="48" y="152"/>
                    <a:pt x="48" y="152"/>
                    <a:pt x="48" y="152"/>
                  </a:cubicBezTo>
                  <a:cubicBezTo>
                    <a:pt x="49" y="152"/>
                    <a:pt x="49" y="152"/>
                    <a:pt x="49" y="152"/>
                  </a:cubicBezTo>
                  <a:cubicBezTo>
                    <a:pt x="49" y="152"/>
                    <a:pt x="49" y="152"/>
                    <a:pt x="49" y="152"/>
                  </a:cubicBezTo>
                  <a:cubicBezTo>
                    <a:pt x="50" y="151"/>
                    <a:pt x="50" y="151"/>
                    <a:pt x="50" y="151"/>
                  </a:cubicBezTo>
                  <a:cubicBezTo>
                    <a:pt x="51" y="151"/>
                    <a:pt x="51" y="151"/>
                    <a:pt x="51" y="151"/>
                  </a:cubicBezTo>
                  <a:cubicBezTo>
                    <a:pt x="51" y="150"/>
                    <a:pt x="51" y="150"/>
                    <a:pt x="51" y="150"/>
                  </a:cubicBezTo>
                  <a:cubicBezTo>
                    <a:pt x="51" y="150"/>
                    <a:pt x="51" y="150"/>
                    <a:pt x="51" y="150"/>
                  </a:cubicBezTo>
                  <a:cubicBezTo>
                    <a:pt x="52" y="149"/>
                    <a:pt x="52" y="149"/>
                    <a:pt x="52" y="149"/>
                  </a:cubicBezTo>
                  <a:cubicBezTo>
                    <a:pt x="52" y="149"/>
                    <a:pt x="53" y="149"/>
                    <a:pt x="53" y="149"/>
                  </a:cubicBezTo>
                  <a:close/>
                  <a:moveTo>
                    <a:pt x="61" y="146"/>
                  </a:moveTo>
                  <a:cubicBezTo>
                    <a:pt x="60" y="146"/>
                    <a:pt x="60" y="146"/>
                    <a:pt x="60" y="146"/>
                  </a:cubicBezTo>
                  <a:cubicBezTo>
                    <a:pt x="59" y="147"/>
                    <a:pt x="59" y="147"/>
                    <a:pt x="59" y="147"/>
                  </a:cubicBezTo>
                  <a:cubicBezTo>
                    <a:pt x="59" y="148"/>
                    <a:pt x="59" y="148"/>
                    <a:pt x="59" y="148"/>
                  </a:cubicBezTo>
                  <a:cubicBezTo>
                    <a:pt x="60" y="148"/>
                    <a:pt x="60" y="148"/>
                    <a:pt x="60" y="148"/>
                  </a:cubicBezTo>
                  <a:cubicBezTo>
                    <a:pt x="59" y="149"/>
                    <a:pt x="59" y="149"/>
                    <a:pt x="59" y="149"/>
                  </a:cubicBezTo>
                  <a:cubicBezTo>
                    <a:pt x="59" y="148"/>
                    <a:pt x="59" y="148"/>
                    <a:pt x="59" y="148"/>
                  </a:cubicBezTo>
                  <a:cubicBezTo>
                    <a:pt x="58" y="149"/>
                    <a:pt x="58" y="149"/>
                    <a:pt x="58" y="149"/>
                  </a:cubicBezTo>
                  <a:cubicBezTo>
                    <a:pt x="58" y="149"/>
                    <a:pt x="58" y="149"/>
                    <a:pt x="58" y="149"/>
                  </a:cubicBezTo>
                  <a:cubicBezTo>
                    <a:pt x="57" y="149"/>
                    <a:pt x="57" y="149"/>
                    <a:pt x="57" y="149"/>
                  </a:cubicBezTo>
                  <a:cubicBezTo>
                    <a:pt x="57" y="150"/>
                    <a:pt x="57" y="150"/>
                    <a:pt x="57" y="150"/>
                  </a:cubicBezTo>
                  <a:cubicBezTo>
                    <a:pt x="56" y="150"/>
                    <a:pt x="56" y="150"/>
                    <a:pt x="56" y="150"/>
                  </a:cubicBezTo>
                  <a:cubicBezTo>
                    <a:pt x="55" y="151"/>
                    <a:pt x="55" y="151"/>
                    <a:pt x="55" y="151"/>
                  </a:cubicBezTo>
                  <a:cubicBezTo>
                    <a:pt x="54" y="151"/>
                    <a:pt x="54" y="151"/>
                    <a:pt x="54" y="151"/>
                  </a:cubicBezTo>
                  <a:cubicBezTo>
                    <a:pt x="54" y="151"/>
                    <a:pt x="54" y="151"/>
                    <a:pt x="54" y="151"/>
                  </a:cubicBezTo>
                  <a:cubicBezTo>
                    <a:pt x="54" y="152"/>
                    <a:pt x="54" y="152"/>
                    <a:pt x="54" y="152"/>
                  </a:cubicBezTo>
                  <a:cubicBezTo>
                    <a:pt x="56" y="152"/>
                    <a:pt x="56" y="152"/>
                    <a:pt x="56" y="152"/>
                  </a:cubicBezTo>
                  <a:cubicBezTo>
                    <a:pt x="57" y="151"/>
                    <a:pt x="57" y="151"/>
                    <a:pt x="57" y="151"/>
                  </a:cubicBezTo>
                  <a:cubicBezTo>
                    <a:pt x="58" y="150"/>
                    <a:pt x="58" y="150"/>
                    <a:pt x="58" y="150"/>
                  </a:cubicBezTo>
                  <a:cubicBezTo>
                    <a:pt x="58" y="151"/>
                    <a:pt x="58" y="151"/>
                    <a:pt x="58" y="151"/>
                  </a:cubicBezTo>
                  <a:cubicBezTo>
                    <a:pt x="58" y="151"/>
                    <a:pt x="58" y="151"/>
                    <a:pt x="58" y="151"/>
                  </a:cubicBezTo>
                  <a:cubicBezTo>
                    <a:pt x="59" y="150"/>
                    <a:pt x="59" y="150"/>
                    <a:pt x="59" y="150"/>
                  </a:cubicBezTo>
                  <a:cubicBezTo>
                    <a:pt x="59" y="150"/>
                    <a:pt x="59" y="150"/>
                    <a:pt x="59" y="150"/>
                  </a:cubicBezTo>
                  <a:cubicBezTo>
                    <a:pt x="60" y="150"/>
                    <a:pt x="60" y="150"/>
                    <a:pt x="60" y="150"/>
                  </a:cubicBezTo>
                  <a:cubicBezTo>
                    <a:pt x="60" y="150"/>
                    <a:pt x="60" y="150"/>
                    <a:pt x="60" y="150"/>
                  </a:cubicBezTo>
                  <a:cubicBezTo>
                    <a:pt x="60" y="150"/>
                    <a:pt x="60" y="150"/>
                    <a:pt x="60" y="150"/>
                  </a:cubicBezTo>
                  <a:cubicBezTo>
                    <a:pt x="61" y="149"/>
                    <a:pt x="61" y="149"/>
                    <a:pt x="61" y="149"/>
                  </a:cubicBezTo>
                  <a:cubicBezTo>
                    <a:pt x="62" y="149"/>
                    <a:pt x="62" y="149"/>
                    <a:pt x="62" y="149"/>
                  </a:cubicBezTo>
                  <a:cubicBezTo>
                    <a:pt x="62" y="149"/>
                    <a:pt x="62" y="149"/>
                    <a:pt x="62" y="149"/>
                  </a:cubicBezTo>
                  <a:cubicBezTo>
                    <a:pt x="61" y="148"/>
                    <a:pt x="61" y="148"/>
                    <a:pt x="61" y="148"/>
                  </a:cubicBezTo>
                  <a:cubicBezTo>
                    <a:pt x="62" y="148"/>
                    <a:pt x="62" y="148"/>
                    <a:pt x="62" y="148"/>
                  </a:cubicBezTo>
                  <a:cubicBezTo>
                    <a:pt x="62" y="147"/>
                    <a:pt x="62" y="147"/>
                    <a:pt x="62" y="147"/>
                  </a:cubicBezTo>
                  <a:cubicBezTo>
                    <a:pt x="61" y="147"/>
                    <a:pt x="61" y="147"/>
                    <a:pt x="61" y="147"/>
                  </a:cubicBezTo>
                  <a:cubicBezTo>
                    <a:pt x="61" y="146"/>
                    <a:pt x="61" y="146"/>
                    <a:pt x="61" y="146"/>
                  </a:cubicBezTo>
                  <a:close/>
                  <a:moveTo>
                    <a:pt x="64" y="148"/>
                  </a:moveTo>
                  <a:cubicBezTo>
                    <a:pt x="63" y="147"/>
                    <a:pt x="63" y="147"/>
                    <a:pt x="63" y="147"/>
                  </a:cubicBezTo>
                  <a:cubicBezTo>
                    <a:pt x="63" y="147"/>
                    <a:pt x="63" y="147"/>
                    <a:pt x="63" y="147"/>
                  </a:cubicBezTo>
                  <a:cubicBezTo>
                    <a:pt x="63" y="147"/>
                    <a:pt x="63" y="147"/>
                    <a:pt x="63" y="147"/>
                  </a:cubicBezTo>
                  <a:cubicBezTo>
                    <a:pt x="64" y="148"/>
                    <a:pt x="64" y="148"/>
                    <a:pt x="64" y="148"/>
                  </a:cubicBezTo>
                  <a:close/>
                  <a:moveTo>
                    <a:pt x="68" y="147"/>
                  </a:moveTo>
                  <a:cubicBezTo>
                    <a:pt x="68" y="147"/>
                    <a:pt x="68" y="147"/>
                    <a:pt x="68" y="147"/>
                  </a:cubicBezTo>
                  <a:cubicBezTo>
                    <a:pt x="69" y="147"/>
                    <a:pt x="69" y="147"/>
                    <a:pt x="69" y="147"/>
                  </a:cubicBezTo>
                  <a:cubicBezTo>
                    <a:pt x="69" y="147"/>
                    <a:pt x="69" y="147"/>
                    <a:pt x="69" y="147"/>
                  </a:cubicBezTo>
                  <a:cubicBezTo>
                    <a:pt x="68" y="147"/>
                    <a:pt x="68" y="147"/>
                    <a:pt x="68" y="147"/>
                  </a:cubicBezTo>
                  <a:cubicBezTo>
                    <a:pt x="68" y="147"/>
                    <a:pt x="68" y="147"/>
                    <a:pt x="68" y="147"/>
                  </a:cubicBezTo>
                  <a:close/>
                  <a:moveTo>
                    <a:pt x="66" y="147"/>
                  </a:moveTo>
                  <a:cubicBezTo>
                    <a:pt x="67" y="147"/>
                    <a:pt x="67" y="147"/>
                    <a:pt x="67" y="147"/>
                  </a:cubicBezTo>
                  <a:cubicBezTo>
                    <a:pt x="67" y="147"/>
                    <a:pt x="67" y="147"/>
                    <a:pt x="67" y="147"/>
                  </a:cubicBezTo>
                  <a:cubicBezTo>
                    <a:pt x="66" y="147"/>
                    <a:pt x="66" y="147"/>
                    <a:pt x="66" y="147"/>
                  </a:cubicBezTo>
                  <a:close/>
                  <a:moveTo>
                    <a:pt x="66" y="146"/>
                  </a:moveTo>
                  <a:cubicBezTo>
                    <a:pt x="66" y="146"/>
                    <a:pt x="66" y="146"/>
                    <a:pt x="66" y="146"/>
                  </a:cubicBezTo>
                  <a:cubicBezTo>
                    <a:pt x="66" y="145"/>
                    <a:pt x="66" y="145"/>
                    <a:pt x="66" y="145"/>
                  </a:cubicBezTo>
                  <a:cubicBezTo>
                    <a:pt x="66" y="145"/>
                    <a:pt x="66" y="145"/>
                    <a:pt x="66" y="145"/>
                  </a:cubicBezTo>
                  <a:cubicBezTo>
                    <a:pt x="67" y="146"/>
                    <a:pt x="67" y="146"/>
                    <a:pt x="67" y="146"/>
                  </a:cubicBezTo>
                  <a:cubicBezTo>
                    <a:pt x="66" y="146"/>
                    <a:pt x="66" y="146"/>
                    <a:pt x="66" y="146"/>
                  </a:cubicBezTo>
                  <a:close/>
                  <a:moveTo>
                    <a:pt x="65" y="146"/>
                  </a:moveTo>
                  <a:cubicBezTo>
                    <a:pt x="64" y="146"/>
                    <a:pt x="64" y="146"/>
                    <a:pt x="64" y="146"/>
                  </a:cubicBezTo>
                  <a:cubicBezTo>
                    <a:pt x="64" y="146"/>
                    <a:pt x="64" y="146"/>
                    <a:pt x="64" y="146"/>
                  </a:cubicBezTo>
                  <a:cubicBezTo>
                    <a:pt x="64" y="147"/>
                    <a:pt x="64" y="147"/>
                    <a:pt x="64" y="147"/>
                  </a:cubicBezTo>
                  <a:cubicBezTo>
                    <a:pt x="65" y="147"/>
                    <a:pt x="65" y="147"/>
                    <a:pt x="65" y="147"/>
                  </a:cubicBezTo>
                  <a:cubicBezTo>
                    <a:pt x="65" y="146"/>
                    <a:pt x="65" y="146"/>
                    <a:pt x="65" y="146"/>
                  </a:cubicBezTo>
                  <a:cubicBezTo>
                    <a:pt x="65" y="146"/>
                    <a:pt x="65" y="146"/>
                    <a:pt x="65" y="146"/>
                  </a:cubicBezTo>
                  <a:cubicBezTo>
                    <a:pt x="65" y="146"/>
                    <a:pt x="65" y="146"/>
                    <a:pt x="65" y="146"/>
                  </a:cubicBezTo>
                  <a:close/>
                  <a:moveTo>
                    <a:pt x="105" y="113"/>
                  </a:moveTo>
                  <a:cubicBezTo>
                    <a:pt x="105" y="113"/>
                    <a:pt x="105" y="113"/>
                    <a:pt x="105" y="113"/>
                  </a:cubicBezTo>
                  <a:cubicBezTo>
                    <a:pt x="106" y="112"/>
                    <a:pt x="106" y="112"/>
                    <a:pt x="106" y="112"/>
                  </a:cubicBezTo>
                  <a:cubicBezTo>
                    <a:pt x="106" y="113"/>
                    <a:pt x="106" y="113"/>
                    <a:pt x="106" y="113"/>
                  </a:cubicBezTo>
                  <a:cubicBezTo>
                    <a:pt x="105" y="113"/>
                    <a:pt x="105" y="113"/>
                    <a:pt x="105" y="113"/>
                  </a:cubicBezTo>
                  <a:close/>
                  <a:moveTo>
                    <a:pt x="104" y="113"/>
                  </a:moveTo>
                  <a:cubicBezTo>
                    <a:pt x="103" y="113"/>
                    <a:pt x="103" y="113"/>
                    <a:pt x="103" y="113"/>
                  </a:cubicBezTo>
                  <a:cubicBezTo>
                    <a:pt x="103" y="112"/>
                    <a:pt x="103" y="112"/>
                    <a:pt x="103" y="112"/>
                  </a:cubicBezTo>
                  <a:cubicBezTo>
                    <a:pt x="104" y="112"/>
                    <a:pt x="104" y="112"/>
                    <a:pt x="104" y="112"/>
                  </a:cubicBezTo>
                  <a:cubicBezTo>
                    <a:pt x="105" y="111"/>
                    <a:pt x="105" y="111"/>
                    <a:pt x="105" y="111"/>
                  </a:cubicBezTo>
                  <a:cubicBezTo>
                    <a:pt x="105" y="112"/>
                    <a:pt x="105" y="112"/>
                    <a:pt x="105" y="112"/>
                  </a:cubicBezTo>
                  <a:cubicBezTo>
                    <a:pt x="104" y="113"/>
                    <a:pt x="104" y="113"/>
                    <a:pt x="104" y="113"/>
                  </a:cubicBezTo>
                  <a:cubicBezTo>
                    <a:pt x="104" y="113"/>
                    <a:pt x="104" y="113"/>
                    <a:pt x="104" y="113"/>
                  </a:cubicBezTo>
                  <a:close/>
                  <a:moveTo>
                    <a:pt x="70" y="144"/>
                  </a:moveTo>
                  <a:cubicBezTo>
                    <a:pt x="70" y="143"/>
                    <a:pt x="70" y="143"/>
                    <a:pt x="70" y="143"/>
                  </a:cubicBezTo>
                  <a:cubicBezTo>
                    <a:pt x="70" y="143"/>
                    <a:pt x="70" y="143"/>
                    <a:pt x="70" y="143"/>
                  </a:cubicBezTo>
                  <a:cubicBezTo>
                    <a:pt x="71" y="143"/>
                    <a:pt x="71" y="143"/>
                    <a:pt x="71" y="143"/>
                  </a:cubicBezTo>
                  <a:cubicBezTo>
                    <a:pt x="72" y="142"/>
                    <a:pt x="72" y="142"/>
                    <a:pt x="72" y="142"/>
                  </a:cubicBezTo>
                  <a:cubicBezTo>
                    <a:pt x="72" y="142"/>
                    <a:pt x="72" y="142"/>
                    <a:pt x="72" y="142"/>
                  </a:cubicBezTo>
                  <a:cubicBezTo>
                    <a:pt x="73" y="141"/>
                    <a:pt x="73" y="141"/>
                    <a:pt x="73" y="141"/>
                  </a:cubicBezTo>
                  <a:cubicBezTo>
                    <a:pt x="73" y="141"/>
                    <a:pt x="73" y="141"/>
                    <a:pt x="73" y="141"/>
                  </a:cubicBezTo>
                  <a:cubicBezTo>
                    <a:pt x="74" y="141"/>
                    <a:pt x="74" y="141"/>
                    <a:pt x="74" y="141"/>
                  </a:cubicBezTo>
                  <a:cubicBezTo>
                    <a:pt x="74" y="141"/>
                    <a:pt x="74" y="141"/>
                    <a:pt x="74" y="141"/>
                  </a:cubicBezTo>
                  <a:cubicBezTo>
                    <a:pt x="75" y="141"/>
                    <a:pt x="75" y="141"/>
                    <a:pt x="75" y="141"/>
                  </a:cubicBezTo>
                  <a:cubicBezTo>
                    <a:pt x="76" y="141"/>
                    <a:pt x="76" y="141"/>
                    <a:pt x="76" y="141"/>
                  </a:cubicBezTo>
                  <a:cubicBezTo>
                    <a:pt x="76" y="141"/>
                    <a:pt x="76" y="141"/>
                    <a:pt x="76" y="141"/>
                  </a:cubicBezTo>
                  <a:cubicBezTo>
                    <a:pt x="77" y="141"/>
                    <a:pt x="77" y="141"/>
                    <a:pt x="77" y="141"/>
                  </a:cubicBezTo>
                  <a:cubicBezTo>
                    <a:pt x="78" y="141"/>
                    <a:pt x="78" y="141"/>
                    <a:pt x="78" y="141"/>
                  </a:cubicBezTo>
                  <a:cubicBezTo>
                    <a:pt x="77" y="142"/>
                    <a:pt x="77" y="142"/>
                    <a:pt x="77" y="142"/>
                  </a:cubicBezTo>
                  <a:cubicBezTo>
                    <a:pt x="78" y="143"/>
                    <a:pt x="78" y="143"/>
                    <a:pt x="78" y="143"/>
                  </a:cubicBezTo>
                  <a:cubicBezTo>
                    <a:pt x="78" y="143"/>
                    <a:pt x="78" y="143"/>
                    <a:pt x="78" y="143"/>
                  </a:cubicBezTo>
                  <a:cubicBezTo>
                    <a:pt x="77" y="143"/>
                    <a:pt x="77" y="143"/>
                    <a:pt x="77" y="143"/>
                  </a:cubicBezTo>
                  <a:cubicBezTo>
                    <a:pt x="77" y="144"/>
                    <a:pt x="77" y="144"/>
                    <a:pt x="77" y="144"/>
                  </a:cubicBezTo>
                  <a:cubicBezTo>
                    <a:pt x="75" y="144"/>
                    <a:pt x="75" y="144"/>
                    <a:pt x="75" y="144"/>
                  </a:cubicBezTo>
                  <a:cubicBezTo>
                    <a:pt x="74" y="144"/>
                    <a:pt x="74" y="144"/>
                    <a:pt x="74" y="144"/>
                  </a:cubicBezTo>
                  <a:cubicBezTo>
                    <a:pt x="73" y="144"/>
                    <a:pt x="73" y="144"/>
                    <a:pt x="73" y="144"/>
                  </a:cubicBezTo>
                  <a:cubicBezTo>
                    <a:pt x="72" y="145"/>
                    <a:pt x="72" y="145"/>
                    <a:pt x="72" y="145"/>
                  </a:cubicBezTo>
                  <a:cubicBezTo>
                    <a:pt x="71" y="145"/>
                    <a:pt x="71" y="145"/>
                    <a:pt x="71" y="145"/>
                  </a:cubicBezTo>
                  <a:cubicBezTo>
                    <a:pt x="71" y="145"/>
                    <a:pt x="71" y="145"/>
                    <a:pt x="71" y="145"/>
                  </a:cubicBezTo>
                  <a:cubicBezTo>
                    <a:pt x="70" y="144"/>
                    <a:pt x="70" y="144"/>
                    <a:pt x="70" y="14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0" name="Rectangle 163">
              <a:extLst>
                <a:ext uri="{FF2B5EF4-FFF2-40B4-BE49-F238E27FC236}">
                  <a16:creationId xmlns:a16="http://schemas.microsoft.com/office/drawing/2014/main" id="{D3A8E004-9E5D-4F88-9673-91C8FE5A5923}"/>
                </a:ext>
              </a:extLst>
            </p:cNvPr>
            <p:cNvSpPr>
              <a:spLocks noChangeArrowheads="1"/>
            </p:cNvSpPr>
            <p:nvPr/>
          </p:nvSpPr>
          <p:spPr bwMode="auto">
            <a:xfrm>
              <a:off x="2602388" y="2795127"/>
              <a:ext cx="3860" cy="386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1" name="Freeform 164">
              <a:extLst>
                <a:ext uri="{FF2B5EF4-FFF2-40B4-BE49-F238E27FC236}">
                  <a16:creationId xmlns:a16="http://schemas.microsoft.com/office/drawing/2014/main" id="{425EEB01-7518-4CAB-8E6C-F9239966AFB2}"/>
                </a:ext>
              </a:extLst>
            </p:cNvPr>
            <p:cNvSpPr>
              <a:spLocks/>
            </p:cNvSpPr>
            <p:nvPr/>
          </p:nvSpPr>
          <p:spPr bwMode="auto">
            <a:xfrm>
              <a:off x="2664145" y="2813139"/>
              <a:ext cx="47606" cy="19300"/>
            </a:xfrm>
            <a:custGeom>
              <a:avLst/>
              <a:gdLst>
                <a:gd name="T0" fmla="*/ 3 w 37"/>
                <a:gd name="T1" fmla="*/ 0 h 15"/>
                <a:gd name="T2" fmla="*/ 7 w 37"/>
                <a:gd name="T3" fmla="*/ 0 h 15"/>
                <a:gd name="T4" fmla="*/ 14 w 37"/>
                <a:gd name="T5" fmla="*/ 0 h 15"/>
                <a:gd name="T6" fmla="*/ 26 w 37"/>
                <a:gd name="T7" fmla="*/ 0 h 15"/>
                <a:gd name="T8" fmla="*/ 29 w 37"/>
                <a:gd name="T9" fmla="*/ 4 h 15"/>
                <a:gd name="T10" fmla="*/ 33 w 37"/>
                <a:gd name="T11" fmla="*/ 8 h 15"/>
                <a:gd name="T12" fmla="*/ 37 w 37"/>
                <a:gd name="T13" fmla="*/ 8 h 15"/>
                <a:gd name="T14" fmla="*/ 37 w 37"/>
                <a:gd name="T15" fmla="*/ 12 h 15"/>
                <a:gd name="T16" fmla="*/ 29 w 37"/>
                <a:gd name="T17" fmla="*/ 12 h 15"/>
                <a:gd name="T18" fmla="*/ 29 w 37"/>
                <a:gd name="T19" fmla="*/ 8 h 15"/>
                <a:gd name="T20" fmla="*/ 26 w 37"/>
                <a:gd name="T21" fmla="*/ 12 h 15"/>
                <a:gd name="T22" fmla="*/ 26 w 37"/>
                <a:gd name="T23" fmla="*/ 12 h 15"/>
                <a:gd name="T24" fmla="*/ 26 w 37"/>
                <a:gd name="T25" fmla="*/ 12 h 15"/>
                <a:gd name="T26" fmla="*/ 22 w 37"/>
                <a:gd name="T27" fmla="*/ 12 h 15"/>
                <a:gd name="T28" fmla="*/ 22 w 37"/>
                <a:gd name="T29" fmla="*/ 15 h 15"/>
                <a:gd name="T30" fmla="*/ 18 w 37"/>
                <a:gd name="T31" fmla="*/ 15 h 15"/>
                <a:gd name="T32" fmla="*/ 14 w 37"/>
                <a:gd name="T33" fmla="*/ 12 h 15"/>
                <a:gd name="T34" fmla="*/ 11 w 37"/>
                <a:gd name="T35" fmla="*/ 12 h 15"/>
                <a:gd name="T36" fmla="*/ 7 w 37"/>
                <a:gd name="T37" fmla="*/ 12 h 15"/>
                <a:gd name="T38" fmla="*/ 7 w 37"/>
                <a:gd name="T39" fmla="*/ 8 h 15"/>
                <a:gd name="T40" fmla="*/ 3 w 37"/>
                <a:gd name="T41" fmla="*/ 4 h 15"/>
                <a:gd name="T42" fmla="*/ 3 w 37"/>
                <a:gd name="T43" fmla="*/ 8 h 15"/>
                <a:gd name="T44" fmla="*/ 0 w 37"/>
                <a:gd name="T45" fmla="*/ 4 h 15"/>
                <a:gd name="T46" fmla="*/ 0 w 37"/>
                <a:gd name="T47" fmla="*/ 0 h 15"/>
                <a:gd name="T48" fmla="*/ 3 w 37"/>
                <a:gd name="T4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5">
                  <a:moveTo>
                    <a:pt x="3" y="0"/>
                  </a:moveTo>
                  <a:lnTo>
                    <a:pt x="7" y="0"/>
                  </a:lnTo>
                  <a:lnTo>
                    <a:pt x="14" y="0"/>
                  </a:lnTo>
                  <a:lnTo>
                    <a:pt x="26" y="0"/>
                  </a:lnTo>
                  <a:lnTo>
                    <a:pt x="29" y="4"/>
                  </a:lnTo>
                  <a:lnTo>
                    <a:pt x="33" y="8"/>
                  </a:lnTo>
                  <a:lnTo>
                    <a:pt x="37" y="8"/>
                  </a:lnTo>
                  <a:lnTo>
                    <a:pt x="37" y="12"/>
                  </a:lnTo>
                  <a:lnTo>
                    <a:pt x="29" y="12"/>
                  </a:lnTo>
                  <a:lnTo>
                    <a:pt x="29" y="8"/>
                  </a:lnTo>
                  <a:lnTo>
                    <a:pt x="26" y="12"/>
                  </a:lnTo>
                  <a:lnTo>
                    <a:pt x="26" y="12"/>
                  </a:lnTo>
                  <a:lnTo>
                    <a:pt x="26" y="12"/>
                  </a:lnTo>
                  <a:lnTo>
                    <a:pt x="22" y="12"/>
                  </a:lnTo>
                  <a:lnTo>
                    <a:pt x="22" y="15"/>
                  </a:lnTo>
                  <a:lnTo>
                    <a:pt x="18" y="15"/>
                  </a:lnTo>
                  <a:lnTo>
                    <a:pt x="14" y="12"/>
                  </a:lnTo>
                  <a:lnTo>
                    <a:pt x="11" y="12"/>
                  </a:lnTo>
                  <a:lnTo>
                    <a:pt x="7" y="12"/>
                  </a:lnTo>
                  <a:lnTo>
                    <a:pt x="7" y="8"/>
                  </a:lnTo>
                  <a:lnTo>
                    <a:pt x="3" y="4"/>
                  </a:lnTo>
                  <a:lnTo>
                    <a:pt x="3" y="8"/>
                  </a:lnTo>
                  <a:lnTo>
                    <a:pt x="0" y="4"/>
                  </a:lnTo>
                  <a:lnTo>
                    <a:pt x="0" y="0"/>
                  </a:ln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165">
              <a:extLst>
                <a:ext uri="{FF2B5EF4-FFF2-40B4-BE49-F238E27FC236}">
                  <a16:creationId xmlns:a16="http://schemas.microsoft.com/office/drawing/2014/main" id="{5C2C6699-B647-461F-8860-67CE8442A916}"/>
                </a:ext>
              </a:extLst>
            </p:cNvPr>
            <p:cNvSpPr>
              <a:spLocks noEditPoints="1"/>
            </p:cNvSpPr>
            <p:nvPr/>
          </p:nvSpPr>
          <p:spPr bwMode="auto">
            <a:xfrm>
              <a:off x="2745202" y="2779687"/>
              <a:ext cx="61758" cy="43745"/>
            </a:xfrm>
            <a:custGeom>
              <a:avLst/>
              <a:gdLst>
                <a:gd name="T0" fmla="*/ 11 w 13"/>
                <a:gd name="T1" fmla="*/ 8 h 9"/>
                <a:gd name="T2" fmla="*/ 12 w 13"/>
                <a:gd name="T3" fmla="*/ 7 h 9"/>
                <a:gd name="T4" fmla="*/ 12 w 13"/>
                <a:gd name="T5" fmla="*/ 5 h 9"/>
                <a:gd name="T6" fmla="*/ 13 w 13"/>
                <a:gd name="T7" fmla="*/ 5 h 9"/>
                <a:gd name="T8" fmla="*/ 12 w 13"/>
                <a:gd name="T9" fmla="*/ 3 h 9"/>
                <a:gd name="T10" fmla="*/ 13 w 13"/>
                <a:gd name="T11" fmla="*/ 2 h 9"/>
                <a:gd name="T12" fmla="*/ 12 w 13"/>
                <a:gd name="T13" fmla="*/ 2 h 9"/>
                <a:gd name="T14" fmla="*/ 10 w 13"/>
                <a:gd name="T15" fmla="*/ 1 h 9"/>
                <a:gd name="T16" fmla="*/ 8 w 13"/>
                <a:gd name="T17" fmla="*/ 1 h 9"/>
                <a:gd name="T18" fmla="*/ 6 w 13"/>
                <a:gd name="T19" fmla="*/ 1 h 9"/>
                <a:gd name="T20" fmla="*/ 6 w 13"/>
                <a:gd name="T21" fmla="*/ 2 h 9"/>
                <a:gd name="T22" fmla="*/ 8 w 13"/>
                <a:gd name="T23" fmla="*/ 3 h 9"/>
                <a:gd name="T24" fmla="*/ 8 w 13"/>
                <a:gd name="T25" fmla="*/ 5 h 9"/>
                <a:gd name="T26" fmla="*/ 10 w 13"/>
                <a:gd name="T27" fmla="*/ 6 h 9"/>
                <a:gd name="T28" fmla="*/ 10 w 13"/>
                <a:gd name="T29" fmla="*/ 7 h 9"/>
                <a:gd name="T30" fmla="*/ 8 w 13"/>
                <a:gd name="T31" fmla="*/ 7 h 9"/>
                <a:gd name="T32" fmla="*/ 6 w 13"/>
                <a:gd name="T33" fmla="*/ 7 h 9"/>
                <a:gd name="T34" fmla="*/ 4 w 13"/>
                <a:gd name="T35" fmla="*/ 7 h 9"/>
                <a:gd name="T36" fmla="*/ 4 w 13"/>
                <a:gd name="T37" fmla="*/ 6 h 9"/>
                <a:gd name="T38" fmla="*/ 2 w 13"/>
                <a:gd name="T39" fmla="*/ 6 h 9"/>
                <a:gd name="T40" fmla="*/ 0 w 13"/>
                <a:gd name="T41" fmla="*/ 7 h 9"/>
                <a:gd name="T42" fmla="*/ 2 w 13"/>
                <a:gd name="T43" fmla="*/ 8 h 9"/>
                <a:gd name="T44" fmla="*/ 3 w 13"/>
                <a:gd name="T45" fmla="*/ 9 h 9"/>
                <a:gd name="T46" fmla="*/ 4 w 13"/>
                <a:gd name="T47" fmla="*/ 8 h 9"/>
                <a:gd name="T48" fmla="*/ 7 w 13"/>
                <a:gd name="T49" fmla="*/ 8 h 9"/>
                <a:gd name="T50" fmla="*/ 10 w 13"/>
                <a:gd name="T51" fmla="*/ 8 h 9"/>
                <a:gd name="T52" fmla="*/ 11 w 13"/>
                <a:gd name="T53" fmla="*/ 9 h 9"/>
                <a:gd name="T54" fmla="*/ 8 w 13"/>
                <a:gd name="T55" fmla="*/ 0 h 9"/>
                <a:gd name="T56" fmla="*/ 8 w 13"/>
                <a:gd name="T57" fmla="*/ 1 h 9"/>
                <a:gd name="T58" fmla="*/ 6 w 13"/>
                <a:gd name="T59" fmla="*/ 5 h 9"/>
                <a:gd name="T60" fmla="*/ 8 w 13"/>
                <a:gd name="T61" fmla="*/ 5 h 9"/>
                <a:gd name="T62" fmla="*/ 7 w 13"/>
                <a:gd name="T6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 h="9">
                  <a:moveTo>
                    <a:pt x="11" y="9"/>
                  </a:moveTo>
                  <a:cubicBezTo>
                    <a:pt x="11" y="8"/>
                    <a:pt x="11" y="8"/>
                    <a:pt x="11" y="8"/>
                  </a:cubicBezTo>
                  <a:cubicBezTo>
                    <a:pt x="12" y="7"/>
                    <a:pt x="12" y="7"/>
                    <a:pt x="12" y="7"/>
                  </a:cubicBezTo>
                  <a:cubicBezTo>
                    <a:pt x="12" y="7"/>
                    <a:pt x="12" y="7"/>
                    <a:pt x="12" y="7"/>
                  </a:cubicBezTo>
                  <a:cubicBezTo>
                    <a:pt x="12" y="6"/>
                    <a:pt x="12" y="6"/>
                    <a:pt x="12" y="6"/>
                  </a:cubicBezTo>
                  <a:cubicBezTo>
                    <a:pt x="12" y="5"/>
                    <a:pt x="12" y="5"/>
                    <a:pt x="12" y="5"/>
                  </a:cubicBezTo>
                  <a:cubicBezTo>
                    <a:pt x="12" y="5"/>
                    <a:pt x="12" y="5"/>
                    <a:pt x="12" y="5"/>
                  </a:cubicBezTo>
                  <a:cubicBezTo>
                    <a:pt x="13" y="5"/>
                    <a:pt x="13" y="5"/>
                    <a:pt x="13" y="5"/>
                  </a:cubicBezTo>
                  <a:cubicBezTo>
                    <a:pt x="13" y="4"/>
                    <a:pt x="13" y="4"/>
                    <a:pt x="13" y="4"/>
                  </a:cubicBezTo>
                  <a:cubicBezTo>
                    <a:pt x="12" y="3"/>
                    <a:pt x="12" y="3"/>
                    <a:pt x="12" y="3"/>
                  </a:cubicBezTo>
                  <a:cubicBezTo>
                    <a:pt x="13" y="2"/>
                    <a:pt x="13" y="2"/>
                    <a:pt x="13" y="2"/>
                  </a:cubicBezTo>
                  <a:cubicBezTo>
                    <a:pt x="13" y="2"/>
                    <a:pt x="13" y="2"/>
                    <a:pt x="13" y="2"/>
                  </a:cubicBezTo>
                  <a:cubicBezTo>
                    <a:pt x="13" y="2"/>
                    <a:pt x="13" y="2"/>
                    <a:pt x="13" y="2"/>
                  </a:cubicBezTo>
                  <a:cubicBezTo>
                    <a:pt x="12" y="2"/>
                    <a:pt x="12" y="2"/>
                    <a:pt x="12" y="2"/>
                  </a:cubicBezTo>
                  <a:cubicBezTo>
                    <a:pt x="11" y="2"/>
                    <a:pt x="11" y="2"/>
                    <a:pt x="11" y="2"/>
                  </a:cubicBezTo>
                  <a:cubicBezTo>
                    <a:pt x="10" y="1"/>
                    <a:pt x="10" y="1"/>
                    <a:pt x="10" y="1"/>
                  </a:cubicBezTo>
                  <a:cubicBezTo>
                    <a:pt x="9" y="1"/>
                    <a:pt x="9" y="1"/>
                    <a:pt x="9" y="1"/>
                  </a:cubicBezTo>
                  <a:cubicBezTo>
                    <a:pt x="8" y="1"/>
                    <a:pt x="8" y="1"/>
                    <a:pt x="8" y="1"/>
                  </a:cubicBezTo>
                  <a:cubicBezTo>
                    <a:pt x="7" y="1"/>
                    <a:pt x="7" y="1"/>
                    <a:pt x="7" y="1"/>
                  </a:cubicBezTo>
                  <a:cubicBezTo>
                    <a:pt x="6" y="1"/>
                    <a:pt x="6" y="1"/>
                    <a:pt x="6" y="1"/>
                  </a:cubicBezTo>
                  <a:cubicBezTo>
                    <a:pt x="5" y="1"/>
                    <a:pt x="5" y="1"/>
                    <a:pt x="5" y="1"/>
                  </a:cubicBezTo>
                  <a:cubicBezTo>
                    <a:pt x="5" y="1"/>
                    <a:pt x="6" y="2"/>
                    <a:pt x="6" y="2"/>
                  </a:cubicBezTo>
                  <a:cubicBezTo>
                    <a:pt x="9" y="3"/>
                    <a:pt x="9" y="3"/>
                    <a:pt x="9" y="3"/>
                  </a:cubicBezTo>
                  <a:cubicBezTo>
                    <a:pt x="8" y="3"/>
                    <a:pt x="8" y="3"/>
                    <a:pt x="8" y="3"/>
                  </a:cubicBezTo>
                  <a:cubicBezTo>
                    <a:pt x="9" y="4"/>
                    <a:pt x="9" y="4"/>
                    <a:pt x="9" y="4"/>
                  </a:cubicBezTo>
                  <a:cubicBezTo>
                    <a:pt x="8" y="5"/>
                    <a:pt x="8" y="5"/>
                    <a:pt x="8" y="5"/>
                  </a:cubicBezTo>
                  <a:cubicBezTo>
                    <a:pt x="9" y="5"/>
                    <a:pt x="9" y="5"/>
                    <a:pt x="9" y="5"/>
                  </a:cubicBezTo>
                  <a:cubicBezTo>
                    <a:pt x="10" y="6"/>
                    <a:pt x="10" y="6"/>
                    <a:pt x="10" y="6"/>
                  </a:cubicBezTo>
                  <a:cubicBezTo>
                    <a:pt x="11" y="6"/>
                    <a:pt x="11" y="6"/>
                    <a:pt x="11" y="6"/>
                  </a:cubicBezTo>
                  <a:cubicBezTo>
                    <a:pt x="10" y="7"/>
                    <a:pt x="10" y="7"/>
                    <a:pt x="10" y="7"/>
                  </a:cubicBezTo>
                  <a:cubicBezTo>
                    <a:pt x="8" y="7"/>
                    <a:pt x="8" y="7"/>
                    <a:pt x="8" y="7"/>
                  </a:cubicBezTo>
                  <a:cubicBezTo>
                    <a:pt x="8" y="7"/>
                    <a:pt x="8" y="7"/>
                    <a:pt x="8" y="7"/>
                  </a:cubicBezTo>
                  <a:cubicBezTo>
                    <a:pt x="7" y="7"/>
                    <a:pt x="7" y="7"/>
                    <a:pt x="7" y="7"/>
                  </a:cubicBezTo>
                  <a:cubicBezTo>
                    <a:pt x="6" y="7"/>
                    <a:pt x="6" y="7"/>
                    <a:pt x="6" y="7"/>
                  </a:cubicBezTo>
                  <a:cubicBezTo>
                    <a:pt x="5" y="7"/>
                    <a:pt x="5" y="7"/>
                    <a:pt x="5" y="7"/>
                  </a:cubicBezTo>
                  <a:cubicBezTo>
                    <a:pt x="4" y="7"/>
                    <a:pt x="4" y="7"/>
                    <a:pt x="4" y="7"/>
                  </a:cubicBezTo>
                  <a:cubicBezTo>
                    <a:pt x="4" y="7"/>
                    <a:pt x="4" y="7"/>
                    <a:pt x="4" y="7"/>
                  </a:cubicBezTo>
                  <a:cubicBezTo>
                    <a:pt x="4" y="6"/>
                    <a:pt x="4" y="6"/>
                    <a:pt x="4" y="6"/>
                  </a:cubicBezTo>
                  <a:cubicBezTo>
                    <a:pt x="2" y="7"/>
                    <a:pt x="2" y="7"/>
                    <a:pt x="2" y="7"/>
                  </a:cubicBezTo>
                  <a:cubicBezTo>
                    <a:pt x="2" y="6"/>
                    <a:pt x="2" y="6"/>
                    <a:pt x="2" y="6"/>
                  </a:cubicBezTo>
                  <a:cubicBezTo>
                    <a:pt x="1" y="7"/>
                    <a:pt x="1" y="7"/>
                    <a:pt x="1" y="7"/>
                  </a:cubicBezTo>
                  <a:cubicBezTo>
                    <a:pt x="0" y="7"/>
                    <a:pt x="0" y="7"/>
                    <a:pt x="0" y="7"/>
                  </a:cubicBezTo>
                  <a:cubicBezTo>
                    <a:pt x="1" y="8"/>
                    <a:pt x="1" y="8"/>
                    <a:pt x="1" y="8"/>
                  </a:cubicBezTo>
                  <a:cubicBezTo>
                    <a:pt x="2" y="8"/>
                    <a:pt x="2" y="8"/>
                    <a:pt x="2" y="8"/>
                  </a:cubicBezTo>
                  <a:cubicBezTo>
                    <a:pt x="3" y="9"/>
                    <a:pt x="3" y="9"/>
                    <a:pt x="3" y="9"/>
                  </a:cubicBezTo>
                  <a:cubicBezTo>
                    <a:pt x="3" y="9"/>
                    <a:pt x="3" y="9"/>
                    <a:pt x="3" y="9"/>
                  </a:cubicBezTo>
                  <a:cubicBezTo>
                    <a:pt x="4" y="8"/>
                    <a:pt x="4" y="8"/>
                    <a:pt x="4" y="8"/>
                  </a:cubicBezTo>
                  <a:cubicBezTo>
                    <a:pt x="4" y="8"/>
                    <a:pt x="4" y="8"/>
                    <a:pt x="4" y="8"/>
                  </a:cubicBezTo>
                  <a:cubicBezTo>
                    <a:pt x="6" y="8"/>
                    <a:pt x="6" y="8"/>
                    <a:pt x="6" y="8"/>
                  </a:cubicBezTo>
                  <a:cubicBezTo>
                    <a:pt x="7" y="8"/>
                    <a:pt x="7" y="8"/>
                    <a:pt x="7" y="8"/>
                  </a:cubicBezTo>
                  <a:cubicBezTo>
                    <a:pt x="9" y="9"/>
                    <a:pt x="9" y="9"/>
                    <a:pt x="9" y="9"/>
                  </a:cubicBezTo>
                  <a:cubicBezTo>
                    <a:pt x="10" y="8"/>
                    <a:pt x="10" y="8"/>
                    <a:pt x="10" y="8"/>
                  </a:cubicBezTo>
                  <a:cubicBezTo>
                    <a:pt x="10" y="9"/>
                    <a:pt x="10" y="9"/>
                    <a:pt x="10" y="9"/>
                  </a:cubicBezTo>
                  <a:cubicBezTo>
                    <a:pt x="11" y="9"/>
                    <a:pt x="11" y="9"/>
                    <a:pt x="11" y="9"/>
                  </a:cubicBezTo>
                  <a:close/>
                  <a:moveTo>
                    <a:pt x="8" y="0"/>
                  </a:moveTo>
                  <a:cubicBezTo>
                    <a:pt x="8" y="0"/>
                    <a:pt x="8" y="0"/>
                    <a:pt x="8" y="0"/>
                  </a:cubicBezTo>
                  <a:cubicBezTo>
                    <a:pt x="10" y="1"/>
                    <a:pt x="10" y="1"/>
                    <a:pt x="10" y="1"/>
                  </a:cubicBezTo>
                  <a:cubicBezTo>
                    <a:pt x="8" y="1"/>
                    <a:pt x="8" y="1"/>
                    <a:pt x="8" y="1"/>
                  </a:cubicBezTo>
                  <a:cubicBezTo>
                    <a:pt x="8" y="0"/>
                    <a:pt x="8" y="0"/>
                    <a:pt x="8" y="0"/>
                  </a:cubicBezTo>
                  <a:close/>
                  <a:moveTo>
                    <a:pt x="6" y="5"/>
                  </a:moveTo>
                  <a:cubicBezTo>
                    <a:pt x="7" y="5"/>
                    <a:pt x="7" y="5"/>
                    <a:pt x="7" y="5"/>
                  </a:cubicBezTo>
                  <a:cubicBezTo>
                    <a:pt x="8" y="5"/>
                    <a:pt x="8" y="5"/>
                    <a:pt x="8" y="5"/>
                  </a:cubicBezTo>
                  <a:cubicBezTo>
                    <a:pt x="8" y="6"/>
                    <a:pt x="8" y="6"/>
                    <a:pt x="8" y="6"/>
                  </a:cubicBezTo>
                  <a:cubicBezTo>
                    <a:pt x="7" y="6"/>
                    <a:pt x="7" y="6"/>
                    <a:pt x="7" y="6"/>
                  </a:cubicBezTo>
                  <a:lnTo>
                    <a:pt x="6" y="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3" name="Freeform 166">
              <a:extLst>
                <a:ext uri="{FF2B5EF4-FFF2-40B4-BE49-F238E27FC236}">
                  <a16:creationId xmlns:a16="http://schemas.microsoft.com/office/drawing/2014/main" id="{F3CF7FF1-E145-412C-BE81-1FD84CD5D109}"/>
                </a:ext>
              </a:extLst>
            </p:cNvPr>
            <p:cNvSpPr>
              <a:spLocks noEditPoints="1"/>
            </p:cNvSpPr>
            <p:nvPr/>
          </p:nvSpPr>
          <p:spPr bwMode="auto">
            <a:xfrm>
              <a:off x="2530337" y="2714068"/>
              <a:ext cx="223874" cy="75912"/>
            </a:xfrm>
            <a:custGeom>
              <a:avLst/>
              <a:gdLst>
                <a:gd name="T0" fmla="*/ 37 w 174"/>
                <a:gd name="T1" fmla="*/ 22 h 59"/>
                <a:gd name="T2" fmla="*/ 33 w 174"/>
                <a:gd name="T3" fmla="*/ 29 h 59"/>
                <a:gd name="T4" fmla="*/ 33 w 174"/>
                <a:gd name="T5" fmla="*/ 29 h 59"/>
                <a:gd name="T6" fmla="*/ 33 w 174"/>
                <a:gd name="T7" fmla="*/ 26 h 59"/>
                <a:gd name="T8" fmla="*/ 11 w 174"/>
                <a:gd name="T9" fmla="*/ 18 h 59"/>
                <a:gd name="T10" fmla="*/ 7 w 174"/>
                <a:gd name="T11" fmla="*/ 18 h 59"/>
                <a:gd name="T12" fmla="*/ 0 w 174"/>
                <a:gd name="T13" fmla="*/ 22 h 59"/>
                <a:gd name="T14" fmla="*/ 7 w 174"/>
                <a:gd name="T15" fmla="*/ 22 h 59"/>
                <a:gd name="T16" fmla="*/ 15 w 174"/>
                <a:gd name="T17" fmla="*/ 22 h 59"/>
                <a:gd name="T18" fmla="*/ 22 w 174"/>
                <a:gd name="T19" fmla="*/ 18 h 59"/>
                <a:gd name="T20" fmla="*/ 33 w 174"/>
                <a:gd name="T21" fmla="*/ 11 h 59"/>
                <a:gd name="T22" fmla="*/ 44 w 174"/>
                <a:gd name="T23" fmla="*/ 11 h 59"/>
                <a:gd name="T24" fmla="*/ 56 w 174"/>
                <a:gd name="T25" fmla="*/ 14 h 59"/>
                <a:gd name="T26" fmla="*/ 48 w 174"/>
                <a:gd name="T27" fmla="*/ 14 h 59"/>
                <a:gd name="T28" fmla="*/ 63 w 174"/>
                <a:gd name="T29" fmla="*/ 18 h 59"/>
                <a:gd name="T30" fmla="*/ 70 w 174"/>
                <a:gd name="T31" fmla="*/ 22 h 59"/>
                <a:gd name="T32" fmla="*/ 78 w 174"/>
                <a:gd name="T33" fmla="*/ 22 h 59"/>
                <a:gd name="T34" fmla="*/ 89 w 174"/>
                <a:gd name="T35" fmla="*/ 26 h 59"/>
                <a:gd name="T36" fmla="*/ 96 w 174"/>
                <a:gd name="T37" fmla="*/ 26 h 59"/>
                <a:gd name="T38" fmla="*/ 104 w 174"/>
                <a:gd name="T39" fmla="*/ 26 h 59"/>
                <a:gd name="T40" fmla="*/ 115 w 174"/>
                <a:gd name="T41" fmla="*/ 40 h 59"/>
                <a:gd name="T42" fmla="*/ 126 w 174"/>
                <a:gd name="T43" fmla="*/ 44 h 59"/>
                <a:gd name="T44" fmla="*/ 130 w 174"/>
                <a:gd name="T45" fmla="*/ 48 h 59"/>
                <a:gd name="T46" fmla="*/ 118 w 174"/>
                <a:gd name="T47" fmla="*/ 55 h 59"/>
                <a:gd name="T48" fmla="*/ 130 w 174"/>
                <a:gd name="T49" fmla="*/ 55 h 59"/>
                <a:gd name="T50" fmla="*/ 148 w 174"/>
                <a:gd name="T51" fmla="*/ 59 h 59"/>
                <a:gd name="T52" fmla="*/ 159 w 174"/>
                <a:gd name="T53" fmla="*/ 55 h 59"/>
                <a:gd name="T54" fmla="*/ 174 w 174"/>
                <a:gd name="T55" fmla="*/ 51 h 59"/>
                <a:gd name="T56" fmla="*/ 170 w 174"/>
                <a:gd name="T57" fmla="*/ 48 h 59"/>
                <a:gd name="T58" fmla="*/ 152 w 174"/>
                <a:gd name="T59" fmla="*/ 40 h 59"/>
                <a:gd name="T60" fmla="*/ 152 w 174"/>
                <a:gd name="T61" fmla="*/ 37 h 59"/>
                <a:gd name="T62" fmla="*/ 144 w 174"/>
                <a:gd name="T63" fmla="*/ 37 h 59"/>
                <a:gd name="T64" fmla="*/ 137 w 174"/>
                <a:gd name="T65" fmla="*/ 29 h 59"/>
                <a:gd name="T66" fmla="*/ 126 w 174"/>
                <a:gd name="T67" fmla="*/ 29 h 59"/>
                <a:gd name="T68" fmla="*/ 126 w 174"/>
                <a:gd name="T69" fmla="*/ 29 h 59"/>
                <a:gd name="T70" fmla="*/ 111 w 174"/>
                <a:gd name="T71" fmla="*/ 22 h 59"/>
                <a:gd name="T72" fmla="*/ 96 w 174"/>
                <a:gd name="T73" fmla="*/ 14 h 59"/>
                <a:gd name="T74" fmla="*/ 89 w 174"/>
                <a:gd name="T75" fmla="*/ 7 h 59"/>
                <a:gd name="T76" fmla="*/ 70 w 174"/>
                <a:gd name="T77" fmla="*/ 3 h 59"/>
                <a:gd name="T78" fmla="*/ 59 w 174"/>
                <a:gd name="T79" fmla="*/ 3 h 59"/>
                <a:gd name="T80" fmla="*/ 41 w 174"/>
                <a:gd name="T81" fmla="*/ 3 h 59"/>
                <a:gd name="T82" fmla="*/ 22 w 174"/>
                <a:gd name="T83" fmla="*/ 7 h 59"/>
                <a:gd name="T84" fmla="*/ 11 w 174"/>
                <a:gd name="T85" fmla="*/ 1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 h="59">
                  <a:moveTo>
                    <a:pt x="33" y="26"/>
                  </a:moveTo>
                  <a:lnTo>
                    <a:pt x="33" y="22"/>
                  </a:lnTo>
                  <a:lnTo>
                    <a:pt x="37" y="22"/>
                  </a:lnTo>
                  <a:lnTo>
                    <a:pt x="41" y="26"/>
                  </a:lnTo>
                  <a:lnTo>
                    <a:pt x="41" y="29"/>
                  </a:lnTo>
                  <a:lnTo>
                    <a:pt x="33" y="29"/>
                  </a:lnTo>
                  <a:lnTo>
                    <a:pt x="30" y="29"/>
                  </a:lnTo>
                  <a:lnTo>
                    <a:pt x="30" y="26"/>
                  </a:lnTo>
                  <a:lnTo>
                    <a:pt x="33" y="29"/>
                  </a:lnTo>
                  <a:lnTo>
                    <a:pt x="33" y="29"/>
                  </a:lnTo>
                  <a:lnTo>
                    <a:pt x="37" y="26"/>
                  </a:lnTo>
                  <a:lnTo>
                    <a:pt x="33" y="26"/>
                  </a:lnTo>
                  <a:lnTo>
                    <a:pt x="33" y="26"/>
                  </a:lnTo>
                  <a:lnTo>
                    <a:pt x="33" y="26"/>
                  </a:lnTo>
                  <a:close/>
                  <a:moveTo>
                    <a:pt x="11" y="18"/>
                  </a:moveTo>
                  <a:lnTo>
                    <a:pt x="11" y="18"/>
                  </a:lnTo>
                  <a:lnTo>
                    <a:pt x="11" y="22"/>
                  </a:lnTo>
                  <a:lnTo>
                    <a:pt x="7" y="18"/>
                  </a:lnTo>
                  <a:lnTo>
                    <a:pt x="4" y="22"/>
                  </a:lnTo>
                  <a:lnTo>
                    <a:pt x="0" y="22"/>
                  </a:lnTo>
                  <a:lnTo>
                    <a:pt x="0" y="22"/>
                  </a:lnTo>
                  <a:lnTo>
                    <a:pt x="4" y="26"/>
                  </a:lnTo>
                  <a:lnTo>
                    <a:pt x="7" y="22"/>
                  </a:lnTo>
                  <a:lnTo>
                    <a:pt x="7" y="22"/>
                  </a:lnTo>
                  <a:lnTo>
                    <a:pt x="7" y="26"/>
                  </a:lnTo>
                  <a:lnTo>
                    <a:pt x="11" y="22"/>
                  </a:lnTo>
                  <a:lnTo>
                    <a:pt x="15" y="22"/>
                  </a:lnTo>
                  <a:lnTo>
                    <a:pt x="19" y="18"/>
                  </a:lnTo>
                  <a:lnTo>
                    <a:pt x="22" y="18"/>
                  </a:lnTo>
                  <a:lnTo>
                    <a:pt x="22" y="18"/>
                  </a:lnTo>
                  <a:lnTo>
                    <a:pt x="26" y="18"/>
                  </a:lnTo>
                  <a:lnTo>
                    <a:pt x="30" y="18"/>
                  </a:lnTo>
                  <a:lnTo>
                    <a:pt x="33" y="11"/>
                  </a:lnTo>
                  <a:lnTo>
                    <a:pt x="37" y="11"/>
                  </a:lnTo>
                  <a:lnTo>
                    <a:pt x="37" y="11"/>
                  </a:lnTo>
                  <a:lnTo>
                    <a:pt x="44" y="11"/>
                  </a:lnTo>
                  <a:lnTo>
                    <a:pt x="48" y="11"/>
                  </a:lnTo>
                  <a:lnTo>
                    <a:pt x="52" y="11"/>
                  </a:lnTo>
                  <a:lnTo>
                    <a:pt x="56" y="14"/>
                  </a:lnTo>
                  <a:lnTo>
                    <a:pt x="52" y="14"/>
                  </a:lnTo>
                  <a:lnTo>
                    <a:pt x="48" y="14"/>
                  </a:lnTo>
                  <a:lnTo>
                    <a:pt x="48" y="14"/>
                  </a:lnTo>
                  <a:lnTo>
                    <a:pt x="48" y="18"/>
                  </a:lnTo>
                  <a:lnTo>
                    <a:pt x="59" y="18"/>
                  </a:lnTo>
                  <a:lnTo>
                    <a:pt x="63" y="18"/>
                  </a:lnTo>
                  <a:lnTo>
                    <a:pt x="63" y="18"/>
                  </a:lnTo>
                  <a:lnTo>
                    <a:pt x="67" y="18"/>
                  </a:lnTo>
                  <a:lnTo>
                    <a:pt x="70" y="22"/>
                  </a:lnTo>
                  <a:lnTo>
                    <a:pt x="74" y="22"/>
                  </a:lnTo>
                  <a:lnTo>
                    <a:pt x="74" y="18"/>
                  </a:lnTo>
                  <a:lnTo>
                    <a:pt x="78" y="22"/>
                  </a:lnTo>
                  <a:lnTo>
                    <a:pt x="78" y="22"/>
                  </a:lnTo>
                  <a:lnTo>
                    <a:pt x="81" y="26"/>
                  </a:lnTo>
                  <a:lnTo>
                    <a:pt x="89" y="26"/>
                  </a:lnTo>
                  <a:lnTo>
                    <a:pt x="89" y="26"/>
                  </a:lnTo>
                  <a:lnTo>
                    <a:pt x="93" y="26"/>
                  </a:lnTo>
                  <a:lnTo>
                    <a:pt x="96" y="26"/>
                  </a:lnTo>
                  <a:lnTo>
                    <a:pt x="96" y="29"/>
                  </a:lnTo>
                  <a:lnTo>
                    <a:pt x="104" y="26"/>
                  </a:lnTo>
                  <a:lnTo>
                    <a:pt x="104" y="26"/>
                  </a:lnTo>
                  <a:lnTo>
                    <a:pt x="107" y="37"/>
                  </a:lnTo>
                  <a:lnTo>
                    <a:pt x="111" y="40"/>
                  </a:lnTo>
                  <a:lnTo>
                    <a:pt x="115" y="40"/>
                  </a:lnTo>
                  <a:lnTo>
                    <a:pt x="115" y="40"/>
                  </a:lnTo>
                  <a:lnTo>
                    <a:pt x="118" y="44"/>
                  </a:lnTo>
                  <a:lnTo>
                    <a:pt x="126" y="44"/>
                  </a:lnTo>
                  <a:lnTo>
                    <a:pt x="126" y="44"/>
                  </a:lnTo>
                  <a:lnTo>
                    <a:pt x="130" y="44"/>
                  </a:lnTo>
                  <a:lnTo>
                    <a:pt x="130" y="48"/>
                  </a:lnTo>
                  <a:lnTo>
                    <a:pt x="126" y="48"/>
                  </a:lnTo>
                  <a:lnTo>
                    <a:pt x="118" y="55"/>
                  </a:lnTo>
                  <a:lnTo>
                    <a:pt x="118" y="55"/>
                  </a:lnTo>
                  <a:lnTo>
                    <a:pt x="126" y="55"/>
                  </a:lnTo>
                  <a:lnTo>
                    <a:pt x="130" y="55"/>
                  </a:lnTo>
                  <a:lnTo>
                    <a:pt x="130" y="55"/>
                  </a:lnTo>
                  <a:lnTo>
                    <a:pt x="141" y="55"/>
                  </a:lnTo>
                  <a:lnTo>
                    <a:pt x="144" y="55"/>
                  </a:lnTo>
                  <a:lnTo>
                    <a:pt x="148" y="59"/>
                  </a:lnTo>
                  <a:lnTo>
                    <a:pt x="159" y="55"/>
                  </a:lnTo>
                  <a:lnTo>
                    <a:pt x="159" y="55"/>
                  </a:lnTo>
                  <a:lnTo>
                    <a:pt x="159" y="55"/>
                  </a:lnTo>
                  <a:lnTo>
                    <a:pt x="163" y="51"/>
                  </a:lnTo>
                  <a:lnTo>
                    <a:pt x="170" y="51"/>
                  </a:lnTo>
                  <a:lnTo>
                    <a:pt x="174" y="51"/>
                  </a:lnTo>
                  <a:lnTo>
                    <a:pt x="174" y="48"/>
                  </a:lnTo>
                  <a:lnTo>
                    <a:pt x="174" y="48"/>
                  </a:lnTo>
                  <a:lnTo>
                    <a:pt x="170" y="48"/>
                  </a:lnTo>
                  <a:lnTo>
                    <a:pt x="167" y="44"/>
                  </a:lnTo>
                  <a:lnTo>
                    <a:pt x="159" y="40"/>
                  </a:lnTo>
                  <a:lnTo>
                    <a:pt x="152" y="40"/>
                  </a:lnTo>
                  <a:lnTo>
                    <a:pt x="152" y="40"/>
                  </a:lnTo>
                  <a:lnTo>
                    <a:pt x="152" y="40"/>
                  </a:lnTo>
                  <a:lnTo>
                    <a:pt x="152" y="37"/>
                  </a:lnTo>
                  <a:lnTo>
                    <a:pt x="152" y="33"/>
                  </a:lnTo>
                  <a:lnTo>
                    <a:pt x="148" y="37"/>
                  </a:lnTo>
                  <a:lnTo>
                    <a:pt x="144" y="37"/>
                  </a:lnTo>
                  <a:lnTo>
                    <a:pt x="141" y="29"/>
                  </a:lnTo>
                  <a:lnTo>
                    <a:pt x="137" y="33"/>
                  </a:lnTo>
                  <a:lnTo>
                    <a:pt x="137" y="29"/>
                  </a:lnTo>
                  <a:lnTo>
                    <a:pt x="130" y="26"/>
                  </a:lnTo>
                  <a:lnTo>
                    <a:pt x="130" y="29"/>
                  </a:lnTo>
                  <a:lnTo>
                    <a:pt x="126" y="29"/>
                  </a:lnTo>
                  <a:lnTo>
                    <a:pt x="126" y="26"/>
                  </a:lnTo>
                  <a:lnTo>
                    <a:pt x="126" y="26"/>
                  </a:lnTo>
                  <a:lnTo>
                    <a:pt x="126" y="29"/>
                  </a:lnTo>
                  <a:lnTo>
                    <a:pt x="122" y="26"/>
                  </a:lnTo>
                  <a:lnTo>
                    <a:pt x="115" y="26"/>
                  </a:lnTo>
                  <a:lnTo>
                    <a:pt x="111" y="22"/>
                  </a:lnTo>
                  <a:lnTo>
                    <a:pt x="107" y="18"/>
                  </a:lnTo>
                  <a:lnTo>
                    <a:pt x="104" y="14"/>
                  </a:lnTo>
                  <a:lnTo>
                    <a:pt x="96" y="14"/>
                  </a:lnTo>
                  <a:lnTo>
                    <a:pt x="93" y="14"/>
                  </a:lnTo>
                  <a:lnTo>
                    <a:pt x="93" y="11"/>
                  </a:lnTo>
                  <a:lnTo>
                    <a:pt x="89" y="7"/>
                  </a:lnTo>
                  <a:lnTo>
                    <a:pt x="85" y="7"/>
                  </a:lnTo>
                  <a:lnTo>
                    <a:pt x="81" y="7"/>
                  </a:lnTo>
                  <a:lnTo>
                    <a:pt x="70" y="3"/>
                  </a:lnTo>
                  <a:lnTo>
                    <a:pt x="67" y="7"/>
                  </a:lnTo>
                  <a:lnTo>
                    <a:pt x="63" y="3"/>
                  </a:lnTo>
                  <a:lnTo>
                    <a:pt x="59" y="3"/>
                  </a:lnTo>
                  <a:lnTo>
                    <a:pt x="52" y="0"/>
                  </a:lnTo>
                  <a:lnTo>
                    <a:pt x="44" y="0"/>
                  </a:lnTo>
                  <a:lnTo>
                    <a:pt x="41" y="3"/>
                  </a:lnTo>
                  <a:lnTo>
                    <a:pt x="33" y="3"/>
                  </a:lnTo>
                  <a:lnTo>
                    <a:pt x="26" y="7"/>
                  </a:lnTo>
                  <a:lnTo>
                    <a:pt x="22" y="7"/>
                  </a:lnTo>
                  <a:lnTo>
                    <a:pt x="15" y="11"/>
                  </a:lnTo>
                  <a:lnTo>
                    <a:pt x="15" y="11"/>
                  </a:lnTo>
                  <a:lnTo>
                    <a:pt x="11" y="14"/>
                  </a:lnTo>
                  <a:lnTo>
                    <a:pt x="11"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4" name="Freeform 167">
              <a:extLst>
                <a:ext uri="{FF2B5EF4-FFF2-40B4-BE49-F238E27FC236}">
                  <a16:creationId xmlns:a16="http://schemas.microsoft.com/office/drawing/2014/main" id="{E2D53B4E-8731-4EB9-8AC9-4688B9E86657}"/>
                </a:ext>
              </a:extLst>
            </p:cNvPr>
            <p:cNvSpPr>
              <a:spLocks noEditPoints="1"/>
            </p:cNvSpPr>
            <p:nvPr/>
          </p:nvSpPr>
          <p:spPr bwMode="auto">
            <a:xfrm>
              <a:off x="2668005" y="2636870"/>
              <a:ext cx="119657" cy="128663"/>
            </a:xfrm>
            <a:custGeom>
              <a:avLst/>
              <a:gdLst>
                <a:gd name="T0" fmla="*/ 89 w 93"/>
                <a:gd name="T1" fmla="*/ 89 h 100"/>
                <a:gd name="T2" fmla="*/ 78 w 93"/>
                <a:gd name="T3" fmla="*/ 100 h 100"/>
                <a:gd name="T4" fmla="*/ 89 w 93"/>
                <a:gd name="T5" fmla="*/ 93 h 100"/>
                <a:gd name="T6" fmla="*/ 82 w 93"/>
                <a:gd name="T7" fmla="*/ 93 h 100"/>
                <a:gd name="T8" fmla="*/ 78 w 93"/>
                <a:gd name="T9" fmla="*/ 100 h 100"/>
                <a:gd name="T10" fmla="*/ 93 w 93"/>
                <a:gd name="T11" fmla="*/ 78 h 100"/>
                <a:gd name="T12" fmla="*/ 86 w 93"/>
                <a:gd name="T13" fmla="*/ 78 h 100"/>
                <a:gd name="T14" fmla="*/ 78 w 93"/>
                <a:gd name="T15" fmla="*/ 67 h 100"/>
                <a:gd name="T16" fmla="*/ 71 w 93"/>
                <a:gd name="T17" fmla="*/ 74 h 100"/>
                <a:gd name="T18" fmla="*/ 71 w 93"/>
                <a:gd name="T19" fmla="*/ 78 h 100"/>
                <a:gd name="T20" fmla="*/ 78 w 93"/>
                <a:gd name="T21" fmla="*/ 67 h 100"/>
                <a:gd name="T22" fmla="*/ 71 w 93"/>
                <a:gd name="T23" fmla="*/ 67 h 100"/>
                <a:gd name="T24" fmla="*/ 67 w 93"/>
                <a:gd name="T25" fmla="*/ 67 h 100"/>
                <a:gd name="T26" fmla="*/ 56 w 93"/>
                <a:gd name="T27" fmla="*/ 52 h 100"/>
                <a:gd name="T28" fmla="*/ 60 w 93"/>
                <a:gd name="T29" fmla="*/ 67 h 100"/>
                <a:gd name="T30" fmla="*/ 56 w 93"/>
                <a:gd name="T31" fmla="*/ 60 h 100"/>
                <a:gd name="T32" fmla="*/ 56 w 93"/>
                <a:gd name="T33" fmla="*/ 52 h 100"/>
                <a:gd name="T34" fmla="*/ 41 w 93"/>
                <a:gd name="T35" fmla="*/ 56 h 100"/>
                <a:gd name="T36" fmla="*/ 41 w 93"/>
                <a:gd name="T37" fmla="*/ 52 h 100"/>
                <a:gd name="T38" fmla="*/ 67 w 93"/>
                <a:gd name="T39" fmla="*/ 52 h 100"/>
                <a:gd name="T40" fmla="*/ 67 w 93"/>
                <a:gd name="T41" fmla="*/ 45 h 100"/>
                <a:gd name="T42" fmla="*/ 52 w 93"/>
                <a:gd name="T43" fmla="*/ 41 h 100"/>
                <a:gd name="T44" fmla="*/ 52 w 93"/>
                <a:gd name="T45" fmla="*/ 48 h 100"/>
                <a:gd name="T46" fmla="*/ 56 w 93"/>
                <a:gd name="T47" fmla="*/ 45 h 100"/>
                <a:gd name="T48" fmla="*/ 52 w 93"/>
                <a:gd name="T49" fmla="*/ 37 h 100"/>
                <a:gd name="T50" fmla="*/ 45 w 93"/>
                <a:gd name="T51" fmla="*/ 30 h 100"/>
                <a:gd name="T52" fmla="*/ 41 w 93"/>
                <a:gd name="T53" fmla="*/ 34 h 100"/>
                <a:gd name="T54" fmla="*/ 41 w 93"/>
                <a:gd name="T55" fmla="*/ 30 h 100"/>
                <a:gd name="T56" fmla="*/ 37 w 93"/>
                <a:gd name="T57" fmla="*/ 26 h 100"/>
                <a:gd name="T58" fmla="*/ 30 w 93"/>
                <a:gd name="T59" fmla="*/ 4 h 100"/>
                <a:gd name="T60" fmla="*/ 34 w 93"/>
                <a:gd name="T61" fmla="*/ 11 h 100"/>
                <a:gd name="T62" fmla="*/ 26 w 93"/>
                <a:gd name="T63" fmla="*/ 19 h 100"/>
                <a:gd name="T64" fmla="*/ 30 w 93"/>
                <a:gd name="T65" fmla="*/ 8 h 100"/>
                <a:gd name="T66" fmla="*/ 19 w 93"/>
                <a:gd name="T67" fmla="*/ 0 h 100"/>
                <a:gd name="T68" fmla="*/ 4 w 93"/>
                <a:gd name="T69" fmla="*/ 4 h 100"/>
                <a:gd name="T70" fmla="*/ 15 w 93"/>
                <a:gd name="T71" fmla="*/ 0 h 100"/>
                <a:gd name="T72" fmla="*/ 15 w 93"/>
                <a:gd name="T73" fmla="*/ 4 h 100"/>
                <a:gd name="T74" fmla="*/ 0 w 93"/>
                <a:gd name="T75" fmla="*/ 4 h 100"/>
                <a:gd name="T76" fmla="*/ 26 w 93"/>
                <a:gd name="T77" fmla="*/ 30 h 100"/>
                <a:gd name="T78" fmla="*/ 23 w 93"/>
                <a:gd name="T79" fmla="*/ 34 h 100"/>
                <a:gd name="T80" fmla="*/ 15 w 93"/>
                <a:gd name="T81" fmla="*/ 45 h 100"/>
                <a:gd name="T82" fmla="*/ 15 w 93"/>
                <a:gd name="T83" fmla="*/ 45 h 100"/>
                <a:gd name="T84" fmla="*/ 15 w 93"/>
                <a:gd name="T85" fmla="*/ 45 h 100"/>
                <a:gd name="T86" fmla="*/ 11 w 93"/>
                <a:gd name="T87" fmla="*/ 45 h 100"/>
                <a:gd name="T88" fmla="*/ 15 w 93"/>
                <a:gd name="T89" fmla="*/ 34 h 100"/>
                <a:gd name="T90" fmla="*/ 11 w 93"/>
                <a:gd name="T91" fmla="*/ 34 h 100"/>
                <a:gd name="T92" fmla="*/ 11 w 93"/>
                <a:gd name="T93" fmla="*/ 37 h 100"/>
                <a:gd name="T94" fmla="*/ 19 w 93"/>
                <a:gd name="T95" fmla="*/ 45 h 100"/>
                <a:gd name="T96" fmla="*/ 15 w 93"/>
                <a:gd name="T97" fmla="*/ 56 h 100"/>
                <a:gd name="T98" fmla="*/ 19 w 93"/>
                <a:gd name="T99"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100">
                  <a:moveTo>
                    <a:pt x="89" y="89"/>
                  </a:moveTo>
                  <a:lnTo>
                    <a:pt x="89" y="89"/>
                  </a:lnTo>
                  <a:lnTo>
                    <a:pt x="89" y="89"/>
                  </a:lnTo>
                  <a:lnTo>
                    <a:pt x="89" y="89"/>
                  </a:lnTo>
                  <a:lnTo>
                    <a:pt x="89" y="89"/>
                  </a:lnTo>
                  <a:close/>
                  <a:moveTo>
                    <a:pt x="78" y="100"/>
                  </a:moveTo>
                  <a:lnTo>
                    <a:pt x="86" y="100"/>
                  </a:lnTo>
                  <a:lnTo>
                    <a:pt x="89" y="97"/>
                  </a:lnTo>
                  <a:lnTo>
                    <a:pt x="89" y="93"/>
                  </a:lnTo>
                  <a:lnTo>
                    <a:pt x="86" y="93"/>
                  </a:lnTo>
                  <a:lnTo>
                    <a:pt x="86" y="97"/>
                  </a:lnTo>
                  <a:lnTo>
                    <a:pt x="82" y="93"/>
                  </a:lnTo>
                  <a:lnTo>
                    <a:pt x="78" y="97"/>
                  </a:lnTo>
                  <a:lnTo>
                    <a:pt x="78" y="100"/>
                  </a:lnTo>
                  <a:lnTo>
                    <a:pt x="78" y="100"/>
                  </a:lnTo>
                  <a:close/>
                  <a:moveTo>
                    <a:pt x="86" y="74"/>
                  </a:moveTo>
                  <a:lnTo>
                    <a:pt x="89" y="74"/>
                  </a:lnTo>
                  <a:lnTo>
                    <a:pt x="93" y="78"/>
                  </a:lnTo>
                  <a:lnTo>
                    <a:pt x="93" y="78"/>
                  </a:lnTo>
                  <a:lnTo>
                    <a:pt x="89" y="78"/>
                  </a:lnTo>
                  <a:lnTo>
                    <a:pt x="86" y="78"/>
                  </a:lnTo>
                  <a:lnTo>
                    <a:pt x="86" y="74"/>
                  </a:lnTo>
                  <a:lnTo>
                    <a:pt x="86" y="74"/>
                  </a:lnTo>
                  <a:close/>
                  <a:moveTo>
                    <a:pt x="78" y="67"/>
                  </a:moveTo>
                  <a:lnTo>
                    <a:pt x="74" y="67"/>
                  </a:lnTo>
                  <a:lnTo>
                    <a:pt x="74" y="71"/>
                  </a:lnTo>
                  <a:lnTo>
                    <a:pt x="71" y="74"/>
                  </a:lnTo>
                  <a:lnTo>
                    <a:pt x="67" y="74"/>
                  </a:lnTo>
                  <a:lnTo>
                    <a:pt x="67" y="78"/>
                  </a:lnTo>
                  <a:lnTo>
                    <a:pt x="71" y="78"/>
                  </a:lnTo>
                  <a:lnTo>
                    <a:pt x="78" y="74"/>
                  </a:lnTo>
                  <a:lnTo>
                    <a:pt x="78" y="71"/>
                  </a:lnTo>
                  <a:lnTo>
                    <a:pt x="78" y="67"/>
                  </a:lnTo>
                  <a:lnTo>
                    <a:pt x="78" y="67"/>
                  </a:lnTo>
                  <a:close/>
                  <a:moveTo>
                    <a:pt x="67" y="67"/>
                  </a:moveTo>
                  <a:lnTo>
                    <a:pt x="71" y="67"/>
                  </a:lnTo>
                  <a:lnTo>
                    <a:pt x="71" y="71"/>
                  </a:lnTo>
                  <a:lnTo>
                    <a:pt x="71" y="71"/>
                  </a:lnTo>
                  <a:lnTo>
                    <a:pt x="67" y="67"/>
                  </a:lnTo>
                  <a:lnTo>
                    <a:pt x="67" y="67"/>
                  </a:lnTo>
                  <a:lnTo>
                    <a:pt x="67" y="67"/>
                  </a:lnTo>
                  <a:close/>
                  <a:moveTo>
                    <a:pt x="56" y="52"/>
                  </a:moveTo>
                  <a:lnTo>
                    <a:pt x="56" y="60"/>
                  </a:lnTo>
                  <a:lnTo>
                    <a:pt x="60" y="63"/>
                  </a:lnTo>
                  <a:lnTo>
                    <a:pt x="60" y="67"/>
                  </a:lnTo>
                  <a:lnTo>
                    <a:pt x="60" y="67"/>
                  </a:lnTo>
                  <a:lnTo>
                    <a:pt x="56" y="63"/>
                  </a:lnTo>
                  <a:lnTo>
                    <a:pt x="56" y="60"/>
                  </a:lnTo>
                  <a:lnTo>
                    <a:pt x="56" y="60"/>
                  </a:lnTo>
                  <a:lnTo>
                    <a:pt x="56" y="56"/>
                  </a:lnTo>
                  <a:lnTo>
                    <a:pt x="56" y="52"/>
                  </a:lnTo>
                  <a:lnTo>
                    <a:pt x="56" y="52"/>
                  </a:lnTo>
                  <a:close/>
                  <a:moveTo>
                    <a:pt x="41" y="52"/>
                  </a:moveTo>
                  <a:lnTo>
                    <a:pt x="41" y="56"/>
                  </a:lnTo>
                  <a:lnTo>
                    <a:pt x="45" y="56"/>
                  </a:lnTo>
                  <a:lnTo>
                    <a:pt x="41" y="52"/>
                  </a:lnTo>
                  <a:lnTo>
                    <a:pt x="41" y="52"/>
                  </a:lnTo>
                  <a:close/>
                  <a:moveTo>
                    <a:pt x="67" y="45"/>
                  </a:moveTo>
                  <a:lnTo>
                    <a:pt x="67" y="48"/>
                  </a:lnTo>
                  <a:lnTo>
                    <a:pt x="67" y="52"/>
                  </a:lnTo>
                  <a:lnTo>
                    <a:pt x="71" y="48"/>
                  </a:lnTo>
                  <a:lnTo>
                    <a:pt x="67" y="45"/>
                  </a:lnTo>
                  <a:lnTo>
                    <a:pt x="67" y="45"/>
                  </a:lnTo>
                  <a:close/>
                  <a:moveTo>
                    <a:pt x="52" y="37"/>
                  </a:moveTo>
                  <a:lnTo>
                    <a:pt x="49" y="41"/>
                  </a:lnTo>
                  <a:lnTo>
                    <a:pt x="52" y="41"/>
                  </a:lnTo>
                  <a:lnTo>
                    <a:pt x="52" y="45"/>
                  </a:lnTo>
                  <a:lnTo>
                    <a:pt x="52" y="48"/>
                  </a:lnTo>
                  <a:lnTo>
                    <a:pt x="52" y="48"/>
                  </a:lnTo>
                  <a:lnTo>
                    <a:pt x="56" y="48"/>
                  </a:lnTo>
                  <a:lnTo>
                    <a:pt x="56" y="48"/>
                  </a:lnTo>
                  <a:lnTo>
                    <a:pt x="56" y="45"/>
                  </a:lnTo>
                  <a:lnTo>
                    <a:pt x="52" y="41"/>
                  </a:lnTo>
                  <a:lnTo>
                    <a:pt x="52" y="37"/>
                  </a:lnTo>
                  <a:lnTo>
                    <a:pt x="52" y="37"/>
                  </a:lnTo>
                  <a:close/>
                  <a:moveTo>
                    <a:pt x="37" y="26"/>
                  </a:moveTo>
                  <a:lnTo>
                    <a:pt x="41" y="26"/>
                  </a:lnTo>
                  <a:lnTo>
                    <a:pt x="45" y="30"/>
                  </a:lnTo>
                  <a:lnTo>
                    <a:pt x="45" y="37"/>
                  </a:lnTo>
                  <a:lnTo>
                    <a:pt x="41" y="37"/>
                  </a:lnTo>
                  <a:lnTo>
                    <a:pt x="41" y="34"/>
                  </a:lnTo>
                  <a:lnTo>
                    <a:pt x="41" y="34"/>
                  </a:lnTo>
                  <a:lnTo>
                    <a:pt x="45" y="34"/>
                  </a:lnTo>
                  <a:lnTo>
                    <a:pt x="41" y="30"/>
                  </a:lnTo>
                  <a:lnTo>
                    <a:pt x="37" y="26"/>
                  </a:lnTo>
                  <a:lnTo>
                    <a:pt x="37" y="26"/>
                  </a:lnTo>
                  <a:lnTo>
                    <a:pt x="37" y="26"/>
                  </a:lnTo>
                  <a:close/>
                  <a:moveTo>
                    <a:pt x="19" y="0"/>
                  </a:moveTo>
                  <a:lnTo>
                    <a:pt x="26" y="0"/>
                  </a:lnTo>
                  <a:lnTo>
                    <a:pt x="30" y="4"/>
                  </a:lnTo>
                  <a:lnTo>
                    <a:pt x="30" y="4"/>
                  </a:lnTo>
                  <a:lnTo>
                    <a:pt x="34" y="8"/>
                  </a:lnTo>
                  <a:lnTo>
                    <a:pt x="34" y="11"/>
                  </a:lnTo>
                  <a:lnTo>
                    <a:pt x="30" y="11"/>
                  </a:lnTo>
                  <a:lnTo>
                    <a:pt x="30" y="15"/>
                  </a:lnTo>
                  <a:lnTo>
                    <a:pt x="26" y="19"/>
                  </a:lnTo>
                  <a:lnTo>
                    <a:pt x="30" y="11"/>
                  </a:lnTo>
                  <a:lnTo>
                    <a:pt x="26" y="11"/>
                  </a:lnTo>
                  <a:lnTo>
                    <a:pt x="30" y="8"/>
                  </a:lnTo>
                  <a:lnTo>
                    <a:pt x="26" y="4"/>
                  </a:lnTo>
                  <a:lnTo>
                    <a:pt x="26" y="0"/>
                  </a:lnTo>
                  <a:lnTo>
                    <a:pt x="19" y="0"/>
                  </a:lnTo>
                  <a:lnTo>
                    <a:pt x="19" y="0"/>
                  </a:lnTo>
                  <a:close/>
                  <a:moveTo>
                    <a:pt x="0" y="4"/>
                  </a:moveTo>
                  <a:lnTo>
                    <a:pt x="4" y="4"/>
                  </a:lnTo>
                  <a:lnTo>
                    <a:pt x="8" y="4"/>
                  </a:lnTo>
                  <a:lnTo>
                    <a:pt x="11" y="0"/>
                  </a:lnTo>
                  <a:lnTo>
                    <a:pt x="15" y="0"/>
                  </a:lnTo>
                  <a:lnTo>
                    <a:pt x="19" y="4"/>
                  </a:lnTo>
                  <a:lnTo>
                    <a:pt x="19" y="4"/>
                  </a:lnTo>
                  <a:lnTo>
                    <a:pt x="15" y="4"/>
                  </a:lnTo>
                  <a:lnTo>
                    <a:pt x="8" y="8"/>
                  </a:lnTo>
                  <a:lnTo>
                    <a:pt x="4" y="8"/>
                  </a:lnTo>
                  <a:lnTo>
                    <a:pt x="0" y="4"/>
                  </a:lnTo>
                  <a:lnTo>
                    <a:pt x="0" y="4"/>
                  </a:lnTo>
                  <a:close/>
                  <a:moveTo>
                    <a:pt x="19" y="30"/>
                  </a:moveTo>
                  <a:lnTo>
                    <a:pt x="26" y="30"/>
                  </a:lnTo>
                  <a:lnTo>
                    <a:pt x="30" y="30"/>
                  </a:lnTo>
                  <a:lnTo>
                    <a:pt x="26" y="34"/>
                  </a:lnTo>
                  <a:lnTo>
                    <a:pt x="23" y="34"/>
                  </a:lnTo>
                  <a:lnTo>
                    <a:pt x="19" y="30"/>
                  </a:lnTo>
                  <a:lnTo>
                    <a:pt x="19" y="30"/>
                  </a:lnTo>
                  <a:close/>
                  <a:moveTo>
                    <a:pt x="15" y="45"/>
                  </a:moveTo>
                  <a:lnTo>
                    <a:pt x="15" y="45"/>
                  </a:lnTo>
                  <a:lnTo>
                    <a:pt x="19" y="45"/>
                  </a:lnTo>
                  <a:lnTo>
                    <a:pt x="15" y="45"/>
                  </a:lnTo>
                  <a:lnTo>
                    <a:pt x="15" y="45"/>
                  </a:lnTo>
                  <a:close/>
                  <a:moveTo>
                    <a:pt x="11" y="45"/>
                  </a:moveTo>
                  <a:lnTo>
                    <a:pt x="15" y="45"/>
                  </a:lnTo>
                  <a:lnTo>
                    <a:pt x="15" y="48"/>
                  </a:lnTo>
                  <a:lnTo>
                    <a:pt x="11" y="45"/>
                  </a:lnTo>
                  <a:lnTo>
                    <a:pt x="11" y="45"/>
                  </a:lnTo>
                  <a:close/>
                  <a:moveTo>
                    <a:pt x="15" y="41"/>
                  </a:moveTo>
                  <a:lnTo>
                    <a:pt x="19" y="41"/>
                  </a:lnTo>
                  <a:lnTo>
                    <a:pt x="15" y="34"/>
                  </a:lnTo>
                  <a:lnTo>
                    <a:pt x="15" y="30"/>
                  </a:lnTo>
                  <a:lnTo>
                    <a:pt x="11" y="30"/>
                  </a:lnTo>
                  <a:lnTo>
                    <a:pt x="11" y="34"/>
                  </a:lnTo>
                  <a:lnTo>
                    <a:pt x="8" y="37"/>
                  </a:lnTo>
                  <a:lnTo>
                    <a:pt x="11" y="41"/>
                  </a:lnTo>
                  <a:lnTo>
                    <a:pt x="11" y="37"/>
                  </a:lnTo>
                  <a:lnTo>
                    <a:pt x="15" y="41"/>
                  </a:lnTo>
                  <a:lnTo>
                    <a:pt x="15" y="41"/>
                  </a:lnTo>
                  <a:close/>
                  <a:moveTo>
                    <a:pt x="19" y="45"/>
                  </a:moveTo>
                  <a:lnTo>
                    <a:pt x="15" y="48"/>
                  </a:lnTo>
                  <a:lnTo>
                    <a:pt x="15" y="52"/>
                  </a:lnTo>
                  <a:lnTo>
                    <a:pt x="15" y="56"/>
                  </a:lnTo>
                  <a:lnTo>
                    <a:pt x="19" y="52"/>
                  </a:lnTo>
                  <a:lnTo>
                    <a:pt x="19" y="52"/>
                  </a:lnTo>
                  <a:lnTo>
                    <a:pt x="19" y="48"/>
                  </a:lnTo>
                  <a:lnTo>
                    <a:pt x="19" y="48"/>
                  </a:lnTo>
                  <a:lnTo>
                    <a:pt x="19" y="4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5" name="Freeform 169">
              <a:extLst>
                <a:ext uri="{FF2B5EF4-FFF2-40B4-BE49-F238E27FC236}">
                  <a16:creationId xmlns:a16="http://schemas.microsoft.com/office/drawing/2014/main" id="{DB91B895-F75B-493B-BC0A-711805A81ED1}"/>
                </a:ext>
              </a:extLst>
            </p:cNvPr>
            <p:cNvSpPr>
              <a:spLocks/>
            </p:cNvSpPr>
            <p:nvPr/>
          </p:nvSpPr>
          <p:spPr bwMode="auto">
            <a:xfrm>
              <a:off x="2558641" y="2990694"/>
              <a:ext cx="119657" cy="47606"/>
            </a:xfrm>
            <a:custGeom>
              <a:avLst/>
              <a:gdLst>
                <a:gd name="T0" fmla="*/ 82 w 93"/>
                <a:gd name="T1" fmla="*/ 33 h 37"/>
                <a:gd name="T2" fmla="*/ 74 w 93"/>
                <a:gd name="T3" fmla="*/ 26 h 37"/>
                <a:gd name="T4" fmla="*/ 78 w 93"/>
                <a:gd name="T5" fmla="*/ 18 h 37"/>
                <a:gd name="T6" fmla="*/ 82 w 93"/>
                <a:gd name="T7" fmla="*/ 18 h 37"/>
                <a:gd name="T8" fmla="*/ 78 w 93"/>
                <a:gd name="T9" fmla="*/ 15 h 37"/>
                <a:gd name="T10" fmla="*/ 78 w 93"/>
                <a:gd name="T11" fmla="*/ 18 h 37"/>
                <a:gd name="T12" fmla="*/ 74 w 93"/>
                <a:gd name="T13" fmla="*/ 15 h 37"/>
                <a:gd name="T14" fmla="*/ 67 w 93"/>
                <a:gd name="T15" fmla="*/ 11 h 37"/>
                <a:gd name="T16" fmla="*/ 63 w 93"/>
                <a:gd name="T17" fmla="*/ 7 h 37"/>
                <a:gd name="T18" fmla="*/ 56 w 93"/>
                <a:gd name="T19" fmla="*/ 11 h 37"/>
                <a:gd name="T20" fmla="*/ 56 w 93"/>
                <a:gd name="T21" fmla="*/ 15 h 37"/>
                <a:gd name="T22" fmla="*/ 52 w 93"/>
                <a:gd name="T23" fmla="*/ 18 h 37"/>
                <a:gd name="T24" fmla="*/ 41 w 93"/>
                <a:gd name="T25" fmla="*/ 22 h 37"/>
                <a:gd name="T26" fmla="*/ 45 w 93"/>
                <a:gd name="T27" fmla="*/ 26 h 37"/>
                <a:gd name="T28" fmla="*/ 48 w 93"/>
                <a:gd name="T29" fmla="*/ 29 h 37"/>
                <a:gd name="T30" fmla="*/ 48 w 93"/>
                <a:gd name="T31" fmla="*/ 33 h 37"/>
                <a:gd name="T32" fmla="*/ 41 w 93"/>
                <a:gd name="T33" fmla="*/ 33 h 37"/>
                <a:gd name="T34" fmla="*/ 34 w 93"/>
                <a:gd name="T35" fmla="*/ 37 h 37"/>
                <a:gd name="T36" fmla="*/ 34 w 93"/>
                <a:gd name="T37" fmla="*/ 33 h 37"/>
                <a:gd name="T38" fmla="*/ 34 w 93"/>
                <a:gd name="T39" fmla="*/ 29 h 37"/>
                <a:gd name="T40" fmla="*/ 30 w 93"/>
                <a:gd name="T41" fmla="*/ 26 h 37"/>
                <a:gd name="T42" fmla="*/ 30 w 93"/>
                <a:gd name="T43" fmla="*/ 29 h 37"/>
                <a:gd name="T44" fmla="*/ 26 w 93"/>
                <a:gd name="T45" fmla="*/ 29 h 37"/>
                <a:gd name="T46" fmla="*/ 22 w 93"/>
                <a:gd name="T47" fmla="*/ 26 h 37"/>
                <a:gd name="T48" fmla="*/ 15 w 93"/>
                <a:gd name="T49" fmla="*/ 22 h 37"/>
                <a:gd name="T50" fmla="*/ 15 w 93"/>
                <a:gd name="T51" fmla="*/ 18 h 37"/>
                <a:gd name="T52" fmla="*/ 11 w 93"/>
                <a:gd name="T53" fmla="*/ 18 h 37"/>
                <a:gd name="T54" fmla="*/ 4 w 93"/>
                <a:gd name="T55" fmla="*/ 18 h 37"/>
                <a:gd name="T56" fmla="*/ 4 w 93"/>
                <a:gd name="T57" fmla="*/ 18 h 37"/>
                <a:gd name="T58" fmla="*/ 4 w 93"/>
                <a:gd name="T59" fmla="*/ 15 h 37"/>
                <a:gd name="T60" fmla="*/ 4 w 93"/>
                <a:gd name="T61" fmla="*/ 11 h 37"/>
                <a:gd name="T62" fmla="*/ 0 w 93"/>
                <a:gd name="T63" fmla="*/ 7 h 37"/>
                <a:gd name="T64" fmla="*/ 4 w 93"/>
                <a:gd name="T65" fmla="*/ 3 h 37"/>
                <a:gd name="T66" fmla="*/ 8 w 93"/>
                <a:gd name="T67" fmla="*/ 0 h 37"/>
                <a:gd name="T68" fmla="*/ 11 w 93"/>
                <a:gd name="T69" fmla="*/ 3 h 37"/>
                <a:gd name="T70" fmla="*/ 15 w 93"/>
                <a:gd name="T71" fmla="*/ 7 h 37"/>
                <a:gd name="T72" fmla="*/ 15 w 93"/>
                <a:gd name="T73" fmla="*/ 7 h 37"/>
                <a:gd name="T74" fmla="*/ 15 w 93"/>
                <a:gd name="T75" fmla="*/ 7 h 37"/>
                <a:gd name="T76" fmla="*/ 19 w 93"/>
                <a:gd name="T77" fmla="*/ 11 h 37"/>
                <a:gd name="T78" fmla="*/ 19 w 93"/>
                <a:gd name="T79" fmla="*/ 7 h 37"/>
                <a:gd name="T80" fmla="*/ 22 w 93"/>
                <a:gd name="T81" fmla="*/ 7 h 37"/>
                <a:gd name="T82" fmla="*/ 34 w 93"/>
                <a:gd name="T83" fmla="*/ 11 h 37"/>
                <a:gd name="T84" fmla="*/ 37 w 93"/>
                <a:gd name="T85" fmla="*/ 7 h 37"/>
                <a:gd name="T86" fmla="*/ 56 w 93"/>
                <a:gd name="T87" fmla="*/ 3 h 37"/>
                <a:gd name="T88" fmla="*/ 59 w 93"/>
                <a:gd name="T89" fmla="*/ 0 h 37"/>
                <a:gd name="T90" fmla="*/ 63 w 93"/>
                <a:gd name="T91" fmla="*/ 3 h 37"/>
                <a:gd name="T92" fmla="*/ 74 w 93"/>
                <a:gd name="T93" fmla="*/ 3 h 37"/>
                <a:gd name="T94" fmla="*/ 85 w 93"/>
                <a:gd name="T95" fmla="*/ 7 h 37"/>
                <a:gd name="T96" fmla="*/ 89 w 93"/>
                <a:gd name="T97" fmla="*/ 11 h 37"/>
                <a:gd name="T98" fmla="*/ 93 w 93"/>
                <a:gd name="T99" fmla="*/ 15 h 37"/>
                <a:gd name="T100" fmla="*/ 93 w 93"/>
                <a:gd name="T101" fmla="*/ 18 h 37"/>
                <a:gd name="T102" fmla="*/ 89 w 93"/>
                <a:gd name="T103" fmla="*/ 26 h 37"/>
                <a:gd name="T104" fmla="*/ 85 w 93"/>
                <a:gd name="T105" fmla="*/ 29 h 37"/>
                <a:gd name="T106" fmla="*/ 82 w 93"/>
                <a:gd name="T10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3" h="37">
                  <a:moveTo>
                    <a:pt x="82" y="37"/>
                  </a:moveTo>
                  <a:lnTo>
                    <a:pt x="82" y="33"/>
                  </a:lnTo>
                  <a:lnTo>
                    <a:pt x="78" y="29"/>
                  </a:lnTo>
                  <a:lnTo>
                    <a:pt x="74" y="26"/>
                  </a:lnTo>
                  <a:lnTo>
                    <a:pt x="78" y="22"/>
                  </a:lnTo>
                  <a:lnTo>
                    <a:pt x="78" y="18"/>
                  </a:lnTo>
                  <a:lnTo>
                    <a:pt x="82" y="18"/>
                  </a:lnTo>
                  <a:lnTo>
                    <a:pt x="82" y="18"/>
                  </a:lnTo>
                  <a:lnTo>
                    <a:pt x="82" y="15"/>
                  </a:lnTo>
                  <a:lnTo>
                    <a:pt x="78" y="15"/>
                  </a:lnTo>
                  <a:lnTo>
                    <a:pt x="78" y="18"/>
                  </a:lnTo>
                  <a:lnTo>
                    <a:pt x="78" y="18"/>
                  </a:lnTo>
                  <a:lnTo>
                    <a:pt x="74" y="18"/>
                  </a:lnTo>
                  <a:lnTo>
                    <a:pt x="74" y="15"/>
                  </a:lnTo>
                  <a:lnTo>
                    <a:pt x="71" y="11"/>
                  </a:lnTo>
                  <a:lnTo>
                    <a:pt x="67" y="11"/>
                  </a:lnTo>
                  <a:lnTo>
                    <a:pt x="67" y="7"/>
                  </a:lnTo>
                  <a:lnTo>
                    <a:pt x="63" y="7"/>
                  </a:lnTo>
                  <a:lnTo>
                    <a:pt x="59" y="7"/>
                  </a:lnTo>
                  <a:lnTo>
                    <a:pt x="56" y="11"/>
                  </a:lnTo>
                  <a:lnTo>
                    <a:pt x="56" y="15"/>
                  </a:lnTo>
                  <a:lnTo>
                    <a:pt x="56" y="15"/>
                  </a:lnTo>
                  <a:lnTo>
                    <a:pt x="56" y="15"/>
                  </a:lnTo>
                  <a:lnTo>
                    <a:pt x="52" y="18"/>
                  </a:lnTo>
                  <a:lnTo>
                    <a:pt x="45" y="18"/>
                  </a:lnTo>
                  <a:lnTo>
                    <a:pt x="41" y="22"/>
                  </a:lnTo>
                  <a:lnTo>
                    <a:pt x="41" y="22"/>
                  </a:lnTo>
                  <a:lnTo>
                    <a:pt x="45" y="26"/>
                  </a:lnTo>
                  <a:lnTo>
                    <a:pt x="45" y="26"/>
                  </a:lnTo>
                  <a:lnTo>
                    <a:pt x="48" y="29"/>
                  </a:lnTo>
                  <a:lnTo>
                    <a:pt x="48" y="33"/>
                  </a:lnTo>
                  <a:lnTo>
                    <a:pt x="48" y="33"/>
                  </a:lnTo>
                  <a:lnTo>
                    <a:pt x="45" y="33"/>
                  </a:lnTo>
                  <a:lnTo>
                    <a:pt x="41" y="33"/>
                  </a:lnTo>
                  <a:lnTo>
                    <a:pt x="41" y="37"/>
                  </a:lnTo>
                  <a:lnTo>
                    <a:pt x="34" y="37"/>
                  </a:lnTo>
                  <a:lnTo>
                    <a:pt x="34" y="33"/>
                  </a:lnTo>
                  <a:lnTo>
                    <a:pt x="34" y="33"/>
                  </a:lnTo>
                  <a:lnTo>
                    <a:pt x="34" y="29"/>
                  </a:lnTo>
                  <a:lnTo>
                    <a:pt x="34" y="29"/>
                  </a:lnTo>
                  <a:lnTo>
                    <a:pt x="34" y="26"/>
                  </a:lnTo>
                  <a:lnTo>
                    <a:pt x="30" y="26"/>
                  </a:lnTo>
                  <a:lnTo>
                    <a:pt x="30" y="29"/>
                  </a:lnTo>
                  <a:lnTo>
                    <a:pt x="30" y="29"/>
                  </a:lnTo>
                  <a:lnTo>
                    <a:pt x="30" y="29"/>
                  </a:lnTo>
                  <a:lnTo>
                    <a:pt x="26" y="29"/>
                  </a:lnTo>
                  <a:lnTo>
                    <a:pt x="26" y="29"/>
                  </a:lnTo>
                  <a:lnTo>
                    <a:pt x="22" y="26"/>
                  </a:lnTo>
                  <a:lnTo>
                    <a:pt x="22" y="22"/>
                  </a:lnTo>
                  <a:lnTo>
                    <a:pt x="15" y="22"/>
                  </a:lnTo>
                  <a:lnTo>
                    <a:pt x="15" y="22"/>
                  </a:lnTo>
                  <a:lnTo>
                    <a:pt x="15" y="18"/>
                  </a:lnTo>
                  <a:lnTo>
                    <a:pt x="11" y="18"/>
                  </a:lnTo>
                  <a:lnTo>
                    <a:pt x="11" y="18"/>
                  </a:lnTo>
                  <a:lnTo>
                    <a:pt x="8" y="18"/>
                  </a:lnTo>
                  <a:lnTo>
                    <a:pt x="4" y="18"/>
                  </a:lnTo>
                  <a:lnTo>
                    <a:pt x="4" y="18"/>
                  </a:lnTo>
                  <a:lnTo>
                    <a:pt x="4" y="18"/>
                  </a:lnTo>
                  <a:lnTo>
                    <a:pt x="4" y="18"/>
                  </a:lnTo>
                  <a:lnTo>
                    <a:pt x="4" y="15"/>
                  </a:lnTo>
                  <a:lnTo>
                    <a:pt x="4" y="11"/>
                  </a:lnTo>
                  <a:lnTo>
                    <a:pt x="4" y="11"/>
                  </a:lnTo>
                  <a:lnTo>
                    <a:pt x="0" y="11"/>
                  </a:lnTo>
                  <a:lnTo>
                    <a:pt x="0" y="7"/>
                  </a:lnTo>
                  <a:lnTo>
                    <a:pt x="4" y="3"/>
                  </a:lnTo>
                  <a:lnTo>
                    <a:pt x="4" y="3"/>
                  </a:lnTo>
                  <a:lnTo>
                    <a:pt x="4" y="0"/>
                  </a:lnTo>
                  <a:lnTo>
                    <a:pt x="8" y="0"/>
                  </a:lnTo>
                  <a:lnTo>
                    <a:pt x="8" y="3"/>
                  </a:lnTo>
                  <a:lnTo>
                    <a:pt x="11" y="3"/>
                  </a:lnTo>
                  <a:lnTo>
                    <a:pt x="11" y="7"/>
                  </a:lnTo>
                  <a:lnTo>
                    <a:pt x="15" y="7"/>
                  </a:lnTo>
                  <a:lnTo>
                    <a:pt x="15" y="7"/>
                  </a:lnTo>
                  <a:lnTo>
                    <a:pt x="15" y="7"/>
                  </a:lnTo>
                  <a:lnTo>
                    <a:pt x="15" y="7"/>
                  </a:lnTo>
                  <a:lnTo>
                    <a:pt x="15" y="7"/>
                  </a:lnTo>
                  <a:lnTo>
                    <a:pt x="15" y="11"/>
                  </a:lnTo>
                  <a:lnTo>
                    <a:pt x="19" y="11"/>
                  </a:lnTo>
                  <a:lnTo>
                    <a:pt x="19" y="7"/>
                  </a:lnTo>
                  <a:lnTo>
                    <a:pt x="19" y="7"/>
                  </a:lnTo>
                  <a:lnTo>
                    <a:pt x="19" y="7"/>
                  </a:lnTo>
                  <a:lnTo>
                    <a:pt x="22" y="7"/>
                  </a:lnTo>
                  <a:lnTo>
                    <a:pt x="26" y="11"/>
                  </a:lnTo>
                  <a:lnTo>
                    <a:pt x="34" y="11"/>
                  </a:lnTo>
                  <a:lnTo>
                    <a:pt x="37" y="11"/>
                  </a:lnTo>
                  <a:lnTo>
                    <a:pt x="37" y="7"/>
                  </a:lnTo>
                  <a:lnTo>
                    <a:pt x="48" y="3"/>
                  </a:lnTo>
                  <a:lnTo>
                    <a:pt x="56" y="3"/>
                  </a:lnTo>
                  <a:lnTo>
                    <a:pt x="59" y="0"/>
                  </a:lnTo>
                  <a:lnTo>
                    <a:pt x="59" y="0"/>
                  </a:lnTo>
                  <a:lnTo>
                    <a:pt x="63" y="0"/>
                  </a:lnTo>
                  <a:lnTo>
                    <a:pt x="63" y="3"/>
                  </a:lnTo>
                  <a:lnTo>
                    <a:pt x="67" y="3"/>
                  </a:lnTo>
                  <a:lnTo>
                    <a:pt x="74" y="3"/>
                  </a:lnTo>
                  <a:lnTo>
                    <a:pt x="78" y="3"/>
                  </a:lnTo>
                  <a:lnTo>
                    <a:pt x="85" y="7"/>
                  </a:lnTo>
                  <a:lnTo>
                    <a:pt x="85" y="11"/>
                  </a:lnTo>
                  <a:lnTo>
                    <a:pt x="89" y="11"/>
                  </a:lnTo>
                  <a:lnTo>
                    <a:pt x="89" y="11"/>
                  </a:lnTo>
                  <a:lnTo>
                    <a:pt x="93" y="15"/>
                  </a:lnTo>
                  <a:lnTo>
                    <a:pt x="89" y="15"/>
                  </a:lnTo>
                  <a:lnTo>
                    <a:pt x="93" y="18"/>
                  </a:lnTo>
                  <a:lnTo>
                    <a:pt x="93" y="22"/>
                  </a:lnTo>
                  <a:lnTo>
                    <a:pt x="89" y="26"/>
                  </a:lnTo>
                  <a:lnTo>
                    <a:pt x="89" y="29"/>
                  </a:lnTo>
                  <a:lnTo>
                    <a:pt x="85" y="29"/>
                  </a:lnTo>
                  <a:lnTo>
                    <a:pt x="85" y="29"/>
                  </a:lnTo>
                  <a:lnTo>
                    <a:pt x="82" y="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170">
              <a:extLst>
                <a:ext uri="{FF2B5EF4-FFF2-40B4-BE49-F238E27FC236}">
                  <a16:creationId xmlns:a16="http://schemas.microsoft.com/office/drawing/2014/main" id="{B5C99569-71A6-433E-8CCB-90593BE3AC3E}"/>
                </a:ext>
              </a:extLst>
            </p:cNvPr>
            <p:cNvSpPr>
              <a:spLocks/>
            </p:cNvSpPr>
            <p:nvPr/>
          </p:nvSpPr>
          <p:spPr bwMode="auto">
            <a:xfrm>
              <a:off x="2496883" y="2957241"/>
              <a:ext cx="72051" cy="61758"/>
            </a:xfrm>
            <a:custGeom>
              <a:avLst/>
              <a:gdLst>
                <a:gd name="T0" fmla="*/ 52 w 56"/>
                <a:gd name="T1" fmla="*/ 44 h 48"/>
                <a:gd name="T2" fmla="*/ 52 w 56"/>
                <a:gd name="T3" fmla="*/ 44 h 48"/>
                <a:gd name="T4" fmla="*/ 52 w 56"/>
                <a:gd name="T5" fmla="*/ 48 h 48"/>
                <a:gd name="T6" fmla="*/ 48 w 56"/>
                <a:gd name="T7" fmla="*/ 48 h 48"/>
                <a:gd name="T8" fmla="*/ 45 w 56"/>
                <a:gd name="T9" fmla="*/ 48 h 48"/>
                <a:gd name="T10" fmla="*/ 41 w 56"/>
                <a:gd name="T11" fmla="*/ 41 h 48"/>
                <a:gd name="T12" fmla="*/ 41 w 56"/>
                <a:gd name="T13" fmla="*/ 41 h 48"/>
                <a:gd name="T14" fmla="*/ 41 w 56"/>
                <a:gd name="T15" fmla="*/ 41 h 48"/>
                <a:gd name="T16" fmla="*/ 45 w 56"/>
                <a:gd name="T17" fmla="*/ 48 h 48"/>
                <a:gd name="T18" fmla="*/ 41 w 56"/>
                <a:gd name="T19" fmla="*/ 44 h 48"/>
                <a:gd name="T20" fmla="*/ 33 w 56"/>
                <a:gd name="T21" fmla="*/ 41 h 48"/>
                <a:gd name="T22" fmla="*/ 37 w 56"/>
                <a:gd name="T23" fmla="*/ 37 h 48"/>
                <a:gd name="T24" fmla="*/ 33 w 56"/>
                <a:gd name="T25" fmla="*/ 33 h 48"/>
                <a:gd name="T26" fmla="*/ 26 w 56"/>
                <a:gd name="T27" fmla="*/ 29 h 48"/>
                <a:gd name="T28" fmla="*/ 22 w 56"/>
                <a:gd name="T29" fmla="*/ 26 h 48"/>
                <a:gd name="T30" fmla="*/ 19 w 56"/>
                <a:gd name="T31" fmla="*/ 18 h 48"/>
                <a:gd name="T32" fmla="*/ 15 w 56"/>
                <a:gd name="T33" fmla="*/ 15 h 48"/>
                <a:gd name="T34" fmla="*/ 11 w 56"/>
                <a:gd name="T35" fmla="*/ 18 h 48"/>
                <a:gd name="T36" fmla="*/ 19 w 56"/>
                <a:gd name="T37" fmla="*/ 26 h 48"/>
                <a:gd name="T38" fmla="*/ 15 w 56"/>
                <a:gd name="T39" fmla="*/ 26 h 48"/>
                <a:gd name="T40" fmla="*/ 11 w 56"/>
                <a:gd name="T41" fmla="*/ 22 h 48"/>
                <a:gd name="T42" fmla="*/ 0 w 56"/>
                <a:gd name="T43" fmla="*/ 18 h 48"/>
                <a:gd name="T44" fmla="*/ 4 w 56"/>
                <a:gd name="T45" fmla="*/ 15 h 48"/>
                <a:gd name="T46" fmla="*/ 4 w 56"/>
                <a:gd name="T47" fmla="*/ 7 h 48"/>
                <a:gd name="T48" fmla="*/ 0 w 56"/>
                <a:gd name="T49" fmla="*/ 7 h 48"/>
                <a:gd name="T50" fmla="*/ 4 w 56"/>
                <a:gd name="T51" fmla="*/ 3 h 48"/>
                <a:gd name="T52" fmla="*/ 4 w 56"/>
                <a:gd name="T53" fmla="*/ 3 h 48"/>
                <a:gd name="T54" fmla="*/ 11 w 56"/>
                <a:gd name="T55" fmla="*/ 0 h 48"/>
                <a:gd name="T56" fmla="*/ 22 w 56"/>
                <a:gd name="T57" fmla="*/ 3 h 48"/>
                <a:gd name="T58" fmla="*/ 26 w 56"/>
                <a:gd name="T59" fmla="*/ 3 h 48"/>
                <a:gd name="T60" fmla="*/ 30 w 56"/>
                <a:gd name="T61" fmla="*/ 7 h 48"/>
                <a:gd name="T62" fmla="*/ 33 w 56"/>
                <a:gd name="T63" fmla="*/ 7 h 48"/>
                <a:gd name="T64" fmla="*/ 37 w 56"/>
                <a:gd name="T65" fmla="*/ 11 h 48"/>
                <a:gd name="T66" fmla="*/ 41 w 56"/>
                <a:gd name="T67" fmla="*/ 7 h 48"/>
                <a:gd name="T68" fmla="*/ 41 w 56"/>
                <a:gd name="T69" fmla="*/ 11 h 48"/>
                <a:gd name="T70" fmla="*/ 45 w 56"/>
                <a:gd name="T71" fmla="*/ 18 h 48"/>
                <a:gd name="T72" fmla="*/ 48 w 56"/>
                <a:gd name="T73" fmla="*/ 22 h 48"/>
                <a:gd name="T74" fmla="*/ 52 w 56"/>
                <a:gd name="T75" fmla="*/ 26 h 48"/>
                <a:gd name="T76" fmla="*/ 56 w 56"/>
                <a:gd name="T77" fmla="*/ 26 h 48"/>
                <a:gd name="T78" fmla="*/ 52 w 56"/>
                <a:gd name="T79" fmla="*/ 29 h 48"/>
                <a:gd name="T80" fmla="*/ 48 w 56"/>
                <a:gd name="T81" fmla="*/ 33 h 48"/>
                <a:gd name="T82" fmla="*/ 52 w 56"/>
                <a:gd name="T83" fmla="*/ 37 h 48"/>
                <a:gd name="T84" fmla="*/ 52 w 56"/>
                <a:gd name="T85" fmla="*/ 41 h 48"/>
                <a:gd name="T86" fmla="*/ 52 w 56"/>
                <a:gd name="T87" fmla="*/ 44 h 48"/>
                <a:gd name="T88" fmla="*/ 52 w 56"/>
                <a:gd name="T8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 h="48">
                  <a:moveTo>
                    <a:pt x="52" y="44"/>
                  </a:moveTo>
                  <a:lnTo>
                    <a:pt x="52" y="44"/>
                  </a:lnTo>
                  <a:lnTo>
                    <a:pt x="52" y="44"/>
                  </a:lnTo>
                  <a:lnTo>
                    <a:pt x="52" y="44"/>
                  </a:lnTo>
                  <a:lnTo>
                    <a:pt x="52" y="48"/>
                  </a:lnTo>
                  <a:lnTo>
                    <a:pt x="52" y="48"/>
                  </a:lnTo>
                  <a:lnTo>
                    <a:pt x="48" y="48"/>
                  </a:lnTo>
                  <a:lnTo>
                    <a:pt x="48" y="48"/>
                  </a:lnTo>
                  <a:lnTo>
                    <a:pt x="48" y="48"/>
                  </a:lnTo>
                  <a:lnTo>
                    <a:pt x="45" y="48"/>
                  </a:lnTo>
                  <a:lnTo>
                    <a:pt x="45" y="44"/>
                  </a:lnTo>
                  <a:lnTo>
                    <a:pt x="41" y="41"/>
                  </a:lnTo>
                  <a:lnTo>
                    <a:pt x="41" y="41"/>
                  </a:lnTo>
                  <a:lnTo>
                    <a:pt x="41" y="41"/>
                  </a:lnTo>
                  <a:lnTo>
                    <a:pt x="41" y="41"/>
                  </a:lnTo>
                  <a:lnTo>
                    <a:pt x="41" y="41"/>
                  </a:lnTo>
                  <a:lnTo>
                    <a:pt x="45" y="44"/>
                  </a:lnTo>
                  <a:lnTo>
                    <a:pt x="45" y="48"/>
                  </a:lnTo>
                  <a:lnTo>
                    <a:pt x="41" y="48"/>
                  </a:lnTo>
                  <a:lnTo>
                    <a:pt x="41" y="44"/>
                  </a:lnTo>
                  <a:lnTo>
                    <a:pt x="37" y="44"/>
                  </a:lnTo>
                  <a:lnTo>
                    <a:pt x="33" y="41"/>
                  </a:lnTo>
                  <a:lnTo>
                    <a:pt x="33" y="41"/>
                  </a:lnTo>
                  <a:lnTo>
                    <a:pt x="37" y="37"/>
                  </a:lnTo>
                  <a:lnTo>
                    <a:pt x="37" y="37"/>
                  </a:lnTo>
                  <a:lnTo>
                    <a:pt x="33" y="33"/>
                  </a:lnTo>
                  <a:lnTo>
                    <a:pt x="30" y="33"/>
                  </a:lnTo>
                  <a:lnTo>
                    <a:pt x="26" y="29"/>
                  </a:lnTo>
                  <a:lnTo>
                    <a:pt x="22" y="26"/>
                  </a:lnTo>
                  <a:lnTo>
                    <a:pt x="22" y="26"/>
                  </a:lnTo>
                  <a:lnTo>
                    <a:pt x="19" y="22"/>
                  </a:lnTo>
                  <a:lnTo>
                    <a:pt x="19" y="18"/>
                  </a:lnTo>
                  <a:lnTo>
                    <a:pt x="15" y="18"/>
                  </a:lnTo>
                  <a:lnTo>
                    <a:pt x="15" y="15"/>
                  </a:lnTo>
                  <a:lnTo>
                    <a:pt x="11" y="18"/>
                  </a:lnTo>
                  <a:lnTo>
                    <a:pt x="11" y="18"/>
                  </a:lnTo>
                  <a:lnTo>
                    <a:pt x="19" y="22"/>
                  </a:lnTo>
                  <a:lnTo>
                    <a:pt x="19" y="26"/>
                  </a:lnTo>
                  <a:lnTo>
                    <a:pt x="15" y="26"/>
                  </a:lnTo>
                  <a:lnTo>
                    <a:pt x="15" y="26"/>
                  </a:lnTo>
                  <a:lnTo>
                    <a:pt x="15" y="26"/>
                  </a:lnTo>
                  <a:lnTo>
                    <a:pt x="11" y="22"/>
                  </a:lnTo>
                  <a:lnTo>
                    <a:pt x="7" y="22"/>
                  </a:lnTo>
                  <a:lnTo>
                    <a:pt x="0" y="18"/>
                  </a:lnTo>
                  <a:lnTo>
                    <a:pt x="0" y="18"/>
                  </a:lnTo>
                  <a:lnTo>
                    <a:pt x="4" y="15"/>
                  </a:lnTo>
                  <a:lnTo>
                    <a:pt x="4" y="11"/>
                  </a:lnTo>
                  <a:lnTo>
                    <a:pt x="4" y="7"/>
                  </a:lnTo>
                  <a:lnTo>
                    <a:pt x="4" y="7"/>
                  </a:lnTo>
                  <a:lnTo>
                    <a:pt x="0" y="7"/>
                  </a:lnTo>
                  <a:lnTo>
                    <a:pt x="4" y="7"/>
                  </a:lnTo>
                  <a:lnTo>
                    <a:pt x="4" y="3"/>
                  </a:lnTo>
                  <a:lnTo>
                    <a:pt x="4" y="3"/>
                  </a:lnTo>
                  <a:lnTo>
                    <a:pt x="4" y="3"/>
                  </a:lnTo>
                  <a:lnTo>
                    <a:pt x="4" y="3"/>
                  </a:lnTo>
                  <a:lnTo>
                    <a:pt x="11" y="0"/>
                  </a:lnTo>
                  <a:lnTo>
                    <a:pt x="19" y="3"/>
                  </a:lnTo>
                  <a:lnTo>
                    <a:pt x="22" y="3"/>
                  </a:lnTo>
                  <a:lnTo>
                    <a:pt x="26" y="3"/>
                  </a:lnTo>
                  <a:lnTo>
                    <a:pt x="26" y="3"/>
                  </a:lnTo>
                  <a:lnTo>
                    <a:pt x="30" y="7"/>
                  </a:lnTo>
                  <a:lnTo>
                    <a:pt x="30" y="7"/>
                  </a:lnTo>
                  <a:lnTo>
                    <a:pt x="33" y="11"/>
                  </a:lnTo>
                  <a:lnTo>
                    <a:pt x="33" y="7"/>
                  </a:lnTo>
                  <a:lnTo>
                    <a:pt x="37" y="7"/>
                  </a:lnTo>
                  <a:lnTo>
                    <a:pt x="37" y="11"/>
                  </a:lnTo>
                  <a:lnTo>
                    <a:pt x="41" y="11"/>
                  </a:lnTo>
                  <a:lnTo>
                    <a:pt x="41" y="7"/>
                  </a:lnTo>
                  <a:lnTo>
                    <a:pt x="41" y="7"/>
                  </a:lnTo>
                  <a:lnTo>
                    <a:pt x="41" y="11"/>
                  </a:lnTo>
                  <a:lnTo>
                    <a:pt x="45" y="15"/>
                  </a:lnTo>
                  <a:lnTo>
                    <a:pt x="45" y="18"/>
                  </a:lnTo>
                  <a:lnTo>
                    <a:pt x="48" y="18"/>
                  </a:lnTo>
                  <a:lnTo>
                    <a:pt x="48" y="22"/>
                  </a:lnTo>
                  <a:lnTo>
                    <a:pt x="52" y="26"/>
                  </a:lnTo>
                  <a:lnTo>
                    <a:pt x="52" y="26"/>
                  </a:lnTo>
                  <a:lnTo>
                    <a:pt x="56" y="26"/>
                  </a:lnTo>
                  <a:lnTo>
                    <a:pt x="56" y="26"/>
                  </a:lnTo>
                  <a:lnTo>
                    <a:pt x="52" y="26"/>
                  </a:lnTo>
                  <a:lnTo>
                    <a:pt x="52" y="29"/>
                  </a:lnTo>
                  <a:lnTo>
                    <a:pt x="52" y="29"/>
                  </a:lnTo>
                  <a:lnTo>
                    <a:pt x="48" y="33"/>
                  </a:lnTo>
                  <a:lnTo>
                    <a:pt x="48" y="37"/>
                  </a:lnTo>
                  <a:lnTo>
                    <a:pt x="52" y="37"/>
                  </a:lnTo>
                  <a:lnTo>
                    <a:pt x="52" y="37"/>
                  </a:lnTo>
                  <a:lnTo>
                    <a:pt x="52" y="41"/>
                  </a:lnTo>
                  <a:lnTo>
                    <a:pt x="52" y="44"/>
                  </a:lnTo>
                  <a:lnTo>
                    <a:pt x="52" y="44"/>
                  </a:lnTo>
                  <a:lnTo>
                    <a:pt x="52" y="44"/>
                  </a:lnTo>
                  <a:lnTo>
                    <a:pt x="52"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7" name="Freeform 171">
              <a:extLst>
                <a:ext uri="{FF2B5EF4-FFF2-40B4-BE49-F238E27FC236}">
                  <a16:creationId xmlns:a16="http://schemas.microsoft.com/office/drawing/2014/main" id="{77E75815-0B8F-4895-A104-80A4A35696B8}"/>
                </a:ext>
              </a:extLst>
            </p:cNvPr>
            <p:cNvSpPr>
              <a:spLocks/>
            </p:cNvSpPr>
            <p:nvPr/>
          </p:nvSpPr>
          <p:spPr bwMode="auto">
            <a:xfrm>
              <a:off x="2463432" y="2885191"/>
              <a:ext cx="100357" cy="86205"/>
            </a:xfrm>
            <a:custGeom>
              <a:avLst/>
              <a:gdLst>
                <a:gd name="T0" fmla="*/ 8 w 21"/>
                <a:gd name="T1" fmla="*/ 16 h 18"/>
                <a:gd name="T2" fmla="*/ 10 w 21"/>
                <a:gd name="T3" fmla="*/ 15 h 18"/>
                <a:gd name="T4" fmla="*/ 13 w 21"/>
                <a:gd name="T5" fmla="*/ 16 h 18"/>
                <a:gd name="T6" fmla="*/ 14 w 21"/>
                <a:gd name="T7" fmla="*/ 16 h 18"/>
                <a:gd name="T8" fmla="*/ 15 w 21"/>
                <a:gd name="T9" fmla="*/ 17 h 18"/>
                <a:gd name="T10" fmla="*/ 16 w 21"/>
                <a:gd name="T11" fmla="*/ 17 h 18"/>
                <a:gd name="T12" fmla="*/ 17 w 21"/>
                <a:gd name="T13" fmla="*/ 17 h 18"/>
                <a:gd name="T14" fmla="*/ 17 w 21"/>
                <a:gd name="T15" fmla="*/ 17 h 18"/>
                <a:gd name="T16" fmla="*/ 17 w 21"/>
                <a:gd name="T17" fmla="*/ 15 h 18"/>
                <a:gd name="T18" fmla="*/ 17 w 21"/>
                <a:gd name="T19" fmla="*/ 14 h 18"/>
                <a:gd name="T20" fmla="*/ 17 w 21"/>
                <a:gd name="T21" fmla="*/ 13 h 18"/>
                <a:gd name="T22" fmla="*/ 17 w 21"/>
                <a:gd name="T23" fmla="*/ 14 h 18"/>
                <a:gd name="T24" fmla="*/ 17 w 21"/>
                <a:gd name="T25" fmla="*/ 13 h 18"/>
                <a:gd name="T26" fmla="*/ 17 w 21"/>
                <a:gd name="T27" fmla="*/ 11 h 18"/>
                <a:gd name="T28" fmla="*/ 18 w 21"/>
                <a:gd name="T29" fmla="*/ 9 h 18"/>
                <a:gd name="T30" fmla="*/ 18 w 21"/>
                <a:gd name="T31" fmla="*/ 10 h 18"/>
                <a:gd name="T32" fmla="*/ 18 w 21"/>
                <a:gd name="T33" fmla="*/ 11 h 18"/>
                <a:gd name="T34" fmla="*/ 18 w 21"/>
                <a:gd name="T35" fmla="*/ 11 h 18"/>
                <a:gd name="T36" fmla="*/ 19 w 21"/>
                <a:gd name="T37" fmla="*/ 7 h 18"/>
                <a:gd name="T38" fmla="*/ 18 w 21"/>
                <a:gd name="T39" fmla="*/ 7 h 18"/>
                <a:gd name="T40" fmla="*/ 18 w 21"/>
                <a:gd name="T41" fmla="*/ 6 h 18"/>
                <a:gd name="T42" fmla="*/ 19 w 21"/>
                <a:gd name="T43" fmla="*/ 6 h 18"/>
                <a:gd name="T44" fmla="*/ 19 w 21"/>
                <a:gd name="T45" fmla="*/ 5 h 18"/>
                <a:gd name="T46" fmla="*/ 20 w 21"/>
                <a:gd name="T47" fmla="*/ 4 h 18"/>
                <a:gd name="T48" fmla="*/ 20 w 21"/>
                <a:gd name="T49" fmla="*/ 3 h 18"/>
                <a:gd name="T50" fmla="*/ 20 w 21"/>
                <a:gd name="T51" fmla="*/ 2 h 18"/>
                <a:gd name="T52" fmla="*/ 20 w 21"/>
                <a:gd name="T53" fmla="*/ 0 h 18"/>
                <a:gd name="T54" fmla="*/ 21 w 21"/>
                <a:gd name="T55" fmla="*/ 0 h 18"/>
                <a:gd name="T56" fmla="*/ 19 w 21"/>
                <a:gd name="T57" fmla="*/ 0 h 18"/>
                <a:gd name="T58" fmla="*/ 19 w 21"/>
                <a:gd name="T59" fmla="*/ 0 h 18"/>
                <a:gd name="T60" fmla="*/ 18 w 21"/>
                <a:gd name="T61" fmla="*/ 0 h 18"/>
                <a:gd name="T62" fmla="*/ 17 w 21"/>
                <a:gd name="T63" fmla="*/ 1 h 18"/>
                <a:gd name="T64" fmla="*/ 16 w 21"/>
                <a:gd name="T65" fmla="*/ 2 h 18"/>
                <a:gd name="T66" fmla="*/ 14 w 21"/>
                <a:gd name="T67" fmla="*/ 2 h 18"/>
                <a:gd name="T68" fmla="*/ 14 w 21"/>
                <a:gd name="T69" fmla="*/ 1 h 18"/>
                <a:gd name="T70" fmla="*/ 13 w 21"/>
                <a:gd name="T71" fmla="*/ 2 h 18"/>
                <a:gd name="T72" fmla="*/ 12 w 21"/>
                <a:gd name="T73" fmla="*/ 3 h 18"/>
                <a:gd name="T74" fmla="*/ 11 w 21"/>
                <a:gd name="T75" fmla="*/ 3 h 18"/>
                <a:gd name="T76" fmla="*/ 9 w 21"/>
                <a:gd name="T77" fmla="*/ 4 h 18"/>
                <a:gd name="T78" fmla="*/ 8 w 21"/>
                <a:gd name="T79" fmla="*/ 5 h 18"/>
                <a:gd name="T80" fmla="*/ 8 w 21"/>
                <a:gd name="T81" fmla="*/ 4 h 18"/>
                <a:gd name="T82" fmla="*/ 5 w 21"/>
                <a:gd name="T83" fmla="*/ 5 h 18"/>
                <a:gd name="T84" fmla="*/ 4 w 21"/>
                <a:gd name="T85" fmla="*/ 6 h 18"/>
                <a:gd name="T86" fmla="*/ 4 w 21"/>
                <a:gd name="T87" fmla="*/ 7 h 18"/>
                <a:gd name="T88" fmla="*/ 2 w 21"/>
                <a:gd name="T89" fmla="*/ 8 h 18"/>
                <a:gd name="T90" fmla="*/ 1 w 21"/>
                <a:gd name="T91" fmla="*/ 8 h 18"/>
                <a:gd name="T92" fmla="*/ 0 w 21"/>
                <a:gd name="T93" fmla="*/ 8 h 18"/>
                <a:gd name="T94" fmla="*/ 2 w 21"/>
                <a:gd name="T95" fmla="*/ 10 h 18"/>
                <a:gd name="T96" fmla="*/ 2 w 21"/>
                <a:gd name="T97" fmla="*/ 11 h 18"/>
                <a:gd name="T98" fmla="*/ 5 w 21"/>
                <a:gd name="T99" fmla="*/ 14 h 18"/>
                <a:gd name="T100" fmla="*/ 7 w 21"/>
                <a:gd name="T10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 h="18">
                  <a:moveTo>
                    <a:pt x="8" y="16"/>
                  </a:moveTo>
                  <a:cubicBezTo>
                    <a:pt x="8" y="16"/>
                    <a:pt x="8" y="16"/>
                    <a:pt x="8" y="16"/>
                  </a:cubicBezTo>
                  <a:cubicBezTo>
                    <a:pt x="8" y="16"/>
                    <a:pt x="8" y="16"/>
                    <a:pt x="8" y="16"/>
                  </a:cubicBezTo>
                  <a:cubicBezTo>
                    <a:pt x="10" y="15"/>
                    <a:pt x="10" y="15"/>
                    <a:pt x="10" y="15"/>
                  </a:cubicBezTo>
                  <a:cubicBezTo>
                    <a:pt x="12" y="16"/>
                    <a:pt x="12" y="16"/>
                    <a:pt x="12" y="16"/>
                  </a:cubicBezTo>
                  <a:cubicBezTo>
                    <a:pt x="13" y="16"/>
                    <a:pt x="13" y="16"/>
                    <a:pt x="13" y="16"/>
                  </a:cubicBezTo>
                  <a:cubicBezTo>
                    <a:pt x="14" y="16"/>
                    <a:pt x="14" y="16"/>
                    <a:pt x="14" y="16"/>
                  </a:cubicBezTo>
                  <a:cubicBezTo>
                    <a:pt x="14" y="16"/>
                    <a:pt x="14" y="16"/>
                    <a:pt x="14" y="16"/>
                  </a:cubicBezTo>
                  <a:cubicBezTo>
                    <a:pt x="15" y="17"/>
                    <a:pt x="15" y="17"/>
                    <a:pt x="15" y="17"/>
                  </a:cubicBezTo>
                  <a:cubicBezTo>
                    <a:pt x="15" y="17"/>
                    <a:pt x="15" y="17"/>
                    <a:pt x="15" y="17"/>
                  </a:cubicBezTo>
                  <a:cubicBezTo>
                    <a:pt x="16" y="18"/>
                    <a:pt x="16" y="18"/>
                    <a:pt x="16" y="18"/>
                  </a:cubicBezTo>
                  <a:cubicBezTo>
                    <a:pt x="16" y="17"/>
                    <a:pt x="16" y="17"/>
                    <a:pt x="16" y="17"/>
                  </a:cubicBezTo>
                  <a:cubicBezTo>
                    <a:pt x="17" y="17"/>
                    <a:pt x="17" y="17"/>
                    <a:pt x="17" y="17"/>
                  </a:cubicBezTo>
                  <a:cubicBezTo>
                    <a:pt x="17" y="17"/>
                    <a:pt x="17" y="17"/>
                    <a:pt x="17" y="17"/>
                  </a:cubicBezTo>
                  <a:cubicBezTo>
                    <a:pt x="17" y="17"/>
                    <a:pt x="17" y="17"/>
                    <a:pt x="17" y="17"/>
                  </a:cubicBezTo>
                  <a:cubicBezTo>
                    <a:pt x="17" y="17"/>
                    <a:pt x="17" y="17"/>
                    <a:pt x="17" y="17"/>
                  </a:cubicBezTo>
                  <a:cubicBezTo>
                    <a:pt x="17" y="16"/>
                    <a:pt x="17" y="16"/>
                    <a:pt x="17" y="16"/>
                  </a:cubicBezTo>
                  <a:cubicBezTo>
                    <a:pt x="17" y="15"/>
                    <a:pt x="17" y="15"/>
                    <a:pt x="17" y="15"/>
                  </a:cubicBezTo>
                  <a:cubicBezTo>
                    <a:pt x="17" y="14"/>
                    <a:pt x="17" y="14"/>
                    <a:pt x="17" y="14"/>
                  </a:cubicBezTo>
                  <a:cubicBezTo>
                    <a:pt x="17" y="14"/>
                    <a:pt x="17" y="14"/>
                    <a:pt x="17" y="14"/>
                  </a:cubicBezTo>
                  <a:cubicBezTo>
                    <a:pt x="17" y="13"/>
                    <a:pt x="17" y="13"/>
                    <a:pt x="17" y="13"/>
                  </a:cubicBezTo>
                  <a:cubicBezTo>
                    <a:pt x="17" y="13"/>
                    <a:pt x="17" y="13"/>
                    <a:pt x="17" y="13"/>
                  </a:cubicBezTo>
                  <a:cubicBezTo>
                    <a:pt x="17" y="14"/>
                    <a:pt x="17" y="14"/>
                    <a:pt x="17" y="14"/>
                  </a:cubicBezTo>
                  <a:cubicBezTo>
                    <a:pt x="17" y="14"/>
                    <a:pt x="17" y="14"/>
                    <a:pt x="17" y="14"/>
                  </a:cubicBezTo>
                  <a:cubicBezTo>
                    <a:pt x="17" y="13"/>
                    <a:pt x="17" y="13"/>
                    <a:pt x="17" y="13"/>
                  </a:cubicBezTo>
                  <a:cubicBezTo>
                    <a:pt x="17" y="13"/>
                    <a:pt x="17" y="13"/>
                    <a:pt x="17" y="13"/>
                  </a:cubicBezTo>
                  <a:cubicBezTo>
                    <a:pt x="17" y="12"/>
                    <a:pt x="17" y="12"/>
                    <a:pt x="17" y="12"/>
                  </a:cubicBezTo>
                  <a:cubicBezTo>
                    <a:pt x="17" y="11"/>
                    <a:pt x="17" y="11"/>
                    <a:pt x="17" y="11"/>
                  </a:cubicBezTo>
                  <a:cubicBezTo>
                    <a:pt x="17" y="11"/>
                    <a:pt x="17" y="11"/>
                    <a:pt x="17" y="11"/>
                  </a:cubicBezTo>
                  <a:cubicBezTo>
                    <a:pt x="18" y="9"/>
                    <a:pt x="18" y="9"/>
                    <a:pt x="18" y="9"/>
                  </a:cubicBezTo>
                  <a:cubicBezTo>
                    <a:pt x="18" y="10"/>
                    <a:pt x="18" y="10"/>
                    <a:pt x="18" y="10"/>
                  </a:cubicBezTo>
                  <a:cubicBezTo>
                    <a:pt x="18" y="10"/>
                    <a:pt x="18" y="10"/>
                    <a:pt x="18" y="10"/>
                  </a:cubicBezTo>
                  <a:cubicBezTo>
                    <a:pt x="18" y="10"/>
                    <a:pt x="18" y="10"/>
                    <a:pt x="18" y="11"/>
                  </a:cubicBezTo>
                  <a:cubicBezTo>
                    <a:pt x="18" y="11"/>
                    <a:pt x="18" y="11"/>
                    <a:pt x="18" y="11"/>
                  </a:cubicBezTo>
                  <a:cubicBezTo>
                    <a:pt x="18" y="11"/>
                    <a:pt x="18" y="11"/>
                    <a:pt x="18" y="11"/>
                  </a:cubicBezTo>
                  <a:cubicBezTo>
                    <a:pt x="18" y="11"/>
                    <a:pt x="18" y="11"/>
                    <a:pt x="18" y="11"/>
                  </a:cubicBezTo>
                  <a:cubicBezTo>
                    <a:pt x="19" y="9"/>
                    <a:pt x="19" y="9"/>
                    <a:pt x="19" y="9"/>
                  </a:cubicBezTo>
                  <a:cubicBezTo>
                    <a:pt x="19" y="7"/>
                    <a:pt x="19" y="7"/>
                    <a:pt x="19" y="7"/>
                  </a:cubicBezTo>
                  <a:cubicBezTo>
                    <a:pt x="19" y="7"/>
                    <a:pt x="19" y="7"/>
                    <a:pt x="19" y="7"/>
                  </a:cubicBezTo>
                  <a:cubicBezTo>
                    <a:pt x="18" y="7"/>
                    <a:pt x="18" y="7"/>
                    <a:pt x="18" y="7"/>
                  </a:cubicBezTo>
                  <a:cubicBezTo>
                    <a:pt x="18" y="6"/>
                    <a:pt x="18" y="6"/>
                    <a:pt x="18" y="6"/>
                  </a:cubicBezTo>
                  <a:cubicBezTo>
                    <a:pt x="18" y="6"/>
                    <a:pt x="18" y="6"/>
                    <a:pt x="18" y="6"/>
                  </a:cubicBezTo>
                  <a:cubicBezTo>
                    <a:pt x="18" y="6"/>
                    <a:pt x="18" y="6"/>
                    <a:pt x="18" y="6"/>
                  </a:cubicBezTo>
                  <a:cubicBezTo>
                    <a:pt x="19" y="6"/>
                    <a:pt x="19" y="6"/>
                    <a:pt x="19" y="6"/>
                  </a:cubicBezTo>
                  <a:cubicBezTo>
                    <a:pt x="19" y="6"/>
                    <a:pt x="19" y="6"/>
                    <a:pt x="19" y="6"/>
                  </a:cubicBezTo>
                  <a:cubicBezTo>
                    <a:pt x="19" y="5"/>
                    <a:pt x="19" y="5"/>
                    <a:pt x="19" y="5"/>
                  </a:cubicBezTo>
                  <a:cubicBezTo>
                    <a:pt x="20" y="4"/>
                    <a:pt x="20" y="4"/>
                    <a:pt x="20" y="4"/>
                  </a:cubicBezTo>
                  <a:cubicBezTo>
                    <a:pt x="20" y="4"/>
                    <a:pt x="20" y="4"/>
                    <a:pt x="20" y="4"/>
                  </a:cubicBezTo>
                  <a:cubicBezTo>
                    <a:pt x="20" y="3"/>
                    <a:pt x="20" y="3"/>
                    <a:pt x="20" y="3"/>
                  </a:cubicBezTo>
                  <a:cubicBezTo>
                    <a:pt x="20" y="3"/>
                    <a:pt x="20" y="3"/>
                    <a:pt x="20" y="3"/>
                  </a:cubicBezTo>
                  <a:cubicBezTo>
                    <a:pt x="20" y="3"/>
                    <a:pt x="20" y="3"/>
                    <a:pt x="20" y="3"/>
                  </a:cubicBezTo>
                  <a:cubicBezTo>
                    <a:pt x="20" y="2"/>
                    <a:pt x="20" y="2"/>
                    <a:pt x="20" y="2"/>
                  </a:cubicBezTo>
                  <a:cubicBezTo>
                    <a:pt x="20" y="2"/>
                    <a:pt x="20" y="2"/>
                    <a:pt x="20" y="2"/>
                  </a:cubicBezTo>
                  <a:cubicBezTo>
                    <a:pt x="20" y="0"/>
                    <a:pt x="20" y="0"/>
                    <a:pt x="20" y="0"/>
                  </a:cubicBezTo>
                  <a:cubicBezTo>
                    <a:pt x="20" y="0"/>
                    <a:pt x="20" y="0"/>
                    <a:pt x="20" y="0"/>
                  </a:cubicBezTo>
                  <a:cubicBezTo>
                    <a:pt x="21" y="0"/>
                    <a:pt x="21" y="0"/>
                    <a:pt x="21" y="0"/>
                  </a:cubicBezTo>
                  <a:cubicBezTo>
                    <a:pt x="20" y="0"/>
                    <a:pt x="20" y="0"/>
                    <a:pt x="20" y="0"/>
                  </a:cubicBezTo>
                  <a:cubicBezTo>
                    <a:pt x="19" y="0"/>
                    <a:pt x="19" y="0"/>
                    <a:pt x="19" y="0"/>
                  </a:cubicBezTo>
                  <a:cubicBezTo>
                    <a:pt x="19" y="0"/>
                    <a:pt x="19" y="0"/>
                    <a:pt x="19" y="0"/>
                  </a:cubicBezTo>
                  <a:cubicBezTo>
                    <a:pt x="19" y="0"/>
                    <a:pt x="19" y="0"/>
                    <a:pt x="19" y="0"/>
                  </a:cubicBezTo>
                  <a:cubicBezTo>
                    <a:pt x="18" y="0"/>
                    <a:pt x="18" y="0"/>
                    <a:pt x="18" y="0"/>
                  </a:cubicBezTo>
                  <a:cubicBezTo>
                    <a:pt x="18" y="0"/>
                    <a:pt x="18" y="0"/>
                    <a:pt x="18" y="0"/>
                  </a:cubicBezTo>
                  <a:cubicBezTo>
                    <a:pt x="18" y="1"/>
                    <a:pt x="18" y="1"/>
                    <a:pt x="18" y="1"/>
                  </a:cubicBezTo>
                  <a:cubicBezTo>
                    <a:pt x="17" y="1"/>
                    <a:pt x="17" y="1"/>
                    <a:pt x="17" y="1"/>
                  </a:cubicBezTo>
                  <a:cubicBezTo>
                    <a:pt x="16" y="1"/>
                    <a:pt x="16" y="1"/>
                    <a:pt x="16" y="1"/>
                  </a:cubicBezTo>
                  <a:cubicBezTo>
                    <a:pt x="16" y="2"/>
                    <a:pt x="16" y="2"/>
                    <a:pt x="16" y="2"/>
                  </a:cubicBezTo>
                  <a:cubicBezTo>
                    <a:pt x="15" y="1"/>
                    <a:pt x="15" y="1"/>
                    <a:pt x="15" y="1"/>
                  </a:cubicBezTo>
                  <a:cubicBezTo>
                    <a:pt x="14" y="2"/>
                    <a:pt x="14" y="2"/>
                    <a:pt x="14" y="2"/>
                  </a:cubicBezTo>
                  <a:cubicBezTo>
                    <a:pt x="14" y="1"/>
                    <a:pt x="14" y="1"/>
                    <a:pt x="14" y="1"/>
                  </a:cubicBezTo>
                  <a:cubicBezTo>
                    <a:pt x="14" y="1"/>
                    <a:pt x="14" y="1"/>
                    <a:pt x="14" y="1"/>
                  </a:cubicBezTo>
                  <a:cubicBezTo>
                    <a:pt x="13" y="1"/>
                    <a:pt x="13" y="1"/>
                    <a:pt x="13" y="1"/>
                  </a:cubicBezTo>
                  <a:cubicBezTo>
                    <a:pt x="13" y="2"/>
                    <a:pt x="13" y="2"/>
                    <a:pt x="13" y="2"/>
                  </a:cubicBezTo>
                  <a:cubicBezTo>
                    <a:pt x="12" y="2"/>
                    <a:pt x="12" y="2"/>
                    <a:pt x="12" y="2"/>
                  </a:cubicBezTo>
                  <a:cubicBezTo>
                    <a:pt x="12" y="3"/>
                    <a:pt x="12" y="3"/>
                    <a:pt x="12" y="3"/>
                  </a:cubicBezTo>
                  <a:cubicBezTo>
                    <a:pt x="12" y="3"/>
                    <a:pt x="12" y="3"/>
                    <a:pt x="12" y="3"/>
                  </a:cubicBezTo>
                  <a:cubicBezTo>
                    <a:pt x="11" y="3"/>
                    <a:pt x="11" y="3"/>
                    <a:pt x="11" y="3"/>
                  </a:cubicBezTo>
                  <a:cubicBezTo>
                    <a:pt x="10" y="4"/>
                    <a:pt x="10" y="4"/>
                    <a:pt x="10" y="4"/>
                  </a:cubicBezTo>
                  <a:cubicBezTo>
                    <a:pt x="9" y="4"/>
                    <a:pt x="9" y="4"/>
                    <a:pt x="9" y="4"/>
                  </a:cubicBezTo>
                  <a:cubicBezTo>
                    <a:pt x="9" y="5"/>
                    <a:pt x="9" y="5"/>
                    <a:pt x="9" y="5"/>
                  </a:cubicBezTo>
                  <a:cubicBezTo>
                    <a:pt x="8" y="5"/>
                    <a:pt x="8" y="5"/>
                    <a:pt x="8" y="5"/>
                  </a:cubicBezTo>
                  <a:cubicBezTo>
                    <a:pt x="8" y="5"/>
                    <a:pt x="8" y="5"/>
                    <a:pt x="8" y="5"/>
                  </a:cubicBezTo>
                  <a:cubicBezTo>
                    <a:pt x="8" y="4"/>
                    <a:pt x="8" y="4"/>
                    <a:pt x="8" y="4"/>
                  </a:cubicBezTo>
                  <a:cubicBezTo>
                    <a:pt x="6" y="4"/>
                    <a:pt x="6" y="4"/>
                    <a:pt x="6" y="4"/>
                  </a:cubicBezTo>
                  <a:cubicBezTo>
                    <a:pt x="5" y="5"/>
                    <a:pt x="5" y="5"/>
                    <a:pt x="5" y="5"/>
                  </a:cubicBezTo>
                  <a:cubicBezTo>
                    <a:pt x="4" y="5"/>
                    <a:pt x="4" y="5"/>
                    <a:pt x="4" y="5"/>
                  </a:cubicBezTo>
                  <a:cubicBezTo>
                    <a:pt x="4" y="6"/>
                    <a:pt x="4" y="6"/>
                    <a:pt x="4" y="6"/>
                  </a:cubicBezTo>
                  <a:cubicBezTo>
                    <a:pt x="4" y="6"/>
                    <a:pt x="4" y="6"/>
                    <a:pt x="4" y="6"/>
                  </a:cubicBezTo>
                  <a:cubicBezTo>
                    <a:pt x="4" y="7"/>
                    <a:pt x="4" y="7"/>
                    <a:pt x="4" y="7"/>
                  </a:cubicBezTo>
                  <a:cubicBezTo>
                    <a:pt x="3" y="8"/>
                    <a:pt x="3" y="8"/>
                    <a:pt x="3" y="8"/>
                  </a:cubicBezTo>
                  <a:cubicBezTo>
                    <a:pt x="2" y="8"/>
                    <a:pt x="2" y="8"/>
                    <a:pt x="2" y="8"/>
                  </a:cubicBezTo>
                  <a:cubicBezTo>
                    <a:pt x="1" y="8"/>
                    <a:pt x="1" y="8"/>
                    <a:pt x="1" y="8"/>
                  </a:cubicBezTo>
                  <a:cubicBezTo>
                    <a:pt x="1" y="8"/>
                    <a:pt x="1" y="8"/>
                    <a:pt x="1" y="8"/>
                  </a:cubicBezTo>
                  <a:cubicBezTo>
                    <a:pt x="1" y="9"/>
                    <a:pt x="1" y="9"/>
                    <a:pt x="1" y="9"/>
                  </a:cubicBezTo>
                  <a:cubicBezTo>
                    <a:pt x="0" y="8"/>
                    <a:pt x="0" y="8"/>
                    <a:pt x="0" y="8"/>
                  </a:cubicBezTo>
                  <a:cubicBezTo>
                    <a:pt x="0" y="9"/>
                    <a:pt x="0" y="9"/>
                    <a:pt x="0" y="9"/>
                  </a:cubicBezTo>
                  <a:cubicBezTo>
                    <a:pt x="2" y="10"/>
                    <a:pt x="2" y="10"/>
                    <a:pt x="2" y="10"/>
                  </a:cubicBezTo>
                  <a:cubicBezTo>
                    <a:pt x="2" y="11"/>
                    <a:pt x="2" y="11"/>
                    <a:pt x="2" y="11"/>
                  </a:cubicBezTo>
                  <a:cubicBezTo>
                    <a:pt x="2" y="11"/>
                    <a:pt x="2" y="11"/>
                    <a:pt x="2" y="11"/>
                  </a:cubicBezTo>
                  <a:cubicBezTo>
                    <a:pt x="4" y="12"/>
                    <a:pt x="4" y="12"/>
                    <a:pt x="4" y="12"/>
                  </a:cubicBezTo>
                  <a:cubicBezTo>
                    <a:pt x="5" y="14"/>
                    <a:pt x="5" y="14"/>
                    <a:pt x="5" y="14"/>
                  </a:cubicBezTo>
                  <a:cubicBezTo>
                    <a:pt x="7" y="16"/>
                    <a:pt x="7" y="16"/>
                    <a:pt x="7" y="16"/>
                  </a:cubicBezTo>
                  <a:cubicBezTo>
                    <a:pt x="7" y="16"/>
                    <a:pt x="7" y="16"/>
                    <a:pt x="7" y="16"/>
                  </a:cubicBezTo>
                  <a:lnTo>
                    <a:pt x="8" y="1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172">
              <a:extLst>
                <a:ext uri="{FF2B5EF4-FFF2-40B4-BE49-F238E27FC236}">
                  <a16:creationId xmlns:a16="http://schemas.microsoft.com/office/drawing/2014/main" id="{81AB77E7-0E69-4435-9E92-E613150409AC}"/>
                </a:ext>
              </a:extLst>
            </p:cNvPr>
            <p:cNvSpPr>
              <a:spLocks/>
            </p:cNvSpPr>
            <p:nvPr/>
          </p:nvSpPr>
          <p:spPr bwMode="auto">
            <a:xfrm>
              <a:off x="2420973" y="2862031"/>
              <a:ext cx="142816" cy="61758"/>
            </a:xfrm>
            <a:custGeom>
              <a:avLst/>
              <a:gdLst>
                <a:gd name="T0" fmla="*/ 41 w 111"/>
                <a:gd name="T1" fmla="*/ 48 h 48"/>
                <a:gd name="T2" fmla="*/ 48 w 111"/>
                <a:gd name="T3" fmla="*/ 44 h 48"/>
                <a:gd name="T4" fmla="*/ 48 w 111"/>
                <a:gd name="T5" fmla="*/ 40 h 48"/>
                <a:gd name="T6" fmla="*/ 52 w 111"/>
                <a:gd name="T7" fmla="*/ 37 h 48"/>
                <a:gd name="T8" fmla="*/ 63 w 111"/>
                <a:gd name="T9" fmla="*/ 33 h 48"/>
                <a:gd name="T10" fmla="*/ 63 w 111"/>
                <a:gd name="T11" fmla="*/ 37 h 48"/>
                <a:gd name="T12" fmla="*/ 66 w 111"/>
                <a:gd name="T13" fmla="*/ 33 h 48"/>
                <a:gd name="T14" fmla="*/ 74 w 111"/>
                <a:gd name="T15" fmla="*/ 29 h 48"/>
                <a:gd name="T16" fmla="*/ 78 w 111"/>
                <a:gd name="T17" fmla="*/ 29 h 48"/>
                <a:gd name="T18" fmla="*/ 81 w 111"/>
                <a:gd name="T19" fmla="*/ 26 h 48"/>
                <a:gd name="T20" fmla="*/ 85 w 111"/>
                <a:gd name="T21" fmla="*/ 22 h 48"/>
                <a:gd name="T22" fmla="*/ 85 w 111"/>
                <a:gd name="T23" fmla="*/ 26 h 48"/>
                <a:gd name="T24" fmla="*/ 92 w 111"/>
                <a:gd name="T25" fmla="*/ 26 h 48"/>
                <a:gd name="T26" fmla="*/ 96 w 111"/>
                <a:gd name="T27" fmla="*/ 22 h 48"/>
                <a:gd name="T28" fmla="*/ 100 w 111"/>
                <a:gd name="T29" fmla="*/ 18 h 48"/>
                <a:gd name="T30" fmla="*/ 104 w 111"/>
                <a:gd name="T31" fmla="*/ 18 h 48"/>
                <a:gd name="T32" fmla="*/ 104 w 111"/>
                <a:gd name="T33" fmla="*/ 18 h 48"/>
                <a:gd name="T34" fmla="*/ 111 w 111"/>
                <a:gd name="T35" fmla="*/ 18 h 48"/>
                <a:gd name="T36" fmla="*/ 111 w 111"/>
                <a:gd name="T37" fmla="*/ 14 h 48"/>
                <a:gd name="T38" fmla="*/ 104 w 111"/>
                <a:gd name="T39" fmla="*/ 11 h 48"/>
                <a:gd name="T40" fmla="*/ 104 w 111"/>
                <a:gd name="T41" fmla="*/ 14 h 48"/>
                <a:gd name="T42" fmla="*/ 96 w 111"/>
                <a:gd name="T43" fmla="*/ 14 h 48"/>
                <a:gd name="T44" fmla="*/ 89 w 111"/>
                <a:gd name="T45" fmla="*/ 11 h 48"/>
                <a:gd name="T46" fmla="*/ 89 w 111"/>
                <a:gd name="T47" fmla="*/ 11 h 48"/>
                <a:gd name="T48" fmla="*/ 89 w 111"/>
                <a:gd name="T49" fmla="*/ 7 h 48"/>
                <a:gd name="T50" fmla="*/ 96 w 111"/>
                <a:gd name="T51" fmla="*/ 7 h 48"/>
                <a:gd name="T52" fmla="*/ 100 w 111"/>
                <a:gd name="T53" fmla="*/ 11 h 48"/>
                <a:gd name="T54" fmla="*/ 92 w 111"/>
                <a:gd name="T55" fmla="*/ 7 h 48"/>
                <a:gd name="T56" fmla="*/ 89 w 111"/>
                <a:gd name="T57" fmla="*/ 7 h 48"/>
                <a:gd name="T58" fmla="*/ 85 w 111"/>
                <a:gd name="T59" fmla="*/ 7 h 48"/>
                <a:gd name="T60" fmla="*/ 74 w 111"/>
                <a:gd name="T61" fmla="*/ 3 h 48"/>
                <a:gd name="T62" fmla="*/ 63 w 111"/>
                <a:gd name="T63" fmla="*/ 0 h 48"/>
                <a:gd name="T64" fmla="*/ 59 w 111"/>
                <a:gd name="T65" fmla="*/ 3 h 48"/>
                <a:gd name="T66" fmla="*/ 59 w 111"/>
                <a:gd name="T67" fmla="*/ 3 h 48"/>
                <a:gd name="T68" fmla="*/ 55 w 111"/>
                <a:gd name="T69" fmla="*/ 3 h 48"/>
                <a:gd name="T70" fmla="*/ 41 w 111"/>
                <a:gd name="T71" fmla="*/ 3 h 48"/>
                <a:gd name="T72" fmla="*/ 29 w 111"/>
                <a:gd name="T73" fmla="*/ 7 h 48"/>
                <a:gd name="T74" fmla="*/ 26 w 111"/>
                <a:gd name="T75" fmla="*/ 7 h 48"/>
                <a:gd name="T76" fmla="*/ 22 w 111"/>
                <a:gd name="T77" fmla="*/ 11 h 48"/>
                <a:gd name="T78" fmla="*/ 15 w 111"/>
                <a:gd name="T79" fmla="*/ 14 h 48"/>
                <a:gd name="T80" fmla="*/ 7 w 111"/>
                <a:gd name="T81" fmla="*/ 18 h 48"/>
                <a:gd name="T82" fmla="*/ 7 w 111"/>
                <a:gd name="T83" fmla="*/ 26 h 48"/>
                <a:gd name="T84" fmla="*/ 4 w 111"/>
                <a:gd name="T85" fmla="*/ 29 h 48"/>
                <a:gd name="T86" fmla="*/ 4 w 111"/>
                <a:gd name="T87" fmla="*/ 29 h 48"/>
                <a:gd name="T88" fmla="*/ 4 w 111"/>
                <a:gd name="T89" fmla="*/ 40 h 48"/>
                <a:gd name="T90" fmla="*/ 11 w 111"/>
                <a:gd name="T91" fmla="*/ 44 h 48"/>
                <a:gd name="T92" fmla="*/ 15 w 111"/>
                <a:gd name="T93" fmla="*/ 44 h 48"/>
                <a:gd name="T94" fmla="*/ 15 w 111"/>
                <a:gd name="T95" fmla="*/ 44 h 48"/>
                <a:gd name="T96" fmla="*/ 18 w 111"/>
                <a:gd name="T97" fmla="*/ 48 h 48"/>
                <a:gd name="T98" fmla="*/ 29 w 111"/>
                <a:gd name="T99" fmla="*/ 48 h 48"/>
                <a:gd name="T100" fmla="*/ 29 w 111"/>
                <a:gd name="T101" fmla="*/ 44 h 48"/>
                <a:gd name="T102" fmla="*/ 33 w 111"/>
                <a:gd name="T103" fmla="*/ 44 h 48"/>
                <a:gd name="T104" fmla="*/ 37 w 111"/>
                <a:gd name="T105" fmla="*/ 44 h 48"/>
                <a:gd name="T106" fmla="*/ 37 w 111"/>
                <a:gd name="T107" fmla="*/ 44 h 48"/>
                <a:gd name="T108" fmla="*/ 37 w 111"/>
                <a:gd name="T10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 h="48">
                  <a:moveTo>
                    <a:pt x="37" y="48"/>
                  </a:moveTo>
                  <a:lnTo>
                    <a:pt x="41" y="48"/>
                  </a:lnTo>
                  <a:lnTo>
                    <a:pt x="44" y="48"/>
                  </a:lnTo>
                  <a:lnTo>
                    <a:pt x="48" y="44"/>
                  </a:lnTo>
                  <a:lnTo>
                    <a:pt x="48" y="40"/>
                  </a:lnTo>
                  <a:lnTo>
                    <a:pt x="48" y="40"/>
                  </a:lnTo>
                  <a:lnTo>
                    <a:pt x="48" y="37"/>
                  </a:lnTo>
                  <a:lnTo>
                    <a:pt x="52" y="37"/>
                  </a:lnTo>
                  <a:lnTo>
                    <a:pt x="55" y="33"/>
                  </a:lnTo>
                  <a:lnTo>
                    <a:pt x="63" y="33"/>
                  </a:lnTo>
                  <a:lnTo>
                    <a:pt x="63" y="37"/>
                  </a:lnTo>
                  <a:lnTo>
                    <a:pt x="63" y="37"/>
                  </a:lnTo>
                  <a:lnTo>
                    <a:pt x="66" y="37"/>
                  </a:lnTo>
                  <a:lnTo>
                    <a:pt x="66" y="33"/>
                  </a:lnTo>
                  <a:lnTo>
                    <a:pt x="70" y="33"/>
                  </a:lnTo>
                  <a:lnTo>
                    <a:pt x="74" y="29"/>
                  </a:lnTo>
                  <a:lnTo>
                    <a:pt x="78" y="29"/>
                  </a:lnTo>
                  <a:lnTo>
                    <a:pt x="78" y="29"/>
                  </a:lnTo>
                  <a:lnTo>
                    <a:pt x="78" y="26"/>
                  </a:lnTo>
                  <a:lnTo>
                    <a:pt x="81" y="26"/>
                  </a:lnTo>
                  <a:lnTo>
                    <a:pt x="81" y="22"/>
                  </a:lnTo>
                  <a:lnTo>
                    <a:pt x="85" y="22"/>
                  </a:lnTo>
                  <a:lnTo>
                    <a:pt x="85" y="22"/>
                  </a:lnTo>
                  <a:lnTo>
                    <a:pt x="85" y="26"/>
                  </a:lnTo>
                  <a:lnTo>
                    <a:pt x="89" y="22"/>
                  </a:lnTo>
                  <a:lnTo>
                    <a:pt x="92" y="26"/>
                  </a:lnTo>
                  <a:lnTo>
                    <a:pt x="92" y="22"/>
                  </a:lnTo>
                  <a:lnTo>
                    <a:pt x="96" y="22"/>
                  </a:lnTo>
                  <a:lnTo>
                    <a:pt x="100" y="22"/>
                  </a:lnTo>
                  <a:lnTo>
                    <a:pt x="100" y="18"/>
                  </a:lnTo>
                  <a:lnTo>
                    <a:pt x="100" y="18"/>
                  </a:lnTo>
                  <a:lnTo>
                    <a:pt x="104" y="18"/>
                  </a:lnTo>
                  <a:lnTo>
                    <a:pt x="104" y="18"/>
                  </a:lnTo>
                  <a:lnTo>
                    <a:pt x="104" y="18"/>
                  </a:lnTo>
                  <a:lnTo>
                    <a:pt x="107" y="18"/>
                  </a:lnTo>
                  <a:lnTo>
                    <a:pt x="111" y="18"/>
                  </a:lnTo>
                  <a:lnTo>
                    <a:pt x="111" y="14"/>
                  </a:lnTo>
                  <a:lnTo>
                    <a:pt x="111" y="14"/>
                  </a:lnTo>
                  <a:lnTo>
                    <a:pt x="107" y="11"/>
                  </a:lnTo>
                  <a:lnTo>
                    <a:pt x="104" y="11"/>
                  </a:lnTo>
                  <a:lnTo>
                    <a:pt x="100" y="11"/>
                  </a:lnTo>
                  <a:lnTo>
                    <a:pt x="104" y="14"/>
                  </a:lnTo>
                  <a:lnTo>
                    <a:pt x="100" y="14"/>
                  </a:lnTo>
                  <a:lnTo>
                    <a:pt x="96" y="14"/>
                  </a:lnTo>
                  <a:lnTo>
                    <a:pt x="92" y="11"/>
                  </a:lnTo>
                  <a:lnTo>
                    <a:pt x="89" y="11"/>
                  </a:lnTo>
                  <a:lnTo>
                    <a:pt x="89" y="11"/>
                  </a:lnTo>
                  <a:lnTo>
                    <a:pt x="89" y="11"/>
                  </a:lnTo>
                  <a:lnTo>
                    <a:pt x="92" y="11"/>
                  </a:lnTo>
                  <a:lnTo>
                    <a:pt x="89" y="7"/>
                  </a:lnTo>
                  <a:lnTo>
                    <a:pt x="92" y="7"/>
                  </a:lnTo>
                  <a:lnTo>
                    <a:pt x="96" y="7"/>
                  </a:lnTo>
                  <a:lnTo>
                    <a:pt x="100" y="11"/>
                  </a:lnTo>
                  <a:lnTo>
                    <a:pt x="100" y="11"/>
                  </a:lnTo>
                  <a:lnTo>
                    <a:pt x="96" y="7"/>
                  </a:lnTo>
                  <a:lnTo>
                    <a:pt x="92" y="7"/>
                  </a:lnTo>
                  <a:lnTo>
                    <a:pt x="89" y="3"/>
                  </a:lnTo>
                  <a:lnTo>
                    <a:pt x="89" y="7"/>
                  </a:lnTo>
                  <a:lnTo>
                    <a:pt x="85" y="3"/>
                  </a:lnTo>
                  <a:lnTo>
                    <a:pt x="85" y="7"/>
                  </a:lnTo>
                  <a:lnTo>
                    <a:pt x="81" y="7"/>
                  </a:lnTo>
                  <a:lnTo>
                    <a:pt x="74" y="3"/>
                  </a:lnTo>
                  <a:lnTo>
                    <a:pt x="66" y="3"/>
                  </a:lnTo>
                  <a:lnTo>
                    <a:pt x="63" y="0"/>
                  </a:lnTo>
                  <a:lnTo>
                    <a:pt x="59" y="0"/>
                  </a:lnTo>
                  <a:lnTo>
                    <a:pt x="59" y="3"/>
                  </a:lnTo>
                  <a:lnTo>
                    <a:pt x="63" y="3"/>
                  </a:lnTo>
                  <a:lnTo>
                    <a:pt x="59" y="3"/>
                  </a:lnTo>
                  <a:lnTo>
                    <a:pt x="55" y="3"/>
                  </a:lnTo>
                  <a:lnTo>
                    <a:pt x="55" y="3"/>
                  </a:lnTo>
                  <a:lnTo>
                    <a:pt x="48" y="3"/>
                  </a:lnTo>
                  <a:lnTo>
                    <a:pt x="41" y="3"/>
                  </a:lnTo>
                  <a:lnTo>
                    <a:pt x="33" y="3"/>
                  </a:lnTo>
                  <a:lnTo>
                    <a:pt x="29" y="7"/>
                  </a:lnTo>
                  <a:lnTo>
                    <a:pt x="26" y="7"/>
                  </a:lnTo>
                  <a:lnTo>
                    <a:pt x="26" y="7"/>
                  </a:lnTo>
                  <a:lnTo>
                    <a:pt x="22" y="7"/>
                  </a:lnTo>
                  <a:lnTo>
                    <a:pt x="22" y="11"/>
                  </a:lnTo>
                  <a:lnTo>
                    <a:pt x="18" y="14"/>
                  </a:lnTo>
                  <a:lnTo>
                    <a:pt x="15" y="14"/>
                  </a:lnTo>
                  <a:lnTo>
                    <a:pt x="11" y="18"/>
                  </a:lnTo>
                  <a:lnTo>
                    <a:pt x="7" y="18"/>
                  </a:lnTo>
                  <a:lnTo>
                    <a:pt x="11" y="22"/>
                  </a:lnTo>
                  <a:lnTo>
                    <a:pt x="7" y="26"/>
                  </a:lnTo>
                  <a:lnTo>
                    <a:pt x="4" y="29"/>
                  </a:lnTo>
                  <a:lnTo>
                    <a:pt x="4" y="29"/>
                  </a:lnTo>
                  <a:lnTo>
                    <a:pt x="4" y="29"/>
                  </a:lnTo>
                  <a:lnTo>
                    <a:pt x="4" y="29"/>
                  </a:lnTo>
                  <a:lnTo>
                    <a:pt x="0" y="37"/>
                  </a:lnTo>
                  <a:lnTo>
                    <a:pt x="4" y="40"/>
                  </a:lnTo>
                  <a:lnTo>
                    <a:pt x="4" y="40"/>
                  </a:lnTo>
                  <a:lnTo>
                    <a:pt x="11" y="44"/>
                  </a:lnTo>
                  <a:lnTo>
                    <a:pt x="15" y="48"/>
                  </a:lnTo>
                  <a:lnTo>
                    <a:pt x="15" y="44"/>
                  </a:lnTo>
                  <a:lnTo>
                    <a:pt x="15" y="44"/>
                  </a:lnTo>
                  <a:lnTo>
                    <a:pt x="15" y="44"/>
                  </a:lnTo>
                  <a:lnTo>
                    <a:pt x="18" y="44"/>
                  </a:lnTo>
                  <a:lnTo>
                    <a:pt x="18" y="48"/>
                  </a:lnTo>
                  <a:lnTo>
                    <a:pt x="22" y="48"/>
                  </a:lnTo>
                  <a:lnTo>
                    <a:pt x="29" y="48"/>
                  </a:lnTo>
                  <a:lnTo>
                    <a:pt x="33" y="44"/>
                  </a:lnTo>
                  <a:lnTo>
                    <a:pt x="29" y="44"/>
                  </a:lnTo>
                  <a:lnTo>
                    <a:pt x="33" y="44"/>
                  </a:lnTo>
                  <a:lnTo>
                    <a:pt x="33" y="44"/>
                  </a:lnTo>
                  <a:lnTo>
                    <a:pt x="33" y="44"/>
                  </a:lnTo>
                  <a:lnTo>
                    <a:pt x="37" y="44"/>
                  </a:lnTo>
                  <a:lnTo>
                    <a:pt x="37" y="44"/>
                  </a:lnTo>
                  <a:lnTo>
                    <a:pt x="37" y="44"/>
                  </a:lnTo>
                  <a:lnTo>
                    <a:pt x="37" y="48"/>
                  </a:lnTo>
                  <a:lnTo>
                    <a:pt x="37" y="48"/>
                  </a:lnTo>
                  <a:lnTo>
                    <a:pt x="37" y="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9" name="Freeform 173">
              <a:extLst>
                <a:ext uri="{FF2B5EF4-FFF2-40B4-BE49-F238E27FC236}">
                  <a16:creationId xmlns:a16="http://schemas.microsoft.com/office/drawing/2014/main" id="{B1E590B8-F009-4AC1-8B04-5C7D1DB095CC}"/>
                </a:ext>
              </a:extLst>
            </p:cNvPr>
            <p:cNvSpPr>
              <a:spLocks/>
            </p:cNvSpPr>
            <p:nvPr/>
          </p:nvSpPr>
          <p:spPr bwMode="auto">
            <a:xfrm>
              <a:off x="2410678" y="2895484"/>
              <a:ext cx="52752" cy="28306"/>
            </a:xfrm>
            <a:custGeom>
              <a:avLst/>
              <a:gdLst>
                <a:gd name="T0" fmla="*/ 15 w 41"/>
                <a:gd name="T1" fmla="*/ 0 h 22"/>
                <a:gd name="T2" fmla="*/ 19 w 41"/>
                <a:gd name="T3" fmla="*/ 0 h 22"/>
                <a:gd name="T4" fmla="*/ 19 w 41"/>
                <a:gd name="T5" fmla="*/ 3 h 22"/>
                <a:gd name="T6" fmla="*/ 19 w 41"/>
                <a:gd name="T7" fmla="*/ 3 h 22"/>
                <a:gd name="T8" fmla="*/ 23 w 41"/>
                <a:gd name="T9" fmla="*/ 3 h 22"/>
                <a:gd name="T10" fmla="*/ 26 w 41"/>
                <a:gd name="T11" fmla="*/ 3 h 22"/>
                <a:gd name="T12" fmla="*/ 26 w 41"/>
                <a:gd name="T13" fmla="*/ 3 h 22"/>
                <a:gd name="T14" fmla="*/ 30 w 41"/>
                <a:gd name="T15" fmla="*/ 7 h 22"/>
                <a:gd name="T16" fmla="*/ 30 w 41"/>
                <a:gd name="T17" fmla="*/ 7 h 22"/>
                <a:gd name="T18" fmla="*/ 34 w 41"/>
                <a:gd name="T19" fmla="*/ 11 h 22"/>
                <a:gd name="T20" fmla="*/ 34 w 41"/>
                <a:gd name="T21" fmla="*/ 7 h 22"/>
                <a:gd name="T22" fmla="*/ 34 w 41"/>
                <a:gd name="T23" fmla="*/ 7 h 22"/>
                <a:gd name="T24" fmla="*/ 37 w 41"/>
                <a:gd name="T25" fmla="*/ 7 h 22"/>
                <a:gd name="T26" fmla="*/ 37 w 41"/>
                <a:gd name="T27" fmla="*/ 7 h 22"/>
                <a:gd name="T28" fmla="*/ 41 w 41"/>
                <a:gd name="T29" fmla="*/ 7 h 22"/>
                <a:gd name="T30" fmla="*/ 41 w 41"/>
                <a:gd name="T31" fmla="*/ 11 h 22"/>
                <a:gd name="T32" fmla="*/ 41 w 41"/>
                <a:gd name="T33" fmla="*/ 11 h 22"/>
                <a:gd name="T34" fmla="*/ 41 w 41"/>
                <a:gd name="T35" fmla="*/ 14 h 22"/>
                <a:gd name="T36" fmla="*/ 37 w 41"/>
                <a:gd name="T37" fmla="*/ 14 h 22"/>
                <a:gd name="T38" fmla="*/ 41 w 41"/>
                <a:gd name="T39" fmla="*/ 18 h 22"/>
                <a:gd name="T40" fmla="*/ 37 w 41"/>
                <a:gd name="T41" fmla="*/ 18 h 22"/>
                <a:gd name="T42" fmla="*/ 41 w 41"/>
                <a:gd name="T43" fmla="*/ 18 h 22"/>
                <a:gd name="T44" fmla="*/ 37 w 41"/>
                <a:gd name="T45" fmla="*/ 22 h 22"/>
                <a:gd name="T46" fmla="*/ 30 w 41"/>
                <a:gd name="T47" fmla="*/ 22 h 22"/>
                <a:gd name="T48" fmla="*/ 26 w 41"/>
                <a:gd name="T49" fmla="*/ 22 h 22"/>
                <a:gd name="T50" fmla="*/ 26 w 41"/>
                <a:gd name="T51" fmla="*/ 18 h 22"/>
                <a:gd name="T52" fmla="*/ 23 w 41"/>
                <a:gd name="T53" fmla="*/ 18 h 22"/>
                <a:gd name="T54" fmla="*/ 23 w 41"/>
                <a:gd name="T55" fmla="*/ 18 h 22"/>
                <a:gd name="T56" fmla="*/ 23 w 41"/>
                <a:gd name="T57" fmla="*/ 18 h 22"/>
                <a:gd name="T58" fmla="*/ 23 w 41"/>
                <a:gd name="T59" fmla="*/ 22 h 22"/>
                <a:gd name="T60" fmla="*/ 19 w 41"/>
                <a:gd name="T61" fmla="*/ 18 h 22"/>
                <a:gd name="T62" fmla="*/ 12 w 41"/>
                <a:gd name="T63" fmla="*/ 14 h 22"/>
                <a:gd name="T64" fmla="*/ 12 w 41"/>
                <a:gd name="T65" fmla="*/ 14 h 22"/>
                <a:gd name="T66" fmla="*/ 8 w 41"/>
                <a:gd name="T67" fmla="*/ 14 h 22"/>
                <a:gd name="T68" fmla="*/ 4 w 41"/>
                <a:gd name="T69" fmla="*/ 14 h 22"/>
                <a:gd name="T70" fmla="*/ 0 w 41"/>
                <a:gd name="T71" fmla="*/ 14 h 22"/>
                <a:gd name="T72" fmla="*/ 0 w 41"/>
                <a:gd name="T73" fmla="*/ 11 h 22"/>
                <a:gd name="T74" fmla="*/ 0 w 41"/>
                <a:gd name="T75" fmla="*/ 11 h 22"/>
                <a:gd name="T76" fmla="*/ 0 w 41"/>
                <a:gd name="T77" fmla="*/ 11 h 22"/>
                <a:gd name="T78" fmla="*/ 4 w 41"/>
                <a:gd name="T79" fmla="*/ 7 h 22"/>
                <a:gd name="T80" fmla="*/ 8 w 41"/>
                <a:gd name="T81" fmla="*/ 7 h 22"/>
                <a:gd name="T82" fmla="*/ 12 w 41"/>
                <a:gd name="T83" fmla="*/ 3 h 22"/>
                <a:gd name="T84" fmla="*/ 12 w 41"/>
                <a:gd name="T85" fmla="*/ 3 h 22"/>
                <a:gd name="T86" fmla="*/ 15 w 41"/>
                <a:gd name="T8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22">
                  <a:moveTo>
                    <a:pt x="15" y="0"/>
                  </a:moveTo>
                  <a:lnTo>
                    <a:pt x="19" y="0"/>
                  </a:lnTo>
                  <a:lnTo>
                    <a:pt x="19" y="3"/>
                  </a:lnTo>
                  <a:lnTo>
                    <a:pt x="19" y="3"/>
                  </a:lnTo>
                  <a:lnTo>
                    <a:pt x="23" y="3"/>
                  </a:lnTo>
                  <a:lnTo>
                    <a:pt x="26" y="3"/>
                  </a:lnTo>
                  <a:lnTo>
                    <a:pt x="26" y="3"/>
                  </a:lnTo>
                  <a:lnTo>
                    <a:pt x="30" y="7"/>
                  </a:lnTo>
                  <a:lnTo>
                    <a:pt x="30" y="7"/>
                  </a:lnTo>
                  <a:lnTo>
                    <a:pt x="34" y="11"/>
                  </a:lnTo>
                  <a:lnTo>
                    <a:pt x="34" y="7"/>
                  </a:lnTo>
                  <a:lnTo>
                    <a:pt x="34" y="7"/>
                  </a:lnTo>
                  <a:lnTo>
                    <a:pt x="37" y="7"/>
                  </a:lnTo>
                  <a:lnTo>
                    <a:pt x="37" y="7"/>
                  </a:lnTo>
                  <a:lnTo>
                    <a:pt x="41" y="7"/>
                  </a:lnTo>
                  <a:lnTo>
                    <a:pt x="41" y="11"/>
                  </a:lnTo>
                  <a:lnTo>
                    <a:pt x="41" y="11"/>
                  </a:lnTo>
                  <a:lnTo>
                    <a:pt x="41" y="14"/>
                  </a:lnTo>
                  <a:lnTo>
                    <a:pt x="37" y="14"/>
                  </a:lnTo>
                  <a:lnTo>
                    <a:pt x="41" y="18"/>
                  </a:lnTo>
                  <a:lnTo>
                    <a:pt x="37" y="18"/>
                  </a:lnTo>
                  <a:lnTo>
                    <a:pt x="41" y="18"/>
                  </a:lnTo>
                  <a:lnTo>
                    <a:pt x="37" y="22"/>
                  </a:lnTo>
                  <a:lnTo>
                    <a:pt x="30" y="22"/>
                  </a:lnTo>
                  <a:lnTo>
                    <a:pt x="26" y="22"/>
                  </a:lnTo>
                  <a:lnTo>
                    <a:pt x="26" y="18"/>
                  </a:lnTo>
                  <a:lnTo>
                    <a:pt x="23" y="18"/>
                  </a:lnTo>
                  <a:lnTo>
                    <a:pt x="23" y="18"/>
                  </a:lnTo>
                  <a:lnTo>
                    <a:pt x="23" y="18"/>
                  </a:lnTo>
                  <a:lnTo>
                    <a:pt x="23" y="22"/>
                  </a:lnTo>
                  <a:lnTo>
                    <a:pt x="19" y="18"/>
                  </a:lnTo>
                  <a:lnTo>
                    <a:pt x="12" y="14"/>
                  </a:lnTo>
                  <a:lnTo>
                    <a:pt x="12" y="14"/>
                  </a:lnTo>
                  <a:lnTo>
                    <a:pt x="8" y="14"/>
                  </a:lnTo>
                  <a:lnTo>
                    <a:pt x="4" y="14"/>
                  </a:lnTo>
                  <a:lnTo>
                    <a:pt x="0" y="14"/>
                  </a:lnTo>
                  <a:lnTo>
                    <a:pt x="0" y="11"/>
                  </a:lnTo>
                  <a:lnTo>
                    <a:pt x="0" y="11"/>
                  </a:lnTo>
                  <a:lnTo>
                    <a:pt x="0" y="11"/>
                  </a:lnTo>
                  <a:lnTo>
                    <a:pt x="4" y="7"/>
                  </a:lnTo>
                  <a:lnTo>
                    <a:pt x="8" y="7"/>
                  </a:lnTo>
                  <a:lnTo>
                    <a:pt x="12" y="3"/>
                  </a:lnTo>
                  <a:lnTo>
                    <a:pt x="12" y="3"/>
                  </a:lnTo>
                  <a:lnTo>
                    <a:pt x="1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174">
              <a:extLst>
                <a:ext uri="{FF2B5EF4-FFF2-40B4-BE49-F238E27FC236}">
                  <a16:creationId xmlns:a16="http://schemas.microsoft.com/office/drawing/2014/main" id="{6F6AD40F-500E-4274-8C19-CE5EBA971CD7}"/>
                </a:ext>
              </a:extLst>
            </p:cNvPr>
            <p:cNvSpPr>
              <a:spLocks/>
            </p:cNvSpPr>
            <p:nvPr/>
          </p:nvSpPr>
          <p:spPr bwMode="auto">
            <a:xfrm>
              <a:off x="2435126" y="2818286"/>
              <a:ext cx="23159" cy="47606"/>
            </a:xfrm>
            <a:custGeom>
              <a:avLst/>
              <a:gdLst>
                <a:gd name="T0" fmla="*/ 0 w 18"/>
                <a:gd name="T1" fmla="*/ 8 h 37"/>
                <a:gd name="T2" fmla="*/ 0 w 18"/>
                <a:gd name="T3" fmla="*/ 8 h 37"/>
                <a:gd name="T4" fmla="*/ 0 w 18"/>
                <a:gd name="T5" fmla="*/ 8 h 37"/>
                <a:gd name="T6" fmla="*/ 0 w 18"/>
                <a:gd name="T7" fmla="*/ 4 h 37"/>
                <a:gd name="T8" fmla="*/ 4 w 18"/>
                <a:gd name="T9" fmla="*/ 4 h 37"/>
                <a:gd name="T10" fmla="*/ 4 w 18"/>
                <a:gd name="T11" fmla="*/ 8 h 37"/>
                <a:gd name="T12" fmla="*/ 4 w 18"/>
                <a:gd name="T13" fmla="*/ 8 h 37"/>
                <a:gd name="T14" fmla="*/ 4 w 18"/>
                <a:gd name="T15" fmla="*/ 8 h 37"/>
                <a:gd name="T16" fmla="*/ 7 w 18"/>
                <a:gd name="T17" fmla="*/ 8 h 37"/>
                <a:gd name="T18" fmla="*/ 7 w 18"/>
                <a:gd name="T19" fmla="*/ 4 h 37"/>
                <a:gd name="T20" fmla="*/ 7 w 18"/>
                <a:gd name="T21" fmla="*/ 4 h 37"/>
                <a:gd name="T22" fmla="*/ 11 w 18"/>
                <a:gd name="T23" fmla="*/ 0 h 37"/>
                <a:gd name="T24" fmla="*/ 11 w 18"/>
                <a:gd name="T25" fmla="*/ 0 h 37"/>
                <a:gd name="T26" fmla="*/ 11 w 18"/>
                <a:gd name="T27" fmla="*/ 0 h 37"/>
                <a:gd name="T28" fmla="*/ 15 w 18"/>
                <a:gd name="T29" fmla="*/ 0 h 37"/>
                <a:gd name="T30" fmla="*/ 15 w 18"/>
                <a:gd name="T31" fmla="*/ 0 h 37"/>
                <a:gd name="T32" fmla="*/ 15 w 18"/>
                <a:gd name="T33" fmla="*/ 0 h 37"/>
                <a:gd name="T34" fmla="*/ 18 w 18"/>
                <a:gd name="T35" fmla="*/ 0 h 37"/>
                <a:gd name="T36" fmla="*/ 18 w 18"/>
                <a:gd name="T37" fmla="*/ 0 h 37"/>
                <a:gd name="T38" fmla="*/ 18 w 18"/>
                <a:gd name="T39" fmla="*/ 0 h 37"/>
                <a:gd name="T40" fmla="*/ 18 w 18"/>
                <a:gd name="T41" fmla="*/ 8 h 37"/>
                <a:gd name="T42" fmla="*/ 15 w 18"/>
                <a:gd name="T43" fmla="*/ 11 h 37"/>
                <a:gd name="T44" fmla="*/ 15 w 18"/>
                <a:gd name="T45" fmla="*/ 15 h 37"/>
                <a:gd name="T46" fmla="*/ 15 w 18"/>
                <a:gd name="T47" fmla="*/ 19 h 37"/>
                <a:gd name="T48" fmla="*/ 15 w 18"/>
                <a:gd name="T49" fmla="*/ 22 h 37"/>
                <a:gd name="T50" fmla="*/ 15 w 18"/>
                <a:gd name="T51" fmla="*/ 26 h 37"/>
                <a:gd name="T52" fmla="*/ 11 w 18"/>
                <a:gd name="T53" fmla="*/ 34 h 37"/>
                <a:gd name="T54" fmla="*/ 7 w 18"/>
                <a:gd name="T55" fmla="*/ 30 h 37"/>
                <a:gd name="T56" fmla="*/ 4 w 18"/>
                <a:gd name="T57" fmla="*/ 34 h 37"/>
                <a:gd name="T58" fmla="*/ 4 w 18"/>
                <a:gd name="T59" fmla="*/ 37 h 37"/>
                <a:gd name="T60" fmla="*/ 4 w 18"/>
                <a:gd name="T61" fmla="*/ 37 h 37"/>
                <a:gd name="T62" fmla="*/ 4 w 18"/>
                <a:gd name="T63" fmla="*/ 37 h 37"/>
                <a:gd name="T64" fmla="*/ 0 w 18"/>
                <a:gd name="T65" fmla="*/ 37 h 37"/>
                <a:gd name="T66" fmla="*/ 0 w 18"/>
                <a:gd name="T67" fmla="*/ 37 h 37"/>
                <a:gd name="T68" fmla="*/ 0 w 18"/>
                <a:gd name="T69" fmla="*/ 8 h 37"/>
                <a:gd name="T70" fmla="*/ 0 w 18"/>
                <a:gd name="T71"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 h="37">
                  <a:moveTo>
                    <a:pt x="0" y="8"/>
                  </a:moveTo>
                  <a:lnTo>
                    <a:pt x="0" y="8"/>
                  </a:lnTo>
                  <a:lnTo>
                    <a:pt x="0" y="8"/>
                  </a:lnTo>
                  <a:lnTo>
                    <a:pt x="0" y="4"/>
                  </a:lnTo>
                  <a:lnTo>
                    <a:pt x="4" y="4"/>
                  </a:lnTo>
                  <a:lnTo>
                    <a:pt x="4" y="8"/>
                  </a:lnTo>
                  <a:lnTo>
                    <a:pt x="4" y="8"/>
                  </a:lnTo>
                  <a:lnTo>
                    <a:pt x="4" y="8"/>
                  </a:lnTo>
                  <a:lnTo>
                    <a:pt x="7" y="8"/>
                  </a:lnTo>
                  <a:lnTo>
                    <a:pt x="7" y="4"/>
                  </a:lnTo>
                  <a:lnTo>
                    <a:pt x="7" y="4"/>
                  </a:lnTo>
                  <a:lnTo>
                    <a:pt x="11" y="0"/>
                  </a:lnTo>
                  <a:lnTo>
                    <a:pt x="11" y="0"/>
                  </a:lnTo>
                  <a:lnTo>
                    <a:pt x="11" y="0"/>
                  </a:lnTo>
                  <a:lnTo>
                    <a:pt x="15" y="0"/>
                  </a:lnTo>
                  <a:lnTo>
                    <a:pt x="15" y="0"/>
                  </a:lnTo>
                  <a:lnTo>
                    <a:pt x="15" y="0"/>
                  </a:lnTo>
                  <a:lnTo>
                    <a:pt x="18" y="0"/>
                  </a:lnTo>
                  <a:lnTo>
                    <a:pt x="18" y="0"/>
                  </a:lnTo>
                  <a:lnTo>
                    <a:pt x="18" y="0"/>
                  </a:lnTo>
                  <a:lnTo>
                    <a:pt x="18" y="8"/>
                  </a:lnTo>
                  <a:lnTo>
                    <a:pt x="15" y="11"/>
                  </a:lnTo>
                  <a:lnTo>
                    <a:pt x="15" y="15"/>
                  </a:lnTo>
                  <a:lnTo>
                    <a:pt x="15" y="19"/>
                  </a:lnTo>
                  <a:lnTo>
                    <a:pt x="15" y="22"/>
                  </a:lnTo>
                  <a:lnTo>
                    <a:pt x="15" y="26"/>
                  </a:lnTo>
                  <a:lnTo>
                    <a:pt x="11" y="34"/>
                  </a:lnTo>
                  <a:lnTo>
                    <a:pt x="7" y="30"/>
                  </a:lnTo>
                  <a:lnTo>
                    <a:pt x="4" y="34"/>
                  </a:lnTo>
                  <a:lnTo>
                    <a:pt x="4" y="37"/>
                  </a:lnTo>
                  <a:lnTo>
                    <a:pt x="4" y="37"/>
                  </a:lnTo>
                  <a:lnTo>
                    <a:pt x="4" y="37"/>
                  </a:lnTo>
                  <a:lnTo>
                    <a:pt x="0" y="37"/>
                  </a:lnTo>
                  <a:lnTo>
                    <a:pt x="0" y="37"/>
                  </a:lnTo>
                  <a:lnTo>
                    <a:pt x="0" y="8"/>
                  </a:lnTo>
                  <a:lnTo>
                    <a:pt x="0"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1" name="Freeform 175">
              <a:extLst>
                <a:ext uri="{FF2B5EF4-FFF2-40B4-BE49-F238E27FC236}">
                  <a16:creationId xmlns:a16="http://schemas.microsoft.com/office/drawing/2014/main" id="{A4FBE890-B12B-4203-90A4-EC9AD3702231}"/>
                </a:ext>
              </a:extLst>
            </p:cNvPr>
            <p:cNvSpPr>
              <a:spLocks/>
            </p:cNvSpPr>
            <p:nvPr/>
          </p:nvSpPr>
          <p:spPr bwMode="auto">
            <a:xfrm>
              <a:off x="2368222" y="2828579"/>
              <a:ext cx="86205" cy="81058"/>
            </a:xfrm>
            <a:custGeom>
              <a:avLst/>
              <a:gdLst>
                <a:gd name="T0" fmla="*/ 33 w 67"/>
                <a:gd name="T1" fmla="*/ 63 h 63"/>
                <a:gd name="T2" fmla="*/ 33 w 67"/>
                <a:gd name="T3" fmla="*/ 63 h 63"/>
                <a:gd name="T4" fmla="*/ 33 w 67"/>
                <a:gd name="T5" fmla="*/ 63 h 63"/>
                <a:gd name="T6" fmla="*/ 37 w 67"/>
                <a:gd name="T7" fmla="*/ 59 h 63"/>
                <a:gd name="T8" fmla="*/ 41 w 67"/>
                <a:gd name="T9" fmla="*/ 59 h 63"/>
                <a:gd name="T10" fmla="*/ 45 w 67"/>
                <a:gd name="T11" fmla="*/ 55 h 63"/>
                <a:gd name="T12" fmla="*/ 45 w 67"/>
                <a:gd name="T13" fmla="*/ 55 h 63"/>
                <a:gd name="T14" fmla="*/ 48 w 67"/>
                <a:gd name="T15" fmla="*/ 52 h 63"/>
                <a:gd name="T16" fmla="*/ 52 w 67"/>
                <a:gd name="T17" fmla="*/ 48 h 63"/>
                <a:gd name="T18" fmla="*/ 48 w 67"/>
                <a:gd name="T19" fmla="*/ 44 h 63"/>
                <a:gd name="T20" fmla="*/ 52 w 67"/>
                <a:gd name="T21" fmla="*/ 44 h 63"/>
                <a:gd name="T22" fmla="*/ 56 w 67"/>
                <a:gd name="T23" fmla="*/ 40 h 63"/>
                <a:gd name="T24" fmla="*/ 59 w 67"/>
                <a:gd name="T25" fmla="*/ 40 h 63"/>
                <a:gd name="T26" fmla="*/ 63 w 67"/>
                <a:gd name="T27" fmla="*/ 37 h 63"/>
                <a:gd name="T28" fmla="*/ 63 w 67"/>
                <a:gd name="T29" fmla="*/ 33 h 63"/>
                <a:gd name="T30" fmla="*/ 67 w 67"/>
                <a:gd name="T31" fmla="*/ 33 h 63"/>
                <a:gd name="T32" fmla="*/ 67 w 67"/>
                <a:gd name="T33" fmla="*/ 33 h 63"/>
                <a:gd name="T34" fmla="*/ 67 w 67"/>
                <a:gd name="T35" fmla="*/ 29 h 63"/>
                <a:gd name="T36" fmla="*/ 63 w 67"/>
                <a:gd name="T37" fmla="*/ 29 h 63"/>
                <a:gd name="T38" fmla="*/ 63 w 67"/>
                <a:gd name="T39" fmla="*/ 33 h 63"/>
                <a:gd name="T40" fmla="*/ 59 w 67"/>
                <a:gd name="T41" fmla="*/ 29 h 63"/>
                <a:gd name="T42" fmla="*/ 56 w 67"/>
                <a:gd name="T43" fmla="*/ 29 h 63"/>
                <a:gd name="T44" fmla="*/ 56 w 67"/>
                <a:gd name="T45" fmla="*/ 29 h 63"/>
                <a:gd name="T46" fmla="*/ 56 w 67"/>
                <a:gd name="T47" fmla="*/ 29 h 63"/>
                <a:gd name="T48" fmla="*/ 52 w 67"/>
                <a:gd name="T49" fmla="*/ 29 h 63"/>
                <a:gd name="T50" fmla="*/ 52 w 67"/>
                <a:gd name="T51" fmla="*/ 29 h 63"/>
                <a:gd name="T52" fmla="*/ 52 w 67"/>
                <a:gd name="T53" fmla="*/ 0 h 63"/>
                <a:gd name="T54" fmla="*/ 52 w 67"/>
                <a:gd name="T55" fmla="*/ 0 h 63"/>
                <a:gd name="T56" fmla="*/ 22 w 67"/>
                <a:gd name="T57" fmla="*/ 0 h 63"/>
                <a:gd name="T58" fmla="*/ 22 w 67"/>
                <a:gd name="T59" fmla="*/ 7 h 63"/>
                <a:gd name="T60" fmla="*/ 15 w 67"/>
                <a:gd name="T61" fmla="*/ 7 h 63"/>
                <a:gd name="T62" fmla="*/ 19 w 67"/>
                <a:gd name="T63" fmla="*/ 11 h 63"/>
                <a:gd name="T64" fmla="*/ 19 w 67"/>
                <a:gd name="T65" fmla="*/ 11 h 63"/>
                <a:gd name="T66" fmla="*/ 22 w 67"/>
                <a:gd name="T67" fmla="*/ 14 h 63"/>
                <a:gd name="T68" fmla="*/ 22 w 67"/>
                <a:gd name="T69" fmla="*/ 14 h 63"/>
                <a:gd name="T70" fmla="*/ 26 w 67"/>
                <a:gd name="T71" fmla="*/ 14 h 63"/>
                <a:gd name="T72" fmla="*/ 26 w 67"/>
                <a:gd name="T73" fmla="*/ 18 h 63"/>
                <a:gd name="T74" fmla="*/ 26 w 67"/>
                <a:gd name="T75" fmla="*/ 22 h 63"/>
                <a:gd name="T76" fmla="*/ 30 w 67"/>
                <a:gd name="T77" fmla="*/ 22 h 63"/>
                <a:gd name="T78" fmla="*/ 30 w 67"/>
                <a:gd name="T79" fmla="*/ 22 h 63"/>
                <a:gd name="T80" fmla="*/ 33 w 67"/>
                <a:gd name="T81" fmla="*/ 22 h 63"/>
                <a:gd name="T82" fmla="*/ 33 w 67"/>
                <a:gd name="T83" fmla="*/ 26 h 63"/>
                <a:gd name="T84" fmla="*/ 30 w 67"/>
                <a:gd name="T85" fmla="*/ 26 h 63"/>
                <a:gd name="T86" fmla="*/ 11 w 67"/>
                <a:gd name="T87" fmla="*/ 26 h 63"/>
                <a:gd name="T88" fmla="*/ 0 w 67"/>
                <a:gd name="T89" fmla="*/ 40 h 63"/>
                <a:gd name="T90" fmla="*/ 0 w 67"/>
                <a:gd name="T91" fmla="*/ 44 h 63"/>
                <a:gd name="T92" fmla="*/ 0 w 67"/>
                <a:gd name="T93" fmla="*/ 44 h 63"/>
                <a:gd name="T94" fmla="*/ 0 w 67"/>
                <a:gd name="T95" fmla="*/ 44 h 63"/>
                <a:gd name="T96" fmla="*/ 0 w 67"/>
                <a:gd name="T97" fmla="*/ 48 h 63"/>
                <a:gd name="T98" fmla="*/ 4 w 67"/>
                <a:gd name="T99" fmla="*/ 48 h 63"/>
                <a:gd name="T100" fmla="*/ 0 w 67"/>
                <a:gd name="T101" fmla="*/ 48 h 63"/>
                <a:gd name="T102" fmla="*/ 0 w 67"/>
                <a:gd name="T103" fmla="*/ 48 h 63"/>
                <a:gd name="T104" fmla="*/ 0 w 67"/>
                <a:gd name="T105" fmla="*/ 52 h 63"/>
                <a:gd name="T106" fmla="*/ 0 w 67"/>
                <a:gd name="T107" fmla="*/ 52 h 63"/>
                <a:gd name="T108" fmla="*/ 0 w 67"/>
                <a:gd name="T109" fmla="*/ 55 h 63"/>
                <a:gd name="T110" fmla="*/ 4 w 67"/>
                <a:gd name="T111" fmla="*/ 55 h 63"/>
                <a:gd name="T112" fmla="*/ 8 w 67"/>
                <a:gd name="T113" fmla="*/ 55 h 63"/>
                <a:gd name="T114" fmla="*/ 8 w 67"/>
                <a:gd name="T115" fmla="*/ 59 h 63"/>
                <a:gd name="T116" fmla="*/ 19 w 67"/>
                <a:gd name="T117" fmla="*/ 63 h 63"/>
                <a:gd name="T118" fmla="*/ 22 w 67"/>
                <a:gd name="T119" fmla="*/ 63 h 63"/>
                <a:gd name="T120" fmla="*/ 26 w 67"/>
                <a:gd name="T121" fmla="*/ 63 h 63"/>
                <a:gd name="T122" fmla="*/ 33 w 67"/>
                <a:gd name="T1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 h="63">
                  <a:moveTo>
                    <a:pt x="33" y="63"/>
                  </a:moveTo>
                  <a:lnTo>
                    <a:pt x="33" y="63"/>
                  </a:lnTo>
                  <a:lnTo>
                    <a:pt x="33" y="63"/>
                  </a:lnTo>
                  <a:lnTo>
                    <a:pt x="37" y="59"/>
                  </a:lnTo>
                  <a:lnTo>
                    <a:pt x="41" y="59"/>
                  </a:lnTo>
                  <a:lnTo>
                    <a:pt x="45" y="55"/>
                  </a:lnTo>
                  <a:lnTo>
                    <a:pt x="45" y="55"/>
                  </a:lnTo>
                  <a:lnTo>
                    <a:pt x="48" y="52"/>
                  </a:lnTo>
                  <a:lnTo>
                    <a:pt x="52" y="48"/>
                  </a:lnTo>
                  <a:lnTo>
                    <a:pt x="48" y="44"/>
                  </a:lnTo>
                  <a:lnTo>
                    <a:pt x="52" y="44"/>
                  </a:lnTo>
                  <a:lnTo>
                    <a:pt x="56" y="40"/>
                  </a:lnTo>
                  <a:lnTo>
                    <a:pt x="59" y="40"/>
                  </a:lnTo>
                  <a:lnTo>
                    <a:pt x="63" y="37"/>
                  </a:lnTo>
                  <a:lnTo>
                    <a:pt x="63" y="33"/>
                  </a:lnTo>
                  <a:lnTo>
                    <a:pt x="67" y="33"/>
                  </a:lnTo>
                  <a:lnTo>
                    <a:pt x="67" y="33"/>
                  </a:lnTo>
                  <a:lnTo>
                    <a:pt x="67" y="29"/>
                  </a:lnTo>
                  <a:lnTo>
                    <a:pt x="63" y="29"/>
                  </a:lnTo>
                  <a:lnTo>
                    <a:pt x="63" y="33"/>
                  </a:lnTo>
                  <a:lnTo>
                    <a:pt x="59" y="29"/>
                  </a:lnTo>
                  <a:lnTo>
                    <a:pt x="56" y="29"/>
                  </a:lnTo>
                  <a:lnTo>
                    <a:pt x="56" y="29"/>
                  </a:lnTo>
                  <a:lnTo>
                    <a:pt x="56" y="29"/>
                  </a:lnTo>
                  <a:lnTo>
                    <a:pt x="52" y="29"/>
                  </a:lnTo>
                  <a:lnTo>
                    <a:pt x="52" y="29"/>
                  </a:lnTo>
                  <a:lnTo>
                    <a:pt x="52" y="0"/>
                  </a:lnTo>
                  <a:lnTo>
                    <a:pt x="52" y="0"/>
                  </a:lnTo>
                  <a:lnTo>
                    <a:pt x="22" y="0"/>
                  </a:lnTo>
                  <a:lnTo>
                    <a:pt x="22" y="7"/>
                  </a:lnTo>
                  <a:lnTo>
                    <a:pt x="15" y="7"/>
                  </a:lnTo>
                  <a:lnTo>
                    <a:pt x="19" y="11"/>
                  </a:lnTo>
                  <a:lnTo>
                    <a:pt x="19" y="11"/>
                  </a:lnTo>
                  <a:lnTo>
                    <a:pt x="22" y="14"/>
                  </a:lnTo>
                  <a:lnTo>
                    <a:pt x="22" y="14"/>
                  </a:lnTo>
                  <a:lnTo>
                    <a:pt x="26" y="14"/>
                  </a:lnTo>
                  <a:lnTo>
                    <a:pt x="26" y="18"/>
                  </a:lnTo>
                  <a:lnTo>
                    <a:pt x="26" y="22"/>
                  </a:lnTo>
                  <a:lnTo>
                    <a:pt x="30" y="22"/>
                  </a:lnTo>
                  <a:lnTo>
                    <a:pt x="30" y="22"/>
                  </a:lnTo>
                  <a:lnTo>
                    <a:pt x="33" y="22"/>
                  </a:lnTo>
                  <a:lnTo>
                    <a:pt x="33" y="26"/>
                  </a:lnTo>
                  <a:lnTo>
                    <a:pt x="30" y="26"/>
                  </a:lnTo>
                  <a:lnTo>
                    <a:pt x="11" y="26"/>
                  </a:lnTo>
                  <a:lnTo>
                    <a:pt x="0" y="40"/>
                  </a:lnTo>
                  <a:lnTo>
                    <a:pt x="0" y="44"/>
                  </a:lnTo>
                  <a:lnTo>
                    <a:pt x="0" y="44"/>
                  </a:lnTo>
                  <a:lnTo>
                    <a:pt x="0" y="44"/>
                  </a:lnTo>
                  <a:lnTo>
                    <a:pt x="0" y="48"/>
                  </a:lnTo>
                  <a:lnTo>
                    <a:pt x="4" y="48"/>
                  </a:lnTo>
                  <a:lnTo>
                    <a:pt x="0" y="48"/>
                  </a:lnTo>
                  <a:lnTo>
                    <a:pt x="0" y="48"/>
                  </a:lnTo>
                  <a:lnTo>
                    <a:pt x="0" y="52"/>
                  </a:lnTo>
                  <a:lnTo>
                    <a:pt x="0" y="52"/>
                  </a:lnTo>
                  <a:lnTo>
                    <a:pt x="0" y="55"/>
                  </a:lnTo>
                  <a:lnTo>
                    <a:pt x="4" y="55"/>
                  </a:lnTo>
                  <a:lnTo>
                    <a:pt x="8" y="55"/>
                  </a:lnTo>
                  <a:lnTo>
                    <a:pt x="8" y="59"/>
                  </a:lnTo>
                  <a:lnTo>
                    <a:pt x="19" y="63"/>
                  </a:lnTo>
                  <a:lnTo>
                    <a:pt x="22" y="63"/>
                  </a:lnTo>
                  <a:lnTo>
                    <a:pt x="26" y="63"/>
                  </a:lnTo>
                  <a:lnTo>
                    <a:pt x="33" y="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2" name="Freeform 176">
              <a:extLst>
                <a:ext uri="{FF2B5EF4-FFF2-40B4-BE49-F238E27FC236}">
                  <a16:creationId xmlns:a16="http://schemas.microsoft.com/office/drawing/2014/main" id="{0E0C63A5-63FE-4EA0-9F74-48D1C051007A}"/>
                </a:ext>
              </a:extLst>
            </p:cNvPr>
            <p:cNvSpPr>
              <a:spLocks noEditPoints="1"/>
            </p:cNvSpPr>
            <p:nvPr/>
          </p:nvSpPr>
          <p:spPr bwMode="auto">
            <a:xfrm>
              <a:off x="1892168" y="2488908"/>
              <a:ext cx="604717" cy="406575"/>
            </a:xfrm>
            <a:custGeom>
              <a:avLst/>
              <a:gdLst>
                <a:gd name="T0" fmla="*/ 174 w 470"/>
                <a:gd name="T1" fmla="*/ 30 h 316"/>
                <a:gd name="T2" fmla="*/ 189 w 470"/>
                <a:gd name="T3" fmla="*/ 41 h 316"/>
                <a:gd name="T4" fmla="*/ 196 w 470"/>
                <a:gd name="T5" fmla="*/ 60 h 316"/>
                <a:gd name="T6" fmla="*/ 207 w 470"/>
                <a:gd name="T7" fmla="*/ 71 h 316"/>
                <a:gd name="T8" fmla="*/ 222 w 470"/>
                <a:gd name="T9" fmla="*/ 67 h 316"/>
                <a:gd name="T10" fmla="*/ 244 w 470"/>
                <a:gd name="T11" fmla="*/ 60 h 316"/>
                <a:gd name="T12" fmla="*/ 259 w 470"/>
                <a:gd name="T13" fmla="*/ 78 h 316"/>
                <a:gd name="T14" fmla="*/ 274 w 470"/>
                <a:gd name="T15" fmla="*/ 104 h 316"/>
                <a:gd name="T16" fmla="*/ 292 w 470"/>
                <a:gd name="T17" fmla="*/ 126 h 316"/>
                <a:gd name="T18" fmla="*/ 303 w 470"/>
                <a:gd name="T19" fmla="*/ 134 h 316"/>
                <a:gd name="T20" fmla="*/ 296 w 470"/>
                <a:gd name="T21" fmla="*/ 149 h 316"/>
                <a:gd name="T22" fmla="*/ 289 w 470"/>
                <a:gd name="T23" fmla="*/ 186 h 316"/>
                <a:gd name="T24" fmla="*/ 292 w 470"/>
                <a:gd name="T25" fmla="*/ 212 h 316"/>
                <a:gd name="T26" fmla="*/ 318 w 470"/>
                <a:gd name="T27" fmla="*/ 249 h 316"/>
                <a:gd name="T28" fmla="*/ 355 w 470"/>
                <a:gd name="T29" fmla="*/ 252 h 316"/>
                <a:gd name="T30" fmla="*/ 385 w 470"/>
                <a:gd name="T31" fmla="*/ 256 h 316"/>
                <a:gd name="T32" fmla="*/ 400 w 470"/>
                <a:gd name="T33" fmla="*/ 234 h 316"/>
                <a:gd name="T34" fmla="*/ 440 w 470"/>
                <a:gd name="T35" fmla="*/ 204 h 316"/>
                <a:gd name="T36" fmla="*/ 463 w 470"/>
                <a:gd name="T37" fmla="*/ 219 h 316"/>
                <a:gd name="T38" fmla="*/ 452 w 470"/>
                <a:gd name="T39" fmla="*/ 241 h 316"/>
                <a:gd name="T40" fmla="*/ 444 w 470"/>
                <a:gd name="T41" fmla="*/ 249 h 316"/>
                <a:gd name="T42" fmla="*/ 426 w 470"/>
                <a:gd name="T43" fmla="*/ 264 h 316"/>
                <a:gd name="T44" fmla="*/ 389 w 470"/>
                <a:gd name="T45" fmla="*/ 275 h 316"/>
                <a:gd name="T46" fmla="*/ 381 w 470"/>
                <a:gd name="T47" fmla="*/ 290 h 316"/>
                <a:gd name="T48" fmla="*/ 366 w 470"/>
                <a:gd name="T49" fmla="*/ 312 h 316"/>
                <a:gd name="T50" fmla="*/ 333 w 470"/>
                <a:gd name="T51" fmla="*/ 290 h 316"/>
                <a:gd name="T52" fmla="*/ 333 w 470"/>
                <a:gd name="T53" fmla="*/ 290 h 316"/>
                <a:gd name="T54" fmla="*/ 329 w 470"/>
                <a:gd name="T55" fmla="*/ 290 h 316"/>
                <a:gd name="T56" fmla="*/ 274 w 470"/>
                <a:gd name="T57" fmla="*/ 290 h 316"/>
                <a:gd name="T58" fmla="*/ 237 w 470"/>
                <a:gd name="T59" fmla="*/ 275 h 316"/>
                <a:gd name="T60" fmla="*/ 196 w 470"/>
                <a:gd name="T61" fmla="*/ 256 h 316"/>
                <a:gd name="T62" fmla="*/ 170 w 470"/>
                <a:gd name="T63" fmla="*/ 241 h 316"/>
                <a:gd name="T64" fmla="*/ 163 w 470"/>
                <a:gd name="T65" fmla="*/ 219 h 316"/>
                <a:gd name="T66" fmla="*/ 159 w 470"/>
                <a:gd name="T67" fmla="*/ 189 h 316"/>
                <a:gd name="T68" fmla="*/ 126 w 470"/>
                <a:gd name="T69" fmla="*/ 149 h 316"/>
                <a:gd name="T70" fmla="*/ 107 w 470"/>
                <a:gd name="T71" fmla="*/ 130 h 316"/>
                <a:gd name="T72" fmla="*/ 111 w 470"/>
                <a:gd name="T73" fmla="*/ 115 h 316"/>
                <a:gd name="T74" fmla="*/ 92 w 470"/>
                <a:gd name="T75" fmla="*/ 93 h 316"/>
                <a:gd name="T76" fmla="*/ 74 w 470"/>
                <a:gd name="T77" fmla="*/ 78 h 316"/>
                <a:gd name="T78" fmla="*/ 63 w 470"/>
                <a:gd name="T79" fmla="*/ 52 h 316"/>
                <a:gd name="T80" fmla="*/ 52 w 470"/>
                <a:gd name="T81" fmla="*/ 26 h 316"/>
                <a:gd name="T82" fmla="*/ 33 w 470"/>
                <a:gd name="T83" fmla="*/ 30 h 316"/>
                <a:gd name="T84" fmla="*/ 44 w 470"/>
                <a:gd name="T85" fmla="*/ 67 h 316"/>
                <a:gd name="T86" fmla="*/ 63 w 470"/>
                <a:gd name="T87" fmla="*/ 93 h 316"/>
                <a:gd name="T88" fmla="*/ 70 w 470"/>
                <a:gd name="T89" fmla="*/ 108 h 316"/>
                <a:gd name="T90" fmla="*/ 81 w 470"/>
                <a:gd name="T91" fmla="*/ 137 h 316"/>
                <a:gd name="T92" fmla="*/ 89 w 470"/>
                <a:gd name="T93" fmla="*/ 152 h 316"/>
                <a:gd name="T94" fmla="*/ 92 w 470"/>
                <a:gd name="T95" fmla="*/ 178 h 316"/>
                <a:gd name="T96" fmla="*/ 70 w 470"/>
                <a:gd name="T97" fmla="*/ 152 h 316"/>
                <a:gd name="T98" fmla="*/ 59 w 470"/>
                <a:gd name="T99" fmla="*/ 119 h 316"/>
                <a:gd name="T100" fmla="*/ 41 w 470"/>
                <a:gd name="T101" fmla="*/ 104 h 316"/>
                <a:gd name="T102" fmla="*/ 26 w 470"/>
                <a:gd name="T103" fmla="*/ 89 h 316"/>
                <a:gd name="T104" fmla="*/ 37 w 470"/>
                <a:gd name="T105" fmla="*/ 82 h 316"/>
                <a:gd name="T106" fmla="*/ 15 w 470"/>
                <a:gd name="T107" fmla="*/ 56 h 316"/>
                <a:gd name="T108" fmla="*/ 11 w 470"/>
                <a:gd name="T109" fmla="*/ 26 h 316"/>
                <a:gd name="T110" fmla="*/ 85 w 470"/>
                <a:gd name="T111" fmla="*/ 141 h 316"/>
                <a:gd name="T112" fmla="*/ 89 w 470"/>
                <a:gd name="T113" fmla="*/ 149 h 316"/>
                <a:gd name="T114" fmla="*/ 296 w 470"/>
                <a:gd name="T115" fmla="*/ 14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0" h="316">
                  <a:moveTo>
                    <a:pt x="0" y="0"/>
                  </a:moveTo>
                  <a:lnTo>
                    <a:pt x="37" y="0"/>
                  </a:lnTo>
                  <a:lnTo>
                    <a:pt x="41" y="0"/>
                  </a:lnTo>
                  <a:lnTo>
                    <a:pt x="37" y="4"/>
                  </a:lnTo>
                  <a:lnTo>
                    <a:pt x="96" y="26"/>
                  </a:lnTo>
                  <a:lnTo>
                    <a:pt x="141" y="26"/>
                  </a:lnTo>
                  <a:lnTo>
                    <a:pt x="141" y="22"/>
                  </a:lnTo>
                  <a:lnTo>
                    <a:pt x="166" y="22"/>
                  </a:lnTo>
                  <a:lnTo>
                    <a:pt x="170" y="22"/>
                  </a:lnTo>
                  <a:lnTo>
                    <a:pt x="174" y="26"/>
                  </a:lnTo>
                  <a:lnTo>
                    <a:pt x="174" y="30"/>
                  </a:lnTo>
                  <a:lnTo>
                    <a:pt x="178" y="30"/>
                  </a:lnTo>
                  <a:lnTo>
                    <a:pt x="178" y="30"/>
                  </a:lnTo>
                  <a:lnTo>
                    <a:pt x="178" y="34"/>
                  </a:lnTo>
                  <a:lnTo>
                    <a:pt x="178" y="34"/>
                  </a:lnTo>
                  <a:lnTo>
                    <a:pt x="181" y="34"/>
                  </a:lnTo>
                  <a:lnTo>
                    <a:pt x="185" y="37"/>
                  </a:lnTo>
                  <a:lnTo>
                    <a:pt x="185" y="37"/>
                  </a:lnTo>
                  <a:lnTo>
                    <a:pt x="181" y="37"/>
                  </a:lnTo>
                  <a:lnTo>
                    <a:pt x="185" y="41"/>
                  </a:lnTo>
                  <a:lnTo>
                    <a:pt x="185" y="41"/>
                  </a:lnTo>
                  <a:lnTo>
                    <a:pt x="189" y="41"/>
                  </a:lnTo>
                  <a:lnTo>
                    <a:pt x="189" y="45"/>
                  </a:lnTo>
                  <a:lnTo>
                    <a:pt x="189" y="48"/>
                  </a:lnTo>
                  <a:lnTo>
                    <a:pt x="192" y="48"/>
                  </a:lnTo>
                  <a:lnTo>
                    <a:pt x="192" y="48"/>
                  </a:lnTo>
                  <a:lnTo>
                    <a:pt x="192" y="48"/>
                  </a:lnTo>
                  <a:lnTo>
                    <a:pt x="192" y="52"/>
                  </a:lnTo>
                  <a:lnTo>
                    <a:pt x="192" y="52"/>
                  </a:lnTo>
                  <a:lnTo>
                    <a:pt x="189" y="52"/>
                  </a:lnTo>
                  <a:lnTo>
                    <a:pt x="189" y="56"/>
                  </a:lnTo>
                  <a:lnTo>
                    <a:pt x="192" y="60"/>
                  </a:lnTo>
                  <a:lnTo>
                    <a:pt x="196" y="60"/>
                  </a:lnTo>
                  <a:lnTo>
                    <a:pt x="196" y="63"/>
                  </a:lnTo>
                  <a:lnTo>
                    <a:pt x="196" y="63"/>
                  </a:lnTo>
                  <a:lnTo>
                    <a:pt x="196" y="63"/>
                  </a:lnTo>
                  <a:lnTo>
                    <a:pt x="200" y="63"/>
                  </a:lnTo>
                  <a:lnTo>
                    <a:pt x="200" y="63"/>
                  </a:lnTo>
                  <a:lnTo>
                    <a:pt x="200" y="63"/>
                  </a:lnTo>
                  <a:lnTo>
                    <a:pt x="200" y="67"/>
                  </a:lnTo>
                  <a:lnTo>
                    <a:pt x="203" y="67"/>
                  </a:lnTo>
                  <a:lnTo>
                    <a:pt x="203" y="67"/>
                  </a:lnTo>
                  <a:lnTo>
                    <a:pt x="203" y="67"/>
                  </a:lnTo>
                  <a:lnTo>
                    <a:pt x="207" y="71"/>
                  </a:lnTo>
                  <a:lnTo>
                    <a:pt x="207" y="71"/>
                  </a:lnTo>
                  <a:lnTo>
                    <a:pt x="211" y="71"/>
                  </a:lnTo>
                  <a:lnTo>
                    <a:pt x="215" y="74"/>
                  </a:lnTo>
                  <a:lnTo>
                    <a:pt x="215" y="74"/>
                  </a:lnTo>
                  <a:lnTo>
                    <a:pt x="218" y="74"/>
                  </a:lnTo>
                  <a:lnTo>
                    <a:pt x="218" y="74"/>
                  </a:lnTo>
                  <a:lnTo>
                    <a:pt x="218" y="71"/>
                  </a:lnTo>
                  <a:lnTo>
                    <a:pt x="222" y="71"/>
                  </a:lnTo>
                  <a:lnTo>
                    <a:pt x="222" y="71"/>
                  </a:lnTo>
                  <a:lnTo>
                    <a:pt x="222" y="71"/>
                  </a:lnTo>
                  <a:lnTo>
                    <a:pt x="222" y="67"/>
                  </a:lnTo>
                  <a:lnTo>
                    <a:pt x="226" y="67"/>
                  </a:lnTo>
                  <a:lnTo>
                    <a:pt x="226" y="63"/>
                  </a:lnTo>
                  <a:lnTo>
                    <a:pt x="229" y="60"/>
                  </a:lnTo>
                  <a:lnTo>
                    <a:pt x="229" y="60"/>
                  </a:lnTo>
                  <a:lnTo>
                    <a:pt x="233" y="60"/>
                  </a:lnTo>
                  <a:lnTo>
                    <a:pt x="233" y="60"/>
                  </a:lnTo>
                  <a:lnTo>
                    <a:pt x="233" y="60"/>
                  </a:lnTo>
                  <a:lnTo>
                    <a:pt x="233" y="60"/>
                  </a:lnTo>
                  <a:lnTo>
                    <a:pt x="237" y="60"/>
                  </a:lnTo>
                  <a:lnTo>
                    <a:pt x="241" y="60"/>
                  </a:lnTo>
                  <a:lnTo>
                    <a:pt x="244" y="60"/>
                  </a:lnTo>
                  <a:lnTo>
                    <a:pt x="244" y="60"/>
                  </a:lnTo>
                  <a:lnTo>
                    <a:pt x="244" y="60"/>
                  </a:lnTo>
                  <a:lnTo>
                    <a:pt x="248" y="60"/>
                  </a:lnTo>
                  <a:lnTo>
                    <a:pt x="248" y="63"/>
                  </a:lnTo>
                  <a:lnTo>
                    <a:pt x="252" y="63"/>
                  </a:lnTo>
                  <a:lnTo>
                    <a:pt x="255" y="67"/>
                  </a:lnTo>
                  <a:lnTo>
                    <a:pt x="255" y="71"/>
                  </a:lnTo>
                  <a:lnTo>
                    <a:pt x="259" y="74"/>
                  </a:lnTo>
                  <a:lnTo>
                    <a:pt x="259" y="74"/>
                  </a:lnTo>
                  <a:lnTo>
                    <a:pt x="259" y="78"/>
                  </a:lnTo>
                  <a:lnTo>
                    <a:pt x="259" y="78"/>
                  </a:lnTo>
                  <a:lnTo>
                    <a:pt x="259" y="82"/>
                  </a:lnTo>
                  <a:lnTo>
                    <a:pt x="263" y="82"/>
                  </a:lnTo>
                  <a:lnTo>
                    <a:pt x="263" y="89"/>
                  </a:lnTo>
                  <a:lnTo>
                    <a:pt x="266" y="89"/>
                  </a:lnTo>
                  <a:lnTo>
                    <a:pt x="266" y="89"/>
                  </a:lnTo>
                  <a:lnTo>
                    <a:pt x="270" y="93"/>
                  </a:lnTo>
                  <a:lnTo>
                    <a:pt x="270" y="97"/>
                  </a:lnTo>
                  <a:lnTo>
                    <a:pt x="270" y="97"/>
                  </a:lnTo>
                  <a:lnTo>
                    <a:pt x="274" y="100"/>
                  </a:lnTo>
                  <a:lnTo>
                    <a:pt x="274" y="104"/>
                  </a:lnTo>
                  <a:lnTo>
                    <a:pt x="274" y="104"/>
                  </a:lnTo>
                  <a:lnTo>
                    <a:pt x="274" y="108"/>
                  </a:lnTo>
                  <a:lnTo>
                    <a:pt x="274" y="108"/>
                  </a:lnTo>
                  <a:lnTo>
                    <a:pt x="278" y="115"/>
                  </a:lnTo>
                  <a:lnTo>
                    <a:pt x="278" y="119"/>
                  </a:lnTo>
                  <a:lnTo>
                    <a:pt x="278" y="123"/>
                  </a:lnTo>
                  <a:lnTo>
                    <a:pt x="278" y="123"/>
                  </a:lnTo>
                  <a:lnTo>
                    <a:pt x="281" y="123"/>
                  </a:lnTo>
                  <a:lnTo>
                    <a:pt x="281" y="123"/>
                  </a:lnTo>
                  <a:lnTo>
                    <a:pt x="285" y="123"/>
                  </a:lnTo>
                  <a:lnTo>
                    <a:pt x="285" y="126"/>
                  </a:lnTo>
                  <a:lnTo>
                    <a:pt x="292" y="126"/>
                  </a:lnTo>
                  <a:lnTo>
                    <a:pt x="296" y="130"/>
                  </a:lnTo>
                  <a:lnTo>
                    <a:pt x="300" y="130"/>
                  </a:lnTo>
                  <a:lnTo>
                    <a:pt x="300" y="130"/>
                  </a:lnTo>
                  <a:lnTo>
                    <a:pt x="300" y="130"/>
                  </a:lnTo>
                  <a:lnTo>
                    <a:pt x="300" y="134"/>
                  </a:lnTo>
                  <a:lnTo>
                    <a:pt x="303" y="130"/>
                  </a:lnTo>
                  <a:lnTo>
                    <a:pt x="303" y="126"/>
                  </a:lnTo>
                  <a:lnTo>
                    <a:pt x="307" y="126"/>
                  </a:lnTo>
                  <a:lnTo>
                    <a:pt x="307" y="126"/>
                  </a:lnTo>
                  <a:lnTo>
                    <a:pt x="303" y="130"/>
                  </a:lnTo>
                  <a:lnTo>
                    <a:pt x="303" y="134"/>
                  </a:lnTo>
                  <a:lnTo>
                    <a:pt x="303" y="137"/>
                  </a:lnTo>
                  <a:lnTo>
                    <a:pt x="300" y="137"/>
                  </a:lnTo>
                  <a:lnTo>
                    <a:pt x="300" y="141"/>
                  </a:lnTo>
                  <a:lnTo>
                    <a:pt x="296" y="141"/>
                  </a:lnTo>
                  <a:lnTo>
                    <a:pt x="300" y="141"/>
                  </a:lnTo>
                  <a:lnTo>
                    <a:pt x="300" y="137"/>
                  </a:lnTo>
                  <a:lnTo>
                    <a:pt x="296" y="137"/>
                  </a:lnTo>
                  <a:lnTo>
                    <a:pt x="296" y="141"/>
                  </a:lnTo>
                  <a:lnTo>
                    <a:pt x="292" y="145"/>
                  </a:lnTo>
                  <a:lnTo>
                    <a:pt x="296" y="145"/>
                  </a:lnTo>
                  <a:lnTo>
                    <a:pt x="296" y="149"/>
                  </a:lnTo>
                  <a:lnTo>
                    <a:pt x="296" y="152"/>
                  </a:lnTo>
                  <a:lnTo>
                    <a:pt x="292" y="152"/>
                  </a:lnTo>
                  <a:lnTo>
                    <a:pt x="292" y="156"/>
                  </a:lnTo>
                  <a:lnTo>
                    <a:pt x="292" y="156"/>
                  </a:lnTo>
                  <a:lnTo>
                    <a:pt x="292" y="160"/>
                  </a:lnTo>
                  <a:lnTo>
                    <a:pt x="292" y="160"/>
                  </a:lnTo>
                  <a:lnTo>
                    <a:pt x="292" y="167"/>
                  </a:lnTo>
                  <a:lnTo>
                    <a:pt x="292" y="175"/>
                  </a:lnTo>
                  <a:lnTo>
                    <a:pt x="292" y="182"/>
                  </a:lnTo>
                  <a:lnTo>
                    <a:pt x="289" y="182"/>
                  </a:lnTo>
                  <a:lnTo>
                    <a:pt x="289" y="186"/>
                  </a:lnTo>
                  <a:lnTo>
                    <a:pt x="289" y="193"/>
                  </a:lnTo>
                  <a:lnTo>
                    <a:pt x="289" y="193"/>
                  </a:lnTo>
                  <a:lnTo>
                    <a:pt x="296" y="201"/>
                  </a:lnTo>
                  <a:lnTo>
                    <a:pt x="296" y="204"/>
                  </a:lnTo>
                  <a:lnTo>
                    <a:pt x="292" y="208"/>
                  </a:lnTo>
                  <a:lnTo>
                    <a:pt x="292" y="201"/>
                  </a:lnTo>
                  <a:lnTo>
                    <a:pt x="289" y="197"/>
                  </a:lnTo>
                  <a:lnTo>
                    <a:pt x="289" y="201"/>
                  </a:lnTo>
                  <a:lnTo>
                    <a:pt x="292" y="201"/>
                  </a:lnTo>
                  <a:lnTo>
                    <a:pt x="292" y="208"/>
                  </a:lnTo>
                  <a:lnTo>
                    <a:pt x="292" y="212"/>
                  </a:lnTo>
                  <a:lnTo>
                    <a:pt x="292" y="212"/>
                  </a:lnTo>
                  <a:lnTo>
                    <a:pt x="296" y="215"/>
                  </a:lnTo>
                  <a:lnTo>
                    <a:pt x="296" y="219"/>
                  </a:lnTo>
                  <a:lnTo>
                    <a:pt x="303" y="226"/>
                  </a:lnTo>
                  <a:lnTo>
                    <a:pt x="307" y="230"/>
                  </a:lnTo>
                  <a:lnTo>
                    <a:pt x="307" y="234"/>
                  </a:lnTo>
                  <a:lnTo>
                    <a:pt x="307" y="238"/>
                  </a:lnTo>
                  <a:lnTo>
                    <a:pt x="311" y="238"/>
                  </a:lnTo>
                  <a:lnTo>
                    <a:pt x="315" y="245"/>
                  </a:lnTo>
                  <a:lnTo>
                    <a:pt x="318" y="249"/>
                  </a:lnTo>
                  <a:lnTo>
                    <a:pt x="318" y="249"/>
                  </a:lnTo>
                  <a:lnTo>
                    <a:pt x="326" y="249"/>
                  </a:lnTo>
                  <a:lnTo>
                    <a:pt x="326" y="249"/>
                  </a:lnTo>
                  <a:lnTo>
                    <a:pt x="329" y="249"/>
                  </a:lnTo>
                  <a:lnTo>
                    <a:pt x="333" y="256"/>
                  </a:lnTo>
                  <a:lnTo>
                    <a:pt x="337" y="260"/>
                  </a:lnTo>
                  <a:lnTo>
                    <a:pt x="340" y="256"/>
                  </a:lnTo>
                  <a:lnTo>
                    <a:pt x="344" y="256"/>
                  </a:lnTo>
                  <a:lnTo>
                    <a:pt x="348" y="256"/>
                  </a:lnTo>
                  <a:lnTo>
                    <a:pt x="348" y="256"/>
                  </a:lnTo>
                  <a:lnTo>
                    <a:pt x="355" y="252"/>
                  </a:lnTo>
                  <a:lnTo>
                    <a:pt x="355" y="252"/>
                  </a:lnTo>
                  <a:lnTo>
                    <a:pt x="363" y="252"/>
                  </a:lnTo>
                  <a:lnTo>
                    <a:pt x="366" y="252"/>
                  </a:lnTo>
                  <a:lnTo>
                    <a:pt x="370" y="249"/>
                  </a:lnTo>
                  <a:lnTo>
                    <a:pt x="374" y="249"/>
                  </a:lnTo>
                  <a:lnTo>
                    <a:pt x="378" y="252"/>
                  </a:lnTo>
                  <a:lnTo>
                    <a:pt x="378" y="249"/>
                  </a:lnTo>
                  <a:lnTo>
                    <a:pt x="381" y="249"/>
                  </a:lnTo>
                  <a:lnTo>
                    <a:pt x="378" y="252"/>
                  </a:lnTo>
                  <a:lnTo>
                    <a:pt x="378" y="252"/>
                  </a:lnTo>
                  <a:lnTo>
                    <a:pt x="381" y="256"/>
                  </a:lnTo>
                  <a:lnTo>
                    <a:pt x="385" y="256"/>
                  </a:lnTo>
                  <a:lnTo>
                    <a:pt x="385" y="256"/>
                  </a:lnTo>
                  <a:lnTo>
                    <a:pt x="385" y="256"/>
                  </a:lnTo>
                  <a:lnTo>
                    <a:pt x="389" y="252"/>
                  </a:lnTo>
                  <a:lnTo>
                    <a:pt x="389" y="249"/>
                  </a:lnTo>
                  <a:lnTo>
                    <a:pt x="392" y="245"/>
                  </a:lnTo>
                  <a:lnTo>
                    <a:pt x="389" y="249"/>
                  </a:lnTo>
                  <a:lnTo>
                    <a:pt x="389" y="245"/>
                  </a:lnTo>
                  <a:lnTo>
                    <a:pt x="396" y="241"/>
                  </a:lnTo>
                  <a:lnTo>
                    <a:pt x="396" y="241"/>
                  </a:lnTo>
                  <a:lnTo>
                    <a:pt x="400" y="238"/>
                  </a:lnTo>
                  <a:lnTo>
                    <a:pt x="400" y="234"/>
                  </a:lnTo>
                  <a:lnTo>
                    <a:pt x="407" y="226"/>
                  </a:lnTo>
                  <a:lnTo>
                    <a:pt x="407" y="226"/>
                  </a:lnTo>
                  <a:lnTo>
                    <a:pt x="407" y="219"/>
                  </a:lnTo>
                  <a:lnTo>
                    <a:pt x="411" y="212"/>
                  </a:lnTo>
                  <a:lnTo>
                    <a:pt x="411" y="212"/>
                  </a:lnTo>
                  <a:lnTo>
                    <a:pt x="411" y="208"/>
                  </a:lnTo>
                  <a:lnTo>
                    <a:pt x="422" y="208"/>
                  </a:lnTo>
                  <a:lnTo>
                    <a:pt x="433" y="208"/>
                  </a:lnTo>
                  <a:lnTo>
                    <a:pt x="437" y="204"/>
                  </a:lnTo>
                  <a:lnTo>
                    <a:pt x="440" y="204"/>
                  </a:lnTo>
                  <a:lnTo>
                    <a:pt x="440" y="204"/>
                  </a:lnTo>
                  <a:lnTo>
                    <a:pt x="444" y="204"/>
                  </a:lnTo>
                  <a:lnTo>
                    <a:pt x="444" y="201"/>
                  </a:lnTo>
                  <a:lnTo>
                    <a:pt x="452" y="201"/>
                  </a:lnTo>
                  <a:lnTo>
                    <a:pt x="459" y="204"/>
                  </a:lnTo>
                  <a:lnTo>
                    <a:pt x="463" y="204"/>
                  </a:lnTo>
                  <a:lnTo>
                    <a:pt x="463" y="201"/>
                  </a:lnTo>
                  <a:lnTo>
                    <a:pt x="463" y="201"/>
                  </a:lnTo>
                  <a:lnTo>
                    <a:pt x="470" y="204"/>
                  </a:lnTo>
                  <a:lnTo>
                    <a:pt x="470" y="208"/>
                  </a:lnTo>
                  <a:lnTo>
                    <a:pt x="466" y="212"/>
                  </a:lnTo>
                  <a:lnTo>
                    <a:pt x="463" y="219"/>
                  </a:lnTo>
                  <a:lnTo>
                    <a:pt x="455" y="223"/>
                  </a:lnTo>
                  <a:lnTo>
                    <a:pt x="455" y="226"/>
                  </a:lnTo>
                  <a:lnTo>
                    <a:pt x="455" y="230"/>
                  </a:lnTo>
                  <a:lnTo>
                    <a:pt x="452" y="234"/>
                  </a:lnTo>
                  <a:lnTo>
                    <a:pt x="448" y="234"/>
                  </a:lnTo>
                  <a:lnTo>
                    <a:pt x="452" y="234"/>
                  </a:lnTo>
                  <a:lnTo>
                    <a:pt x="455" y="234"/>
                  </a:lnTo>
                  <a:lnTo>
                    <a:pt x="455" y="238"/>
                  </a:lnTo>
                  <a:lnTo>
                    <a:pt x="452" y="241"/>
                  </a:lnTo>
                  <a:lnTo>
                    <a:pt x="452" y="241"/>
                  </a:lnTo>
                  <a:lnTo>
                    <a:pt x="452" y="241"/>
                  </a:lnTo>
                  <a:lnTo>
                    <a:pt x="452" y="241"/>
                  </a:lnTo>
                  <a:lnTo>
                    <a:pt x="455" y="241"/>
                  </a:lnTo>
                  <a:lnTo>
                    <a:pt x="452" y="245"/>
                  </a:lnTo>
                  <a:lnTo>
                    <a:pt x="452" y="252"/>
                  </a:lnTo>
                  <a:lnTo>
                    <a:pt x="448" y="256"/>
                  </a:lnTo>
                  <a:lnTo>
                    <a:pt x="448" y="260"/>
                  </a:lnTo>
                  <a:lnTo>
                    <a:pt x="444" y="256"/>
                  </a:lnTo>
                  <a:lnTo>
                    <a:pt x="440" y="252"/>
                  </a:lnTo>
                  <a:lnTo>
                    <a:pt x="440" y="252"/>
                  </a:lnTo>
                  <a:lnTo>
                    <a:pt x="444" y="252"/>
                  </a:lnTo>
                  <a:lnTo>
                    <a:pt x="444" y="249"/>
                  </a:lnTo>
                  <a:lnTo>
                    <a:pt x="440" y="249"/>
                  </a:lnTo>
                  <a:lnTo>
                    <a:pt x="437" y="252"/>
                  </a:lnTo>
                  <a:lnTo>
                    <a:pt x="437" y="256"/>
                  </a:lnTo>
                  <a:lnTo>
                    <a:pt x="437" y="256"/>
                  </a:lnTo>
                  <a:lnTo>
                    <a:pt x="433" y="256"/>
                  </a:lnTo>
                  <a:lnTo>
                    <a:pt x="433" y="256"/>
                  </a:lnTo>
                  <a:lnTo>
                    <a:pt x="433" y="256"/>
                  </a:lnTo>
                  <a:lnTo>
                    <a:pt x="429" y="260"/>
                  </a:lnTo>
                  <a:lnTo>
                    <a:pt x="429" y="260"/>
                  </a:lnTo>
                  <a:lnTo>
                    <a:pt x="429" y="264"/>
                  </a:lnTo>
                  <a:lnTo>
                    <a:pt x="426" y="264"/>
                  </a:lnTo>
                  <a:lnTo>
                    <a:pt x="426" y="264"/>
                  </a:lnTo>
                  <a:lnTo>
                    <a:pt x="426" y="264"/>
                  </a:lnTo>
                  <a:lnTo>
                    <a:pt x="426" y="260"/>
                  </a:lnTo>
                  <a:lnTo>
                    <a:pt x="422" y="260"/>
                  </a:lnTo>
                  <a:lnTo>
                    <a:pt x="422" y="264"/>
                  </a:lnTo>
                  <a:lnTo>
                    <a:pt x="422" y="264"/>
                  </a:lnTo>
                  <a:lnTo>
                    <a:pt x="392" y="264"/>
                  </a:lnTo>
                  <a:lnTo>
                    <a:pt x="392" y="271"/>
                  </a:lnTo>
                  <a:lnTo>
                    <a:pt x="385" y="271"/>
                  </a:lnTo>
                  <a:lnTo>
                    <a:pt x="389" y="275"/>
                  </a:lnTo>
                  <a:lnTo>
                    <a:pt x="389" y="275"/>
                  </a:lnTo>
                  <a:lnTo>
                    <a:pt x="392" y="278"/>
                  </a:lnTo>
                  <a:lnTo>
                    <a:pt x="392" y="278"/>
                  </a:lnTo>
                  <a:lnTo>
                    <a:pt x="396" y="278"/>
                  </a:lnTo>
                  <a:lnTo>
                    <a:pt x="396" y="282"/>
                  </a:lnTo>
                  <a:lnTo>
                    <a:pt x="396" y="286"/>
                  </a:lnTo>
                  <a:lnTo>
                    <a:pt x="400" y="286"/>
                  </a:lnTo>
                  <a:lnTo>
                    <a:pt x="400" y="286"/>
                  </a:lnTo>
                  <a:lnTo>
                    <a:pt x="403" y="286"/>
                  </a:lnTo>
                  <a:lnTo>
                    <a:pt x="403" y="290"/>
                  </a:lnTo>
                  <a:lnTo>
                    <a:pt x="400" y="290"/>
                  </a:lnTo>
                  <a:lnTo>
                    <a:pt x="381" y="290"/>
                  </a:lnTo>
                  <a:lnTo>
                    <a:pt x="370" y="304"/>
                  </a:lnTo>
                  <a:lnTo>
                    <a:pt x="370" y="308"/>
                  </a:lnTo>
                  <a:lnTo>
                    <a:pt x="370" y="308"/>
                  </a:lnTo>
                  <a:lnTo>
                    <a:pt x="370" y="308"/>
                  </a:lnTo>
                  <a:lnTo>
                    <a:pt x="370" y="312"/>
                  </a:lnTo>
                  <a:lnTo>
                    <a:pt x="374" y="312"/>
                  </a:lnTo>
                  <a:lnTo>
                    <a:pt x="370" y="312"/>
                  </a:lnTo>
                  <a:lnTo>
                    <a:pt x="370" y="312"/>
                  </a:lnTo>
                  <a:lnTo>
                    <a:pt x="370" y="316"/>
                  </a:lnTo>
                  <a:lnTo>
                    <a:pt x="370" y="316"/>
                  </a:lnTo>
                  <a:lnTo>
                    <a:pt x="366" y="312"/>
                  </a:lnTo>
                  <a:lnTo>
                    <a:pt x="363" y="308"/>
                  </a:lnTo>
                  <a:lnTo>
                    <a:pt x="363" y="308"/>
                  </a:lnTo>
                  <a:lnTo>
                    <a:pt x="359" y="304"/>
                  </a:lnTo>
                  <a:lnTo>
                    <a:pt x="348" y="297"/>
                  </a:lnTo>
                  <a:lnTo>
                    <a:pt x="344" y="297"/>
                  </a:lnTo>
                  <a:lnTo>
                    <a:pt x="344" y="293"/>
                  </a:lnTo>
                  <a:lnTo>
                    <a:pt x="344" y="290"/>
                  </a:lnTo>
                  <a:lnTo>
                    <a:pt x="340" y="290"/>
                  </a:lnTo>
                  <a:lnTo>
                    <a:pt x="337" y="290"/>
                  </a:lnTo>
                  <a:lnTo>
                    <a:pt x="337" y="290"/>
                  </a:lnTo>
                  <a:lnTo>
                    <a:pt x="333" y="290"/>
                  </a:lnTo>
                  <a:lnTo>
                    <a:pt x="333" y="290"/>
                  </a:lnTo>
                  <a:lnTo>
                    <a:pt x="340" y="290"/>
                  </a:lnTo>
                  <a:lnTo>
                    <a:pt x="344" y="293"/>
                  </a:lnTo>
                  <a:lnTo>
                    <a:pt x="344" y="297"/>
                  </a:lnTo>
                  <a:lnTo>
                    <a:pt x="340" y="293"/>
                  </a:lnTo>
                  <a:lnTo>
                    <a:pt x="337" y="290"/>
                  </a:lnTo>
                  <a:lnTo>
                    <a:pt x="333" y="290"/>
                  </a:lnTo>
                  <a:lnTo>
                    <a:pt x="333" y="290"/>
                  </a:lnTo>
                  <a:lnTo>
                    <a:pt x="329" y="290"/>
                  </a:lnTo>
                  <a:lnTo>
                    <a:pt x="329" y="290"/>
                  </a:lnTo>
                  <a:lnTo>
                    <a:pt x="333" y="290"/>
                  </a:lnTo>
                  <a:lnTo>
                    <a:pt x="333" y="286"/>
                  </a:lnTo>
                  <a:lnTo>
                    <a:pt x="329" y="286"/>
                  </a:lnTo>
                  <a:lnTo>
                    <a:pt x="329" y="290"/>
                  </a:lnTo>
                  <a:lnTo>
                    <a:pt x="329" y="286"/>
                  </a:lnTo>
                  <a:lnTo>
                    <a:pt x="326" y="286"/>
                  </a:lnTo>
                  <a:lnTo>
                    <a:pt x="322" y="290"/>
                  </a:lnTo>
                  <a:lnTo>
                    <a:pt x="322" y="290"/>
                  </a:lnTo>
                  <a:lnTo>
                    <a:pt x="326" y="290"/>
                  </a:lnTo>
                  <a:lnTo>
                    <a:pt x="329" y="290"/>
                  </a:lnTo>
                  <a:lnTo>
                    <a:pt x="329" y="290"/>
                  </a:lnTo>
                  <a:lnTo>
                    <a:pt x="329" y="290"/>
                  </a:lnTo>
                  <a:lnTo>
                    <a:pt x="322" y="290"/>
                  </a:lnTo>
                  <a:lnTo>
                    <a:pt x="322" y="290"/>
                  </a:lnTo>
                  <a:lnTo>
                    <a:pt x="315" y="293"/>
                  </a:lnTo>
                  <a:lnTo>
                    <a:pt x="311" y="293"/>
                  </a:lnTo>
                  <a:lnTo>
                    <a:pt x="303" y="297"/>
                  </a:lnTo>
                  <a:lnTo>
                    <a:pt x="300" y="297"/>
                  </a:lnTo>
                  <a:lnTo>
                    <a:pt x="292" y="293"/>
                  </a:lnTo>
                  <a:lnTo>
                    <a:pt x="289" y="293"/>
                  </a:lnTo>
                  <a:lnTo>
                    <a:pt x="281" y="293"/>
                  </a:lnTo>
                  <a:lnTo>
                    <a:pt x="278" y="290"/>
                  </a:lnTo>
                  <a:lnTo>
                    <a:pt x="274" y="290"/>
                  </a:lnTo>
                  <a:lnTo>
                    <a:pt x="270" y="290"/>
                  </a:lnTo>
                  <a:lnTo>
                    <a:pt x="270" y="290"/>
                  </a:lnTo>
                  <a:lnTo>
                    <a:pt x="266" y="286"/>
                  </a:lnTo>
                  <a:lnTo>
                    <a:pt x="263" y="286"/>
                  </a:lnTo>
                  <a:lnTo>
                    <a:pt x="263" y="282"/>
                  </a:lnTo>
                  <a:lnTo>
                    <a:pt x="259" y="286"/>
                  </a:lnTo>
                  <a:lnTo>
                    <a:pt x="255" y="282"/>
                  </a:lnTo>
                  <a:lnTo>
                    <a:pt x="252" y="282"/>
                  </a:lnTo>
                  <a:lnTo>
                    <a:pt x="248" y="278"/>
                  </a:lnTo>
                  <a:lnTo>
                    <a:pt x="244" y="278"/>
                  </a:lnTo>
                  <a:lnTo>
                    <a:pt x="237" y="275"/>
                  </a:lnTo>
                  <a:lnTo>
                    <a:pt x="229" y="275"/>
                  </a:lnTo>
                  <a:lnTo>
                    <a:pt x="226" y="271"/>
                  </a:lnTo>
                  <a:lnTo>
                    <a:pt x="222" y="267"/>
                  </a:lnTo>
                  <a:lnTo>
                    <a:pt x="215" y="264"/>
                  </a:lnTo>
                  <a:lnTo>
                    <a:pt x="215" y="260"/>
                  </a:lnTo>
                  <a:lnTo>
                    <a:pt x="211" y="260"/>
                  </a:lnTo>
                  <a:lnTo>
                    <a:pt x="211" y="260"/>
                  </a:lnTo>
                  <a:lnTo>
                    <a:pt x="207" y="260"/>
                  </a:lnTo>
                  <a:lnTo>
                    <a:pt x="200" y="260"/>
                  </a:lnTo>
                  <a:lnTo>
                    <a:pt x="200" y="260"/>
                  </a:lnTo>
                  <a:lnTo>
                    <a:pt x="196" y="256"/>
                  </a:lnTo>
                  <a:lnTo>
                    <a:pt x="196" y="260"/>
                  </a:lnTo>
                  <a:lnTo>
                    <a:pt x="192" y="256"/>
                  </a:lnTo>
                  <a:lnTo>
                    <a:pt x="189" y="252"/>
                  </a:lnTo>
                  <a:lnTo>
                    <a:pt x="185" y="249"/>
                  </a:lnTo>
                  <a:lnTo>
                    <a:pt x="181" y="245"/>
                  </a:lnTo>
                  <a:lnTo>
                    <a:pt x="178" y="245"/>
                  </a:lnTo>
                  <a:lnTo>
                    <a:pt x="178" y="245"/>
                  </a:lnTo>
                  <a:lnTo>
                    <a:pt x="181" y="241"/>
                  </a:lnTo>
                  <a:lnTo>
                    <a:pt x="178" y="241"/>
                  </a:lnTo>
                  <a:lnTo>
                    <a:pt x="174" y="241"/>
                  </a:lnTo>
                  <a:lnTo>
                    <a:pt x="170" y="241"/>
                  </a:lnTo>
                  <a:lnTo>
                    <a:pt x="166" y="238"/>
                  </a:lnTo>
                  <a:lnTo>
                    <a:pt x="166" y="238"/>
                  </a:lnTo>
                  <a:lnTo>
                    <a:pt x="163" y="238"/>
                  </a:lnTo>
                  <a:lnTo>
                    <a:pt x="163" y="234"/>
                  </a:lnTo>
                  <a:lnTo>
                    <a:pt x="159" y="230"/>
                  </a:lnTo>
                  <a:lnTo>
                    <a:pt x="159" y="230"/>
                  </a:lnTo>
                  <a:lnTo>
                    <a:pt x="159" y="226"/>
                  </a:lnTo>
                  <a:lnTo>
                    <a:pt x="155" y="223"/>
                  </a:lnTo>
                  <a:lnTo>
                    <a:pt x="155" y="219"/>
                  </a:lnTo>
                  <a:lnTo>
                    <a:pt x="159" y="219"/>
                  </a:lnTo>
                  <a:lnTo>
                    <a:pt x="163" y="219"/>
                  </a:lnTo>
                  <a:lnTo>
                    <a:pt x="163" y="219"/>
                  </a:lnTo>
                  <a:lnTo>
                    <a:pt x="159" y="215"/>
                  </a:lnTo>
                  <a:lnTo>
                    <a:pt x="159" y="215"/>
                  </a:lnTo>
                  <a:lnTo>
                    <a:pt x="159" y="215"/>
                  </a:lnTo>
                  <a:lnTo>
                    <a:pt x="163" y="212"/>
                  </a:lnTo>
                  <a:lnTo>
                    <a:pt x="166" y="208"/>
                  </a:lnTo>
                  <a:lnTo>
                    <a:pt x="166" y="204"/>
                  </a:lnTo>
                  <a:lnTo>
                    <a:pt x="163" y="197"/>
                  </a:lnTo>
                  <a:lnTo>
                    <a:pt x="159" y="193"/>
                  </a:lnTo>
                  <a:lnTo>
                    <a:pt x="159" y="189"/>
                  </a:lnTo>
                  <a:lnTo>
                    <a:pt x="159" y="189"/>
                  </a:lnTo>
                  <a:lnTo>
                    <a:pt x="159" y="186"/>
                  </a:lnTo>
                  <a:lnTo>
                    <a:pt x="152" y="178"/>
                  </a:lnTo>
                  <a:lnTo>
                    <a:pt x="152" y="175"/>
                  </a:lnTo>
                  <a:lnTo>
                    <a:pt x="148" y="171"/>
                  </a:lnTo>
                  <a:lnTo>
                    <a:pt x="144" y="163"/>
                  </a:lnTo>
                  <a:lnTo>
                    <a:pt x="141" y="160"/>
                  </a:lnTo>
                  <a:lnTo>
                    <a:pt x="133" y="156"/>
                  </a:lnTo>
                  <a:lnTo>
                    <a:pt x="133" y="152"/>
                  </a:lnTo>
                  <a:lnTo>
                    <a:pt x="133" y="152"/>
                  </a:lnTo>
                  <a:lnTo>
                    <a:pt x="129" y="149"/>
                  </a:lnTo>
                  <a:lnTo>
                    <a:pt x="126" y="149"/>
                  </a:lnTo>
                  <a:lnTo>
                    <a:pt x="126" y="149"/>
                  </a:lnTo>
                  <a:lnTo>
                    <a:pt x="126" y="149"/>
                  </a:lnTo>
                  <a:lnTo>
                    <a:pt x="129" y="145"/>
                  </a:lnTo>
                  <a:lnTo>
                    <a:pt x="126" y="141"/>
                  </a:lnTo>
                  <a:lnTo>
                    <a:pt x="126" y="141"/>
                  </a:lnTo>
                  <a:lnTo>
                    <a:pt x="126" y="137"/>
                  </a:lnTo>
                  <a:lnTo>
                    <a:pt x="122" y="137"/>
                  </a:lnTo>
                  <a:lnTo>
                    <a:pt x="118" y="137"/>
                  </a:lnTo>
                  <a:lnTo>
                    <a:pt x="111" y="134"/>
                  </a:lnTo>
                  <a:lnTo>
                    <a:pt x="111" y="130"/>
                  </a:lnTo>
                  <a:lnTo>
                    <a:pt x="107" y="130"/>
                  </a:lnTo>
                  <a:lnTo>
                    <a:pt x="104" y="130"/>
                  </a:lnTo>
                  <a:lnTo>
                    <a:pt x="104" y="126"/>
                  </a:lnTo>
                  <a:lnTo>
                    <a:pt x="107" y="123"/>
                  </a:lnTo>
                  <a:lnTo>
                    <a:pt x="107" y="119"/>
                  </a:lnTo>
                  <a:lnTo>
                    <a:pt x="111" y="119"/>
                  </a:lnTo>
                  <a:lnTo>
                    <a:pt x="115" y="119"/>
                  </a:lnTo>
                  <a:lnTo>
                    <a:pt x="115" y="119"/>
                  </a:lnTo>
                  <a:lnTo>
                    <a:pt x="115" y="115"/>
                  </a:lnTo>
                  <a:lnTo>
                    <a:pt x="115" y="115"/>
                  </a:lnTo>
                  <a:lnTo>
                    <a:pt x="111" y="115"/>
                  </a:lnTo>
                  <a:lnTo>
                    <a:pt x="111" y="115"/>
                  </a:lnTo>
                  <a:lnTo>
                    <a:pt x="107" y="111"/>
                  </a:lnTo>
                  <a:lnTo>
                    <a:pt x="107" y="111"/>
                  </a:lnTo>
                  <a:lnTo>
                    <a:pt x="104" y="111"/>
                  </a:lnTo>
                  <a:lnTo>
                    <a:pt x="100" y="111"/>
                  </a:lnTo>
                  <a:lnTo>
                    <a:pt x="100" y="108"/>
                  </a:lnTo>
                  <a:lnTo>
                    <a:pt x="100" y="104"/>
                  </a:lnTo>
                  <a:lnTo>
                    <a:pt x="100" y="104"/>
                  </a:lnTo>
                  <a:lnTo>
                    <a:pt x="96" y="104"/>
                  </a:lnTo>
                  <a:lnTo>
                    <a:pt x="89" y="100"/>
                  </a:lnTo>
                  <a:lnTo>
                    <a:pt x="89" y="97"/>
                  </a:lnTo>
                  <a:lnTo>
                    <a:pt x="92" y="93"/>
                  </a:lnTo>
                  <a:lnTo>
                    <a:pt x="92" y="89"/>
                  </a:lnTo>
                  <a:lnTo>
                    <a:pt x="89" y="89"/>
                  </a:lnTo>
                  <a:lnTo>
                    <a:pt x="89" y="89"/>
                  </a:lnTo>
                  <a:lnTo>
                    <a:pt x="85" y="89"/>
                  </a:lnTo>
                  <a:lnTo>
                    <a:pt x="85" y="89"/>
                  </a:lnTo>
                  <a:lnTo>
                    <a:pt x="81" y="89"/>
                  </a:lnTo>
                  <a:lnTo>
                    <a:pt x="81" y="86"/>
                  </a:lnTo>
                  <a:lnTo>
                    <a:pt x="81" y="82"/>
                  </a:lnTo>
                  <a:lnTo>
                    <a:pt x="78" y="78"/>
                  </a:lnTo>
                  <a:lnTo>
                    <a:pt x="78" y="78"/>
                  </a:lnTo>
                  <a:lnTo>
                    <a:pt x="74" y="78"/>
                  </a:lnTo>
                  <a:lnTo>
                    <a:pt x="74" y="74"/>
                  </a:lnTo>
                  <a:lnTo>
                    <a:pt x="74" y="71"/>
                  </a:lnTo>
                  <a:lnTo>
                    <a:pt x="70" y="71"/>
                  </a:lnTo>
                  <a:lnTo>
                    <a:pt x="70" y="67"/>
                  </a:lnTo>
                  <a:lnTo>
                    <a:pt x="66" y="63"/>
                  </a:lnTo>
                  <a:lnTo>
                    <a:pt x="66" y="63"/>
                  </a:lnTo>
                  <a:lnTo>
                    <a:pt x="66" y="63"/>
                  </a:lnTo>
                  <a:lnTo>
                    <a:pt x="66" y="63"/>
                  </a:lnTo>
                  <a:lnTo>
                    <a:pt x="66" y="60"/>
                  </a:lnTo>
                  <a:lnTo>
                    <a:pt x="63" y="56"/>
                  </a:lnTo>
                  <a:lnTo>
                    <a:pt x="63" y="52"/>
                  </a:lnTo>
                  <a:lnTo>
                    <a:pt x="63" y="52"/>
                  </a:lnTo>
                  <a:lnTo>
                    <a:pt x="63" y="48"/>
                  </a:lnTo>
                  <a:lnTo>
                    <a:pt x="59" y="45"/>
                  </a:lnTo>
                  <a:lnTo>
                    <a:pt x="59" y="41"/>
                  </a:lnTo>
                  <a:lnTo>
                    <a:pt x="59" y="37"/>
                  </a:lnTo>
                  <a:lnTo>
                    <a:pt x="59" y="34"/>
                  </a:lnTo>
                  <a:lnTo>
                    <a:pt x="59" y="30"/>
                  </a:lnTo>
                  <a:lnTo>
                    <a:pt x="59" y="30"/>
                  </a:lnTo>
                  <a:lnTo>
                    <a:pt x="55" y="26"/>
                  </a:lnTo>
                  <a:lnTo>
                    <a:pt x="55" y="26"/>
                  </a:lnTo>
                  <a:lnTo>
                    <a:pt x="52" y="26"/>
                  </a:lnTo>
                  <a:lnTo>
                    <a:pt x="52" y="22"/>
                  </a:lnTo>
                  <a:lnTo>
                    <a:pt x="48" y="26"/>
                  </a:lnTo>
                  <a:lnTo>
                    <a:pt x="44" y="26"/>
                  </a:lnTo>
                  <a:lnTo>
                    <a:pt x="44" y="22"/>
                  </a:lnTo>
                  <a:lnTo>
                    <a:pt x="41" y="19"/>
                  </a:lnTo>
                  <a:lnTo>
                    <a:pt x="37" y="19"/>
                  </a:lnTo>
                  <a:lnTo>
                    <a:pt x="33" y="15"/>
                  </a:lnTo>
                  <a:lnTo>
                    <a:pt x="37" y="19"/>
                  </a:lnTo>
                  <a:lnTo>
                    <a:pt x="37" y="19"/>
                  </a:lnTo>
                  <a:lnTo>
                    <a:pt x="33" y="26"/>
                  </a:lnTo>
                  <a:lnTo>
                    <a:pt x="33" y="30"/>
                  </a:lnTo>
                  <a:lnTo>
                    <a:pt x="33" y="34"/>
                  </a:lnTo>
                  <a:lnTo>
                    <a:pt x="33" y="45"/>
                  </a:lnTo>
                  <a:lnTo>
                    <a:pt x="33" y="48"/>
                  </a:lnTo>
                  <a:lnTo>
                    <a:pt x="33" y="48"/>
                  </a:lnTo>
                  <a:lnTo>
                    <a:pt x="37" y="52"/>
                  </a:lnTo>
                  <a:lnTo>
                    <a:pt x="37" y="56"/>
                  </a:lnTo>
                  <a:lnTo>
                    <a:pt x="41" y="56"/>
                  </a:lnTo>
                  <a:lnTo>
                    <a:pt x="41" y="60"/>
                  </a:lnTo>
                  <a:lnTo>
                    <a:pt x="44" y="63"/>
                  </a:lnTo>
                  <a:lnTo>
                    <a:pt x="44" y="67"/>
                  </a:lnTo>
                  <a:lnTo>
                    <a:pt x="44" y="67"/>
                  </a:lnTo>
                  <a:lnTo>
                    <a:pt x="44" y="71"/>
                  </a:lnTo>
                  <a:lnTo>
                    <a:pt x="48" y="71"/>
                  </a:lnTo>
                  <a:lnTo>
                    <a:pt x="52" y="74"/>
                  </a:lnTo>
                  <a:lnTo>
                    <a:pt x="52" y="78"/>
                  </a:lnTo>
                  <a:lnTo>
                    <a:pt x="52" y="78"/>
                  </a:lnTo>
                  <a:lnTo>
                    <a:pt x="55" y="78"/>
                  </a:lnTo>
                  <a:lnTo>
                    <a:pt x="59" y="82"/>
                  </a:lnTo>
                  <a:lnTo>
                    <a:pt x="55" y="86"/>
                  </a:lnTo>
                  <a:lnTo>
                    <a:pt x="55" y="89"/>
                  </a:lnTo>
                  <a:lnTo>
                    <a:pt x="59" y="93"/>
                  </a:lnTo>
                  <a:lnTo>
                    <a:pt x="63" y="93"/>
                  </a:lnTo>
                  <a:lnTo>
                    <a:pt x="63" y="97"/>
                  </a:lnTo>
                  <a:lnTo>
                    <a:pt x="66" y="100"/>
                  </a:lnTo>
                  <a:lnTo>
                    <a:pt x="66" y="100"/>
                  </a:lnTo>
                  <a:lnTo>
                    <a:pt x="66" y="104"/>
                  </a:lnTo>
                  <a:lnTo>
                    <a:pt x="66" y="104"/>
                  </a:lnTo>
                  <a:lnTo>
                    <a:pt x="66" y="108"/>
                  </a:lnTo>
                  <a:lnTo>
                    <a:pt x="70" y="111"/>
                  </a:lnTo>
                  <a:lnTo>
                    <a:pt x="70" y="111"/>
                  </a:lnTo>
                  <a:lnTo>
                    <a:pt x="70" y="108"/>
                  </a:lnTo>
                  <a:lnTo>
                    <a:pt x="70" y="108"/>
                  </a:lnTo>
                  <a:lnTo>
                    <a:pt x="70" y="108"/>
                  </a:lnTo>
                  <a:lnTo>
                    <a:pt x="74" y="111"/>
                  </a:lnTo>
                  <a:lnTo>
                    <a:pt x="74" y="111"/>
                  </a:lnTo>
                  <a:lnTo>
                    <a:pt x="78" y="119"/>
                  </a:lnTo>
                  <a:lnTo>
                    <a:pt x="74" y="123"/>
                  </a:lnTo>
                  <a:lnTo>
                    <a:pt x="74" y="126"/>
                  </a:lnTo>
                  <a:lnTo>
                    <a:pt x="78" y="126"/>
                  </a:lnTo>
                  <a:lnTo>
                    <a:pt x="78" y="130"/>
                  </a:lnTo>
                  <a:lnTo>
                    <a:pt x="78" y="130"/>
                  </a:lnTo>
                  <a:lnTo>
                    <a:pt x="78" y="134"/>
                  </a:lnTo>
                  <a:lnTo>
                    <a:pt x="81" y="134"/>
                  </a:lnTo>
                  <a:lnTo>
                    <a:pt x="81" y="137"/>
                  </a:lnTo>
                  <a:lnTo>
                    <a:pt x="78" y="137"/>
                  </a:lnTo>
                  <a:lnTo>
                    <a:pt x="81" y="141"/>
                  </a:lnTo>
                  <a:lnTo>
                    <a:pt x="81" y="145"/>
                  </a:lnTo>
                  <a:lnTo>
                    <a:pt x="81" y="149"/>
                  </a:lnTo>
                  <a:lnTo>
                    <a:pt x="81" y="149"/>
                  </a:lnTo>
                  <a:lnTo>
                    <a:pt x="85" y="152"/>
                  </a:lnTo>
                  <a:lnTo>
                    <a:pt x="85" y="156"/>
                  </a:lnTo>
                  <a:lnTo>
                    <a:pt x="85" y="156"/>
                  </a:lnTo>
                  <a:lnTo>
                    <a:pt x="89" y="156"/>
                  </a:lnTo>
                  <a:lnTo>
                    <a:pt x="89" y="152"/>
                  </a:lnTo>
                  <a:lnTo>
                    <a:pt x="89" y="152"/>
                  </a:lnTo>
                  <a:lnTo>
                    <a:pt x="89" y="152"/>
                  </a:lnTo>
                  <a:lnTo>
                    <a:pt x="92" y="156"/>
                  </a:lnTo>
                  <a:lnTo>
                    <a:pt x="92" y="156"/>
                  </a:lnTo>
                  <a:lnTo>
                    <a:pt x="96" y="160"/>
                  </a:lnTo>
                  <a:lnTo>
                    <a:pt x="96" y="163"/>
                  </a:lnTo>
                  <a:lnTo>
                    <a:pt x="96" y="163"/>
                  </a:lnTo>
                  <a:lnTo>
                    <a:pt x="100" y="167"/>
                  </a:lnTo>
                  <a:lnTo>
                    <a:pt x="100" y="167"/>
                  </a:lnTo>
                  <a:lnTo>
                    <a:pt x="100" y="171"/>
                  </a:lnTo>
                  <a:lnTo>
                    <a:pt x="96" y="175"/>
                  </a:lnTo>
                  <a:lnTo>
                    <a:pt x="92" y="178"/>
                  </a:lnTo>
                  <a:lnTo>
                    <a:pt x="89" y="175"/>
                  </a:lnTo>
                  <a:lnTo>
                    <a:pt x="89" y="175"/>
                  </a:lnTo>
                  <a:lnTo>
                    <a:pt x="89" y="171"/>
                  </a:lnTo>
                  <a:lnTo>
                    <a:pt x="89" y="171"/>
                  </a:lnTo>
                  <a:lnTo>
                    <a:pt x="85" y="167"/>
                  </a:lnTo>
                  <a:lnTo>
                    <a:pt x="85" y="163"/>
                  </a:lnTo>
                  <a:lnTo>
                    <a:pt x="81" y="163"/>
                  </a:lnTo>
                  <a:lnTo>
                    <a:pt x="78" y="160"/>
                  </a:lnTo>
                  <a:lnTo>
                    <a:pt x="78" y="160"/>
                  </a:lnTo>
                  <a:lnTo>
                    <a:pt x="74" y="156"/>
                  </a:lnTo>
                  <a:lnTo>
                    <a:pt x="70" y="152"/>
                  </a:lnTo>
                  <a:lnTo>
                    <a:pt x="66" y="149"/>
                  </a:lnTo>
                  <a:lnTo>
                    <a:pt x="63" y="149"/>
                  </a:lnTo>
                  <a:lnTo>
                    <a:pt x="63" y="145"/>
                  </a:lnTo>
                  <a:lnTo>
                    <a:pt x="63" y="145"/>
                  </a:lnTo>
                  <a:lnTo>
                    <a:pt x="59" y="145"/>
                  </a:lnTo>
                  <a:lnTo>
                    <a:pt x="59" y="141"/>
                  </a:lnTo>
                  <a:lnTo>
                    <a:pt x="59" y="137"/>
                  </a:lnTo>
                  <a:lnTo>
                    <a:pt x="63" y="130"/>
                  </a:lnTo>
                  <a:lnTo>
                    <a:pt x="63" y="126"/>
                  </a:lnTo>
                  <a:lnTo>
                    <a:pt x="59" y="119"/>
                  </a:lnTo>
                  <a:lnTo>
                    <a:pt x="59" y="119"/>
                  </a:lnTo>
                  <a:lnTo>
                    <a:pt x="55" y="119"/>
                  </a:lnTo>
                  <a:lnTo>
                    <a:pt x="55" y="119"/>
                  </a:lnTo>
                  <a:lnTo>
                    <a:pt x="48" y="111"/>
                  </a:lnTo>
                  <a:lnTo>
                    <a:pt x="48" y="108"/>
                  </a:lnTo>
                  <a:lnTo>
                    <a:pt x="48" y="104"/>
                  </a:lnTo>
                  <a:lnTo>
                    <a:pt x="48" y="104"/>
                  </a:lnTo>
                  <a:lnTo>
                    <a:pt x="44" y="108"/>
                  </a:lnTo>
                  <a:lnTo>
                    <a:pt x="41" y="108"/>
                  </a:lnTo>
                  <a:lnTo>
                    <a:pt x="41" y="108"/>
                  </a:lnTo>
                  <a:lnTo>
                    <a:pt x="37" y="108"/>
                  </a:lnTo>
                  <a:lnTo>
                    <a:pt x="41" y="104"/>
                  </a:lnTo>
                  <a:lnTo>
                    <a:pt x="37" y="104"/>
                  </a:lnTo>
                  <a:lnTo>
                    <a:pt x="33" y="104"/>
                  </a:lnTo>
                  <a:lnTo>
                    <a:pt x="33" y="104"/>
                  </a:lnTo>
                  <a:lnTo>
                    <a:pt x="29" y="100"/>
                  </a:lnTo>
                  <a:lnTo>
                    <a:pt x="29" y="100"/>
                  </a:lnTo>
                  <a:lnTo>
                    <a:pt x="26" y="97"/>
                  </a:lnTo>
                  <a:lnTo>
                    <a:pt x="26" y="97"/>
                  </a:lnTo>
                  <a:lnTo>
                    <a:pt x="22" y="93"/>
                  </a:lnTo>
                  <a:lnTo>
                    <a:pt x="18" y="89"/>
                  </a:lnTo>
                  <a:lnTo>
                    <a:pt x="22" y="89"/>
                  </a:lnTo>
                  <a:lnTo>
                    <a:pt x="26" y="89"/>
                  </a:lnTo>
                  <a:lnTo>
                    <a:pt x="26" y="89"/>
                  </a:lnTo>
                  <a:lnTo>
                    <a:pt x="33" y="89"/>
                  </a:lnTo>
                  <a:lnTo>
                    <a:pt x="33" y="93"/>
                  </a:lnTo>
                  <a:lnTo>
                    <a:pt x="33" y="89"/>
                  </a:lnTo>
                  <a:lnTo>
                    <a:pt x="37" y="89"/>
                  </a:lnTo>
                  <a:lnTo>
                    <a:pt x="33" y="89"/>
                  </a:lnTo>
                  <a:lnTo>
                    <a:pt x="33" y="86"/>
                  </a:lnTo>
                  <a:lnTo>
                    <a:pt x="33" y="86"/>
                  </a:lnTo>
                  <a:lnTo>
                    <a:pt x="37" y="86"/>
                  </a:lnTo>
                  <a:lnTo>
                    <a:pt x="37" y="86"/>
                  </a:lnTo>
                  <a:lnTo>
                    <a:pt x="37" y="82"/>
                  </a:lnTo>
                  <a:lnTo>
                    <a:pt x="37" y="82"/>
                  </a:lnTo>
                  <a:lnTo>
                    <a:pt x="37" y="78"/>
                  </a:lnTo>
                  <a:lnTo>
                    <a:pt x="37" y="74"/>
                  </a:lnTo>
                  <a:lnTo>
                    <a:pt x="33" y="74"/>
                  </a:lnTo>
                  <a:lnTo>
                    <a:pt x="33" y="71"/>
                  </a:lnTo>
                  <a:lnTo>
                    <a:pt x="29" y="67"/>
                  </a:lnTo>
                  <a:lnTo>
                    <a:pt x="29" y="63"/>
                  </a:lnTo>
                  <a:lnTo>
                    <a:pt x="26" y="60"/>
                  </a:lnTo>
                  <a:lnTo>
                    <a:pt x="22" y="56"/>
                  </a:lnTo>
                  <a:lnTo>
                    <a:pt x="18" y="56"/>
                  </a:lnTo>
                  <a:lnTo>
                    <a:pt x="15" y="56"/>
                  </a:lnTo>
                  <a:lnTo>
                    <a:pt x="15" y="52"/>
                  </a:lnTo>
                  <a:lnTo>
                    <a:pt x="15" y="45"/>
                  </a:lnTo>
                  <a:lnTo>
                    <a:pt x="15" y="45"/>
                  </a:lnTo>
                  <a:lnTo>
                    <a:pt x="11" y="41"/>
                  </a:lnTo>
                  <a:lnTo>
                    <a:pt x="11" y="41"/>
                  </a:lnTo>
                  <a:lnTo>
                    <a:pt x="11" y="37"/>
                  </a:lnTo>
                  <a:lnTo>
                    <a:pt x="11" y="34"/>
                  </a:lnTo>
                  <a:lnTo>
                    <a:pt x="7" y="34"/>
                  </a:lnTo>
                  <a:lnTo>
                    <a:pt x="7" y="30"/>
                  </a:lnTo>
                  <a:lnTo>
                    <a:pt x="7" y="30"/>
                  </a:lnTo>
                  <a:lnTo>
                    <a:pt x="11" y="26"/>
                  </a:lnTo>
                  <a:lnTo>
                    <a:pt x="4" y="22"/>
                  </a:lnTo>
                  <a:lnTo>
                    <a:pt x="4" y="19"/>
                  </a:lnTo>
                  <a:lnTo>
                    <a:pt x="4" y="19"/>
                  </a:lnTo>
                  <a:lnTo>
                    <a:pt x="7" y="19"/>
                  </a:lnTo>
                  <a:lnTo>
                    <a:pt x="4" y="15"/>
                  </a:lnTo>
                  <a:lnTo>
                    <a:pt x="4" y="11"/>
                  </a:lnTo>
                  <a:lnTo>
                    <a:pt x="0" y="4"/>
                  </a:lnTo>
                  <a:lnTo>
                    <a:pt x="0" y="0"/>
                  </a:lnTo>
                  <a:lnTo>
                    <a:pt x="0" y="0"/>
                  </a:lnTo>
                  <a:close/>
                  <a:moveTo>
                    <a:pt x="85" y="145"/>
                  </a:moveTo>
                  <a:lnTo>
                    <a:pt x="85" y="141"/>
                  </a:lnTo>
                  <a:lnTo>
                    <a:pt x="85" y="141"/>
                  </a:lnTo>
                  <a:lnTo>
                    <a:pt x="85" y="137"/>
                  </a:lnTo>
                  <a:lnTo>
                    <a:pt x="81" y="137"/>
                  </a:lnTo>
                  <a:lnTo>
                    <a:pt x="85" y="141"/>
                  </a:lnTo>
                  <a:lnTo>
                    <a:pt x="85" y="145"/>
                  </a:lnTo>
                  <a:lnTo>
                    <a:pt x="85" y="145"/>
                  </a:lnTo>
                  <a:close/>
                  <a:moveTo>
                    <a:pt x="89" y="149"/>
                  </a:moveTo>
                  <a:lnTo>
                    <a:pt x="89" y="152"/>
                  </a:lnTo>
                  <a:lnTo>
                    <a:pt x="89" y="152"/>
                  </a:lnTo>
                  <a:lnTo>
                    <a:pt x="89" y="149"/>
                  </a:lnTo>
                  <a:lnTo>
                    <a:pt x="89" y="149"/>
                  </a:lnTo>
                  <a:lnTo>
                    <a:pt x="89" y="149"/>
                  </a:lnTo>
                  <a:close/>
                  <a:moveTo>
                    <a:pt x="296" y="145"/>
                  </a:moveTo>
                  <a:lnTo>
                    <a:pt x="300" y="145"/>
                  </a:lnTo>
                  <a:lnTo>
                    <a:pt x="300" y="145"/>
                  </a:lnTo>
                  <a:lnTo>
                    <a:pt x="296" y="145"/>
                  </a:lnTo>
                  <a:lnTo>
                    <a:pt x="296" y="145"/>
                  </a:lnTo>
                  <a:lnTo>
                    <a:pt x="296" y="145"/>
                  </a:lnTo>
                  <a:close/>
                  <a:moveTo>
                    <a:pt x="296" y="149"/>
                  </a:moveTo>
                  <a:lnTo>
                    <a:pt x="296" y="149"/>
                  </a:lnTo>
                  <a:lnTo>
                    <a:pt x="296" y="149"/>
                  </a:lnTo>
                  <a:lnTo>
                    <a:pt x="296" y="149"/>
                  </a:lnTo>
                  <a:lnTo>
                    <a:pt x="296" y="149"/>
                  </a:lnTo>
                  <a:lnTo>
                    <a:pt x="296" y="149"/>
                  </a:lnTo>
                  <a:close/>
                  <a:moveTo>
                    <a:pt x="296" y="156"/>
                  </a:moveTo>
                  <a:lnTo>
                    <a:pt x="296" y="152"/>
                  </a:lnTo>
                  <a:lnTo>
                    <a:pt x="296" y="152"/>
                  </a:lnTo>
                  <a:lnTo>
                    <a:pt x="296" y="15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3" name="Freeform 177">
              <a:extLst>
                <a:ext uri="{FF2B5EF4-FFF2-40B4-BE49-F238E27FC236}">
                  <a16:creationId xmlns:a16="http://schemas.microsoft.com/office/drawing/2014/main" id="{F181B3DB-DA47-4EDC-920E-271A8CEABAD2}"/>
                </a:ext>
              </a:extLst>
            </p:cNvPr>
            <p:cNvSpPr>
              <a:spLocks noEditPoints="1"/>
            </p:cNvSpPr>
            <p:nvPr/>
          </p:nvSpPr>
          <p:spPr bwMode="auto">
            <a:xfrm>
              <a:off x="2749063" y="3075611"/>
              <a:ext cx="829877" cy="788705"/>
            </a:xfrm>
            <a:custGeom>
              <a:avLst/>
              <a:gdLst>
                <a:gd name="T0" fmla="*/ 103 w 174"/>
                <a:gd name="T1" fmla="*/ 22 h 165"/>
                <a:gd name="T2" fmla="*/ 105 w 174"/>
                <a:gd name="T3" fmla="*/ 21 h 165"/>
                <a:gd name="T4" fmla="*/ 106 w 174"/>
                <a:gd name="T5" fmla="*/ 21 h 165"/>
                <a:gd name="T6" fmla="*/ 109 w 174"/>
                <a:gd name="T7" fmla="*/ 22 h 165"/>
                <a:gd name="T8" fmla="*/ 100 w 174"/>
                <a:gd name="T9" fmla="*/ 5 h 165"/>
                <a:gd name="T10" fmla="*/ 94 w 174"/>
                <a:gd name="T11" fmla="*/ 12 h 165"/>
                <a:gd name="T12" fmla="*/ 88 w 174"/>
                <a:gd name="T13" fmla="*/ 13 h 165"/>
                <a:gd name="T14" fmla="*/ 79 w 174"/>
                <a:gd name="T15" fmla="*/ 12 h 165"/>
                <a:gd name="T16" fmla="*/ 75 w 174"/>
                <a:gd name="T17" fmla="*/ 13 h 165"/>
                <a:gd name="T18" fmla="*/ 64 w 174"/>
                <a:gd name="T19" fmla="*/ 15 h 165"/>
                <a:gd name="T20" fmla="*/ 64 w 174"/>
                <a:gd name="T21" fmla="*/ 5 h 165"/>
                <a:gd name="T22" fmla="*/ 59 w 174"/>
                <a:gd name="T23" fmla="*/ 0 h 165"/>
                <a:gd name="T24" fmla="*/ 44 w 174"/>
                <a:gd name="T25" fmla="*/ 6 h 165"/>
                <a:gd name="T26" fmla="*/ 47 w 174"/>
                <a:gd name="T27" fmla="*/ 12 h 165"/>
                <a:gd name="T28" fmla="*/ 30 w 174"/>
                <a:gd name="T29" fmla="*/ 17 h 165"/>
                <a:gd name="T30" fmla="*/ 18 w 174"/>
                <a:gd name="T31" fmla="*/ 16 h 165"/>
                <a:gd name="T32" fmla="*/ 20 w 174"/>
                <a:gd name="T33" fmla="*/ 28 h 165"/>
                <a:gd name="T34" fmla="*/ 10 w 174"/>
                <a:gd name="T35" fmla="*/ 40 h 165"/>
                <a:gd name="T36" fmla="*/ 3 w 174"/>
                <a:gd name="T37" fmla="*/ 49 h 165"/>
                <a:gd name="T38" fmla="*/ 5 w 174"/>
                <a:gd name="T39" fmla="*/ 60 h 165"/>
                <a:gd name="T40" fmla="*/ 16 w 174"/>
                <a:gd name="T41" fmla="*/ 67 h 165"/>
                <a:gd name="T42" fmla="*/ 27 w 174"/>
                <a:gd name="T43" fmla="*/ 66 h 165"/>
                <a:gd name="T44" fmla="*/ 38 w 174"/>
                <a:gd name="T45" fmla="*/ 65 h 165"/>
                <a:gd name="T46" fmla="*/ 50 w 174"/>
                <a:gd name="T47" fmla="*/ 75 h 165"/>
                <a:gd name="T48" fmla="*/ 62 w 174"/>
                <a:gd name="T49" fmla="*/ 86 h 165"/>
                <a:gd name="T50" fmla="*/ 74 w 174"/>
                <a:gd name="T51" fmla="*/ 106 h 165"/>
                <a:gd name="T52" fmla="*/ 84 w 174"/>
                <a:gd name="T53" fmla="*/ 114 h 165"/>
                <a:gd name="T54" fmla="*/ 90 w 174"/>
                <a:gd name="T55" fmla="*/ 127 h 165"/>
                <a:gd name="T56" fmla="*/ 92 w 174"/>
                <a:gd name="T57" fmla="*/ 136 h 165"/>
                <a:gd name="T58" fmla="*/ 83 w 174"/>
                <a:gd name="T59" fmla="*/ 143 h 165"/>
                <a:gd name="T60" fmla="*/ 84 w 174"/>
                <a:gd name="T61" fmla="*/ 150 h 165"/>
                <a:gd name="T62" fmla="*/ 95 w 174"/>
                <a:gd name="T63" fmla="*/ 157 h 165"/>
                <a:gd name="T64" fmla="*/ 102 w 174"/>
                <a:gd name="T65" fmla="*/ 159 h 165"/>
                <a:gd name="T66" fmla="*/ 105 w 174"/>
                <a:gd name="T67" fmla="*/ 152 h 165"/>
                <a:gd name="T68" fmla="*/ 108 w 174"/>
                <a:gd name="T69" fmla="*/ 149 h 165"/>
                <a:gd name="T70" fmla="*/ 104 w 174"/>
                <a:gd name="T71" fmla="*/ 156 h 165"/>
                <a:gd name="T72" fmla="*/ 116 w 174"/>
                <a:gd name="T73" fmla="*/ 140 h 165"/>
                <a:gd name="T74" fmla="*/ 116 w 174"/>
                <a:gd name="T75" fmla="*/ 133 h 165"/>
                <a:gd name="T76" fmla="*/ 119 w 174"/>
                <a:gd name="T77" fmla="*/ 126 h 165"/>
                <a:gd name="T78" fmla="*/ 131 w 174"/>
                <a:gd name="T79" fmla="*/ 119 h 165"/>
                <a:gd name="T80" fmla="*/ 136 w 174"/>
                <a:gd name="T81" fmla="*/ 115 h 165"/>
                <a:gd name="T82" fmla="*/ 141 w 174"/>
                <a:gd name="T83" fmla="*/ 116 h 165"/>
                <a:gd name="T84" fmla="*/ 149 w 174"/>
                <a:gd name="T85" fmla="*/ 109 h 165"/>
                <a:gd name="T86" fmla="*/ 154 w 174"/>
                <a:gd name="T87" fmla="*/ 96 h 165"/>
                <a:gd name="T88" fmla="*/ 156 w 174"/>
                <a:gd name="T89" fmla="*/ 78 h 165"/>
                <a:gd name="T90" fmla="*/ 155 w 174"/>
                <a:gd name="T91" fmla="*/ 73 h 165"/>
                <a:gd name="T92" fmla="*/ 161 w 174"/>
                <a:gd name="T93" fmla="*/ 71 h 165"/>
                <a:gd name="T94" fmla="*/ 173 w 174"/>
                <a:gd name="T95" fmla="*/ 56 h 165"/>
                <a:gd name="T96" fmla="*/ 168 w 174"/>
                <a:gd name="T97" fmla="*/ 42 h 165"/>
                <a:gd name="T98" fmla="*/ 151 w 174"/>
                <a:gd name="T99" fmla="*/ 33 h 165"/>
                <a:gd name="T100" fmla="*/ 142 w 174"/>
                <a:gd name="T101" fmla="*/ 33 h 165"/>
                <a:gd name="T102" fmla="*/ 134 w 174"/>
                <a:gd name="T103" fmla="*/ 32 h 165"/>
                <a:gd name="T104" fmla="*/ 130 w 174"/>
                <a:gd name="T105" fmla="*/ 35 h 165"/>
                <a:gd name="T106" fmla="*/ 126 w 174"/>
                <a:gd name="T107" fmla="*/ 29 h 165"/>
                <a:gd name="T108" fmla="*/ 120 w 174"/>
                <a:gd name="T109" fmla="*/ 25 h 165"/>
                <a:gd name="T110" fmla="*/ 113 w 174"/>
                <a:gd name="T111" fmla="*/ 27 h 165"/>
                <a:gd name="T112" fmla="*/ 107 w 174"/>
                <a:gd name="T113" fmla="*/ 33 h 165"/>
                <a:gd name="T114" fmla="*/ 105 w 174"/>
                <a:gd name="T115" fmla="*/ 29 h 165"/>
                <a:gd name="T116" fmla="*/ 113 w 174"/>
                <a:gd name="T117" fmla="*/ 24 h 165"/>
                <a:gd name="T118" fmla="*/ 104 w 174"/>
                <a:gd name="T119" fmla="*/ 25 h 165"/>
                <a:gd name="T120" fmla="*/ 99 w 174"/>
                <a:gd name="T121" fmla="*/ 25 h 165"/>
                <a:gd name="T122" fmla="*/ 106 w 174"/>
                <a:gd name="T123" fmla="*/ 17 h 165"/>
                <a:gd name="T124" fmla="*/ 102 w 174"/>
                <a:gd name="T125" fmla="*/ 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165">
                  <a:moveTo>
                    <a:pt x="102" y="24"/>
                  </a:moveTo>
                  <a:cubicBezTo>
                    <a:pt x="102" y="24"/>
                    <a:pt x="102" y="24"/>
                    <a:pt x="102" y="24"/>
                  </a:cubicBezTo>
                  <a:cubicBezTo>
                    <a:pt x="103" y="23"/>
                    <a:pt x="103" y="23"/>
                    <a:pt x="103" y="23"/>
                  </a:cubicBezTo>
                  <a:cubicBezTo>
                    <a:pt x="103" y="24"/>
                    <a:pt x="103" y="24"/>
                    <a:pt x="103" y="24"/>
                  </a:cubicBezTo>
                  <a:cubicBezTo>
                    <a:pt x="103" y="24"/>
                    <a:pt x="103" y="24"/>
                    <a:pt x="103" y="24"/>
                  </a:cubicBezTo>
                  <a:cubicBezTo>
                    <a:pt x="102" y="24"/>
                    <a:pt x="102" y="24"/>
                    <a:pt x="102" y="24"/>
                  </a:cubicBezTo>
                  <a:cubicBezTo>
                    <a:pt x="102" y="24"/>
                    <a:pt x="102" y="24"/>
                    <a:pt x="102" y="24"/>
                  </a:cubicBezTo>
                  <a:close/>
                  <a:moveTo>
                    <a:pt x="101" y="24"/>
                  </a:moveTo>
                  <a:cubicBezTo>
                    <a:pt x="101" y="24"/>
                    <a:pt x="101" y="24"/>
                    <a:pt x="101" y="24"/>
                  </a:cubicBezTo>
                  <a:cubicBezTo>
                    <a:pt x="101" y="24"/>
                    <a:pt x="101" y="24"/>
                    <a:pt x="101" y="24"/>
                  </a:cubicBezTo>
                  <a:cubicBezTo>
                    <a:pt x="102" y="23"/>
                    <a:pt x="102" y="23"/>
                    <a:pt x="102" y="23"/>
                  </a:cubicBezTo>
                  <a:cubicBezTo>
                    <a:pt x="103" y="23"/>
                    <a:pt x="103" y="23"/>
                    <a:pt x="103" y="23"/>
                  </a:cubicBezTo>
                  <a:cubicBezTo>
                    <a:pt x="103" y="22"/>
                    <a:pt x="103" y="22"/>
                    <a:pt x="103" y="22"/>
                  </a:cubicBezTo>
                  <a:cubicBezTo>
                    <a:pt x="103" y="22"/>
                    <a:pt x="103" y="22"/>
                    <a:pt x="103" y="22"/>
                  </a:cubicBezTo>
                  <a:cubicBezTo>
                    <a:pt x="103" y="22"/>
                    <a:pt x="103" y="22"/>
                    <a:pt x="103" y="22"/>
                  </a:cubicBezTo>
                  <a:cubicBezTo>
                    <a:pt x="103" y="22"/>
                    <a:pt x="103" y="22"/>
                    <a:pt x="103" y="22"/>
                  </a:cubicBezTo>
                  <a:cubicBezTo>
                    <a:pt x="102" y="22"/>
                    <a:pt x="102" y="22"/>
                    <a:pt x="102" y="22"/>
                  </a:cubicBezTo>
                  <a:cubicBezTo>
                    <a:pt x="101" y="23"/>
                    <a:pt x="101" y="23"/>
                    <a:pt x="101" y="23"/>
                  </a:cubicBezTo>
                  <a:cubicBezTo>
                    <a:pt x="101" y="24"/>
                    <a:pt x="101" y="24"/>
                    <a:pt x="101" y="24"/>
                  </a:cubicBezTo>
                  <a:close/>
                  <a:moveTo>
                    <a:pt x="105" y="21"/>
                  </a:moveTo>
                  <a:cubicBezTo>
                    <a:pt x="104" y="21"/>
                    <a:pt x="104" y="21"/>
                    <a:pt x="104" y="21"/>
                  </a:cubicBezTo>
                  <a:cubicBezTo>
                    <a:pt x="104" y="21"/>
                    <a:pt x="104" y="21"/>
                    <a:pt x="104" y="21"/>
                  </a:cubicBezTo>
                  <a:cubicBezTo>
                    <a:pt x="104" y="21"/>
                    <a:pt x="104" y="21"/>
                    <a:pt x="104" y="21"/>
                  </a:cubicBezTo>
                  <a:cubicBezTo>
                    <a:pt x="104" y="22"/>
                    <a:pt x="104" y="22"/>
                    <a:pt x="104" y="22"/>
                  </a:cubicBezTo>
                  <a:cubicBezTo>
                    <a:pt x="105" y="22"/>
                    <a:pt x="105" y="22"/>
                    <a:pt x="105" y="22"/>
                  </a:cubicBezTo>
                  <a:cubicBezTo>
                    <a:pt x="105" y="21"/>
                    <a:pt x="105" y="21"/>
                    <a:pt x="105" y="21"/>
                  </a:cubicBezTo>
                  <a:close/>
                  <a:moveTo>
                    <a:pt x="105" y="21"/>
                  </a:moveTo>
                  <a:cubicBezTo>
                    <a:pt x="104" y="20"/>
                    <a:pt x="104" y="20"/>
                    <a:pt x="104" y="20"/>
                  </a:cubicBezTo>
                  <a:cubicBezTo>
                    <a:pt x="105" y="19"/>
                    <a:pt x="105" y="19"/>
                    <a:pt x="105" y="19"/>
                  </a:cubicBezTo>
                  <a:cubicBezTo>
                    <a:pt x="105" y="19"/>
                    <a:pt x="105" y="19"/>
                    <a:pt x="105" y="19"/>
                  </a:cubicBezTo>
                  <a:cubicBezTo>
                    <a:pt x="106" y="19"/>
                    <a:pt x="106" y="19"/>
                    <a:pt x="106" y="19"/>
                  </a:cubicBezTo>
                  <a:cubicBezTo>
                    <a:pt x="106" y="19"/>
                    <a:pt x="106" y="19"/>
                    <a:pt x="106" y="19"/>
                  </a:cubicBezTo>
                  <a:cubicBezTo>
                    <a:pt x="106" y="19"/>
                    <a:pt x="106" y="19"/>
                    <a:pt x="106" y="19"/>
                  </a:cubicBezTo>
                  <a:cubicBezTo>
                    <a:pt x="106" y="19"/>
                    <a:pt x="106" y="19"/>
                    <a:pt x="106" y="19"/>
                  </a:cubicBezTo>
                  <a:cubicBezTo>
                    <a:pt x="105" y="20"/>
                    <a:pt x="105" y="20"/>
                    <a:pt x="105" y="20"/>
                  </a:cubicBezTo>
                  <a:cubicBezTo>
                    <a:pt x="105" y="21"/>
                    <a:pt x="105" y="21"/>
                    <a:pt x="105" y="21"/>
                  </a:cubicBezTo>
                  <a:close/>
                  <a:moveTo>
                    <a:pt x="105" y="21"/>
                  </a:moveTo>
                  <a:cubicBezTo>
                    <a:pt x="105" y="21"/>
                    <a:pt x="105" y="21"/>
                    <a:pt x="105" y="21"/>
                  </a:cubicBezTo>
                  <a:cubicBezTo>
                    <a:pt x="106" y="21"/>
                    <a:pt x="106" y="21"/>
                    <a:pt x="106" y="21"/>
                  </a:cubicBezTo>
                  <a:cubicBezTo>
                    <a:pt x="107" y="21"/>
                    <a:pt x="107" y="21"/>
                    <a:pt x="107" y="21"/>
                  </a:cubicBezTo>
                  <a:cubicBezTo>
                    <a:pt x="107" y="21"/>
                    <a:pt x="107" y="21"/>
                    <a:pt x="107" y="21"/>
                  </a:cubicBezTo>
                  <a:cubicBezTo>
                    <a:pt x="108" y="21"/>
                    <a:pt x="108" y="21"/>
                    <a:pt x="108" y="21"/>
                  </a:cubicBezTo>
                  <a:cubicBezTo>
                    <a:pt x="107" y="20"/>
                    <a:pt x="107" y="20"/>
                    <a:pt x="107" y="20"/>
                  </a:cubicBezTo>
                  <a:cubicBezTo>
                    <a:pt x="106" y="21"/>
                    <a:pt x="106" y="21"/>
                    <a:pt x="106" y="21"/>
                  </a:cubicBezTo>
                  <a:cubicBezTo>
                    <a:pt x="105" y="21"/>
                    <a:pt x="105" y="21"/>
                    <a:pt x="105" y="21"/>
                  </a:cubicBezTo>
                  <a:cubicBezTo>
                    <a:pt x="105" y="21"/>
                    <a:pt x="105" y="21"/>
                    <a:pt x="105" y="21"/>
                  </a:cubicBezTo>
                  <a:close/>
                  <a:moveTo>
                    <a:pt x="107" y="22"/>
                  </a:moveTo>
                  <a:cubicBezTo>
                    <a:pt x="108" y="22"/>
                    <a:pt x="108" y="22"/>
                    <a:pt x="108" y="22"/>
                  </a:cubicBezTo>
                  <a:cubicBezTo>
                    <a:pt x="108" y="21"/>
                    <a:pt x="108" y="21"/>
                    <a:pt x="108" y="21"/>
                  </a:cubicBezTo>
                  <a:cubicBezTo>
                    <a:pt x="109" y="21"/>
                    <a:pt x="109" y="21"/>
                    <a:pt x="109" y="21"/>
                  </a:cubicBezTo>
                  <a:cubicBezTo>
                    <a:pt x="109" y="22"/>
                    <a:pt x="109" y="22"/>
                    <a:pt x="109" y="22"/>
                  </a:cubicBezTo>
                  <a:cubicBezTo>
                    <a:pt x="109" y="22"/>
                    <a:pt x="109" y="22"/>
                    <a:pt x="109" y="22"/>
                  </a:cubicBezTo>
                  <a:cubicBezTo>
                    <a:pt x="108" y="22"/>
                    <a:pt x="108" y="22"/>
                    <a:pt x="108" y="22"/>
                  </a:cubicBezTo>
                  <a:cubicBezTo>
                    <a:pt x="107" y="22"/>
                    <a:pt x="107" y="22"/>
                    <a:pt x="107" y="22"/>
                  </a:cubicBezTo>
                  <a:close/>
                  <a:moveTo>
                    <a:pt x="105" y="14"/>
                  </a:moveTo>
                  <a:cubicBezTo>
                    <a:pt x="104" y="13"/>
                    <a:pt x="104" y="13"/>
                    <a:pt x="104" y="13"/>
                  </a:cubicBezTo>
                  <a:cubicBezTo>
                    <a:pt x="104" y="12"/>
                    <a:pt x="104" y="12"/>
                    <a:pt x="104" y="12"/>
                  </a:cubicBezTo>
                  <a:cubicBezTo>
                    <a:pt x="104" y="12"/>
                    <a:pt x="104" y="12"/>
                    <a:pt x="104" y="12"/>
                  </a:cubicBezTo>
                  <a:cubicBezTo>
                    <a:pt x="105" y="12"/>
                    <a:pt x="105" y="12"/>
                    <a:pt x="105" y="12"/>
                  </a:cubicBezTo>
                  <a:cubicBezTo>
                    <a:pt x="105" y="13"/>
                    <a:pt x="105" y="13"/>
                    <a:pt x="105" y="13"/>
                  </a:cubicBezTo>
                  <a:cubicBezTo>
                    <a:pt x="105" y="14"/>
                    <a:pt x="105" y="14"/>
                    <a:pt x="105" y="14"/>
                  </a:cubicBezTo>
                  <a:cubicBezTo>
                    <a:pt x="105" y="14"/>
                    <a:pt x="105" y="14"/>
                    <a:pt x="105" y="14"/>
                  </a:cubicBezTo>
                  <a:close/>
                  <a:moveTo>
                    <a:pt x="101" y="6"/>
                  </a:moveTo>
                  <a:cubicBezTo>
                    <a:pt x="100" y="5"/>
                    <a:pt x="100" y="5"/>
                    <a:pt x="100" y="5"/>
                  </a:cubicBezTo>
                  <a:cubicBezTo>
                    <a:pt x="100" y="5"/>
                    <a:pt x="100" y="5"/>
                    <a:pt x="100" y="5"/>
                  </a:cubicBezTo>
                  <a:cubicBezTo>
                    <a:pt x="100" y="4"/>
                    <a:pt x="100" y="4"/>
                    <a:pt x="100" y="4"/>
                  </a:cubicBezTo>
                  <a:cubicBezTo>
                    <a:pt x="99" y="4"/>
                    <a:pt x="99" y="4"/>
                    <a:pt x="99" y="4"/>
                  </a:cubicBezTo>
                  <a:cubicBezTo>
                    <a:pt x="100" y="4"/>
                    <a:pt x="100" y="4"/>
                    <a:pt x="100" y="4"/>
                  </a:cubicBezTo>
                  <a:cubicBezTo>
                    <a:pt x="99" y="5"/>
                    <a:pt x="99" y="5"/>
                    <a:pt x="99" y="5"/>
                  </a:cubicBezTo>
                  <a:cubicBezTo>
                    <a:pt x="98" y="6"/>
                    <a:pt x="98" y="6"/>
                    <a:pt x="98" y="6"/>
                  </a:cubicBezTo>
                  <a:cubicBezTo>
                    <a:pt x="98" y="6"/>
                    <a:pt x="98" y="6"/>
                    <a:pt x="98" y="6"/>
                  </a:cubicBezTo>
                  <a:cubicBezTo>
                    <a:pt x="98" y="6"/>
                    <a:pt x="98" y="6"/>
                    <a:pt x="98" y="6"/>
                  </a:cubicBezTo>
                  <a:cubicBezTo>
                    <a:pt x="98" y="6"/>
                    <a:pt x="98" y="6"/>
                    <a:pt x="98" y="6"/>
                  </a:cubicBezTo>
                  <a:cubicBezTo>
                    <a:pt x="97" y="7"/>
                    <a:pt x="97" y="7"/>
                    <a:pt x="97" y="7"/>
                  </a:cubicBezTo>
                  <a:cubicBezTo>
                    <a:pt x="96" y="9"/>
                    <a:pt x="96" y="9"/>
                    <a:pt x="96" y="9"/>
                  </a:cubicBezTo>
                  <a:cubicBezTo>
                    <a:pt x="96" y="9"/>
                    <a:pt x="96" y="9"/>
                    <a:pt x="96" y="9"/>
                  </a:cubicBezTo>
                  <a:cubicBezTo>
                    <a:pt x="95" y="11"/>
                    <a:pt x="95" y="11"/>
                    <a:pt x="95" y="11"/>
                  </a:cubicBezTo>
                  <a:cubicBezTo>
                    <a:pt x="94" y="12"/>
                    <a:pt x="94" y="12"/>
                    <a:pt x="94" y="12"/>
                  </a:cubicBezTo>
                  <a:cubicBezTo>
                    <a:pt x="93" y="13"/>
                    <a:pt x="93" y="13"/>
                    <a:pt x="93" y="13"/>
                  </a:cubicBezTo>
                  <a:cubicBezTo>
                    <a:pt x="93" y="13"/>
                    <a:pt x="93" y="13"/>
                    <a:pt x="93" y="13"/>
                  </a:cubicBezTo>
                  <a:cubicBezTo>
                    <a:pt x="92" y="13"/>
                    <a:pt x="92" y="13"/>
                    <a:pt x="92" y="13"/>
                  </a:cubicBezTo>
                  <a:cubicBezTo>
                    <a:pt x="92" y="14"/>
                    <a:pt x="92" y="14"/>
                    <a:pt x="92" y="14"/>
                  </a:cubicBezTo>
                  <a:cubicBezTo>
                    <a:pt x="91" y="15"/>
                    <a:pt x="91" y="15"/>
                    <a:pt x="91" y="15"/>
                  </a:cubicBezTo>
                  <a:cubicBezTo>
                    <a:pt x="91" y="14"/>
                    <a:pt x="91" y="14"/>
                    <a:pt x="91" y="14"/>
                  </a:cubicBezTo>
                  <a:cubicBezTo>
                    <a:pt x="91" y="13"/>
                    <a:pt x="91" y="13"/>
                    <a:pt x="91" y="13"/>
                  </a:cubicBezTo>
                  <a:cubicBezTo>
                    <a:pt x="90" y="13"/>
                    <a:pt x="90" y="13"/>
                    <a:pt x="90" y="13"/>
                  </a:cubicBezTo>
                  <a:cubicBezTo>
                    <a:pt x="90" y="13"/>
                    <a:pt x="90" y="13"/>
                    <a:pt x="90" y="13"/>
                  </a:cubicBezTo>
                  <a:cubicBezTo>
                    <a:pt x="90" y="13"/>
                    <a:pt x="90" y="13"/>
                    <a:pt x="90" y="13"/>
                  </a:cubicBezTo>
                  <a:cubicBezTo>
                    <a:pt x="89" y="13"/>
                    <a:pt x="89" y="13"/>
                    <a:pt x="89" y="13"/>
                  </a:cubicBezTo>
                  <a:cubicBezTo>
                    <a:pt x="89" y="14"/>
                    <a:pt x="89" y="14"/>
                    <a:pt x="89" y="14"/>
                  </a:cubicBezTo>
                  <a:cubicBezTo>
                    <a:pt x="88" y="13"/>
                    <a:pt x="88" y="13"/>
                    <a:pt x="88" y="13"/>
                  </a:cubicBezTo>
                  <a:cubicBezTo>
                    <a:pt x="87" y="13"/>
                    <a:pt x="87" y="13"/>
                    <a:pt x="87" y="13"/>
                  </a:cubicBezTo>
                  <a:cubicBezTo>
                    <a:pt x="87" y="12"/>
                    <a:pt x="87" y="12"/>
                    <a:pt x="87" y="12"/>
                  </a:cubicBezTo>
                  <a:cubicBezTo>
                    <a:pt x="87" y="12"/>
                    <a:pt x="87" y="12"/>
                    <a:pt x="87" y="12"/>
                  </a:cubicBezTo>
                  <a:cubicBezTo>
                    <a:pt x="87" y="12"/>
                    <a:pt x="87" y="12"/>
                    <a:pt x="87" y="12"/>
                  </a:cubicBezTo>
                  <a:cubicBezTo>
                    <a:pt x="87" y="11"/>
                    <a:pt x="87" y="11"/>
                    <a:pt x="87" y="11"/>
                  </a:cubicBezTo>
                  <a:cubicBezTo>
                    <a:pt x="86" y="11"/>
                    <a:pt x="86" y="11"/>
                    <a:pt x="86" y="11"/>
                  </a:cubicBezTo>
                  <a:cubicBezTo>
                    <a:pt x="85" y="10"/>
                    <a:pt x="85" y="10"/>
                    <a:pt x="85" y="10"/>
                  </a:cubicBezTo>
                  <a:cubicBezTo>
                    <a:pt x="84" y="10"/>
                    <a:pt x="84" y="10"/>
                    <a:pt x="84" y="10"/>
                  </a:cubicBezTo>
                  <a:cubicBezTo>
                    <a:pt x="83" y="11"/>
                    <a:pt x="83" y="11"/>
                    <a:pt x="83" y="11"/>
                  </a:cubicBezTo>
                  <a:cubicBezTo>
                    <a:pt x="81" y="11"/>
                    <a:pt x="81" y="11"/>
                    <a:pt x="81" y="11"/>
                  </a:cubicBezTo>
                  <a:cubicBezTo>
                    <a:pt x="80" y="11"/>
                    <a:pt x="80" y="11"/>
                    <a:pt x="80" y="11"/>
                  </a:cubicBezTo>
                  <a:cubicBezTo>
                    <a:pt x="79" y="11"/>
                    <a:pt x="79" y="11"/>
                    <a:pt x="79" y="11"/>
                  </a:cubicBezTo>
                  <a:cubicBezTo>
                    <a:pt x="79" y="12"/>
                    <a:pt x="79" y="12"/>
                    <a:pt x="79" y="12"/>
                  </a:cubicBezTo>
                  <a:cubicBezTo>
                    <a:pt x="80" y="13"/>
                    <a:pt x="80" y="13"/>
                    <a:pt x="80" y="13"/>
                  </a:cubicBezTo>
                  <a:cubicBezTo>
                    <a:pt x="80" y="13"/>
                    <a:pt x="80" y="13"/>
                    <a:pt x="80" y="13"/>
                  </a:cubicBezTo>
                  <a:cubicBezTo>
                    <a:pt x="81" y="14"/>
                    <a:pt x="81" y="14"/>
                    <a:pt x="81" y="14"/>
                  </a:cubicBezTo>
                  <a:cubicBezTo>
                    <a:pt x="81" y="14"/>
                    <a:pt x="81" y="14"/>
                    <a:pt x="81" y="14"/>
                  </a:cubicBezTo>
                  <a:cubicBezTo>
                    <a:pt x="80" y="14"/>
                    <a:pt x="80" y="14"/>
                    <a:pt x="80" y="14"/>
                  </a:cubicBezTo>
                  <a:cubicBezTo>
                    <a:pt x="79" y="14"/>
                    <a:pt x="79" y="14"/>
                    <a:pt x="79" y="14"/>
                  </a:cubicBezTo>
                  <a:cubicBezTo>
                    <a:pt x="78" y="14"/>
                    <a:pt x="78" y="14"/>
                    <a:pt x="78" y="14"/>
                  </a:cubicBezTo>
                  <a:cubicBezTo>
                    <a:pt x="78" y="14"/>
                    <a:pt x="78" y="14"/>
                    <a:pt x="78" y="14"/>
                  </a:cubicBezTo>
                  <a:cubicBezTo>
                    <a:pt x="78" y="14"/>
                    <a:pt x="78" y="14"/>
                    <a:pt x="78" y="14"/>
                  </a:cubicBezTo>
                  <a:cubicBezTo>
                    <a:pt x="78" y="14"/>
                    <a:pt x="78" y="14"/>
                    <a:pt x="78" y="14"/>
                  </a:cubicBezTo>
                  <a:cubicBezTo>
                    <a:pt x="77" y="14"/>
                    <a:pt x="77" y="14"/>
                    <a:pt x="77" y="14"/>
                  </a:cubicBezTo>
                  <a:cubicBezTo>
                    <a:pt x="76" y="14"/>
                    <a:pt x="76" y="14"/>
                    <a:pt x="76" y="14"/>
                  </a:cubicBezTo>
                  <a:cubicBezTo>
                    <a:pt x="75" y="13"/>
                    <a:pt x="75" y="13"/>
                    <a:pt x="75" y="13"/>
                  </a:cubicBezTo>
                  <a:cubicBezTo>
                    <a:pt x="74" y="14"/>
                    <a:pt x="74" y="14"/>
                    <a:pt x="74" y="14"/>
                  </a:cubicBezTo>
                  <a:cubicBezTo>
                    <a:pt x="73" y="14"/>
                    <a:pt x="73" y="14"/>
                    <a:pt x="73" y="14"/>
                  </a:cubicBezTo>
                  <a:cubicBezTo>
                    <a:pt x="73" y="15"/>
                    <a:pt x="73" y="15"/>
                    <a:pt x="73" y="15"/>
                  </a:cubicBezTo>
                  <a:cubicBezTo>
                    <a:pt x="71" y="15"/>
                    <a:pt x="71" y="15"/>
                    <a:pt x="71" y="15"/>
                  </a:cubicBezTo>
                  <a:cubicBezTo>
                    <a:pt x="70" y="15"/>
                    <a:pt x="70" y="15"/>
                    <a:pt x="70" y="15"/>
                  </a:cubicBezTo>
                  <a:cubicBezTo>
                    <a:pt x="70" y="16"/>
                    <a:pt x="70" y="16"/>
                    <a:pt x="70" y="16"/>
                  </a:cubicBezTo>
                  <a:cubicBezTo>
                    <a:pt x="69" y="16"/>
                    <a:pt x="69" y="16"/>
                    <a:pt x="69" y="16"/>
                  </a:cubicBezTo>
                  <a:cubicBezTo>
                    <a:pt x="68" y="16"/>
                    <a:pt x="68" y="16"/>
                    <a:pt x="68" y="16"/>
                  </a:cubicBezTo>
                  <a:cubicBezTo>
                    <a:pt x="68" y="16"/>
                    <a:pt x="68" y="16"/>
                    <a:pt x="68" y="16"/>
                  </a:cubicBezTo>
                  <a:cubicBezTo>
                    <a:pt x="67" y="16"/>
                    <a:pt x="67" y="16"/>
                    <a:pt x="67" y="16"/>
                  </a:cubicBezTo>
                  <a:cubicBezTo>
                    <a:pt x="67" y="17"/>
                    <a:pt x="67" y="17"/>
                    <a:pt x="67" y="17"/>
                  </a:cubicBezTo>
                  <a:cubicBezTo>
                    <a:pt x="66" y="17"/>
                    <a:pt x="66" y="17"/>
                    <a:pt x="66" y="17"/>
                  </a:cubicBezTo>
                  <a:cubicBezTo>
                    <a:pt x="64" y="15"/>
                    <a:pt x="64" y="15"/>
                    <a:pt x="64" y="15"/>
                  </a:cubicBezTo>
                  <a:cubicBezTo>
                    <a:pt x="64" y="15"/>
                    <a:pt x="64" y="15"/>
                    <a:pt x="64" y="15"/>
                  </a:cubicBezTo>
                  <a:cubicBezTo>
                    <a:pt x="64" y="14"/>
                    <a:pt x="64" y="14"/>
                    <a:pt x="64" y="14"/>
                  </a:cubicBezTo>
                  <a:cubicBezTo>
                    <a:pt x="63" y="13"/>
                    <a:pt x="63" y="13"/>
                    <a:pt x="63" y="13"/>
                  </a:cubicBezTo>
                  <a:cubicBezTo>
                    <a:pt x="62" y="12"/>
                    <a:pt x="62" y="12"/>
                    <a:pt x="62" y="12"/>
                  </a:cubicBezTo>
                  <a:cubicBezTo>
                    <a:pt x="62" y="12"/>
                    <a:pt x="62" y="12"/>
                    <a:pt x="62" y="12"/>
                  </a:cubicBezTo>
                  <a:cubicBezTo>
                    <a:pt x="62" y="11"/>
                    <a:pt x="62" y="11"/>
                    <a:pt x="62" y="11"/>
                  </a:cubicBezTo>
                  <a:cubicBezTo>
                    <a:pt x="62" y="11"/>
                    <a:pt x="62" y="11"/>
                    <a:pt x="62" y="11"/>
                  </a:cubicBezTo>
                  <a:cubicBezTo>
                    <a:pt x="62" y="10"/>
                    <a:pt x="62" y="10"/>
                    <a:pt x="62" y="10"/>
                  </a:cubicBezTo>
                  <a:cubicBezTo>
                    <a:pt x="62" y="9"/>
                    <a:pt x="62" y="9"/>
                    <a:pt x="62" y="9"/>
                  </a:cubicBezTo>
                  <a:cubicBezTo>
                    <a:pt x="62" y="9"/>
                    <a:pt x="62" y="9"/>
                    <a:pt x="62" y="9"/>
                  </a:cubicBezTo>
                  <a:cubicBezTo>
                    <a:pt x="63" y="7"/>
                    <a:pt x="63" y="7"/>
                    <a:pt x="63" y="7"/>
                  </a:cubicBezTo>
                  <a:cubicBezTo>
                    <a:pt x="63" y="6"/>
                    <a:pt x="63" y="6"/>
                    <a:pt x="63" y="6"/>
                  </a:cubicBezTo>
                  <a:cubicBezTo>
                    <a:pt x="64" y="5"/>
                    <a:pt x="64" y="5"/>
                    <a:pt x="64" y="5"/>
                  </a:cubicBezTo>
                  <a:cubicBezTo>
                    <a:pt x="64" y="5"/>
                    <a:pt x="64" y="5"/>
                    <a:pt x="64" y="5"/>
                  </a:cubicBezTo>
                  <a:cubicBezTo>
                    <a:pt x="63" y="5"/>
                    <a:pt x="63" y="5"/>
                    <a:pt x="63" y="5"/>
                  </a:cubicBezTo>
                  <a:cubicBezTo>
                    <a:pt x="63" y="4"/>
                    <a:pt x="63" y="4"/>
                    <a:pt x="63" y="4"/>
                  </a:cubicBezTo>
                  <a:cubicBezTo>
                    <a:pt x="63" y="4"/>
                    <a:pt x="63" y="4"/>
                    <a:pt x="63" y="4"/>
                  </a:cubicBezTo>
                  <a:cubicBezTo>
                    <a:pt x="62" y="4"/>
                    <a:pt x="62" y="4"/>
                    <a:pt x="62" y="4"/>
                  </a:cubicBezTo>
                  <a:cubicBezTo>
                    <a:pt x="61" y="3"/>
                    <a:pt x="61" y="3"/>
                    <a:pt x="61" y="3"/>
                  </a:cubicBezTo>
                  <a:cubicBezTo>
                    <a:pt x="61" y="3"/>
                    <a:pt x="61" y="3"/>
                    <a:pt x="61" y="3"/>
                  </a:cubicBezTo>
                  <a:cubicBezTo>
                    <a:pt x="62" y="2"/>
                    <a:pt x="62" y="2"/>
                    <a:pt x="62" y="2"/>
                  </a:cubicBezTo>
                  <a:cubicBezTo>
                    <a:pt x="62" y="1"/>
                    <a:pt x="62" y="1"/>
                    <a:pt x="62" y="1"/>
                  </a:cubicBezTo>
                  <a:cubicBezTo>
                    <a:pt x="61" y="0"/>
                    <a:pt x="61" y="0"/>
                    <a:pt x="61" y="0"/>
                  </a:cubicBezTo>
                  <a:cubicBezTo>
                    <a:pt x="60" y="0"/>
                    <a:pt x="60" y="0"/>
                    <a:pt x="60" y="0"/>
                  </a:cubicBezTo>
                  <a:cubicBezTo>
                    <a:pt x="60" y="0"/>
                    <a:pt x="60" y="0"/>
                    <a:pt x="60" y="0"/>
                  </a:cubicBezTo>
                  <a:cubicBezTo>
                    <a:pt x="59" y="0"/>
                    <a:pt x="59" y="0"/>
                    <a:pt x="59" y="0"/>
                  </a:cubicBezTo>
                  <a:cubicBezTo>
                    <a:pt x="59" y="0"/>
                    <a:pt x="59" y="0"/>
                    <a:pt x="59" y="0"/>
                  </a:cubicBezTo>
                  <a:cubicBezTo>
                    <a:pt x="59" y="1"/>
                    <a:pt x="59" y="1"/>
                    <a:pt x="59" y="1"/>
                  </a:cubicBezTo>
                  <a:cubicBezTo>
                    <a:pt x="59" y="2"/>
                    <a:pt x="59" y="2"/>
                    <a:pt x="59" y="2"/>
                  </a:cubicBezTo>
                  <a:cubicBezTo>
                    <a:pt x="56" y="3"/>
                    <a:pt x="56" y="3"/>
                    <a:pt x="56" y="3"/>
                  </a:cubicBezTo>
                  <a:cubicBezTo>
                    <a:pt x="55" y="3"/>
                    <a:pt x="55" y="3"/>
                    <a:pt x="55" y="3"/>
                  </a:cubicBezTo>
                  <a:cubicBezTo>
                    <a:pt x="53" y="4"/>
                    <a:pt x="53" y="4"/>
                    <a:pt x="53" y="4"/>
                  </a:cubicBezTo>
                  <a:cubicBezTo>
                    <a:pt x="52" y="4"/>
                    <a:pt x="52" y="4"/>
                    <a:pt x="52" y="4"/>
                  </a:cubicBezTo>
                  <a:cubicBezTo>
                    <a:pt x="51" y="4"/>
                    <a:pt x="51" y="4"/>
                    <a:pt x="51" y="4"/>
                  </a:cubicBezTo>
                  <a:cubicBezTo>
                    <a:pt x="49" y="5"/>
                    <a:pt x="49" y="5"/>
                    <a:pt x="49" y="5"/>
                  </a:cubicBezTo>
                  <a:cubicBezTo>
                    <a:pt x="48" y="5"/>
                    <a:pt x="48" y="5"/>
                    <a:pt x="48" y="5"/>
                  </a:cubicBezTo>
                  <a:cubicBezTo>
                    <a:pt x="48" y="5"/>
                    <a:pt x="48" y="5"/>
                    <a:pt x="48" y="5"/>
                  </a:cubicBezTo>
                  <a:cubicBezTo>
                    <a:pt x="46" y="5"/>
                    <a:pt x="46" y="5"/>
                    <a:pt x="46" y="5"/>
                  </a:cubicBezTo>
                  <a:cubicBezTo>
                    <a:pt x="44" y="6"/>
                    <a:pt x="44" y="6"/>
                    <a:pt x="44" y="6"/>
                  </a:cubicBezTo>
                  <a:cubicBezTo>
                    <a:pt x="43" y="5"/>
                    <a:pt x="43" y="5"/>
                    <a:pt x="43" y="5"/>
                  </a:cubicBezTo>
                  <a:cubicBezTo>
                    <a:pt x="41" y="5"/>
                    <a:pt x="41" y="5"/>
                    <a:pt x="41" y="5"/>
                  </a:cubicBezTo>
                  <a:cubicBezTo>
                    <a:pt x="40" y="4"/>
                    <a:pt x="40" y="4"/>
                    <a:pt x="40" y="4"/>
                  </a:cubicBezTo>
                  <a:cubicBezTo>
                    <a:pt x="41" y="5"/>
                    <a:pt x="41" y="5"/>
                    <a:pt x="41" y="5"/>
                  </a:cubicBezTo>
                  <a:cubicBezTo>
                    <a:pt x="41" y="6"/>
                    <a:pt x="41" y="6"/>
                    <a:pt x="41" y="6"/>
                  </a:cubicBezTo>
                  <a:cubicBezTo>
                    <a:pt x="42" y="6"/>
                    <a:pt x="42" y="6"/>
                    <a:pt x="42" y="6"/>
                  </a:cubicBezTo>
                  <a:cubicBezTo>
                    <a:pt x="43" y="7"/>
                    <a:pt x="43" y="7"/>
                    <a:pt x="43" y="7"/>
                  </a:cubicBezTo>
                  <a:cubicBezTo>
                    <a:pt x="41" y="9"/>
                    <a:pt x="41" y="9"/>
                    <a:pt x="41" y="9"/>
                  </a:cubicBezTo>
                  <a:cubicBezTo>
                    <a:pt x="42" y="10"/>
                    <a:pt x="42" y="10"/>
                    <a:pt x="42" y="10"/>
                  </a:cubicBezTo>
                  <a:cubicBezTo>
                    <a:pt x="42" y="11"/>
                    <a:pt x="42" y="11"/>
                    <a:pt x="42" y="11"/>
                  </a:cubicBezTo>
                  <a:cubicBezTo>
                    <a:pt x="44" y="12"/>
                    <a:pt x="44" y="12"/>
                    <a:pt x="44" y="12"/>
                  </a:cubicBezTo>
                  <a:cubicBezTo>
                    <a:pt x="45" y="11"/>
                    <a:pt x="45" y="11"/>
                    <a:pt x="45" y="11"/>
                  </a:cubicBezTo>
                  <a:cubicBezTo>
                    <a:pt x="47" y="12"/>
                    <a:pt x="47" y="12"/>
                    <a:pt x="47" y="12"/>
                  </a:cubicBezTo>
                  <a:cubicBezTo>
                    <a:pt x="47" y="13"/>
                    <a:pt x="47" y="13"/>
                    <a:pt x="47" y="13"/>
                  </a:cubicBezTo>
                  <a:cubicBezTo>
                    <a:pt x="46" y="13"/>
                    <a:pt x="46" y="13"/>
                    <a:pt x="46" y="13"/>
                  </a:cubicBezTo>
                  <a:cubicBezTo>
                    <a:pt x="44" y="13"/>
                    <a:pt x="44" y="13"/>
                    <a:pt x="44" y="13"/>
                  </a:cubicBezTo>
                  <a:cubicBezTo>
                    <a:pt x="43" y="14"/>
                    <a:pt x="43" y="14"/>
                    <a:pt x="43" y="14"/>
                  </a:cubicBezTo>
                  <a:cubicBezTo>
                    <a:pt x="42" y="15"/>
                    <a:pt x="42" y="15"/>
                    <a:pt x="42" y="15"/>
                  </a:cubicBezTo>
                  <a:cubicBezTo>
                    <a:pt x="40" y="16"/>
                    <a:pt x="40" y="16"/>
                    <a:pt x="40" y="16"/>
                  </a:cubicBezTo>
                  <a:cubicBezTo>
                    <a:pt x="39" y="17"/>
                    <a:pt x="39" y="17"/>
                    <a:pt x="39" y="17"/>
                  </a:cubicBezTo>
                  <a:cubicBezTo>
                    <a:pt x="38" y="18"/>
                    <a:pt x="38" y="18"/>
                    <a:pt x="38" y="18"/>
                  </a:cubicBezTo>
                  <a:cubicBezTo>
                    <a:pt x="37" y="19"/>
                    <a:pt x="37" y="19"/>
                    <a:pt x="37" y="19"/>
                  </a:cubicBezTo>
                  <a:cubicBezTo>
                    <a:pt x="35" y="19"/>
                    <a:pt x="35" y="19"/>
                    <a:pt x="35" y="19"/>
                  </a:cubicBezTo>
                  <a:cubicBezTo>
                    <a:pt x="34" y="19"/>
                    <a:pt x="34" y="19"/>
                    <a:pt x="34" y="19"/>
                  </a:cubicBezTo>
                  <a:cubicBezTo>
                    <a:pt x="32" y="18"/>
                    <a:pt x="32" y="18"/>
                    <a:pt x="32" y="18"/>
                  </a:cubicBezTo>
                  <a:cubicBezTo>
                    <a:pt x="30" y="17"/>
                    <a:pt x="30" y="17"/>
                    <a:pt x="30" y="17"/>
                  </a:cubicBezTo>
                  <a:cubicBezTo>
                    <a:pt x="29" y="17"/>
                    <a:pt x="29" y="17"/>
                    <a:pt x="29" y="17"/>
                  </a:cubicBezTo>
                  <a:cubicBezTo>
                    <a:pt x="29" y="16"/>
                    <a:pt x="29" y="16"/>
                    <a:pt x="29" y="16"/>
                  </a:cubicBezTo>
                  <a:cubicBezTo>
                    <a:pt x="29" y="15"/>
                    <a:pt x="29" y="15"/>
                    <a:pt x="29" y="15"/>
                  </a:cubicBezTo>
                  <a:cubicBezTo>
                    <a:pt x="28" y="14"/>
                    <a:pt x="28" y="14"/>
                    <a:pt x="28" y="14"/>
                  </a:cubicBezTo>
                  <a:cubicBezTo>
                    <a:pt x="28" y="13"/>
                    <a:pt x="28" y="13"/>
                    <a:pt x="28" y="13"/>
                  </a:cubicBezTo>
                  <a:cubicBezTo>
                    <a:pt x="27" y="14"/>
                    <a:pt x="27" y="14"/>
                    <a:pt x="27" y="14"/>
                  </a:cubicBezTo>
                  <a:cubicBezTo>
                    <a:pt x="26" y="15"/>
                    <a:pt x="26" y="15"/>
                    <a:pt x="26" y="15"/>
                  </a:cubicBezTo>
                  <a:cubicBezTo>
                    <a:pt x="26" y="15"/>
                    <a:pt x="26" y="15"/>
                    <a:pt x="26" y="15"/>
                  </a:cubicBezTo>
                  <a:cubicBezTo>
                    <a:pt x="25" y="14"/>
                    <a:pt x="25" y="14"/>
                    <a:pt x="25" y="14"/>
                  </a:cubicBezTo>
                  <a:cubicBezTo>
                    <a:pt x="24" y="14"/>
                    <a:pt x="24" y="14"/>
                    <a:pt x="24" y="14"/>
                  </a:cubicBezTo>
                  <a:cubicBezTo>
                    <a:pt x="24" y="15"/>
                    <a:pt x="24" y="15"/>
                    <a:pt x="24" y="15"/>
                  </a:cubicBezTo>
                  <a:cubicBezTo>
                    <a:pt x="19" y="15"/>
                    <a:pt x="19" y="15"/>
                    <a:pt x="19" y="15"/>
                  </a:cubicBezTo>
                  <a:cubicBezTo>
                    <a:pt x="18" y="16"/>
                    <a:pt x="18" y="16"/>
                    <a:pt x="18" y="16"/>
                  </a:cubicBezTo>
                  <a:cubicBezTo>
                    <a:pt x="19" y="17"/>
                    <a:pt x="19" y="17"/>
                    <a:pt x="19" y="17"/>
                  </a:cubicBezTo>
                  <a:cubicBezTo>
                    <a:pt x="20" y="17"/>
                    <a:pt x="20" y="17"/>
                    <a:pt x="20" y="17"/>
                  </a:cubicBezTo>
                  <a:cubicBezTo>
                    <a:pt x="21" y="19"/>
                    <a:pt x="21" y="19"/>
                    <a:pt x="21" y="19"/>
                  </a:cubicBezTo>
                  <a:cubicBezTo>
                    <a:pt x="21" y="19"/>
                    <a:pt x="21" y="19"/>
                    <a:pt x="21" y="19"/>
                  </a:cubicBezTo>
                  <a:cubicBezTo>
                    <a:pt x="21" y="19"/>
                    <a:pt x="21" y="19"/>
                    <a:pt x="21" y="19"/>
                  </a:cubicBezTo>
                  <a:cubicBezTo>
                    <a:pt x="21" y="20"/>
                    <a:pt x="21" y="20"/>
                    <a:pt x="21" y="20"/>
                  </a:cubicBezTo>
                  <a:cubicBezTo>
                    <a:pt x="20" y="20"/>
                    <a:pt x="20" y="20"/>
                    <a:pt x="20" y="20"/>
                  </a:cubicBezTo>
                  <a:cubicBezTo>
                    <a:pt x="17" y="20"/>
                    <a:pt x="17" y="20"/>
                    <a:pt x="17" y="20"/>
                  </a:cubicBezTo>
                  <a:cubicBezTo>
                    <a:pt x="17" y="23"/>
                    <a:pt x="17" y="23"/>
                    <a:pt x="17" y="23"/>
                  </a:cubicBezTo>
                  <a:cubicBezTo>
                    <a:pt x="18" y="24"/>
                    <a:pt x="18" y="24"/>
                    <a:pt x="18" y="24"/>
                  </a:cubicBezTo>
                  <a:cubicBezTo>
                    <a:pt x="19" y="25"/>
                    <a:pt x="19" y="25"/>
                    <a:pt x="19" y="25"/>
                  </a:cubicBezTo>
                  <a:cubicBezTo>
                    <a:pt x="21" y="26"/>
                    <a:pt x="21" y="26"/>
                    <a:pt x="21" y="26"/>
                  </a:cubicBezTo>
                  <a:cubicBezTo>
                    <a:pt x="20" y="28"/>
                    <a:pt x="20" y="28"/>
                    <a:pt x="20" y="28"/>
                  </a:cubicBezTo>
                  <a:cubicBezTo>
                    <a:pt x="20" y="28"/>
                    <a:pt x="20" y="28"/>
                    <a:pt x="20" y="28"/>
                  </a:cubicBezTo>
                  <a:cubicBezTo>
                    <a:pt x="18" y="37"/>
                    <a:pt x="18" y="37"/>
                    <a:pt x="18" y="37"/>
                  </a:cubicBezTo>
                  <a:cubicBezTo>
                    <a:pt x="17" y="39"/>
                    <a:pt x="17" y="39"/>
                    <a:pt x="17" y="39"/>
                  </a:cubicBezTo>
                  <a:cubicBezTo>
                    <a:pt x="17" y="39"/>
                    <a:pt x="17" y="39"/>
                    <a:pt x="17" y="39"/>
                  </a:cubicBezTo>
                  <a:cubicBezTo>
                    <a:pt x="17" y="40"/>
                    <a:pt x="17" y="40"/>
                    <a:pt x="17" y="40"/>
                  </a:cubicBezTo>
                  <a:cubicBezTo>
                    <a:pt x="16" y="40"/>
                    <a:pt x="16" y="40"/>
                    <a:pt x="16" y="40"/>
                  </a:cubicBezTo>
                  <a:cubicBezTo>
                    <a:pt x="16" y="39"/>
                    <a:pt x="16" y="39"/>
                    <a:pt x="16" y="39"/>
                  </a:cubicBezTo>
                  <a:cubicBezTo>
                    <a:pt x="15" y="39"/>
                    <a:pt x="15" y="39"/>
                    <a:pt x="15" y="39"/>
                  </a:cubicBezTo>
                  <a:cubicBezTo>
                    <a:pt x="15" y="39"/>
                    <a:pt x="15" y="39"/>
                    <a:pt x="15" y="39"/>
                  </a:cubicBezTo>
                  <a:cubicBezTo>
                    <a:pt x="14" y="39"/>
                    <a:pt x="14" y="39"/>
                    <a:pt x="14" y="39"/>
                  </a:cubicBezTo>
                  <a:cubicBezTo>
                    <a:pt x="13" y="39"/>
                    <a:pt x="13" y="39"/>
                    <a:pt x="13" y="39"/>
                  </a:cubicBezTo>
                  <a:cubicBezTo>
                    <a:pt x="13" y="39"/>
                    <a:pt x="13" y="39"/>
                    <a:pt x="13" y="39"/>
                  </a:cubicBezTo>
                  <a:cubicBezTo>
                    <a:pt x="10" y="40"/>
                    <a:pt x="10" y="40"/>
                    <a:pt x="10" y="40"/>
                  </a:cubicBezTo>
                  <a:cubicBezTo>
                    <a:pt x="8" y="41"/>
                    <a:pt x="8" y="41"/>
                    <a:pt x="8" y="41"/>
                  </a:cubicBezTo>
                  <a:cubicBezTo>
                    <a:pt x="7" y="41"/>
                    <a:pt x="7" y="41"/>
                    <a:pt x="7" y="41"/>
                  </a:cubicBezTo>
                  <a:cubicBezTo>
                    <a:pt x="7" y="41"/>
                    <a:pt x="7" y="41"/>
                    <a:pt x="7" y="41"/>
                  </a:cubicBezTo>
                  <a:cubicBezTo>
                    <a:pt x="6" y="42"/>
                    <a:pt x="6" y="42"/>
                    <a:pt x="6" y="42"/>
                  </a:cubicBezTo>
                  <a:cubicBezTo>
                    <a:pt x="5" y="43"/>
                    <a:pt x="5" y="43"/>
                    <a:pt x="5" y="43"/>
                  </a:cubicBezTo>
                  <a:cubicBezTo>
                    <a:pt x="4" y="43"/>
                    <a:pt x="4" y="43"/>
                    <a:pt x="4" y="43"/>
                  </a:cubicBezTo>
                  <a:cubicBezTo>
                    <a:pt x="4" y="44"/>
                    <a:pt x="4" y="44"/>
                    <a:pt x="4" y="44"/>
                  </a:cubicBezTo>
                  <a:cubicBezTo>
                    <a:pt x="4" y="45"/>
                    <a:pt x="4" y="45"/>
                    <a:pt x="4" y="45"/>
                  </a:cubicBezTo>
                  <a:cubicBezTo>
                    <a:pt x="4" y="45"/>
                    <a:pt x="4" y="45"/>
                    <a:pt x="4" y="45"/>
                  </a:cubicBezTo>
                  <a:cubicBezTo>
                    <a:pt x="3" y="47"/>
                    <a:pt x="3" y="47"/>
                    <a:pt x="3" y="47"/>
                  </a:cubicBezTo>
                  <a:cubicBezTo>
                    <a:pt x="3" y="48"/>
                    <a:pt x="3" y="48"/>
                    <a:pt x="3" y="48"/>
                  </a:cubicBezTo>
                  <a:cubicBezTo>
                    <a:pt x="3" y="49"/>
                    <a:pt x="3" y="49"/>
                    <a:pt x="3" y="49"/>
                  </a:cubicBezTo>
                  <a:cubicBezTo>
                    <a:pt x="3" y="49"/>
                    <a:pt x="3" y="49"/>
                    <a:pt x="3" y="49"/>
                  </a:cubicBezTo>
                  <a:cubicBezTo>
                    <a:pt x="2" y="49"/>
                    <a:pt x="2" y="49"/>
                    <a:pt x="2" y="49"/>
                  </a:cubicBezTo>
                  <a:cubicBezTo>
                    <a:pt x="1" y="50"/>
                    <a:pt x="1" y="50"/>
                    <a:pt x="1" y="50"/>
                  </a:cubicBezTo>
                  <a:cubicBezTo>
                    <a:pt x="1" y="51"/>
                    <a:pt x="1" y="51"/>
                    <a:pt x="1" y="51"/>
                  </a:cubicBezTo>
                  <a:cubicBezTo>
                    <a:pt x="0" y="51"/>
                    <a:pt x="0" y="51"/>
                    <a:pt x="0" y="51"/>
                  </a:cubicBezTo>
                  <a:cubicBezTo>
                    <a:pt x="1" y="52"/>
                    <a:pt x="1" y="52"/>
                    <a:pt x="1" y="52"/>
                  </a:cubicBezTo>
                  <a:cubicBezTo>
                    <a:pt x="0" y="53"/>
                    <a:pt x="0" y="53"/>
                    <a:pt x="0" y="53"/>
                  </a:cubicBezTo>
                  <a:cubicBezTo>
                    <a:pt x="0" y="53"/>
                    <a:pt x="0" y="53"/>
                    <a:pt x="0" y="53"/>
                  </a:cubicBezTo>
                  <a:cubicBezTo>
                    <a:pt x="0" y="54"/>
                    <a:pt x="0" y="54"/>
                    <a:pt x="0" y="54"/>
                  </a:cubicBezTo>
                  <a:cubicBezTo>
                    <a:pt x="0" y="55"/>
                    <a:pt x="0" y="55"/>
                    <a:pt x="0" y="55"/>
                  </a:cubicBezTo>
                  <a:cubicBezTo>
                    <a:pt x="1" y="56"/>
                    <a:pt x="1" y="56"/>
                    <a:pt x="1" y="56"/>
                  </a:cubicBezTo>
                  <a:cubicBezTo>
                    <a:pt x="4" y="59"/>
                    <a:pt x="4" y="59"/>
                    <a:pt x="4" y="59"/>
                  </a:cubicBezTo>
                  <a:cubicBezTo>
                    <a:pt x="2" y="60"/>
                    <a:pt x="2" y="60"/>
                    <a:pt x="2" y="60"/>
                  </a:cubicBezTo>
                  <a:cubicBezTo>
                    <a:pt x="5" y="60"/>
                    <a:pt x="5" y="60"/>
                    <a:pt x="5" y="60"/>
                  </a:cubicBezTo>
                  <a:cubicBezTo>
                    <a:pt x="7" y="60"/>
                    <a:pt x="7" y="60"/>
                    <a:pt x="7" y="60"/>
                  </a:cubicBezTo>
                  <a:cubicBezTo>
                    <a:pt x="8" y="61"/>
                    <a:pt x="8" y="61"/>
                    <a:pt x="8" y="61"/>
                  </a:cubicBezTo>
                  <a:cubicBezTo>
                    <a:pt x="8" y="63"/>
                    <a:pt x="8" y="63"/>
                    <a:pt x="8" y="63"/>
                  </a:cubicBezTo>
                  <a:cubicBezTo>
                    <a:pt x="10" y="63"/>
                    <a:pt x="10" y="63"/>
                    <a:pt x="10" y="63"/>
                  </a:cubicBezTo>
                  <a:cubicBezTo>
                    <a:pt x="12" y="63"/>
                    <a:pt x="12" y="63"/>
                    <a:pt x="12" y="63"/>
                  </a:cubicBezTo>
                  <a:cubicBezTo>
                    <a:pt x="14" y="61"/>
                    <a:pt x="14" y="61"/>
                    <a:pt x="14" y="61"/>
                  </a:cubicBezTo>
                  <a:cubicBezTo>
                    <a:pt x="15" y="60"/>
                    <a:pt x="15" y="60"/>
                    <a:pt x="15" y="60"/>
                  </a:cubicBezTo>
                  <a:cubicBezTo>
                    <a:pt x="16" y="61"/>
                    <a:pt x="16" y="61"/>
                    <a:pt x="16" y="61"/>
                  </a:cubicBezTo>
                  <a:cubicBezTo>
                    <a:pt x="16" y="62"/>
                    <a:pt x="16" y="62"/>
                    <a:pt x="16" y="62"/>
                  </a:cubicBezTo>
                  <a:cubicBezTo>
                    <a:pt x="15" y="62"/>
                    <a:pt x="15" y="62"/>
                    <a:pt x="15" y="62"/>
                  </a:cubicBezTo>
                  <a:cubicBezTo>
                    <a:pt x="15" y="63"/>
                    <a:pt x="15" y="63"/>
                    <a:pt x="15" y="63"/>
                  </a:cubicBezTo>
                  <a:cubicBezTo>
                    <a:pt x="16" y="66"/>
                    <a:pt x="16" y="66"/>
                    <a:pt x="16" y="66"/>
                  </a:cubicBezTo>
                  <a:cubicBezTo>
                    <a:pt x="16" y="67"/>
                    <a:pt x="16" y="67"/>
                    <a:pt x="16" y="67"/>
                  </a:cubicBezTo>
                  <a:cubicBezTo>
                    <a:pt x="16" y="67"/>
                    <a:pt x="16" y="67"/>
                    <a:pt x="16" y="67"/>
                  </a:cubicBezTo>
                  <a:cubicBezTo>
                    <a:pt x="17" y="67"/>
                    <a:pt x="17" y="67"/>
                    <a:pt x="17" y="67"/>
                  </a:cubicBezTo>
                  <a:cubicBezTo>
                    <a:pt x="18" y="67"/>
                    <a:pt x="18" y="67"/>
                    <a:pt x="18" y="67"/>
                  </a:cubicBezTo>
                  <a:cubicBezTo>
                    <a:pt x="19" y="67"/>
                    <a:pt x="19" y="67"/>
                    <a:pt x="19" y="67"/>
                  </a:cubicBezTo>
                  <a:cubicBezTo>
                    <a:pt x="19" y="67"/>
                    <a:pt x="19" y="67"/>
                    <a:pt x="19" y="67"/>
                  </a:cubicBezTo>
                  <a:cubicBezTo>
                    <a:pt x="20" y="67"/>
                    <a:pt x="20" y="67"/>
                    <a:pt x="20" y="67"/>
                  </a:cubicBezTo>
                  <a:cubicBezTo>
                    <a:pt x="20" y="67"/>
                    <a:pt x="20" y="67"/>
                    <a:pt x="20" y="67"/>
                  </a:cubicBezTo>
                  <a:cubicBezTo>
                    <a:pt x="20" y="67"/>
                    <a:pt x="20" y="67"/>
                    <a:pt x="20" y="67"/>
                  </a:cubicBezTo>
                  <a:cubicBezTo>
                    <a:pt x="23" y="67"/>
                    <a:pt x="23" y="67"/>
                    <a:pt x="23" y="67"/>
                  </a:cubicBezTo>
                  <a:cubicBezTo>
                    <a:pt x="24" y="67"/>
                    <a:pt x="24" y="67"/>
                    <a:pt x="24" y="67"/>
                  </a:cubicBezTo>
                  <a:cubicBezTo>
                    <a:pt x="25" y="66"/>
                    <a:pt x="25" y="66"/>
                    <a:pt x="25" y="66"/>
                  </a:cubicBezTo>
                  <a:cubicBezTo>
                    <a:pt x="26" y="66"/>
                    <a:pt x="26" y="66"/>
                    <a:pt x="26" y="66"/>
                  </a:cubicBezTo>
                  <a:cubicBezTo>
                    <a:pt x="27" y="66"/>
                    <a:pt x="27" y="66"/>
                    <a:pt x="27" y="66"/>
                  </a:cubicBezTo>
                  <a:cubicBezTo>
                    <a:pt x="28" y="66"/>
                    <a:pt x="28" y="66"/>
                    <a:pt x="28" y="66"/>
                  </a:cubicBezTo>
                  <a:cubicBezTo>
                    <a:pt x="29" y="65"/>
                    <a:pt x="29" y="65"/>
                    <a:pt x="29" y="65"/>
                  </a:cubicBezTo>
                  <a:cubicBezTo>
                    <a:pt x="30" y="64"/>
                    <a:pt x="30" y="64"/>
                    <a:pt x="30" y="64"/>
                  </a:cubicBezTo>
                  <a:cubicBezTo>
                    <a:pt x="32" y="62"/>
                    <a:pt x="32" y="62"/>
                    <a:pt x="32" y="62"/>
                  </a:cubicBezTo>
                  <a:cubicBezTo>
                    <a:pt x="34" y="62"/>
                    <a:pt x="34" y="62"/>
                    <a:pt x="34" y="62"/>
                  </a:cubicBezTo>
                  <a:cubicBezTo>
                    <a:pt x="35" y="61"/>
                    <a:pt x="35" y="61"/>
                    <a:pt x="35" y="61"/>
                  </a:cubicBezTo>
                  <a:cubicBezTo>
                    <a:pt x="36" y="61"/>
                    <a:pt x="36" y="61"/>
                    <a:pt x="36" y="61"/>
                  </a:cubicBezTo>
                  <a:cubicBezTo>
                    <a:pt x="37" y="62"/>
                    <a:pt x="37" y="62"/>
                    <a:pt x="37" y="62"/>
                  </a:cubicBezTo>
                  <a:cubicBezTo>
                    <a:pt x="38" y="61"/>
                    <a:pt x="38" y="61"/>
                    <a:pt x="38" y="61"/>
                  </a:cubicBezTo>
                  <a:cubicBezTo>
                    <a:pt x="38" y="62"/>
                    <a:pt x="38" y="62"/>
                    <a:pt x="38" y="62"/>
                  </a:cubicBezTo>
                  <a:cubicBezTo>
                    <a:pt x="38" y="63"/>
                    <a:pt x="38" y="63"/>
                    <a:pt x="38" y="63"/>
                  </a:cubicBezTo>
                  <a:cubicBezTo>
                    <a:pt x="39" y="64"/>
                    <a:pt x="39" y="64"/>
                    <a:pt x="39" y="64"/>
                  </a:cubicBezTo>
                  <a:cubicBezTo>
                    <a:pt x="38" y="65"/>
                    <a:pt x="38" y="65"/>
                    <a:pt x="38" y="65"/>
                  </a:cubicBezTo>
                  <a:cubicBezTo>
                    <a:pt x="39" y="67"/>
                    <a:pt x="39" y="67"/>
                    <a:pt x="39" y="67"/>
                  </a:cubicBezTo>
                  <a:cubicBezTo>
                    <a:pt x="38" y="68"/>
                    <a:pt x="38" y="68"/>
                    <a:pt x="38" y="68"/>
                  </a:cubicBezTo>
                  <a:cubicBezTo>
                    <a:pt x="39" y="70"/>
                    <a:pt x="39" y="70"/>
                    <a:pt x="39" y="70"/>
                  </a:cubicBezTo>
                  <a:cubicBezTo>
                    <a:pt x="40" y="70"/>
                    <a:pt x="40" y="70"/>
                    <a:pt x="40" y="70"/>
                  </a:cubicBezTo>
                  <a:cubicBezTo>
                    <a:pt x="40" y="71"/>
                    <a:pt x="40" y="71"/>
                    <a:pt x="40" y="71"/>
                  </a:cubicBezTo>
                  <a:cubicBezTo>
                    <a:pt x="41" y="72"/>
                    <a:pt x="41" y="72"/>
                    <a:pt x="41" y="72"/>
                  </a:cubicBezTo>
                  <a:cubicBezTo>
                    <a:pt x="43" y="72"/>
                    <a:pt x="43" y="72"/>
                    <a:pt x="43" y="72"/>
                  </a:cubicBezTo>
                  <a:cubicBezTo>
                    <a:pt x="44" y="73"/>
                    <a:pt x="44" y="73"/>
                    <a:pt x="44" y="73"/>
                  </a:cubicBezTo>
                  <a:cubicBezTo>
                    <a:pt x="44" y="73"/>
                    <a:pt x="44" y="73"/>
                    <a:pt x="44" y="73"/>
                  </a:cubicBezTo>
                  <a:cubicBezTo>
                    <a:pt x="46" y="72"/>
                    <a:pt x="46" y="72"/>
                    <a:pt x="46" y="72"/>
                  </a:cubicBezTo>
                  <a:cubicBezTo>
                    <a:pt x="48" y="74"/>
                    <a:pt x="48" y="74"/>
                    <a:pt x="48" y="74"/>
                  </a:cubicBezTo>
                  <a:cubicBezTo>
                    <a:pt x="49" y="74"/>
                    <a:pt x="49" y="74"/>
                    <a:pt x="49" y="74"/>
                  </a:cubicBezTo>
                  <a:cubicBezTo>
                    <a:pt x="50" y="75"/>
                    <a:pt x="50" y="75"/>
                    <a:pt x="50" y="75"/>
                  </a:cubicBezTo>
                  <a:cubicBezTo>
                    <a:pt x="51" y="75"/>
                    <a:pt x="51" y="75"/>
                    <a:pt x="51" y="75"/>
                  </a:cubicBezTo>
                  <a:cubicBezTo>
                    <a:pt x="53" y="76"/>
                    <a:pt x="53" y="76"/>
                    <a:pt x="53" y="76"/>
                  </a:cubicBezTo>
                  <a:cubicBezTo>
                    <a:pt x="54" y="76"/>
                    <a:pt x="54" y="76"/>
                    <a:pt x="54" y="76"/>
                  </a:cubicBezTo>
                  <a:cubicBezTo>
                    <a:pt x="54" y="77"/>
                    <a:pt x="54" y="77"/>
                    <a:pt x="54" y="77"/>
                  </a:cubicBezTo>
                  <a:cubicBezTo>
                    <a:pt x="55" y="77"/>
                    <a:pt x="55" y="77"/>
                    <a:pt x="55" y="77"/>
                  </a:cubicBezTo>
                  <a:cubicBezTo>
                    <a:pt x="56" y="78"/>
                    <a:pt x="56" y="78"/>
                    <a:pt x="56" y="78"/>
                  </a:cubicBezTo>
                  <a:cubicBezTo>
                    <a:pt x="59" y="78"/>
                    <a:pt x="59" y="78"/>
                    <a:pt x="59" y="78"/>
                  </a:cubicBezTo>
                  <a:cubicBezTo>
                    <a:pt x="61" y="79"/>
                    <a:pt x="61" y="79"/>
                    <a:pt x="61" y="79"/>
                  </a:cubicBezTo>
                  <a:cubicBezTo>
                    <a:pt x="61" y="79"/>
                    <a:pt x="61" y="79"/>
                    <a:pt x="61" y="79"/>
                  </a:cubicBezTo>
                  <a:cubicBezTo>
                    <a:pt x="61" y="81"/>
                    <a:pt x="61" y="81"/>
                    <a:pt x="61" y="81"/>
                  </a:cubicBezTo>
                  <a:cubicBezTo>
                    <a:pt x="61" y="83"/>
                    <a:pt x="61" y="83"/>
                    <a:pt x="61" y="83"/>
                  </a:cubicBezTo>
                  <a:cubicBezTo>
                    <a:pt x="61" y="84"/>
                    <a:pt x="61" y="84"/>
                    <a:pt x="61" y="84"/>
                  </a:cubicBezTo>
                  <a:cubicBezTo>
                    <a:pt x="62" y="86"/>
                    <a:pt x="62" y="86"/>
                    <a:pt x="62" y="86"/>
                  </a:cubicBezTo>
                  <a:cubicBezTo>
                    <a:pt x="62" y="88"/>
                    <a:pt x="62" y="88"/>
                    <a:pt x="62" y="88"/>
                  </a:cubicBezTo>
                  <a:cubicBezTo>
                    <a:pt x="70" y="88"/>
                    <a:pt x="70" y="88"/>
                    <a:pt x="70" y="88"/>
                  </a:cubicBezTo>
                  <a:cubicBezTo>
                    <a:pt x="71" y="91"/>
                    <a:pt x="71" y="91"/>
                    <a:pt x="71" y="91"/>
                  </a:cubicBezTo>
                  <a:cubicBezTo>
                    <a:pt x="70" y="92"/>
                    <a:pt x="70" y="92"/>
                    <a:pt x="70" y="92"/>
                  </a:cubicBezTo>
                  <a:cubicBezTo>
                    <a:pt x="73" y="93"/>
                    <a:pt x="73" y="93"/>
                    <a:pt x="73" y="93"/>
                  </a:cubicBezTo>
                  <a:cubicBezTo>
                    <a:pt x="75" y="97"/>
                    <a:pt x="75" y="97"/>
                    <a:pt x="75" y="97"/>
                  </a:cubicBezTo>
                  <a:cubicBezTo>
                    <a:pt x="75" y="98"/>
                    <a:pt x="75" y="98"/>
                    <a:pt x="75" y="98"/>
                  </a:cubicBezTo>
                  <a:cubicBezTo>
                    <a:pt x="73" y="102"/>
                    <a:pt x="73" y="102"/>
                    <a:pt x="73" y="102"/>
                  </a:cubicBezTo>
                  <a:cubicBezTo>
                    <a:pt x="73" y="103"/>
                    <a:pt x="73" y="103"/>
                    <a:pt x="73" y="103"/>
                  </a:cubicBezTo>
                  <a:cubicBezTo>
                    <a:pt x="73" y="104"/>
                    <a:pt x="73" y="104"/>
                    <a:pt x="73" y="104"/>
                  </a:cubicBezTo>
                  <a:cubicBezTo>
                    <a:pt x="73" y="104"/>
                    <a:pt x="73" y="104"/>
                    <a:pt x="73" y="104"/>
                  </a:cubicBezTo>
                  <a:cubicBezTo>
                    <a:pt x="73" y="105"/>
                    <a:pt x="73" y="105"/>
                    <a:pt x="73" y="105"/>
                  </a:cubicBezTo>
                  <a:cubicBezTo>
                    <a:pt x="74" y="106"/>
                    <a:pt x="74" y="106"/>
                    <a:pt x="74" y="106"/>
                  </a:cubicBezTo>
                  <a:cubicBezTo>
                    <a:pt x="74" y="107"/>
                    <a:pt x="74" y="107"/>
                    <a:pt x="74" y="107"/>
                  </a:cubicBezTo>
                  <a:cubicBezTo>
                    <a:pt x="75" y="108"/>
                    <a:pt x="75" y="108"/>
                    <a:pt x="75" y="108"/>
                  </a:cubicBezTo>
                  <a:cubicBezTo>
                    <a:pt x="74" y="111"/>
                    <a:pt x="74" y="111"/>
                    <a:pt x="74" y="111"/>
                  </a:cubicBezTo>
                  <a:cubicBezTo>
                    <a:pt x="75" y="112"/>
                    <a:pt x="75" y="112"/>
                    <a:pt x="75" y="112"/>
                  </a:cubicBezTo>
                  <a:cubicBezTo>
                    <a:pt x="74" y="112"/>
                    <a:pt x="74" y="112"/>
                    <a:pt x="74" y="112"/>
                  </a:cubicBezTo>
                  <a:cubicBezTo>
                    <a:pt x="75" y="113"/>
                    <a:pt x="75" y="113"/>
                    <a:pt x="75" y="113"/>
                  </a:cubicBezTo>
                  <a:cubicBezTo>
                    <a:pt x="76" y="113"/>
                    <a:pt x="76" y="113"/>
                    <a:pt x="76" y="113"/>
                  </a:cubicBezTo>
                  <a:cubicBezTo>
                    <a:pt x="77" y="114"/>
                    <a:pt x="77" y="114"/>
                    <a:pt x="77" y="114"/>
                  </a:cubicBezTo>
                  <a:cubicBezTo>
                    <a:pt x="79" y="113"/>
                    <a:pt x="79" y="113"/>
                    <a:pt x="79" y="113"/>
                  </a:cubicBezTo>
                  <a:cubicBezTo>
                    <a:pt x="80" y="114"/>
                    <a:pt x="80" y="114"/>
                    <a:pt x="80" y="114"/>
                  </a:cubicBezTo>
                  <a:cubicBezTo>
                    <a:pt x="82" y="113"/>
                    <a:pt x="82" y="113"/>
                    <a:pt x="82" y="113"/>
                  </a:cubicBezTo>
                  <a:cubicBezTo>
                    <a:pt x="83" y="114"/>
                    <a:pt x="83" y="114"/>
                    <a:pt x="83" y="114"/>
                  </a:cubicBezTo>
                  <a:cubicBezTo>
                    <a:pt x="84" y="114"/>
                    <a:pt x="84" y="114"/>
                    <a:pt x="84" y="114"/>
                  </a:cubicBezTo>
                  <a:cubicBezTo>
                    <a:pt x="84" y="115"/>
                    <a:pt x="84" y="115"/>
                    <a:pt x="84" y="115"/>
                  </a:cubicBezTo>
                  <a:cubicBezTo>
                    <a:pt x="86" y="119"/>
                    <a:pt x="86" y="119"/>
                    <a:pt x="86" y="119"/>
                  </a:cubicBezTo>
                  <a:cubicBezTo>
                    <a:pt x="86" y="121"/>
                    <a:pt x="86" y="121"/>
                    <a:pt x="86" y="121"/>
                  </a:cubicBezTo>
                  <a:cubicBezTo>
                    <a:pt x="87" y="121"/>
                    <a:pt x="87" y="121"/>
                    <a:pt x="87" y="121"/>
                  </a:cubicBezTo>
                  <a:cubicBezTo>
                    <a:pt x="89" y="120"/>
                    <a:pt x="89" y="120"/>
                    <a:pt x="89" y="120"/>
                  </a:cubicBezTo>
                  <a:cubicBezTo>
                    <a:pt x="90" y="120"/>
                    <a:pt x="90" y="120"/>
                    <a:pt x="90" y="120"/>
                  </a:cubicBezTo>
                  <a:cubicBezTo>
                    <a:pt x="91" y="121"/>
                    <a:pt x="91" y="121"/>
                    <a:pt x="91" y="121"/>
                  </a:cubicBezTo>
                  <a:cubicBezTo>
                    <a:pt x="91" y="121"/>
                    <a:pt x="91" y="121"/>
                    <a:pt x="91" y="121"/>
                  </a:cubicBezTo>
                  <a:cubicBezTo>
                    <a:pt x="91" y="122"/>
                    <a:pt x="91" y="122"/>
                    <a:pt x="91" y="122"/>
                  </a:cubicBezTo>
                  <a:cubicBezTo>
                    <a:pt x="91" y="126"/>
                    <a:pt x="91" y="126"/>
                    <a:pt x="91" y="126"/>
                  </a:cubicBezTo>
                  <a:cubicBezTo>
                    <a:pt x="91" y="126"/>
                    <a:pt x="91" y="126"/>
                    <a:pt x="91" y="126"/>
                  </a:cubicBezTo>
                  <a:cubicBezTo>
                    <a:pt x="90" y="126"/>
                    <a:pt x="90" y="126"/>
                    <a:pt x="90" y="126"/>
                  </a:cubicBezTo>
                  <a:cubicBezTo>
                    <a:pt x="90" y="127"/>
                    <a:pt x="90" y="127"/>
                    <a:pt x="90" y="127"/>
                  </a:cubicBezTo>
                  <a:cubicBezTo>
                    <a:pt x="90" y="127"/>
                    <a:pt x="90" y="127"/>
                    <a:pt x="90" y="127"/>
                  </a:cubicBezTo>
                  <a:cubicBezTo>
                    <a:pt x="90" y="128"/>
                    <a:pt x="90" y="128"/>
                    <a:pt x="90" y="128"/>
                  </a:cubicBezTo>
                  <a:cubicBezTo>
                    <a:pt x="91" y="127"/>
                    <a:pt x="91" y="127"/>
                    <a:pt x="91" y="127"/>
                  </a:cubicBezTo>
                  <a:cubicBezTo>
                    <a:pt x="93" y="127"/>
                    <a:pt x="93" y="127"/>
                    <a:pt x="93" y="127"/>
                  </a:cubicBezTo>
                  <a:cubicBezTo>
                    <a:pt x="93" y="128"/>
                    <a:pt x="93" y="128"/>
                    <a:pt x="93" y="128"/>
                  </a:cubicBezTo>
                  <a:cubicBezTo>
                    <a:pt x="94" y="130"/>
                    <a:pt x="94" y="130"/>
                    <a:pt x="94" y="130"/>
                  </a:cubicBezTo>
                  <a:cubicBezTo>
                    <a:pt x="94" y="131"/>
                    <a:pt x="94" y="131"/>
                    <a:pt x="94" y="131"/>
                  </a:cubicBezTo>
                  <a:cubicBezTo>
                    <a:pt x="94" y="133"/>
                    <a:pt x="94" y="133"/>
                    <a:pt x="94" y="133"/>
                  </a:cubicBezTo>
                  <a:cubicBezTo>
                    <a:pt x="94" y="134"/>
                    <a:pt x="94" y="134"/>
                    <a:pt x="94" y="134"/>
                  </a:cubicBezTo>
                  <a:cubicBezTo>
                    <a:pt x="94" y="135"/>
                    <a:pt x="94" y="135"/>
                    <a:pt x="94" y="135"/>
                  </a:cubicBezTo>
                  <a:cubicBezTo>
                    <a:pt x="93" y="135"/>
                    <a:pt x="93" y="135"/>
                    <a:pt x="93" y="135"/>
                  </a:cubicBezTo>
                  <a:cubicBezTo>
                    <a:pt x="92" y="135"/>
                    <a:pt x="92" y="135"/>
                    <a:pt x="92" y="135"/>
                  </a:cubicBezTo>
                  <a:cubicBezTo>
                    <a:pt x="92" y="136"/>
                    <a:pt x="92" y="136"/>
                    <a:pt x="92" y="136"/>
                  </a:cubicBezTo>
                  <a:cubicBezTo>
                    <a:pt x="91" y="136"/>
                    <a:pt x="91" y="136"/>
                    <a:pt x="91" y="136"/>
                  </a:cubicBezTo>
                  <a:cubicBezTo>
                    <a:pt x="91" y="136"/>
                    <a:pt x="91" y="136"/>
                    <a:pt x="91" y="136"/>
                  </a:cubicBezTo>
                  <a:cubicBezTo>
                    <a:pt x="89" y="137"/>
                    <a:pt x="89" y="137"/>
                    <a:pt x="89" y="137"/>
                  </a:cubicBezTo>
                  <a:cubicBezTo>
                    <a:pt x="89" y="138"/>
                    <a:pt x="89" y="138"/>
                    <a:pt x="89" y="138"/>
                  </a:cubicBezTo>
                  <a:cubicBezTo>
                    <a:pt x="88" y="138"/>
                    <a:pt x="88" y="138"/>
                    <a:pt x="88" y="138"/>
                  </a:cubicBezTo>
                  <a:cubicBezTo>
                    <a:pt x="86" y="139"/>
                    <a:pt x="86" y="139"/>
                    <a:pt x="86" y="139"/>
                  </a:cubicBezTo>
                  <a:cubicBezTo>
                    <a:pt x="86" y="139"/>
                    <a:pt x="86" y="139"/>
                    <a:pt x="86" y="139"/>
                  </a:cubicBezTo>
                  <a:cubicBezTo>
                    <a:pt x="86" y="140"/>
                    <a:pt x="86" y="140"/>
                    <a:pt x="86" y="140"/>
                  </a:cubicBezTo>
                  <a:cubicBezTo>
                    <a:pt x="85" y="140"/>
                    <a:pt x="85" y="140"/>
                    <a:pt x="85" y="140"/>
                  </a:cubicBezTo>
                  <a:cubicBezTo>
                    <a:pt x="85" y="140"/>
                    <a:pt x="85" y="140"/>
                    <a:pt x="85" y="140"/>
                  </a:cubicBezTo>
                  <a:cubicBezTo>
                    <a:pt x="83" y="142"/>
                    <a:pt x="83" y="142"/>
                    <a:pt x="83" y="142"/>
                  </a:cubicBezTo>
                  <a:cubicBezTo>
                    <a:pt x="83" y="142"/>
                    <a:pt x="83" y="142"/>
                    <a:pt x="83" y="142"/>
                  </a:cubicBezTo>
                  <a:cubicBezTo>
                    <a:pt x="83" y="143"/>
                    <a:pt x="83" y="143"/>
                    <a:pt x="83" y="143"/>
                  </a:cubicBezTo>
                  <a:cubicBezTo>
                    <a:pt x="82" y="143"/>
                    <a:pt x="82" y="143"/>
                    <a:pt x="82" y="143"/>
                  </a:cubicBezTo>
                  <a:cubicBezTo>
                    <a:pt x="82" y="144"/>
                    <a:pt x="82" y="144"/>
                    <a:pt x="82" y="144"/>
                  </a:cubicBezTo>
                  <a:cubicBezTo>
                    <a:pt x="81" y="145"/>
                    <a:pt x="81" y="145"/>
                    <a:pt x="81" y="145"/>
                  </a:cubicBezTo>
                  <a:cubicBezTo>
                    <a:pt x="80" y="146"/>
                    <a:pt x="80" y="146"/>
                    <a:pt x="80" y="146"/>
                  </a:cubicBezTo>
                  <a:cubicBezTo>
                    <a:pt x="80" y="147"/>
                    <a:pt x="80" y="147"/>
                    <a:pt x="80" y="147"/>
                  </a:cubicBezTo>
                  <a:cubicBezTo>
                    <a:pt x="80" y="148"/>
                    <a:pt x="80" y="148"/>
                    <a:pt x="80" y="148"/>
                  </a:cubicBezTo>
                  <a:cubicBezTo>
                    <a:pt x="79" y="148"/>
                    <a:pt x="79" y="148"/>
                    <a:pt x="79" y="148"/>
                  </a:cubicBezTo>
                  <a:cubicBezTo>
                    <a:pt x="79" y="148"/>
                    <a:pt x="79" y="148"/>
                    <a:pt x="79" y="148"/>
                  </a:cubicBezTo>
                  <a:cubicBezTo>
                    <a:pt x="79" y="148"/>
                    <a:pt x="79" y="148"/>
                    <a:pt x="79" y="148"/>
                  </a:cubicBezTo>
                  <a:cubicBezTo>
                    <a:pt x="80" y="149"/>
                    <a:pt x="80" y="149"/>
                    <a:pt x="80" y="149"/>
                  </a:cubicBezTo>
                  <a:cubicBezTo>
                    <a:pt x="82" y="148"/>
                    <a:pt x="82" y="148"/>
                    <a:pt x="82" y="148"/>
                  </a:cubicBezTo>
                  <a:cubicBezTo>
                    <a:pt x="83" y="149"/>
                    <a:pt x="83" y="149"/>
                    <a:pt x="83" y="149"/>
                  </a:cubicBezTo>
                  <a:cubicBezTo>
                    <a:pt x="84" y="150"/>
                    <a:pt x="84" y="150"/>
                    <a:pt x="84" y="150"/>
                  </a:cubicBezTo>
                  <a:cubicBezTo>
                    <a:pt x="85" y="150"/>
                    <a:pt x="85" y="150"/>
                    <a:pt x="85" y="150"/>
                  </a:cubicBezTo>
                  <a:cubicBezTo>
                    <a:pt x="86" y="151"/>
                    <a:pt x="86" y="151"/>
                    <a:pt x="86" y="151"/>
                  </a:cubicBezTo>
                  <a:cubicBezTo>
                    <a:pt x="87" y="153"/>
                    <a:pt x="87" y="153"/>
                    <a:pt x="87" y="153"/>
                  </a:cubicBezTo>
                  <a:cubicBezTo>
                    <a:pt x="87" y="153"/>
                    <a:pt x="87" y="153"/>
                    <a:pt x="87" y="153"/>
                  </a:cubicBezTo>
                  <a:cubicBezTo>
                    <a:pt x="88" y="152"/>
                    <a:pt x="88" y="152"/>
                    <a:pt x="88" y="152"/>
                  </a:cubicBezTo>
                  <a:cubicBezTo>
                    <a:pt x="88" y="152"/>
                    <a:pt x="88" y="152"/>
                    <a:pt x="88" y="152"/>
                  </a:cubicBezTo>
                  <a:cubicBezTo>
                    <a:pt x="89" y="154"/>
                    <a:pt x="89" y="154"/>
                    <a:pt x="89" y="154"/>
                  </a:cubicBezTo>
                  <a:cubicBezTo>
                    <a:pt x="91" y="154"/>
                    <a:pt x="91" y="154"/>
                    <a:pt x="91" y="154"/>
                  </a:cubicBezTo>
                  <a:cubicBezTo>
                    <a:pt x="92" y="154"/>
                    <a:pt x="92" y="154"/>
                    <a:pt x="92" y="154"/>
                  </a:cubicBezTo>
                  <a:cubicBezTo>
                    <a:pt x="93" y="155"/>
                    <a:pt x="93" y="155"/>
                    <a:pt x="93" y="155"/>
                  </a:cubicBezTo>
                  <a:cubicBezTo>
                    <a:pt x="93" y="156"/>
                    <a:pt x="93" y="156"/>
                    <a:pt x="93" y="156"/>
                  </a:cubicBezTo>
                  <a:cubicBezTo>
                    <a:pt x="94" y="156"/>
                    <a:pt x="94" y="156"/>
                    <a:pt x="94" y="156"/>
                  </a:cubicBezTo>
                  <a:cubicBezTo>
                    <a:pt x="95" y="157"/>
                    <a:pt x="95" y="157"/>
                    <a:pt x="95" y="157"/>
                  </a:cubicBezTo>
                  <a:cubicBezTo>
                    <a:pt x="96" y="158"/>
                    <a:pt x="96" y="158"/>
                    <a:pt x="96" y="158"/>
                  </a:cubicBezTo>
                  <a:cubicBezTo>
                    <a:pt x="97" y="159"/>
                    <a:pt x="97" y="159"/>
                    <a:pt x="97" y="159"/>
                  </a:cubicBezTo>
                  <a:cubicBezTo>
                    <a:pt x="98" y="160"/>
                    <a:pt x="98" y="160"/>
                    <a:pt x="98" y="160"/>
                  </a:cubicBezTo>
                  <a:cubicBezTo>
                    <a:pt x="98" y="161"/>
                    <a:pt x="98" y="161"/>
                    <a:pt x="98" y="161"/>
                  </a:cubicBezTo>
                  <a:cubicBezTo>
                    <a:pt x="97" y="162"/>
                    <a:pt x="97" y="162"/>
                    <a:pt x="97" y="162"/>
                  </a:cubicBezTo>
                  <a:cubicBezTo>
                    <a:pt x="98" y="163"/>
                    <a:pt x="98" y="163"/>
                    <a:pt x="98" y="163"/>
                  </a:cubicBezTo>
                  <a:cubicBezTo>
                    <a:pt x="98" y="164"/>
                    <a:pt x="98" y="164"/>
                    <a:pt x="98" y="164"/>
                  </a:cubicBezTo>
                  <a:cubicBezTo>
                    <a:pt x="98" y="164"/>
                    <a:pt x="98" y="164"/>
                    <a:pt x="98" y="164"/>
                  </a:cubicBezTo>
                  <a:cubicBezTo>
                    <a:pt x="99" y="165"/>
                    <a:pt x="99" y="165"/>
                    <a:pt x="99" y="165"/>
                  </a:cubicBezTo>
                  <a:cubicBezTo>
                    <a:pt x="99" y="165"/>
                    <a:pt x="99" y="165"/>
                    <a:pt x="99" y="165"/>
                  </a:cubicBezTo>
                  <a:cubicBezTo>
                    <a:pt x="101" y="164"/>
                    <a:pt x="101" y="164"/>
                    <a:pt x="101" y="164"/>
                  </a:cubicBezTo>
                  <a:cubicBezTo>
                    <a:pt x="101" y="162"/>
                    <a:pt x="101" y="162"/>
                    <a:pt x="101" y="162"/>
                  </a:cubicBezTo>
                  <a:cubicBezTo>
                    <a:pt x="102" y="159"/>
                    <a:pt x="102" y="159"/>
                    <a:pt x="102" y="159"/>
                  </a:cubicBezTo>
                  <a:cubicBezTo>
                    <a:pt x="103" y="158"/>
                    <a:pt x="103" y="158"/>
                    <a:pt x="103" y="158"/>
                  </a:cubicBezTo>
                  <a:cubicBezTo>
                    <a:pt x="103" y="157"/>
                    <a:pt x="103" y="157"/>
                    <a:pt x="103" y="157"/>
                  </a:cubicBezTo>
                  <a:cubicBezTo>
                    <a:pt x="102" y="157"/>
                    <a:pt x="102" y="157"/>
                    <a:pt x="102" y="157"/>
                  </a:cubicBezTo>
                  <a:cubicBezTo>
                    <a:pt x="102" y="156"/>
                    <a:pt x="102" y="156"/>
                    <a:pt x="102" y="156"/>
                  </a:cubicBezTo>
                  <a:cubicBezTo>
                    <a:pt x="102" y="155"/>
                    <a:pt x="102" y="155"/>
                    <a:pt x="102" y="155"/>
                  </a:cubicBezTo>
                  <a:cubicBezTo>
                    <a:pt x="103" y="155"/>
                    <a:pt x="103" y="155"/>
                    <a:pt x="103" y="155"/>
                  </a:cubicBezTo>
                  <a:cubicBezTo>
                    <a:pt x="103" y="154"/>
                    <a:pt x="103" y="154"/>
                    <a:pt x="103" y="154"/>
                  </a:cubicBezTo>
                  <a:cubicBezTo>
                    <a:pt x="104" y="153"/>
                    <a:pt x="104" y="153"/>
                    <a:pt x="104" y="153"/>
                  </a:cubicBezTo>
                  <a:cubicBezTo>
                    <a:pt x="104" y="153"/>
                    <a:pt x="104" y="153"/>
                    <a:pt x="104" y="153"/>
                  </a:cubicBezTo>
                  <a:cubicBezTo>
                    <a:pt x="104" y="153"/>
                    <a:pt x="104" y="153"/>
                    <a:pt x="104" y="153"/>
                  </a:cubicBezTo>
                  <a:cubicBezTo>
                    <a:pt x="105" y="153"/>
                    <a:pt x="105" y="153"/>
                    <a:pt x="105" y="153"/>
                  </a:cubicBezTo>
                  <a:cubicBezTo>
                    <a:pt x="105" y="153"/>
                    <a:pt x="105" y="153"/>
                    <a:pt x="105" y="153"/>
                  </a:cubicBezTo>
                  <a:cubicBezTo>
                    <a:pt x="105" y="152"/>
                    <a:pt x="105" y="152"/>
                    <a:pt x="105" y="152"/>
                  </a:cubicBezTo>
                  <a:cubicBezTo>
                    <a:pt x="106" y="151"/>
                    <a:pt x="106" y="151"/>
                    <a:pt x="106" y="151"/>
                  </a:cubicBezTo>
                  <a:cubicBezTo>
                    <a:pt x="106" y="151"/>
                    <a:pt x="106" y="151"/>
                    <a:pt x="106" y="151"/>
                  </a:cubicBezTo>
                  <a:cubicBezTo>
                    <a:pt x="106" y="150"/>
                    <a:pt x="106" y="150"/>
                    <a:pt x="106" y="150"/>
                  </a:cubicBezTo>
                  <a:cubicBezTo>
                    <a:pt x="107" y="150"/>
                    <a:pt x="107" y="150"/>
                    <a:pt x="107" y="150"/>
                  </a:cubicBezTo>
                  <a:cubicBezTo>
                    <a:pt x="107" y="149"/>
                    <a:pt x="107" y="149"/>
                    <a:pt x="107" y="149"/>
                  </a:cubicBezTo>
                  <a:cubicBezTo>
                    <a:pt x="107" y="149"/>
                    <a:pt x="107" y="149"/>
                    <a:pt x="107" y="149"/>
                  </a:cubicBezTo>
                  <a:cubicBezTo>
                    <a:pt x="106" y="148"/>
                    <a:pt x="106" y="148"/>
                    <a:pt x="106" y="148"/>
                  </a:cubicBezTo>
                  <a:cubicBezTo>
                    <a:pt x="106" y="147"/>
                    <a:pt x="106" y="147"/>
                    <a:pt x="106" y="147"/>
                  </a:cubicBezTo>
                  <a:cubicBezTo>
                    <a:pt x="106" y="147"/>
                    <a:pt x="106" y="147"/>
                    <a:pt x="106" y="147"/>
                  </a:cubicBezTo>
                  <a:cubicBezTo>
                    <a:pt x="106" y="147"/>
                    <a:pt x="106" y="147"/>
                    <a:pt x="106" y="147"/>
                  </a:cubicBezTo>
                  <a:cubicBezTo>
                    <a:pt x="107" y="148"/>
                    <a:pt x="107" y="148"/>
                    <a:pt x="107" y="148"/>
                  </a:cubicBezTo>
                  <a:cubicBezTo>
                    <a:pt x="108" y="149"/>
                    <a:pt x="108" y="149"/>
                    <a:pt x="108" y="149"/>
                  </a:cubicBezTo>
                  <a:cubicBezTo>
                    <a:pt x="108" y="149"/>
                    <a:pt x="108" y="149"/>
                    <a:pt x="108" y="149"/>
                  </a:cubicBezTo>
                  <a:cubicBezTo>
                    <a:pt x="109" y="149"/>
                    <a:pt x="109" y="149"/>
                    <a:pt x="109" y="149"/>
                  </a:cubicBezTo>
                  <a:cubicBezTo>
                    <a:pt x="109" y="149"/>
                    <a:pt x="109" y="149"/>
                    <a:pt x="109" y="149"/>
                  </a:cubicBezTo>
                  <a:cubicBezTo>
                    <a:pt x="109" y="150"/>
                    <a:pt x="109" y="150"/>
                    <a:pt x="109" y="150"/>
                  </a:cubicBezTo>
                  <a:cubicBezTo>
                    <a:pt x="109" y="150"/>
                    <a:pt x="109" y="150"/>
                    <a:pt x="109" y="150"/>
                  </a:cubicBezTo>
                  <a:cubicBezTo>
                    <a:pt x="108" y="151"/>
                    <a:pt x="108" y="151"/>
                    <a:pt x="108" y="151"/>
                  </a:cubicBezTo>
                  <a:cubicBezTo>
                    <a:pt x="107" y="153"/>
                    <a:pt x="107" y="153"/>
                    <a:pt x="107" y="153"/>
                  </a:cubicBezTo>
                  <a:cubicBezTo>
                    <a:pt x="106" y="153"/>
                    <a:pt x="106" y="153"/>
                    <a:pt x="106" y="153"/>
                  </a:cubicBezTo>
                  <a:cubicBezTo>
                    <a:pt x="106" y="154"/>
                    <a:pt x="106" y="154"/>
                    <a:pt x="106" y="154"/>
                  </a:cubicBezTo>
                  <a:cubicBezTo>
                    <a:pt x="106" y="154"/>
                    <a:pt x="106" y="154"/>
                    <a:pt x="106" y="154"/>
                  </a:cubicBezTo>
                  <a:cubicBezTo>
                    <a:pt x="106" y="154"/>
                    <a:pt x="106" y="154"/>
                    <a:pt x="106" y="154"/>
                  </a:cubicBezTo>
                  <a:cubicBezTo>
                    <a:pt x="105" y="155"/>
                    <a:pt x="105" y="155"/>
                    <a:pt x="105" y="155"/>
                  </a:cubicBezTo>
                  <a:cubicBezTo>
                    <a:pt x="104" y="155"/>
                    <a:pt x="104" y="155"/>
                    <a:pt x="104" y="155"/>
                  </a:cubicBezTo>
                  <a:cubicBezTo>
                    <a:pt x="104" y="156"/>
                    <a:pt x="104" y="156"/>
                    <a:pt x="104" y="156"/>
                  </a:cubicBezTo>
                  <a:cubicBezTo>
                    <a:pt x="103" y="156"/>
                    <a:pt x="103" y="156"/>
                    <a:pt x="103" y="156"/>
                  </a:cubicBezTo>
                  <a:cubicBezTo>
                    <a:pt x="103" y="156"/>
                    <a:pt x="103" y="156"/>
                    <a:pt x="103" y="156"/>
                  </a:cubicBezTo>
                  <a:cubicBezTo>
                    <a:pt x="103" y="156"/>
                    <a:pt x="103" y="156"/>
                    <a:pt x="103" y="156"/>
                  </a:cubicBezTo>
                  <a:cubicBezTo>
                    <a:pt x="104" y="157"/>
                    <a:pt x="104" y="157"/>
                    <a:pt x="104" y="157"/>
                  </a:cubicBezTo>
                  <a:cubicBezTo>
                    <a:pt x="107" y="155"/>
                    <a:pt x="107" y="155"/>
                    <a:pt x="107" y="155"/>
                  </a:cubicBezTo>
                  <a:cubicBezTo>
                    <a:pt x="108" y="153"/>
                    <a:pt x="108" y="153"/>
                    <a:pt x="108" y="153"/>
                  </a:cubicBezTo>
                  <a:cubicBezTo>
                    <a:pt x="110" y="150"/>
                    <a:pt x="110" y="150"/>
                    <a:pt x="110" y="150"/>
                  </a:cubicBezTo>
                  <a:cubicBezTo>
                    <a:pt x="111" y="148"/>
                    <a:pt x="111" y="148"/>
                    <a:pt x="111" y="148"/>
                  </a:cubicBezTo>
                  <a:cubicBezTo>
                    <a:pt x="112" y="146"/>
                    <a:pt x="112" y="146"/>
                    <a:pt x="112" y="146"/>
                  </a:cubicBezTo>
                  <a:cubicBezTo>
                    <a:pt x="114" y="143"/>
                    <a:pt x="114" y="143"/>
                    <a:pt x="114" y="143"/>
                  </a:cubicBezTo>
                  <a:cubicBezTo>
                    <a:pt x="116" y="141"/>
                    <a:pt x="116" y="141"/>
                    <a:pt x="116" y="141"/>
                  </a:cubicBezTo>
                  <a:cubicBezTo>
                    <a:pt x="116" y="140"/>
                    <a:pt x="116" y="140"/>
                    <a:pt x="116" y="140"/>
                  </a:cubicBezTo>
                  <a:cubicBezTo>
                    <a:pt x="116" y="140"/>
                    <a:pt x="116" y="140"/>
                    <a:pt x="116" y="140"/>
                  </a:cubicBezTo>
                  <a:cubicBezTo>
                    <a:pt x="116" y="139"/>
                    <a:pt x="116" y="139"/>
                    <a:pt x="116" y="139"/>
                  </a:cubicBezTo>
                  <a:cubicBezTo>
                    <a:pt x="116" y="139"/>
                    <a:pt x="116" y="139"/>
                    <a:pt x="116" y="139"/>
                  </a:cubicBezTo>
                  <a:cubicBezTo>
                    <a:pt x="117" y="138"/>
                    <a:pt x="117" y="138"/>
                    <a:pt x="117" y="138"/>
                  </a:cubicBezTo>
                  <a:cubicBezTo>
                    <a:pt x="117" y="138"/>
                    <a:pt x="117" y="138"/>
                    <a:pt x="117" y="138"/>
                  </a:cubicBezTo>
                  <a:cubicBezTo>
                    <a:pt x="117" y="137"/>
                    <a:pt x="117" y="137"/>
                    <a:pt x="117" y="137"/>
                  </a:cubicBezTo>
                  <a:cubicBezTo>
                    <a:pt x="117" y="137"/>
                    <a:pt x="117" y="137"/>
                    <a:pt x="117" y="137"/>
                  </a:cubicBezTo>
                  <a:cubicBezTo>
                    <a:pt x="117" y="136"/>
                    <a:pt x="117" y="136"/>
                    <a:pt x="117" y="136"/>
                  </a:cubicBezTo>
                  <a:cubicBezTo>
                    <a:pt x="117" y="136"/>
                    <a:pt x="117" y="136"/>
                    <a:pt x="117" y="136"/>
                  </a:cubicBezTo>
                  <a:cubicBezTo>
                    <a:pt x="117" y="135"/>
                    <a:pt x="117" y="135"/>
                    <a:pt x="117" y="135"/>
                  </a:cubicBezTo>
                  <a:cubicBezTo>
                    <a:pt x="116" y="134"/>
                    <a:pt x="116" y="134"/>
                    <a:pt x="116" y="134"/>
                  </a:cubicBezTo>
                  <a:cubicBezTo>
                    <a:pt x="116" y="134"/>
                    <a:pt x="116" y="134"/>
                    <a:pt x="116" y="134"/>
                  </a:cubicBezTo>
                  <a:cubicBezTo>
                    <a:pt x="116" y="133"/>
                    <a:pt x="116" y="133"/>
                    <a:pt x="116" y="133"/>
                  </a:cubicBezTo>
                  <a:cubicBezTo>
                    <a:pt x="116" y="133"/>
                    <a:pt x="116" y="133"/>
                    <a:pt x="116" y="133"/>
                  </a:cubicBezTo>
                  <a:cubicBezTo>
                    <a:pt x="116" y="132"/>
                    <a:pt x="116" y="132"/>
                    <a:pt x="116" y="132"/>
                  </a:cubicBezTo>
                  <a:cubicBezTo>
                    <a:pt x="115" y="130"/>
                    <a:pt x="115" y="130"/>
                    <a:pt x="115" y="130"/>
                  </a:cubicBezTo>
                  <a:cubicBezTo>
                    <a:pt x="116" y="130"/>
                    <a:pt x="116" y="130"/>
                    <a:pt x="116" y="130"/>
                  </a:cubicBezTo>
                  <a:cubicBezTo>
                    <a:pt x="117" y="130"/>
                    <a:pt x="117" y="130"/>
                    <a:pt x="117" y="130"/>
                  </a:cubicBezTo>
                  <a:cubicBezTo>
                    <a:pt x="116" y="129"/>
                    <a:pt x="116" y="129"/>
                    <a:pt x="116" y="129"/>
                  </a:cubicBezTo>
                  <a:cubicBezTo>
                    <a:pt x="116" y="129"/>
                    <a:pt x="116" y="129"/>
                    <a:pt x="116" y="129"/>
                  </a:cubicBezTo>
                  <a:cubicBezTo>
                    <a:pt x="117" y="129"/>
                    <a:pt x="117" y="129"/>
                    <a:pt x="117" y="129"/>
                  </a:cubicBezTo>
                  <a:cubicBezTo>
                    <a:pt x="117" y="128"/>
                    <a:pt x="117" y="128"/>
                    <a:pt x="117" y="128"/>
                  </a:cubicBezTo>
                  <a:cubicBezTo>
                    <a:pt x="116" y="128"/>
                    <a:pt x="116" y="128"/>
                    <a:pt x="116" y="128"/>
                  </a:cubicBezTo>
                  <a:cubicBezTo>
                    <a:pt x="117" y="127"/>
                    <a:pt x="117" y="127"/>
                    <a:pt x="117" y="127"/>
                  </a:cubicBezTo>
                  <a:cubicBezTo>
                    <a:pt x="117" y="127"/>
                    <a:pt x="117" y="127"/>
                    <a:pt x="117" y="127"/>
                  </a:cubicBezTo>
                  <a:cubicBezTo>
                    <a:pt x="118" y="127"/>
                    <a:pt x="118" y="127"/>
                    <a:pt x="118" y="127"/>
                  </a:cubicBezTo>
                  <a:cubicBezTo>
                    <a:pt x="119" y="126"/>
                    <a:pt x="119" y="126"/>
                    <a:pt x="119" y="126"/>
                  </a:cubicBezTo>
                  <a:cubicBezTo>
                    <a:pt x="120" y="125"/>
                    <a:pt x="120" y="125"/>
                    <a:pt x="120" y="125"/>
                  </a:cubicBezTo>
                  <a:cubicBezTo>
                    <a:pt x="120" y="125"/>
                    <a:pt x="120" y="125"/>
                    <a:pt x="120" y="125"/>
                  </a:cubicBezTo>
                  <a:cubicBezTo>
                    <a:pt x="121" y="124"/>
                    <a:pt x="121" y="124"/>
                    <a:pt x="121" y="124"/>
                  </a:cubicBezTo>
                  <a:cubicBezTo>
                    <a:pt x="123" y="123"/>
                    <a:pt x="123" y="123"/>
                    <a:pt x="123" y="123"/>
                  </a:cubicBezTo>
                  <a:cubicBezTo>
                    <a:pt x="124" y="121"/>
                    <a:pt x="124" y="121"/>
                    <a:pt x="124" y="121"/>
                  </a:cubicBezTo>
                  <a:cubicBezTo>
                    <a:pt x="126" y="121"/>
                    <a:pt x="126" y="121"/>
                    <a:pt x="126" y="121"/>
                  </a:cubicBezTo>
                  <a:cubicBezTo>
                    <a:pt x="127" y="120"/>
                    <a:pt x="127" y="120"/>
                    <a:pt x="127" y="120"/>
                  </a:cubicBezTo>
                  <a:cubicBezTo>
                    <a:pt x="128" y="120"/>
                    <a:pt x="128" y="120"/>
                    <a:pt x="128" y="120"/>
                  </a:cubicBezTo>
                  <a:cubicBezTo>
                    <a:pt x="129" y="120"/>
                    <a:pt x="129" y="120"/>
                    <a:pt x="129" y="120"/>
                  </a:cubicBezTo>
                  <a:cubicBezTo>
                    <a:pt x="129" y="120"/>
                    <a:pt x="129" y="120"/>
                    <a:pt x="129" y="120"/>
                  </a:cubicBezTo>
                  <a:cubicBezTo>
                    <a:pt x="130" y="120"/>
                    <a:pt x="130" y="120"/>
                    <a:pt x="130" y="120"/>
                  </a:cubicBezTo>
                  <a:cubicBezTo>
                    <a:pt x="130" y="120"/>
                    <a:pt x="130" y="120"/>
                    <a:pt x="130" y="120"/>
                  </a:cubicBezTo>
                  <a:cubicBezTo>
                    <a:pt x="131" y="119"/>
                    <a:pt x="131" y="119"/>
                    <a:pt x="131" y="119"/>
                  </a:cubicBezTo>
                  <a:cubicBezTo>
                    <a:pt x="132" y="117"/>
                    <a:pt x="132" y="117"/>
                    <a:pt x="132" y="117"/>
                  </a:cubicBezTo>
                  <a:cubicBezTo>
                    <a:pt x="133" y="117"/>
                    <a:pt x="133" y="117"/>
                    <a:pt x="133" y="117"/>
                  </a:cubicBezTo>
                  <a:cubicBezTo>
                    <a:pt x="133" y="117"/>
                    <a:pt x="133" y="117"/>
                    <a:pt x="133" y="117"/>
                  </a:cubicBezTo>
                  <a:cubicBezTo>
                    <a:pt x="133" y="117"/>
                    <a:pt x="133" y="117"/>
                    <a:pt x="133" y="117"/>
                  </a:cubicBezTo>
                  <a:cubicBezTo>
                    <a:pt x="132" y="117"/>
                    <a:pt x="132" y="117"/>
                    <a:pt x="132" y="117"/>
                  </a:cubicBezTo>
                  <a:cubicBezTo>
                    <a:pt x="132" y="116"/>
                    <a:pt x="132" y="116"/>
                    <a:pt x="132" y="116"/>
                  </a:cubicBezTo>
                  <a:cubicBezTo>
                    <a:pt x="133" y="116"/>
                    <a:pt x="133" y="116"/>
                    <a:pt x="133" y="116"/>
                  </a:cubicBezTo>
                  <a:cubicBezTo>
                    <a:pt x="134" y="115"/>
                    <a:pt x="134" y="115"/>
                    <a:pt x="134" y="115"/>
                  </a:cubicBezTo>
                  <a:cubicBezTo>
                    <a:pt x="134" y="115"/>
                    <a:pt x="134" y="115"/>
                    <a:pt x="134" y="115"/>
                  </a:cubicBezTo>
                  <a:cubicBezTo>
                    <a:pt x="135" y="115"/>
                    <a:pt x="135" y="115"/>
                    <a:pt x="135" y="115"/>
                  </a:cubicBezTo>
                  <a:cubicBezTo>
                    <a:pt x="136" y="115"/>
                    <a:pt x="136" y="115"/>
                    <a:pt x="136" y="115"/>
                  </a:cubicBezTo>
                  <a:cubicBezTo>
                    <a:pt x="136" y="115"/>
                    <a:pt x="136" y="115"/>
                    <a:pt x="136" y="115"/>
                  </a:cubicBezTo>
                  <a:cubicBezTo>
                    <a:pt x="136" y="115"/>
                    <a:pt x="136" y="115"/>
                    <a:pt x="136" y="115"/>
                  </a:cubicBezTo>
                  <a:cubicBezTo>
                    <a:pt x="135" y="116"/>
                    <a:pt x="135" y="116"/>
                    <a:pt x="135" y="116"/>
                  </a:cubicBezTo>
                  <a:cubicBezTo>
                    <a:pt x="134" y="116"/>
                    <a:pt x="134" y="116"/>
                    <a:pt x="134" y="116"/>
                  </a:cubicBezTo>
                  <a:cubicBezTo>
                    <a:pt x="134" y="116"/>
                    <a:pt x="134" y="116"/>
                    <a:pt x="134" y="116"/>
                  </a:cubicBezTo>
                  <a:cubicBezTo>
                    <a:pt x="134" y="117"/>
                    <a:pt x="134" y="117"/>
                    <a:pt x="134" y="117"/>
                  </a:cubicBezTo>
                  <a:cubicBezTo>
                    <a:pt x="136" y="116"/>
                    <a:pt x="136" y="116"/>
                    <a:pt x="136" y="116"/>
                  </a:cubicBezTo>
                  <a:cubicBezTo>
                    <a:pt x="138" y="115"/>
                    <a:pt x="138" y="115"/>
                    <a:pt x="138" y="115"/>
                  </a:cubicBezTo>
                  <a:cubicBezTo>
                    <a:pt x="138" y="115"/>
                    <a:pt x="138" y="115"/>
                    <a:pt x="138" y="115"/>
                  </a:cubicBezTo>
                  <a:cubicBezTo>
                    <a:pt x="138" y="115"/>
                    <a:pt x="138" y="115"/>
                    <a:pt x="138" y="115"/>
                  </a:cubicBezTo>
                  <a:cubicBezTo>
                    <a:pt x="139" y="115"/>
                    <a:pt x="139" y="115"/>
                    <a:pt x="139" y="115"/>
                  </a:cubicBezTo>
                  <a:cubicBezTo>
                    <a:pt x="139" y="115"/>
                    <a:pt x="139" y="115"/>
                    <a:pt x="139" y="115"/>
                  </a:cubicBezTo>
                  <a:cubicBezTo>
                    <a:pt x="139" y="115"/>
                    <a:pt x="139" y="116"/>
                    <a:pt x="139" y="116"/>
                  </a:cubicBezTo>
                  <a:cubicBezTo>
                    <a:pt x="139" y="116"/>
                    <a:pt x="140" y="116"/>
                    <a:pt x="140" y="116"/>
                  </a:cubicBezTo>
                  <a:cubicBezTo>
                    <a:pt x="141" y="116"/>
                    <a:pt x="141" y="116"/>
                    <a:pt x="141" y="116"/>
                  </a:cubicBezTo>
                  <a:cubicBezTo>
                    <a:pt x="142" y="116"/>
                    <a:pt x="142" y="116"/>
                    <a:pt x="142" y="116"/>
                  </a:cubicBezTo>
                  <a:cubicBezTo>
                    <a:pt x="144" y="116"/>
                    <a:pt x="144" y="116"/>
                    <a:pt x="144" y="116"/>
                  </a:cubicBezTo>
                  <a:cubicBezTo>
                    <a:pt x="145" y="115"/>
                    <a:pt x="145" y="115"/>
                    <a:pt x="145" y="115"/>
                  </a:cubicBezTo>
                  <a:cubicBezTo>
                    <a:pt x="145" y="115"/>
                    <a:pt x="145" y="115"/>
                    <a:pt x="145" y="115"/>
                  </a:cubicBezTo>
                  <a:cubicBezTo>
                    <a:pt x="144" y="115"/>
                    <a:pt x="144" y="115"/>
                    <a:pt x="144" y="115"/>
                  </a:cubicBezTo>
                  <a:cubicBezTo>
                    <a:pt x="144" y="114"/>
                    <a:pt x="144" y="114"/>
                    <a:pt x="144" y="114"/>
                  </a:cubicBezTo>
                  <a:cubicBezTo>
                    <a:pt x="146" y="113"/>
                    <a:pt x="146" y="113"/>
                    <a:pt x="146" y="113"/>
                  </a:cubicBezTo>
                  <a:cubicBezTo>
                    <a:pt x="148" y="112"/>
                    <a:pt x="148" y="112"/>
                    <a:pt x="148" y="112"/>
                  </a:cubicBezTo>
                  <a:cubicBezTo>
                    <a:pt x="149" y="112"/>
                    <a:pt x="149" y="112"/>
                    <a:pt x="149" y="112"/>
                  </a:cubicBezTo>
                  <a:cubicBezTo>
                    <a:pt x="149" y="111"/>
                    <a:pt x="149" y="111"/>
                    <a:pt x="149" y="111"/>
                  </a:cubicBezTo>
                  <a:cubicBezTo>
                    <a:pt x="149" y="111"/>
                    <a:pt x="149" y="111"/>
                    <a:pt x="149" y="111"/>
                  </a:cubicBezTo>
                  <a:cubicBezTo>
                    <a:pt x="148" y="110"/>
                    <a:pt x="148" y="110"/>
                    <a:pt x="148" y="110"/>
                  </a:cubicBezTo>
                  <a:cubicBezTo>
                    <a:pt x="149" y="109"/>
                    <a:pt x="149" y="109"/>
                    <a:pt x="149" y="109"/>
                  </a:cubicBezTo>
                  <a:cubicBezTo>
                    <a:pt x="149" y="108"/>
                    <a:pt x="149" y="108"/>
                    <a:pt x="149" y="108"/>
                  </a:cubicBezTo>
                  <a:cubicBezTo>
                    <a:pt x="149" y="107"/>
                    <a:pt x="149" y="107"/>
                    <a:pt x="149" y="107"/>
                  </a:cubicBezTo>
                  <a:cubicBezTo>
                    <a:pt x="150" y="107"/>
                    <a:pt x="150" y="107"/>
                    <a:pt x="150" y="107"/>
                  </a:cubicBezTo>
                  <a:cubicBezTo>
                    <a:pt x="151" y="106"/>
                    <a:pt x="151" y="106"/>
                    <a:pt x="151" y="106"/>
                  </a:cubicBezTo>
                  <a:cubicBezTo>
                    <a:pt x="151" y="106"/>
                    <a:pt x="151" y="106"/>
                    <a:pt x="151" y="106"/>
                  </a:cubicBezTo>
                  <a:cubicBezTo>
                    <a:pt x="151" y="105"/>
                    <a:pt x="151" y="105"/>
                    <a:pt x="151" y="105"/>
                  </a:cubicBezTo>
                  <a:cubicBezTo>
                    <a:pt x="152" y="104"/>
                    <a:pt x="152" y="104"/>
                    <a:pt x="152" y="104"/>
                  </a:cubicBezTo>
                  <a:cubicBezTo>
                    <a:pt x="154" y="102"/>
                    <a:pt x="154" y="102"/>
                    <a:pt x="154" y="102"/>
                  </a:cubicBezTo>
                  <a:cubicBezTo>
                    <a:pt x="154" y="101"/>
                    <a:pt x="154" y="101"/>
                    <a:pt x="154" y="101"/>
                  </a:cubicBezTo>
                  <a:cubicBezTo>
                    <a:pt x="153" y="98"/>
                    <a:pt x="153" y="98"/>
                    <a:pt x="153" y="98"/>
                  </a:cubicBezTo>
                  <a:cubicBezTo>
                    <a:pt x="153" y="98"/>
                    <a:pt x="153" y="98"/>
                    <a:pt x="153" y="98"/>
                  </a:cubicBezTo>
                  <a:cubicBezTo>
                    <a:pt x="153" y="96"/>
                    <a:pt x="153" y="96"/>
                    <a:pt x="153" y="96"/>
                  </a:cubicBezTo>
                  <a:cubicBezTo>
                    <a:pt x="154" y="96"/>
                    <a:pt x="154" y="96"/>
                    <a:pt x="154" y="96"/>
                  </a:cubicBezTo>
                  <a:cubicBezTo>
                    <a:pt x="154" y="95"/>
                    <a:pt x="154" y="95"/>
                    <a:pt x="154" y="95"/>
                  </a:cubicBezTo>
                  <a:cubicBezTo>
                    <a:pt x="155" y="94"/>
                    <a:pt x="155" y="94"/>
                    <a:pt x="155" y="94"/>
                  </a:cubicBezTo>
                  <a:cubicBezTo>
                    <a:pt x="155" y="94"/>
                    <a:pt x="155" y="94"/>
                    <a:pt x="155" y="94"/>
                  </a:cubicBezTo>
                  <a:cubicBezTo>
                    <a:pt x="155" y="92"/>
                    <a:pt x="155" y="92"/>
                    <a:pt x="155" y="92"/>
                  </a:cubicBezTo>
                  <a:cubicBezTo>
                    <a:pt x="156" y="91"/>
                    <a:pt x="156" y="91"/>
                    <a:pt x="156" y="91"/>
                  </a:cubicBezTo>
                  <a:cubicBezTo>
                    <a:pt x="156" y="89"/>
                    <a:pt x="156" y="89"/>
                    <a:pt x="156" y="89"/>
                  </a:cubicBezTo>
                  <a:cubicBezTo>
                    <a:pt x="156" y="88"/>
                    <a:pt x="156" y="88"/>
                    <a:pt x="156" y="88"/>
                  </a:cubicBezTo>
                  <a:cubicBezTo>
                    <a:pt x="156" y="88"/>
                    <a:pt x="156" y="88"/>
                    <a:pt x="156" y="88"/>
                  </a:cubicBezTo>
                  <a:cubicBezTo>
                    <a:pt x="156" y="86"/>
                    <a:pt x="156" y="86"/>
                    <a:pt x="156" y="86"/>
                  </a:cubicBezTo>
                  <a:cubicBezTo>
                    <a:pt x="156" y="81"/>
                    <a:pt x="156" y="81"/>
                    <a:pt x="156" y="81"/>
                  </a:cubicBezTo>
                  <a:cubicBezTo>
                    <a:pt x="156" y="80"/>
                    <a:pt x="156" y="80"/>
                    <a:pt x="156" y="80"/>
                  </a:cubicBezTo>
                  <a:cubicBezTo>
                    <a:pt x="156" y="79"/>
                    <a:pt x="156" y="79"/>
                    <a:pt x="156" y="79"/>
                  </a:cubicBezTo>
                  <a:cubicBezTo>
                    <a:pt x="156" y="78"/>
                    <a:pt x="156" y="78"/>
                    <a:pt x="156" y="78"/>
                  </a:cubicBezTo>
                  <a:cubicBezTo>
                    <a:pt x="156" y="79"/>
                    <a:pt x="156" y="79"/>
                    <a:pt x="156" y="79"/>
                  </a:cubicBezTo>
                  <a:cubicBezTo>
                    <a:pt x="155" y="78"/>
                    <a:pt x="155" y="78"/>
                    <a:pt x="155" y="78"/>
                  </a:cubicBezTo>
                  <a:cubicBezTo>
                    <a:pt x="155" y="78"/>
                    <a:pt x="155" y="78"/>
                    <a:pt x="155" y="78"/>
                  </a:cubicBezTo>
                  <a:cubicBezTo>
                    <a:pt x="156" y="77"/>
                    <a:pt x="156" y="77"/>
                    <a:pt x="156" y="77"/>
                  </a:cubicBezTo>
                  <a:cubicBezTo>
                    <a:pt x="156" y="76"/>
                    <a:pt x="156" y="76"/>
                    <a:pt x="156" y="76"/>
                  </a:cubicBezTo>
                  <a:cubicBezTo>
                    <a:pt x="156" y="75"/>
                    <a:pt x="156" y="75"/>
                    <a:pt x="156" y="75"/>
                  </a:cubicBezTo>
                  <a:cubicBezTo>
                    <a:pt x="156" y="75"/>
                    <a:pt x="156" y="75"/>
                    <a:pt x="156" y="75"/>
                  </a:cubicBezTo>
                  <a:cubicBezTo>
                    <a:pt x="156" y="74"/>
                    <a:pt x="156" y="74"/>
                    <a:pt x="156" y="74"/>
                  </a:cubicBezTo>
                  <a:cubicBezTo>
                    <a:pt x="156" y="73"/>
                    <a:pt x="156" y="73"/>
                    <a:pt x="156" y="73"/>
                  </a:cubicBezTo>
                  <a:cubicBezTo>
                    <a:pt x="155" y="73"/>
                    <a:pt x="155" y="73"/>
                    <a:pt x="155" y="73"/>
                  </a:cubicBezTo>
                  <a:cubicBezTo>
                    <a:pt x="155" y="73"/>
                    <a:pt x="155" y="73"/>
                    <a:pt x="155" y="73"/>
                  </a:cubicBezTo>
                  <a:cubicBezTo>
                    <a:pt x="155" y="72"/>
                    <a:pt x="155" y="72"/>
                    <a:pt x="155" y="72"/>
                  </a:cubicBezTo>
                  <a:cubicBezTo>
                    <a:pt x="155" y="73"/>
                    <a:pt x="155" y="73"/>
                    <a:pt x="155" y="73"/>
                  </a:cubicBezTo>
                  <a:cubicBezTo>
                    <a:pt x="156" y="73"/>
                    <a:pt x="156" y="73"/>
                    <a:pt x="156" y="73"/>
                  </a:cubicBezTo>
                  <a:cubicBezTo>
                    <a:pt x="157" y="73"/>
                    <a:pt x="157" y="73"/>
                    <a:pt x="157" y="73"/>
                  </a:cubicBezTo>
                  <a:cubicBezTo>
                    <a:pt x="157" y="72"/>
                    <a:pt x="157" y="72"/>
                    <a:pt x="157" y="72"/>
                  </a:cubicBezTo>
                  <a:cubicBezTo>
                    <a:pt x="157" y="72"/>
                    <a:pt x="157" y="72"/>
                    <a:pt x="157" y="72"/>
                  </a:cubicBezTo>
                  <a:cubicBezTo>
                    <a:pt x="158" y="73"/>
                    <a:pt x="158" y="73"/>
                    <a:pt x="158" y="73"/>
                  </a:cubicBezTo>
                  <a:cubicBezTo>
                    <a:pt x="158" y="73"/>
                    <a:pt x="158" y="73"/>
                    <a:pt x="158" y="73"/>
                  </a:cubicBezTo>
                  <a:cubicBezTo>
                    <a:pt x="158" y="74"/>
                    <a:pt x="158" y="74"/>
                    <a:pt x="158" y="74"/>
                  </a:cubicBezTo>
                  <a:cubicBezTo>
                    <a:pt x="157" y="74"/>
                    <a:pt x="157" y="74"/>
                    <a:pt x="157" y="74"/>
                  </a:cubicBezTo>
                  <a:cubicBezTo>
                    <a:pt x="157" y="75"/>
                    <a:pt x="157" y="75"/>
                    <a:pt x="157" y="75"/>
                  </a:cubicBezTo>
                  <a:cubicBezTo>
                    <a:pt x="157" y="75"/>
                    <a:pt x="157" y="75"/>
                    <a:pt x="157" y="75"/>
                  </a:cubicBezTo>
                  <a:cubicBezTo>
                    <a:pt x="158" y="74"/>
                    <a:pt x="158" y="74"/>
                    <a:pt x="158" y="74"/>
                  </a:cubicBezTo>
                  <a:cubicBezTo>
                    <a:pt x="159" y="73"/>
                    <a:pt x="159" y="73"/>
                    <a:pt x="159" y="73"/>
                  </a:cubicBezTo>
                  <a:cubicBezTo>
                    <a:pt x="161" y="71"/>
                    <a:pt x="161" y="71"/>
                    <a:pt x="161" y="71"/>
                  </a:cubicBezTo>
                  <a:cubicBezTo>
                    <a:pt x="162" y="70"/>
                    <a:pt x="162" y="70"/>
                    <a:pt x="162" y="70"/>
                  </a:cubicBezTo>
                  <a:cubicBezTo>
                    <a:pt x="162" y="69"/>
                    <a:pt x="162" y="69"/>
                    <a:pt x="162" y="69"/>
                  </a:cubicBezTo>
                  <a:cubicBezTo>
                    <a:pt x="162" y="68"/>
                    <a:pt x="162" y="68"/>
                    <a:pt x="162" y="68"/>
                  </a:cubicBezTo>
                  <a:cubicBezTo>
                    <a:pt x="163" y="67"/>
                    <a:pt x="163" y="67"/>
                    <a:pt x="163" y="67"/>
                  </a:cubicBezTo>
                  <a:cubicBezTo>
                    <a:pt x="164" y="66"/>
                    <a:pt x="164" y="66"/>
                    <a:pt x="164" y="66"/>
                  </a:cubicBezTo>
                  <a:cubicBezTo>
                    <a:pt x="166" y="64"/>
                    <a:pt x="166" y="64"/>
                    <a:pt x="166" y="64"/>
                  </a:cubicBezTo>
                  <a:cubicBezTo>
                    <a:pt x="166" y="64"/>
                    <a:pt x="166" y="64"/>
                    <a:pt x="166" y="64"/>
                  </a:cubicBezTo>
                  <a:cubicBezTo>
                    <a:pt x="167" y="64"/>
                    <a:pt x="167" y="64"/>
                    <a:pt x="167" y="64"/>
                  </a:cubicBezTo>
                  <a:cubicBezTo>
                    <a:pt x="167" y="63"/>
                    <a:pt x="167" y="63"/>
                    <a:pt x="167" y="63"/>
                  </a:cubicBezTo>
                  <a:cubicBezTo>
                    <a:pt x="169" y="61"/>
                    <a:pt x="169" y="61"/>
                    <a:pt x="169" y="61"/>
                  </a:cubicBezTo>
                  <a:cubicBezTo>
                    <a:pt x="171" y="59"/>
                    <a:pt x="171" y="59"/>
                    <a:pt x="171" y="59"/>
                  </a:cubicBezTo>
                  <a:cubicBezTo>
                    <a:pt x="172" y="58"/>
                    <a:pt x="172" y="58"/>
                    <a:pt x="172" y="58"/>
                  </a:cubicBezTo>
                  <a:cubicBezTo>
                    <a:pt x="173" y="56"/>
                    <a:pt x="173" y="56"/>
                    <a:pt x="173" y="56"/>
                  </a:cubicBezTo>
                  <a:cubicBezTo>
                    <a:pt x="173" y="55"/>
                    <a:pt x="173" y="55"/>
                    <a:pt x="173" y="55"/>
                  </a:cubicBezTo>
                  <a:cubicBezTo>
                    <a:pt x="174" y="55"/>
                    <a:pt x="174" y="55"/>
                    <a:pt x="174" y="55"/>
                  </a:cubicBezTo>
                  <a:cubicBezTo>
                    <a:pt x="174" y="54"/>
                    <a:pt x="174" y="54"/>
                    <a:pt x="174" y="54"/>
                  </a:cubicBezTo>
                  <a:cubicBezTo>
                    <a:pt x="173" y="53"/>
                    <a:pt x="173" y="53"/>
                    <a:pt x="173" y="53"/>
                  </a:cubicBezTo>
                  <a:cubicBezTo>
                    <a:pt x="173" y="52"/>
                    <a:pt x="173" y="52"/>
                    <a:pt x="173" y="52"/>
                  </a:cubicBezTo>
                  <a:cubicBezTo>
                    <a:pt x="174" y="52"/>
                    <a:pt x="174" y="52"/>
                    <a:pt x="174" y="52"/>
                  </a:cubicBezTo>
                  <a:cubicBezTo>
                    <a:pt x="174" y="50"/>
                    <a:pt x="174" y="50"/>
                    <a:pt x="174" y="50"/>
                  </a:cubicBezTo>
                  <a:cubicBezTo>
                    <a:pt x="173" y="50"/>
                    <a:pt x="173" y="50"/>
                    <a:pt x="173" y="50"/>
                  </a:cubicBezTo>
                  <a:cubicBezTo>
                    <a:pt x="173" y="49"/>
                    <a:pt x="173" y="49"/>
                    <a:pt x="173" y="49"/>
                  </a:cubicBezTo>
                  <a:cubicBezTo>
                    <a:pt x="171" y="46"/>
                    <a:pt x="171" y="46"/>
                    <a:pt x="171" y="46"/>
                  </a:cubicBezTo>
                  <a:cubicBezTo>
                    <a:pt x="171" y="45"/>
                    <a:pt x="171" y="45"/>
                    <a:pt x="171" y="45"/>
                  </a:cubicBezTo>
                  <a:cubicBezTo>
                    <a:pt x="171" y="43"/>
                    <a:pt x="171" y="43"/>
                    <a:pt x="171" y="43"/>
                  </a:cubicBezTo>
                  <a:cubicBezTo>
                    <a:pt x="168" y="42"/>
                    <a:pt x="168" y="42"/>
                    <a:pt x="168" y="42"/>
                  </a:cubicBezTo>
                  <a:cubicBezTo>
                    <a:pt x="167" y="42"/>
                    <a:pt x="167" y="42"/>
                    <a:pt x="167" y="42"/>
                  </a:cubicBezTo>
                  <a:cubicBezTo>
                    <a:pt x="165" y="43"/>
                    <a:pt x="165" y="43"/>
                    <a:pt x="165" y="43"/>
                  </a:cubicBezTo>
                  <a:cubicBezTo>
                    <a:pt x="164" y="42"/>
                    <a:pt x="164" y="42"/>
                    <a:pt x="164" y="42"/>
                  </a:cubicBezTo>
                  <a:cubicBezTo>
                    <a:pt x="164" y="41"/>
                    <a:pt x="164" y="41"/>
                    <a:pt x="164" y="41"/>
                  </a:cubicBezTo>
                  <a:cubicBezTo>
                    <a:pt x="163" y="40"/>
                    <a:pt x="163" y="40"/>
                    <a:pt x="163" y="40"/>
                  </a:cubicBezTo>
                  <a:cubicBezTo>
                    <a:pt x="161" y="40"/>
                    <a:pt x="161" y="40"/>
                    <a:pt x="161" y="40"/>
                  </a:cubicBezTo>
                  <a:cubicBezTo>
                    <a:pt x="160" y="40"/>
                    <a:pt x="160" y="40"/>
                    <a:pt x="160" y="40"/>
                  </a:cubicBezTo>
                  <a:cubicBezTo>
                    <a:pt x="158" y="38"/>
                    <a:pt x="158" y="38"/>
                    <a:pt x="158" y="38"/>
                  </a:cubicBezTo>
                  <a:cubicBezTo>
                    <a:pt x="157" y="36"/>
                    <a:pt x="157" y="36"/>
                    <a:pt x="157" y="36"/>
                  </a:cubicBezTo>
                  <a:cubicBezTo>
                    <a:pt x="156" y="36"/>
                    <a:pt x="156" y="36"/>
                    <a:pt x="156" y="36"/>
                  </a:cubicBezTo>
                  <a:cubicBezTo>
                    <a:pt x="155" y="35"/>
                    <a:pt x="155" y="35"/>
                    <a:pt x="155" y="35"/>
                  </a:cubicBezTo>
                  <a:cubicBezTo>
                    <a:pt x="154" y="35"/>
                    <a:pt x="154" y="35"/>
                    <a:pt x="154" y="35"/>
                  </a:cubicBezTo>
                  <a:cubicBezTo>
                    <a:pt x="151" y="33"/>
                    <a:pt x="151" y="33"/>
                    <a:pt x="151" y="33"/>
                  </a:cubicBezTo>
                  <a:cubicBezTo>
                    <a:pt x="150" y="33"/>
                    <a:pt x="150" y="33"/>
                    <a:pt x="150" y="33"/>
                  </a:cubicBezTo>
                  <a:cubicBezTo>
                    <a:pt x="149" y="33"/>
                    <a:pt x="149" y="33"/>
                    <a:pt x="149" y="33"/>
                  </a:cubicBezTo>
                  <a:cubicBezTo>
                    <a:pt x="148" y="33"/>
                    <a:pt x="148" y="33"/>
                    <a:pt x="148" y="33"/>
                  </a:cubicBezTo>
                  <a:cubicBezTo>
                    <a:pt x="147" y="33"/>
                    <a:pt x="147" y="33"/>
                    <a:pt x="147" y="33"/>
                  </a:cubicBezTo>
                  <a:cubicBezTo>
                    <a:pt x="146" y="33"/>
                    <a:pt x="146" y="33"/>
                    <a:pt x="146" y="33"/>
                  </a:cubicBezTo>
                  <a:cubicBezTo>
                    <a:pt x="145" y="33"/>
                    <a:pt x="145" y="33"/>
                    <a:pt x="145" y="33"/>
                  </a:cubicBezTo>
                  <a:cubicBezTo>
                    <a:pt x="145" y="33"/>
                    <a:pt x="145" y="33"/>
                    <a:pt x="145" y="33"/>
                  </a:cubicBezTo>
                  <a:cubicBezTo>
                    <a:pt x="144" y="33"/>
                    <a:pt x="144" y="33"/>
                    <a:pt x="144" y="33"/>
                  </a:cubicBezTo>
                  <a:cubicBezTo>
                    <a:pt x="143" y="32"/>
                    <a:pt x="143" y="32"/>
                    <a:pt x="143" y="32"/>
                  </a:cubicBezTo>
                  <a:cubicBezTo>
                    <a:pt x="143" y="33"/>
                    <a:pt x="143" y="33"/>
                    <a:pt x="143" y="33"/>
                  </a:cubicBezTo>
                  <a:cubicBezTo>
                    <a:pt x="142" y="32"/>
                    <a:pt x="142" y="32"/>
                    <a:pt x="142" y="32"/>
                  </a:cubicBezTo>
                  <a:cubicBezTo>
                    <a:pt x="142" y="33"/>
                    <a:pt x="142" y="33"/>
                    <a:pt x="142" y="33"/>
                  </a:cubicBezTo>
                  <a:cubicBezTo>
                    <a:pt x="142" y="33"/>
                    <a:pt x="142" y="33"/>
                    <a:pt x="142" y="33"/>
                  </a:cubicBezTo>
                  <a:cubicBezTo>
                    <a:pt x="141" y="33"/>
                    <a:pt x="141" y="33"/>
                    <a:pt x="141" y="33"/>
                  </a:cubicBezTo>
                  <a:cubicBezTo>
                    <a:pt x="141" y="32"/>
                    <a:pt x="141" y="32"/>
                    <a:pt x="141" y="32"/>
                  </a:cubicBezTo>
                  <a:cubicBezTo>
                    <a:pt x="141" y="32"/>
                    <a:pt x="141" y="32"/>
                    <a:pt x="141" y="32"/>
                  </a:cubicBezTo>
                  <a:cubicBezTo>
                    <a:pt x="141" y="32"/>
                    <a:pt x="141" y="32"/>
                    <a:pt x="141" y="32"/>
                  </a:cubicBezTo>
                  <a:cubicBezTo>
                    <a:pt x="141" y="33"/>
                    <a:pt x="141" y="33"/>
                    <a:pt x="141" y="33"/>
                  </a:cubicBezTo>
                  <a:cubicBezTo>
                    <a:pt x="139" y="32"/>
                    <a:pt x="139" y="32"/>
                    <a:pt x="139" y="32"/>
                  </a:cubicBezTo>
                  <a:cubicBezTo>
                    <a:pt x="139" y="32"/>
                    <a:pt x="139" y="32"/>
                    <a:pt x="139" y="32"/>
                  </a:cubicBezTo>
                  <a:cubicBezTo>
                    <a:pt x="138" y="32"/>
                    <a:pt x="138" y="32"/>
                    <a:pt x="138" y="32"/>
                  </a:cubicBezTo>
                  <a:cubicBezTo>
                    <a:pt x="135" y="31"/>
                    <a:pt x="135" y="31"/>
                    <a:pt x="135" y="31"/>
                  </a:cubicBezTo>
                  <a:cubicBezTo>
                    <a:pt x="134" y="31"/>
                    <a:pt x="134" y="31"/>
                    <a:pt x="134" y="31"/>
                  </a:cubicBezTo>
                  <a:cubicBezTo>
                    <a:pt x="134" y="31"/>
                    <a:pt x="134" y="31"/>
                    <a:pt x="134" y="31"/>
                  </a:cubicBezTo>
                  <a:cubicBezTo>
                    <a:pt x="134" y="32"/>
                    <a:pt x="134" y="32"/>
                    <a:pt x="134" y="32"/>
                  </a:cubicBezTo>
                  <a:cubicBezTo>
                    <a:pt x="134" y="32"/>
                    <a:pt x="134" y="32"/>
                    <a:pt x="134" y="32"/>
                  </a:cubicBezTo>
                  <a:cubicBezTo>
                    <a:pt x="134" y="32"/>
                    <a:pt x="134" y="32"/>
                    <a:pt x="134" y="32"/>
                  </a:cubicBezTo>
                  <a:cubicBezTo>
                    <a:pt x="134" y="32"/>
                    <a:pt x="134" y="32"/>
                    <a:pt x="134" y="32"/>
                  </a:cubicBezTo>
                  <a:cubicBezTo>
                    <a:pt x="133" y="32"/>
                    <a:pt x="133" y="32"/>
                    <a:pt x="133" y="32"/>
                  </a:cubicBezTo>
                  <a:cubicBezTo>
                    <a:pt x="133" y="32"/>
                    <a:pt x="133" y="32"/>
                    <a:pt x="133" y="32"/>
                  </a:cubicBezTo>
                  <a:cubicBezTo>
                    <a:pt x="132" y="33"/>
                    <a:pt x="132" y="33"/>
                    <a:pt x="132" y="33"/>
                  </a:cubicBezTo>
                  <a:cubicBezTo>
                    <a:pt x="132" y="34"/>
                    <a:pt x="132" y="34"/>
                    <a:pt x="132" y="34"/>
                  </a:cubicBezTo>
                  <a:cubicBezTo>
                    <a:pt x="132" y="33"/>
                    <a:pt x="132" y="33"/>
                    <a:pt x="132" y="33"/>
                  </a:cubicBezTo>
                  <a:cubicBezTo>
                    <a:pt x="131" y="33"/>
                    <a:pt x="131" y="33"/>
                    <a:pt x="131" y="33"/>
                  </a:cubicBezTo>
                  <a:cubicBezTo>
                    <a:pt x="131" y="33"/>
                    <a:pt x="131" y="33"/>
                    <a:pt x="131" y="33"/>
                  </a:cubicBezTo>
                  <a:cubicBezTo>
                    <a:pt x="131" y="33"/>
                    <a:pt x="131" y="33"/>
                    <a:pt x="131" y="33"/>
                  </a:cubicBezTo>
                  <a:cubicBezTo>
                    <a:pt x="130" y="35"/>
                    <a:pt x="130" y="35"/>
                    <a:pt x="130" y="35"/>
                  </a:cubicBezTo>
                  <a:cubicBezTo>
                    <a:pt x="130" y="36"/>
                    <a:pt x="130" y="36"/>
                    <a:pt x="130" y="36"/>
                  </a:cubicBezTo>
                  <a:cubicBezTo>
                    <a:pt x="130" y="35"/>
                    <a:pt x="130" y="35"/>
                    <a:pt x="130" y="35"/>
                  </a:cubicBezTo>
                  <a:cubicBezTo>
                    <a:pt x="130" y="34"/>
                    <a:pt x="130" y="34"/>
                    <a:pt x="130" y="34"/>
                  </a:cubicBezTo>
                  <a:cubicBezTo>
                    <a:pt x="130" y="33"/>
                    <a:pt x="130" y="33"/>
                    <a:pt x="130" y="33"/>
                  </a:cubicBezTo>
                  <a:cubicBezTo>
                    <a:pt x="131" y="32"/>
                    <a:pt x="131" y="32"/>
                    <a:pt x="131" y="32"/>
                  </a:cubicBezTo>
                  <a:cubicBezTo>
                    <a:pt x="131" y="31"/>
                    <a:pt x="131" y="31"/>
                    <a:pt x="131" y="31"/>
                  </a:cubicBezTo>
                  <a:cubicBezTo>
                    <a:pt x="131" y="31"/>
                    <a:pt x="131" y="31"/>
                    <a:pt x="131" y="31"/>
                  </a:cubicBezTo>
                  <a:cubicBezTo>
                    <a:pt x="130" y="31"/>
                    <a:pt x="130" y="31"/>
                    <a:pt x="130" y="31"/>
                  </a:cubicBezTo>
                  <a:cubicBezTo>
                    <a:pt x="131" y="30"/>
                    <a:pt x="131" y="30"/>
                    <a:pt x="131" y="30"/>
                  </a:cubicBezTo>
                  <a:cubicBezTo>
                    <a:pt x="130" y="29"/>
                    <a:pt x="130" y="29"/>
                    <a:pt x="130" y="29"/>
                  </a:cubicBezTo>
                  <a:cubicBezTo>
                    <a:pt x="129" y="28"/>
                    <a:pt x="129" y="28"/>
                    <a:pt x="129" y="28"/>
                  </a:cubicBezTo>
                  <a:cubicBezTo>
                    <a:pt x="128" y="28"/>
                    <a:pt x="128" y="28"/>
                    <a:pt x="128" y="28"/>
                  </a:cubicBezTo>
                  <a:cubicBezTo>
                    <a:pt x="127" y="28"/>
                    <a:pt x="127" y="28"/>
                    <a:pt x="127" y="28"/>
                  </a:cubicBezTo>
                  <a:cubicBezTo>
                    <a:pt x="127" y="28"/>
                    <a:pt x="127" y="28"/>
                    <a:pt x="127" y="28"/>
                  </a:cubicBezTo>
                  <a:cubicBezTo>
                    <a:pt x="126" y="29"/>
                    <a:pt x="126" y="29"/>
                    <a:pt x="126" y="29"/>
                  </a:cubicBezTo>
                  <a:cubicBezTo>
                    <a:pt x="126" y="28"/>
                    <a:pt x="126" y="28"/>
                    <a:pt x="126" y="28"/>
                  </a:cubicBezTo>
                  <a:cubicBezTo>
                    <a:pt x="125" y="28"/>
                    <a:pt x="125" y="28"/>
                    <a:pt x="125" y="28"/>
                  </a:cubicBezTo>
                  <a:cubicBezTo>
                    <a:pt x="125" y="27"/>
                    <a:pt x="125" y="27"/>
                    <a:pt x="125" y="27"/>
                  </a:cubicBezTo>
                  <a:cubicBezTo>
                    <a:pt x="125" y="27"/>
                    <a:pt x="125" y="27"/>
                    <a:pt x="125" y="27"/>
                  </a:cubicBezTo>
                  <a:cubicBezTo>
                    <a:pt x="124" y="27"/>
                    <a:pt x="124" y="27"/>
                    <a:pt x="124" y="27"/>
                  </a:cubicBezTo>
                  <a:cubicBezTo>
                    <a:pt x="124" y="27"/>
                    <a:pt x="124" y="27"/>
                    <a:pt x="124" y="27"/>
                  </a:cubicBezTo>
                  <a:cubicBezTo>
                    <a:pt x="123" y="26"/>
                    <a:pt x="123" y="26"/>
                    <a:pt x="123" y="26"/>
                  </a:cubicBezTo>
                  <a:cubicBezTo>
                    <a:pt x="123" y="27"/>
                    <a:pt x="123" y="27"/>
                    <a:pt x="123" y="27"/>
                  </a:cubicBezTo>
                  <a:cubicBezTo>
                    <a:pt x="123" y="26"/>
                    <a:pt x="123" y="26"/>
                    <a:pt x="123" y="26"/>
                  </a:cubicBezTo>
                  <a:cubicBezTo>
                    <a:pt x="122" y="26"/>
                    <a:pt x="122" y="26"/>
                    <a:pt x="122" y="26"/>
                  </a:cubicBezTo>
                  <a:cubicBezTo>
                    <a:pt x="122" y="26"/>
                    <a:pt x="122" y="26"/>
                    <a:pt x="122" y="26"/>
                  </a:cubicBezTo>
                  <a:cubicBezTo>
                    <a:pt x="121" y="26"/>
                    <a:pt x="121" y="26"/>
                    <a:pt x="121" y="26"/>
                  </a:cubicBezTo>
                  <a:cubicBezTo>
                    <a:pt x="120" y="25"/>
                    <a:pt x="120" y="25"/>
                    <a:pt x="120" y="25"/>
                  </a:cubicBezTo>
                  <a:cubicBezTo>
                    <a:pt x="119" y="25"/>
                    <a:pt x="119" y="25"/>
                    <a:pt x="119" y="25"/>
                  </a:cubicBezTo>
                  <a:cubicBezTo>
                    <a:pt x="119" y="25"/>
                    <a:pt x="119" y="25"/>
                    <a:pt x="119" y="25"/>
                  </a:cubicBezTo>
                  <a:cubicBezTo>
                    <a:pt x="119" y="25"/>
                    <a:pt x="119" y="25"/>
                    <a:pt x="119" y="25"/>
                  </a:cubicBezTo>
                  <a:cubicBezTo>
                    <a:pt x="118" y="25"/>
                    <a:pt x="118" y="25"/>
                    <a:pt x="118" y="25"/>
                  </a:cubicBezTo>
                  <a:cubicBezTo>
                    <a:pt x="117" y="25"/>
                    <a:pt x="117" y="25"/>
                    <a:pt x="117" y="25"/>
                  </a:cubicBezTo>
                  <a:cubicBezTo>
                    <a:pt x="117" y="25"/>
                    <a:pt x="117" y="25"/>
                    <a:pt x="117" y="25"/>
                  </a:cubicBezTo>
                  <a:cubicBezTo>
                    <a:pt x="117" y="25"/>
                    <a:pt x="117" y="25"/>
                    <a:pt x="117" y="25"/>
                  </a:cubicBezTo>
                  <a:cubicBezTo>
                    <a:pt x="116" y="25"/>
                    <a:pt x="116" y="25"/>
                    <a:pt x="116" y="25"/>
                  </a:cubicBezTo>
                  <a:cubicBezTo>
                    <a:pt x="115" y="25"/>
                    <a:pt x="115" y="25"/>
                    <a:pt x="115" y="25"/>
                  </a:cubicBezTo>
                  <a:cubicBezTo>
                    <a:pt x="115" y="25"/>
                    <a:pt x="115" y="25"/>
                    <a:pt x="115" y="25"/>
                  </a:cubicBezTo>
                  <a:cubicBezTo>
                    <a:pt x="114" y="26"/>
                    <a:pt x="114" y="26"/>
                    <a:pt x="114" y="26"/>
                  </a:cubicBezTo>
                  <a:cubicBezTo>
                    <a:pt x="114" y="26"/>
                    <a:pt x="114" y="26"/>
                    <a:pt x="114" y="26"/>
                  </a:cubicBezTo>
                  <a:cubicBezTo>
                    <a:pt x="113" y="27"/>
                    <a:pt x="113" y="27"/>
                    <a:pt x="113" y="27"/>
                  </a:cubicBezTo>
                  <a:cubicBezTo>
                    <a:pt x="112" y="28"/>
                    <a:pt x="112" y="28"/>
                    <a:pt x="112" y="28"/>
                  </a:cubicBezTo>
                  <a:cubicBezTo>
                    <a:pt x="110" y="29"/>
                    <a:pt x="110" y="29"/>
                    <a:pt x="110" y="29"/>
                  </a:cubicBezTo>
                  <a:cubicBezTo>
                    <a:pt x="110" y="30"/>
                    <a:pt x="110" y="30"/>
                    <a:pt x="110" y="30"/>
                  </a:cubicBezTo>
                  <a:cubicBezTo>
                    <a:pt x="109" y="31"/>
                    <a:pt x="109" y="31"/>
                    <a:pt x="109" y="31"/>
                  </a:cubicBezTo>
                  <a:cubicBezTo>
                    <a:pt x="109" y="32"/>
                    <a:pt x="109" y="32"/>
                    <a:pt x="109" y="32"/>
                  </a:cubicBezTo>
                  <a:cubicBezTo>
                    <a:pt x="108" y="32"/>
                    <a:pt x="108" y="32"/>
                    <a:pt x="108" y="32"/>
                  </a:cubicBezTo>
                  <a:cubicBezTo>
                    <a:pt x="108" y="33"/>
                    <a:pt x="108" y="33"/>
                    <a:pt x="108" y="33"/>
                  </a:cubicBezTo>
                  <a:cubicBezTo>
                    <a:pt x="108" y="33"/>
                    <a:pt x="108" y="33"/>
                    <a:pt x="108" y="33"/>
                  </a:cubicBezTo>
                  <a:cubicBezTo>
                    <a:pt x="108" y="34"/>
                    <a:pt x="108" y="34"/>
                    <a:pt x="108" y="34"/>
                  </a:cubicBezTo>
                  <a:cubicBezTo>
                    <a:pt x="108" y="36"/>
                    <a:pt x="108" y="36"/>
                    <a:pt x="108" y="36"/>
                  </a:cubicBezTo>
                  <a:cubicBezTo>
                    <a:pt x="107" y="35"/>
                    <a:pt x="107" y="35"/>
                    <a:pt x="107" y="35"/>
                  </a:cubicBezTo>
                  <a:cubicBezTo>
                    <a:pt x="107" y="34"/>
                    <a:pt x="107" y="34"/>
                    <a:pt x="107" y="34"/>
                  </a:cubicBezTo>
                  <a:cubicBezTo>
                    <a:pt x="107" y="33"/>
                    <a:pt x="107" y="33"/>
                    <a:pt x="107" y="33"/>
                  </a:cubicBezTo>
                  <a:cubicBezTo>
                    <a:pt x="108" y="33"/>
                    <a:pt x="108" y="33"/>
                    <a:pt x="108" y="33"/>
                  </a:cubicBezTo>
                  <a:cubicBezTo>
                    <a:pt x="108" y="32"/>
                    <a:pt x="108" y="32"/>
                    <a:pt x="108" y="32"/>
                  </a:cubicBezTo>
                  <a:cubicBezTo>
                    <a:pt x="108" y="31"/>
                    <a:pt x="108" y="31"/>
                    <a:pt x="108" y="31"/>
                  </a:cubicBezTo>
                  <a:cubicBezTo>
                    <a:pt x="108" y="30"/>
                    <a:pt x="108" y="30"/>
                    <a:pt x="108" y="30"/>
                  </a:cubicBezTo>
                  <a:cubicBezTo>
                    <a:pt x="108" y="30"/>
                    <a:pt x="108" y="30"/>
                    <a:pt x="108" y="30"/>
                  </a:cubicBezTo>
                  <a:cubicBezTo>
                    <a:pt x="108" y="30"/>
                    <a:pt x="108" y="30"/>
                    <a:pt x="108" y="30"/>
                  </a:cubicBezTo>
                  <a:cubicBezTo>
                    <a:pt x="107" y="30"/>
                    <a:pt x="107" y="30"/>
                    <a:pt x="107" y="30"/>
                  </a:cubicBezTo>
                  <a:cubicBezTo>
                    <a:pt x="106" y="30"/>
                    <a:pt x="106" y="30"/>
                    <a:pt x="106" y="30"/>
                  </a:cubicBezTo>
                  <a:cubicBezTo>
                    <a:pt x="105" y="30"/>
                    <a:pt x="105" y="30"/>
                    <a:pt x="105" y="30"/>
                  </a:cubicBezTo>
                  <a:cubicBezTo>
                    <a:pt x="104" y="30"/>
                    <a:pt x="104" y="30"/>
                    <a:pt x="104" y="30"/>
                  </a:cubicBezTo>
                  <a:cubicBezTo>
                    <a:pt x="103" y="29"/>
                    <a:pt x="103" y="29"/>
                    <a:pt x="103" y="29"/>
                  </a:cubicBezTo>
                  <a:cubicBezTo>
                    <a:pt x="104" y="29"/>
                    <a:pt x="104" y="29"/>
                    <a:pt x="104" y="29"/>
                  </a:cubicBezTo>
                  <a:cubicBezTo>
                    <a:pt x="105" y="29"/>
                    <a:pt x="105" y="29"/>
                    <a:pt x="105" y="29"/>
                  </a:cubicBezTo>
                  <a:cubicBezTo>
                    <a:pt x="106" y="29"/>
                    <a:pt x="106" y="29"/>
                    <a:pt x="106" y="29"/>
                  </a:cubicBezTo>
                  <a:cubicBezTo>
                    <a:pt x="107" y="29"/>
                    <a:pt x="107" y="29"/>
                    <a:pt x="107" y="29"/>
                  </a:cubicBezTo>
                  <a:cubicBezTo>
                    <a:pt x="108" y="29"/>
                    <a:pt x="108" y="29"/>
                    <a:pt x="108" y="29"/>
                  </a:cubicBezTo>
                  <a:cubicBezTo>
                    <a:pt x="108" y="28"/>
                    <a:pt x="108" y="28"/>
                    <a:pt x="108" y="28"/>
                  </a:cubicBezTo>
                  <a:cubicBezTo>
                    <a:pt x="109" y="28"/>
                    <a:pt x="109" y="28"/>
                    <a:pt x="109" y="28"/>
                  </a:cubicBezTo>
                  <a:cubicBezTo>
                    <a:pt x="109" y="28"/>
                    <a:pt x="109" y="28"/>
                    <a:pt x="109" y="28"/>
                  </a:cubicBezTo>
                  <a:cubicBezTo>
                    <a:pt x="109" y="28"/>
                    <a:pt x="109" y="28"/>
                    <a:pt x="109" y="28"/>
                  </a:cubicBezTo>
                  <a:cubicBezTo>
                    <a:pt x="110" y="28"/>
                    <a:pt x="110" y="28"/>
                    <a:pt x="110" y="28"/>
                  </a:cubicBezTo>
                  <a:cubicBezTo>
                    <a:pt x="112" y="27"/>
                    <a:pt x="112" y="27"/>
                    <a:pt x="112" y="27"/>
                  </a:cubicBezTo>
                  <a:cubicBezTo>
                    <a:pt x="112" y="26"/>
                    <a:pt x="112" y="26"/>
                    <a:pt x="112" y="26"/>
                  </a:cubicBezTo>
                  <a:cubicBezTo>
                    <a:pt x="113" y="25"/>
                    <a:pt x="113" y="25"/>
                    <a:pt x="113" y="25"/>
                  </a:cubicBezTo>
                  <a:cubicBezTo>
                    <a:pt x="113" y="24"/>
                    <a:pt x="113" y="24"/>
                    <a:pt x="113" y="24"/>
                  </a:cubicBezTo>
                  <a:cubicBezTo>
                    <a:pt x="113" y="24"/>
                    <a:pt x="113" y="24"/>
                    <a:pt x="113" y="24"/>
                  </a:cubicBezTo>
                  <a:cubicBezTo>
                    <a:pt x="113" y="23"/>
                    <a:pt x="113" y="23"/>
                    <a:pt x="113" y="23"/>
                  </a:cubicBezTo>
                  <a:cubicBezTo>
                    <a:pt x="112" y="23"/>
                    <a:pt x="112" y="23"/>
                    <a:pt x="112" y="23"/>
                  </a:cubicBezTo>
                  <a:cubicBezTo>
                    <a:pt x="111" y="22"/>
                    <a:pt x="111" y="22"/>
                    <a:pt x="111" y="22"/>
                  </a:cubicBezTo>
                  <a:cubicBezTo>
                    <a:pt x="110" y="22"/>
                    <a:pt x="110" y="22"/>
                    <a:pt x="110" y="22"/>
                  </a:cubicBezTo>
                  <a:cubicBezTo>
                    <a:pt x="109" y="23"/>
                    <a:pt x="109" y="23"/>
                    <a:pt x="109" y="23"/>
                  </a:cubicBezTo>
                  <a:cubicBezTo>
                    <a:pt x="108" y="23"/>
                    <a:pt x="108" y="23"/>
                    <a:pt x="108" y="23"/>
                  </a:cubicBezTo>
                  <a:cubicBezTo>
                    <a:pt x="106" y="22"/>
                    <a:pt x="106" y="22"/>
                    <a:pt x="106" y="22"/>
                  </a:cubicBezTo>
                  <a:cubicBezTo>
                    <a:pt x="105" y="22"/>
                    <a:pt x="105" y="22"/>
                    <a:pt x="105" y="22"/>
                  </a:cubicBezTo>
                  <a:cubicBezTo>
                    <a:pt x="103" y="23"/>
                    <a:pt x="103" y="23"/>
                    <a:pt x="103" y="23"/>
                  </a:cubicBezTo>
                  <a:cubicBezTo>
                    <a:pt x="103" y="24"/>
                    <a:pt x="103" y="24"/>
                    <a:pt x="103" y="24"/>
                  </a:cubicBezTo>
                  <a:cubicBezTo>
                    <a:pt x="104" y="24"/>
                    <a:pt x="104" y="24"/>
                    <a:pt x="104" y="24"/>
                  </a:cubicBezTo>
                  <a:cubicBezTo>
                    <a:pt x="104" y="25"/>
                    <a:pt x="104" y="25"/>
                    <a:pt x="104" y="25"/>
                  </a:cubicBezTo>
                  <a:cubicBezTo>
                    <a:pt x="104" y="25"/>
                    <a:pt x="104" y="25"/>
                    <a:pt x="104" y="25"/>
                  </a:cubicBezTo>
                  <a:cubicBezTo>
                    <a:pt x="103" y="25"/>
                    <a:pt x="103" y="25"/>
                    <a:pt x="103" y="25"/>
                  </a:cubicBezTo>
                  <a:cubicBezTo>
                    <a:pt x="103" y="25"/>
                    <a:pt x="103" y="25"/>
                    <a:pt x="103" y="25"/>
                  </a:cubicBezTo>
                  <a:cubicBezTo>
                    <a:pt x="103" y="25"/>
                    <a:pt x="103" y="25"/>
                    <a:pt x="103" y="25"/>
                  </a:cubicBezTo>
                  <a:cubicBezTo>
                    <a:pt x="102" y="25"/>
                    <a:pt x="102" y="25"/>
                    <a:pt x="102" y="25"/>
                  </a:cubicBezTo>
                  <a:cubicBezTo>
                    <a:pt x="101" y="25"/>
                    <a:pt x="101" y="25"/>
                    <a:pt x="101" y="25"/>
                  </a:cubicBezTo>
                  <a:cubicBezTo>
                    <a:pt x="100" y="26"/>
                    <a:pt x="100" y="26"/>
                    <a:pt x="100" y="26"/>
                  </a:cubicBezTo>
                  <a:cubicBezTo>
                    <a:pt x="99" y="28"/>
                    <a:pt x="99" y="28"/>
                    <a:pt x="99" y="28"/>
                  </a:cubicBezTo>
                  <a:cubicBezTo>
                    <a:pt x="100" y="26"/>
                    <a:pt x="100" y="26"/>
                    <a:pt x="100" y="26"/>
                  </a:cubicBezTo>
                  <a:cubicBezTo>
                    <a:pt x="100" y="26"/>
                    <a:pt x="100" y="26"/>
                    <a:pt x="100" y="26"/>
                  </a:cubicBezTo>
                  <a:cubicBezTo>
                    <a:pt x="100" y="25"/>
                    <a:pt x="100" y="25"/>
                    <a:pt x="100" y="25"/>
                  </a:cubicBezTo>
                  <a:cubicBezTo>
                    <a:pt x="100" y="25"/>
                    <a:pt x="100" y="25"/>
                    <a:pt x="100" y="25"/>
                  </a:cubicBezTo>
                  <a:cubicBezTo>
                    <a:pt x="100" y="25"/>
                    <a:pt x="100" y="25"/>
                    <a:pt x="100" y="25"/>
                  </a:cubicBezTo>
                  <a:cubicBezTo>
                    <a:pt x="99" y="25"/>
                    <a:pt x="99" y="25"/>
                    <a:pt x="99" y="25"/>
                  </a:cubicBezTo>
                  <a:cubicBezTo>
                    <a:pt x="98" y="26"/>
                    <a:pt x="98" y="26"/>
                    <a:pt x="98" y="26"/>
                  </a:cubicBezTo>
                  <a:cubicBezTo>
                    <a:pt x="98" y="27"/>
                    <a:pt x="98" y="27"/>
                    <a:pt x="98" y="27"/>
                  </a:cubicBezTo>
                  <a:cubicBezTo>
                    <a:pt x="97" y="28"/>
                    <a:pt x="97" y="28"/>
                    <a:pt x="97" y="28"/>
                  </a:cubicBezTo>
                  <a:cubicBezTo>
                    <a:pt x="98" y="26"/>
                    <a:pt x="98" y="26"/>
                    <a:pt x="98" y="26"/>
                  </a:cubicBezTo>
                  <a:cubicBezTo>
                    <a:pt x="98" y="25"/>
                    <a:pt x="98" y="25"/>
                    <a:pt x="98" y="25"/>
                  </a:cubicBezTo>
                  <a:cubicBezTo>
                    <a:pt x="100" y="24"/>
                    <a:pt x="100" y="24"/>
                    <a:pt x="100" y="24"/>
                  </a:cubicBezTo>
                  <a:cubicBezTo>
                    <a:pt x="100" y="23"/>
                    <a:pt x="100" y="23"/>
                    <a:pt x="100" y="23"/>
                  </a:cubicBezTo>
                  <a:cubicBezTo>
                    <a:pt x="101" y="22"/>
                    <a:pt x="101" y="22"/>
                    <a:pt x="101" y="22"/>
                  </a:cubicBezTo>
                  <a:cubicBezTo>
                    <a:pt x="101" y="21"/>
                    <a:pt x="101" y="21"/>
                    <a:pt x="101" y="21"/>
                  </a:cubicBezTo>
                  <a:cubicBezTo>
                    <a:pt x="102" y="21"/>
                    <a:pt x="102" y="21"/>
                    <a:pt x="102" y="21"/>
                  </a:cubicBezTo>
                  <a:cubicBezTo>
                    <a:pt x="103" y="21"/>
                    <a:pt x="103" y="21"/>
                    <a:pt x="103" y="21"/>
                  </a:cubicBezTo>
                  <a:cubicBezTo>
                    <a:pt x="104" y="19"/>
                    <a:pt x="104" y="19"/>
                    <a:pt x="104" y="19"/>
                  </a:cubicBezTo>
                  <a:cubicBezTo>
                    <a:pt x="106" y="17"/>
                    <a:pt x="106" y="17"/>
                    <a:pt x="106" y="17"/>
                  </a:cubicBezTo>
                  <a:cubicBezTo>
                    <a:pt x="106" y="17"/>
                    <a:pt x="106" y="17"/>
                    <a:pt x="106" y="17"/>
                  </a:cubicBezTo>
                  <a:cubicBezTo>
                    <a:pt x="106" y="17"/>
                    <a:pt x="106" y="17"/>
                    <a:pt x="106" y="17"/>
                  </a:cubicBezTo>
                  <a:cubicBezTo>
                    <a:pt x="106" y="16"/>
                    <a:pt x="106" y="16"/>
                    <a:pt x="106" y="16"/>
                  </a:cubicBezTo>
                  <a:cubicBezTo>
                    <a:pt x="106" y="16"/>
                    <a:pt x="106" y="16"/>
                    <a:pt x="106" y="16"/>
                  </a:cubicBezTo>
                  <a:cubicBezTo>
                    <a:pt x="106" y="15"/>
                    <a:pt x="106" y="15"/>
                    <a:pt x="106" y="15"/>
                  </a:cubicBezTo>
                  <a:cubicBezTo>
                    <a:pt x="106" y="15"/>
                    <a:pt x="106" y="15"/>
                    <a:pt x="106" y="15"/>
                  </a:cubicBezTo>
                  <a:cubicBezTo>
                    <a:pt x="106" y="14"/>
                    <a:pt x="106" y="14"/>
                    <a:pt x="106" y="14"/>
                  </a:cubicBezTo>
                  <a:cubicBezTo>
                    <a:pt x="105" y="14"/>
                    <a:pt x="105" y="14"/>
                    <a:pt x="105" y="14"/>
                  </a:cubicBezTo>
                  <a:cubicBezTo>
                    <a:pt x="104" y="14"/>
                    <a:pt x="104" y="14"/>
                    <a:pt x="104" y="14"/>
                  </a:cubicBezTo>
                  <a:cubicBezTo>
                    <a:pt x="104" y="14"/>
                    <a:pt x="104" y="14"/>
                    <a:pt x="104" y="14"/>
                  </a:cubicBezTo>
                  <a:cubicBezTo>
                    <a:pt x="103" y="12"/>
                    <a:pt x="103" y="12"/>
                    <a:pt x="103" y="12"/>
                  </a:cubicBezTo>
                  <a:cubicBezTo>
                    <a:pt x="102" y="10"/>
                    <a:pt x="102" y="10"/>
                    <a:pt x="102" y="10"/>
                  </a:cubicBezTo>
                  <a:cubicBezTo>
                    <a:pt x="102" y="9"/>
                    <a:pt x="102" y="9"/>
                    <a:pt x="102" y="9"/>
                  </a:cubicBezTo>
                  <a:cubicBezTo>
                    <a:pt x="101" y="7"/>
                    <a:pt x="101" y="7"/>
                    <a:pt x="101" y="7"/>
                  </a:cubicBezTo>
                  <a:cubicBezTo>
                    <a:pt x="101" y="7"/>
                    <a:pt x="101" y="7"/>
                    <a:pt x="101" y="7"/>
                  </a:cubicBezTo>
                  <a:lnTo>
                    <a:pt x="101" y="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4" name="Freeform 178">
              <a:extLst>
                <a:ext uri="{FF2B5EF4-FFF2-40B4-BE49-F238E27FC236}">
                  <a16:creationId xmlns:a16="http://schemas.microsoft.com/office/drawing/2014/main" id="{5AFFD3CC-75A8-4759-8F0C-E8870215EA5C}"/>
                </a:ext>
              </a:extLst>
            </p:cNvPr>
            <p:cNvSpPr>
              <a:spLocks/>
            </p:cNvSpPr>
            <p:nvPr/>
          </p:nvSpPr>
          <p:spPr bwMode="auto">
            <a:xfrm>
              <a:off x="3159498" y="3066605"/>
              <a:ext cx="61758" cy="81058"/>
            </a:xfrm>
            <a:custGeom>
              <a:avLst/>
              <a:gdLst>
                <a:gd name="T0" fmla="*/ 3 w 48"/>
                <a:gd name="T1" fmla="*/ 48 h 63"/>
                <a:gd name="T2" fmla="*/ 3 w 48"/>
                <a:gd name="T3" fmla="*/ 52 h 63"/>
                <a:gd name="T4" fmla="*/ 3 w 48"/>
                <a:gd name="T5" fmla="*/ 52 h 63"/>
                <a:gd name="T6" fmla="*/ 3 w 48"/>
                <a:gd name="T7" fmla="*/ 52 h 63"/>
                <a:gd name="T8" fmla="*/ 3 w 48"/>
                <a:gd name="T9" fmla="*/ 56 h 63"/>
                <a:gd name="T10" fmla="*/ 7 w 48"/>
                <a:gd name="T11" fmla="*/ 56 h 63"/>
                <a:gd name="T12" fmla="*/ 11 w 48"/>
                <a:gd name="T13" fmla="*/ 59 h 63"/>
                <a:gd name="T14" fmla="*/ 11 w 48"/>
                <a:gd name="T15" fmla="*/ 56 h 63"/>
                <a:gd name="T16" fmla="*/ 15 w 48"/>
                <a:gd name="T17" fmla="*/ 56 h 63"/>
                <a:gd name="T18" fmla="*/ 15 w 48"/>
                <a:gd name="T19" fmla="*/ 56 h 63"/>
                <a:gd name="T20" fmla="*/ 15 w 48"/>
                <a:gd name="T21" fmla="*/ 56 h 63"/>
                <a:gd name="T22" fmla="*/ 18 w 48"/>
                <a:gd name="T23" fmla="*/ 56 h 63"/>
                <a:gd name="T24" fmla="*/ 18 w 48"/>
                <a:gd name="T25" fmla="*/ 59 h 63"/>
                <a:gd name="T26" fmla="*/ 18 w 48"/>
                <a:gd name="T27" fmla="*/ 63 h 63"/>
                <a:gd name="T28" fmla="*/ 22 w 48"/>
                <a:gd name="T29" fmla="*/ 59 h 63"/>
                <a:gd name="T30" fmla="*/ 22 w 48"/>
                <a:gd name="T31" fmla="*/ 56 h 63"/>
                <a:gd name="T32" fmla="*/ 26 w 48"/>
                <a:gd name="T33" fmla="*/ 56 h 63"/>
                <a:gd name="T34" fmla="*/ 26 w 48"/>
                <a:gd name="T35" fmla="*/ 56 h 63"/>
                <a:gd name="T36" fmla="*/ 29 w 48"/>
                <a:gd name="T37" fmla="*/ 52 h 63"/>
                <a:gd name="T38" fmla="*/ 33 w 48"/>
                <a:gd name="T39" fmla="*/ 48 h 63"/>
                <a:gd name="T40" fmla="*/ 37 w 48"/>
                <a:gd name="T41" fmla="*/ 41 h 63"/>
                <a:gd name="T42" fmla="*/ 37 w 48"/>
                <a:gd name="T43" fmla="*/ 41 h 63"/>
                <a:gd name="T44" fmla="*/ 40 w 48"/>
                <a:gd name="T45" fmla="*/ 33 h 63"/>
                <a:gd name="T46" fmla="*/ 44 w 48"/>
                <a:gd name="T47" fmla="*/ 30 h 63"/>
                <a:gd name="T48" fmla="*/ 44 w 48"/>
                <a:gd name="T49" fmla="*/ 30 h 63"/>
                <a:gd name="T50" fmla="*/ 44 w 48"/>
                <a:gd name="T51" fmla="*/ 30 h 63"/>
                <a:gd name="T52" fmla="*/ 48 w 48"/>
                <a:gd name="T53" fmla="*/ 26 h 63"/>
                <a:gd name="T54" fmla="*/ 48 w 48"/>
                <a:gd name="T55" fmla="*/ 22 h 63"/>
                <a:gd name="T56" fmla="*/ 44 w 48"/>
                <a:gd name="T57" fmla="*/ 19 h 63"/>
                <a:gd name="T58" fmla="*/ 44 w 48"/>
                <a:gd name="T59" fmla="*/ 19 h 63"/>
                <a:gd name="T60" fmla="*/ 40 w 48"/>
                <a:gd name="T61" fmla="*/ 19 h 63"/>
                <a:gd name="T62" fmla="*/ 40 w 48"/>
                <a:gd name="T63" fmla="*/ 15 h 63"/>
                <a:gd name="T64" fmla="*/ 33 w 48"/>
                <a:gd name="T65" fmla="*/ 11 h 63"/>
                <a:gd name="T66" fmla="*/ 33 w 48"/>
                <a:gd name="T67" fmla="*/ 7 h 63"/>
                <a:gd name="T68" fmla="*/ 29 w 48"/>
                <a:gd name="T69" fmla="*/ 7 h 63"/>
                <a:gd name="T70" fmla="*/ 22 w 48"/>
                <a:gd name="T71" fmla="*/ 4 h 63"/>
                <a:gd name="T72" fmla="*/ 15 w 48"/>
                <a:gd name="T73" fmla="*/ 0 h 63"/>
                <a:gd name="T74" fmla="*/ 11 w 48"/>
                <a:gd name="T75" fmla="*/ 0 h 63"/>
                <a:gd name="T76" fmla="*/ 7 w 48"/>
                <a:gd name="T77" fmla="*/ 4 h 63"/>
                <a:gd name="T78" fmla="*/ 7 w 48"/>
                <a:gd name="T79" fmla="*/ 4 h 63"/>
                <a:gd name="T80" fmla="*/ 7 w 48"/>
                <a:gd name="T81" fmla="*/ 4 h 63"/>
                <a:gd name="T82" fmla="*/ 3 w 48"/>
                <a:gd name="T83" fmla="*/ 4 h 63"/>
                <a:gd name="T84" fmla="*/ 3 w 48"/>
                <a:gd name="T85" fmla="*/ 7 h 63"/>
                <a:gd name="T86" fmla="*/ 0 w 48"/>
                <a:gd name="T87" fmla="*/ 7 h 63"/>
                <a:gd name="T88" fmla="*/ 3 w 48"/>
                <a:gd name="T89" fmla="*/ 15 h 63"/>
                <a:gd name="T90" fmla="*/ 3 w 48"/>
                <a:gd name="T91" fmla="*/ 15 h 63"/>
                <a:gd name="T92" fmla="*/ 3 w 48"/>
                <a:gd name="T93" fmla="*/ 19 h 63"/>
                <a:gd name="T94" fmla="*/ 3 w 48"/>
                <a:gd name="T95" fmla="*/ 22 h 63"/>
                <a:gd name="T96" fmla="*/ 7 w 48"/>
                <a:gd name="T97" fmla="*/ 22 h 63"/>
                <a:gd name="T98" fmla="*/ 7 w 48"/>
                <a:gd name="T99" fmla="*/ 26 h 63"/>
                <a:gd name="T100" fmla="*/ 7 w 48"/>
                <a:gd name="T101" fmla="*/ 30 h 63"/>
                <a:gd name="T102" fmla="*/ 11 w 48"/>
                <a:gd name="T103" fmla="*/ 33 h 63"/>
                <a:gd name="T104" fmla="*/ 11 w 48"/>
                <a:gd name="T105" fmla="*/ 33 h 63"/>
                <a:gd name="T106" fmla="*/ 11 w 48"/>
                <a:gd name="T107" fmla="*/ 37 h 63"/>
                <a:gd name="T108" fmla="*/ 7 w 48"/>
                <a:gd name="T109" fmla="*/ 37 h 63"/>
                <a:gd name="T110" fmla="*/ 7 w 48"/>
                <a:gd name="T111" fmla="*/ 41 h 63"/>
                <a:gd name="T112" fmla="*/ 7 w 48"/>
                <a:gd name="T113" fmla="*/ 45 h 63"/>
                <a:gd name="T114" fmla="*/ 7 w 48"/>
                <a:gd name="T115" fmla="*/ 48 h 63"/>
                <a:gd name="T116" fmla="*/ 3 w 48"/>
                <a:gd name="T117" fmla="*/ 48 h 63"/>
                <a:gd name="T118" fmla="*/ 3 w 48"/>
                <a:gd name="T11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 h="63">
                  <a:moveTo>
                    <a:pt x="3" y="48"/>
                  </a:moveTo>
                  <a:lnTo>
                    <a:pt x="3" y="52"/>
                  </a:lnTo>
                  <a:lnTo>
                    <a:pt x="3" y="52"/>
                  </a:lnTo>
                  <a:lnTo>
                    <a:pt x="3" y="52"/>
                  </a:lnTo>
                  <a:lnTo>
                    <a:pt x="3" y="56"/>
                  </a:lnTo>
                  <a:lnTo>
                    <a:pt x="7" y="56"/>
                  </a:lnTo>
                  <a:lnTo>
                    <a:pt x="11" y="59"/>
                  </a:lnTo>
                  <a:lnTo>
                    <a:pt x="11" y="56"/>
                  </a:lnTo>
                  <a:lnTo>
                    <a:pt x="15" y="56"/>
                  </a:lnTo>
                  <a:lnTo>
                    <a:pt x="15" y="56"/>
                  </a:lnTo>
                  <a:lnTo>
                    <a:pt x="15" y="56"/>
                  </a:lnTo>
                  <a:lnTo>
                    <a:pt x="18" y="56"/>
                  </a:lnTo>
                  <a:lnTo>
                    <a:pt x="18" y="59"/>
                  </a:lnTo>
                  <a:lnTo>
                    <a:pt x="18" y="63"/>
                  </a:lnTo>
                  <a:lnTo>
                    <a:pt x="22" y="59"/>
                  </a:lnTo>
                  <a:lnTo>
                    <a:pt x="22" y="56"/>
                  </a:lnTo>
                  <a:lnTo>
                    <a:pt x="26" y="56"/>
                  </a:lnTo>
                  <a:lnTo>
                    <a:pt x="26" y="56"/>
                  </a:lnTo>
                  <a:lnTo>
                    <a:pt x="29" y="52"/>
                  </a:lnTo>
                  <a:lnTo>
                    <a:pt x="33" y="48"/>
                  </a:lnTo>
                  <a:lnTo>
                    <a:pt x="37" y="41"/>
                  </a:lnTo>
                  <a:lnTo>
                    <a:pt x="37" y="41"/>
                  </a:lnTo>
                  <a:lnTo>
                    <a:pt x="40" y="33"/>
                  </a:lnTo>
                  <a:lnTo>
                    <a:pt x="44" y="30"/>
                  </a:lnTo>
                  <a:lnTo>
                    <a:pt x="44" y="30"/>
                  </a:lnTo>
                  <a:lnTo>
                    <a:pt x="44" y="30"/>
                  </a:lnTo>
                  <a:lnTo>
                    <a:pt x="48" y="26"/>
                  </a:lnTo>
                  <a:lnTo>
                    <a:pt x="48" y="22"/>
                  </a:lnTo>
                  <a:lnTo>
                    <a:pt x="44" y="19"/>
                  </a:lnTo>
                  <a:lnTo>
                    <a:pt x="44" y="19"/>
                  </a:lnTo>
                  <a:lnTo>
                    <a:pt x="40" y="19"/>
                  </a:lnTo>
                  <a:lnTo>
                    <a:pt x="40" y="15"/>
                  </a:lnTo>
                  <a:lnTo>
                    <a:pt x="33" y="11"/>
                  </a:lnTo>
                  <a:lnTo>
                    <a:pt x="33" y="7"/>
                  </a:lnTo>
                  <a:lnTo>
                    <a:pt x="29" y="7"/>
                  </a:lnTo>
                  <a:lnTo>
                    <a:pt x="22" y="4"/>
                  </a:lnTo>
                  <a:lnTo>
                    <a:pt x="15" y="0"/>
                  </a:lnTo>
                  <a:lnTo>
                    <a:pt x="11" y="0"/>
                  </a:lnTo>
                  <a:lnTo>
                    <a:pt x="7" y="4"/>
                  </a:lnTo>
                  <a:lnTo>
                    <a:pt x="7" y="4"/>
                  </a:lnTo>
                  <a:lnTo>
                    <a:pt x="7" y="4"/>
                  </a:lnTo>
                  <a:lnTo>
                    <a:pt x="3" y="4"/>
                  </a:lnTo>
                  <a:lnTo>
                    <a:pt x="3" y="7"/>
                  </a:lnTo>
                  <a:lnTo>
                    <a:pt x="0" y="7"/>
                  </a:lnTo>
                  <a:lnTo>
                    <a:pt x="3" y="15"/>
                  </a:lnTo>
                  <a:lnTo>
                    <a:pt x="3" y="15"/>
                  </a:lnTo>
                  <a:lnTo>
                    <a:pt x="3" y="19"/>
                  </a:lnTo>
                  <a:lnTo>
                    <a:pt x="3" y="22"/>
                  </a:lnTo>
                  <a:lnTo>
                    <a:pt x="7" y="22"/>
                  </a:lnTo>
                  <a:lnTo>
                    <a:pt x="7" y="26"/>
                  </a:lnTo>
                  <a:lnTo>
                    <a:pt x="7" y="30"/>
                  </a:lnTo>
                  <a:lnTo>
                    <a:pt x="11" y="33"/>
                  </a:lnTo>
                  <a:lnTo>
                    <a:pt x="11" y="33"/>
                  </a:lnTo>
                  <a:lnTo>
                    <a:pt x="11" y="37"/>
                  </a:lnTo>
                  <a:lnTo>
                    <a:pt x="7" y="37"/>
                  </a:lnTo>
                  <a:lnTo>
                    <a:pt x="7" y="41"/>
                  </a:lnTo>
                  <a:lnTo>
                    <a:pt x="7" y="45"/>
                  </a:lnTo>
                  <a:lnTo>
                    <a:pt x="7" y="48"/>
                  </a:lnTo>
                  <a:lnTo>
                    <a:pt x="3" y="48"/>
                  </a:lnTo>
                  <a:lnTo>
                    <a:pt x="3" y="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5" name="Freeform 179">
              <a:extLst>
                <a:ext uri="{FF2B5EF4-FFF2-40B4-BE49-F238E27FC236}">
                  <a16:creationId xmlns:a16="http://schemas.microsoft.com/office/drawing/2014/main" id="{CE8FD1BB-685F-44B5-8F07-8F8F9C748A82}"/>
                </a:ext>
              </a:extLst>
            </p:cNvPr>
            <p:cNvSpPr>
              <a:spLocks/>
            </p:cNvSpPr>
            <p:nvPr/>
          </p:nvSpPr>
          <p:spPr bwMode="auto">
            <a:xfrm>
              <a:off x="3087448" y="3061459"/>
              <a:ext cx="86205" cy="81058"/>
            </a:xfrm>
            <a:custGeom>
              <a:avLst/>
              <a:gdLst>
                <a:gd name="T0" fmla="*/ 26 w 67"/>
                <a:gd name="T1" fmla="*/ 63 h 63"/>
                <a:gd name="T2" fmla="*/ 30 w 67"/>
                <a:gd name="T3" fmla="*/ 63 h 63"/>
                <a:gd name="T4" fmla="*/ 37 w 67"/>
                <a:gd name="T5" fmla="*/ 63 h 63"/>
                <a:gd name="T6" fmla="*/ 34 w 67"/>
                <a:gd name="T7" fmla="*/ 60 h 63"/>
                <a:gd name="T8" fmla="*/ 30 w 67"/>
                <a:gd name="T9" fmla="*/ 56 h 63"/>
                <a:gd name="T10" fmla="*/ 34 w 67"/>
                <a:gd name="T11" fmla="*/ 52 h 63"/>
                <a:gd name="T12" fmla="*/ 45 w 67"/>
                <a:gd name="T13" fmla="*/ 52 h 63"/>
                <a:gd name="T14" fmla="*/ 52 w 67"/>
                <a:gd name="T15" fmla="*/ 49 h 63"/>
                <a:gd name="T16" fmla="*/ 59 w 67"/>
                <a:gd name="T17" fmla="*/ 52 h 63"/>
                <a:gd name="T18" fmla="*/ 63 w 67"/>
                <a:gd name="T19" fmla="*/ 49 h 63"/>
                <a:gd name="T20" fmla="*/ 63 w 67"/>
                <a:gd name="T21" fmla="*/ 41 h 63"/>
                <a:gd name="T22" fmla="*/ 67 w 67"/>
                <a:gd name="T23" fmla="*/ 37 h 63"/>
                <a:gd name="T24" fmla="*/ 63 w 67"/>
                <a:gd name="T25" fmla="*/ 34 h 63"/>
                <a:gd name="T26" fmla="*/ 63 w 67"/>
                <a:gd name="T27" fmla="*/ 26 h 63"/>
                <a:gd name="T28" fmla="*/ 59 w 67"/>
                <a:gd name="T29" fmla="*/ 23 h 63"/>
                <a:gd name="T30" fmla="*/ 59 w 67"/>
                <a:gd name="T31" fmla="*/ 19 h 63"/>
                <a:gd name="T32" fmla="*/ 59 w 67"/>
                <a:gd name="T33" fmla="*/ 11 h 63"/>
                <a:gd name="T34" fmla="*/ 63 w 67"/>
                <a:gd name="T35" fmla="*/ 8 h 63"/>
                <a:gd name="T36" fmla="*/ 63 w 67"/>
                <a:gd name="T37" fmla="*/ 4 h 63"/>
                <a:gd name="T38" fmla="*/ 56 w 67"/>
                <a:gd name="T39" fmla="*/ 0 h 63"/>
                <a:gd name="T40" fmla="*/ 48 w 67"/>
                <a:gd name="T41" fmla="*/ 0 h 63"/>
                <a:gd name="T42" fmla="*/ 37 w 67"/>
                <a:gd name="T43" fmla="*/ 0 h 63"/>
                <a:gd name="T44" fmla="*/ 26 w 67"/>
                <a:gd name="T45" fmla="*/ 0 h 63"/>
                <a:gd name="T46" fmla="*/ 15 w 67"/>
                <a:gd name="T47" fmla="*/ 0 h 63"/>
                <a:gd name="T48" fmla="*/ 15 w 67"/>
                <a:gd name="T49" fmla="*/ 4 h 63"/>
                <a:gd name="T50" fmla="*/ 15 w 67"/>
                <a:gd name="T51" fmla="*/ 8 h 63"/>
                <a:gd name="T52" fmla="*/ 8 w 67"/>
                <a:gd name="T53" fmla="*/ 15 h 63"/>
                <a:gd name="T54" fmla="*/ 4 w 67"/>
                <a:gd name="T55" fmla="*/ 19 h 63"/>
                <a:gd name="T56" fmla="*/ 0 w 67"/>
                <a:gd name="T57" fmla="*/ 26 h 63"/>
                <a:gd name="T58" fmla="*/ 4 w 67"/>
                <a:gd name="T59" fmla="*/ 30 h 63"/>
                <a:gd name="T60" fmla="*/ 4 w 67"/>
                <a:gd name="T61" fmla="*/ 34 h 63"/>
                <a:gd name="T62" fmla="*/ 8 w 67"/>
                <a:gd name="T63" fmla="*/ 37 h 63"/>
                <a:gd name="T64" fmla="*/ 11 w 67"/>
                <a:gd name="T65" fmla="*/ 37 h 63"/>
                <a:gd name="T66" fmla="*/ 15 w 67"/>
                <a:gd name="T67" fmla="*/ 41 h 63"/>
                <a:gd name="T68" fmla="*/ 15 w 67"/>
                <a:gd name="T69" fmla="*/ 49 h 63"/>
                <a:gd name="T70" fmla="*/ 19 w 67"/>
                <a:gd name="T71" fmla="*/ 52 h 63"/>
                <a:gd name="T72" fmla="*/ 22 w 67"/>
                <a:gd name="T73" fmla="*/ 56 h 63"/>
                <a:gd name="T74" fmla="*/ 22 w 67"/>
                <a:gd name="T75"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 h="63">
                  <a:moveTo>
                    <a:pt x="26" y="63"/>
                  </a:moveTo>
                  <a:lnTo>
                    <a:pt x="26" y="63"/>
                  </a:lnTo>
                  <a:lnTo>
                    <a:pt x="26" y="63"/>
                  </a:lnTo>
                  <a:lnTo>
                    <a:pt x="30" y="63"/>
                  </a:lnTo>
                  <a:lnTo>
                    <a:pt x="34" y="63"/>
                  </a:lnTo>
                  <a:lnTo>
                    <a:pt x="37" y="63"/>
                  </a:lnTo>
                  <a:lnTo>
                    <a:pt x="37" y="63"/>
                  </a:lnTo>
                  <a:lnTo>
                    <a:pt x="34" y="60"/>
                  </a:lnTo>
                  <a:lnTo>
                    <a:pt x="34" y="60"/>
                  </a:lnTo>
                  <a:lnTo>
                    <a:pt x="30" y="56"/>
                  </a:lnTo>
                  <a:lnTo>
                    <a:pt x="30" y="52"/>
                  </a:lnTo>
                  <a:lnTo>
                    <a:pt x="34" y="52"/>
                  </a:lnTo>
                  <a:lnTo>
                    <a:pt x="37" y="52"/>
                  </a:lnTo>
                  <a:lnTo>
                    <a:pt x="45" y="52"/>
                  </a:lnTo>
                  <a:lnTo>
                    <a:pt x="48" y="49"/>
                  </a:lnTo>
                  <a:lnTo>
                    <a:pt x="52" y="49"/>
                  </a:lnTo>
                  <a:lnTo>
                    <a:pt x="56" y="52"/>
                  </a:lnTo>
                  <a:lnTo>
                    <a:pt x="59" y="52"/>
                  </a:lnTo>
                  <a:lnTo>
                    <a:pt x="63" y="52"/>
                  </a:lnTo>
                  <a:lnTo>
                    <a:pt x="63" y="49"/>
                  </a:lnTo>
                  <a:lnTo>
                    <a:pt x="63" y="45"/>
                  </a:lnTo>
                  <a:lnTo>
                    <a:pt x="63" y="41"/>
                  </a:lnTo>
                  <a:lnTo>
                    <a:pt x="67" y="41"/>
                  </a:lnTo>
                  <a:lnTo>
                    <a:pt x="67" y="37"/>
                  </a:lnTo>
                  <a:lnTo>
                    <a:pt x="67" y="37"/>
                  </a:lnTo>
                  <a:lnTo>
                    <a:pt x="63" y="34"/>
                  </a:lnTo>
                  <a:lnTo>
                    <a:pt x="63" y="30"/>
                  </a:lnTo>
                  <a:lnTo>
                    <a:pt x="63" y="26"/>
                  </a:lnTo>
                  <a:lnTo>
                    <a:pt x="59" y="26"/>
                  </a:lnTo>
                  <a:lnTo>
                    <a:pt x="59" y="23"/>
                  </a:lnTo>
                  <a:lnTo>
                    <a:pt x="59" y="19"/>
                  </a:lnTo>
                  <a:lnTo>
                    <a:pt x="59" y="19"/>
                  </a:lnTo>
                  <a:lnTo>
                    <a:pt x="56" y="11"/>
                  </a:lnTo>
                  <a:lnTo>
                    <a:pt x="59" y="11"/>
                  </a:lnTo>
                  <a:lnTo>
                    <a:pt x="59" y="8"/>
                  </a:lnTo>
                  <a:lnTo>
                    <a:pt x="63" y="8"/>
                  </a:lnTo>
                  <a:lnTo>
                    <a:pt x="63" y="4"/>
                  </a:lnTo>
                  <a:lnTo>
                    <a:pt x="63" y="4"/>
                  </a:lnTo>
                  <a:lnTo>
                    <a:pt x="59" y="0"/>
                  </a:lnTo>
                  <a:lnTo>
                    <a:pt x="56" y="0"/>
                  </a:lnTo>
                  <a:lnTo>
                    <a:pt x="48" y="0"/>
                  </a:lnTo>
                  <a:lnTo>
                    <a:pt x="48" y="0"/>
                  </a:lnTo>
                  <a:lnTo>
                    <a:pt x="45" y="0"/>
                  </a:lnTo>
                  <a:lnTo>
                    <a:pt x="37" y="0"/>
                  </a:lnTo>
                  <a:lnTo>
                    <a:pt x="34" y="0"/>
                  </a:lnTo>
                  <a:lnTo>
                    <a:pt x="26" y="0"/>
                  </a:lnTo>
                  <a:lnTo>
                    <a:pt x="19" y="0"/>
                  </a:lnTo>
                  <a:lnTo>
                    <a:pt x="15" y="0"/>
                  </a:lnTo>
                  <a:lnTo>
                    <a:pt x="15" y="4"/>
                  </a:lnTo>
                  <a:lnTo>
                    <a:pt x="15" y="4"/>
                  </a:lnTo>
                  <a:lnTo>
                    <a:pt x="15" y="8"/>
                  </a:lnTo>
                  <a:lnTo>
                    <a:pt x="15" y="8"/>
                  </a:lnTo>
                  <a:lnTo>
                    <a:pt x="11" y="11"/>
                  </a:lnTo>
                  <a:lnTo>
                    <a:pt x="8" y="15"/>
                  </a:lnTo>
                  <a:lnTo>
                    <a:pt x="4" y="15"/>
                  </a:lnTo>
                  <a:lnTo>
                    <a:pt x="4" y="19"/>
                  </a:lnTo>
                  <a:lnTo>
                    <a:pt x="4" y="19"/>
                  </a:lnTo>
                  <a:lnTo>
                    <a:pt x="0" y="26"/>
                  </a:lnTo>
                  <a:lnTo>
                    <a:pt x="0" y="30"/>
                  </a:lnTo>
                  <a:lnTo>
                    <a:pt x="4" y="30"/>
                  </a:lnTo>
                  <a:lnTo>
                    <a:pt x="4" y="30"/>
                  </a:lnTo>
                  <a:lnTo>
                    <a:pt x="4" y="34"/>
                  </a:lnTo>
                  <a:lnTo>
                    <a:pt x="8" y="37"/>
                  </a:lnTo>
                  <a:lnTo>
                    <a:pt x="8" y="37"/>
                  </a:lnTo>
                  <a:lnTo>
                    <a:pt x="8" y="37"/>
                  </a:lnTo>
                  <a:lnTo>
                    <a:pt x="11" y="37"/>
                  </a:lnTo>
                  <a:lnTo>
                    <a:pt x="11" y="41"/>
                  </a:lnTo>
                  <a:lnTo>
                    <a:pt x="15" y="41"/>
                  </a:lnTo>
                  <a:lnTo>
                    <a:pt x="15" y="49"/>
                  </a:lnTo>
                  <a:lnTo>
                    <a:pt x="15" y="49"/>
                  </a:lnTo>
                  <a:lnTo>
                    <a:pt x="15" y="52"/>
                  </a:lnTo>
                  <a:lnTo>
                    <a:pt x="19" y="52"/>
                  </a:lnTo>
                  <a:lnTo>
                    <a:pt x="19" y="56"/>
                  </a:lnTo>
                  <a:lnTo>
                    <a:pt x="22" y="56"/>
                  </a:lnTo>
                  <a:lnTo>
                    <a:pt x="22" y="60"/>
                  </a:lnTo>
                  <a:lnTo>
                    <a:pt x="22" y="60"/>
                  </a:lnTo>
                  <a:lnTo>
                    <a:pt x="26" y="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180">
              <a:extLst>
                <a:ext uri="{FF2B5EF4-FFF2-40B4-BE49-F238E27FC236}">
                  <a16:creationId xmlns:a16="http://schemas.microsoft.com/office/drawing/2014/main" id="{A5546400-207C-4052-8BB9-8A37A8295712}"/>
                </a:ext>
              </a:extLst>
            </p:cNvPr>
            <p:cNvSpPr>
              <a:spLocks/>
            </p:cNvSpPr>
            <p:nvPr/>
          </p:nvSpPr>
          <p:spPr bwMode="auto">
            <a:xfrm>
              <a:off x="3016682" y="3013854"/>
              <a:ext cx="104218" cy="144103"/>
            </a:xfrm>
            <a:custGeom>
              <a:avLst/>
              <a:gdLst>
                <a:gd name="T0" fmla="*/ 11 w 81"/>
                <a:gd name="T1" fmla="*/ 48 h 112"/>
                <a:gd name="T2" fmla="*/ 14 w 81"/>
                <a:gd name="T3" fmla="*/ 48 h 112"/>
                <a:gd name="T4" fmla="*/ 22 w 81"/>
                <a:gd name="T5" fmla="*/ 52 h 112"/>
                <a:gd name="T6" fmla="*/ 18 w 81"/>
                <a:gd name="T7" fmla="*/ 60 h 112"/>
                <a:gd name="T8" fmla="*/ 22 w 81"/>
                <a:gd name="T9" fmla="*/ 63 h 112"/>
                <a:gd name="T10" fmla="*/ 26 w 81"/>
                <a:gd name="T11" fmla="*/ 63 h 112"/>
                <a:gd name="T12" fmla="*/ 29 w 81"/>
                <a:gd name="T13" fmla="*/ 67 h 112"/>
                <a:gd name="T14" fmla="*/ 26 w 81"/>
                <a:gd name="T15" fmla="*/ 71 h 112"/>
                <a:gd name="T16" fmla="*/ 22 w 81"/>
                <a:gd name="T17" fmla="*/ 82 h 112"/>
                <a:gd name="T18" fmla="*/ 22 w 81"/>
                <a:gd name="T19" fmla="*/ 86 h 112"/>
                <a:gd name="T20" fmla="*/ 22 w 81"/>
                <a:gd name="T21" fmla="*/ 89 h 112"/>
                <a:gd name="T22" fmla="*/ 22 w 81"/>
                <a:gd name="T23" fmla="*/ 93 h 112"/>
                <a:gd name="T24" fmla="*/ 29 w 81"/>
                <a:gd name="T25" fmla="*/ 100 h 112"/>
                <a:gd name="T26" fmla="*/ 29 w 81"/>
                <a:gd name="T27" fmla="*/ 104 h 112"/>
                <a:gd name="T28" fmla="*/ 40 w 81"/>
                <a:gd name="T29" fmla="*/ 112 h 112"/>
                <a:gd name="T30" fmla="*/ 44 w 81"/>
                <a:gd name="T31" fmla="*/ 108 h 112"/>
                <a:gd name="T32" fmla="*/ 48 w 81"/>
                <a:gd name="T33" fmla="*/ 108 h 112"/>
                <a:gd name="T34" fmla="*/ 52 w 81"/>
                <a:gd name="T35" fmla="*/ 104 h 112"/>
                <a:gd name="T36" fmla="*/ 63 w 81"/>
                <a:gd name="T37" fmla="*/ 104 h 112"/>
                <a:gd name="T38" fmla="*/ 66 w 81"/>
                <a:gd name="T39" fmla="*/ 100 h 112"/>
                <a:gd name="T40" fmla="*/ 74 w 81"/>
                <a:gd name="T41" fmla="*/ 100 h 112"/>
                <a:gd name="T42" fmla="*/ 81 w 81"/>
                <a:gd name="T43" fmla="*/ 100 h 112"/>
                <a:gd name="T44" fmla="*/ 77 w 81"/>
                <a:gd name="T45" fmla="*/ 97 h 112"/>
                <a:gd name="T46" fmla="*/ 74 w 81"/>
                <a:gd name="T47" fmla="*/ 93 h 112"/>
                <a:gd name="T48" fmla="*/ 70 w 81"/>
                <a:gd name="T49" fmla="*/ 89 h 112"/>
                <a:gd name="T50" fmla="*/ 70 w 81"/>
                <a:gd name="T51" fmla="*/ 86 h 112"/>
                <a:gd name="T52" fmla="*/ 66 w 81"/>
                <a:gd name="T53" fmla="*/ 78 h 112"/>
                <a:gd name="T54" fmla="*/ 63 w 81"/>
                <a:gd name="T55" fmla="*/ 74 h 112"/>
                <a:gd name="T56" fmla="*/ 63 w 81"/>
                <a:gd name="T57" fmla="*/ 74 h 112"/>
                <a:gd name="T58" fmla="*/ 59 w 81"/>
                <a:gd name="T59" fmla="*/ 67 h 112"/>
                <a:gd name="T60" fmla="*/ 55 w 81"/>
                <a:gd name="T61" fmla="*/ 67 h 112"/>
                <a:gd name="T62" fmla="*/ 59 w 81"/>
                <a:gd name="T63" fmla="*/ 56 h 112"/>
                <a:gd name="T64" fmla="*/ 59 w 81"/>
                <a:gd name="T65" fmla="*/ 52 h 112"/>
                <a:gd name="T66" fmla="*/ 66 w 81"/>
                <a:gd name="T67" fmla="*/ 48 h 112"/>
                <a:gd name="T68" fmla="*/ 70 w 81"/>
                <a:gd name="T69" fmla="*/ 45 h 112"/>
                <a:gd name="T70" fmla="*/ 70 w 81"/>
                <a:gd name="T71" fmla="*/ 41 h 112"/>
                <a:gd name="T72" fmla="*/ 70 w 81"/>
                <a:gd name="T73" fmla="*/ 37 h 112"/>
                <a:gd name="T74" fmla="*/ 66 w 81"/>
                <a:gd name="T75" fmla="*/ 34 h 112"/>
                <a:gd name="T76" fmla="*/ 55 w 81"/>
                <a:gd name="T77" fmla="*/ 26 h 112"/>
                <a:gd name="T78" fmla="*/ 52 w 81"/>
                <a:gd name="T79" fmla="*/ 26 h 112"/>
                <a:gd name="T80" fmla="*/ 44 w 81"/>
                <a:gd name="T81" fmla="*/ 26 h 112"/>
                <a:gd name="T82" fmla="*/ 44 w 81"/>
                <a:gd name="T83" fmla="*/ 26 h 112"/>
                <a:gd name="T84" fmla="*/ 48 w 81"/>
                <a:gd name="T85" fmla="*/ 19 h 112"/>
                <a:gd name="T86" fmla="*/ 40 w 81"/>
                <a:gd name="T87" fmla="*/ 11 h 112"/>
                <a:gd name="T88" fmla="*/ 33 w 81"/>
                <a:gd name="T89" fmla="*/ 4 h 112"/>
                <a:gd name="T90" fmla="*/ 29 w 81"/>
                <a:gd name="T91" fmla="*/ 0 h 112"/>
                <a:gd name="T92" fmla="*/ 22 w 81"/>
                <a:gd name="T93" fmla="*/ 0 h 112"/>
                <a:gd name="T94" fmla="*/ 18 w 81"/>
                <a:gd name="T95" fmla="*/ 4 h 112"/>
                <a:gd name="T96" fmla="*/ 11 w 81"/>
                <a:gd name="T97" fmla="*/ 8 h 112"/>
                <a:gd name="T98" fmla="*/ 11 w 81"/>
                <a:gd name="T99" fmla="*/ 15 h 112"/>
                <a:gd name="T100" fmla="*/ 14 w 81"/>
                <a:gd name="T101" fmla="*/ 19 h 112"/>
                <a:gd name="T102" fmla="*/ 18 w 81"/>
                <a:gd name="T103" fmla="*/ 23 h 112"/>
                <a:gd name="T104" fmla="*/ 11 w 81"/>
                <a:gd name="T105" fmla="*/ 26 h 112"/>
                <a:gd name="T106" fmla="*/ 3 w 81"/>
                <a:gd name="T107" fmla="*/ 26 h 112"/>
                <a:gd name="T108" fmla="*/ 3 w 81"/>
                <a:gd name="T109" fmla="*/ 30 h 112"/>
                <a:gd name="T110" fmla="*/ 0 w 81"/>
                <a:gd name="T111" fmla="*/ 37 h 112"/>
                <a:gd name="T112" fmla="*/ 11 w 81"/>
                <a:gd name="T11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 h="112">
                  <a:moveTo>
                    <a:pt x="11" y="48"/>
                  </a:moveTo>
                  <a:lnTo>
                    <a:pt x="11" y="48"/>
                  </a:lnTo>
                  <a:lnTo>
                    <a:pt x="14" y="48"/>
                  </a:lnTo>
                  <a:lnTo>
                    <a:pt x="14" y="48"/>
                  </a:lnTo>
                  <a:lnTo>
                    <a:pt x="18" y="48"/>
                  </a:lnTo>
                  <a:lnTo>
                    <a:pt x="22" y="52"/>
                  </a:lnTo>
                  <a:lnTo>
                    <a:pt x="22" y="56"/>
                  </a:lnTo>
                  <a:lnTo>
                    <a:pt x="18" y="60"/>
                  </a:lnTo>
                  <a:lnTo>
                    <a:pt x="18" y="60"/>
                  </a:lnTo>
                  <a:lnTo>
                    <a:pt x="22" y="63"/>
                  </a:lnTo>
                  <a:lnTo>
                    <a:pt x="26" y="63"/>
                  </a:lnTo>
                  <a:lnTo>
                    <a:pt x="26" y="63"/>
                  </a:lnTo>
                  <a:lnTo>
                    <a:pt x="26" y="67"/>
                  </a:lnTo>
                  <a:lnTo>
                    <a:pt x="29" y="67"/>
                  </a:lnTo>
                  <a:lnTo>
                    <a:pt x="29" y="67"/>
                  </a:lnTo>
                  <a:lnTo>
                    <a:pt x="26" y="71"/>
                  </a:lnTo>
                  <a:lnTo>
                    <a:pt x="26" y="74"/>
                  </a:lnTo>
                  <a:lnTo>
                    <a:pt x="22" y="82"/>
                  </a:lnTo>
                  <a:lnTo>
                    <a:pt x="22" y="82"/>
                  </a:lnTo>
                  <a:lnTo>
                    <a:pt x="22" y="86"/>
                  </a:lnTo>
                  <a:lnTo>
                    <a:pt x="22" y="89"/>
                  </a:lnTo>
                  <a:lnTo>
                    <a:pt x="22" y="89"/>
                  </a:lnTo>
                  <a:lnTo>
                    <a:pt x="22" y="93"/>
                  </a:lnTo>
                  <a:lnTo>
                    <a:pt x="22" y="93"/>
                  </a:lnTo>
                  <a:lnTo>
                    <a:pt x="26" y="97"/>
                  </a:lnTo>
                  <a:lnTo>
                    <a:pt x="29" y="100"/>
                  </a:lnTo>
                  <a:lnTo>
                    <a:pt x="29" y="104"/>
                  </a:lnTo>
                  <a:lnTo>
                    <a:pt x="29" y="104"/>
                  </a:lnTo>
                  <a:lnTo>
                    <a:pt x="37" y="112"/>
                  </a:lnTo>
                  <a:lnTo>
                    <a:pt x="40" y="112"/>
                  </a:lnTo>
                  <a:lnTo>
                    <a:pt x="40" y="108"/>
                  </a:lnTo>
                  <a:lnTo>
                    <a:pt x="44" y="108"/>
                  </a:lnTo>
                  <a:lnTo>
                    <a:pt x="44" y="108"/>
                  </a:lnTo>
                  <a:lnTo>
                    <a:pt x="48" y="108"/>
                  </a:lnTo>
                  <a:lnTo>
                    <a:pt x="52" y="108"/>
                  </a:lnTo>
                  <a:lnTo>
                    <a:pt x="52" y="104"/>
                  </a:lnTo>
                  <a:lnTo>
                    <a:pt x="55" y="104"/>
                  </a:lnTo>
                  <a:lnTo>
                    <a:pt x="63" y="104"/>
                  </a:lnTo>
                  <a:lnTo>
                    <a:pt x="63" y="100"/>
                  </a:lnTo>
                  <a:lnTo>
                    <a:pt x="66" y="100"/>
                  </a:lnTo>
                  <a:lnTo>
                    <a:pt x="70" y="97"/>
                  </a:lnTo>
                  <a:lnTo>
                    <a:pt x="74" y="100"/>
                  </a:lnTo>
                  <a:lnTo>
                    <a:pt x="77" y="100"/>
                  </a:lnTo>
                  <a:lnTo>
                    <a:pt x="81" y="100"/>
                  </a:lnTo>
                  <a:lnTo>
                    <a:pt x="77" y="97"/>
                  </a:lnTo>
                  <a:lnTo>
                    <a:pt x="77" y="97"/>
                  </a:lnTo>
                  <a:lnTo>
                    <a:pt x="77" y="93"/>
                  </a:lnTo>
                  <a:lnTo>
                    <a:pt x="74" y="93"/>
                  </a:lnTo>
                  <a:lnTo>
                    <a:pt x="74" y="89"/>
                  </a:lnTo>
                  <a:lnTo>
                    <a:pt x="70" y="89"/>
                  </a:lnTo>
                  <a:lnTo>
                    <a:pt x="70" y="86"/>
                  </a:lnTo>
                  <a:lnTo>
                    <a:pt x="70" y="86"/>
                  </a:lnTo>
                  <a:lnTo>
                    <a:pt x="70" y="78"/>
                  </a:lnTo>
                  <a:lnTo>
                    <a:pt x="66" y="78"/>
                  </a:lnTo>
                  <a:lnTo>
                    <a:pt x="66" y="74"/>
                  </a:lnTo>
                  <a:lnTo>
                    <a:pt x="63" y="74"/>
                  </a:lnTo>
                  <a:lnTo>
                    <a:pt x="63" y="74"/>
                  </a:lnTo>
                  <a:lnTo>
                    <a:pt x="63" y="74"/>
                  </a:lnTo>
                  <a:lnTo>
                    <a:pt x="59" y="71"/>
                  </a:lnTo>
                  <a:lnTo>
                    <a:pt x="59" y="67"/>
                  </a:lnTo>
                  <a:lnTo>
                    <a:pt x="59" y="67"/>
                  </a:lnTo>
                  <a:lnTo>
                    <a:pt x="55" y="67"/>
                  </a:lnTo>
                  <a:lnTo>
                    <a:pt x="55" y="63"/>
                  </a:lnTo>
                  <a:lnTo>
                    <a:pt x="59" y="56"/>
                  </a:lnTo>
                  <a:lnTo>
                    <a:pt x="59" y="56"/>
                  </a:lnTo>
                  <a:lnTo>
                    <a:pt x="59" y="52"/>
                  </a:lnTo>
                  <a:lnTo>
                    <a:pt x="63" y="52"/>
                  </a:lnTo>
                  <a:lnTo>
                    <a:pt x="66" y="48"/>
                  </a:lnTo>
                  <a:lnTo>
                    <a:pt x="70" y="45"/>
                  </a:lnTo>
                  <a:lnTo>
                    <a:pt x="70" y="45"/>
                  </a:lnTo>
                  <a:lnTo>
                    <a:pt x="70" y="41"/>
                  </a:lnTo>
                  <a:lnTo>
                    <a:pt x="70" y="41"/>
                  </a:lnTo>
                  <a:lnTo>
                    <a:pt x="70" y="41"/>
                  </a:lnTo>
                  <a:lnTo>
                    <a:pt x="70" y="37"/>
                  </a:lnTo>
                  <a:lnTo>
                    <a:pt x="70" y="34"/>
                  </a:lnTo>
                  <a:lnTo>
                    <a:pt x="66" y="34"/>
                  </a:lnTo>
                  <a:lnTo>
                    <a:pt x="63" y="30"/>
                  </a:lnTo>
                  <a:lnTo>
                    <a:pt x="55" y="26"/>
                  </a:lnTo>
                  <a:lnTo>
                    <a:pt x="52" y="23"/>
                  </a:lnTo>
                  <a:lnTo>
                    <a:pt x="52" y="26"/>
                  </a:lnTo>
                  <a:lnTo>
                    <a:pt x="48" y="26"/>
                  </a:lnTo>
                  <a:lnTo>
                    <a:pt x="44" y="26"/>
                  </a:lnTo>
                  <a:lnTo>
                    <a:pt x="44" y="30"/>
                  </a:lnTo>
                  <a:lnTo>
                    <a:pt x="44" y="26"/>
                  </a:lnTo>
                  <a:lnTo>
                    <a:pt x="44" y="23"/>
                  </a:lnTo>
                  <a:lnTo>
                    <a:pt x="48" y="19"/>
                  </a:lnTo>
                  <a:lnTo>
                    <a:pt x="44" y="15"/>
                  </a:lnTo>
                  <a:lnTo>
                    <a:pt x="40" y="11"/>
                  </a:lnTo>
                  <a:lnTo>
                    <a:pt x="37" y="11"/>
                  </a:lnTo>
                  <a:lnTo>
                    <a:pt x="33" y="4"/>
                  </a:lnTo>
                  <a:lnTo>
                    <a:pt x="29" y="4"/>
                  </a:lnTo>
                  <a:lnTo>
                    <a:pt x="29" y="0"/>
                  </a:lnTo>
                  <a:lnTo>
                    <a:pt x="26" y="0"/>
                  </a:lnTo>
                  <a:lnTo>
                    <a:pt x="22" y="0"/>
                  </a:lnTo>
                  <a:lnTo>
                    <a:pt x="22" y="0"/>
                  </a:lnTo>
                  <a:lnTo>
                    <a:pt x="18" y="4"/>
                  </a:lnTo>
                  <a:lnTo>
                    <a:pt x="14" y="8"/>
                  </a:lnTo>
                  <a:lnTo>
                    <a:pt x="11" y="8"/>
                  </a:lnTo>
                  <a:lnTo>
                    <a:pt x="7" y="11"/>
                  </a:lnTo>
                  <a:lnTo>
                    <a:pt x="11" y="15"/>
                  </a:lnTo>
                  <a:lnTo>
                    <a:pt x="11" y="19"/>
                  </a:lnTo>
                  <a:lnTo>
                    <a:pt x="14" y="19"/>
                  </a:lnTo>
                  <a:lnTo>
                    <a:pt x="18" y="19"/>
                  </a:lnTo>
                  <a:lnTo>
                    <a:pt x="18" y="23"/>
                  </a:lnTo>
                  <a:lnTo>
                    <a:pt x="11" y="26"/>
                  </a:lnTo>
                  <a:lnTo>
                    <a:pt x="11" y="26"/>
                  </a:lnTo>
                  <a:lnTo>
                    <a:pt x="7" y="26"/>
                  </a:lnTo>
                  <a:lnTo>
                    <a:pt x="3" y="26"/>
                  </a:lnTo>
                  <a:lnTo>
                    <a:pt x="3" y="26"/>
                  </a:lnTo>
                  <a:lnTo>
                    <a:pt x="3" y="30"/>
                  </a:lnTo>
                  <a:lnTo>
                    <a:pt x="0" y="34"/>
                  </a:lnTo>
                  <a:lnTo>
                    <a:pt x="0" y="37"/>
                  </a:lnTo>
                  <a:lnTo>
                    <a:pt x="3" y="45"/>
                  </a:lnTo>
                  <a:lnTo>
                    <a:pt x="11" y="48"/>
                  </a:lnTo>
                  <a:lnTo>
                    <a:pt x="11" y="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7" name="Freeform 181">
              <a:extLst>
                <a:ext uri="{FF2B5EF4-FFF2-40B4-BE49-F238E27FC236}">
                  <a16:creationId xmlns:a16="http://schemas.microsoft.com/office/drawing/2014/main" id="{63C8212B-B59A-4388-BA50-57F22BC4E9AA}"/>
                </a:ext>
              </a:extLst>
            </p:cNvPr>
            <p:cNvSpPr>
              <a:spLocks noEditPoints="1"/>
            </p:cNvSpPr>
            <p:nvPr/>
          </p:nvSpPr>
          <p:spPr bwMode="auto">
            <a:xfrm>
              <a:off x="2763217" y="2932796"/>
              <a:ext cx="281773" cy="234167"/>
            </a:xfrm>
            <a:custGeom>
              <a:avLst/>
              <a:gdLst>
                <a:gd name="T0" fmla="*/ 34 w 59"/>
                <a:gd name="T1" fmla="*/ 49 h 49"/>
                <a:gd name="T2" fmla="*/ 40 w 59"/>
                <a:gd name="T3" fmla="*/ 44 h 49"/>
                <a:gd name="T4" fmla="*/ 42 w 59"/>
                <a:gd name="T5" fmla="*/ 41 h 49"/>
                <a:gd name="T6" fmla="*/ 40 w 59"/>
                <a:gd name="T7" fmla="*/ 37 h 49"/>
                <a:gd name="T8" fmla="*/ 38 w 59"/>
                <a:gd name="T9" fmla="*/ 35 h 49"/>
                <a:gd name="T10" fmla="*/ 45 w 59"/>
                <a:gd name="T11" fmla="*/ 35 h 49"/>
                <a:gd name="T12" fmla="*/ 52 w 59"/>
                <a:gd name="T13" fmla="*/ 33 h 49"/>
                <a:gd name="T14" fmla="*/ 54 w 59"/>
                <a:gd name="T15" fmla="*/ 29 h 49"/>
                <a:gd name="T16" fmla="*/ 54 w 59"/>
                <a:gd name="T17" fmla="*/ 24 h 49"/>
                <a:gd name="T18" fmla="*/ 58 w 59"/>
                <a:gd name="T19" fmla="*/ 22 h 49"/>
                <a:gd name="T20" fmla="*/ 56 w 59"/>
                <a:gd name="T21" fmla="*/ 19 h 49"/>
                <a:gd name="T22" fmla="*/ 59 w 59"/>
                <a:gd name="T23" fmla="*/ 17 h 49"/>
                <a:gd name="T24" fmla="*/ 55 w 59"/>
                <a:gd name="T25" fmla="*/ 16 h 49"/>
                <a:gd name="T26" fmla="*/ 52 w 59"/>
                <a:gd name="T27" fmla="*/ 16 h 49"/>
                <a:gd name="T28" fmla="*/ 55 w 59"/>
                <a:gd name="T29" fmla="*/ 14 h 49"/>
                <a:gd name="T30" fmla="*/ 51 w 59"/>
                <a:gd name="T31" fmla="*/ 12 h 49"/>
                <a:gd name="T32" fmla="*/ 48 w 59"/>
                <a:gd name="T33" fmla="*/ 10 h 49"/>
                <a:gd name="T34" fmla="*/ 46 w 59"/>
                <a:gd name="T35" fmla="*/ 9 h 49"/>
                <a:gd name="T36" fmla="*/ 50 w 59"/>
                <a:gd name="T37" fmla="*/ 8 h 49"/>
                <a:gd name="T38" fmla="*/ 45 w 59"/>
                <a:gd name="T39" fmla="*/ 7 h 49"/>
                <a:gd name="T40" fmla="*/ 39 w 59"/>
                <a:gd name="T41" fmla="*/ 9 h 49"/>
                <a:gd name="T42" fmla="*/ 35 w 59"/>
                <a:gd name="T43" fmla="*/ 10 h 49"/>
                <a:gd name="T44" fmla="*/ 26 w 59"/>
                <a:gd name="T45" fmla="*/ 9 h 49"/>
                <a:gd name="T46" fmla="*/ 23 w 59"/>
                <a:gd name="T47" fmla="*/ 7 h 49"/>
                <a:gd name="T48" fmla="*/ 18 w 59"/>
                <a:gd name="T49" fmla="*/ 5 h 49"/>
                <a:gd name="T50" fmla="*/ 16 w 59"/>
                <a:gd name="T51" fmla="*/ 1 h 49"/>
                <a:gd name="T52" fmla="*/ 14 w 59"/>
                <a:gd name="T53" fmla="*/ 4 h 49"/>
                <a:gd name="T54" fmla="*/ 15 w 59"/>
                <a:gd name="T55" fmla="*/ 5 h 49"/>
                <a:gd name="T56" fmla="*/ 13 w 59"/>
                <a:gd name="T57" fmla="*/ 6 h 49"/>
                <a:gd name="T58" fmla="*/ 9 w 59"/>
                <a:gd name="T59" fmla="*/ 9 h 49"/>
                <a:gd name="T60" fmla="*/ 7 w 59"/>
                <a:gd name="T61" fmla="*/ 14 h 49"/>
                <a:gd name="T62" fmla="*/ 6 w 59"/>
                <a:gd name="T63" fmla="*/ 11 h 49"/>
                <a:gd name="T64" fmla="*/ 7 w 59"/>
                <a:gd name="T65" fmla="*/ 6 h 49"/>
                <a:gd name="T66" fmla="*/ 8 w 59"/>
                <a:gd name="T67" fmla="*/ 4 h 49"/>
                <a:gd name="T68" fmla="*/ 7 w 59"/>
                <a:gd name="T69" fmla="*/ 4 h 49"/>
                <a:gd name="T70" fmla="*/ 3 w 59"/>
                <a:gd name="T71" fmla="*/ 8 h 49"/>
                <a:gd name="T72" fmla="*/ 0 w 59"/>
                <a:gd name="T73" fmla="*/ 13 h 49"/>
                <a:gd name="T74" fmla="*/ 4 w 59"/>
                <a:gd name="T75" fmla="*/ 18 h 49"/>
                <a:gd name="T76" fmla="*/ 4 w 59"/>
                <a:gd name="T77" fmla="*/ 21 h 49"/>
                <a:gd name="T78" fmla="*/ 8 w 59"/>
                <a:gd name="T79" fmla="*/ 22 h 49"/>
                <a:gd name="T80" fmla="*/ 14 w 59"/>
                <a:gd name="T81" fmla="*/ 23 h 49"/>
                <a:gd name="T82" fmla="*/ 20 w 59"/>
                <a:gd name="T83" fmla="*/ 26 h 49"/>
                <a:gd name="T84" fmla="*/ 24 w 59"/>
                <a:gd name="T85" fmla="*/ 26 h 49"/>
                <a:gd name="T86" fmla="*/ 26 w 59"/>
                <a:gd name="T87" fmla="*/ 28 h 49"/>
                <a:gd name="T88" fmla="*/ 24 w 59"/>
                <a:gd name="T89" fmla="*/ 32 h 49"/>
                <a:gd name="T90" fmla="*/ 24 w 59"/>
                <a:gd name="T91" fmla="*/ 36 h 49"/>
                <a:gd name="T92" fmla="*/ 25 w 59"/>
                <a:gd name="T93" fmla="*/ 41 h 49"/>
                <a:gd name="T94" fmla="*/ 26 w 59"/>
                <a:gd name="T95" fmla="*/ 43 h 49"/>
                <a:gd name="T96" fmla="*/ 22 w 59"/>
                <a:gd name="T97" fmla="*/ 1 h 49"/>
                <a:gd name="T98" fmla="*/ 22 w 59"/>
                <a:gd name="T99" fmla="*/ 2 h 49"/>
                <a:gd name="T100" fmla="*/ 20 w 59"/>
                <a:gd name="T101" fmla="*/ 2 h 49"/>
                <a:gd name="T102" fmla="*/ 15 w 59"/>
                <a:gd name="T103" fmla="*/ 0 h 49"/>
                <a:gd name="T104" fmla="*/ 40 w 59"/>
                <a:gd name="T105" fmla="*/ 6 h 49"/>
                <a:gd name="T106" fmla="*/ 41 w 59"/>
                <a:gd name="T107"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49">
                  <a:moveTo>
                    <a:pt x="27" y="47"/>
                  </a:moveTo>
                  <a:cubicBezTo>
                    <a:pt x="29" y="48"/>
                    <a:pt x="29" y="48"/>
                    <a:pt x="29" y="48"/>
                  </a:cubicBezTo>
                  <a:cubicBezTo>
                    <a:pt x="31" y="49"/>
                    <a:pt x="31" y="49"/>
                    <a:pt x="31" y="49"/>
                  </a:cubicBezTo>
                  <a:cubicBezTo>
                    <a:pt x="32" y="49"/>
                    <a:pt x="32" y="49"/>
                    <a:pt x="32" y="49"/>
                  </a:cubicBezTo>
                  <a:cubicBezTo>
                    <a:pt x="34" y="49"/>
                    <a:pt x="34" y="49"/>
                    <a:pt x="34" y="49"/>
                  </a:cubicBezTo>
                  <a:cubicBezTo>
                    <a:pt x="35" y="48"/>
                    <a:pt x="35" y="48"/>
                    <a:pt x="35" y="48"/>
                  </a:cubicBezTo>
                  <a:cubicBezTo>
                    <a:pt x="36" y="47"/>
                    <a:pt x="36" y="47"/>
                    <a:pt x="36" y="47"/>
                  </a:cubicBezTo>
                  <a:cubicBezTo>
                    <a:pt x="37" y="46"/>
                    <a:pt x="37" y="46"/>
                    <a:pt x="37" y="46"/>
                  </a:cubicBezTo>
                  <a:cubicBezTo>
                    <a:pt x="39" y="45"/>
                    <a:pt x="39" y="45"/>
                    <a:pt x="39" y="45"/>
                  </a:cubicBezTo>
                  <a:cubicBezTo>
                    <a:pt x="40" y="44"/>
                    <a:pt x="40" y="44"/>
                    <a:pt x="40" y="44"/>
                  </a:cubicBezTo>
                  <a:cubicBezTo>
                    <a:pt x="41" y="43"/>
                    <a:pt x="41" y="43"/>
                    <a:pt x="41" y="43"/>
                  </a:cubicBezTo>
                  <a:cubicBezTo>
                    <a:pt x="43" y="43"/>
                    <a:pt x="43" y="43"/>
                    <a:pt x="43" y="43"/>
                  </a:cubicBezTo>
                  <a:cubicBezTo>
                    <a:pt x="44" y="43"/>
                    <a:pt x="44" y="43"/>
                    <a:pt x="44" y="43"/>
                  </a:cubicBezTo>
                  <a:cubicBezTo>
                    <a:pt x="44" y="42"/>
                    <a:pt x="44" y="42"/>
                    <a:pt x="44" y="42"/>
                  </a:cubicBezTo>
                  <a:cubicBezTo>
                    <a:pt x="42" y="41"/>
                    <a:pt x="42" y="41"/>
                    <a:pt x="42" y="41"/>
                  </a:cubicBezTo>
                  <a:cubicBezTo>
                    <a:pt x="41" y="42"/>
                    <a:pt x="41" y="42"/>
                    <a:pt x="41" y="42"/>
                  </a:cubicBezTo>
                  <a:cubicBezTo>
                    <a:pt x="39" y="41"/>
                    <a:pt x="39" y="41"/>
                    <a:pt x="39" y="41"/>
                  </a:cubicBezTo>
                  <a:cubicBezTo>
                    <a:pt x="39" y="40"/>
                    <a:pt x="39" y="40"/>
                    <a:pt x="39" y="40"/>
                  </a:cubicBezTo>
                  <a:cubicBezTo>
                    <a:pt x="38" y="39"/>
                    <a:pt x="38" y="39"/>
                    <a:pt x="38" y="39"/>
                  </a:cubicBezTo>
                  <a:cubicBezTo>
                    <a:pt x="40" y="37"/>
                    <a:pt x="40" y="37"/>
                    <a:pt x="40" y="37"/>
                  </a:cubicBezTo>
                  <a:cubicBezTo>
                    <a:pt x="39" y="36"/>
                    <a:pt x="39" y="36"/>
                    <a:pt x="39" y="36"/>
                  </a:cubicBezTo>
                  <a:cubicBezTo>
                    <a:pt x="38" y="36"/>
                    <a:pt x="38" y="36"/>
                    <a:pt x="38" y="36"/>
                  </a:cubicBezTo>
                  <a:cubicBezTo>
                    <a:pt x="38" y="35"/>
                    <a:pt x="38" y="35"/>
                    <a:pt x="38" y="35"/>
                  </a:cubicBezTo>
                  <a:cubicBezTo>
                    <a:pt x="37" y="34"/>
                    <a:pt x="37" y="34"/>
                    <a:pt x="37" y="34"/>
                  </a:cubicBezTo>
                  <a:cubicBezTo>
                    <a:pt x="38" y="35"/>
                    <a:pt x="38" y="35"/>
                    <a:pt x="38" y="35"/>
                  </a:cubicBezTo>
                  <a:cubicBezTo>
                    <a:pt x="40" y="35"/>
                    <a:pt x="40" y="35"/>
                    <a:pt x="40" y="35"/>
                  </a:cubicBezTo>
                  <a:cubicBezTo>
                    <a:pt x="41" y="36"/>
                    <a:pt x="41" y="36"/>
                    <a:pt x="41" y="36"/>
                  </a:cubicBezTo>
                  <a:cubicBezTo>
                    <a:pt x="43" y="35"/>
                    <a:pt x="43" y="35"/>
                    <a:pt x="43" y="35"/>
                  </a:cubicBezTo>
                  <a:cubicBezTo>
                    <a:pt x="45" y="35"/>
                    <a:pt x="45" y="35"/>
                    <a:pt x="45" y="35"/>
                  </a:cubicBezTo>
                  <a:cubicBezTo>
                    <a:pt x="45" y="35"/>
                    <a:pt x="45" y="35"/>
                    <a:pt x="45" y="35"/>
                  </a:cubicBezTo>
                  <a:cubicBezTo>
                    <a:pt x="46" y="35"/>
                    <a:pt x="46" y="35"/>
                    <a:pt x="46" y="35"/>
                  </a:cubicBezTo>
                  <a:cubicBezTo>
                    <a:pt x="48" y="34"/>
                    <a:pt x="48" y="34"/>
                    <a:pt x="48" y="34"/>
                  </a:cubicBezTo>
                  <a:cubicBezTo>
                    <a:pt x="49" y="34"/>
                    <a:pt x="49" y="34"/>
                    <a:pt x="49" y="34"/>
                  </a:cubicBezTo>
                  <a:cubicBezTo>
                    <a:pt x="50" y="34"/>
                    <a:pt x="50" y="34"/>
                    <a:pt x="50" y="34"/>
                  </a:cubicBezTo>
                  <a:cubicBezTo>
                    <a:pt x="52" y="33"/>
                    <a:pt x="52" y="33"/>
                    <a:pt x="52" y="33"/>
                  </a:cubicBezTo>
                  <a:cubicBezTo>
                    <a:pt x="53" y="33"/>
                    <a:pt x="53" y="33"/>
                    <a:pt x="53" y="33"/>
                  </a:cubicBezTo>
                  <a:cubicBezTo>
                    <a:pt x="56" y="32"/>
                    <a:pt x="56" y="32"/>
                    <a:pt x="56" y="32"/>
                  </a:cubicBezTo>
                  <a:cubicBezTo>
                    <a:pt x="56" y="31"/>
                    <a:pt x="56" y="31"/>
                    <a:pt x="56" y="31"/>
                  </a:cubicBezTo>
                  <a:cubicBezTo>
                    <a:pt x="56" y="30"/>
                    <a:pt x="56" y="30"/>
                    <a:pt x="56" y="30"/>
                  </a:cubicBezTo>
                  <a:cubicBezTo>
                    <a:pt x="54" y="29"/>
                    <a:pt x="54" y="29"/>
                    <a:pt x="54" y="29"/>
                  </a:cubicBezTo>
                  <a:cubicBezTo>
                    <a:pt x="53" y="27"/>
                    <a:pt x="53" y="27"/>
                    <a:pt x="53" y="27"/>
                  </a:cubicBezTo>
                  <a:cubicBezTo>
                    <a:pt x="53" y="26"/>
                    <a:pt x="53" y="26"/>
                    <a:pt x="53" y="26"/>
                  </a:cubicBezTo>
                  <a:cubicBezTo>
                    <a:pt x="54" y="25"/>
                    <a:pt x="54" y="25"/>
                    <a:pt x="54" y="25"/>
                  </a:cubicBezTo>
                  <a:cubicBezTo>
                    <a:pt x="54" y="24"/>
                    <a:pt x="54" y="24"/>
                    <a:pt x="54" y="24"/>
                  </a:cubicBezTo>
                  <a:cubicBezTo>
                    <a:pt x="54" y="24"/>
                    <a:pt x="54" y="24"/>
                    <a:pt x="54" y="24"/>
                  </a:cubicBezTo>
                  <a:cubicBezTo>
                    <a:pt x="55" y="24"/>
                    <a:pt x="55" y="24"/>
                    <a:pt x="55" y="24"/>
                  </a:cubicBezTo>
                  <a:cubicBezTo>
                    <a:pt x="56" y="24"/>
                    <a:pt x="56" y="24"/>
                    <a:pt x="56" y="24"/>
                  </a:cubicBezTo>
                  <a:cubicBezTo>
                    <a:pt x="56" y="24"/>
                    <a:pt x="56" y="24"/>
                    <a:pt x="56" y="24"/>
                  </a:cubicBezTo>
                  <a:cubicBezTo>
                    <a:pt x="58" y="23"/>
                    <a:pt x="58" y="23"/>
                    <a:pt x="58" y="23"/>
                  </a:cubicBezTo>
                  <a:cubicBezTo>
                    <a:pt x="58" y="22"/>
                    <a:pt x="58" y="22"/>
                    <a:pt x="58" y="22"/>
                  </a:cubicBezTo>
                  <a:cubicBezTo>
                    <a:pt x="57" y="22"/>
                    <a:pt x="57" y="22"/>
                    <a:pt x="57" y="22"/>
                  </a:cubicBezTo>
                  <a:cubicBezTo>
                    <a:pt x="56" y="22"/>
                    <a:pt x="56" y="22"/>
                    <a:pt x="56" y="22"/>
                  </a:cubicBezTo>
                  <a:cubicBezTo>
                    <a:pt x="56" y="21"/>
                    <a:pt x="56" y="21"/>
                    <a:pt x="56" y="21"/>
                  </a:cubicBezTo>
                  <a:cubicBezTo>
                    <a:pt x="55" y="20"/>
                    <a:pt x="55" y="20"/>
                    <a:pt x="55" y="20"/>
                  </a:cubicBezTo>
                  <a:cubicBezTo>
                    <a:pt x="56" y="19"/>
                    <a:pt x="56" y="19"/>
                    <a:pt x="56" y="19"/>
                  </a:cubicBezTo>
                  <a:cubicBezTo>
                    <a:pt x="57" y="19"/>
                    <a:pt x="57" y="19"/>
                    <a:pt x="57" y="19"/>
                  </a:cubicBezTo>
                  <a:cubicBezTo>
                    <a:pt x="58" y="18"/>
                    <a:pt x="58" y="18"/>
                    <a:pt x="58" y="18"/>
                  </a:cubicBezTo>
                  <a:cubicBezTo>
                    <a:pt x="59" y="17"/>
                    <a:pt x="59" y="17"/>
                    <a:pt x="59" y="17"/>
                  </a:cubicBezTo>
                  <a:cubicBezTo>
                    <a:pt x="59" y="17"/>
                    <a:pt x="59" y="17"/>
                    <a:pt x="59" y="17"/>
                  </a:cubicBezTo>
                  <a:cubicBezTo>
                    <a:pt x="59" y="17"/>
                    <a:pt x="59" y="17"/>
                    <a:pt x="59" y="17"/>
                  </a:cubicBezTo>
                  <a:cubicBezTo>
                    <a:pt x="58" y="16"/>
                    <a:pt x="58" y="16"/>
                    <a:pt x="58" y="16"/>
                  </a:cubicBezTo>
                  <a:cubicBezTo>
                    <a:pt x="57" y="16"/>
                    <a:pt x="57" y="16"/>
                    <a:pt x="57" y="16"/>
                  </a:cubicBezTo>
                  <a:cubicBezTo>
                    <a:pt x="56" y="16"/>
                    <a:pt x="56" y="16"/>
                    <a:pt x="56" y="16"/>
                  </a:cubicBezTo>
                  <a:cubicBezTo>
                    <a:pt x="55" y="16"/>
                    <a:pt x="55" y="16"/>
                    <a:pt x="55" y="16"/>
                  </a:cubicBezTo>
                  <a:cubicBezTo>
                    <a:pt x="55" y="16"/>
                    <a:pt x="55" y="16"/>
                    <a:pt x="55" y="16"/>
                  </a:cubicBezTo>
                  <a:cubicBezTo>
                    <a:pt x="54" y="16"/>
                    <a:pt x="54" y="16"/>
                    <a:pt x="54" y="16"/>
                  </a:cubicBezTo>
                  <a:cubicBezTo>
                    <a:pt x="53" y="16"/>
                    <a:pt x="53" y="16"/>
                    <a:pt x="53" y="16"/>
                  </a:cubicBezTo>
                  <a:cubicBezTo>
                    <a:pt x="52" y="16"/>
                    <a:pt x="52" y="16"/>
                    <a:pt x="52" y="16"/>
                  </a:cubicBezTo>
                  <a:cubicBezTo>
                    <a:pt x="51" y="16"/>
                    <a:pt x="51" y="16"/>
                    <a:pt x="51" y="16"/>
                  </a:cubicBezTo>
                  <a:cubicBezTo>
                    <a:pt x="52" y="16"/>
                    <a:pt x="52" y="16"/>
                    <a:pt x="52" y="16"/>
                  </a:cubicBezTo>
                  <a:cubicBezTo>
                    <a:pt x="53" y="16"/>
                    <a:pt x="53" y="16"/>
                    <a:pt x="53" y="16"/>
                  </a:cubicBezTo>
                  <a:cubicBezTo>
                    <a:pt x="53" y="16"/>
                    <a:pt x="53" y="16"/>
                    <a:pt x="53" y="16"/>
                  </a:cubicBezTo>
                  <a:cubicBezTo>
                    <a:pt x="54" y="15"/>
                    <a:pt x="54" y="15"/>
                    <a:pt x="54" y="15"/>
                  </a:cubicBezTo>
                  <a:cubicBezTo>
                    <a:pt x="55" y="14"/>
                    <a:pt x="55" y="14"/>
                    <a:pt x="55" y="14"/>
                  </a:cubicBezTo>
                  <a:cubicBezTo>
                    <a:pt x="55" y="14"/>
                    <a:pt x="55" y="14"/>
                    <a:pt x="55" y="14"/>
                  </a:cubicBezTo>
                  <a:cubicBezTo>
                    <a:pt x="54" y="14"/>
                    <a:pt x="54" y="14"/>
                    <a:pt x="54" y="14"/>
                  </a:cubicBezTo>
                  <a:cubicBezTo>
                    <a:pt x="54" y="13"/>
                    <a:pt x="54" y="13"/>
                    <a:pt x="54" y="13"/>
                  </a:cubicBezTo>
                  <a:cubicBezTo>
                    <a:pt x="54" y="13"/>
                    <a:pt x="54" y="13"/>
                    <a:pt x="54" y="13"/>
                  </a:cubicBezTo>
                  <a:cubicBezTo>
                    <a:pt x="53" y="12"/>
                    <a:pt x="53" y="12"/>
                    <a:pt x="53" y="12"/>
                  </a:cubicBezTo>
                  <a:cubicBezTo>
                    <a:pt x="51" y="12"/>
                    <a:pt x="51" y="12"/>
                    <a:pt x="51" y="12"/>
                  </a:cubicBezTo>
                  <a:cubicBezTo>
                    <a:pt x="51" y="11"/>
                    <a:pt x="51" y="11"/>
                    <a:pt x="51" y="11"/>
                  </a:cubicBezTo>
                  <a:cubicBezTo>
                    <a:pt x="50" y="11"/>
                    <a:pt x="50" y="11"/>
                    <a:pt x="50" y="11"/>
                  </a:cubicBezTo>
                  <a:cubicBezTo>
                    <a:pt x="50" y="11"/>
                    <a:pt x="50" y="11"/>
                    <a:pt x="50" y="11"/>
                  </a:cubicBezTo>
                  <a:cubicBezTo>
                    <a:pt x="49" y="11"/>
                    <a:pt x="49" y="11"/>
                    <a:pt x="49" y="11"/>
                  </a:cubicBezTo>
                  <a:cubicBezTo>
                    <a:pt x="48" y="10"/>
                    <a:pt x="48" y="10"/>
                    <a:pt x="48" y="10"/>
                  </a:cubicBezTo>
                  <a:cubicBezTo>
                    <a:pt x="48" y="10"/>
                    <a:pt x="48" y="10"/>
                    <a:pt x="48" y="10"/>
                  </a:cubicBezTo>
                  <a:cubicBezTo>
                    <a:pt x="48" y="11"/>
                    <a:pt x="48" y="11"/>
                    <a:pt x="48" y="11"/>
                  </a:cubicBezTo>
                  <a:cubicBezTo>
                    <a:pt x="47" y="10"/>
                    <a:pt x="47" y="10"/>
                    <a:pt x="47" y="10"/>
                  </a:cubicBezTo>
                  <a:cubicBezTo>
                    <a:pt x="47" y="10"/>
                    <a:pt x="47" y="10"/>
                    <a:pt x="47" y="10"/>
                  </a:cubicBezTo>
                  <a:cubicBezTo>
                    <a:pt x="46" y="9"/>
                    <a:pt x="46" y="9"/>
                    <a:pt x="46" y="9"/>
                  </a:cubicBezTo>
                  <a:cubicBezTo>
                    <a:pt x="46" y="9"/>
                    <a:pt x="46" y="9"/>
                    <a:pt x="46" y="9"/>
                  </a:cubicBezTo>
                  <a:cubicBezTo>
                    <a:pt x="46" y="8"/>
                    <a:pt x="46" y="8"/>
                    <a:pt x="46" y="8"/>
                  </a:cubicBezTo>
                  <a:cubicBezTo>
                    <a:pt x="48" y="8"/>
                    <a:pt x="48" y="8"/>
                    <a:pt x="48" y="8"/>
                  </a:cubicBezTo>
                  <a:cubicBezTo>
                    <a:pt x="49" y="8"/>
                    <a:pt x="49" y="8"/>
                    <a:pt x="49" y="8"/>
                  </a:cubicBezTo>
                  <a:cubicBezTo>
                    <a:pt x="50" y="8"/>
                    <a:pt x="50" y="8"/>
                    <a:pt x="50" y="8"/>
                  </a:cubicBezTo>
                  <a:cubicBezTo>
                    <a:pt x="50" y="7"/>
                    <a:pt x="50" y="7"/>
                    <a:pt x="50" y="7"/>
                  </a:cubicBezTo>
                  <a:cubicBezTo>
                    <a:pt x="49" y="7"/>
                    <a:pt x="49" y="7"/>
                    <a:pt x="49" y="7"/>
                  </a:cubicBezTo>
                  <a:cubicBezTo>
                    <a:pt x="47" y="7"/>
                    <a:pt x="47" y="7"/>
                    <a:pt x="47" y="7"/>
                  </a:cubicBezTo>
                  <a:cubicBezTo>
                    <a:pt x="46" y="7"/>
                    <a:pt x="46" y="7"/>
                    <a:pt x="46" y="7"/>
                  </a:cubicBezTo>
                  <a:cubicBezTo>
                    <a:pt x="45" y="7"/>
                    <a:pt x="45" y="7"/>
                    <a:pt x="45" y="7"/>
                  </a:cubicBezTo>
                  <a:cubicBezTo>
                    <a:pt x="43" y="8"/>
                    <a:pt x="43" y="8"/>
                    <a:pt x="43" y="8"/>
                  </a:cubicBezTo>
                  <a:cubicBezTo>
                    <a:pt x="42" y="8"/>
                    <a:pt x="42" y="8"/>
                    <a:pt x="42" y="8"/>
                  </a:cubicBezTo>
                  <a:cubicBezTo>
                    <a:pt x="41" y="8"/>
                    <a:pt x="41" y="8"/>
                    <a:pt x="41" y="8"/>
                  </a:cubicBezTo>
                  <a:cubicBezTo>
                    <a:pt x="40" y="9"/>
                    <a:pt x="40" y="9"/>
                    <a:pt x="40" y="9"/>
                  </a:cubicBezTo>
                  <a:cubicBezTo>
                    <a:pt x="39" y="9"/>
                    <a:pt x="39" y="9"/>
                    <a:pt x="39" y="9"/>
                  </a:cubicBezTo>
                  <a:cubicBezTo>
                    <a:pt x="38" y="9"/>
                    <a:pt x="38" y="9"/>
                    <a:pt x="38" y="9"/>
                  </a:cubicBezTo>
                  <a:cubicBezTo>
                    <a:pt x="38" y="10"/>
                    <a:pt x="38" y="10"/>
                    <a:pt x="38" y="10"/>
                  </a:cubicBezTo>
                  <a:cubicBezTo>
                    <a:pt x="36" y="10"/>
                    <a:pt x="36" y="10"/>
                    <a:pt x="36" y="10"/>
                  </a:cubicBezTo>
                  <a:cubicBezTo>
                    <a:pt x="36" y="10"/>
                    <a:pt x="36" y="10"/>
                    <a:pt x="36" y="10"/>
                  </a:cubicBezTo>
                  <a:cubicBezTo>
                    <a:pt x="35" y="10"/>
                    <a:pt x="35" y="10"/>
                    <a:pt x="35" y="10"/>
                  </a:cubicBezTo>
                  <a:cubicBezTo>
                    <a:pt x="33" y="9"/>
                    <a:pt x="33" y="9"/>
                    <a:pt x="33" y="9"/>
                  </a:cubicBezTo>
                  <a:cubicBezTo>
                    <a:pt x="33" y="8"/>
                    <a:pt x="33" y="8"/>
                    <a:pt x="33" y="8"/>
                  </a:cubicBezTo>
                  <a:cubicBezTo>
                    <a:pt x="32" y="8"/>
                    <a:pt x="32" y="8"/>
                    <a:pt x="32" y="8"/>
                  </a:cubicBezTo>
                  <a:cubicBezTo>
                    <a:pt x="30" y="8"/>
                    <a:pt x="30" y="8"/>
                    <a:pt x="30" y="8"/>
                  </a:cubicBezTo>
                  <a:cubicBezTo>
                    <a:pt x="26" y="9"/>
                    <a:pt x="26" y="9"/>
                    <a:pt x="26" y="9"/>
                  </a:cubicBezTo>
                  <a:cubicBezTo>
                    <a:pt x="24" y="9"/>
                    <a:pt x="24" y="9"/>
                    <a:pt x="24" y="9"/>
                  </a:cubicBezTo>
                  <a:cubicBezTo>
                    <a:pt x="23" y="8"/>
                    <a:pt x="23" y="8"/>
                    <a:pt x="23" y="8"/>
                  </a:cubicBezTo>
                  <a:cubicBezTo>
                    <a:pt x="23" y="8"/>
                    <a:pt x="23" y="8"/>
                    <a:pt x="23" y="8"/>
                  </a:cubicBezTo>
                  <a:cubicBezTo>
                    <a:pt x="23" y="7"/>
                    <a:pt x="23" y="7"/>
                    <a:pt x="23" y="7"/>
                  </a:cubicBezTo>
                  <a:cubicBezTo>
                    <a:pt x="23" y="7"/>
                    <a:pt x="23" y="7"/>
                    <a:pt x="23" y="7"/>
                  </a:cubicBezTo>
                  <a:cubicBezTo>
                    <a:pt x="23" y="6"/>
                    <a:pt x="23" y="6"/>
                    <a:pt x="23" y="6"/>
                  </a:cubicBezTo>
                  <a:cubicBezTo>
                    <a:pt x="22" y="5"/>
                    <a:pt x="22" y="5"/>
                    <a:pt x="22" y="5"/>
                  </a:cubicBezTo>
                  <a:cubicBezTo>
                    <a:pt x="21" y="5"/>
                    <a:pt x="21" y="5"/>
                    <a:pt x="21" y="5"/>
                  </a:cubicBezTo>
                  <a:cubicBezTo>
                    <a:pt x="19" y="5"/>
                    <a:pt x="19" y="5"/>
                    <a:pt x="19" y="5"/>
                  </a:cubicBezTo>
                  <a:cubicBezTo>
                    <a:pt x="18" y="5"/>
                    <a:pt x="18" y="5"/>
                    <a:pt x="18" y="5"/>
                  </a:cubicBezTo>
                  <a:cubicBezTo>
                    <a:pt x="18" y="5"/>
                    <a:pt x="18" y="5"/>
                    <a:pt x="18" y="5"/>
                  </a:cubicBezTo>
                  <a:cubicBezTo>
                    <a:pt x="17" y="5"/>
                    <a:pt x="17" y="5"/>
                    <a:pt x="17" y="5"/>
                  </a:cubicBezTo>
                  <a:cubicBezTo>
                    <a:pt x="16" y="4"/>
                    <a:pt x="16" y="4"/>
                    <a:pt x="16" y="4"/>
                  </a:cubicBezTo>
                  <a:cubicBezTo>
                    <a:pt x="16" y="3"/>
                    <a:pt x="16" y="3"/>
                    <a:pt x="16" y="3"/>
                  </a:cubicBezTo>
                  <a:cubicBezTo>
                    <a:pt x="16" y="1"/>
                    <a:pt x="16" y="1"/>
                    <a:pt x="16" y="1"/>
                  </a:cubicBezTo>
                  <a:cubicBezTo>
                    <a:pt x="16" y="1"/>
                    <a:pt x="16" y="1"/>
                    <a:pt x="16" y="1"/>
                  </a:cubicBezTo>
                  <a:cubicBezTo>
                    <a:pt x="14" y="2"/>
                    <a:pt x="14" y="2"/>
                    <a:pt x="14" y="2"/>
                  </a:cubicBezTo>
                  <a:cubicBezTo>
                    <a:pt x="13" y="3"/>
                    <a:pt x="13" y="3"/>
                    <a:pt x="13" y="3"/>
                  </a:cubicBezTo>
                  <a:cubicBezTo>
                    <a:pt x="13" y="4"/>
                    <a:pt x="13" y="4"/>
                    <a:pt x="13" y="4"/>
                  </a:cubicBezTo>
                  <a:cubicBezTo>
                    <a:pt x="14" y="4"/>
                    <a:pt x="14" y="4"/>
                    <a:pt x="14" y="4"/>
                  </a:cubicBezTo>
                  <a:cubicBezTo>
                    <a:pt x="15" y="4"/>
                    <a:pt x="15" y="4"/>
                    <a:pt x="15" y="4"/>
                  </a:cubicBezTo>
                  <a:cubicBezTo>
                    <a:pt x="16" y="4"/>
                    <a:pt x="16" y="4"/>
                    <a:pt x="16" y="4"/>
                  </a:cubicBezTo>
                  <a:cubicBezTo>
                    <a:pt x="16" y="4"/>
                    <a:pt x="16" y="4"/>
                    <a:pt x="16" y="4"/>
                  </a:cubicBezTo>
                  <a:cubicBezTo>
                    <a:pt x="16" y="5"/>
                    <a:pt x="16" y="5"/>
                    <a:pt x="16" y="5"/>
                  </a:cubicBezTo>
                  <a:cubicBezTo>
                    <a:pt x="15" y="5"/>
                    <a:pt x="15" y="5"/>
                    <a:pt x="15" y="5"/>
                  </a:cubicBezTo>
                  <a:cubicBezTo>
                    <a:pt x="14" y="5"/>
                    <a:pt x="14" y="5"/>
                    <a:pt x="14" y="5"/>
                  </a:cubicBezTo>
                  <a:cubicBezTo>
                    <a:pt x="14" y="5"/>
                    <a:pt x="14" y="5"/>
                    <a:pt x="14" y="5"/>
                  </a:cubicBezTo>
                  <a:cubicBezTo>
                    <a:pt x="14" y="5"/>
                    <a:pt x="14" y="5"/>
                    <a:pt x="14" y="5"/>
                  </a:cubicBezTo>
                  <a:cubicBezTo>
                    <a:pt x="14" y="5"/>
                    <a:pt x="14" y="5"/>
                    <a:pt x="14" y="5"/>
                  </a:cubicBezTo>
                  <a:cubicBezTo>
                    <a:pt x="13" y="6"/>
                    <a:pt x="13" y="6"/>
                    <a:pt x="13" y="6"/>
                  </a:cubicBezTo>
                  <a:cubicBezTo>
                    <a:pt x="11" y="6"/>
                    <a:pt x="11" y="6"/>
                    <a:pt x="11" y="6"/>
                  </a:cubicBezTo>
                  <a:cubicBezTo>
                    <a:pt x="9" y="7"/>
                    <a:pt x="9" y="7"/>
                    <a:pt x="9" y="7"/>
                  </a:cubicBezTo>
                  <a:cubicBezTo>
                    <a:pt x="8" y="7"/>
                    <a:pt x="8" y="7"/>
                    <a:pt x="8" y="7"/>
                  </a:cubicBezTo>
                  <a:cubicBezTo>
                    <a:pt x="8" y="8"/>
                    <a:pt x="8" y="8"/>
                    <a:pt x="8" y="8"/>
                  </a:cubicBezTo>
                  <a:cubicBezTo>
                    <a:pt x="9" y="9"/>
                    <a:pt x="9" y="9"/>
                    <a:pt x="9" y="9"/>
                  </a:cubicBezTo>
                  <a:cubicBezTo>
                    <a:pt x="9" y="10"/>
                    <a:pt x="9" y="10"/>
                    <a:pt x="9" y="10"/>
                  </a:cubicBezTo>
                  <a:cubicBezTo>
                    <a:pt x="9" y="12"/>
                    <a:pt x="9" y="12"/>
                    <a:pt x="9" y="12"/>
                  </a:cubicBezTo>
                  <a:cubicBezTo>
                    <a:pt x="9" y="12"/>
                    <a:pt x="9" y="12"/>
                    <a:pt x="9" y="12"/>
                  </a:cubicBezTo>
                  <a:cubicBezTo>
                    <a:pt x="9" y="14"/>
                    <a:pt x="9" y="14"/>
                    <a:pt x="9" y="14"/>
                  </a:cubicBezTo>
                  <a:cubicBezTo>
                    <a:pt x="7" y="14"/>
                    <a:pt x="7" y="14"/>
                    <a:pt x="7" y="14"/>
                  </a:cubicBezTo>
                  <a:cubicBezTo>
                    <a:pt x="6" y="14"/>
                    <a:pt x="6" y="14"/>
                    <a:pt x="6" y="14"/>
                  </a:cubicBezTo>
                  <a:cubicBezTo>
                    <a:pt x="6" y="13"/>
                    <a:pt x="6" y="13"/>
                    <a:pt x="6" y="13"/>
                  </a:cubicBezTo>
                  <a:cubicBezTo>
                    <a:pt x="5" y="12"/>
                    <a:pt x="5" y="12"/>
                    <a:pt x="5" y="12"/>
                  </a:cubicBezTo>
                  <a:cubicBezTo>
                    <a:pt x="5" y="11"/>
                    <a:pt x="5" y="11"/>
                    <a:pt x="5" y="11"/>
                  </a:cubicBezTo>
                  <a:cubicBezTo>
                    <a:pt x="6" y="11"/>
                    <a:pt x="6" y="11"/>
                    <a:pt x="6" y="11"/>
                  </a:cubicBezTo>
                  <a:cubicBezTo>
                    <a:pt x="6" y="10"/>
                    <a:pt x="6" y="10"/>
                    <a:pt x="6" y="10"/>
                  </a:cubicBezTo>
                  <a:cubicBezTo>
                    <a:pt x="8" y="9"/>
                    <a:pt x="8" y="9"/>
                    <a:pt x="8" y="9"/>
                  </a:cubicBezTo>
                  <a:cubicBezTo>
                    <a:pt x="8" y="8"/>
                    <a:pt x="8" y="8"/>
                    <a:pt x="8" y="8"/>
                  </a:cubicBezTo>
                  <a:cubicBezTo>
                    <a:pt x="7" y="7"/>
                    <a:pt x="7" y="7"/>
                    <a:pt x="7" y="7"/>
                  </a:cubicBezTo>
                  <a:cubicBezTo>
                    <a:pt x="7" y="6"/>
                    <a:pt x="7" y="6"/>
                    <a:pt x="7" y="6"/>
                  </a:cubicBezTo>
                  <a:cubicBezTo>
                    <a:pt x="7" y="6"/>
                    <a:pt x="7" y="6"/>
                    <a:pt x="7" y="6"/>
                  </a:cubicBezTo>
                  <a:cubicBezTo>
                    <a:pt x="7" y="5"/>
                    <a:pt x="7" y="5"/>
                    <a:pt x="7" y="5"/>
                  </a:cubicBezTo>
                  <a:cubicBezTo>
                    <a:pt x="6" y="5"/>
                    <a:pt x="6" y="5"/>
                    <a:pt x="6" y="5"/>
                  </a:cubicBezTo>
                  <a:cubicBezTo>
                    <a:pt x="6" y="4"/>
                    <a:pt x="6" y="4"/>
                    <a:pt x="6" y="4"/>
                  </a:cubicBezTo>
                  <a:cubicBezTo>
                    <a:pt x="8" y="4"/>
                    <a:pt x="8" y="4"/>
                    <a:pt x="8" y="4"/>
                  </a:cubicBezTo>
                  <a:cubicBezTo>
                    <a:pt x="9" y="4"/>
                    <a:pt x="9" y="4"/>
                    <a:pt x="9" y="4"/>
                  </a:cubicBezTo>
                  <a:cubicBezTo>
                    <a:pt x="9" y="3"/>
                    <a:pt x="9" y="3"/>
                    <a:pt x="9" y="3"/>
                  </a:cubicBezTo>
                  <a:cubicBezTo>
                    <a:pt x="9" y="3"/>
                    <a:pt x="9" y="3"/>
                    <a:pt x="9" y="3"/>
                  </a:cubicBezTo>
                  <a:cubicBezTo>
                    <a:pt x="9" y="3"/>
                    <a:pt x="9" y="3"/>
                    <a:pt x="9" y="3"/>
                  </a:cubicBezTo>
                  <a:cubicBezTo>
                    <a:pt x="7" y="4"/>
                    <a:pt x="7" y="4"/>
                    <a:pt x="7" y="4"/>
                  </a:cubicBezTo>
                  <a:cubicBezTo>
                    <a:pt x="5" y="5"/>
                    <a:pt x="5" y="5"/>
                    <a:pt x="5" y="5"/>
                  </a:cubicBezTo>
                  <a:cubicBezTo>
                    <a:pt x="5" y="6"/>
                    <a:pt x="5" y="6"/>
                    <a:pt x="5" y="6"/>
                  </a:cubicBezTo>
                  <a:cubicBezTo>
                    <a:pt x="4" y="6"/>
                    <a:pt x="4" y="6"/>
                    <a:pt x="4" y="6"/>
                  </a:cubicBezTo>
                  <a:cubicBezTo>
                    <a:pt x="3" y="7"/>
                    <a:pt x="3" y="7"/>
                    <a:pt x="3" y="7"/>
                  </a:cubicBezTo>
                  <a:cubicBezTo>
                    <a:pt x="3" y="8"/>
                    <a:pt x="3" y="8"/>
                    <a:pt x="3" y="8"/>
                  </a:cubicBezTo>
                  <a:cubicBezTo>
                    <a:pt x="1" y="9"/>
                    <a:pt x="1" y="9"/>
                    <a:pt x="1" y="9"/>
                  </a:cubicBezTo>
                  <a:cubicBezTo>
                    <a:pt x="1" y="10"/>
                    <a:pt x="1" y="10"/>
                    <a:pt x="1" y="10"/>
                  </a:cubicBezTo>
                  <a:cubicBezTo>
                    <a:pt x="1" y="11"/>
                    <a:pt x="1" y="11"/>
                    <a:pt x="1" y="11"/>
                  </a:cubicBezTo>
                  <a:cubicBezTo>
                    <a:pt x="1" y="12"/>
                    <a:pt x="1" y="12"/>
                    <a:pt x="1" y="12"/>
                  </a:cubicBezTo>
                  <a:cubicBezTo>
                    <a:pt x="0" y="13"/>
                    <a:pt x="0" y="13"/>
                    <a:pt x="0" y="13"/>
                  </a:cubicBezTo>
                  <a:cubicBezTo>
                    <a:pt x="0" y="14"/>
                    <a:pt x="0" y="14"/>
                    <a:pt x="0" y="14"/>
                  </a:cubicBezTo>
                  <a:cubicBezTo>
                    <a:pt x="1" y="14"/>
                    <a:pt x="1" y="14"/>
                    <a:pt x="1" y="14"/>
                  </a:cubicBezTo>
                  <a:cubicBezTo>
                    <a:pt x="2" y="14"/>
                    <a:pt x="2" y="14"/>
                    <a:pt x="2" y="14"/>
                  </a:cubicBezTo>
                  <a:cubicBezTo>
                    <a:pt x="3" y="17"/>
                    <a:pt x="3" y="17"/>
                    <a:pt x="3" y="17"/>
                  </a:cubicBezTo>
                  <a:cubicBezTo>
                    <a:pt x="4" y="18"/>
                    <a:pt x="4" y="18"/>
                    <a:pt x="4" y="18"/>
                  </a:cubicBezTo>
                  <a:cubicBezTo>
                    <a:pt x="4" y="19"/>
                    <a:pt x="4" y="19"/>
                    <a:pt x="4" y="19"/>
                  </a:cubicBezTo>
                  <a:cubicBezTo>
                    <a:pt x="4" y="19"/>
                    <a:pt x="4" y="19"/>
                    <a:pt x="4" y="19"/>
                  </a:cubicBezTo>
                  <a:cubicBezTo>
                    <a:pt x="4" y="20"/>
                    <a:pt x="4" y="20"/>
                    <a:pt x="4" y="20"/>
                  </a:cubicBezTo>
                  <a:cubicBezTo>
                    <a:pt x="4" y="20"/>
                    <a:pt x="4" y="20"/>
                    <a:pt x="4" y="20"/>
                  </a:cubicBezTo>
                  <a:cubicBezTo>
                    <a:pt x="4" y="21"/>
                    <a:pt x="4" y="21"/>
                    <a:pt x="4" y="21"/>
                  </a:cubicBezTo>
                  <a:cubicBezTo>
                    <a:pt x="5" y="22"/>
                    <a:pt x="5" y="22"/>
                    <a:pt x="5" y="22"/>
                  </a:cubicBezTo>
                  <a:cubicBezTo>
                    <a:pt x="6" y="22"/>
                    <a:pt x="6" y="22"/>
                    <a:pt x="6" y="22"/>
                  </a:cubicBezTo>
                  <a:cubicBezTo>
                    <a:pt x="7" y="22"/>
                    <a:pt x="7" y="22"/>
                    <a:pt x="7" y="22"/>
                  </a:cubicBezTo>
                  <a:cubicBezTo>
                    <a:pt x="8" y="23"/>
                    <a:pt x="8" y="23"/>
                    <a:pt x="8" y="23"/>
                  </a:cubicBezTo>
                  <a:cubicBezTo>
                    <a:pt x="8" y="22"/>
                    <a:pt x="8" y="22"/>
                    <a:pt x="8" y="22"/>
                  </a:cubicBezTo>
                  <a:cubicBezTo>
                    <a:pt x="10" y="22"/>
                    <a:pt x="10" y="22"/>
                    <a:pt x="10" y="22"/>
                  </a:cubicBezTo>
                  <a:cubicBezTo>
                    <a:pt x="11" y="23"/>
                    <a:pt x="11" y="23"/>
                    <a:pt x="11" y="23"/>
                  </a:cubicBezTo>
                  <a:cubicBezTo>
                    <a:pt x="11" y="23"/>
                    <a:pt x="11" y="23"/>
                    <a:pt x="11" y="23"/>
                  </a:cubicBezTo>
                  <a:cubicBezTo>
                    <a:pt x="12" y="22"/>
                    <a:pt x="12" y="22"/>
                    <a:pt x="12" y="22"/>
                  </a:cubicBezTo>
                  <a:cubicBezTo>
                    <a:pt x="14" y="23"/>
                    <a:pt x="14" y="23"/>
                    <a:pt x="14" y="23"/>
                  </a:cubicBezTo>
                  <a:cubicBezTo>
                    <a:pt x="14" y="23"/>
                    <a:pt x="14" y="23"/>
                    <a:pt x="14" y="23"/>
                  </a:cubicBezTo>
                  <a:cubicBezTo>
                    <a:pt x="18" y="26"/>
                    <a:pt x="18" y="26"/>
                    <a:pt x="18" y="26"/>
                  </a:cubicBezTo>
                  <a:cubicBezTo>
                    <a:pt x="19" y="26"/>
                    <a:pt x="19" y="26"/>
                    <a:pt x="19" y="26"/>
                  </a:cubicBezTo>
                  <a:cubicBezTo>
                    <a:pt x="19" y="26"/>
                    <a:pt x="19" y="26"/>
                    <a:pt x="19" y="26"/>
                  </a:cubicBezTo>
                  <a:cubicBezTo>
                    <a:pt x="20" y="26"/>
                    <a:pt x="20" y="26"/>
                    <a:pt x="20" y="26"/>
                  </a:cubicBezTo>
                  <a:cubicBezTo>
                    <a:pt x="21" y="26"/>
                    <a:pt x="21" y="26"/>
                    <a:pt x="21" y="26"/>
                  </a:cubicBezTo>
                  <a:cubicBezTo>
                    <a:pt x="21" y="26"/>
                    <a:pt x="21" y="26"/>
                    <a:pt x="21" y="26"/>
                  </a:cubicBezTo>
                  <a:cubicBezTo>
                    <a:pt x="22" y="26"/>
                    <a:pt x="22" y="26"/>
                    <a:pt x="22" y="26"/>
                  </a:cubicBezTo>
                  <a:cubicBezTo>
                    <a:pt x="23" y="26"/>
                    <a:pt x="23" y="26"/>
                    <a:pt x="23" y="26"/>
                  </a:cubicBezTo>
                  <a:cubicBezTo>
                    <a:pt x="24" y="26"/>
                    <a:pt x="24" y="26"/>
                    <a:pt x="24" y="26"/>
                  </a:cubicBezTo>
                  <a:cubicBezTo>
                    <a:pt x="24" y="26"/>
                    <a:pt x="24" y="26"/>
                    <a:pt x="24" y="26"/>
                  </a:cubicBezTo>
                  <a:cubicBezTo>
                    <a:pt x="25" y="26"/>
                    <a:pt x="25" y="26"/>
                    <a:pt x="25" y="26"/>
                  </a:cubicBezTo>
                  <a:cubicBezTo>
                    <a:pt x="26" y="26"/>
                    <a:pt x="26" y="26"/>
                    <a:pt x="26" y="26"/>
                  </a:cubicBezTo>
                  <a:cubicBezTo>
                    <a:pt x="26" y="28"/>
                    <a:pt x="26" y="28"/>
                    <a:pt x="26" y="28"/>
                  </a:cubicBezTo>
                  <a:cubicBezTo>
                    <a:pt x="26" y="28"/>
                    <a:pt x="26" y="28"/>
                    <a:pt x="26" y="28"/>
                  </a:cubicBezTo>
                  <a:cubicBezTo>
                    <a:pt x="26" y="29"/>
                    <a:pt x="26" y="29"/>
                    <a:pt x="26" y="29"/>
                  </a:cubicBezTo>
                  <a:cubicBezTo>
                    <a:pt x="25" y="29"/>
                    <a:pt x="25" y="29"/>
                    <a:pt x="25" y="29"/>
                  </a:cubicBezTo>
                  <a:cubicBezTo>
                    <a:pt x="24" y="30"/>
                    <a:pt x="24" y="30"/>
                    <a:pt x="24" y="30"/>
                  </a:cubicBezTo>
                  <a:cubicBezTo>
                    <a:pt x="24" y="30"/>
                    <a:pt x="24" y="30"/>
                    <a:pt x="24" y="30"/>
                  </a:cubicBezTo>
                  <a:cubicBezTo>
                    <a:pt x="24" y="32"/>
                    <a:pt x="24" y="32"/>
                    <a:pt x="24" y="32"/>
                  </a:cubicBezTo>
                  <a:cubicBezTo>
                    <a:pt x="24" y="32"/>
                    <a:pt x="24" y="32"/>
                    <a:pt x="24" y="32"/>
                  </a:cubicBezTo>
                  <a:cubicBezTo>
                    <a:pt x="24" y="33"/>
                    <a:pt x="24" y="33"/>
                    <a:pt x="24" y="33"/>
                  </a:cubicBezTo>
                  <a:cubicBezTo>
                    <a:pt x="24" y="34"/>
                    <a:pt x="24" y="34"/>
                    <a:pt x="24" y="34"/>
                  </a:cubicBezTo>
                  <a:cubicBezTo>
                    <a:pt x="24" y="35"/>
                    <a:pt x="24" y="35"/>
                    <a:pt x="24" y="35"/>
                  </a:cubicBezTo>
                  <a:cubicBezTo>
                    <a:pt x="24" y="36"/>
                    <a:pt x="24" y="36"/>
                    <a:pt x="24" y="36"/>
                  </a:cubicBezTo>
                  <a:cubicBezTo>
                    <a:pt x="25" y="38"/>
                    <a:pt x="25" y="38"/>
                    <a:pt x="25" y="38"/>
                  </a:cubicBezTo>
                  <a:cubicBezTo>
                    <a:pt x="24" y="40"/>
                    <a:pt x="24" y="40"/>
                    <a:pt x="24" y="40"/>
                  </a:cubicBezTo>
                  <a:cubicBezTo>
                    <a:pt x="24" y="41"/>
                    <a:pt x="24" y="41"/>
                    <a:pt x="24" y="41"/>
                  </a:cubicBezTo>
                  <a:cubicBezTo>
                    <a:pt x="25" y="41"/>
                    <a:pt x="25" y="41"/>
                    <a:pt x="25" y="41"/>
                  </a:cubicBezTo>
                  <a:cubicBezTo>
                    <a:pt x="25" y="41"/>
                    <a:pt x="25" y="41"/>
                    <a:pt x="25" y="41"/>
                  </a:cubicBezTo>
                  <a:cubicBezTo>
                    <a:pt x="25" y="41"/>
                    <a:pt x="25" y="41"/>
                    <a:pt x="25" y="41"/>
                  </a:cubicBezTo>
                  <a:cubicBezTo>
                    <a:pt x="25" y="41"/>
                    <a:pt x="25" y="41"/>
                    <a:pt x="25" y="41"/>
                  </a:cubicBezTo>
                  <a:cubicBezTo>
                    <a:pt x="26" y="42"/>
                    <a:pt x="26" y="42"/>
                    <a:pt x="26" y="42"/>
                  </a:cubicBezTo>
                  <a:cubicBezTo>
                    <a:pt x="26" y="42"/>
                    <a:pt x="26" y="42"/>
                    <a:pt x="26" y="42"/>
                  </a:cubicBezTo>
                  <a:cubicBezTo>
                    <a:pt x="26" y="43"/>
                    <a:pt x="26" y="43"/>
                    <a:pt x="26" y="43"/>
                  </a:cubicBezTo>
                  <a:cubicBezTo>
                    <a:pt x="27" y="44"/>
                    <a:pt x="27" y="44"/>
                    <a:pt x="27" y="44"/>
                  </a:cubicBezTo>
                  <a:cubicBezTo>
                    <a:pt x="27" y="46"/>
                    <a:pt x="27" y="46"/>
                    <a:pt x="27" y="46"/>
                  </a:cubicBezTo>
                  <a:cubicBezTo>
                    <a:pt x="28" y="47"/>
                    <a:pt x="28" y="47"/>
                    <a:pt x="28" y="47"/>
                  </a:cubicBezTo>
                  <a:cubicBezTo>
                    <a:pt x="27" y="47"/>
                    <a:pt x="27" y="47"/>
                    <a:pt x="27" y="47"/>
                  </a:cubicBezTo>
                  <a:close/>
                  <a:moveTo>
                    <a:pt x="22" y="1"/>
                  </a:moveTo>
                  <a:cubicBezTo>
                    <a:pt x="22" y="1"/>
                    <a:pt x="22" y="1"/>
                    <a:pt x="22" y="1"/>
                  </a:cubicBezTo>
                  <a:cubicBezTo>
                    <a:pt x="23" y="2"/>
                    <a:pt x="23" y="2"/>
                    <a:pt x="23" y="2"/>
                  </a:cubicBezTo>
                  <a:cubicBezTo>
                    <a:pt x="23" y="2"/>
                    <a:pt x="23" y="2"/>
                    <a:pt x="23" y="2"/>
                  </a:cubicBezTo>
                  <a:cubicBezTo>
                    <a:pt x="23" y="2"/>
                    <a:pt x="23" y="2"/>
                    <a:pt x="23" y="2"/>
                  </a:cubicBezTo>
                  <a:cubicBezTo>
                    <a:pt x="22" y="2"/>
                    <a:pt x="22" y="2"/>
                    <a:pt x="22" y="2"/>
                  </a:cubicBezTo>
                  <a:cubicBezTo>
                    <a:pt x="22" y="1"/>
                    <a:pt x="22" y="1"/>
                    <a:pt x="22" y="1"/>
                  </a:cubicBezTo>
                  <a:close/>
                  <a:moveTo>
                    <a:pt x="19" y="1"/>
                  </a:moveTo>
                  <a:cubicBezTo>
                    <a:pt x="20" y="1"/>
                    <a:pt x="20" y="1"/>
                    <a:pt x="20" y="1"/>
                  </a:cubicBezTo>
                  <a:cubicBezTo>
                    <a:pt x="20" y="2"/>
                    <a:pt x="20" y="2"/>
                    <a:pt x="20" y="2"/>
                  </a:cubicBezTo>
                  <a:cubicBezTo>
                    <a:pt x="20" y="2"/>
                    <a:pt x="20" y="2"/>
                    <a:pt x="20" y="2"/>
                  </a:cubicBezTo>
                  <a:cubicBezTo>
                    <a:pt x="19" y="2"/>
                    <a:pt x="19" y="2"/>
                    <a:pt x="19" y="2"/>
                  </a:cubicBezTo>
                  <a:cubicBezTo>
                    <a:pt x="18" y="1"/>
                    <a:pt x="18" y="1"/>
                    <a:pt x="18" y="1"/>
                  </a:cubicBezTo>
                  <a:cubicBezTo>
                    <a:pt x="19" y="1"/>
                    <a:pt x="19" y="1"/>
                    <a:pt x="19" y="1"/>
                  </a:cubicBezTo>
                  <a:close/>
                  <a:moveTo>
                    <a:pt x="14" y="0"/>
                  </a:moveTo>
                  <a:cubicBezTo>
                    <a:pt x="15" y="0"/>
                    <a:pt x="15" y="0"/>
                    <a:pt x="15" y="0"/>
                  </a:cubicBezTo>
                  <a:cubicBezTo>
                    <a:pt x="16" y="0"/>
                    <a:pt x="16" y="0"/>
                    <a:pt x="16" y="0"/>
                  </a:cubicBezTo>
                  <a:cubicBezTo>
                    <a:pt x="15" y="0"/>
                    <a:pt x="15" y="0"/>
                    <a:pt x="15" y="0"/>
                  </a:cubicBezTo>
                  <a:cubicBezTo>
                    <a:pt x="14" y="0"/>
                    <a:pt x="14" y="0"/>
                    <a:pt x="14" y="0"/>
                  </a:cubicBezTo>
                  <a:close/>
                  <a:moveTo>
                    <a:pt x="39" y="7"/>
                  </a:moveTo>
                  <a:cubicBezTo>
                    <a:pt x="40" y="6"/>
                    <a:pt x="40" y="6"/>
                    <a:pt x="40" y="6"/>
                  </a:cubicBezTo>
                  <a:cubicBezTo>
                    <a:pt x="41" y="6"/>
                    <a:pt x="41" y="6"/>
                    <a:pt x="41" y="6"/>
                  </a:cubicBezTo>
                  <a:cubicBezTo>
                    <a:pt x="42" y="6"/>
                    <a:pt x="42" y="6"/>
                    <a:pt x="42" y="6"/>
                  </a:cubicBezTo>
                  <a:cubicBezTo>
                    <a:pt x="42" y="6"/>
                    <a:pt x="42" y="6"/>
                    <a:pt x="42" y="6"/>
                  </a:cubicBezTo>
                  <a:cubicBezTo>
                    <a:pt x="42" y="7"/>
                    <a:pt x="42" y="7"/>
                    <a:pt x="42" y="7"/>
                  </a:cubicBezTo>
                  <a:cubicBezTo>
                    <a:pt x="41" y="7"/>
                    <a:pt x="41" y="7"/>
                    <a:pt x="41" y="7"/>
                  </a:cubicBezTo>
                  <a:cubicBezTo>
                    <a:pt x="40" y="7"/>
                    <a:pt x="40" y="7"/>
                    <a:pt x="40" y="7"/>
                  </a:cubicBezTo>
                  <a:cubicBezTo>
                    <a:pt x="40" y="7"/>
                    <a:pt x="39" y="7"/>
                    <a:pt x="39"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182">
              <a:extLst>
                <a:ext uri="{FF2B5EF4-FFF2-40B4-BE49-F238E27FC236}">
                  <a16:creationId xmlns:a16="http://schemas.microsoft.com/office/drawing/2014/main" id="{33F97DD4-A6F8-4E47-9774-D320D7018CEB}"/>
                </a:ext>
              </a:extLst>
            </p:cNvPr>
            <p:cNvSpPr>
              <a:spLocks/>
            </p:cNvSpPr>
            <p:nvPr/>
          </p:nvSpPr>
          <p:spPr bwMode="auto">
            <a:xfrm>
              <a:off x="2639699" y="2932795"/>
              <a:ext cx="257326" cy="329377"/>
            </a:xfrm>
            <a:custGeom>
              <a:avLst/>
              <a:gdLst>
                <a:gd name="T0" fmla="*/ 163 w 200"/>
                <a:gd name="T1" fmla="*/ 208 h 256"/>
                <a:gd name="T2" fmla="*/ 159 w 200"/>
                <a:gd name="T3" fmla="*/ 186 h 256"/>
                <a:gd name="T4" fmla="*/ 159 w 200"/>
                <a:gd name="T5" fmla="*/ 175 h 256"/>
                <a:gd name="T6" fmla="*/ 174 w 200"/>
                <a:gd name="T7" fmla="*/ 163 h 256"/>
                <a:gd name="T8" fmla="*/ 189 w 200"/>
                <a:gd name="T9" fmla="*/ 160 h 256"/>
                <a:gd name="T10" fmla="*/ 200 w 200"/>
                <a:gd name="T11" fmla="*/ 175 h 256"/>
                <a:gd name="T12" fmla="*/ 193 w 200"/>
                <a:gd name="T13" fmla="*/ 156 h 256"/>
                <a:gd name="T14" fmla="*/ 185 w 200"/>
                <a:gd name="T15" fmla="*/ 152 h 256"/>
                <a:gd name="T16" fmla="*/ 185 w 200"/>
                <a:gd name="T17" fmla="*/ 126 h 256"/>
                <a:gd name="T18" fmla="*/ 185 w 200"/>
                <a:gd name="T19" fmla="*/ 111 h 256"/>
                <a:gd name="T20" fmla="*/ 193 w 200"/>
                <a:gd name="T21" fmla="*/ 97 h 256"/>
                <a:gd name="T22" fmla="*/ 178 w 200"/>
                <a:gd name="T23" fmla="*/ 97 h 256"/>
                <a:gd name="T24" fmla="*/ 167 w 200"/>
                <a:gd name="T25" fmla="*/ 97 h 256"/>
                <a:gd name="T26" fmla="*/ 137 w 200"/>
                <a:gd name="T27" fmla="*/ 86 h 256"/>
                <a:gd name="T28" fmla="*/ 122 w 200"/>
                <a:gd name="T29" fmla="*/ 82 h 256"/>
                <a:gd name="T30" fmla="*/ 111 w 200"/>
                <a:gd name="T31" fmla="*/ 74 h 256"/>
                <a:gd name="T32" fmla="*/ 104 w 200"/>
                <a:gd name="T33" fmla="*/ 52 h 256"/>
                <a:gd name="T34" fmla="*/ 100 w 200"/>
                <a:gd name="T35" fmla="*/ 41 h 256"/>
                <a:gd name="T36" fmla="*/ 111 w 200"/>
                <a:gd name="T37" fmla="*/ 22 h 256"/>
                <a:gd name="T38" fmla="*/ 130 w 200"/>
                <a:gd name="T39" fmla="*/ 11 h 256"/>
                <a:gd name="T40" fmla="*/ 133 w 200"/>
                <a:gd name="T41" fmla="*/ 4 h 256"/>
                <a:gd name="T42" fmla="*/ 122 w 200"/>
                <a:gd name="T43" fmla="*/ 4 h 256"/>
                <a:gd name="T44" fmla="*/ 115 w 200"/>
                <a:gd name="T45" fmla="*/ 8 h 256"/>
                <a:gd name="T46" fmla="*/ 96 w 200"/>
                <a:gd name="T47" fmla="*/ 19 h 256"/>
                <a:gd name="T48" fmla="*/ 82 w 200"/>
                <a:gd name="T49" fmla="*/ 22 h 256"/>
                <a:gd name="T50" fmla="*/ 78 w 200"/>
                <a:gd name="T51" fmla="*/ 26 h 256"/>
                <a:gd name="T52" fmla="*/ 67 w 200"/>
                <a:gd name="T53" fmla="*/ 26 h 256"/>
                <a:gd name="T54" fmla="*/ 59 w 200"/>
                <a:gd name="T55" fmla="*/ 41 h 256"/>
                <a:gd name="T56" fmla="*/ 52 w 200"/>
                <a:gd name="T57" fmla="*/ 48 h 256"/>
                <a:gd name="T58" fmla="*/ 41 w 200"/>
                <a:gd name="T59" fmla="*/ 60 h 256"/>
                <a:gd name="T60" fmla="*/ 37 w 200"/>
                <a:gd name="T61" fmla="*/ 71 h 256"/>
                <a:gd name="T62" fmla="*/ 33 w 200"/>
                <a:gd name="T63" fmla="*/ 63 h 256"/>
                <a:gd name="T64" fmla="*/ 30 w 200"/>
                <a:gd name="T65" fmla="*/ 67 h 256"/>
                <a:gd name="T66" fmla="*/ 19 w 200"/>
                <a:gd name="T67" fmla="*/ 82 h 256"/>
                <a:gd name="T68" fmla="*/ 26 w 200"/>
                <a:gd name="T69" fmla="*/ 93 h 256"/>
                <a:gd name="T70" fmla="*/ 26 w 200"/>
                <a:gd name="T71" fmla="*/ 100 h 256"/>
                <a:gd name="T72" fmla="*/ 26 w 200"/>
                <a:gd name="T73" fmla="*/ 108 h 256"/>
                <a:gd name="T74" fmla="*/ 26 w 200"/>
                <a:gd name="T75" fmla="*/ 126 h 256"/>
                <a:gd name="T76" fmla="*/ 33 w 200"/>
                <a:gd name="T77" fmla="*/ 134 h 256"/>
                <a:gd name="T78" fmla="*/ 22 w 200"/>
                <a:gd name="T79" fmla="*/ 149 h 256"/>
                <a:gd name="T80" fmla="*/ 4 w 200"/>
                <a:gd name="T81" fmla="*/ 167 h 256"/>
                <a:gd name="T82" fmla="*/ 22 w 200"/>
                <a:gd name="T83" fmla="*/ 178 h 256"/>
                <a:gd name="T84" fmla="*/ 37 w 200"/>
                <a:gd name="T85" fmla="*/ 189 h 256"/>
                <a:gd name="T86" fmla="*/ 48 w 200"/>
                <a:gd name="T87" fmla="*/ 186 h 256"/>
                <a:gd name="T88" fmla="*/ 59 w 200"/>
                <a:gd name="T89" fmla="*/ 193 h 256"/>
                <a:gd name="T90" fmla="*/ 74 w 200"/>
                <a:gd name="T91" fmla="*/ 197 h 256"/>
                <a:gd name="T92" fmla="*/ 82 w 200"/>
                <a:gd name="T93" fmla="*/ 208 h 256"/>
                <a:gd name="T94" fmla="*/ 96 w 200"/>
                <a:gd name="T95" fmla="*/ 223 h 256"/>
                <a:gd name="T96" fmla="*/ 104 w 200"/>
                <a:gd name="T97" fmla="*/ 230 h 256"/>
                <a:gd name="T98" fmla="*/ 122 w 200"/>
                <a:gd name="T99" fmla="*/ 226 h 256"/>
                <a:gd name="T100" fmla="*/ 141 w 200"/>
                <a:gd name="T101" fmla="*/ 226 h 256"/>
                <a:gd name="T102" fmla="*/ 137 w 200"/>
                <a:gd name="T103" fmla="*/ 249 h 256"/>
                <a:gd name="T104" fmla="*/ 148 w 200"/>
                <a:gd name="T105"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56">
                  <a:moveTo>
                    <a:pt x="148" y="256"/>
                  </a:moveTo>
                  <a:lnTo>
                    <a:pt x="152" y="249"/>
                  </a:lnTo>
                  <a:lnTo>
                    <a:pt x="159" y="215"/>
                  </a:lnTo>
                  <a:lnTo>
                    <a:pt x="159" y="215"/>
                  </a:lnTo>
                  <a:lnTo>
                    <a:pt x="163" y="208"/>
                  </a:lnTo>
                  <a:lnTo>
                    <a:pt x="156" y="204"/>
                  </a:lnTo>
                  <a:lnTo>
                    <a:pt x="152" y="201"/>
                  </a:lnTo>
                  <a:lnTo>
                    <a:pt x="148" y="197"/>
                  </a:lnTo>
                  <a:lnTo>
                    <a:pt x="148" y="186"/>
                  </a:lnTo>
                  <a:lnTo>
                    <a:pt x="159" y="186"/>
                  </a:lnTo>
                  <a:lnTo>
                    <a:pt x="163" y="186"/>
                  </a:lnTo>
                  <a:lnTo>
                    <a:pt x="163" y="182"/>
                  </a:lnTo>
                  <a:lnTo>
                    <a:pt x="163" y="182"/>
                  </a:lnTo>
                  <a:lnTo>
                    <a:pt x="163" y="182"/>
                  </a:lnTo>
                  <a:lnTo>
                    <a:pt x="159" y="175"/>
                  </a:lnTo>
                  <a:lnTo>
                    <a:pt x="156" y="175"/>
                  </a:lnTo>
                  <a:lnTo>
                    <a:pt x="152" y="171"/>
                  </a:lnTo>
                  <a:lnTo>
                    <a:pt x="156" y="167"/>
                  </a:lnTo>
                  <a:lnTo>
                    <a:pt x="174" y="167"/>
                  </a:lnTo>
                  <a:lnTo>
                    <a:pt x="174" y="163"/>
                  </a:lnTo>
                  <a:lnTo>
                    <a:pt x="178" y="163"/>
                  </a:lnTo>
                  <a:lnTo>
                    <a:pt x="182" y="167"/>
                  </a:lnTo>
                  <a:lnTo>
                    <a:pt x="182" y="167"/>
                  </a:lnTo>
                  <a:lnTo>
                    <a:pt x="185" y="163"/>
                  </a:lnTo>
                  <a:lnTo>
                    <a:pt x="189" y="160"/>
                  </a:lnTo>
                  <a:lnTo>
                    <a:pt x="189" y="163"/>
                  </a:lnTo>
                  <a:lnTo>
                    <a:pt x="193" y="167"/>
                  </a:lnTo>
                  <a:lnTo>
                    <a:pt x="193" y="171"/>
                  </a:lnTo>
                  <a:lnTo>
                    <a:pt x="193" y="175"/>
                  </a:lnTo>
                  <a:lnTo>
                    <a:pt x="200" y="175"/>
                  </a:lnTo>
                  <a:lnTo>
                    <a:pt x="196" y="171"/>
                  </a:lnTo>
                  <a:lnTo>
                    <a:pt x="196" y="163"/>
                  </a:lnTo>
                  <a:lnTo>
                    <a:pt x="193" y="160"/>
                  </a:lnTo>
                  <a:lnTo>
                    <a:pt x="193" y="156"/>
                  </a:lnTo>
                  <a:lnTo>
                    <a:pt x="193" y="156"/>
                  </a:lnTo>
                  <a:lnTo>
                    <a:pt x="189" y="152"/>
                  </a:lnTo>
                  <a:lnTo>
                    <a:pt x="189" y="152"/>
                  </a:lnTo>
                  <a:lnTo>
                    <a:pt x="189" y="152"/>
                  </a:lnTo>
                  <a:lnTo>
                    <a:pt x="189" y="152"/>
                  </a:lnTo>
                  <a:lnTo>
                    <a:pt x="185" y="152"/>
                  </a:lnTo>
                  <a:lnTo>
                    <a:pt x="185" y="149"/>
                  </a:lnTo>
                  <a:lnTo>
                    <a:pt x="189" y="141"/>
                  </a:lnTo>
                  <a:lnTo>
                    <a:pt x="185" y="134"/>
                  </a:lnTo>
                  <a:lnTo>
                    <a:pt x="185" y="130"/>
                  </a:lnTo>
                  <a:lnTo>
                    <a:pt x="185" y="126"/>
                  </a:lnTo>
                  <a:lnTo>
                    <a:pt x="185" y="123"/>
                  </a:lnTo>
                  <a:lnTo>
                    <a:pt x="185" y="119"/>
                  </a:lnTo>
                  <a:lnTo>
                    <a:pt x="185" y="119"/>
                  </a:lnTo>
                  <a:lnTo>
                    <a:pt x="185" y="111"/>
                  </a:lnTo>
                  <a:lnTo>
                    <a:pt x="185" y="111"/>
                  </a:lnTo>
                  <a:lnTo>
                    <a:pt x="189" y="108"/>
                  </a:lnTo>
                  <a:lnTo>
                    <a:pt x="193" y="108"/>
                  </a:lnTo>
                  <a:lnTo>
                    <a:pt x="193" y="104"/>
                  </a:lnTo>
                  <a:lnTo>
                    <a:pt x="193" y="104"/>
                  </a:lnTo>
                  <a:lnTo>
                    <a:pt x="193" y="97"/>
                  </a:lnTo>
                  <a:lnTo>
                    <a:pt x="189" y="97"/>
                  </a:lnTo>
                  <a:lnTo>
                    <a:pt x="185" y="97"/>
                  </a:lnTo>
                  <a:lnTo>
                    <a:pt x="185" y="97"/>
                  </a:lnTo>
                  <a:lnTo>
                    <a:pt x="182" y="97"/>
                  </a:lnTo>
                  <a:lnTo>
                    <a:pt x="178" y="97"/>
                  </a:lnTo>
                  <a:lnTo>
                    <a:pt x="174" y="97"/>
                  </a:lnTo>
                  <a:lnTo>
                    <a:pt x="174" y="97"/>
                  </a:lnTo>
                  <a:lnTo>
                    <a:pt x="170" y="97"/>
                  </a:lnTo>
                  <a:lnTo>
                    <a:pt x="167" y="97"/>
                  </a:lnTo>
                  <a:lnTo>
                    <a:pt x="167" y="97"/>
                  </a:lnTo>
                  <a:lnTo>
                    <a:pt x="163" y="97"/>
                  </a:lnTo>
                  <a:lnTo>
                    <a:pt x="148" y="86"/>
                  </a:lnTo>
                  <a:lnTo>
                    <a:pt x="148" y="86"/>
                  </a:lnTo>
                  <a:lnTo>
                    <a:pt x="141" y="82"/>
                  </a:lnTo>
                  <a:lnTo>
                    <a:pt x="137" y="86"/>
                  </a:lnTo>
                  <a:lnTo>
                    <a:pt x="137" y="86"/>
                  </a:lnTo>
                  <a:lnTo>
                    <a:pt x="133" y="82"/>
                  </a:lnTo>
                  <a:lnTo>
                    <a:pt x="126" y="82"/>
                  </a:lnTo>
                  <a:lnTo>
                    <a:pt x="126" y="86"/>
                  </a:lnTo>
                  <a:lnTo>
                    <a:pt x="122" y="82"/>
                  </a:lnTo>
                  <a:lnTo>
                    <a:pt x="119" y="82"/>
                  </a:lnTo>
                  <a:lnTo>
                    <a:pt x="115" y="82"/>
                  </a:lnTo>
                  <a:lnTo>
                    <a:pt x="111" y="78"/>
                  </a:lnTo>
                  <a:lnTo>
                    <a:pt x="111" y="74"/>
                  </a:lnTo>
                  <a:lnTo>
                    <a:pt x="111" y="74"/>
                  </a:lnTo>
                  <a:lnTo>
                    <a:pt x="111" y="71"/>
                  </a:lnTo>
                  <a:lnTo>
                    <a:pt x="111" y="71"/>
                  </a:lnTo>
                  <a:lnTo>
                    <a:pt x="111" y="67"/>
                  </a:lnTo>
                  <a:lnTo>
                    <a:pt x="108" y="63"/>
                  </a:lnTo>
                  <a:lnTo>
                    <a:pt x="104" y="52"/>
                  </a:lnTo>
                  <a:lnTo>
                    <a:pt x="100" y="52"/>
                  </a:lnTo>
                  <a:lnTo>
                    <a:pt x="96" y="52"/>
                  </a:lnTo>
                  <a:lnTo>
                    <a:pt x="96" y="48"/>
                  </a:lnTo>
                  <a:lnTo>
                    <a:pt x="100" y="45"/>
                  </a:lnTo>
                  <a:lnTo>
                    <a:pt x="100" y="41"/>
                  </a:lnTo>
                  <a:lnTo>
                    <a:pt x="100" y="37"/>
                  </a:lnTo>
                  <a:lnTo>
                    <a:pt x="100" y="34"/>
                  </a:lnTo>
                  <a:lnTo>
                    <a:pt x="108" y="30"/>
                  </a:lnTo>
                  <a:lnTo>
                    <a:pt x="108" y="26"/>
                  </a:lnTo>
                  <a:lnTo>
                    <a:pt x="111" y="22"/>
                  </a:lnTo>
                  <a:lnTo>
                    <a:pt x="115" y="22"/>
                  </a:lnTo>
                  <a:lnTo>
                    <a:pt x="115" y="19"/>
                  </a:lnTo>
                  <a:lnTo>
                    <a:pt x="122" y="15"/>
                  </a:lnTo>
                  <a:lnTo>
                    <a:pt x="130" y="11"/>
                  </a:lnTo>
                  <a:lnTo>
                    <a:pt x="130" y="11"/>
                  </a:lnTo>
                  <a:lnTo>
                    <a:pt x="130" y="11"/>
                  </a:lnTo>
                  <a:lnTo>
                    <a:pt x="133" y="11"/>
                  </a:lnTo>
                  <a:lnTo>
                    <a:pt x="133" y="8"/>
                  </a:lnTo>
                  <a:lnTo>
                    <a:pt x="133" y="8"/>
                  </a:lnTo>
                  <a:lnTo>
                    <a:pt x="133" y="4"/>
                  </a:lnTo>
                  <a:lnTo>
                    <a:pt x="126" y="0"/>
                  </a:lnTo>
                  <a:lnTo>
                    <a:pt x="126" y="0"/>
                  </a:lnTo>
                  <a:lnTo>
                    <a:pt x="122" y="4"/>
                  </a:lnTo>
                  <a:lnTo>
                    <a:pt x="122" y="4"/>
                  </a:lnTo>
                  <a:lnTo>
                    <a:pt x="122" y="4"/>
                  </a:lnTo>
                  <a:lnTo>
                    <a:pt x="119" y="4"/>
                  </a:lnTo>
                  <a:lnTo>
                    <a:pt x="119" y="4"/>
                  </a:lnTo>
                  <a:lnTo>
                    <a:pt x="115" y="4"/>
                  </a:lnTo>
                  <a:lnTo>
                    <a:pt x="115" y="8"/>
                  </a:lnTo>
                  <a:lnTo>
                    <a:pt x="115" y="8"/>
                  </a:lnTo>
                  <a:lnTo>
                    <a:pt x="115" y="11"/>
                  </a:lnTo>
                  <a:lnTo>
                    <a:pt x="108" y="11"/>
                  </a:lnTo>
                  <a:lnTo>
                    <a:pt x="104" y="15"/>
                  </a:lnTo>
                  <a:lnTo>
                    <a:pt x="100" y="19"/>
                  </a:lnTo>
                  <a:lnTo>
                    <a:pt x="96" y="19"/>
                  </a:lnTo>
                  <a:lnTo>
                    <a:pt x="89" y="19"/>
                  </a:lnTo>
                  <a:lnTo>
                    <a:pt x="85" y="19"/>
                  </a:lnTo>
                  <a:lnTo>
                    <a:pt x="82" y="19"/>
                  </a:lnTo>
                  <a:lnTo>
                    <a:pt x="82" y="22"/>
                  </a:lnTo>
                  <a:lnTo>
                    <a:pt x="82" y="22"/>
                  </a:lnTo>
                  <a:lnTo>
                    <a:pt x="82" y="26"/>
                  </a:lnTo>
                  <a:lnTo>
                    <a:pt x="82" y="30"/>
                  </a:lnTo>
                  <a:lnTo>
                    <a:pt x="78" y="26"/>
                  </a:lnTo>
                  <a:lnTo>
                    <a:pt x="78" y="26"/>
                  </a:lnTo>
                  <a:lnTo>
                    <a:pt x="78" y="26"/>
                  </a:lnTo>
                  <a:lnTo>
                    <a:pt x="82" y="22"/>
                  </a:lnTo>
                  <a:lnTo>
                    <a:pt x="78" y="22"/>
                  </a:lnTo>
                  <a:lnTo>
                    <a:pt x="74" y="22"/>
                  </a:lnTo>
                  <a:lnTo>
                    <a:pt x="71" y="22"/>
                  </a:lnTo>
                  <a:lnTo>
                    <a:pt x="67" y="26"/>
                  </a:lnTo>
                  <a:lnTo>
                    <a:pt x="63" y="26"/>
                  </a:lnTo>
                  <a:lnTo>
                    <a:pt x="63" y="30"/>
                  </a:lnTo>
                  <a:lnTo>
                    <a:pt x="56" y="37"/>
                  </a:lnTo>
                  <a:lnTo>
                    <a:pt x="56" y="41"/>
                  </a:lnTo>
                  <a:lnTo>
                    <a:pt x="59" y="41"/>
                  </a:lnTo>
                  <a:lnTo>
                    <a:pt x="59" y="41"/>
                  </a:lnTo>
                  <a:lnTo>
                    <a:pt x="59" y="45"/>
                  </a:lnTo>
                  <a:lnTo>
                    <a:pt x="59" y="45"/>
                  </a:lnTo>
                  <a:lnTo>
                    <a:pt x="56" y="48"/>
                  </a:lnTo>
                  <a:lnTo>
                    <a:pt x="52" y="48"/>
                  </a:lnTo>
                  <a:lnTo>
                    <a:pt x="52" y="48"/>
                  </a:lnTo>
                  <a:lnTo>
                    <a:pt x="45" y="52"/>
                  </a:lnTo>
                  <a:lnTo>
                    <a:pt x="45" y="52"/>
                  </a:lnTo>
                  <a:lnTo>
                    <a:pt x="41" y="56"/>
                  </a:lnTo>
                  <a:lnTo>
                    <a:pt x="41" y="60"/>
                  </a:lnTo>
                  <a:lnTo>
                    <a:pt x="37" y="60"/>
                  </a:lnTo>
                  <a:lnTo>
                    <a:pt x="37" y="60"/>
                  </a:lnTo>
                  <a:lnTo>
                    <a:pt x="41" y="63"/>
                  </a:lnTo>
                  <a:lnTo>
                    <a:pt x="41" y="67"/>
                  </a:lnTo>
                  <a:lnTo>
                    <a:pt x="37" y="71"/>
                  </a:lnTo>
                  <a:lnTo>
                    <a:pt x="37" y="71"/>
                  </a:lnTo>
                  <a:lnTo>
                    <a:pt x="33" y="67"/>
                  </a:lnTo>
                  <a:lnTo>
                    <a:pt x="33" y="67"/>
                  </a:lnTo>
                  <a:lnTo>
                    <a:pt x="37" y="67"/>
                  </a:lnTo>
                  <a:lnTo>
                    <a:pt x="33" y="63"/>
                  </a:lnTo>
                  <a:lnTo>
                    <a:pt x="33" y="63"/>
                  </a:lnTo>
                  <a:lnTo>
                    <a:pt x="30" y="60"/>
                  </a:lnTo>
                  <a:lnTo>
                    <a:pt x="26" y="60"/>
                  </a:lnTo>
                  <a:lnTo>
                    <a:pt x="30" y="63"/>
                  </a:lnTo>
                  <a:lnTo>
                    <a:pt x="30" y="67"/>
                  </a:lnTo>
                  <a:lnTo>
                    <a:pt x="26" y="71"/>
                  </a:lnTo>
                  <a:lnTo>
                    <a:pt x="26" y="74"/>
                  </a:lnTo>
                  <a:lnTo>
                    <a:pt x="22" y="74"/>
                  </a:lnTo>
                  <a:lnTo>
                    <a:pt x="22" y="74"/>
                  </a:lnTo>
                  <a:lnTo>
                    <a:pt x="19" y="82"/>
                  </a:lnTo>
                  <a:lnTo>
                    <a:pt x="22" y="82"/>
                  </a:lnTo>
                  <a:lnTo>
                    <a:pt x="22" y="86"/>
                  </a:lnTo>
                  <a:lnTo>
                    <a:pt x="22" y="89"/>
                  </a:lnTo>
                  <a:lnTo>
                    <a:pt x="26" y="93"/>
                  </a:lnTo>
                  <a:lnTo>
                    <a:pt x="26" y="93"/>
                  </a:lnTo>
                  <a:lnTo>
                    <a:pt x="30" y="89"/>
                  </a:lnTo>
                  <a:lnTo>
                    <a:pt x="30" y="93"/>
                  </a:lnTo>
                  <a:lnTo>
                    <a:pt x="30" y="97"/>
                  </a:lnTo>
                  <a:lnTo>
                    <a:pt x="26" y="97"/>
                  </a:lnTo>
                  <a:lnTo>
                    <a:pt x="26" y="100"/>
                  </a:lnTo>
                  <a:lnTo>
                    <a:pt x="30" y="100"/>
                  </a:lnTo>
                  <a:lnTo>
                    <a:pt x="30" y="104"/>
                  </a:lnTo>
                  <a:lnTo>
                    <a:pt x="26" y="108"/>
                  </a:lnTo>
                  <a:lnTo>
                    <a:pt x="26" y="108"/>
                  </a:lnTo>
                  <a:lnTo>
                    <a:pt x="26" y="108"/>
                  </a:lnTo>
                  <a:lnTo>
                    <a:pt x="30" y="111"/>
                  </a:lnTo>
                  <a:lnTo>
                    <a:pt x="30" y="115"/>
                  </a:lnTo>
                  <a:lnTo>
                    <a:pt x="30" y="123"/>
                  </a:lnTo>
                  <a:lnTo>
                    <a:pt x="26" y="126"/>
                  </a:lnTo>
                  <a:lnTo>
                    <a:pt x="26" y="126"/>
                  </a:lnTo>
                  <a:lnTo>
                    <a:pt x="26" y="130"/>
                  </a:lnTo>
                  <a:lnTo>
                    <a:pt x="30" y="130"/>
                  </a:lnTo>
                  <a:lnTo>
                    <a:pt x="30" y="130"/>
                  </a:lnTo>
                  <a:lnTo>
                    <a:pt x="33" y="134"/>
                  </a:lnTo>
                  <a:lnTo>
                    <a:pt x="33" y="134"/>
                  </a:lnTo>
                  <a:lnTo>
                    <a:pt x="33" y="134"/>
                  </a:lnTo>
                  <a:lnTo>
                    <a:pt x="33" y="137"/>
                  </a:lnTo>
                  <a:lnTo>
                    <a:pt x="30" y="141"/>
                  </a:lnTo>
                  <a:lnTo>
                    <a:pt x="26" y="145"/>
                  </a:lnTo>
                  <a:lnTo>
                    <a:pt x="22" y="149"/>
                  </a:lnTo>
                  <a:lnTo>
                    <a:pt x="19" y="152"/>
                  </a:lnTo>
                  <a:lnTo>
                    <a:pt x="11" y="152"/>
                  </a:lnTo>
                  <a:lnTo>
                    <a:pt x="8" y="156"/>
                  </a:lnTo>
                  <a:lnTo>
                    <a:pt x="4" y="163"/>
                  </a:lnTo>
                  <a:lnTo>
                    <a:pt x="4" y="167"/>
                  </a:lnTo>
                  <a:lnTo>
                    <a:pt x="0" y="171"/>
                  </a:lnTo>
                  <a:lnTo>
                    <a:pt x="8" y="171"/>
                  </a:lnTo>
                  <a:lnTo>
                    <a:pt x="11" y="175"/>
                  </a:lnTo>
                  <a:lnTo>
                    <a:pt x="19" y="178"/>
                  </a:lnTo>
                  <a:lnTo>
                    <a:pt x="22" y="178"/>
                  </a:lnTo>
                  <a:lnTo>
                    <a:pt x="26" y="182"/>
                  </a:lnTo>
                  <a:lnTo>
                    <a:pt x="26" y="186"/>
                  </a:lnTo>
                  <a:lnTo>
                    <a:pt x="26" y="189"/>
                  </a:lnTo>
                  <a:lnTo>
                    <a:pt x="30" y="189"/>
                  </a:lnTo>
                  <a:lnTo>
                    <a:pt x="37" y="189"/>
                  </a:lnTo>
                  <a:lnTo>
                    <a:pt x="37" y="193"/>
                  </a:lnTo>
                  <a:lnTo>
                    <a:pt x="45" y="193"/>
                  </a:lnTo>
                  <a:lnTo>
                    <a:pt x="45" y="193"/>
                  </a:lnTo>
                  <a:lnTo>
                    <a:pt x="45" y="189"/>
                  </a:lnTo>
                  <a:lnTo>
                    <a:pt x="48" y="186"/>
                  </a:lnTo>
                  <a:lnTo>
                    <a:pt x="48" y="186"/>
                  </a:lnTo>
                  <a:lnTo>
                    <a:pt x="56" y="189"/>
                  </a:lnTo>
                  <a:lnTo>
                    <a:pt x="56" y="189"/>
                  </a:lnTo>
                  <a:lnTo>
                    <a:pt x="56" y="193"/>
                  </a:lnTo>
                  <a:lnTo>
                    <a:pt x="59" y="193"/>
                  </a:lnTo>
                  <a:lnTo>
                    <a:pt x="59" y="193"/>
                  </a:lnTo>
                  <a:lnTo>
                    <a:pt x="59" y="193"/>
                  </a:lnTo>
                  <a:lnTo>
                    <a:pt x="63" y="193"/>
                  </a:lnTo>
                  <a:lnTo>
                    <a:pt x="71" y="197"/>
                  </a:lnTo>
                  <a:lnTo>
                    <a:pt x="74" y="197"/>
                  </a:lnTo>
                  <a:lnTo>
                    <a:pt x="74" y="197"/>
                  </a:lnTo>
                  <a:lnTo>
                    <a:pt x="78" y="201"/>
                  </a:lnTo>
                  <a:lnTo>
                    <a:pt x="78" y="204"/>
                  </a:lnTo>
                  <a:lnTo>
                    <a:pt x="82" y="208"/>
                  </a:lnTo>
                  <a:lnTo>
                    <a:pt x="82" y="208"/>
                  </a:lnTo>
                  <a:lnTo>
                    <a:pt x="89" y="212"/>
                  </a:lnTo>
                  <a:lnTo>
                    <a:pt x="93" y="215"/>
                  </a:lnTo>
                  <a:lnTo>
                    <a:pt x="93" y="219"/>
                  </a:lnTo>
                  <a:lnTo>
                    <a:pt x="96" y="219"/>
                  </a:lnTo>
                  <a:lnTo>
                    <a:pt x="96" y="223"/>
                  </a:lnTo>
                  <a:lnTo>
                    <a:pt x="100" y="226"/>
                  </a:lnTo>
                  <a:lnTo>
                    <a:pt x="96" y="226"/>
                  </a:lnTo>
                  <a:lnTo>
                    <a:pt x="100" y="230"/>
                  </a:lnTo>
                  <a:lnTo>
                    <a:pt x="100" y="230"/>
                  </a:lnTo>
                  <a:lnTo>
                    <a:pt x="104" y="230"/>
                  </a:lnTo>
                  <a:lnTo>
                    <a:pt x="108" y="230"/>
                  </a:lnTo>
                  <a:lnTo>
                    <a:pt x="111" y="230"/>
                  </a:lnTo>
                  <a:lnTo>
                    <a:pt x="115" y="230"/>
                  </a:lnTo>
                  <a:lnTo>
                    <a:pt x="119" y="226"/>
                  </a:lnTo>
                  <a:lnTo>
                    <a:pt x="122" y="226"/>
                  </a:lnTo>
                  <a:lnTo>
                    <a:pt x="126" y="230"/>
                  </a:lnTo>
                  <a:lnTo>
                    <a:pt x="133" y="226"/>
                  </a:lnTo>
                  <a:lnTo>
                    <a:pt x="137" y="226"/>
                  </a:lnTo>
                  <a:lnTo>
                    <a:pt x="137" y="226"/>
                  </a:lnTo>
                  <a:lnTo>
                    <a:pt x="141" y="226"/>
                  </a:lnTo>
                  <a:lnTo>
                    <a:pt x="145" y="230"/>
                  </a:lnTo>
                  <a:lnTo>
                    <a:pt x="145" y="230"/>
                  </a:lnTo>
                  <a:lnTo>
                    <a:pt x="148" y="230"/>
                  </a:lnTo>
                  <a:lnTo>
                    <a:pt x="148" y="234"/>
                  </a:lnTo>
                  <a:lnTo>
                    <a:pt x="137" y="249"/>
                  </a:lnTo>
                  <a:lnTo>
                    <a:pt x="137" y="252"/>
                  </a:lnTo>
                  <a:lnTo>
                    <a:pt x="141" y="252"/>
                  </a:lnTo>
                  <a:lnTo>
                    <a:pt x="145" y="249"/>
                  </a:lnTo>
                  <a:lnTo>
                    <a:pt x="148" y="252"/>
                  </a:lnTo>
                  <a:lnTo>
                    <a:pt x="148" y="25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9" name="Freeform 183">
              <a:extLst>
                <a:ext uri="{FF2B5EF4-FFF2-40B4-BE49-F238E27FC236}">
                  <a16:creationId xmlns:a16="http://schemas.microsoft.com/office/drawing/2014/main" id="{7F05D271-A74C-474C-88DE-5C2FFAD66714}"/>
                </a:ext>
              </a:extLst>
            </p:cNvPr>
            <p:cNvSpPr>
              <a:spLocks noEditPoints="1"/>
            </p:cNvSpPr>
            <p:nvPr/>
          </p:nvSpPr>
          <p:spPr bwMode="auto">
            <a:xfrm>
              <a:off x="2597240" y="3152809"/>
              <a:ext cx="123517" cy="123517"/>
            </a:xfrm>
            <a:custGeom>
              <a:avLst/>
              <a:gdLst>
                <a:gd name="T0" fmla="*/ 92 w 96"/>
                <a:gd name="T1" fmla="*/ 22 h 96"/>
                <a:gd name="T2" fmla="*/ 89 w 96"/>
                <a:gd name="T3" fmla="*/ 18 h 96"/>
                <a:gd name="T4" fmla="*/ 81 w 96"/>
                <a:gd name="T5" fmla="*/ 15 h 96"/>
                <a:gd name="T6" fmla="*/ 78 w 96"/>
                <a:gd name="T7" fmla="*/ 18 h 96"/>
                <a:gd name="T8" fmla="*/ 78 w 96"/>
                <a:gd name="T9" fmla="*/ 22 h 96"/>
                <a:gd name="T10" fmla="*/ 70 w 96"/>
                <a:gd name="T11" fmla="*/ 18 h 96"/>
                <a:gd name="T12" fmla="*/ 59 w 96"/>
                <a:gd name="T13" fmla="*/ 18 h 96"/>
                <a:gd name="T14" fmla="*/ 59 w 96"/>
                <a:gd name="T15" fmla="*/ 11 h 96"/>
                <a:gd name="T16" fmla="*/ 52 w 96"/>
                <a:gd name="T17" fmla="*/ 7 h 96"/>
                <a:gd name="T18" fmla="*/ 41 w 96"/>
                <a:gd name="T19" fmla="*/ 0 h 96"/>
                <a:gd name="T20" fmla="*/ 33 w 96"/>
                <a:gd name="T21" fmla="*/ 4 h 96"/>
                <a:gd name="T22" fmla="*/ 22 w 96"/>
                <a:gd name="T23" fmla="*/ 7 h 96"/>
                <a:gd name="T24" fmla="*/ 11 w 96"/>
                <a:gd name="T25" fmla="*/ 11 h 96"/>
                <a:gd name="T26" fmla="*/ 15 w 96"/>
                <a:gd name="T27" fmla="*/ 15 h 96"/>
                <a:gd name="T28" fmla="*/ 15 w 96"/>
                <a:gd name="T29" fmla="*/ 22 h 96"/>
                <a:gd name="T30" fmla="*/ 7 w 96"/>
                <a:gd name="T31" fmla="*/ 30 h 96"/>
                <a:gd name="T32" fmla="*/ 7 w 96"/>
                <a:gd name="T33" fmla="*/ 37 h 96"/>
                <a:gd name="T34" fmla="*/ 0 w 96"/>
                <a:gd name="T35" fmla="*/ 41 h 96"/>
                <a:gd name="T36" fmla="*/ 4 w 96"/>
                <a:gd name="T37" fmla="*/ 44 h 96"/>
                <a:gd name="T38" fmla="*/ 4 w 96"/>
                <a:gd name="T39" fmla="*/ 52 h 96"/>
                <a:gd name="T40" fmla="*/ 0 w 96"/>
                <a:gd name="T41" fmla="*/ 55 h 96"/>
                <a:gd name="T42" fmla="*/ 7 w 96"/>
                <a:gd name="T43" fmla="*/ 59 h 96"/>
                <a:gd name="T44" fmla="*/ 11 w 96"/>
                <a:gd name="T45" fmla="*/ 67 h 96"/>
                <a:gd name="T46" fmla="*/ 15 w 96"/>
                <a:gd name="T47" fmla="*/ 59 h 96"/>
                <a:gd name="T48" fmla="*/ 18 w 96"/>
                <a:gd name="T49" fmla="*/ 55 h 96"/>
                <a:gd name="T50" fmla="*/ 18 w 96"/>
                <a:gd name="T51" fmla="*/ 63 h 96"/>
                <a:gd name="T52" fmla="*/ 18 w 96"/>
                <a:gd name="T53" fmla="*/ 59 h 96"/>
                <a:gd name="T54" fmla="*/ 22 w 96"/>
                <a:gd name="T55" fmla="*/ 63 h 96"/>
                <a:gd name="T56" fmla="*/ 22 w 96"/>
                <a:gd name="T57" fmla="*/ 70 h 96"/>
                <a:gd name="T58" fmla="*/ 15 w 96"/>
                <a:gd name="T59" fmla="*/ 74 h 96"/>
                <a:gd name="T60" fmla="*/ 18 w 96"/>
                <a:gd name="T61" fmla="*/ 81 h 96"/>
                <a:gd name="T62" fmla="*/ 11 w 96"/>
                <a:gd name="T63" fmla="*/ 85 h 96"/>
                <a:gd name="T64" fmla="*/ 15 w 96"/>
                <a:gd name="T65" fmla="*/ 89 h 96"/>
                <a:gd name="T66" fmla="*/ 18 w 96"/>
                <a:gd name="T67" fmla="*/ 89 h 96"/>
                <a:gd name="T68" fmla="*/ 29 w 96"/>
                <a:gd name="T69" fmla="*/ 89 h 96"/>
                <a:gd name="T70" fmla="*/ 33 w 96"/>
                <a:gd name="T71" fmla="*/ 96 h 96"/>
                <a:gd name="T72" fmla="*/ 52 w 96"/>
                <a:gd name="T73" fmla="*/ 70 h 96"/>
                <a:gd name="T74" fmla="*/ 70 w 96"/>
                <a:gd name="T75" fmla="*/ 63 h 96"/>
                <a:gd name="T76" fmla="*/ 89 w 96"/>
                <a:gd name="T77" fmla="*/ 48 h 96"/>
                <a:gd name="T78" fmla="*/ 96 w 96"/>
                <a:gd name="T79" fmla="*/ 41 h 96"/>
                <a:gd name="T80" fmla="*/ 96 w 96"/>
                <a:gd name="T81" fmla="*/ 33 h 96"/>
                <a:gd name="T82" fmla="*/ 92 w 96"/>
                <a:gd name="T83" fmla="*/ 26 h 96"/>
                <a:gd name="T84" fmla="*/ 92 w 96"/>
                <a:gd name="T85" fmla="*/ 22 h 96"/>
                <a:gd name="T86" fmla="*/ 92 w 96"/>
                <a:gd name="T87" fmla="*/ 22 h 96"/>
                <a:gd name="T88" fmla="*/ 11 w 96"/>
                <a:gd name="T89" fmla="*/ 70 h 96"/>
                <a:gd name="T90" fmla="*/ 15 w 96"/>
                <a:gd name="T91" fmla="*/ 63 h 96"/>
                <a:gd name="T92" fmla="*/ 15 w 96"/>
                <a:gd name="T93" fmla="*/ 67 h 96"/>
                <a:gd name="T94" fmla="*/ 15 w 96"/>
                <a:gd name="T95" fmla="*/ 70 h 96"/>
                <a:gd name="T96" fmla="*/ 11 w 96"/>
                <a:gd name="T97" fmla="*/ 7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96">
                  <a:moveTo>
                    <a:pt x="92" y="22"/>
                  </a:moveTo>
                  <a:lnTo>
                    <a:pt x="92" y="22"/>
                  </a:lnTo>
                  <a:lnTo>
                    <a:pt x="89" y="22"/>
                  </a:lnTo>
                  <a:lnTo>
                    <a:pt x="89" y="18"/>
                  </a:lnTo>
                  <a:lnTo>
                    <a:pt x="89" y="18"/>
                  </a:lnTo>
                  <a:lnTo>
                    <a:pt x="81" y="15"/>
                  </a:lnTo>
                  <a:lnTo>
                    <a:pt x="81" y="15"/>
                  </a:lnTo>
                  <a:lnTo>
                    <a:pt x="78" y="18"/>
                  </a:lnTo>
                  <a:lnTo>
                    <a:pt x="78" y="22"/>
                  </a:lnTo>
                  <a:lnTo>
                    <a:pt x="78" y="22"/>
                  </a:lnTo>
                  <a:lnTo>
                    <a:pt x="70" y="22"/>
                  </a:lnTo>
                  <a:lnTo>
                    <a:pt x="70" y="18"/>
                  </a:lnTo>
                  <a:lnTo>
                    <a:pt x="63" y="18"/>
                  </a:lnTo>
                  <a:lnTo>
                    <a:pt x="59" y="18"/>
                  </a:lnTo>
                  <a:lnTo>
                    <a:pt x="59" y="15"/>
                  </a:lnTo>
                  <a:lnTo>
                    <a:pt x="59" y="11"/>
                  </a:lnTo>
                  <a:lnTo>
                    <a:pt x="55" y="7"/>
                  </a:lnTo>
                  <a:lnTo>
                    <a:pt x="52" y="7"/>
                  </a:lnTo>
                  <a:lnTo>
                    <a:pt x="44" y="4"/>
                  </a:lnTo>
                  <a:lnTo>
                    <a:pt x="41" y="0"/>
                  </a:lnTo>
                  <a:lnTo>
                    <a:pt x="33" y="0"/>
                  </a:lnTo>
                  <a:lnTo>
                    <a:pt x="33" y="4"/>
                  </a:lnTo>
                  <a:lnTo>
                    <a:pt x="29" y="4"/>
                  </a:lnTo>
                  <a:lnTo>
                    <a:pt x="22" y="7"/>
                  </a:lnTo>
                  <a:lnTo>
                    <a:pt x="18" y="7"/>
                  </a:lnTo>
                  <a:lnTo>
                    <a:pt x="11" y="11"/>
                  </a:lnTo>
                  <a:lnTo>
                    <a:pt x="15" y="15"/>
                  </a:lnTo>
                  <a:lnTo>
                    <a:pt x="15" y="15"/>
                  </a:lnTo>
                  <a:lnTo>
                    <a:pt x="15" y="18"/>
                  </a:lnTo>
                  <a:lnTo>
                    <a:pt x="15" y="22"/>
                  </a:lnTo>
                  <a:lnTo>
                    <a:pt x="11" y="30"/>
                  </a:lnTo>
                  <a:lnTo>
                    <a:pt x="7" y="30"/>
                  </a:lnTo>
                  <a:lnTo>
                    <a:pt x="11" y="33"/>
                  </a:lnTo>
                  <a:lnTo>
                    <a:pt x="7" y="37"/>
                  </a:lnTo>
                  <a:lnTo>
                    <a:pt x="4" y="37"/>
                  </a:lnTo>
                  <a:lnTo>
                    <a:pt x="0" y="41"/>
                  </a:lnTo>
                  <a:lnTo>
                    <a:pt x="4" y="44"/>
                  </a:lnTo>
                  <a:lnTo>
                    <a:pt x="4" y="44"/>
                  </a:lnTo>
                  <a:lnTo>
                    <a:pt x="4" y="48"/>
                  </a:lnTo>
                  <a:lnTo>
                    <a:pt x="4" y="52"/>
                  </a:lnTo>
                  <a:lnTo>
                    <a:pt x="0" y="55"/>
                  </a:lnTo>
                  <a:lnTo>
                    <a:pt x="0" y="55"/>
                  </a:lnTo>
                  <a:lnTo>
                    <a:pt x="4" y="59"/>
                  </a:lnTo>
                  <a:lnTo>
                    <a:pt x="7" y="59"/>
                  </a:lnTo>
                  <a:lnTo>
                    <a:pt x="7" y="63"/>
                  </a:lnTo>
                  <a:lnTo>
                    <a:pt x="11" y="67"/>
                  </a:lnTo>
                  <a:lnTo>
                    <a:pt x="11" y="63"/>
                  </a:lnTo>
                  <a:lnTo>
                    <a:pt x="15" y="59"/>
                  </a:lnTo>
                  <a:lnTo>
                    <a:pt x="15" y="59"/>
                  </a:lnTo>
                  <a:lnTo>
                    <a:pt x="18" y="55"/>
                  </a:lnTo>
                  <a:lnTo>
                    <a:pt x="18" y="59"/>
                  </a:lnTo>
                  <a:lnTo>
                    <a:pt x="18" y="63"/>
                  </a:lnTo>
                  <a:lnTo>
                    <a:pt x="18" y="59"/>
                  </a:lnTo>
                  <a:lnTo>
                    <a:pt x="18" y="59"/>
                  </a:lnTo>
                  <a:lnTo>
                    <a:pt x="18" y="59"/>
                  </a:lnTo>
                  <a:lnTo>
                    <a:pt x="22" y="63"/>
                  </a:lnTo>
                  <a:lnTo>
                    <a:pt x="18" y="67"/>
                  </a:lnTo>
                  <a:lnTo>
                    <a:pt x="22" y="70"/>
                  </a:lnTo>
                  <a:lnTo>
                    <a:pt x="18" y="74"/>
                  </a:lnTo>
                  <a:lnTo>
                    <a:pt x="15" y="74"/>
                  </a:lnTo>
                  <a:lnTo>
                    <a:pt x="15" y="78"/>
                  </a:lnTo>
                  <a:lnTo>
                    <a:pt x="18" y="81"/>
                  </a:lnTo>
                  <a:lnTo>
                    <a:pt x="15" y="81"/>
                  </a:lnTo>
                  <a:lnTo>
                    <a:pt x="11" y="85"/>
                  </a:lnTo>
                  <a:lnTo>
                    <a:pt x="11" y="89"/>
                  </a:lnTo>
                  <a:lnTo>
                    <a:pt x="15" y="89"/>
                  </a:lnTo>
                  <a:lnTo>
                    <a:pt x="18" y="85"/>
                  </a:lnTo>
                  <a:lnTo>
                    <a:pt x="18" y="89"/>
                  </a:lnTo>
                  <a:lnTo>
                    <a:pt x="26" y="89"/>
                  </a:lnTo>
                  <a:lnTo>
                    <a:pt x="29" y="89"/>
                  </a:lnTo>
                  <a:lnTo>
                    <a:pt x="33" y="96"/>
                  </a:lnTo>
                  <a:lnTo>
                    <a:pt x="33" y="96"/>
                  </a:lnTo>
                  <a:lnTo>
                    <a:pt x="37" y="93"/>
                  </a:lnTo>
                  <a:lnTo>
                    <a:pt x="52" y="70"/>
                  </a:lnTo>
                  <a:lnTo>
                    <a:pt x="52" y="67"/>
                  </a:lnTo>
                  <a:lnTo>
                    <a:pt x="70" y="63"/>
                  </a:lnTo>
                  <a:lnTo>
                    <a:pt x="78" y="59"/>
                  </a:lnTo>
                  <a:lnTo>
                    <a:pt x="89" y="48"/>
                  </a:lnTo>
                  <a:lnTo>
                    <a:pt x="92" y="41"/>
                  </a:lnTo>
                  <a:lnTo>
                    <a:pt x="96" y="41"/>
                  </a:lnTo>
                  <a:lnTo>
                    <a:pt x="96" y="37"/>
                  </a:lnTo>
                  <a:lnTo>
                    <a:pt x="96" y="33"/>
                  </a:lnTo>
                  <a:lnTo>
                    <a:pt x="96" y="30"/>
                  </a:lnTo>
                  <a:lnTo>
                    <a:pt x="92" y="26"/>
                  </a:lnTo>
                  <a:lnTo>
                    <a:pt x="92" y="22"/>
                  </a:lnTo>
                  <a:lnTo>
                    <a:pt x="92" y="22"/>
                  </a:lnTo>
                  <a:lnTo>
                    <a:pt x="92" y="22"/>
                  </a:lnTo>
                  <a:lnTo>
                    <a:pt x="92" y="22"/>
                  </a:lnTo>
                  <a:close/>
                  <a:moveTo>
                    <a:pt x="11" y="70"/>
                  </a:moveTo>
                  <a:lnTo>
                    <a:pt x="11" y="70"/>
                  </a:lnTo>
                  <a:lnTo>
                    <a:pt x="15" y="67"/>
                  </a:lnTo>
                  <a:lnTo>
                    <a:pt x="15" y="63"/>
                  </a:lnTo>
                  <a:lnTo>
                    <a:pt x="15" y="63"/>
                  </a:lnTo>
                  <a:lnTo>
                    <a:pt x="15" y="67"/>
                  </a:lnTo>
                  <a:lnTo>
                    <a:pt x="15" y="67"/>
                  </a:lnTo>
                  <a:lnTo>
                    <a:pt x="15" y="70"/>
                  </a:lnTo>
                  <a:lnTo>
                    <a:pt x="11" y="70"/>
                  </a:lnTo>
                  <a:lnTo>
                    <a:pt x="11" y="7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0" name="Freeform 184">
              <a:extLst>
                <a:ext uri="{FF2B5EF4-FFF2-40B4-BE49-F238E27FC236}">
                  <a16:creationId xmlns:a16="http://schemas.microsoft.com/office/drawing/2014/main" id="{CDE0DF72-5D40-464C-AEEB-D3FA69BA4A61}"/>
                </a:ext>
              </a:extLst>
            </p:cNvPr>
            <p:cNvSpPr>
              <a:spLocks/>
            </p:cNvSpPr>
            <p:nvPr/>
          </p:nvSpPr>
          <p:spPr bwMode="auto">
            <a:xfrm>
              <a:off x="2592095" y="3181115"/>
              <a:ext cx="271480" cy="362830"/>
            </a:xfrm>
            <a:custGeom>
              <a:avLst/>
              <a:gdLst>
                <a:gd name="T0" fmla="*/ 193 w 211"/>
                <a:gd name="T1" fmla="*/ 167 h 282"/>
                <a:gd name="T2" fmla="*/ 182 w 211"/>
                <a:gd name="T3" fmla="*/ 167 h 282"/>
                <a:gd name="T4" fmla="*/ 182 w 211"/>
                <a:gd name="T5" fmla="*/ 148 h 282"/>
                <a:gd name="T6" fmla="*/ 167 w 211"/>
                <a:gd name="T7" fmla="*/ 152 h 282"/>
                <a:gd name="T8" fmla="*/ 148 w 211"/>
                <a:gd name="T9" fmla="*/ 141 h 282"/>
                <a:gd name="T10" fmla="*/ 126 w 211"/>
                <a:gd name="T11" fmla="*/ 126 h 282"/>
                <a:gd name="T12" fmla="*/ 122 w 211"/>
                <a:gd name="T13" fmla="*/ 115 h 282"/>
                <a:gd name="T14" fmla="*/ 126 w 211"/>
                <a:gd name="T15" fmla="*/ 104 h 282"/>
                <a:gd name="T16" fmla="*/ 133 w 211"/>
                <a:gd name="T17" fmla="*/ 97 h 282"/>
                <a:gd name="T18" fmla="*/ 137 w 211"/>
                <a:gd name="T19" fmla="*/ 82 h 282"/>
                <a:gd name="T20" fmla="*/ 148 w 211"/>
                <a:gd name="T21" fmla="*/ 71 h 282"/>
                <a:gd name="T22" fmla="*/ 170 w 211"/>
                <a:gd name="T23" fmla="*/ 63 h 282"/>
                <a:gd name="T24" fmla="*/ 178 w 211"/>
                <a:gd name="T25" fmla="*/ 63 h 282"/>
                <a:gd name="T26" fmla="*/ 185 w 211"/>
                <a:gd name="T27" fmla="*/ 63 h 282"/>
                <a:gd name="T28" fmla="*/ 174 w 211"/>
                <a:gd name="T29" fmla="*/ 59 h 282"/>
                <a:gd name="T30" fmla="*/ 182 w 211"/>
                <a:gd name="T31" fmla="*/ 37 h 282"/>
                <a:gd name="T32" fmla="*/ 174 w 211"/>
                <a:gd name="T33" fmla="*/ 33 h 282"/>
                <a:gd name="T34" fmla="*/ 156 w 211"/>
                <a:gd name="T35" fmla="*/ 33 h 282"/>
                <a:gd name="T36" fmla="*/ 141 w 211"/>
                <a:gd name="T37" fmla="*/ 37 h 282"/>
                <a:gd name="T38" fmla="*/ 137 w 211"/>
                <a:gd name="T39" fmla="*/ 33 h 282"/>
                <a:gd name="T40" fmla="*/ 130 w 211"/>
                <a:gd name="T41" fmla="*/ 22 h 282"/>
                <a:gd name="T42" fmla="*/ 115 w 211"/>
                <a:gd name="T43" fmla="*/ 11 h 282"/>
                <a:gd name="T44" fmla="*/ 108 w 211"/>
                <a:gd name="T45" fmla="*/ 4 h 282"/>
                <a:gd name="T46" fmla="*/ 96 w 211"/>
                <a:gd name="T47" fmla="*/ 0 h 282"/>
                <a:gd name="T48" fmla="*/ 100 w 211"/>
                <a:gd name="T49" fmla="*/ 15 h 282"/>
                <a:gd name="T50" fmla="*/ 82 w 211"/>
                <a:gd name="T51" fmla="*/ 37 h 282"/>
                <a:gd name="T52" fmla="*/ 41 w 211"/>
                <a:gd name="T53" fmla="*/ 71 h 282"/>
                <a:gd name="T54" fmla="*/ 30 w 211"/>
                <a:gd name="T55" fmla="*/ 67 h 282"/>
                <a:gd name="T56" fmla="*/ 15 w 211"/>
                <a:gd name="T57" fmla="*/ 67 h 282"/>
                <a:gd name="T58" fmla="*/ 19 w 211"/>
                <a:gd name="T59" fmla="*/ 56 h 282"/>
                <a:gd name="T60" fmla="*/ 8 w 211"/>
                <a:gd name="T61" fmla="*/ 59 h 282"/>
                <a:gd name="T62" fmla="*/ 0 w 211"/>
                <a:gd name="T63" fmla="*/ 71 h 282"/>
                <a:gd name="T64" fmla="*/ 0 w 211"/>
                <a:gd name="T65" fmla="*/ 78 h 282"/>
                <a:gd name="T66" fmla="*/ 4 w 211"/>
                <a:gd name="T67" fmla="*/ 89 h 282"/>
                <a:gd name="T68" fmla="*/ 4 w 211"/>
                <a:gd name="T69" fmla="*/ 97 h 282"/>
                <a:gd name="T70" fmla="*/ 26 w 211"/>
                <a:gd name="T71" fmla="*/ 104 h 282"/>
                <a:gd name="T72" fmla="*/ 33 w 211"/>
                <a:gd name="T73" fmla="*/ 119 h 282"/>
                <a:gd name="T74" fmla="*/ 45 w 211"/>
                <a:gd name="T75" fmla="*/ 134 h 282"/>
                <a:gd name="T76" fmla="*/ 52 w 211"/>
                <a:gd name="T77" fmla="*/ 148 h 282"/>
                <a:gd name="T78" fmla="*/ 59 w 211"/>
                <a:gd name="T79" fmla="*/ 163 h 282"/>
                <a:gd name="T80" fmla="*/ 63 w 211"/>
                <a:gd name="T81" fmla="*/ 171 h 282"/>
                <a:gd name="T82" fmla="*/ 74 w 211"/>
                <a:gd name="T83" fmla="*/ 186 h 282"/>
                <a:gd name="T84" fmla="*/ 85 w 211"/>
                <a:gd name="T85" fmla="*/ 200 h 282"/>
                <a:gd name="T86" fmla="*/ 85 w 211"/>
                <a:gd name="T87" fmla="*/ 212 h 282"/>
                <a:gd name="T88" fmla="*/ 89 w 211"/>
                <a:gd name="T89" fmla="*/ 215 h 282"/>
                <a:gd name="T90" fmla="*/ 96 w 211"/>
                <a:gd name="T91" fmla="*/ 223 h 282"/>
                <a:gd name="T92" fmla="*/ 108 w 211"/>
                <a:gd name="T93" fmla="*/ 230 h 282"/>
                <a:gd name="T94" fmla="*/ 119 w 211"/>
                <a:gd name="T95" fmla="*/ 237 h 282"/>
                <a:gd name="T96" fmla="*/ 126 w 211"/>
                <a:gd name="T97" fmla="*/ 241 h 282"/>
                <a:gd name="T98" fmla="*/ 133 w 211"/>
                <a:gd name="T99" fmla="*/ 249 h 282"/>
                <a:gd name="T100" fmla="*/ 148 w 211"/>
                <a:gd name="T101" fmla="*/ 256 h 282"/>
                <a:gd name="T102" fmla="*/ 159 w 211"/>
                <a:gd name="T103" fmla="*/ 260 h 282"/>
                <a:gd name="T104" fmla="*/ 170 w 211"/>
                <a:gd name="T105" fmla="*/ 267 h 282"/>
                <a:gd name="T106" fmla="*/ 178 w 211"/>
                <a:gd name="T107" fmla="*/ 275 h 282"/>
                <a:gd name="T108" fmla="*/ 189 w 211"/>
                <a:gd name="T109" fmla="*/ 282 h 282"/>
                <a:gd name="T110" fmla="*/ 200 w 211"/>
                <a:gd name="T111" fmla="*/ 278 h 282"/>
                <a:gd name="T112" fmla="*/ 204 w 211"/>
                <a:gd name="T113" fmla="*/ 267 h 282"/>
                <a:gd name="T114" fmla="*/ 200 w 211"/>
                <a:gd name="T115" fmla="*/ 263 h 282"/>
                <a:gd name="T116" fmla="*/ 211 w 211"/>
                <a:gd name="T117" fmla="*/ 249 h 282"/>
                <a:gd name="T118" fmla="*/ 207 w 211"/>
                <a:gd name="T119" fmla="*/ 230 h 282"/>
                <a:gd name="T120" fmla="*/ 207 w 211"/>
                <a:gd name="T121" fmla="*/ 212 h 282"/>
                <a:gd name="T122" fmla="*/ 211 w 211"/>
                <a:gd name="T123" fmla="*/ 18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282">
                  <a:moveTo>
                    <a:pt x="196" y="167"/>
                  </a:moveTo>
                  <a:lnTo>
                    <a:pt x="196" y="167"/>
                  </a:lnTo>
                  <a:lnTo>
                    <a:pt x="193" y="167"/>
                  </a:lnTo>
                  <a:lnTo>
                    <a:pt x="193" y="167"/>
                  </a:lnTo>
                  <a:lnTo>
                    <a:pt x="189" y="167"/>
                  </a:lnTo>
                  <a:lnTo>
                    <a:pt x="185" y="167"/>
                  </a:lnTo>
                  <a:lnTo>
                    <a:pt x="182" y="167"/>
                  </a:lnTo>
                  <a:lnTo>
                    <a:pt x="182" y="167"/>
                  </a:lnTo>
                  <a:lnTo>
                    <a:pt x="182" y="163"/>
                  </a:lnTo>
                  <a:lnTo>
                    <a:pt x="178" y="152"/>
                  </a:lnTo>
                  <a:lnTo>
                    <a:pt x="178" y="148"/>
                  </a:lnTo>
                  <a:lnTo>
                    <a:pt x="182" y="148"/>
                  </a:lnTo>
                  <a:lnTo>
                    <a:pt x="182" y="145"/>
                  </a:lnTo>
                  <a:lnTo>
                    <a:pt x="178" y="141"/>
                  </a:lnTo>
                  <a:lnTo>
                    <a:pt x="174" y="145"/>
                  </a:lnTo>
                  <a:lnTo>
                    <a:pt x="167" y="152"/>
                  </a:lnTo>
                  <a:lnTo>
                    <a:pt x="159" y="152"/>
                  </a:lnTo>
                  <a:lnTo>
                    <a:pt x="152" y="152"/>
                  </a:lnTo>
                  <a:lnTo>
                    <a:pt x="152" y="145"/>
                  </a:lnTo>
                  <a:lnTo>
                    <a:pt x="148" y="141"/>
                  </a:lnTo>
                  <a:lnTo>
                    <a:pt x="141" y="141"/>
                  </a:lnTo>
                  <a:lnTo>
                    <a:pt x="130" y="141"/>
                  </a:lnTo>
                  <a:lnTo>
                    <a:pt x="137" y="137"/>
                  </a:lnTo>
                  <a:lnTo>
                    <a:pt x="126" y="126"/>
                  </a:lnTo>
                  <a:lnTo>
                    <a:pt x="122" y="123"/>
                  </a:lnTo>
                  <a:lnTo>
                    <a:pt x="122" y="119"/>
                  </a:lnTo>
                  <a:lnTo>
                    <a:pt x="122" y="115"/>
                  </a:lnTo>
                  <a:lnTo>
                    <a:pt x="122" y="115"/>
                  </a:lnTo>
                  <a:lnTo>
                    <a:pt x="126" y="111"/>
                  </a:lnTo>
                  <a:lnTo>
                    <a:pt x="122" y="108"/>
                  </a:lnTo>
                  <a:lnTo>
                    <a:pt x="126" y="108"/>
                  </a:lnTo>
                  <a:lnTo>
                    <a:pt x="126" y="104"/>
                  </a:lnTo>
                  <a:lnTo>
                    <a:pt x="130" y="100"/>
                  </a:lnTo>
                  <a:lnTo>
                    <a:pt x="133" y="100"/>
                  </a:lnTo>
                  <a:lnTo>
                    <a:pt x="133" y="100"/>
                  </a:lnTo>
                  <a:lnTo>
                    <a:pt x="133" y="97"/>
                  </a:lnTo>
                  <a:lnTo>
                    <a:pt x="133" y="93"/>
                  </a:lnTo>
                  <a:lnTo>
                    <a:pt x="137" y="85"/>
                  </a:lnTo>
                  <a:lnTo>
                    <a:pt x="137" y="85"/>
                  </a:lnTo>
                  <a:lnTo>
                    <a:pt x="137" y="82"/>
                  </a:lnTo>
                  <a:lnTo>
                    <a:pt x="137" y="78"/>
                  </a:lnTo>
                  <a:lnTo>
                    <a:pt x="141" y="78"/>
                  </a:lnTo>
                  <a:lnTo>
                    <a:pt x="145" y="74"/>
                  </a:lnTo>
                  <a:lnTo>
                    <a:pt x="148" y="71"/>
                  </a:lnTo>
                  <a:lnTo>
                    <a:pt x="148" y="71"/>
                  </a:lnTo>
                  <a:lnTo>
                    <a:pt x="152" y="71"/>
                  </a:lnTo>
                  <a:lnTo>
                    <a:pt x="159" y="67"/>
                  </a:lnTo>
                  <a:lnTo>
                    <a:pt x="170" y="63"/>
                  </a:lnTo>
                  <a:lnTo>
                    <a:pt x="170" y="63"/>
                  </a:lnTo>
                  <a:lnTo>
                    <a:pt x="174" y="63"/>
                  </a:lnTo>
                  <a:lnTo>
                    <a:pt x="178" y="63"/>
                  </a:lnTo>
                  <a:lnTo>
                    <a:pt x="178" y="63"/>
                  </a:lnTo>
                  <a:lnTo>
                    <a:pt x="182" y="63"/>
                  </a:lnTo>
                  <a:lnTo>
                    <a:pt x="182" y="67"/>
                  </a:lnTo>
                  <a:lnTo>
                    <a:pt x="185" y="67"/>
                  </a:lnTo>
                  <a:lnTo>
                    <a:pt x="185" y="63"/>
                  </a:lnTo>
                  <a:lnTo>
                    <a:pt x="185" y="59"/>
                  </a:lnTo>
                  <a:lnTo>
                    <a:pt x="182" y="56"/>
                  </a:lnTo>
                  <a:lnTo>
                    <a:pt x="178" y="59"/>
                  </a:lnTo>
                  <a:lnTo>
                    <a:pt x="174" y="59"/>
                  </a:lnTo>
                  <a:lnTo>
                    <a:pt x="174" y="56"/>
                  </a:lnTo>
                  <a:lnTo>
                    <a:pt x="185" y="41"/>
                  </a:lnTo>
                  <a:lnTo>
                    <a:pt x="185" y="37"/>
                  </a:lnTo>
                  <a:lnTo>
                    <a:pt x="182" y="37"/>
                  </a:lnTo>
                  <a:lnTo>
                    <a:pt x="182" y="37"/>
                  </a:lnTo>
                  <a:lnTo>
                    <a:pt x="178" y="33"/>
                  </a:lnTo>
                  <a:lnTo>
                    <a:pt x="174" y="33"/>
                  </a:lnTo>
                  <a:lnTo>
                    <a:pt x="174" y="33"/>
                  </a:lnTo>
                  <a:lnTo>
                    <a:pt x="170" y="33"/>
                  </a:lnTo>
                  <a:lnTo>
                    <a:pt x="163" y="37"/>
                  </a:lnTo>
                  <a:lnTo>
                    <a:pt x="159" y="33"/>
                  </a:lnTo>
                  <a:lnTo>
                    <a:pt x="156" y="33"/>
                  </a:lnTo>
                  <a:lnTo>
                    <a:pt x="152" y="37"/>
                  </a:lnTo>
                  <a:lnTo>
                    <a:pt x="148" y="37"/>
                  </a:lnTo>
                  <a:lnTo>
                    <a:pt x="145" y="37"/>
                  </a:lnTo>
                  <a:lnTo>
                    <a:pt x="141" y="37"/>
                  </a:lnTo>
                  <a:lnTo>
                    <a:pt x="137" y="37"/>
                  </a:lnTo>
                  <a:lnTo>
                    <a:pt x="137" y="37"/>
                  </a:lnTo>
                  <a:lnTo>
                    <a:pt x="133" y="33"/>
                  </a:lnTo>
                  <a:lnTo>
                    <a:pt x="137" y="33"/>
                  </a:lnTo>
                  <a:lnTo>
                    <a:pt x="133" y="30"/>
                  </a:lnTo>
                  <a:lnTo>
                    <a:pt x="133" y="26"/>
                  </a:lnTo>
                  <a:lnTo>
                    <a:pt x="130" y="26"/>
                  </a:lnTo>
                  <a:lnTo>
                    <a:pt x="130" y="22"/>
                  </a:lnTo>
                  <a:lnTo>
                    <a:pt x="126" y="19"/>
                  </a:lnTo>
                  <a:lnTo>
                    <a:pt x="119" y="15"/>
                  </a:lnTo>
                  <a:lnTo>
                    <a:pt x="119" y="15"/>
                  </a:lnTo>
                  <a:lnTo>
                    <a:pt x="115" y="11"/>
                  </a:lnTo>
                  <a:lnTo>
                    <a:pt x="115" y="8"/>
                  </a:lnTo>
                  <a:lnTo>
                    <a:pt x="111" y="4"/>
                  </a:lnTo>
                  <a:lnTo>
                    <a:pt x="111" y="4"/>
                  </a:lnTo>
                  <a:lnTo>
                    <a:pt x="108" y="4"/>
                  </a:lnTo>
                  <a:lnTo>
                    <a:pt x="100" y="0"/>
                  </a:lnTo>
                  <a:lnTo>
                    <a:pt x="96" y="0"/>
                  </a:lnTo>
                  <a:lnTo>
                    <a:pt x="96" y="0"/>
                  </a:lnTo>
                  <a:lnTo>
                    <a:pt x="96" y="0"/>
                  </a:lnTo>
                  <a:lnTo>
                    <a:pt x="96" y="4"/>
                  </a:lnTo>
                  <a:lnTo>
                    <a:pt x="100" y="8"/>
                  </a:lnTo>
                  <a:lnTo>
                    <a:pt x="100" y="11"/>
                  </a:lnTo>
                  <a:lnTo>
                    <a:pt x="100" y="15"/>
                  </a:lnTo>
                  <a:lnTo>
                    <a:pt x="100" y="19"/>
                  </a:lnTo>
                  <a:lnTo>
                    <a:pt x="96" y="19"/>
                  </a:lnTo>
                  <a:lnTo>
                    <a:pt x="93" y="26"/>
                  </a:lnTo>
                  <a:lnTo>
                    <a:pt x="82" y="37"/>
                  </a:lnTo>
                  <a:lnTo>
                    <a:pt x="74" y="41"/>
                  </a:lnTo>
                  <a:lnTo>
                    <a:pt x="56" y="45"/>
                  </a:lnTo>
                  <a:lnTo>
                    <a:pt x="56" y="48"/>
                  </a:lnTo>
                  <a:lnTo>
                    <a:pt x="41" y="71"/>
                  </a:lnTo>
                  <a:lnTo>
                    <a:pt x="37" y="74"/>
                  </a:lnTo>
                  <a:lnTo>
                    <a:pt x="37" y="74"/>
                  </a:lnTo>
                  <a:lnTo>
                    <a:pt x="33" y="67"/>
                  </a:lnTo>
                  <a:lnTo>
                    <a:pt x="30" y="67"/>
                  </a:lnTo>
                  <a:lnTo>
                    <a:pt x="22" y="67"/>
                  </a:lnTo>
                  <a:lnTo>
                    <a:pt x="22" y="63"/>
                  </a:lnTo>
                  <a:lnTo>
                    <a:pt x="19" y="67"/>
                  </a:lnTo>
                  <a:lnTo>
                    <a:pt x="15" y="67"/>
                  </a:lnTo>
                  <a:lnTo>
                    <a:pt x="15" y="63"/>
                  </a:lnTo>
                  <a:lnTo>
                    <a:pt x="19" y="59"/>
                  </a:lnTo>
                  <a:lnTo>
                    <a:pt x="22" y="59"/>
                  </a:lnTo>
                  <a:lnTo>
                    <a:pt x="19" y="56"/>
                  </a:lnTo>
                  <a:lnTo>
                    <a:pt x="19" y="52"/>
                  </a:lnTo>
                  <a:lnTo>
                    <a:pt x="19" y="52"/>
                  </a:lnTo>
                  <a:lnTo>
                    <a:pt x="11" y="56"/>
                  </a:lnTo>
                  <a:lnTo>
                    <a:pt x="8" y="59"/>
                  </a:lnTo>
                  <a:lnTo>
                    <a:pt x="0" y="63"/>
                  </a:lnTo>
                  <a:lnTo>
                    <a:pt x="0" y="67"/>
                  </a:lnTo>
                  <a:lnTo>
                    <a:pt x="0" y="71"/>
                  </a:lnTo>
                  <a:lnTo>
                    <a:pt x="0" y="71"/>
                  </a:lnTo>
                  <a:lnTo>
                    <a:pt x="0" y="74"/>
                  </a:lnTo>
                  <a:lnTo>
                    <a:pt x="4" y="78"/>
                  </a:lnTo>
                  <a:lnTo>
                    <a:pt x="0" y="78"/>
                  </a:lnTo>
                  <a:lnTo>
                    <a:pt x="0" y="78"/>
                  </a:lnTo>
                  <a:lnTo>
                    <a:pt x="4" y="82"/>
                  </a:lnTo>
                  <a:lnTo>
                    <a:pt x="8" y="85"/>
                  </a:lnTo>
                  <a:lnTo>
                    <a:pt x="4" y="89"/>
                  </a:lnTo>
                  <a:lnTo>
                    <a:pt x="4" y="89"/>
                  </a:lnTo>
                  <a:lnTo>
                    <a:pt x="0" y="89"/>
                  </a:lnTo>
                  <a:lnTo>
                    <a:pt x="0" y="93"/>
                  </a:lnTo>
                  <a:lnTo>
                    <a:pt x="4" y="97"/>
                  </a:lnTo>
                  <a:lnTo>
                    <a:pt x="4" y="97"/>
                  </a:lnTo>
                  <a:lnTo>
                    <a:pt x="11" y="100"/>
                  </a:lnTo>
                  <a:lnTo>
                    <a:pt x="15" y="100"/>
                  </a:lnTo>
                  <a:lnTo>
                    <a:pt x="22" y="104"/>
                  </a:lnTo>
                  <a:lnTo>
                    <a:pt x="26" y="104"/>
                  </a:lnTo>
                  <a:lnTo>
                    <a:pt x="26" y="108"/>
                  </a:lnTo>
                  <a:lnTo>
                    <a:pt x="30" y="111"/>
                  </a:lnTo>
                  <a:lnTo>
                    <a:pt x="30" y="115"/>
                  </a:lnTo>
                  <a:lnTo>
                    <a:pt x="33" y="119"/>
                  </a:lnTo>
                  <a:lnTo>
                    <a:pt x="37" y="123"/>
                  </a:lnTo>
                  <a:lnTo>
                    <a:pt x="41" y="126"/>
                  </a:lnTo>
                  <a:lnTo>
                    <a:pt x="41" y="130"/>
                  </a:lnTo>
                  <a:lnTo>
                    <a:pt x="45" y="134"/>
                  </a:lnTo>
                  <a:lnTo>
                    <a:pt x="45" y="137"/>
                  </a:lnTo>
                  <a:lnTo>
                    <a:pt x="48" y="141"/>
                  </a:lnTo>
                  <a:lnTo>
                    <a:pt x="48" y="145"/>
                  </a:lnTo>
                  <a:lnTo>
                    <a:pt x="52" y="148"/>
                  </a:lnTo>
                  <a:lnTo>
                    <a:pt x="52" y="152"/>
                  </a:lnTo>
                  <a:lnTo>
                    <a:pt x="52" y="152"/>
                  </a:lnTo>
                  <a:lnTo>
                    <a:pt x="56" y="160"/>
                  </a:lnTo>
                  <a:lnTo>
                    <a:pt x="59" y="163"/>
                  </a:lnTo>
                  <a:lnTo>
                    <a:pt x="63" y="167"/>
                  </a:lnTo>
                  <a:lnTo>
                    <a:pt x="63" y="171"/>
                  </a:lnTo>
                  <a:lnTo>
                    <a:pt x="63" y="171"/>
                  </a:lnTo>
                  <a:lnTo>
                    <a:pt x="63" y="171"/>
                  </a:lnTo>
                  <a:lnTo>
                    <a:pt x="70" y="178"/>
                  </a:lnTo>
                  <a:lnTo>
                    <a:pt x="70" y="178"/>
                  </a:lnTo>
                  <a:lnTo>
                    <a:pt x="70" y="182"/>
                  </a:lnTo>
                  <a:lnTo>
                    <a:pt x="74" y="186"/>
                  </a:lnTo>
                  <a:lnTo>
                    <a:pt x="78" y="186"/>
                  </a:lnTo>
                  <a:lnTo>
                    <a:pt x="78" y="189"/>
                  </a:lnTo>
                  <a:lnTo>
                    <a:pt x="82" y="197"/>
                  </a:lnTo>
                  <a:lnTo>
                    <a:pt x="85" y="200"/>
                  </a:lnTo>
                  <a:lnTo>
                    <a:pt x="89" y="208"/>
                  </a:lnTo>
                  <a:lnTo>
                    <a:pt x="89" y="212"/>
                  </a:lnTo>
                  <a:lnTo>
                    <a:pt x="89" y="212"/>
                  </a:lnTo>
                  <a:lnTo>
                    <a:pt x="85" y="212"/>
                  </a:lnTo>
                  <a:lnTo>
                    <a:pt x="85" y="212"/>
                  </a:lnTo>
                  <a:lnTo>
                    <a:pt x="85" y="215"/>
                  </a:lnTo>
                  <a:lnTo>
                    <a:pt x="85" y="215"/>
                  </a:lnTo>
                  <a:lnTo>
                    <a:pt x="89" y="215"/>
                  </a:lnTo>
                  <a:lnTo>
                    <a:pt x="93" y="219"/>
                  </a:lnTo>
                  <a:lnTo>
                    <a:pt x="93" y="219"/>
                  </a:lnTo>
                  <a:lnTo>
                    <a:pt x="93" y="219"/>
                  </a:lnTo>
                  <a:lnTo>
                    <a:pt x="96" y="223"/>
                  </a:lnTo>
                  <a:lnTo>
                    <a:pt x="100" y="226"/>
                  </a:lnTo>
                  <a:lnTo>
                    <a:pt x="100" y="230"/>
                  </a:lnTo>
                  <a:lnTo>
                    <a:pt x="104" y="230"/>
                  </a:lnTo>
                  <a:lnTo>
                    <a:pt x="108" y="230"/>
                  </a:lnTo>
                  <a:lnTo>
                    <a:pt x="108" y="234"/>
                  </a:lnTo>
                  <a:lnTo>
                    <a:pt x="111" y="234"/>
                  </a:lnTo>
                  <a:lnTo>
                    <a:pt x="111" y="237"/>
                  </a:lnTo>
                  <a:lnTo>
                    <a:pt x="119" y="237"/>
                  </a:lnTo>
                  <a:lnTo>
                    <a:pt x="119" y="234"/>
                  </a:lnTo>
                  <a:lnTo>
                    <a:pt x="119" y="237"/>
                  </a:lnTo>
                  <a:lnTo>
                    <a:pt x="119" y="241"/>
                  </a:lnTo>
                  <a:lnTo>
                    <a:pt x="126" y="241"/>
                  </a:lnTo>
                  <a:lnTo>
                    <a:pt x="130" y="245"/>
                  </a:lnTo>
                  <a:lnTo>
                    <a:pt x="130" y="249"/>
                  </a:lnTo>
                  <a:lnTo>
                    <a:pt x="130" y="249"/>
                  </a:lnTo>
                  <a:lnTo>
                    <a:pt x="133" y="249"/>
                  </a:lnTo>
                  <a:lnTo>
                    <a:pt x="137" y="249"/>
                  </a:lnTo>
                  <a:lnTo>
                    <a:pt x="141" y="249"/>
                  </a:lnTo>
                  <a:lnTo>
                    <a:pt x="145" y="252"/>
                  </a:lnTo>
                  <a:lnTo>
                    <a:pt x="148" y="256"/>
                  </a:lnTo>
                  <a:lnTo>
                    <a:pt x="152" y="256"/>
                  </a:lnTo>
                  <a:lnTo>
                    <a:pt x="156" y="256"/>
                  </a:lnTo>
                  <a:lnTo>
                    <a:pt x="156" y="256"/>
                  </a:lnTo>
                  <a:lnTo>
                    <a:pt x="159" y="260"/>
                  </a:lnTo>
                  <a:lnTo>
                    <a:pt x="163" y="263"/>
                  </a:lnTo>
                  <a:lnTo>
                    <a:pt x="167" y="263"/>
                  </a:lnTo>
                  <a:lnTo>
                    <a:pt x="167" y="267"/>
                  </a:lnTo>
                  <a:lnTo>
                    <a:pt x="170" y="267"/>
                  </a:lnTo>
                  <a:lnTo>
                    <a:pt x="170" y="271"/>
                  </a:lnTo>
                  <a:lnTo>
                    <a:pt x="170" y="271"/>
                  </a:lnTo>
                  <a:lnTo>
                    <a:pt x="174" y="271"/>
                  </a:lnTo>
                  <a:lnTo>
                    <a:pt x="178" y="275"/>
                  </a:lnTo>
                  <a:lnTo>
                    <a:pt x="182" y="278"/>
                  </a:lnTo>
                  <a:lnTo>
                    <a:pt x="185" y="282"/>
                  </a:lnTo>
                  <a:lnTo>
                    <a:pt x="189" y="282"/>
                  </a:lnTo>
                  <a:lnTo>
                    <a:pt x="189" y="282"/>
                  </a:lnTo>
                  <a:lnTo>
                    <a:pt x="193" y="282"/>
                  </a:lnTo>
                  <a:lnTo>
                    <a:pt x="196" y="278"/>
                  </a:lnTo>
                  <a:lnTo>
                    <a:pt x="196" y="278"/>
                  </a:lnTo>
                  <a:lnTo>
                    <a:pt x="200" y="278"/>
                  </a:lnTo>
                  <a:lnTo>
                    <a:pt x="204" y="275"/>
                  </a:lnTo>
                  <a:lnTo>
                    <a:pt x="200" y="271"/>
                  </a:lnTo>
                  <a:lnTo>
                    <a:pt x="200" y="271"/>
                  </a:lnTo>
                  <a:lnTo>
                    <a:pt x="204" y="267"/>
                  </a:lnTo>
                  <a:lnTo>
                    <a:pt x="204" y="267"/>
                  </a:lnTo>
                  <a:lnTo>
                    <a:pt x="204" y="267"/>
                  </a:lnTo>
                  <a:lnTo>
                    <a:pt x="204" y="267"/>
                  </a:lnTo>
                  <a:lnTo>
                    <a:pt x="200" y="263"/>
                  </a:lnTo>
                  <a:lnTo>
                    <a:pt x="204" y="260"/>
                  </a:lnTo>
                  <a:lnTo>
                    <a:pt x="207" y="256"/>
                  </a:lnTo>
                  <a:lnTo>
                    <a:pt x="211" y="252"/>
                  </a:lnTo>
                  <a:lnTo>
                    <a:pt x="211" y="249"/>
                  </a:lnTo>
                  <a:lnTo>
                    <a:pt x="207" y="241"/>
                  </a:lnTo>
                  <a:lnTo>
                    <a:pt x="207" y="237"/>
                  </a:lnTo>
                  <a:lnTo>
                    <a:pt x="207" y="234"/>
                  </a:lnTo>
                  <a:lnTo>
                    <a:pt x="207" y="230"/>
                  </a:lnTo>
                  <a:lnTo>
                    <a:pt x="204" y="230"/>
                  </a:lnTo>
                  <a:lnTo>
                    <a:pt x="207" y="226"/>
                  </a:lnTo>
                  <a:lnTo>
                    <a:pt x="207" y="223"/>
                  </a:lnTo>
                  <a:lnTo>
                    <a:pt x="207" y="212"/>
                  </a:lnTo>
                  <a:lnTo>
                    <a:pt x="207" y="208"/>
                  </a:lnTo>
                  <a:lnTo>
                    <a:pt x="207" y="204"/>
                  </a:lnTo>
                  <a:lnTo>
                    <a:pt x="207" y="193"/>
                  </a:lnTo>
                  <a:lnTo>
                    <a:pt x="211" y="189"/>
                  </a:lnTo>
                  <a:lnTo>
                    <a:pt x="211" y="186"/>
                  </a:lnTo>
                  <a:lnTo>
                    <a:pt x="196"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1" name="Freeform 185">
              <a:extLst>
                <a:ext uri="{FF2B5EF4-FFF2-40B4-BE49-F238E27FC236}">
                  <a16:creationId xmlns:a16="http://schemas.microsoft.com/office/drawing/2014/main" id="{4F5D4044-1A16-4233-AA5D-DA8D4F8C6D94}"/>
                </a:ext>
              </a:extLst>
            </p:cNvPr>
            <p:cNvSpPr>
              <a:spLocks/>
            </p:cNvSpPr>
            <p:nvPr/>
          </p:nvSpPr>
          <p:spPr bwMode="auto">
            <a:xfrm>
              <a:off x="2844273" y="3367677"/>
              <a:ext cx="262473" cy="266333"/>
            </a:xfrm>
            <a:custGeom>
              <a:avLst/>
              <a:gdLst>
                <a:gd name="T0" fmla="*/ 197 w 204"/>
                <a:gd name="T1" fmla="*/ 152 h 207"/>
                <a:gd name="T2" fmla="*/ 197 w 204"/>
                <a:gd name="T3" fmla="*/ 118 h 207"/>
                <a:gd name="T4" fmla="*/ 186 w 204"/>
                <a:gd name="T5" fmla="*/ 100 h 207"/>
                <a:gd name="T6" fmla="*/ 152 w 204"/>
                <a:gd name="T7" fmla="*/ 85 h 207"/>
                <a:gd name="T8" fmla="*/ 152 w 204"/>
                <a:gd name="T9" fmla="*/ 67 h 207"/>
                <a:gd name="T10" fmla="*/ 134 w 204"/>
                <a:gd name="T11" fmla="*/ 63 h 207"/>
                <a:gd name="T12" fmla="*/ 126 w 204"/>
                <a:gd name="T13" fmla="*/ 55 h 207"/>
                <a:gd name="T14" fmla="*/ 111 w 204"/>
                <a:gd name="T15" fmla="*/ 52 h 207"/>
                <a:gd name="T16" fmla="*/ 97 w 204"/>
                <a:gd name="T17" fmla="*/ 41 h 207"/>
                <a:gd name="T18" fmla="*/ 86 w 204"/>
                <a:gd name="T19" fmla="*/ 41 h 207"/>
                <a:gd name="T20" fmla="*/ 74 w 204"/>
                <a:gd name="T21" fmla="*/ 33 h 207"/>
                <a:gd name="T22" fmla="*/ 71 w 204"/>
                <a:gd name="T23" fmla="*/ 22 h 207"/>
                <a:gd name="T24" fmla="*/ 67 w 204"/>
                <a:gd name="T25" fmla="*/ 7 h 207"/>
                <a:gd name="T26" fmla="*/ 63 w 204"/>
                <a:gd name="T27" fmla="*/ 3 h 207"/>
                <a:gd name="T28" fmla="*/ 52 w 204"/>
                <a:gd name="T29" fmla="*/ 3 h 207"/>
                <a:gd name="T30" fmla="*/ 34 w 204"/>
                <a:gd name="T31" fmla="*/ 15 h 207"/>
                <a:gd name="T32" fmla="*/ 23 w 204"/>
                <a:gd name="T33" fmla="*/ 18 h 207"/>
                <a:gd name="T34" fmla="*/ 11 w 204"/>
                <a:gd name="T35" fmla="*/ 22 h 207"/>
                <a:gd name="T36" fmla="*/ 15 w 204"/>
                <a:gd name="T37" fmla="*/ 44 h 207"/>
                <a:gd name="T38" fmla="*/ 11 w 204"/>
                <a:gd name="T39" fmla="*/ 63 h 207"/>
                <a:gd name="T40" fmla="*/ 11 w 204"/>
                <a:gd name="T41" fmla="*/ 81 h 207"/>
                <a:gd name="T42" fmla="*/ 11 w 204"/>
                <a:gd name="T43" fmla="*/ 89 h 207"/>
                <a:gd name="T44" fmla="*/ 15 w 204"/>
                <a:gd name="T45" fmla="*/ 104 h 207"/>
                <a:gd name="T46" fmla="*/ 8 w 204"/>
                <a:gd name="T47" fmla="*/ 115 h 207"/>
                <a:gd name="T48" fmla="*/ 8 w 204"/>
                <a:gd name="T49" fmla="*/ 122 h 207"/>
                <a:gd name="T50" fmla="*/ 11 w 204"/>
                <a:gd name="T51" fmla="*/ 126 h 207"/>
                <a:gd name="T52" fmla="*/ 15 w 204"/>
                <a:gd name="T53" fmla="*/ 133 h 207"/>
                <a:gd name="T54" fmla="*/ 15 w 204"/>
                <a:gd name="T55" fmla="*/ 144 h 207"/>
                <a:gd name="T56" fmla="*/ 26 w 204"/>
                <a:gd name="T57" fmla="*/ 156 h 207"/>
                <a:gd name="T58" fmla="*/ 23 w 204"/>
                <a:gd name="T59" fmla="*/ 170 h 207"/>
                <a:gd name="T60" fmla="*/ 45 w 204"/>
                <a:gd name="T61" fmla="*/ 207 h 207"/>
                <a:gd name="T62" fmla="*/ 52 w 204"/>
                <a:gd name="T63" fmla="*/ 207 h 207"/>
                <a:gd name="T64" fmla="*/ 56 w 204"/>
                <a:gd name="T65" fmla="*/ 200 h 207"/>
                <a:gd name="T66" fmla="*/ 71 w 204"/>
                <a:gd name="T67" fmla="*/ 196 h 207"/>
                <a:gd name="T68" fmla="*/ 82 w 204"/>
                <a:gd name="T69" fmla="*/ 193 h 207"/>
                <a:gd name="T70" fmla="*/ 93 w 204"/>
                <a:gd name="T71" fmla="*/ 196 h 207"/>
                <a:gd name="T72" fmla="*/ 97 w 204"/>
                <a:gd name="T73" fmla="*/ 204 h 207"/>
                <a:gd name="T74" fmla="*/ 100 w 204"/>
                <a:gd name="T75" fmla="*/ 196 h 207"/>
                <a:gd name="T76" fmla="*/ 119 w 204"/>
                <a:gd name="T77" fmla="*/ 193 h 207"/>
                <a:gd name="T78" fmla="*/ 130 w 204"/>
                <a:gd name="T79" fmla="*/ 182 h 207"/>
                <a:gd name="T80" fmla="*/ 126 w 204"/>
                <a:gd name="T81" fmla="*/ 170 h 207"/>
                <a:gd name="T82" fmla="*/ 134 w 204"/>
                <a:gd name="T83" fmla="*/ 156 h 207"/>
                <a:gd name="T84" fmla="*/ 178 w 204"/>
                <a:gd name="T85" fmla="*/ 148 h 207"/>
                <a:gd name="T86" fmla="*/ 197 w 204"/>
                <a:gd name="T87"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207">
                  <a:moveTo>
                    <a:pt x="197" y="159"/>
                  </a:moveTo>
                  <a:lnTo>
                    <a:pt x="197" y="156"/>
                  </a:lnTo>
                  <a:lnTo>
                    <a:pt x="197" y="152"/>
                  </a:lnTo>
                  <a:lnTo>
                    <a:pt x="204" y="137"/>
                  </a:lnTo>
                  <a:lnTo>
                    <a:pt x="204" y="133"/>
                  </a:lnTo>
                  <a:lnTo>
                    <a:pt x="197" y="118"/>
                  </a:lnTo>
                  <a:lnTo>
                    <a:pt x="186" y="115"/>
                  </a:lnTo>
                  <a:lnTo>
                    <a:pt x="189" y="111"/>
                  </a:lnTo>
                  <a:lnTo>
                    <a:pt x="186" y="100"/>
                  </a:lnTo>
                  <a:lnTo>
                    <a:pt x="156" y="100"/>
                  </a:lnTo>
                  <a:lnTo>
                    <a:pt x="156" y="92"/>
                  </a:lnTo>
                  <a:lnTo>
                    <a:pt x="152" y="85"/>
                  </a:lnTo>
                  <a:lnTo>
                    <a:pt x="152" y="81"/>
                  </a:lnTo>
                  <a:lnTo>
                    <a:pt x="152" y="74"/>
                  </a:lnTo>
                  <a:lnTo>
                    <a:pt x="152" y="67"/>
                  </a:lnTo>
                  <a:lnTo>
                    <a:pt x="152" y="67"/>
                  </a:lnTo>
                  <a:lnTo>
                    <a:pt x="145" y="63"/>
                  </a:lnTo>
                  <a:lnTo>
                    <a:pt x="134" y="63"/>
                  </a:lnTo>
                  <a:lnTo>
                    <a:pt x="130" y="59"/>
                  </a:lnTo>
                  <a:lnTo>
                    <a:pt x="126" y="59"/>
                  </a:lnTo>
                  <a:lnTo>
                    <a:pt x="126" y="55"/>
                  </a:lnTo>
                  <a:lnTo>
                    <a:pt x="123" y="55"/>
                  </a:lnTo>
                  <a:lnTo>
                    <a:pt x="115" y="52"/>
                  </a:lnTo>
                  <a:lnTo>
                    <a:pt x="111" y="52"/>
                  </a:lnTo>
                  <a:lnTo>
                    <a:pt x="108" y="48"/>
                  </a:lnTo>
                  <a:lnTo>
                    <a:pt x="104" y="48"/>
                  </a:lnTo>
                  <a:lnTo>
                    <a:pt x="97" y="41"/>
                  </a:lnTo>
                  <a:lnTo>
                    <a:pt x="89" y="44"/>
                  </a:lnTo>
                  <a:lnTo>
                    <a:pt x="89" y="44"/>
                  </a:lnTo>
                  <a:lnTo>
                    <a:pt x="86" y="41"/>
                  </a:lnTo>
                  <a:lnTo>
                    <a:pt x="78" y="41"/>
                  </a:lnTo>
                  <a:lnTo>
                    <a:pt x="74" y="37"/>
                  </a:lnTo>
                  <a:lnTo>
                    <a:pt x="74" y="33"/>
                  </a:lnTo>
                  <a:lnTo>
                    <a:pt x="71" y="33"/>
                  </a:lnTo>
                  <a:lnTo>
                    <a:pt x="67" y="26"/>
                  </a:lnTo>
                  <a:lnTo>
                    <a:pt x="71" y="22"/>
                  </a:lnTo>
                  <a:lnTo>
                    <a:pt x="67" y="15"/>
                  </a:lnTo>
                  <a:lnTo>
                    <a:pt x="71" y="11"/>
                  </a:lnTo>
                  <a:lnTo>
                    <a:pt x="67" y="7"/>
                  </a:lnTo>
                  <a:lnTo>
                    <a:pt x="67" y="3"/>
                  </a:lnTo>
                  <a:lnTo>
                    <a:pt x="67" y="0"/>
                  </a:lnTo>
                  <a:lnTo>
                    <a:pt x="63" y="3"/>
                  </a:lnTo>
                  <a:lnTo>
                    <a:pt x="60" y="0"/>
                  </a:lnTo>
                  <a:lnTo>
                    <a:pt x="56" y="0"/>
                  </a:lnTo>
                  <a:lnTo>
                    <a:pt x="52" y="3"/>
                  </a:lnTo>
                  <a:lnTo>
                    <a:pt x="45" y="3"/>
                  </a:lnTo>
                  <a:lnTo>
                    <a:pt x="37" y="11"/>
                  </a:lnTo>
                  <a:lnTo>
                    <a:pt x="34" y="15"/>
                  </a:lnTo>
                  <a:lnTo>
                    <a:pt x="30" y="18"/>
                  </a:lnTo>
                  <a:lnTo>
                    <a:pt x="26" y="18"/>
                  </a:lnTo>
                  <a:lnTo>
                    <a:pt x="23" y="18"/>
                  </a:lnTo>
                  <a:lnTo>
                    <a:pt x="19" y="18"/>
                  </a:lnTo>
                  <a:lnTo>
                    <a:pt x="15" y="22"/>
                  </a:lnTo>
                  <a:lnTo>
                    <a:pt x="11" y="22"/>
                  </a:lnTo>
                  <a:lnTo>
                    <a:pt x="0" y="22"/>
                  </a:lnTo>
                  <a:lnTo>
                    <a:pt x="15" y="41"/>
                  </a:lnTo>
                  <a:lnTo>
                    <a:pt x="15" y="44"/>
                  </a:lnTo>
                  <a:lnTo>
                    <a:pt x="11" y="48"/>
                  </a:lnTo>
                  <a:lnTo>
                    <a:pt x="11" y="59"/>
                  </a:lnTo>
                  <a:lnTo>
                    <a:pt x="11" y="63"/>
                  </a:lnTo>
                  <a:lnTo>
                    <a:pt x="11" y="67"/>
                  </a:lnTo>
                  <a:lnTo>
                    <a:pt x="11" y="78"/>
                  </a:lnTo>
                  <a:lnTo>
                    <a:pt x="11" y="81"/>
                  </a:lnTo>
                  <a:lnTo>
                    <a:pt x="8" y="85"/>
                  </a:lnTo>
                  <a:lnTo>
                    <a:pt x="11" y="85"/>
                  </a:lnTo>
                  <a:lnTo>
                    <a:pt x="11" y="89"/>
                  </a:lnTo>
                  <a:lnTo>
                    <a:pt x="11" y="92"/>
                  </a:lnTo>
                  <a:lnTo>
                    <a:pt x="11" y="96"/>
                  </a:lnTo>
                  <a:lnTo>
                    <a:pt x="15" y="104"/>
                  </a:lnTo>
                  <a:lnTo>
                    <a:pt x="15" y="107"/>
                  </a:lnTo>
                  <a:lnTo>
                    <a:pt x="11" y="111"/>
                  </a:lnTo>
                  <a:lnTo>
                    <a:pt x="8" y="115"/>
                  </a:lnTo>
                  <a:lnTo>
                    <a:pt x="4" y="118"/>
                  </a:lnTo>
                  <a:lnTo>
                    <a:pt x="8" y="122"/>
                  </a:lnTo>
                  <a:lnTo>
                    <a:pt x="8" y="122"/>
                  </a:lnTo>
                  <a:lnTo>
                    <a:pt x="8" y="122"/>
                  </a:lnTo>
                  <a:lnTo>
                    <a:pt x="8" y="122"/>
                  </a:lnTo>
                  <a:lnTo>
                    <a:pt x="11" y="126"/>
                  </a:lnTo>
                  <a:lnTo>
                    <a:pt x="11" y="130"/>
                  </a:lnTo>
                  <a:lnTo>
                    <a:pt x="15" y="130"/>
                  </a:lnTo>
                  <a:lnTo>
                    <a:pt x="15" y="133"/>
                  </a:lnTo>
                  <a:lnTo>
                    <a:pt x="15" y="137"/>
                  </a:lnTo>
                  <a:lnTo>
                    <a:pt x="15" y="137"/>
                  </a:lnTo>
                  <a:lnTo>
                    <a:pt x="15" y="144"/>
                  </a:lnTo>
                  <a:lnTo>
                    <a:pt x="19" y="148"/>
                  </a:lnTo>
                  <a:lnTo>
                    <a:pt x="26" y="152"/>
                  </a:lnTo>
                  <a:lnTo>
                    <a:pt x="26" y="156"/>
                  </a:lnTo>
                  <a:lnTo>
                    <a:pt x="26" y="159"/>
                  </a:lnTo>
                  <a:lnTo>
                    <a:pt x="26" y="163"/>
                  </a:lnTo>
                  <a:lnTo>
                    <a:pt x="23" y="170"/>
                  </a:lnTo>
                  <a:lnTo>
                    <a:pt x="23" y="174"/>
                  </a:lnTo>
                  <a:lnTo>
                    <a:pt x="34" y="178"/>
                  </a:lnTo>
                  <a:lnTo>
                    <a:pt x="45" y="207"/>
                  </a:lnTo>
                  <a:lnTo>
                    <a:pt x="49" y="207"/>
                  </a:lnTo>
                  <a:lnTo>
                    <a:pt x="49" y="207"/>
                  </a:lnTo>
                  <a:lnTo>
                    <a:pt x="52" y="207"/>
                  </a:lnTo>
                  <a:lnTo>
                    <a:pt x="52" y="207"/>
                  </a:lnTo>
                  <a:lnTo>
                    <a:pt x="56" y="204"/>
                  </a:lnTo>
                  <a:lnTo>
                    <a:pt x="56" y="200"/>
                  </a:lnTo>
                  <a:lnTo>
                    <a:pt x="63" y="193"/>
                  </a:lnTo>
                  <a:lnTo>
                    <a:pt x="67" y="193"/>
                  </a:lnTo>
                  <a:lnTo>
                    <a:pt x="71" y="196"/>
                  </a:lnTo>
                  <a:lnTo>
                    <a:pt x="78" y="193"/>
                  </a:lnTo>
                  <a:lnTo>
                    <a:pt x="78" y="193"/>
                  </a:lnTo>
                  <a:lnTo>
                    <a:pt x="82" y="193"/>
                  </a:lnTo>
                  <a:lnTo>
                    <a:pt x="89" y="193"/>
                  </a:lnTo>
                  <a:lnTo>
                    <a:pt x="93" y="193"/>
                  </a:lnTo>
                  <a:lnTo>
                    <a:pt x="93" y="196"/>
                  </a:lnTo>
                  <a:lnTo>
                    <a:pt x="97" y="204"/>
                  </a:lnTo>
                  <a:lnTo>
                    <a:pt x="97" y="204"/>
                  </a:lnTo>
                  <a:lnTo>
                    <a:pt x="97" y="204"/>
                  </a:lnTo>
                  <a:lnTo>
                    <a:pt x="97" y="200"/>
                  </a:lnTo>
                  <a:lnTo>
                    <a:pt x="100" y="200"/>
                  </a:lnTo>
                  <a:lnTo>
                    <a:pt x="100" y="196"/>
                  </a:lnTo>
                  <a:lnTo>
                    <a:pt x="104" y="193"/>
                  </a:lnTo>
                  <a:lnTo>
                    <a:pt x="111" y="193"/>
                  </a:lnTo>
                  <a:lnTo>
                    <a:pt x="119" y="193"/>
                  </a:lnTo>
                  <a:lnTo>
                    <a:pt x="123" y="196"/>
                  </a:lnTo>
                  <a:lnTo>
                    <a:pt x="126" y="189"/>
                  </a:lnTo>
                  <a:lnTo>
                    <a:pt x="130" y="182"/>
                  </a:lnTo>
                  <a:lnTo>
                    <a:pt x="130" y="178"/>
                  </a:lnTo>
                  <a:lnTo>
                    <a:pt x="130" y="174"/>
                  </a:lnTo>
                  <a:lnTo>
                    <a:pt x="126" y="170"/>
                  </a:lnTo>
                  <a:lnTo>
                    <a:pt x="134" y="163"/>
                  </a:lnTo>
                  <a:lnTo>
                    <a:pt x="134" y="159"/>
                  </a:lnTo>
                  <a:lnTo>
                    <a:pt x="134" y="156"/>
                  </a:lnTo>
                  <a:lnTo>
                    <a:pt x="137" y="156"/>
                  </a:lnTo>
                  <a:lnTo>
                    <a:pt x="160" y="148"/>
                  </a:lnTo>
                  <a:lnTo>
                    <a:pt x="178" y="148"/>
                  </a:lnTo>
                  <a:lnTo>
                    <a:pt x="189" y="156"/>
                  </a:lnTo>
                  <a:lnTo>
                    <a:pt x="193" y="156"/>
                  </a:lnTo>
                  <a:lnTo>
                    <a:pt x="197" y="15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2" name="Freeform 186">
              <a:extLst>
                <a:ext uri="{FF2B5EF4-FFF2-40B4-BE49-F238E27FC236}">
                  <a16:creationId xmlns:a16="http://schemas.microsoft.com/office/drawing/2014/main" id="{B016D31E-0D03-45CE-9504-7E3BCBA545E4}"/>
                </a:ext>
              </a:extLst>
            </p:cNvPr>
            <p:cNvSpPr>
              <a:spLocks/>
            </p:cNvSpPr>
            <p:nvPr/>
          </p:nvSpPr>
          <p:spPr bwMode="auto">
            <a:xfrm>
              <a:off x="3002529" y="3558098"/>
              <a:ext cx="180128" cy="172409"/>
            </a:xfrm>
            <a:custGeom>
              <a:avLst/>
              <a:gdLst>
                <a:gd name="T0" fmla="*/ 3 w 140"/>
                <a:gd name="T1" fmla="*/ 41 h 134"/>
                <a:gd name="T2" fmla="*/ 7 w 140"/>
                <a:gd name="T3" fmla="*/ 30 h 134"/>
                <a:gd name="T4" fmla="*/ 3 w 140"/>
                <a:gd name="T5" fmla="*/ 22 h 134"/>
                <a:gd name="T6" fmla="*/ 11 w 140"/>
                <a:gd name="T7" fmla="*/ 11 h 134"/>
                <a:gd name="T8" fmla="*/ 14 w 140"/>
                <a:gd name="T9" fmla="*/ 8 h 134"/>
                <a:gd name="T10" fmla="*/ 55 w 140"/>
                <a:gd name="T11" fmla="*/ 0 h 134"/>
                <a:gd name="T12" fmla="*/ 70 w 140"/>
                <a:gd name="T13" fmla="*/ 8 h 134"/>
                <a:gd name="T14" fmla="*/ 74 w 140"/>
                <a:gd name="T15" fmla="*/ 15 h 134"/>
                <a:gd name="T16" fmla="*/ 77 w 140"/>
                <a:gd name="T17" fmla="*/ 22 h 134"/>
                <a:gd name="T18" fmla="*/ 77 w 140"/>
                <a:gd name="T19" fmla="*/ 37 h 134"/>
                <a:gd name="T20" fmla="*/ 77 w 140"/>
                <a:gd name="T21" fmla="*/ 41 h 134"/>
                <a:gd name="T22" fmla="*/ 85 w 140"/>
                <a:gd name="T23" fmla="*/ 45 h 134"/>
                <a:gd name="T24" fmla="*/ 96 w 140"/>
                <a:gd name="T25" fmla="*/ 45 h 134"/>
                <a:gd name="T26" fmla="*/ 107 w 140"/>
                <a:gd name="T27" fmla="*/ 45 h 134"/>
                <a:gd name="T28" fmla="*/ 114 w 140"/>
                <a:gd name="T29" fmla="*/ 48 h 134"/>
                <a:gd name="T30" fmla="*/ 122 w 140"/>
                <a:gd name="T31" fmla="*/ 67 h 134"/>
                <a:gd name="T32" fmla="*/ 125 w 140"/>
                <a:gd name="T33" fmla="*/ 74 h 134"/>
                <a:gd name="T34" fmla="*/ 137 w 140"/>
                <a:gd name="T35" fmla="*/ 71 h 134"/>
                <a:gd name="T36" fmla="*/ 140 w 140"/>
                <a:gd name="T37" fmla="*/ 74 h 134"/>
                <a:gd name="T38" fmla="*/ 140 w 140"/>
                <a:gd name="T39" fmla="*/ 93 h 134"/>
                <a:gd name="T40" fmla="*/ 137 w 140"/>
                <a:gd name="T41" fmla="*/ 93 h 134"/>
                <a:gd name="T42" fmla="*/ 137 w 140"/>
                <a:gd name="T43" fmla="*/ 97 h 134"/>
                <a:gd name="T44" fmla="*/ 137 w 140"/>
                <a:gd name="T45" fmla="*/ 100 h 134"/>
                <a:gd name="T46" fmla="*/ 137 w 140"/>
                <a:gd name="T47" fmla="*/ 104 h 134"/>
                <a:gd name="T48" fmla="*/ 133 w 140"/>
                <a:gd name="T49" fmla="*/ 111 h 134"/>
                <a:gd name="T50" fmla="*/ 129 w 140"/>
                <a:gd name="T51" fmla="*/ 119 h 134"/>
                <a:gd name="T52" fmla="*/ 122 w 140"/>
                <a:gd name="T53" fmla="*/ 126 h 134"/>
                <a:gd name="T54" fmla="*/ 114 w 140"/>
                <a:gd name="T55" fmla="*/ 130 h 134"/>
                <a:gd name="T56" fmla="*/ 111 w 140"/>
                <a:gd name="T57" fmla="*/ 134 h 134"/>
                <a:gd name="T58" fmla="*/ 107 w 140"/>
                <a:gd name="T59" fmla="*/ 134 h 134"/>
                <a:gd name="T60" fmla="*/ 96 w 140"/>
                <a:gd name="T61" fmla="*/ 130 h 134"/>
                <a:gd name="T62" fmla="*/ 74 w 140"/>
                <a:gd name="T63" fmla="*/ 130 h 134"/>
                <a:gd name="T64" fmla="*/ 74 w 140"/>
                <a:gd name="T65" fmla="*/ 126 h 134"/>
                <a:gd name="T66" fmla="*/ 81 w 140"/>
                <a:gd name="T67" fmla="*/ 115 h 134"/>
                <a:gd name="T68" fmla="*/ 81 w 140"/>
                <a:gd name="T69" fmla="*/ 111 h 134"/>
                <a:gd name="T70" fmla="*/ 85 w 140"/>
                <a:gd name="T71" fmla="*/ 104 h 134"/>
                <a:gd name="T72" fmla="*/ 85 w 140"/>
                <a:gd name="T73" fmla="*/ 97 h 134"/>
                <a:gd name="T74" fmla="*/ 77 w 140"/>
                <a:gd name="T75" fmla="*/ 89 h 134"/>
                <a:gd name="T76" fmla="*/ 59 w 140"/>
                <a:gd name="T77" fmla="*/ 85 h 134"/>
                <a:gd name="T78" fmla="*/ 48 w 140"/>
                <a:gd name="T79" fmla="*/ 82 h 134"/>
                <a:gd name="T80" fmla="*/ 33 w 140"/>
                <a:gd name="T81" fmla="*/ 74 h 134"/>
                <a:gd name="T82" fmla="*/ 25 w 140"/>
                <a:gd name="T83" fmla="*/ 67 h 134"/>
                <a:gd name="T84" fmla="*/ 11 w 140"/>
                <a:gd name="T85" fmla="*/ 59 h 134"/>
                <a:gd name="T86" fmla="*/ 3 w 140"/>
                <a:gd name="T87" fmla="*/ 52 h 134"/>
                <a:gd name="T88" fmla="*/ 0 w 140"/>
                <a:gd name="T89"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34">
                  <a:moveTo>
                    <a:pt x="0" y="48"/>
                  </a:moveTo>
                  <a:lnTo>
                    <a:pt x="3" y="41"/>
                  </a:lnTo>
                  <a:lnTo>
                    <a:pt x="7" y="34"/>
                  </a:lnTo>
                  <a:lnTo>
                    <a:pt x="7" y="30"/>
                  </a:lnTo>
                  <a:lnTo>
                    <a:pt x="7" y="26"/>
                  </a:lnTo>
                  <a:lnTo>
                    <a:pt x="3" y="22"/>
                  </a:lnTo>
                  <a:lnTo>
                    <a:pt x="11" y="15"/>
                  </a:lnTo>
                  <a:lnTo>
                    <a:pt x="11" y="11"/>
                  </a:lnTo>
                  <a:lnTo>
                    <a:pt x="11" y="8"/>
                  </a:lnTo>
                  <a:lnTo>
                    <a:pt x="14" y="8"/>
                  </a:lnTo>
                  <a:lnTo>
                    <a:pt x="37" y="0"/>
                  </a:lnTo>
                  <a:lnTo>
                    <a:pt x="55" y="0"/>
                  </a:lnTo>
                  <a:lnTo>
                    <a:pt x="66" y="8"/>
                  </a:lnTo>
                  <a:lnTo>
                    <a:pt x="70" y="8"/>
                  </a:lnTo>
                  <a:lnTo>
                    <a:pt x="74" y="11"/>
                  </a:lnTo>
                  <a:lnTo>
                    <a:pt x="74" y="15"/>
                  </a:lnTo>
                  <a:lnTo>
                    <a:pt x="77" y="19"/>
                  </a:lnTo>
                  <a:lnTo>
                    <a:pt x="77" y="22"/>
                  </a:lnTo>
                  <a:lnTo>
                    <a:pt x="81" y="26"/>
                  </a:lnTo>
                  <a:lnTo>
                    <a:pt x="77" y="37"/>
                  </a:lnTo>
                  <a:lnTo>
                    <a:pt x="81" y="41"/>
                  </a:lnTo>
                  <a:lnTo>
                    <a:pt x="77" y="41"/>
                  </a:lnTo>
                  <a:lnTo>
                    <a:pt x="81" y="45"/>
                  </a:lnTo>
                  <a:lnTo>
                    <a:pt x="85" y="45"/>
                  </a:lnTo>
                  <a:lnTo>
                    <a:pt x="88" y="48"/>
                  </a:lnTo>
                  <a:lnTo>
                    <a:pt x="96" y="45"/>
                  </a:lnTo>
                  <a:lnTo>
                    <a:pt x="100" y="48"/>
                  </a:lnTo>
                  <a:lnTo>
                    <a:pt x="107" y="45"/>
                  </a:lnTo>
                  <a:lnTo>
                    <a:pt x="111" y="48"/>
                  </a:lnTo>
                  <a:lnTo>
                    <a:pt x="114" y="48"/>
                  </a:lnTo>
                  <a:lnTo>
                    <a:pt x="114" y="52"/>
                  </a:lnTo>
                  <a:lnTo>
                    <a:pt x="122" y="67"/>
                  </a:lnTo>
                  <a:lnTo>
                    <a:pt x="122" y="74"/>
                  </a:lnTo>
                  <a:lnTo>
                    <a:pt x="125" y="74"/>
                  </a:lnTo>
                  <a:lnTo>
                    <a:pt x="133" y="71"/>
                  </a:lnTo>
                  <a:lnTo>
                    <a:pt x="137" y="71"/>
                  </a:lnTo>
                  <a:lnTo>
                    <a:pt x="140" y="74"/>
                  </a:lnTo>
                  <a:lnTo>
                    <a:pt x="140" y="74"/>
                  </a:lnTo>
                  <a:lnTo>
                    <a:pt x="140" y="78"/>
                  </a:lnTo>
                  <a:lnTo>
                    <a:pt x="140" y="93"/>
                  </a:lnTo>
                  <a:lnTo>
                    <a:pt x="140" y="93"/>
                  </a:lnTo>
                  <a:lnTo>
                    <a:pt x="137" y="93"/>
                  </a:lnTo>
                  <a:lnTo>
                    <a:pt x="137" y="97"/>
                  </a:lnTo>
                  <a:lnTo>
                    <a:pt x="137" y="97"/>
                  </a:lnTo>
                  <a:lnTo>
                    <a:pt x="137" y="100"/>
                  </a:lnTo>
                  <a:lnTo>
                    <a:pt x="137" y="100"/>
                  </a:lnTo>
                  <a:lnTo>
                    <a:pt x="137" y="104"/>
                  </a:lnTo>
                  <a:lnTo>
                    <a:pt x="137" y="104"/>
                  </a:lnTo>
                  <a:lnTo>
                    <a:pt x="137" y="111"/>
                  </a:lnTo>
                  <a:lnTo>
                    <a:pt x="133" y="111"/>
                  </a:lnTo>
                  <a:lnTo>
                    <a:pt x="133" y="115"/>
                  </a:lnTo>
                  <a:lnTo>
                    <a:pt x="129" y="119"/>
                  </a:lnTo>
                  <a:lnTo>
                    <a:pt x="122" y="123"/>
                  </a:lnTo>
                  <a:lnTo>
                    <a:pt x="122" y="126"/>
                  </a:lnTo>
                  <a:lnTo>
                    <a:pt x="118" y="130"/>
                  </a:lnTo>
                  <a:lnTo>
                    <a:pt x="114" y="130"/>
                  </a:lnTo>
                  <a:lnTo>
                    <a:pt x="114" y="130"/>
                  </a:lnTo>
                  <a:lnTo>
                    <a:pt x="111" y="134"/>
                  </a:lnTo>
                  <a:lnTo>
                    <a:pt x="107" y="134"/>
                  </a:lnTo>
                  <a:lnTo>
                    <a:pt x="107" y="134"/>
                  </a:lnTo>
                  <a:lnTo>
                    <a:pt x="103" y="134"/>
                  </a:lnTo>
                  <a:lnTo>
                    <a:pt x="96" y="130"/>
                  </a:lnTo>
                  <a:lnTo>
                    <a:pt x="85" y="130"/>
                  </a:lnTo>
                  <a:lnTo>
                    <a:pt x="74" y="130"/>
                  </a:lnTo>
                  <a:lnTo>
                    <a:pt x="70" y="130"/>
                  </a:lnTo>
                  <a:lnTo>
                    <a:pt x="74" y="126"/>
                  </a:lnTo>
                  <a:lnTo>
                    <a:pt x="77" y="123"/>
                  </a:lnTo>
                  <a:lnTo>
                    <a:pt x="81" y="115"/>
                  </a:lnTo>
                  <a:lnTo>
                    <a:pt x="77" y="111"/>
                  </a:lnTo>
                  <a:lnTo>
                    <a:pt x="81" y="111"/>
                  </a:lnTo>
                  <a:lnTo>
                    <a:pt x="85" y="108"/>
                  </a:lnTo>
                  <a:lnTo>
                    <a:pt x="85" y="104"/>
                  </a:lnTo>
                  <a:lnTo>
                    <a:pt x="88" y="100"/>
                  </a:lnTo>
                  <a:lnTo>
                    <a:pt x="85" y="97"/>
                  </a:lnTo>
                  <a:lnTo>
                    <a:pt x="81" y="97"/>
                  </a:lnTo>
                  <a:lnTo>
                    <a:pt x="77" y="89"/>
                  </a:lnTo>
                  <a:lnTo>
                    <a:pt x="66" y="89"/>
                  </a:lnTo>
                  <a:lnTo>
                    <a:pt x="59" y="85"/>
                  </a:lnTo>
                  <a:lnTo>
                    <a:pt x="51" y="82"/>
                  </a:lnTo>
                  <a:lnTo>
                    <a:pt x="48" y="82"/>
                  </a:lnTo>
                  <a:lnTo>
                    <a:pt x="44" y="78"/>
                  </a:lnTo>
                  <a:lnTo>
                    <a:pt x="33" y="74"/>
                  </a:lnTo>
                  <a:lnTo>
                    <a:pt x="29" y="71"/>
                  </a:lnTo>
                  <a:lnTo>
                    <a:pt x="25" y="67"/>
                  </a:lnTo>
                  <a:lnTo>
                    <a:pt x="22" y="67"/>
                  </a:lnTo>
                  <a:lnTo>
                    <a:pt x="11" y="59"/>
                  </a:lnTo>
                  <a:lnTo>
                    <a:pt x="7" y="52"/>
                  </a:lnTo>
                  <a:lnTo>
                    <a:pt x="3" y="52"/>
                  </a:lnTo>
                  <a:lnTo>
                    <a:pt x="0" y="48"/>
                  </a:lnTo>
                  <a:lnTo>
                    <a:pt x="0" y="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3" name="Freeform 187">
              <a:extLst>
                <a:ext uri="{FF2B5EF4-FFF2-40B4-BE49-F238E27FC236}">
                  <a16:creationId xmlns:a16="http://schemas.microsoft.com/office/drawing/2014/main" id="{1CB27373-06EF-4D55-A327-4073CAB4F37D}"/>
                </a:ext>
              </a:extLst>
            </p:cNvPr>
            <p:cNvSpPr>
              <a:spLocks/>
            </p:cNvSpPr>
            <p:nvPr/>
          </p:nvSpPr>
          <p:spPr bwMode="auto">
            <a:xfrm>
              <a:off x="3111893" y="3781972"/>
              <a:ext cx="109364" cy="110650"/>
            </a:xfrm>
            <a:custGeom>
              <a:avLst/>
              <a:gdLst>
                <a:gd name="T0" fmla="*/ 11 w 85"/>
                <a:gd name="T1" fmla="*/ 0 h 86"/>
                <a:gd name="T2" fmla="*/ 22 w 85"/>
                <a:gd name="T3" fmla="*/ 0 h 86"/>
                <a:gd name="T4" fmla="*/ 29 w 85"/>
                <a:gd name="T5" fmla="*/ 8 h 86"/>
                <a:gd name="T6" fmla="*/ 37 w 85"/>
                <a:gd name="T7" fmla="*/ 12 h 86"/>
                <a:gd name="T8" fmla="*/ 40 w 85"/>
                <a:gd name="T9" fmla="*/ 19 h 86"/>
                <a:gd name="T10" fmla="*/ 44 w 85"/>
                <a:gd name="T11" fmla="*/ 15 h 86"/>
                <a:gd name="T12" fmla="*/ 55 w 85"/>
                <a:gd name="T13" fmla="*/ 23 h 86"/>
                <a:gd name="T14" fmla="*/ 63 w 85"/>
                <a:gd name="T15" fmla="*/ 26 h 86"/>
                <a:gd name="T16" fmla="*/ 66 w 85"/>
                <a:gd name="T17" fmla="*/ 30 h 86"/>
                <a:gd name="T18" fmla="*/ 74 w 85"/>
                <a:gd name="T19" fmla="*/ 38 h 86"/>
                <a:gd name="T20" fmla="*/ 81 w 85"/>
                <a:gd name="T21" fmla="*/ 45 h 86"/>
                <a:gd name="T22" fmla="*/ 77 w 85"/>
                <a:gd name="T23" fmla="*/ 52 h 86"/>
                <a:gd name="T24" fmla="*/ 81 w 85"/>
                <a:gd name="T25" fmla="*/ 60 h 86"/>
                <a:gd name="T26" fmla="*/ 85 w 85"/>
                <a:gd name="T27" fmla="*/ 64 h 86"/>
                <a:gd name="T28" fmla="*/ 85 w 85"/>
                <a:gd name="T29" fmla="*/ 64 h 86"/>
                <a:gd name="T30" fmla="*/ 81 w 85"/>
                <a:gd name="T31" fmla="*/ 71 h 86"/>
                <a:gd name="T32" fmla="*/ 77 w 85"/>
                <a:gd name="T33" fmla="*/ 75 h 86"/>
                <a:gd name="T34" fmla="*/ 74 w 85"/>
                <a:gd name="T35" fmla="*/ 78 h 86"/>
                <a:gd name="T36" fmla="*/ 66 w 85"/>
                <a:gd name="T37" fmla="*/ 82 h 86"/>
                <a:gd name="T38" fmla="*/ 63 w 85"/>
                <a:gd name="T39" fmla="*/ 82 h 86"/>
                <a:gd name="T40" fmla="*/ 63 w 85"/>
                <a:gd name="T41" fmla="*/ 86 h 86"/>
                <a:gd name="T42" fmla="*/ 55 w 85"/>
                <a:gd name="T43" fmla="*/ 86 h 86"/>
                <a:gd name="T44" fmla="*/ 52 w 85"/>
                <a:gd name="T45" fmla="*/ 86 h 86"/>
                <a:gd name="T46" fmla="*/ 44 w 85"/>
                <a:gd name="T47" fmla="*/ 86 h 86"/>
                <a:gd name="T48" fmla="*/ 37 w 85"/>
                <a:gd name="T49" fmla="*/ 86 h 86"/>
                <a:gd name="T50" fmla="*/ 37 w 85"/>
                <a:gd name="T51" fmla="*/ 82 h 86"/>
                <a:gd name="T52" fmla="*/ 33 w 85"/>
                <a:gd name="T53" fmla="*/ 82 h 86"/>
                <a:gd name="T54" fmla="*/ 29 w 85"/>
                <a:gd name="T55" fmla="*/ 78 h 86"/>
                <a:gd name="T56" fmla="*/ 18 w 85"/>
                <a:gd name="T57" fmla="*/ 78 h 86"/>
                <a:gd name="T58" fmla="*/ 11 w 85"/>
                <a:gd name="T59" fmla="*/ 75 h 86"/>
                <a:gd name="T60" fmla="*/ 3 w 85"/>
                <a:gd name="T61" fmla="*/ 67 h 86"/>
                <a:gd name="T62" fmla="*/ 0 w 85"/>
                <a:gd name="T63" fmla="*/ 56 h 86"/>
                <a:gd name="T64" fmla="*/ 3 w 85"/>
                <a:gd name="T65" fmla="*/ 56 h 86"/>
                <a:gd name="T66" fmla="*/ 3 w 85"/>
                <a:gd name="T67" fmla="*/ 52 h 86"/>
                <a:gd name="T68" fmla="*/ 3 w 85"/>
                <a:gd name="T69" fmla="*/ 41 h 86"/>
                <a:gd name="T70" fmla="*/ 3 w 85"/>
                <a:gd name="T71" fmla="*/ 34 h 86"/>
                <a:gd name="T72" fmla="*/ 3 w 85"/>
                <a:gd name="T73" fmla="*/ 26 h 86"/>
                <a:gd name="T74" fmla="*/ 7 w 85"/>
                <a:gd name="T75" fmla="*/ 19 h 86"/>
                <a:gd name="T76" fmla="*/ 7 w 85"/>
                <a:gd name="T77" fmla="*/ 15 h 86"/>
                <a:gd name="T78" fmla="*/ 7 w 85"/>
                <a:gd name="T79" fmla="*/ 8 h 86"/>
                <a:gd name="T80" fmla="*/ 11 w 85"/>
                <a:gd name="T8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 h="86">
                  <a:moveTo>
                    <a:pt x="11" y="0"/>
                  </a:moveTo>
                  <a:lnTo>
                    <a:pt x="11" y="0"/>
                  </a:lnTo>
                  <a:lnTo>
                    <a:pt x="15" y="4"/>
                  </a:lnTo>
                  <a:lnTo>
                    <a:pt x="22" y="0"/>
                  </a:lnTo>
                  <a:lnTo>
                    <a:pt x="26" y="4"/>
                  </a:lnTo>
                  <a:lnTo>
                    <a:pt x="29" y="8"/>
                  </a:lnTo>
                  <a:lnTo>
                    <a:pt x="33" y="8"/>
                  </a:lnTo>
                  <a:lnTo>
                    <a:pt x="37" y="12"/>
                  </a:lnTo>
                  <a:lnTo>
                    <a:pt x="40" y="19"/>
                  </a:lnTo>
                  <a:lnTo>
                    <a:pt x="40" y="19"/>
                  </a:lnTo>
                  <a:lnTo>
                    <a:pt x="44" y="15"/>
                  </a:lnTo>
                  <a:lnTo>
                    <a:pt x="44" y="15"/>
                  </a:lnTo>
                  <a:lnTo>
                    <a:pt x="48" y="23"/>
                  </a:lnTo>
                  <a:lnTo>
                    <a:pt x="55" y="23"/>
                  </a:lnTo>
                  <a:lnTo>
                    <a:pt x="59" y="23"/>
                  </a:lnTo>
                  <a:lnTo>
                    <a:pt x="63" y="26"/>
                  </a:lnTo>
                  <a:lnTo>
                    <a:pt x="63" y="30"/>
                  </a:lnTo>
                  <a:lnTo>
                    <a:pt x="66" y="30"/>
                  </a:lnTo>
                  <a:lnTo>
                    <a:pt x="70" y="34"/>
                  </a:lnTo>
                  <a:lnTo>
                    <a:pt x="74" y="38"/>
                  </a:lnTo>
                  <a:lnTo>
                    <a:pt x="77" y="41"/>
                  </a:lnTo>
                  <a:lnTo>
                    <a:pt x="81" y="45"/>
                  </a:lnTo>
                  <a:lnTo>
                    <a:pt x="81" y="49"/>
                  </a:lnTo>
                  <a:lnTo>
                    <a:pt x="77" y="52"/>
                  </a:lnTo>
                  <a:lnTo>
                    <a:pt x="81" y="56"/>
                  </a:lnTo>
                  <a:lnTo>
                    <a:pt x="81" y="60"/>
                  </a:lnTo>
                  <a:lnTo>
                    <a:pt x="81" y="60"/>
                  </a:lnTo>
                  <a:lnTo>
                    <a:pt x="85" y="64"/>
                  </a:lnTo>
                  <a:lnTo>
                    <a:pt x="85" y="64"/>
                  </a:lnTo>
                  <a:lnTo>
                    <a:pt x="85" y="64"/>
                  </a:lnTo>
                  <a:lnTo>
                    <a:pt x="81" y="67"/>
                  </a:lnTo>
                  <a:lnTo>
                    <a:pt x="81" y="71"/>
                  </a:lnTo>
                  <a:lnTo>
                    <a:pt x="77" y="75"/>
                  </a:lnTo>
                  <a:lnTo>
                    <a:pt x="77" y="75"/>
                  </a:lnTo>
                  <a:lnTo>
                    <a:pt x="77" y="75"/>
                  </a:lnTo>
                  <a:lnTo>
                    <a:pt x="74" y="78"/>
                  </a:lnTo>
                  <a:lnTo>
                    <a:pt x="70" y="82"/>
                  </a:lnTo>
                  <a:lnTo>
                    <a:pt x="66" y="82"/>
                  </a:lnTo>
                  <a:lnTo>
                    <a:pt x="63" y="82"/>
                  </a:lnTo>
                  <a:lnTo>
                    <a:pt x="63" y="82"/>
                  </a:lnTo>
                  <a:lnTo>
                    <a:pt x="63" y="86"/>
                  </a:lnTo>
                  <a:lnTo>
                    <a:pt x="63" y="86"/>
                  </a:lnTo>
                  <a:lnTo>
                    <a:pt x="59" y="86"/>
                  </a:lnTo>
                  <a:lnTo>
                    <a:pt x="55" y="86"/>
                  </a:lnTo>
                  <a:lnTo>
                    <a:pt x="55" y="86"/>
                  </a:lnTo>
                  <a:lnTo>
                    <a:pt x="52" y="86"/>
                  </a:lnTo>
                  <a:lnTo>
                    <a:pt x="48" y="82"/>
                  </a:lnTo>
                  <a:lnTo>
                    <a:pt x="44" y="86"/>
                  </a:lnTo>
                  <a:lnTo>
                    <a:pt x="40" y="86"/>
                  </a:lnTo>
                  <a:lnTo>
                    <a:pt x="37" y="86"/>
                  </a:lnTo>
                  <a:lnTo>
                    <a:pt x="37" y="86"/>
                  </a:lnTo>
                  <a:lnTo>
                    <a:pt x="37" y="82"/>
                  </a:lnTo>
                  <a:lnTo>
                    <a:pt x="37" y="82"/>
                  </a:lnTo>
                  <a:lnTo>
                    <a:pt x="33" y="82"/>
                  </a:lnTo>
                  <a:lnTo>
                    <a:pt x="33" y="82"/>
                  </a:lnTo>
                  <a:lnTo>
                    <a:pt x="29" y="78"/>
                  </a:lnTo>
                  <a:lnTo>
                    <a:pt x="26" y="78"/>
                  </a:lnTo>
                  <a:lnTo>
                    <a:pt x="18" y="78"/>
                  </a:lnTo>
                  <a:lnTo>
                    <a:pt x="15" y="78"/>
                  </a:lnTo>
                  <a:lnTo>
                    <a:pt x="11" y="75"/>
                  </a:lnTo>
                  <a:lnTo>
                    <a:pt x="7" y="75"/>
                  </a:lnTo>
                  <a:lnTo>
                    <a:pt x="3" y="67"/>
                  </a:lnTo>
                  <a:lnTo>
                    <a:pt x="0" y="64"/>
                  </a:lnTo>
                  <a:lnTo>
                    <a:pt x="0" y="56"/>
                  </a:lnTo>
                  <a:lnTo>
                    <a:pt x="0" y="56"/>
                  </a:lnTo>
                  <a:lnTo>
                    <a:pt x="3" y="56"/>
                  </a:lnTo>
                  <a:lnTo>
                    <a:pt x="3" y="52"/>
                  </a:lnTo>
                  <a:lnTo>
                    <a:pt x="3" y="52"/>
                  </a:lnTo>
                  <a:lnTo>
                    <a:pt x="3" y="45"/>
                  </a:lnTo>
                  <a:lnTo>
                    <a:pt x="3" y="41"/>
                  </a:lnTo>
                  <a:lnTo>
                    <a:pt x="3" y="38"/>
                  </a:lnTo>
                  <a:lnTo>
                    <a:pt x="3" y="34"/>
                  </a:lnTo>
                  <a:lnTo>
                    <a:pt x="3" y="30"/>
                  </a:lnTo>
                  <a:lnTo>
                    <a:pt x="3" y="26"/>
                  </a:lnTo>
                  <a:lnTo>
                    <a:pt x="7" y="26"/>
                  </a:lnTo>
                  <a:lnTo>
                    <a:pt x="7" y="19"/>
                  </a:lnTo>
                  <a:lnTo>
                    <a:pt x="3" y="15"/>
                  </a:lnTo>
                  <a:lnTo>
                    <a:pt x="7" y="15"/>
                  </a:lnTo>
                  <a:lnTo>
                    <a:pt x="3" y="8"/>
                  </a:lnTo>
                  <a:lnTo>
                    <a:pt x="7" y="8"/>
                  </a:lnTo>
                  <a:lnTo>
                    <a:pt x="11" y="4"/>
                  </a:lnTo>
                  <a:lnTo>
                    <a:pt x="1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4" name="Freeform 188">
              <a:extLst>
                <a:ext uri="{FF2B5EF4-FFF2-40B4-BE49-F238E27FC236}">
                  <a16:creationId xmlns:a16="http://schemas.microsoft.com/office/drawing/2014/main" id="{628201F2-6EDA-4408-9CC9-B54A4A231994}"/>
                </a:ext>
              </a:extLst>
            </p:cNvPr>
            <p:cNvSpPr>
              <a:spLocks noEditPoints="1"/>
            </p:cNvSpPr>
            <p:nvPr/>
          </p:nvSpPr>
          <p:spPr bwMode="auto">
            <a:xfrm>
              <a:off x="2858428" y="3615997"/>
              <a:ext cx="338384" cy="791278"/>
            </a:xfrm>
            <a:custGeom>
              <a:avLst/>
              <a:gdLst>
                <a:gd name="T0" fmla="*/ 67 w 263"/>
                <a:gd name="T1" fmla="*/ 0 h 615"/>
                <a:gd name="T2" fmla="*/ 86 w 263"/>
                <a:gd name="T3" fmla="*/ 7 h 615"/>
                <a:gd name="T4" fmla="*/ 119 w 263"/>
                <a:gd name="T5" fmla="*/ 7 h 615"/>
                <a:gd name="T6" fmla="*/ 163 w 263"/>
                <a:gd name="T7" fmla="*/ 37 h 615"/>
                <a:gd name="T8" fmla="*/ 197 w 263"/>
                <a:gd name="T9" fmla="*/ 63 h 615"/>
                <a:gd name="T10" fmla="*/ 197 w 263"/>
                <a:gd name="T11" fmla="*/ 85 h 615"/>
                <a:gd name="T12" fmla="*/ 230 w 263"/>
                <a:gd name="T13" fmla="*/ 85 h 615"/>
                <a:gd name="T14" fmla="*/ 249 w 263"/>
                <a:gd name="T15" fmla="*/ 59 h 615"/>
                <a:gd name="T16" fmla="*/ 263 w 263"/>
                <a:gd name="T17" fmla="*/ 78 h 615"/>
                <a:gd name="T18" fmla="*/ 245 w 263"/>
                <a:gd name="T19" fmla="*/ 92 h 615"/>
                <a:gd name="T20" fmla="*/ 223 w 263"/>
                <a:gd name="T21" fmla="*/ 107 h 615"/>
                <a:gd name="T22" fmla="*/ 208 w 263"/>
                <a:gd name="T23" fmla="*/ 129 h 615"/>
                <a:gd name="T24" fmla="*/ 200 w 263"/>
                <a:gd name="T25" fmla="*/ 155 h 615"/>
                <a:gd name="T26" fmla="*/ 200 w 263"/>
                <a:gd name="T27" fmla="*/ 185 h 615"/>
                <a:gd name="T28" fmla="*/ 200 w 263"/>
                <a:gd name="T29" fmla="*/ 204 h 615"/>
                <a:gd name="T30" fmla="*/ 219 w 263"/>
                <a:gd name="T31" fmla="*/ 233 h 615"/>
                <a:gd name="T32" fmla="*/ 234 w 263"/>
                <a:gd name="T33" fmla="*/ 248 h 615"/>
                <a:gd name="T34" fmla="*/ 226 w 263"/>
                <a:gd name="T35" fmla="*/ 270 h 615"/>
                <a:gd name="T36" fmla="*/ 178 w 263"/>
                <a:gd name="T37" fmla="*/ 285 h 615"/>
                <a:gd name="T38" fmla="*/ 152 w 263"/>
                <a:gd name="T39" fmla="*/ 282 h 615"/>
                <a:gd name="T40" fmla="*/ 156 w 263"/>
                <a:gd name="T41" fmla="*/ 300 h 615"/>
                <a:gd name="T42" fmla="*/ 156 w 263"/>
                <a:gd name="T43" fmla="*/ 315 h 615"/>
                <a:gd name="T44" fmla="*/ 137 w 263"/>
                <a:gd name="T45" fmla="*/ 330 h 615"/>
                <a:gd name="T46" fmla="*/ 112 w 263"/>
                <a:gd name="T47" fmla="*/ 326 h 615"/>
                <a:gd name="T48" fmla="*/ 126 w 263"/>
                <a:gd name="T49" fmla="*/ 348 h 615"/>
                <a:gd name="T50" fmla="*/ 130 w 263"/>
                <a:gd name="T51" fmla="*/ 348 h 615"/>
                <a:gd name="T52" fmla="*/ 141 w 263"/>
                <a:gd name="T53" fmla="*/ 359 h 615"/>
                <a:gd name="T54" fmla="*/ 123 w 263"/>
                <a:gd name="T55" fmla="*/ 356 h 615"/>
                <a:gd name="T56" fmla="*/ 119 w 263"/>
                <a:gd name="T57" fmla="*/ 371 h 615"/>
                <a:gd name="T58" fmla="*/ 119 w 263"/>
                <a:gd name="T59" fmla="*/ 389 h 615"/>
                <a:gd name="T60" fmla="*/ 119 w 263"/>
                <a:gd name="T61" fmla="*/ 404 h 615"/>
                <a:gd name="T62" fmla="*/ 97 w 263"/>
                <a:gd name="T63" fmla="*/ 415 h 615"/>
                <a:gd name="T64" fmla="*/ 93 w 263"/>
                <a:gd name="T65" fmla="*/ 434 h 615"/>
                <a:gd name="T66" fmla="*/ 123 w 263"/>
                <a:gd name="T67" fmla="*/ 449 h 615"/>
                <a:gd name="T68" fmla="*/ 126 w 263"/>
                <a:gd name="T69" fmla="*/ 463 h 615"/>
                <a:gd name="T70" fmla="*/ 115 w 263"/>
                <a:gd name="T71" fmla="*/ 478 h 615"/>
                <a:gd name="T72" fmla="*/ 104 w 263"/>
                <a:gd name="T73" fmla="*/ 493 h 615"/>
                <a:gd name="T74" fmla="*/ 93 w 263"/>
                <a:gd name="T75" fmla="*/ 504 h 615"/>
                <a:gd name="T76" fmla="*/ 89 w 263"/>
                <a:gd name="T77" fmla="*/ 526 h 615"/>
                <a:gd name="T78" fmla="*/ 97 w 263"/>
                <a:gd name="T79" fmla="*/ 545 h 615"/>
                <a:gd name="T80" fmla="*/ 97 w 263"/>
                <a:gd name="T81" fmla="*/ 552 h 615"/>
                <a:gd name="T82" fmla="*/ 45 w 263"/>
                <a:gd name="T83" fmla="*/ 538 h 615"/>
                <a:gd name="T84" fmla="*/ 19 w 263"/>
                <a:gd name="T85" fmla="*/ 515 h 615"/>
                <a:gd name="T86" fmla="*/ 30 w 263"/>
                <a:gd name="T87" fmla="*/ 460 h 615"/>
                <a:gd name="T88" fmla="*/ 26 w 263"/>
                <a:gd name="T89" fmla="*/ 423 h 615"/>
                <a:gd name="T90" fmla="*/ 15 w 263"/>
                <a:gd name="T91" fmla="*/ 400 h 615"/>
                <a:gd name="T92" fmla="*/ 15 w 263"/>
                <a:gd name="T93" fmla="*/ 382 h 615"/>
                <a:gd name="T94" fmla="*/ 12 w 263"/>
                <a:gd name="T95" fmla="*/ 345 h 615"/>
                <a:gd name="T96" fmla="*/ 12 w 263"/>
                <a:gd name="T97" fmla="*/ 293 h 615"/>
                <a:gd name="T98" fmla="*/ 15 w 263"/>
                <a:gd name="T99" fmla="*/ 241 h 615"/>
                <a:gd name="T100" fmla="*/ 19 w 263"/>
                <a:gd name="T101" fmla="*/ 204 h 615"/>
                <a:gd name="T102" fmla="*/ 0 w 263"/>
                <a:gd name="T103" fmla="*/ 155 h 615"/>
                <a:gd name="T104" fmla="*/ 8 w 263"/>
                <a:gd name="T105" fmla="*/ 115 h 615"/>
                <a:gd name="T106" fmla="*/ 26 w 263"/>
                <a:gd name="T107" fmla="*/ 78 h 615"/>
                <a:gd name="T108" fmla="*/ 23 w 263"/>
                <a:gd name="T109" fmla="*/ 52 h 615"/>
                <a:gd name="T110" fmla="*/ 178 w 263"/>
                <a:gd name="T111" fmla="*/ 608 h 615"/>
                <a:gd name="T112" fmla="*/ 178 w 263"/>
                <a:gd name="T113" fmla="*/ 608 h 615"/>
                <a:gd name="T114" fmla="*/ 108 w 263"/>
                <a:gd name="T115" fmla="*/ 575 h 615"/>
                <a:gd name="T116" fmla="*/ 119 w 263"/>
                <a:gd name="T117" fmla="*/ 586 h 615"/>
                <a:gd name="T118" fmla="*/ 156 w 263"/>
                <a:gd name="T119" fmla="*/ 604 h 615"/>
                <a:gd name="T120" fmla="*/ 156 w 263"/>
                <a:gd name="T121" fmla="*/ 612 h 615"/>
                <a:gd name="T122" fmla="*/ 119 w 263"/>
                <a:gd name="T123" fmla="*/ 612 h 615"/>
                <a:gd name="T124" fmla="*/ 123 w 263"/>
                <a:gd name="T125" fmla="*/ 60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3" h="615">
                  <a:moveTo>
                    <a:pt x="41" y="14"/>
                  </a:moveTo>
                  <a:lnTo>
                    <a:pt x="45" y="11"/>
                  </a:lnTo>
                  <a:lnTo>
                    <a:pt x="45" y="7"/>
                  </a:lnTo>
                  <a:lnTo>
                    <a:pt x="52" y="0"/>
                  </a:lnTo>
                  <a:lnTo>
                    <a:pt x="56" y="0"/>
                  </a:lnTo>
                  <a:lnTo>
                    <a:pt x="60" y="3"/>
                  </a:lnTo>
                  <a:lnTo>
                    <a:pt x="67" y="0"/>
                  </a:lnTo>
                  <a:lnTo>
                    <a:pt x="67" y="0"/>
                  </a:lnTo>
                  <a:lnTo>
                    <a:pt x="71" y="0"/>
                  </a:lnTo>
                  <a:lnTo>
                    <a:pt x="78" y="0"/>
                  </a:lnTo>
                  <a:lnTo>
                    <a:pt x="82" y="0"/>
                  </a:lnTo>
                  <a:lnTo>
                    <a:pt x="82" y="3"/>
                  </a:lnTo>
                  <a:lnTo>
                    <a:pt x="86" y="11"/>
                  </a:lnTo>
                  <a:lnTo>
                    <a:pt x="86" y="11"/>
                  </a:lnTo>
                  <a:lnTo>
                    <a:pt x="86" y="11"/>
                  </a:lnTo>
                  <a:lnTo>
                    <a:pt x="86" y="7"/>
                  </a:lnTo>
                  <a:lnTo>
                    <a:pt x="89" y="7"/>
                  </a:lnTo>
                  <a:lnTo>
                    <a:pt x="89" y="3"/>
                  </a:lnTo>
                  <a:lnTo>
                    <a:pt x="93" y="0"/>
                  </a:lnTo>
                  <a:lnTo>
                    <a:pt x="100" y="0"/>
                  </a:lnTo>
                  <a:lnTo>
                    <a:pt x="108" y="0"/>
                  </a:lnTo>
                  <a:lnTo>
                    <a:pt x="112" y="3"/>
                  </a:lnTo>
                  <a:lnTo>
                    <a:pt x="115" y="7"/>
                  </a:lnTo>
                  <a:lnTo>
                    <a:pt x="119" y="7"/>
                  </a:lnTo>
                  <a:lnTo>
                    <a:pt x="123" y="14"/>
                  </a:lnTo>
                  <a:lnTo>
                    <a:pt x="134" y="22"/>
                  </a:lnTo>
                  <a:lnTo>
                    <a:pt x="137" y="22"/>
                  </a:lnTo>
                  <a:lnTo>
                    <a:pt x="141" y="26"/>
                  </a:lnTo>
                  <a:lnTo>
                    <a:pt x="145" y="29"/>
                  </a:lnTo>
                  <a:lnTo>
                    <a:pt x="156" y="33"/>
                  </a:lnTo>
                  <a:lnTo>
                    <a:pt x="160" y="37"/>
                  </a:lnTo>
                  <a:lnTo>
                    <a:pt x="163" y="37"/>
                  </a:lnTo>
                  <a:lnTo>
                    <a:pt x="171" y="40"/>
                  </a:lnTo>
                  <a:lnTo>
                    <a:pt x="178" y="44"/>
                  </a:lnTo>
                  <a:lnTo>
                    <a:pt x="189" y="44"/>
                  </a:lnTo>
                  <a:lnTo>
                    <a:pt x="193" y="52"/>
                  </a:lnTo>
                  <a:lnTo>
                    <a:pt x="197" y="52"/>
                  </a:lnTo>
                  <a:lnTo>
                    <a:pt x="200" y="55"/>
                  </a:lnTo>
                  <a:lnTo>
                    <a:pt x="197" y="59"/>
                  </a:lnTo>
                  <a:lnTo>
                    <a:pt x="197" y="63"/>
                  </a:lnTo>
                  <a:lnTo>
                    <a:pt x="193" y="66"/>
                  </a:lnTo>
                  <a:lnTo>
                    <a:pt x="189" y="66"/>
                  </a:lnTo>
                  <a:lnTo>
                    <a:pt x="193" y="70"/>
                  </a:lnTo>
                  <a:lnTo>
                    <a:pt x="189" y="78"/>
                  </a:lnTo>
                  <a:lnTo>
                    <a:pt x="186" y="81"/>
                  </a:lnTo>
                  <a:lnTo>
                    <a:pt x="182" y="85"/>
                  </a:lnTo>
                  <a:lnTo>
                    <a:pt x="186" y="85"/>
                  </a:lnTo>
                  <a:lnTo>
                    <a:pt x="197" y="85"/>
                  </a:lnTo>
                  <a:lnTo>
                    <a:pt x="208" y="85"/>
                  </a:lnTo>
                  <a:lnTo>
                    <a:pt x="215" y="89"/>
                  </a:lnTo>
                  <a:lnTo>
                    <a:pt x="219" y="89"/>
                  </a:lnTo>
                  <a:lnTo>
                    <a:pt x="219" y="89"/>
                  </a:lnTo>
                  <a:lnTo>
                    <a:pt x="223" y="89"/>
                  </a:lnTo>
                  <a:lnTo>
                    <a:pt x="226" y="85"/>
                  </a:lnTo>
                  <a:lnTo>
                    <a:pt x="226" y="85"/>
                  </a:lnTo>
                  <a:lnTo>
                    <a:pt x="230" y="85"/>
                  </a:lnTo>
                  <a:lnTo>
                    <a:pt x="234" y="81"/>
                  </a:lnTo>
                  <a:lnTo>
                    <a:pt x="234" y="78"/>
                  </a:lnTo>
                  <a:lnTo>
                    <a:pt x="241" y="74"/>
                  </a:lnTo>
                  <a:lnTo>
                    <a:pt x="245" y="70"/>
                  </a:lnTo>
                  <a:lnTo>
                    <a:pt x="245" y="66"/>
                  </a:lnTo>
                  <a:lnTo>
                    <a:pt x="249" y="66"/>
                  </a:lnTo>
                  <a:lnTo>
                    <a:pt x="249" y="59"/>
                  </a:lnTo>
                  <a:lnTo>
                    <a:pt x="249" y="59"/>
                  </a:lnTo>
                  <a:lnTo>
                    <a:pt x="249" y="55"/>
                  </a:lnTo>
                  <a:lnTo>
                    <a:pt x="252" y="52"/>
                  </a:lnTo>
                  <a:lnTo>
                    <a:pt x="260" y="52"/>
                  </a:lnTo>
                  <a:lnTo>
                    <a:pt x="260" y="55"/>
                  </a:lnTo>
                  <a:lnTo>
                    <a:pt x="263" y="63"/>
                  </a:lnTo>
                  <a:lnTo>
                    <a:pt x="263" y="66"/>
                  </a:lnTo>
                  <a:lnTo>
                    <a:pt x="263" y="74"/>
                  </a:lnTo>
                  <a:lnTo>
                    <a:pt x="263" y="78"/>
                  </a:lnTo>
                  <a:lnTo>
                    <a:pt x="263" y="81"/>
                  </a:lnTo>
                  <a:lnTo>
                    <a:pt x="260" y="81"/>
                  </a:lnTo>
                  <a:lnTo>
                    <a:pt x="256" y="81"/>
                  </a:lnTo>
                  <a:lnTo>
                    <a:pt x="256" y="85"/>
                  </a:lnTo>
                  <a:lnTo>
                    <a:pt x="252" y="85"/>
                  </a:lnTo>
                  <a:lnTo>
                    <a:pt x="252" y="85"/>
                  </a:lnTo>
                  <a:lnTo>
                    <a:pt x="245" y="89"/>
                  </a:lnTo>
                  <a:lnTo>
                    <a:pt x="245" y="92"/>
                  </a:lnTo>
                  <a:lnTo>
                    <a:pt x="241" y="92"/>
                  </a:lnTo>
                  <a:lnTo>
                    <a:pt x="234" y="96"/>
                  </a:lnTo>
                  <a:lnTo>
                    <a:pt x="234" y="96"/>
                  </a:lnTo>
                  <a:lnTo>
                    <a:pt x="234" y="100"/>
                  </a:lnTo>
                  <a:lnTo>
                    <a:pt x="230" y="100"/>
                  </a:lnTo>
                  <a:lnTo>
                    <a:pt x="230" y="100"/>
                  </a:lnTo>
                  <a:lnTo>
                    <a:pt x="223" y="107"/>
                  </a:lnTo>
                  <a:lnTo>
                    <a:pt x="223" y="107"/>
                  </a:lnTo>
                  <a:lnTo>
                    <a:pt x="223" y="111"/>
                  </a:lnTo>
                  <a:lnTo>
                    <a:pt x="219" y="111"/>
                  </a:lnTo>
                  <a:lnTo>
                    <a:pt x="219" y="115"/>
                  </a:lnTo>
                  <a:lnTo>
                    <a:pt x="215" y="118"/>
                  </a:lnTo>
                  <a:lnTo>
                    <a:pt x="212" y="122"/>
                  </a:lnTo>
                  <a:lnTo>
                    <a:pt x="212" y="126"/>
                  </a:lnTo>
                  <a:lnTo>
                    <a:pt x="212" y="129"/>
                  </a:lnTo>
                  <a:lnTo>
                    <a:pt x="208" y="129"/>
                  </a:lnTo>
                  <a:lnTo>
                    <a:pt x="208" y="133"/>
                  </a:lnTo>
                  <a:lnTo>
                    <a:pt x="204" y="137"/>
                  </a:lnTo>
                  <a:lnTo>
                    <a:pt x="200" y="137"/>
                  </a:lnTo>
                  <a:lnTo>
                    <a:pt x="204" y="144"/>
                  </a:lnTo>
                  <a:lnTo>
                    <a:pt x="200" y="144"/>
                  </a:lnTo>
                  <a:lnTo>
                    <a:pt x="204" y="148"/>
                  </a:lnTo>
                  <a:lnTo>
                    <a:pt x="204" y="155"/>
                  </a:lnTo>
                  <a:lnTo>
                    <a:pt x="200" y="155"/>
                  </a:lnTo>
                  <a:lnTo>
                    <a:pt x="200" y="159"/>
                  </a:lnTo>
                  <a:lnTo>
                    <a:pt x="200" y="163"/>
                  </a:lnTo>
                  <a:lnTo>
                    <a:pt x="200" y="167"/>
                  </a:lnTo>
                  <a:lnTo>
                    <a:pt x="200" y="170"/>
                  </a:lnTo>
                  <a:lnTo>
                    <a:pt x="200" y="174"/>
                  </a:lnTo>
                  <a:lnTo>
                    <a:pt x="200" y="181"/>
                  </a:lnTo>
                  <a:lnTo>
                    <a:pt x="200" y="181"/>
                  </a:lnTo>
                  <a:lnTo>
                    <a:pt x="200" y="185"/>
                  </a:lnTo>
                  <a:lnTo>
                    <a:pt x="197" y="185"/>
                  </a:lnTo>
                  <a:lnTo>
                    <a:pt x="197" y="185"/>
                  </a:lnTo>
                  <a:lnTo>
                    <a:pt x="197" y="185"/>
                  </a:lnTo>
                  <a:lnTo>
                    <a:pt x="197" y="193"/>
                  </a:lnTo>
                  <a:lnTo>
                    <a:pt x="197" y="196"/>
                  </a:lnTo>
                  <a:lnTo>
                    <a:pt x="197" y="200"/>
                  </a:lnTo>
                  <a:lnTo>
                    <a:pt x="200" y="200"/>
                  </a:lnTo>
                  <a:lnTo>
                    <a:pt x="200" y="204"/>
                  </a:lnTo>
                  <a:lnTo>
                    <a:pt x="200" y="204"/>
                  </a:lnTo>
                  <a:lnTo>
                    <a:pt x="200" y="207"/>
                  </a:lnTo>
                  <a:lnTo>
                    <a:pt x="208" y="211"/>
                  </a:lnTo>
                  <a:lnTo>
                    <a:pt x="215" y="215"/>
                  </a:lnTo>
                  <a:lnTo>
                    <a:pt x="223" y="219"/>
                  </a:lnTo>
                  <a:lnTo>
                    <a:pt x="226" y="222"/>
                  </a:lnTo>
                  <a:lnTo>
                    <a:pt x="226" y="226"/>
                  </a:lnTo>
                  <a:lnTo>
                    <a:pt x="219" y="233"/>
                  </a:lnTo>
                  <a:lnTo>
                    <a:pt x="219" y="233"/>
                  </a:lnTo>
                  <a:lnTo>
                    <a:pt x="223" y="241"/>
                  </a:lnTo>
                  <a:lnTo>
                    <a:pt x="226" y="241"/>
                  </a:lnTo>
                  <a:lnTo>
                    <a:pt x="230" y="241"/>
                  </a:lnTo>
                  <a:lnTo>
                    <a:pt x="234" y="241"/>
                  </a:lnTo>
                  <a:lnTo>
                    <a:pt x="234" y="241"/>
                  </a:lnTo>
                  <a:lnTo>
                    <a:pt x="234" y="241"/>
                  </a:lnTo>
                  <a:lnTo>
                    <a:pt x="234" y="248"/>
                  </a:lnTo>
                  <a:lnTo>
                    <a:pt x="234" y="252"/>
                  </a:lnTo>
                  <a:lnTo>
                    <a:pt x="230" y="256"/>
                  </a:lnTo>
                  <a:lnTo>
                    <a:pt x="230" y="259"/>
                  </a:lnTo>
                  <a:lnTo>
                    <a:pt x="226" y="263"/>
                  </a:lnTo>
                  <a:lnTo>
                    <a:pt x="226" y="259"/>
                  </a:lnTo>
                  <a:lnTo>
                    <a:pt x="226" y="263"/>
                  </a:lnTo>
                  <a:lnTo>
                    <a:pt x="226" y="267"/>
                  </a:lnTo>
                  <a:lnTo>
                    <a:pt x="226" y="270"/>
                  </a:lnTo>
                  <a:lnTo>
                    <a:pt x="223" y="274"/>
                  </a:lnTo>
                  <a:lnTo>
                    <a:pt x="215" y="278"/>
                  </a:lnTo>
                  <a:lnTo>
                    <a:pt x="208" y="282"/>
                  </a:lnTo>
                  <a:lnTo>
                    <a:pt x="208" y="278"/>
                  </a:lnTo>
                  <a:lnTo>
                    <a:pt x="208" y="282"/>
                  </a:lnTo>
                  <a:lnTo>
                    <a:pt x="197" y="285"/>
                  </a:lnTo>
                  <a:lnTo>
                    <a:pt x="186" y="285"/>
                  </a:lnTo>
                  <a:lnTo>
                    <a:pt x="178" y="285"/>
                  </a:lnTo>
                  <a:lnTo>
                    <a:pt x="175" y="285"/>
                  </a:lnTo>
                  <a:lnTo>
                    <a:pt x="167" y="289"/>
                  </a:lnTo>
                  <a:lnTo>
                    <a:pt x="163" y="289"/>
                  </a:lnTo>
                  <a:lnTo>
                    <a:pt x="160" y="285"/>
                  </a:lnTo>
                  <a:lnTo>
                    <a:pt x="156" y="285"/>
                  </a:lnTo>
                  <a:lnTo>
                    <a:pt x="152" y="285"/>
                  </a:lnTo>
                  <a:lnTo>
                    <a:pt x="152" y="282"/>
                  </a:lnTo>
                  <a:lnTo>
                    <a:pt x="152" y="282"/>
                  </a:lnTo>
                  <a:lnTo>
                    <a:pt x="152" y="285"/>
                  </a:lnTo>
                  <a:lnTo>
                    <a:pt x="152" y="285"/>
                  </a:lnTo>
                  <a:lnTo>
                    <a:pt x="152" y="293"/>
                  </a:lnTo>
                  <a:lnTo>
                    <a:pt x="152" y="293"/>
                  </a:lnTo>
                  <a:lnTo>
                    <a:pt x="152" y="296"/>
                  </a:lnTo>
                  <a:lnTo>
                    <a:pt x="156" y="296"/>
                  </a:lnTo>
                  <a:lnTo>
                    <a:pt x="156" y="300"/>
                  </a:lnTo>
                  <a:lnTo>
                    <a:pt x="156" y="300"/>
                  </a:lnTo>
                  <a:lnTo>
                    <a:pt x="156" y="300"/>
                  </a:lnTo>
                  <a:lnTo>
                    <a:pt x="156" y="300"/>
                  </a:lnTo>
                  <a:lnTo>
                    <a:pt x="152" y="304"/>
                  </a:lnTo>
                  <a:lnTo>
                    <a:pt x="152" y="308"/>
                  </a:lnTo>
                  <a:lnTo>
                    <a:pt x="152" y="308"/>
                  </a:lnTo>
                  <a:lnTo>
                    <a:pt x="152" y="311"/>
                  </a:lnTo>
                  <a:lnTo>
                    <a:pt x="152" y="315"/>
                  </a:lnTo>
                  <a:lnTo>
                    <a:pt x="156" y="315"/>
                  </a:lnTo>
                  <a:lnTo>
                    <a:pt x="156" y="319"/>
                  </a:lnTo>
                  <a:lnTo>
                    <a:pt x="156" y="319"/>
                  </a:lnTo>
                  <a:lnTo>
                    <a:pt x="156" y="322"/>
                  </a:lnTo>
                  <a:lnTo>
                    <a:pt x="156" y="322"/>
                  </a:lnTo>
                  <a:lnTo>
                    <a:pt x="152" y="326"/>
                  </a:lnTo>
                  <a:lnTo>
                    <a:pt x="152" y="326"/>
                  </a:lnTo>
                  <a:lnTo>
                    <a:pt x="145" y="330"/>
                  </a:lnTo>
                  <a:lnTo>
                    <a:pt x="137" y="330"/>
                  </a:lnTo>
                  <a:lnTo>
                    <a:pt x="130" y="330"/>
                  </a:lnTo>
                  <a:lnTo>
                    <a:pt x="126" y="326"/>
                  </a:lnTo>
                  <a:lnTo>
                    <a:pt x="119" y="322"/>
                  </a:lnTo>
                  <a:lnTo>
                    <a:pt x="115" y="322"/>
                  </a:lnTo>
                  <a:lnTo>
                    <a:pt x="115" y="322"/>
                  </a:lnTo>
                  <a:lnTo>
                    <a:pt x="115" y="322"/>
                  </a:lnTo>
                  <a:lnTo>
                    <a:pt x="115" y="322"/>
                  </a:lnTo>
                  <a:lnTo>
                    <a:pt x="112" y="326"/>
                  </a:lnTo>
                  <a:lnTo>
                    <a:pt x="112" y="330"/>
                  </a:lnTo>
                  <a:lnTo>
                    <a:pt x="115" y="334"/>
                  </a:lnTo>
                  <a:lnTo>
                    <a:pt x="115" y="337"/>
                  </a:lnTo>
                  <a:lnTo>
                    <a:pt x="115" y="345"/>
                  </a:lnTo>
                  <a:lnTo>
                    <a:pt x="115" y="348"/>
                  </a:lnTo>
                  <a:lnTo>
                    <a:pt x="119" y="348"/>
                  </a:lnTo>
                  <a:lnTo>
                    <a:pt x="126" y="348"/>
                  </a:lnTo>
                  <a:lnTo>
                    <a:pt x="126" y="348"/>
                  </a:lnTo>
                  <a:lnTo>
                    <a:pt x="126" y="352"/>
                  </a:lnTo>
                  <a:lnTo>
                    <a:pt x="123" y="352"/>
                  </a:lnTo>
                  <a:lnTo>
                    <a:pt x="126" y="352"/>
                  </a:lnTo>
                  <a:lnTo>
                    <a:pt x="130" y="352"/>
                  </a:lnTo>
                  <a:lnTo>
                    <a:pt x="130" y="352"/>
                  </a:lnTo>
                  <a:lnTo>
                    <a:pt x="130" y="348"/>
                  </a:lnTo>
                  <a:lnTo>
                    <a:pt x="126" y="348"/>
                  </a:lnTo>
                  <a:lnTo>
                    <a:pt x="130" y="348"/>
                  </a:lnTo>
                  <a:lnTo>
                    <a:pt x="130" y="348"/>
                  </a:lnTo>
                  <a:lnTo>
                    <a:pt x="134" y="345"/>
                  </a:lnTo>
                  <a:lnTo>
                    <a:pt x="137" y="345"/>
                  </a:lnTo>
                  <a:lnTo>
                    <a:pt x="141" y="348"/>
                  </a:lnTo>
                  <a:lnTo>
                    <a:pt x="137" y="352"/>
                  </a:lnTo>
                  <a:lnTo>
                    <a:pt x="137" y="352"/>
                  </a:lnTo>
                  <a:lnTo>
                    <a:pt x="141" y="356"/>
                  </a:lnTo>
                  <a:lnTo>
                    <a:pt x="141" y="359"/>
                  </a:lnTo>
                  <a:lnTo>
                    <a:pt x="141" y="359"/>
                  </a:lnTo>
                  <a:lnTo>
                    <a:pt x="134" y="363"/>
                  </a:lnTo>
                  <a:lnTo>
                    <a:pt x="130" y="363"/>
                  </a:lnTo>
                  <a:lnTo>
                    <a:pt x="130" y="359"/>
                  </a:lnTo>
                  <a:lnTo>
                    <a:pt x="130" y="359"/>
                  </a:lnTo>
                  <a:lnTo>
                    <a:pt x="130" y="359"/>
                  </a:lnTo>
                  <a:lnTo>
                    <a:pt x="126" y="356"/>
                  </a:lnTo>
                  <a:lnTo>
                    <a:pt x="123" y="356"/>
                  </a:lnTo>
                  <a:lnTo>
                    <a:pt x="119" y="359"/>
                  </a:lnTo>
                  <a:lnTo>
                    <a:pt x="119" y="359"/>
                  </a:lnTo>
                  <a:lnTo>
                    <a:pt x="119" y="363"/>
                  </a:lnTo>
                  <a:lnTo>
                    <a:pt x="123" y="363"/>
                  </a:lnTo>
                  <a:lnTo>
                    <a:pt x="130" y="363"/>
                  </a:lnTo>
                  <a:lnTo>
                    <a:pt x="130" y="367"/>
                  </a:lnTo>
                  <a:lnTo>
                    <a:pt x="126" y="371"/>
                  </a:lnTo>
                  <a:lnTo>
                    <a:pt x="119" y="371"/>
                  </a:lnTo>
                  <a:lnTo>
                    <a:pt x="119" y="374"/>
                  </a:lnTo>
                  <a:lnTo>
                    <a:pt x="119" y="374"/>
                  </a:lnTo>
                  <a:lnTo>
                    <a:pt x="119" y="378"/>
                  </a:lnTo>
                  <a:lnTo>
                    <a:pt x="115" y="378"/>
                  </a:lnTo>
                  <a:lnTo>
                    <a:pt x="115" y="382"/>
                  </a:lnTo>
                  <a:lnTo>
                    <a:pt x="119" y="385"/>
                  </a:lnTo>
                  <a:lnTo>
                    <a:pt x="119" y="385"/>
                  </a:lnTo>
                  <a:lnTo>
                    <a:pt x="119" y="389"/>
                  </a:lnTo>
                  <a:lnTo>
                    <a:pt x="123" y="393"/>
                  </a:lnTo>
                  <a:lnTo>
                    <a:pt x="123" y="393"/>
                  </a:lnTo>
                  <a:lnTo>
                    <a:pt x="119" y="397"/>
                  </a:lnTo>
                  <a:lnTo>
                    <a:pt x="119" y="397"/>
                  </a:lnTo>
                  <a:lnTo>
                    <a:pt x="115" y="400"/>
                  </a:lnTo>
                  <a:lnTo>
                    <a:pt x="115" y="400"/>
                  </a:lnTo>
                  <a:lnTo>
                    <a:pt x="115" y="404"/>
                  </a:lnTo>
                  <a:lnTo>
                    <a:pt x="119" y="404"/>
                  </a:lnTo>
                  <a:lnTo>
                    <a:pt x="119" y="404"/>
                  </a:lnTo>
                  <a:lnTo>
                    <a:pt x="119" y="408"/>
                  </a:lnTo>
                  <a:lnTo>
                    <a:pt x="115" y="408"/>
                  </a:lnTo>
                  <a:lnTo>
                    <a:pt x="112" y="408"/>
                  </a:lnTo>
                  <a:lnTo>
                    <a:pt x="108" y="408"/>
                  </a:lnTo>
                  <a:lnTo>
                    <a:pt x="104" y="411"/>
                  </a:lnTo>
                  <a:lnTo>
                    <a:pt x="100" y="411"/>
                  </a:lnTo>
                  <a:lnTo>
                    <a:pt x="97" y="415"/>
                  </a:lnTo>
                  <a:lnTo>
                    <a:pt x="93" y="415"/>
                  </a:lnTo>
                  <a:lnTo>
                    <a:pt x="93" y="419"/>
                  </a:lnTo>
                  <a:lnTo>
                    <a:pt x="93" y="419"/>
                  </a:lnTo>
                  <a:lnTo>
                    <a:pt x="89" y="423"/>
                  </a:lnTo>
                  <a:lnTo>
                    <a:pt x="89" y="426"/>
                  </a:lnTo>
                  <a:lnTo>
                    <a:pt x="89" y="426"/>
                  </a:lnTo>
                  <a:lnTo>
                    <a:pt x="89" y="430"/>
                  </a:lnTo>
                  <a:lnTo>
                    <a:pt x="93" y="434"/>
                  </a:lnTo>
                  <a:lnTo>
                    <a:pt x="97" y="437"/>
                  </a:lnTo>
                  <a:lnTo>
                    <a:pt x="100" y="437"/>
                  </a:lnTo>
                  <a:lnTo>
                    <a:pt x="104" y="441"/>
                  </a:lnTo>
                  <a:lnTo>
                    <a:pt x="112" y="449"/>
                  </a:lnTo>
                  <a:lnTo>
                    <a:pt x="115" y="449"/>
                  </a:lnTo>
                  <a:lnTo>
                    <a:pt x="119" y="449"/>
                  </a:lnTo>
                  <a:lnTo>
                    <a:pt x="119" y="445"/>
                  </a:lnTo>
                  <a:lnTo>
                    <a:pt x="123" y="449"/>
                  </a:lnTo>
                  <a:lnTo>
                    <a:pt x="123" y="449"/>
                  </a:lnTo>
                  <a:lnTo>
                    <a:pt x="123" y="449"/>
                  </a:lnTo>
                  <a:lnTo>
                    <a:pt x="123" y="452"/>
                  </a:lnTo>
                  <a:lnTo>
                    <a:pt x="123" y="456"/>
                  </a:lnTo>
                  <a:lnTo>
                    <a:pt x="123" y="456"/>
                  </a:lnTo>
                  <a:lnTo>
                    <a:pt x="123" y="460"/>
                  </a:lnTo>
                  <a:lnTo>
                    <a:pt x="123" y="460"/>
                  </a:lnTo>
                  <a:lnTo>
                    <a:pt x="126" y="463"/>
                  </a:lnTo>
                  <a:lnTo>
                    <a:pt x="123" y="463"/>
                  </a:lnTo>
                  <a:lnTo>
                    <a:pt x="123" y="467"/>
                  </a:lnTo>
                  <a:lnTo>
                    <a:pt x="126" y="467"/>
                  </a:lnTo>
                  <a:lnTo>
                    <a:pt x="123" y="471"/>
                  </a:lnTo>
                  <a:lnTo>
                    <a:pt x="119" y="471"/>
                  </a:lnTo>
                  <a:lnTo>
                    <a:pt x="119" y="474"/>
                  </a:lnTo>
                  <a:lnTo>
                    <a:pt x="119" y="474"/>
                  </a:lnTo>
                  <a:lnTo>
                    <a:pt x="115" y="478"/>
                  </a:lnTo>
                  <a:lnTo>
                    <a:pt x="115" y="478"/>
                  </a:lnTo>
                  <a:lnTo>
                    <a:pt x="112" y="482"/>
                  </a:lnTo>
                  <a:lnTo>
                    <a:pt x="108" y="482"/>
                  </a:lnTo>
                  <a:lnTo>
                    <a:pt x="108" y="486"/>
                  </a:lnTo>
                  <a:lnTo>
                    <a:pt x="104" y="489"/>
                  </a:lnTo>
                  <a:lnTo>
                    <a:pt x="100" y="493"/>
                  </a:lnTo>
                  <a:lnTo>
                    <a:pt x="100" y="493"/>
                  </a:lnTo>
                  <a:lnTo>
                    <a:pt x="104" y="493"/>
                  </a:lnTo>
                  <a:lnTo>
                    <a:pt x="104" y="493"/>
                  </a:lnTo>
                  <a:lnTo>
                    <a:pt x="108" y="497"/>
                  </a:lnTo>
                  <a:lnTo>
                    <a:pt x="104" y="500"/>
                  </a:lnTo>
                  <a:lnTo>
                    <a:pt x="104" y="504"/>
                  </a:lnTo>
                  <a:lnTo>
                    <a:pt x="100" y="508"/>
                  </a:lnTo>
                  <a:lnTo>
                    <a:pt x="97" y="508"/>
                  </a:lnTo>
                  <a:lnTo>
                    <a:pt x="97" y="508"/>
                  </a:lnTo>
                  <a:lnTo>
                    <a:pt x="93" y="504"/>
                  </a:lnTo>
                  <a:lnTo>
                    <a:pt x="93" y="504"/>
                  </a:lnTo>
                  <a:lnTo>
                    <a:pt x="93" y="508"/>
                  </a:lnTo>
                  <a:lnTo>
                    <a:pt x="93" y="508"/>
                  </a:lnTo>
                  <a:lnTo>
                    <a:pt x="93" y="512"/>
                  </a:lnTo>
                  <a:lnTo>
                    <a:pt x="93" y="512"/>
                  </a:lnTo>
                  <a:lnTo>
                    <a:pt x="89" y="515"/>
                  </a:lnTo>
                  <a:lnTo>
                    <a:pt x="86" y="519"/>
                  </a:lnTo>
                  <a:lnTo>
                    <a:pt x="89" y="526"/>
                  </a:lnTo>
                  <a:lnTo>
                    <a:pt x="89" y="530"/>
                  </a:lnTo>
                  <a:lnTo>
                    <a:pt x="93" y="538"/>
                  </a:lnTo>
                  <a:lnTo>
                    <a:pt x="93" y="538"/>
                  </a:lnTo>
                  <a:lnTo>
                    <a:pt x="93" y="538"/>
                  </a:lnTo>
                  <a:lnTo>
                    <a:pt x="93" y="541"/>
                  </a:lnTo>
                  <a:lnTo>
                    <a:pt x="93" y="541"/>
                  </a:lnTo>
                  <a:lnTo>
                    <a:pt x="93" y="545"/>
                  </a:lnTo>
                  <a:lnTo>
                    <a:pt x="97" y="545"/>
                  </a:lnTo>
                  <a:lnTo>
                    <a:pt x="97" y="545"/>
                  </a:lnTo>
                  <a:lnTo>
                    <a:pt x="100" y="549"/>
                  </a:lnTo>
                  <a:lnTo>
                    <a:pt x="104" y="552"/>
                  </a:lnTo>
                  <a:lnTo>
                    <a:pt x="108" y="552"/>
                  </a:lnTo>
                  <a:lnTo>
                    <a:pt x="108" y="556"/>
                  </a:lnTo>
                  <a:lnTo>
                    <a:pt x="108" y="556"/>
                  </a:lnTo>
                  <a:lnTo>
                    <a:pt x="104" y="556"/>
                  </a:lnTo>
                  <a:lnTo>
                    <a:pt x="97" y="552"/>
                  </a:lnTo>
                  <a:lnTo>
                    <a:pt x="93" y="552"/>
                  </a:lnTo>
                  <a:lnTo>
                    <a:pt x="93" y="549"/>
                  </a:lnTo>
                  <a:lnTo>
                    <a:pt x="71" y="549"/>
                  </a:lnTo>
                  <a:lnTo>
                    <a:pt x="60" y="552"/>
                  </a:lnTo>
                  <a:lnTo>
                    <a:pt x="56" y="549"/>
                  </a:lnTo>
                  <a:lnTo>
                    <a:pt x="49" y="549"/>
                  </a:lnTo>
                  <a:lnTo>
                    <a:pt x="49" y="545"/>
                  </a:lnTo>
                  <a:lnTo>
                    <a:pt x="45" y="538"/>
                  </a:lnTo>
                  <a:lnTo>
                    <a:pt x="41" y="534"/>
                  </a:lnTo>
                  <a:lnTo>
                    <a:pt x="41" y="526"/>
                  </a:lnTo>
                  <a:lnTo>
                    <a:pt x="41" y="523"/>
                  </a:lnTo>
                  <a:lnTo>
                    <a:pt x="38" y="523"/>
                  </a:lnTo>
                  <a:lnTo>
                    <a:pt x="34" y="526"/>
                  </a:lnTo>
                  <a:lnTo>
                    <a:pt x="30" y="526"/>
                  </a:lnTo>
                  <a:lnTo>
                    <a:pt x="26" y="526"/>
                  </a:lnTo>
                  <a:lnTo>
                    <a:pt x="19" y="515"/>
                  </a:lnTo>
                  <a:lnTo>
                    <a:pt x="19" y="512"/>
                  </a:lnTo>
                  <a:lnTo>
                    <a:pt x="19" y="497"/>
                  </a:lnTo>
                  <a:lnTo>
                    <a:pt x="23" y="493"/>
                  </a:lnTo>
                  <a:lnTo>
                    <a:pt x="30" y="486"/>
                  </a:lnTo>
                  <a:lnTo>
                    <a:pt x="30" y="478"/>
                  </a:lnTo>
                  <a:lnTo>
                    <a:pt x="30" y="471"/>
                  </a:lnTo>
                  <a:lnTo>
                    <a:pt x="26" y="467"/>
                  </a:lnTo>
                  <a:lnTo>
                    <a:pt x="30" y="460"/>
                  </a:lnTo>
                  <a:lnTo>
                    <a:pt x="30" y="456"/>
                  </a:lnTo>
                  <a:lnTo>
                    <a:pt x="30" y="449"/>
                  </a:lnTo>
                  <a:lnTo>
                    <a:pt x="30" y="445"/>
                  </a:lnTo>
                  <a:lnTo>
                    <a:pt x="30" y="441"/>
                  </a:lnTo>
                  <a:lnTo>
                    <a:pt x="30" y="437"/>
                  </a:lnTo>
                  <a:lnTo>
                    <a:pt x="30" y="426"/>
                  </a:lnTo>
                  <a:lnTo>
                    <a:pt x="26" y="423"/>
                  </a:lnTo>
                  <a:lnTo>
                    <a:pt x="26" y="423"/>
                  </a:lnTo>
                  <a:lnTo>
                    <a:pt x="30" y="419"/>
                  </a:lnTo>
                  <a:lnTo>
                    <a:pt x="30" y="415"/>
                  </a:lnTo>
                  <a:lnTo>
                    <a:pt x="26" y="408"/>
                  </a:lnTo>
                  <a:lnTo>
                    <a:pt x="23" y="404"/>
                  </a:lnTo>
                  <a:lnTo>
                    <a:pt x="19" y="404"/>
                  </a:lnTo>
                  <a:lnTo>
                    <a:pt x="19" y="408"/>
                  </a:lnTo>
                  <a:lnTo>
                    <a:pt x="15" y="404"/>
                  </a:lnTo>
                  <a:lnTo>
                    <a:pt x="15" y="400"/>
                  </a:lnTo>
                  <a:lnTo>
                    <a:pt x="23" y="400"/>
                  </a:lnTo>
                  <a:lnTo>
                    <a:pt x="26" y="397"/>
                  </a:lnTo>
                  <a:lnTo>
                    <a:pt x="26" y="393"/>
                  </a:lnTo>
                  <a:lnTo>
                    <a:pt x="26" y="393"/>
                  </a:lnTo>
                  <a:lnTo>
                    <a:pt x="23" y="397"/>
                  </a:lnTo>
                  <a:lnTo>
                    <a:pt x="19" y="397"/>
                  </a:lnTo>
                  <a:lnTo>
                    <a:pt x="19" y="389"/>
                  </a:lnTo>
                  <a:lnTo>
                    <a:pt x="15" y="382"/>
                  </a:lnTo>
                  <a:lnTo>
                    <a:pt x="15" y="378"/>
                  </a:lnTo>
                  <a:lnTo>
                    <a:pt x="15" y="374"/>
                  </a:lnTo>
                  <a:lnTo>
                    <a:pt x="12" y="371"/>
                  </a:lnTo>
                  <a:lnTo>
                    <a:pt x="8" y="367"/>
                  </a:lnTo>
                  <a:lnTo>
                    <a:pt x="8" y="356"/>
                  </a:lnTo>
                  <a:lnTo>
                    <a:pt x="12" y="352"/>
                  </a:lnTo>
                  <a:lnTo>
                    <a:pt x="12" y="348"/>
                  </a:lnTo>
                  <a:lnTo>
                    <a:pt x="12" y="345"/>
                  </a:lnTo>
                  <a:lnTo>
                    <a:pt x="8" y="345"/>
                  </a:lnTo>
                  <a:lnTo>
                    <a:pt x="8" y="337"/>
                  </a:lnTo>
                  <a:lnTo>
                    <a:pt x="4" y="330"/>
                  </a:lnTo>
                  <a:lnTo>
                    <a:pt x="8" y="319"/>
                  </a:lnTo>
                  <a:lnTo>
                    <a:pt x="4" y="311"/>
                  </a:lnTo>
                  <a:lnTo>
                    <a:pt x="4" y="308"/>
                  </a:lnTo>
                  <a:lnTo>
                    <a:pt x="8" y="300"/>
                  </a:lnTo>
                  <a:lnTo>
                    <a:pt x="12" y="293"/>
                  </a:lnTo>
                  <a:lnTo>
                    <a:pt x="15" y="289"/>
                  </a:lnTo>
                  <a:lnTo>
                    <a:pt x="15" y="289"/>
                  </a:lnTo>
                  <a:lnTo>
                    <a:pt x="8" y="270"/>
                  </a:lnTo>
                  <a:lnTo>
                    <a:pt x="8" y="263"/>
                  </a:lnTo>
                  <a:lnTo>
                    <a:pt x="8" y="259"/>
                  </a:lnTo>
                  <a:lnTo>
                    <a:pt x="8" y="248"/>
                  </a:lnTo>
                  <a:lnTo>
                    <a:pt x="12" y="244"/>
                  </a:lnTo>
                  <a:lnTo>
                    <a:pt x="15" y="241"/>
                  </a:lnTo>
                  <a:lnTo>
                    <a:pt x="15" y="233"/>
                  </a:lnTo>
                  <a:lnTo>
                    <a:pt x="12" y="230"/>
                  </a:lnTo>
                  <a:lnTo>
                    <a:pt x="8" y="226"/>
                  </a:lnTo>
                  <a:lnTo>
                    <a:pt x="12" y="222"/>
                  </a:lnTo>
                  <a:lnTo>
                    <a:pt x="12" y="219"/>
                  </a:lnTo>
                  <a:lnTo>
                    <a:pt x="15" y="211"/>
                  </a:lnTo>
                  <a:lnTo>
                    <a:pt x="19" y="211"/>
                  </a:lnTo>
                  <a:lnTo>
                    <a:pt x="19" y="204"/>
                  </a:lnTo>
                  <a:lnTo>
                    <a:pt x="15" y="193"/>
                  </a:lnTo>
                  <a:lnTo>
                    <a:pt x="15" y="189"/>
                  </a:lnTo>
                  <a:lnTo>
                    <a:pt x="12" y="181"/>
                  </a:lnTo>
                  <a:lnTo>
                    <a:pt x="12" y="178"/>
                  </a:lnTo>
                  <a:lnTo>
                    <a:pt x="8" y="170"/>
                  </a:lnTo>
                  <a:lnTo>
                    <a:pt x="4" y="167"/>
                  </a:lnTo>
                  <a:lnTo>
                    <a:pt x="4" y="163"/>
                  </a:lnTo>
                  <a:lnTo>
                    <a:pt x="0" y="155"/>
                  </a:lnTo>
                  <a:lnTo>
                    <a:pt x="0" y="152"/>
                  </a:lnTo>
                  <a:lnTo>
                    <a:pt x="8" y="148"/>
                  </a:lnTo>
                  <a:lnTo>
                    <a:pt x="8" y="141"/>
                  </a:lnTo>
                  <a:lnTo>
                    <a:pt x="8" y="141"/>
                  </a:lnTo>
                  <a:lnTo>
                    <a:pt x="8" y="133"/>
                  </a:lnTo>
                  <a:lnTo>
                    <a:pt x="8" y="126"/>
                  </a:lnTo>
                  <a:lnTo>
                    <a:pt x="4" y="118"/>
                  </a:lnTo>
                  <a:lnTo>
                    <a:pt x="8" y="115"/>
                  </a:lnTo>
                  <a:lnTo>
                    <a:pt x="8" y="104"/>
                  </a:lnTo>
                  <a:lnTo>
                    <a:pt x="12" y="100"/>
                  </a:lnTo>
                  <a:lnTo>
                    <a:pt x="15" y="92"/>
                  </a:lnTo>
                  <a:lnTo>
                    <a:pt x="23" y="89"/>
                  </a:lnTo>
                  <a:lnTo>
                    <a:pt x="23" y="85"/>
                  </a:lnTo>
                  <a:lnTo>
                    <a:pt x="26" y="81"/>
                  </a:lnTo>
                  <a:lnTo>
                    <a:pt x="26" y="81"/>
                  </a:lnTo>
                  <a:lnTo>
                    <a:pt x="26" y="78"/>
                  </a:lnTo>
                  <a:lnTo>
                    <a:pt x="23" y="74"/>
                  </a:lnTo>
                  <a:lnTo>
                    <a:pt x="23" y="74"/>
                  </a:lnTo>
                  <a:lnTo>
                    <a:pt x="23" y="70"/>
                  </a:lnTo>
                  <a:lnTo>
                    <a:pt x="26" y="70"/>
                  </a:lnTo>
                  <a:lnTo>
                    <a:pt x="26" y="66"/>
                  </a:lnTo>
                  <a:lnTo>
                    <a:pt x="23" y="63"/>
                  </a:lnTo>
                  <a:lnTo>
                    <a:pt x="23" y="55"/>
                  </a:lnTo>
                  <a:lnTo>
                    <a:pt x="23" y="52"/>
                  </a:lnTo>
                  <a:lnTo>
                    <a:pt x="23" y="52"/>
                  </a:lnTo>
                  <a:lnTo>
                    <a:pt x="19" y="48"/>
                  </a:lnTo>
                  <a:lnTo>
                    <a:pt x="19" y="44"/>
                  </a:lnTo>
                  <a:lnTo>
                    <a:pt x="41" y="33"/>
                  </a:lnTo>
                  <a:lnTo>
                    <a:pt x="45" y="18"/>
                  </a:lnTo>
                  <a:lnTo>
                    <a:pt x="41" y="14"/>
                  </a:lnTo>
                  <a:lnTo>
                    <a:pt x="41" y="14"/>
                  </a:lnTo>
                  <a:close/>
                  <a:moveTo>
                    <a:pt x="178" y="608"/>
                  </a:moveTo>
                  <a:lnTo>
                    <a:pt x="178" y="608"/>
                  </a:lnTo>
                  <a:lnTo>
                    <a:pt x="182" y="608"/>
                  </a:lnTo>
                  <a:lnTo>
                    <a:pt x="186" y="608"/>
                  </a:lnTo>
                  <a:lnTo>
                    <a:pt x="189" y="604"/>
                  </a:lnTo>
                  <a:lnTo>
                    <a:pt x="186" y="604"/>
                  </a:lnTo>
                  <a:lnTo>
                    <a:pt x="182" y="604"/>
                  </a:lnTo>
                  <a:lnTo>
                    <a:pt x="178" y="608"/>
                  </a:lnTo>
                  <a:lnTo>
                    <a:pt x="178" y="608"/>
                  </a:lnTo>
                  <a:lnTo>
                    <a:pt x="178" y="608"/>
                  </a:lnTo>
                  <a:close/>
                  <a:moveTo>
                    <a:pt x="104" y="560"/>
                  </a:moveTo>
                  <a:lnTo>
                    <a:pt x="104" y="560"/>
                  </a:lnTo>
                  <a:lnTo>
                    <a:pt x="108" y="564"/>
                  </a:lnTo>
                  <a:lnTo>
                    <a:pt x="112" y="567"/>
                  </a:lnTo>
                  <a:lnTo>
                    <a:pt x="112" y="575"/>
                  </a:lnTo>
                  <a:lnTo>
                    <a:pt x="112" y="575"/>
                  </a:lnTo>
                  <a:lnTo>
                    <a:pt x="108" y="575"/>
                  </a:lnTo>
                  <a:lnTo>
                    <a:pt x="108" y="578"/>
                  </a:lnTo>
                  <a:lnTo>
                    <a:pt x="104" y="560"/>
                  </a:lnTo>
                  <a:lnTo>
                    <a:pt x="104" y="560"/>
                  </a:lnTo>
                  <a:close/>
                  <a:moveTo>
                    <a:pt x="108" y="578"/>
                  </a:moveTo>
                  <a:lnTo>
                    <a:pt x="112" y="578"/>
                  </a:lnTo>
                  <a:lnTo>
                    <a:pt x="115" y="578"/>
                  </a:lnTo>
                  <a:lnTo>
                    <a:pt x="119" y="582"/>
                  </a:lnTo>
                  <a:lnTo>
                    <a:pt x="119" y="586"/>
                  </a:lnTo>
                  <a:lnTo>
                    <a:pt x="123" y="586"/>
                  </a:lnTo>
                  <a:lnTo>
                    <a:pt x="126" y="589"/>
                  </a:lnTo>
                  <a:lnTo>
                    <a:pt x="126" y="593"/>
                  </a:lnTo>
                  <a:lnTo>
                    <a:pt x="130" y="593"/>
                  </a:lnTo>
                  <a:lnTo>
                    <a:pt x="145" y="597"/>
                  </a:lnTo>
                  <a:lnTo>
                    <a:pt x="145" y="601"/>
                  </a:lnTo>
                  <a:lnTo>
                    <a:pt x="149" y="601"/>
                  </a:lnTo>
                  <a:lnTo>
                    <a:pt x="156" y="604"/>
                  </a:lnTo>
                  <a:lnTo>
                    <a:pt x="160" y="604"/>
                  </a:lnTo>
                  <a:lnTo>
                    <a:pt x="163" y="604"/>
                  </a:lnTo>
                  <a:lnTo>
                    <a:pt x="167" y="604"/>
                  </a:lnTo>
                  <a:lnTo>
                    <a:pt x="167" y="608"/>
                  </a:lnTo>
                  <a:lnTo>
                    <a:pt x="163" y="608"/>
                  </a:lnTo>
                  <a:lnTo>
                    <a:pt x="163" y="608"/>
                  </a:lnTo>
                  <a:lnTo>
                    <a:pt x="160" y="608"/>
                  </a:lnTo>
                  <a:lnTo>
                    <a:pt x="156" y="612"/>
                  </a:lnTo>
                  <a:lnTo>
                    <a:pt x="156" y="615"/>
                  </a:lnTo>
                  <a:lnTo>
                    <a:pt x="152" y="615"/>
                  </a:lnTo>
                  <a:lnTo>
                    <a:pt x="149" y="615"/>
                  </a:lnTo>
                  <a:lnTo>
                    <a:pt x="145" y="612"/>
                  </a:lnTo>
                  <a:lnTo>
                    <a:pt x="137" y="612"/>
                  </a:lnTo>
                  <a:lnTo>
                    <a:pt x="130" y="612"/>
                  </a:lnTo>
                  <a:lnTo>
                    <a:pt x="126" y="612"/>
                  </a:lnTo>
                  <a:lnTo>
                    <a:pt x="119" y="612"/>
                  </a:lnTo>
                  <a:lnTo>
                    <a:pt x="119" y="612"/>
                  </a:lnTo>
                  <a:lnTo>
                    <a:pt x="115" y="608"/>
                  </a:lnTo>
                  <a:lnTo>
                    <a:pt x="123" y="608"/>
                  </a:lnTo>
                  <a:lnTo>
                    <a:pt x="130" y="604"/>
                  </a:lnTo>
                  <a:lnTo>
                    <a:pt x="130" y="604"/>
                  </a:lnTo>
                  <a:lnTo>
                    <a:pt x="130" y="604"/>
                  </a:lnTo>
                  <a:lnTo>
                    <a:pt x="126" y="604"/>
                  </a:lnTo>
                  <a:lnTo>
                    <a:pt x="123" y="604"/>
                  </a:lnTo>
                  <a:lnTo>
                    <a:pt x="115" y="604"/>
                  </a:lnTo>
                  <a:lnTo>
                    <a:pt x="115" y="604"/>
                  </a:lnTo>
                  <a:lnTo>
                    <a:pt x="108" y="5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5" name="Freeform 189">
              <a:extLst>
                <a:ext uri="{FF2B5EF4-FFF2-40B4-BE49-F238E27FC236}">
                  <a16:creationId xmlns:a16="http://schemas.microsoft.com/office/drawing/2014/main" id="{4F6463F8-7DAC-4CFD-97BE-C3EB2A4CB778}"/>
                </a:ext>
              </a:extLst>
            </p:cNvPr>
            <p:cNvSpPr>
              <a:spLocks noEditPoints="1"/>
            </p:cNvSpPr>
            <p:nvPr/>
          </p:nvSpPr>
          <p:spPr bwMode="auto">
            <a:xfrm>
              <a:off x="2810821" y="3524646"/>
              <a:ext cx="234167" cy="907075"/>
            </a:xfrm>
            <a:custGeom>
              <a:avLst/>
              <a:gdLst>
                <a:gd name="T0" fmla="*/ 33 w 49"/>
                <a:gd name="T1" fmla="*/ 183 h 190"/>
                <a:gd name="T2" fmla="*/ 33 w 49"/>
                <a:gd name="T3" fmla="*/ 185 h 190"/>
                <a:gd name="T4" fmla="*/ 40 w 49"/>
                <a:gd name="T5" fmla="*/ 185 h 190"/>
                <a:gd name="T6" fmla="*/ 33 w 49"/>
                <a:gd name="T7" fmla="*/ 177 h 190"/>
                <a:gd name="T8" fmla="*/ 39 w 49"/>
                <a:gd name="T9" fmla="*/ 175 h 190"/>
                <a:gd name="T10" fmla="*/ 15 w 49"/>
                <a:gd name="T11" fmla="*/ 157 h 190"/>
                <a:gd name="T12" fmla="*/ 15 w 49"/>
                <a:gd name="T13" fmla="*/ 129 h 190"/>
                <a:gd name="T14" fmla="*/ 11 w 49"/>
                <a:gd name="T15" fmla="*/ 108 h 190"/>
                <a:gd name="T16" fmla="*/ 15 w 49"/>
                <a:gd name="T17" fmla="*/ 74 h 190"/>
                <a:gd name="T18" fmla="*/ 16 w 49"/>
                <a:gd name="T19" fmla="*/ 42 h 190"/>
                <a:gd name="T20" fmla="*/ 16 w 49"/>
                <a:gd name="T21" fmla="*/ 15 h 190"/>
                <a:gd name="T22" fmla="*/ 7 w 49"/>
                <a:gd name="T23" fmla="*/ 3 h 190"/>
                <a:gd name="T24" fmla="*/ 5 w 49"/>
                <a:gd name="T25" fmla="*/ 25 h 190"/>
                <a:gd name="T26" fmla="*/ 5 w 49"/>
                <a:gd name="T27" fmla="*/ 47 h 190"/>
                <a:gd name="T28" fmla="*/ 6 w 49"/>
                <a:gd name="T29" fmla="*/ 67 h 190"/>
                <a:gd name="T30" fmla="*/ 4 w 49"/>
                <a:gd name="T31" fmla="*/ 82 h 190"/>
                <a:gd name="T32" fmla="*/ 2 w 49"/>
                <a:gd name="T33" fmla="*/ 94 h 190"/>
                <a:gd name="T34" fmla="*/ 3 w 49"/>
                <a:gd name="T35" fmla="*/ 109 h 190"/>
                <a:gd name="T36" fmla="*/ 10 w 49"/>
                <a:gd name="T37" fmla="*/ 116 h 190"/>
                <a:gd name="T38" fmla="*/ 9 w 49"/>
                <a:gd name="T39" fmla="*/ 125 h 190"/>
                <a:gd name="T40" fmla="*/ 9 w 49"/>
                <a:gd name="T41" fmla="*/ 138 h 190"/>
                <a:gd name="T42" fmla="*/ 3 w 49"/>
                <a:gd name="T43" fmla="*/ 135 h 190"/>
                <a:gd name="T44" fmla="*/ 6 w 49"/>
                <a:gd name="T45" fmla="*/ 139 h 190"/>
                <a:gd name="T46" fmla="*/ 10 w 49"/>
                <a:gd name="T47" fmla="*/ 144 h 190"/>
                <a:gd name="T48" fmla="*/ 10 w 49"/>
                <a:gd name="T49" fmla="*/ 150 h 190"/>
                <a:gd name="T50" fmla="*/ 11 w 49"/>
                <a:gd name="T51" fmla="*/ 157 h 190"/>
                <a:gd name="T52" fmla="*/ 15 w 49"/>
                <a:gd name="T53" fmla="*/ 165 h 190"/>
                <a:gd name="T54" fmla="*/ 20 w 49"/>
                <a:gd name="T55" fmla="*/ 167 h 190"/>
                <a:gd name="T56" fmla="*/ 21 w 49"/>
                <a:gd name="T57" fmla="*/ 170 h 190"/>
                <a:gd name="T58" fmla="*/ 19 w 49"/>
                <a:gd name="T59" fmla="*/ 172 h 190"/>
                <a:gd name="T60" fmla="*/ 23 w 49"/>
                <a:gd name="T61" fmla="*/ 171 h 190"/>
                <a:gd name="T62" fmla="*/ 21 w 49"/>
                <a:gd name="T63" fmla="*/ 175 h 190"/>
                <a:gd name="T64" fmla="*/ 28 w 49"/>
                <a:gd name="T65" fmla="*/ 173 h 190"/>
                <a:gd name="T66" fmla="*/ 29 w 49"/>
                <a:gd name="T67" fmla="*/ 179 h 190"/>
                <a:gd name="T68" fmla="*/ 38 w 49"/>
                <a:gd name="T69" fmla="*/ 169 h 190"/>
                <a:gd name="T70" fmla="*/ 3 w 49"/>
                <a:gd name="T71" fmla="*/ 117 h 190"/>
                <a:gd name="T72" fmla="*/ 8 w 49"/>
                <a:gd name="T73" fmla="*/ 115 h 190"/>
                <a:gd name="T74" fmla="*/ 7 w 49"/>
                <a:gd name="T75" fmla="*/ 124 h 190"/>
                <a:gd name="T76" fmla="*/ 3 w 49"/>
                <a:gd name="T77" fmla="*/ 128 h 190"/>
                <a:gd name="T78" fmla="*/ 4 w 49"/>
                <a:gd name="T79" fmla="*/ 128 h 190"/>
                <a:gd name="T80" fmla="*/ 9 w 49"/>
                <a:gd name="T81" fmla="*/ 126 h 190"/>
                <a:gd name="T82" fmla="*/ 5 w 49"/>
                <a:gd name="T83" fmla="*/ 130 h 190"/>
                <a:gd name="T84" fmla="*/ 7 w 49"/>
                <a:gd name="T85" fmla="*/ 148 h 190"/>
                <a:gd name="T86" fmla="*/ 6 w 49"/>
                <a:gd name="T87" fmla="*/ 148 h 190"/>
                <a:gd name="T88" fmla="*/ 5 w 49"/>
                <a:gd name="T89" fmla="*/ 152 h 190"/>
                <a:gd name="T90" fmla="*/ 6 w 49"/>
                <a:gd name="T91" fmla="*/ 154 h 190"/>
                <a:gd name="T92" fmla="*/ 9 w 49"/>
                <a:gd name="T93" fmla="*/ 156 h 190"/>
                <a:gd name="T94" fmla="*/ 10 w 49"/>
                <a:gd name="T95" fmla="*/ 162 h 190"/>
                <a:gd name="T96" fmla="*/ 10 w 49"/>
                <a:gd name="T97" fmla="*/ 161 h 190"/>
                <a:gd name="T98" fmla="*/ 11 w 49"/>
                <a:gd name="T99" fmla="*/ 167 h 190"/>
                <a:gd name="T100" fmla="*/ 14 w 49"/>
                <a:gd name="T101" fmla="*/ 169 h 190"/>
                <a:gd name="T102" fmla="*/ 15 w 49"/>
                <a:gd name="T103" fmla="*/ 169 h 190"/>
                <a:gd name="T104" fmla="*/ 17 w 49"/>
                <a:gd name="T105" fmla="*/ 172 h 190"/>
                <a:gd name="T106" fmla="*/ 21 w 49"/>
                <a:gd name="T107" fmla="*/ 177 h 190"/>
                <a:gd name="T108" fmla="*/ 22 w 49"/>
                <a:gd name="T109" fmla="*/ 180 h 190"/>
                <a:gd name="T110" fmla="*/ 26 w 49"/>
                <a:gd name="T111" fmla="*/ 180 h 190"/>
                <a:gd name="T112" fmla="*/ 27 w 49"/>
                <a:gd name="T113" fmla="*/ 181 h 190"/>
                <a:gd name="T114" fmla="*/ 31 w 49"/>
                <a:gd name="T115" fmla="*/ 179 h 190"/>
                <a:gd name="T116" fmla="*/ 48 w 49"/>
                <a:gd name="T117" fmla="*/ 188 h 190"/>
                <a:gd name="T118" fmla="*/ 45 w 49"/>
                <a:gd name="T119" fmla="*/ 186 h 190"/>
                <a:gd name="T120" fmla="*/ 41 w 49"/>
                <a:gd name="T121" fmla="*/ 18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 h="190">
                  <a:moveTo>
                    <a:pt x="42" y="184"/>
                  </a:moveTo>
                  <a:cubicBezTo>
                    <a:pt x="41" y="183"/>
                    <a:pt x="41" y="183"/>
                    <a:pt x="41" y="183"/>
                  </a:cubicBezTo>
                  <a:cubicBezTo>
                    <a:pt x="41" y="183"/>
                    <a:pt x="41" y="183"/>
                    <a:pt x="41" y="183"/>
                  </a:cubicBezTo>
                  <a:cubicBezTo>
                    <a:pt x="40" y="182"/>
                    <a:pt x="40" y="182"/>
                    <a:pt x="40" y="182"/>
                  </a:cubicBezTo>
                  <a:cubicBezTo>
                    <a:pt x="38" y="182"/>
                    <a:pt x="38" y="182"/>
                    <a:pt x="38" y="182"/>
                  </a:cubicBezTo>
                  <a:cubicBezTo>
                    <a:pt x="36" y="181"/>
                    <a:pt x="36" y="181"/>
                    <a:pt x="36" y="181"/>
                  </a:cubicBezTo>
                  <a:cubicBezTo>
                    <a:pt x="35" y="181"/>
                    <a:pt x="35" y="181"/>
                    <a:pt x="35" y="181"/>
                  </a:cubicBezTo>
                  <a:cubicBezTo>
                    <a:pt x="35" y="181"/>
                    <a:pt x="35" y="181"/>
                    <a:pt x="35" y="181"/>
                  </a:cubicBezTo>
                  <a:cubicBezTo>
                    <a:pt x="35" y="181"/>
                    <a:pt x="35" y="181"/>
                    <a:pt x="35" y="181"/>
                  </a:cubicBezTo>
                  <a:cubicBezTo>
                    <a:pt x="35" y="182"/>
                    <a:pt x="35" y="182"/>
                    <a:pt x="35" y="182"/>
                  </a:cubicBezTo>
                  <a:cubicBezTo>
                    <a:pt x="35" y="182"/>
                    <a:pt x="35" y="182"/>
                    <a:pt x="35" y="182"/>
                  </a:cubicBezTo>
                  <a:cubicBezTo>
                    <a:pt x="33" y="181"/>
                    <a:pt x="33" y="181"/>
                    <a:pt x="33" y="181"/>
                  </a:cubicBezTo>
                  <a:cubicBezTo>
                    <a:pt x="32" y="181"/>
                    <a:pt x="32" y="181"/>
                    <a:pt x="32" y="181"/>
                  </a:cubicBezTo>
                  <a:cubicBezTo>
                    <a:pt x="32" y="181"/>
                    <a:pt x="32" y="181"/>
                    <a:pt x="32" y="181"/>
                  </a:cubicBezTo>
                  <a:cubicBezTo>
                    <a:pt x="32" y="181"/>
                    <a:pt x="32" y="181"/>
                    <a:pt x="32" y="181"/>
                  </a:cubicBezTo>
                  <a:cubicBezTo>
                    <a:pt x="34" y="182"/>
                    <a:pt x="34" y="182"/>
                    <a:pt x="34" y="182"/>
                  </a:cubicBezTo>
                  <a:cubicBezTo>
                    <a:pt x="34" y="182"/>
                    <a:pt x="34" y="182"/>
                    <a:pt x="34" y="182"/>
                  </a:cubicBezTo>
                  <a:cubicBezTo>
                    <a:pt x="34" y="182"/>
                    <a:pt x="34" y="182"/>
                    <a:pt x="34" y="182"/>
                  </a:cubicBezTo>
                  <a:cubicBezTo>
                    <a:pt x="34" y="182"/>
                    <a:pt x="34" y="182"/>
                    <a:pt x="34" y="182"/>
                  </a:cubicBezTo>
                  <a:cubicBezTo>
                    <a:pt x="34" y="183"/>
                    <a:pt x="34" y="183"/>
                    <a:pt x="34" y="183"/>
                  </a:cubicBezTo>
                  <a:cubicBezTo>
                    <a:pt x="33" y="183"/>
                    <a:pt x="33" y="183"/>
                    <a:pt x="33" y="183"/>
                  </a:cubicBezTo>
                  <a:cubicBezTo>
                    <a:pt x="33" y="182"/>
                    <a:pt x="33" y="182"/>
                    <a:pt x="33" y="182"/>
                  </a:cubicBezTo>
                  <a:cubicBezTo>
                    <a:pt x="32" y="182"/>
                    <a:pt x="32" y="182"/>
                    <a:pt x="32" y="182"/>
                  </a:cubicBezTo>
                  <a:cubicBezTo>
                    <a:pt x="32" y="182"/>
                    <a:pt x="32" y="182"/>
                    <a:pt x="32" y="182"/>
                  </a:cubicBezTo>
                  <a:cubicBezTo>
                    <a:pt x="32" y="183"/>
                    <a:pt x="32" y="183"/>
                    <a:pt x="32" y="183"/>
                  </a:cubicBezTo>
                  <a:cubicBezTo>
                    <a:pt x="31" y="183"/>
                    <a:pt x="31" y="183"/>
                    <a:pt x="31" y="183"/>
                  </a:cubicBezTo>
                  <a:cubicBezTo>
                    <a:pt x="30" y="183"/>
                    <a:pt x="30" y="183"/>
                    <a:pt x="30" y="183"/>
                  </a:cubicBezTo>
                  <a:cubicBezTo>
                    <a:pt x="30" y="183"/>
                    <a:pt x="30" y="183"/>
                    <a:pt x="30" y="183"/>
                  </a:cubicBezTo>
                  <a:cubicBezTo>
                    <a:pt x="30" y="183"/>
                    <a:pt x="30" y="183"/>
                    <a:pt x="30" y="183"/>
                  </a:cubicBezTo>
                  <a:cubicBezTo>
                    <a:pt x="30" y="183"/>
                    <a:pt x="30" y="183"/>
                    <a:pt x="30" y="183"/>
                  </a:cubicBezTo>
                  <a:cubicBezTo>
                    <a:pt x="29" y="183"/>
                    <a:pt x="29" y="183"/>
                    <a:pt x="29" y="183"/>
                  </a:cubicBezTo>
                  <a:cubicBezTo>
                    <a:pt x="28" y="184"/>
                    <a:pt x="28" y="184"/>
                    <a:pt x="28" y="184"/>
                  </a:cubicBezTo>
                  <a:cubicBezTo>
                    <a:pt x="28" y="184"/>
                    <a:pt x="28" y="184"/>
                    <a:pt x="28" y="184"/>
                  </a:cubicBezTo>
                  <a:cubicBezTo>
                    <a:pt x="29" y="184"/>
                    <a:pt x="29" y="184"/>
                    <a:pt x="29" y="184"/>
                  </a:cubicBezTo>
                  <a:cubicBezTo>
                    <a:pt x="30" y="184"/>
                    <a:pt x="30" y="184"/>
                    <a:pt x="30" y="184"/>
                  </a:cubicBezTo>
                  <a:cubicBezTo>
                    <a:pt x="30" y="184"/>
                    <a:pt x="30" y="184"/>
                    <a:pt x="30" y="184"/>
                  </a:cubicBezTo>
                  <a:cubicBezTo>
                    <a:pt x="31" y="184"/>
                    <a:pt x="31" y="184"/>
                    <a:pt x="31" y="184"/>
                  </a:cubicBezTo>
                  <a:cubicBezTo>
                    <a:pt x="31" y="184"/>
                    <a:pt x="31" y="184"/>
                    <a:pt x="31" y="184"/>
                  </a:cubicBezTo>
                  <a:cubicBezTo>
                    <a:pt x="32" y="184"/>
                    <a:pt x="32" y="184"/>
                    <a:pt x="32" y="184"/>
                  </a:cubicBezTo>
                  <a:cubicBezTo>
                    <a:pt x="32" y="184"/>
                    <a:pt x="32" y="184"/>
                    <a:pt x="32" y="184"/>
                  </a:cubicBezTo>
                  <a:cubicBezTo>
                    <a:pt x="33" y="184"/>
                    <a:pt x="33" y="184"/>
                    <a:pt x="33" y="184"/>
                  </a:cubicBezTo>
                  <a:cubicBezTo>
                    <a:pt x="33" y="185"/>
                    <a:pt x="33" y="185"/>
                    <a:pt x="33" y="185"/>
                  </a:cubicBezTo>
                  <a:cubicBezTo>
                    <a:pt x="33" y="185"/>
                    <a:pt x="33" y="185"/>
                    <a:pt x="33" y="185"/>
                  </a:cubicBezTo>
                  <a:cubicBezTo>
                    <a:pt x="33" y="185"/>
                    <a:pt x="33" y="185"/>
                    <a:pt x="33" y="185"/>
                  </a:cubicBezTo>
                  <a:cubicBezTo>
                    <a:pt x="32" y="186"/>
                    <a:pt x="32" y="186"/>
                    <a:pt x="32" y="186"/>
                  </a:cubicBezTo>
                  <a:cubicBezTo>
                    <a:pt x="33" y="187"/>
                    <a:pt x="33" y="187"/>
                    <a:pt x="33" y="187"/>
                  </a:cubicBezTo>
                  <a:cubicBezTo>
                    <a:pt x="33" y="187"/>
                    <a:pt x="33" y="187"/>
                    <a:pt x="33" y="187"/>
                  </a:cubicBezTo>
                  <a:cubicBezTo>
                    <a:pt x="34" y="187"/>
                    <a:pt x="34" y="187"/>
                    <a:pt x="34" y="187"/>
                  </a:cubicBezTo>
                  <a:cubicBezTo>
                    <a:pt x="35" y="188"/>
                    <a:pt x="35" y="188"/>
                    <a:pt x="35" y="188"/>
                  </a:cubicBezTo>
                  <a:cubicBezTo>
                    <a:pt x="35" y="188"/>
                    <a:pt x="35" y="188"/>
                    <a:pt x="35" y="188"/>
                  </a:cubicBezTo>
                  <a:cubicBezTo>
                    <a:pt x="35" y="187"/>
                    <a:pt x="35" y="187"/>
                    <a:pt x="35" y="187"/>
                  </a:cubicBezTo>
                  <a:cubicBezTo>
                    <a:pt x="35" y="187"/>
                    <a:pt x="35" y="187"/>
                    <a:pt x="35" y="187"/>
                  </a:cubicBezTo>
                  <a:cubicBezTo>
                    <a:pt x="34" y="186"/>
                    <a:pt x="34" y="186"/>
                    <a:pt x="34" y="186"/>
                  </a:cubicBezTo>
                  <a:cubicBezTo>
                    <a:pt x="34" y="186"/>
                    <a:pt x="34" y="186"/>
                    <a:pt x="34" y="186"/>
                  </a:cubicBezTo>
                  <a:cubicBezTo>
                    <a:pt x="34" y="186"/>
                    <a:pt x="34" y="186"/>
                    <a:pt x="34" y="186"/>
                  </a:cubicBezTo>
                  <a:cubicBezTo>
                    <a:pt x="35" y="186"/>
                    <a:pt x="35" y="186"/>
                    <a:pt x="35" y="186"/>
                  </a:cubicBezTo>
                  <a:cubicBezTo>
                    <a:pt x="35" y="186"/>
                    <a:pt x="35" y="186"/>
                    <a:pt x="35" y="186"/>
                  </a:cubicBezTo>
                  <a:cubicBezTo>
                    <a:pt x="35" y="186"/>
                    <a:pt x="35" y="186"/>
                    <a:pt x="35" y="186"/>
                  </a:cubicBezTo>
                  <a:cubicBezTo>
                    <a:pt x="35" y="185"/>
                    <a:pt x="35" y="185"/>
                    <a:pt x="35" y="185"/>
                  </a:cubicBezTo>
                  <a:cubicBezTo>
                    <a:pt x="34" y="185"/>
                    <a:pt x="34" y="185"/>
                    <a:pt x="34" y="185"/>
                  </a:cubicBezTo>
                  <a:cubicBezTo>
                    <a:pt x="36" y="184"/>
                    <a:pt x="36" y="184"/>
                    <a:pt x="36" y="184"/>
                  </a:cubicBezTo>
                  <a:cubicBezTo>
                    <a:pt x="37" y="184"/>
                    <a:pt x="37" y="184"/>
                    <a:pt x="37" y="184"/>
                  </a:cubicBezTo>
                  <a:cubicBezTo>
                    <a:pt x="40" y="185"/>
                    <a:pt x="40" y="185"/>
                    <a:pt x="40" y="185"/>
                  </a:cubicBezTo>
                  <a:cubicBezTo>
                    <a:pt x="41" y="185"/>
                    <a:pt x="41" y="185"/>
                    <a:pt x="41" y="185"/>
                  </a:cubicBezTo>
                  <a:cubicBezTo>
                    <a:pt x="41" y="184"/>
                    <a:pt x="41" y="184"/>
                    <a:pt x="41" y="184"/>
                  </a:cubicBezTo>
                  <a:cubicBezTo>
                    <a:pt x="42" y="184"/>
                    <a:pt x="42" y="184"/>
                    <a:pt x="42" y="184"/>
                  </a:cubicBezTo>
                  <a:close/>
                  <a:moveTo>
                    <a:pt x="41" y="182"/>
                  </a:moveTo>
                  <a:cubicBezTo>
                    <a:pt x="40" y="182"/>
                    <a:pt x="40" y="182"/>
                    <a:pt x="40" y="182"/>
                  </a:cubicBezTo>
                  <a:cubicBezTo>
                    <a:pt x="38" y="181"/>
                    <a:pt x="38" y="181"/>
                    <a:pt x="38" y="181"/>
                  </a:cubicBezTo>
                  <a:cubicBezTo>
                    <a:pt x="36" y="180"/>
                    <a:pt x="36" y="180"/>
                    <a:pt x="36" y="180"/>
                  </a:cubicBezTo>
                  <a:cubicBezTo>
                    <a:pt x="36" y="180"/>
                    <a:pt x="36" y="180"/>
                    <a:pt x="36" y="180"/>
                  </a:cubicBezTo>
                  <a:cubicBezTo>
                    <a:pt x="35" y="180"/>
                    <a:pt x="35" y="180"/>
                    <a:pt x="35" y="180"/>
                  </a:cubicBezTo>
                  <a:cubicBezTo>
                    <a:pt x="34" y="179"/>
                    <a:pt x="34" y="179"/>
                    <a:pt x="34" y="179"/>
                  </a:cubicBezTo>
                  <a:cubicBezTo>
                    <a:pt x="34" y="179"/>
                    <a:pt x="34" y="179"/>
                    <a:pt x="34" y="179"/>
                  </a:cubicBezTo>
                  <a:cubicBezTo>
                    <a:pt x="34" y="178"/>
                    <a:pt x="34" y="178"/>
                    <a:pt x="34" y="178"/>
                  </a:cubicBezTo>
                  <a:cubicBezTo>
                    <a:pt x="35" y="178"/>
                    <a:pt x="35" y="178"/>
                    <a:pt x="35" y="178"/>
                  </a:cubicBezTo>
                  <a:cubicBezTo>
                    <a:pt x="35" y="177"/>
                    <a:pt x="35" y="177"/>
                    <a:pt x="35" y="177"/>
                  </a:cubicBezTo>
                  <a:cubicBezTo>
                    <a:pt x="36" y="177"/>
                    <a:pt x="36" y="177"/>
                    <a:pt x="36" y="177"/>
                  </a:cubicBezTo>
                  <a:cubicBezTo>
                    <a:pt x="37" y="176"/>
                    <a:pt x="37" y="176"/>
                    <a:pt x="37" y="176"/>
                  </a:cubicBezTo>
                  <a:cubicBezTo>
                    <a:pt x="37" y="176"/>
                    <a:pt x="37" y="176"/>
                    <a:pt x="37" y="176"/>
                  </a:cubicBezTo>
                  <a:cubicBezTo>
                    <a:pt x="36" y="176"/>
                    <a:pt x="36" y="176"/>
                    <a:pt x="36" y="176"/>
                  </a:cubicBezTo>
                  <a:cubicBezTo>
                    <a:pt x="34" y="176"/>
                    <a:pt x="34" y="176"/>
                    <a:pt x="34" y="176"/>
                  </a:cubicBezTo>
                  <a:cubicBezTo>
                    <a:pt x="34" y="177"/>
                    <a:pt x="34" y="177"/>
                    <a:pt x="34" y="177"/>
                  </a:cubicBezTo>
                  <a:cubicBezTo>
                    <a:pt x="33" y="177"/>
                    <a:pt x="33" y="177"/>
                    <a:pt x="33" y="177"/>
                  </a:cubicBezTo>
                  <a:cubicBezTo>
                    <a:pt x="32" y="176"/>
                    <a:pt x="32" y="176"/>
                    <a:pt x="32" y="176"/>
                  </a:cubicBezTo>
                  <a:cubicBezTo>
                    <a:pt x="32" y="175"/>
                    <a:pt x="32" y="175"/>
                    <a:pt x="32" y="175"/>
                  </a:cubicBezTo>
                  <a:cubicBezTo>
                    <a:pt x="32" y="174"/>
                    <a:pt x="32" y="174"/>
                    <a:pt x="32" y="174"/>
                  </a:cubicBezTo>
                  <a:cubicBezTo>
                    <a:pt x="33" y="174"/>
                    <a:pt x="33" y="174"/>
                    <a:pt x="33" y="174"/>
                  </a:cubicBezTo>
                  <a:cubicBezTo>
                    <a:pt x="33" y="173"/>
                    <a:pt x="33" y="173"/>
                    <a:pt x="33" y="173"/>
                  </a:cubicBezTo>
                  <a:cubicBezTo>
                    <a:pt x="32" y="173"/>
                    <a:pt x="32" y="173"/>
                    <a:pt x="32" y="173"/>
                  </a:cubicBezTo>
                  <a:cubicBezTo>
                    <a:pt x="32" y="173"/>
                    <a:pt x="32" y="173"/>
                    <a:pt x="32" y="173"/>
                  </a:cubicBezTo>
                  <a:cubicBezTo>
                    <a:pt x="32" y="172"/>
                    <a:pt x="32" y="172"/>
                    <a:pt x="32" y="172"/>
                  </a:cubicBezTo>
                  <a:cubicBezTo>
                    <a:pt x="33" y="172"/>
                    <a:pt x="33" y="172"/>
                    <a:pt x="33" y="172"/>
                  </a:cubicBezTo>
                  <a:cubicBezTo>
                    <a:pt x="34" y="173"/>
                    <a:pt x="34" y="173"/>
                    <a:pt x="34" y="173"/>
                  </a:cubicBezTo>
                  <a:cubicBezTo>
                    <a:pt x="34" y="173"/>
                    <a:pt x="34" y="173"/>
                    <a:pt x="34" y="173"/>
                  </a:cubicBezTo>
                  <a:cubicBezTo>
                    <a:pt x="35" y="172"/>
                    <a:pt x="35" y="172"/>
                    <a:pt x="35" y="172"/>
                  </a:cubicBezTo>
                  <a:cubicBezTo>
                    <a:pt x="35" y="171"/>
                    <a:pt x="35" y="171"/>
                    <a:pt x="35" y="171"/>
                  </a:cubicBezTo>
                  <a:cubicBezTo>
                    <a:pt x="34" y="171"/>
                    <a:pt x="34" y="171"/>
                    <a:pt x="34" y="171"/>
                  </a:cubicBezTo>
                  <a:cubicBezTo>
                    <a:pt x="35" y="170"/>
                    <a:pt x="35" y="170"/>
                    <a:pt x="35" y="170"/>
                  </a:cubicBezTo>
                  <a:cubicBezTo>
                    <a:pt x="35" y="170"/>
                    <a:pt x="35" y="170"/>
                    <a:pt x="35" y="170"/>
                  </a:cubicBezTo>
                  <a:cubicBezTo>
                    <a:pt x="36" y="171"/>
                    <a:pt x="36" y="171"/>
                    <a:pt x="36" y="171"/>
                  </a:cubicBezTo>
                  <a:cubicBezTo>
                    <a:pt x="36" y="171"/>
                    <a:pt x="36" y="171"/>
                    <a:pt x="36" y="171"/>
                  </a:cubicBezTo>
                  <a:cubicBezTo>
                    <a:pt x="38" y="170"/>
                    <a:pt x="38" y="170"/>
                    <a:pt x="38" y="170"/>
                  </a:cubicBezTo>
                  <a:cubicBezTo>
                    <a:pt x="39" y="175"/>
                    <a:pt x="39" y="175"/>
                    <a:pt x="39" y="175"/>
                  </a:cubicBezTo>
                  <a:cubicBezTo>
                    <a:pt x="39" y="175"/>
                    <a:pt x="39" y="175"/>
                    <a:pt x="39" y="175"/>
                  </a:cubicBezTo>
                  <a:cubicBezTo>
                    <a:pt x="39" y="175"/>
                    <a:pt x="39" y="175"/>
                    <a:pt x="39" y="175"/>
                  </a:cubicBezTo>
                  <a:cubicBezTo>
                    <a:pt x="41" y="182"/>
                    <a:pt x="41" y="182"/>
                    <a:pt x="41" y="182"/>
                  </a:cubicBezTo>
                  <a:close/>
                  <a:moveTo>
                    <a:pt x="38" y="169"/>
                  </a:moveTo>
                  <a:cubicBezTo>
                    <a:pt x="36" y="168"/>
                    <a:pt x="36" y="168"/>
                    <a:pt x="36" y="168"/>
                  </a:cubicBezTo>
                  <a:cubicBezTo>
                    <a:pt x="35" y="168"/>
                    <a:pt x="35" y="168"/>
                    <a:pt x="35" y="168"/>
                  </a:cubicBezTo>
                  <a:cubicBezTo>
                    <a:pt x="35" y="167"/>
                    <a:pt x="35" y="167"/>
                    <a:pt x="35" y="167"/>
                  </a:cubicBezTo>
                  <a:cubicBezTo>
                    <a:pt x="29" y="167"/>
                    <a:pt x="29" y="167"/>
                    <a:pt x="29" y="167"/>
                  </a:cubicBezTo>
                  <a:cubicBezTo>
                    <a:pt x="26" y="168"/>
                    <a:pt x="26" y="168"/>
                    <a:pt x="26" y="168"/>
                  </a:cubicBezTo>
                  <a:cubicBezTo>
                    <a:pt x="25" y="167"/>
                    <a:pt x="25" y="167"/>
                    <a:pt x="25" y="167"/>
                  </a:cubicBezTo>
                  <a:cubicBezTo>
                    <a:pt x="23" y="167"/>
                    <a:pt x="23" y="167"/>
                    <a:pt x="23" y="167"/>
                  </a:cubicBezTo>
                  <a:cubicBezTo>
                    <a:pt x="23" y="166"/>
                    <a:pt x="23" y="166"/>
                    <a:pt x="23" y="166"/>
                  </a:cubicBezTo>
                  <a:cubicBezTo>
                    <a:pt x="22" y="164"/>
                    <a:pt x="22" y="164"/>
                    <a:pt x="22" y="164"/>
                  </a:cubicBezTo>
                  <a:cubicBezTo>
                    <a:pt x="21" y="163"/>
                    <a:pt x="21" y="163"/>
                    <a:pt x="21" y="163"/>
                  </a:cubicBezTo>
                  <a:cubicBezTo>
                    <a:pt x="21" y="161"/>
                    <a:pt x="21" y="161"/>
                    <a:pt x="21" y="161"/>
                  </a:cubicBezTo>
                  <a:cubicBezTo>
                    <a:pt x="21" y="160"/>
                    <a:pt x="21" y="160"/>
                    <a:pt x="21" y="160"/>
                  </a:cubicBezTo>
                  <a:cubicBezTo>
                    <a:pt x="20" y="160"/>
                    <a:pt x="20" y="160"/>
                    <a:pt x="20" y="160"/>
                  </a:cubicBezTo>
                  <a:cubicBezTo>
                    <a:pt x="19" y="161"/>
                    <a:pt x="19" y="161"/>
                    <a:pt x="19" y="161"/>
                  </a:cubicBezTo>
                  <a:cubicBezTo>
                    <a:pt x="18" y="161"/>
                    <a:pt x="18" y="161"/>
                    <a:pt x="18" y="161"/>
                  </a:cubicBezTo>
                  <a:cubicBezTo>
                    <a:pt x="17" y="161"/>
                    <a:pt x="17" y="161"/>
                    <a:pt x="17" y="161"/>
                  </a:cubicBezTo>
                  <a:cubicBezTo>
                    <a:pt x="15" y="158"/>
                    <a:pt x="15" y="158"/>
                    <a:pt x="15" y="158"/>
                  </a:cubicBezTo>
                  <a:cubicBezTo>
                    <a:pt x="15" y="157"/>
                    <a:pt x="15" y="157"/>
                    <a:pt x="15" y="157"/>
                  </a:cubicBezTo>
                  <a:cubicBezTo>
                    <a:pt x="15" y="153"/>
                    <a:pt x="15" y="153"/>
                    <a:pt x="15" y="153"/>
                  </a:cubicBezTo>
                  <a:cubicBezTo>
                    <a:pt x="16" y="152"/>
                    <a:pt x="16" y="152"/>
                    <a:pt x="16" y="152"/>
                  </a:cubicBezTo>
                  <a:cubicBezTo>
                    <a:pt x="18" y="150"/>
                    <a:pt x="18" y="150"/>
                    <a:pt x="18" y="150"/>
                  </a:cubicBezTo>
                  <a:cubicBezTo>
                    <a:pt x="18" y="148"/>
                    <a:pt x="18" y="148"/>
                    <a:pt x="18" y="148"/>
                  </a:cubicBezTo>
                  <a:cubicBezTo>
                    <a:pt x="18" y="146"/>
                    <a:pt x="18" y="146"/>
                    <a:pt x="18" y="146"/>
                  </a:cubicBezTo>
                  <a:cubicBezTo>
                    <a:pt x="17" y="145"/>
                    <a:pt x="17" y="145"/>
                    <a:pt x="17" y="145"/>
                  </a:cubicBezTo>
                  <a:cubicBezTo>
                    <a:pt x="18" y="143"/>
                    <a:pt x="18" y="143"/>
                    <a:pt x="18" y="143"/>
                  </a:cubicBezTo>
                  <a:cubicBezTo>
                    <a:pt x="18" y="142"/>
                    <a:pt x="18" y="142"/>
                    <a:pt x="18" y="142"/>
                  </a:cubicBezTo>
                  <a:cubicBezTo>
                    <a:pt x="18" y="140"/>
                    <a:pt x="18" y="140"/>
                    <a:pt x="18" y="140"/>
                  </a:cubicBezTo>
                  <a:cubicBezTo>
                    <a:pt x="18" y="139"/>
                    <a:pt x="18" y="139"/>
                    <a:pt x="18" y="139"/>
                  </a:cubicBezTo>
                  <a:cubicBezTo>
                    <a:pt x="18" y="138"/>
                    <a:pt x="18" y="138"/>
                    <a:pt x="18" y="138"/>
                  </a:cubicBezTo>
                  <a:cubicBezTo>
                    <a:pt x="18" y="137"/>
                    <a:pt x="18" y="137"/>
                    <a:pt x="18" y="137"/>
                  </a:cubicBezTo>
                  <a:cubicBezTo>
                    <a:pt x="18" y="134"/>
                    <a:pt x="18" y="134"/>
                    <a:pt x="18" y="134"/>
                  </a:cubicBezTo>
                  <a:cubicBezTo>
                    <a:pt x="17" y="133"/>
                    <a:pt x="17" y="133"/>
                    <a:pt x="17" y="133"/>
                  </a:cubicBezTo>
                  <a:cubicBezTo>
                    <a:pt x="17" y="133"/>
                    <a:pt x="17" y="133"/>
                    <a:pt x="17" y="133"/>
                  </a:cubicBezTo>
                  <a:cubicBezTo>
                    <a:pt x="18" y="132"/>
                    <a:pt x="18" y="132"/>
                    <a:pt x="18" y="132"/>
                  </a:cubicBezTo>
                  <a:cubicBezTo>
                    <a:pt x="18" y="131"/>
                    <a:pt x="18" y="131"/>
                    <a:pt x="18" y="131"/>
                  </a:cubicBezTo>
                  <a:cubicBezTo>
                    <a:pt x="17" y="129"/>
                    <a:pt x="17" y="129"/>
                    <a:pt x="17" y="129"/>
                  </a:cubicBezTo>
                  <a:cubicBezTo>
                    <a:pt x="16" y="128"/>
                    <a:pt x="16" y="128"/>
                    <a:pt x="16" y="128"/>
                  </a:cubicBezTo>
                  <a:cubicBezTo>
                    <a:pt x="15" y="128"/>
                    <a:pt x="15" y="128"/>
                    <a:pt x="15" y="128"/>
                  </a:cubicBezTo>
                  <a:cubicBezTo>
                    <a:pt x="15" y="129"/>
                    <a:pt x="15" y="129"/>
                    <a:pt x="15" y="129"/>
                  </a:cubicBezTo>
                  <a:cubicBezTo>
                    <a:pt x="14" y="128"/>
                    <a:pt x="14" y="128"/>
                    <a:pt x="14" y="128"/>
                  </a:cubicBezTo>
                  <a:cubicBezTo>
                    <a:pt x="14" y="127"/>
                    <a:pt x="14" y="127"/>
                    <a:pt x="14" y="127"/>
                  </a:cubicBezTo>
                  <a:cubicBezTo>
                    <a:pt x="16" y="127"/>
                    <a:pt x="16" y="127"/>
                    <a:pt x="16" y="127"/>
                  </a:cubicBezTo>
                  <a:cubicBezTo>
                    <a:pt x="17" y="126"/>
                    <a:pt x="17" y="126"/>
                    <a:pt x="17" y="126"/>
                  </a:cubicBezTo>
                  <a:cubicBezTo>
                    <a:pt x="17" y="125"/>
                    <a:pt x="17" y="125"/>
                    <a:pt x="17" y="125"/>
                  </a:cubicBezTo>
                  <a:cubicBezTo>
                    <a:pt x="17" y="125"/>
                    <a:pt x="17" y="125"/>
                    <a:pt x="17" y="125"/>
                  </a:cubicBezTo>
                  <a:cubicBezTo>
                    <a:pt x="16" y="126"/>
                    <a:pt x="16" y="126"/>
                    <a:pt x="16" y="126"/>
                  </a:cubicBezTo>
                  <a:cubicBezTo>
                    <a:pt x="15" y="126"/>
                    <a:pt x="15" y="126"/>
                    <a:pt x="15" y="126"/>
                  </a:cubicBezTo>
                  <a:cubicBezTo>
                    <a:pt x="15" y="124"/>
                    <a:pt x="15" y="124"/>
                    <a:pt x="15" y="124"/>
                  </a:cubicBezTo>
                  <a:cubicBezTo>
                    <a:pt x="14" y="122"/>
                    <a:pt x="14" y="122"/>
                    <a:pt x="14" y="122"/>
                  </a:cubicBezTo>
                  <a:cubicBezTo>
                    <a:pt x="14" y="121"/>
                    <a:pt x="14" y="121"/>
                    <a:pt x="14" y="121"/>
                  </a:cubicBezTo>
                  <a:cubicBezTo>
                    <a:pt x="14" y="120"/>
                    <a:pt x="14" y="120"/>
                    <a:pt x="14" y="120"/>
                  </a:cubicBezTo>
                  <a:cubicBezTo>
                    <a:pt x="13" y="119"/>
                    <a:pt x="13" y="119"/>
                    <a:pt x="13" y="119"/>
                  </a:cubicBezTo>
                  <a:cubicBezTo>
                    <a:pt x="12" y="118"/>
                    <a:pt x="12" y="118"/>
                    <a:pt x="12" y="118"/>
                  </a:cubicBezTo>
                  <a:cubicBezTo>
                    <a:pt x="12" y="115"/>
                    <a:pt x="12" y="115"/>
                    <a:pt x="12" y="115"/>
                  </a:cubicBezTo>
                  <a:cubicBezTo>
                    <a:pt x="13" y="114"/>
                    <a:pt x="13" y="114"/>
                    <a:pt x="13" y="114"/>
                  </a:cubicBezTo>
                  <a:cubicBezTo>
                    <a:pt x="13" y="113"/>
                    <a:pt x="13" y="113"/>
                    <a:pt x="13" y="113"/>
                  </a:cubicBezTo>
                  <a:cubicBezTo>
                    <a:pt x="13" y="112"/>
                    <a:pt x="13" y="112"/>
                    <a:pt x="13" y="112"/>
                  </a:cubicBezTo>
                  <a:cubicBezTo>
                    <a:pt x="12" y="112"/>
                    <a:pt x="12" y="112"/>
                    <a:pt x="12" y="112"/>
                  </a:cubicBezTo>
                  <a:cubicBezTo>
                    <a:pt x="12" y="110"/>
                    <a:pt x="12" y="110"/>
                    <a:pt x="12" y="110"/>
                  </a:cubicBezTo>
                  <a:cubicBezTo>
                    <a:pt x="11" y="108"/>
                    <a:pt x="11" y="108"/>
                    <a:pt x="11" y="108"/>
                  </a:cubicBezTo>
                  <a:cubicBezTo>
                    <a:pt x="12" y="105"/>
                    <a:pt x="12" y="105"/>
                    <a:pt x="12" y="105"/>
                  </a:cubicBezTo>
                  <a:cubicBezTo>
                    <a:pt x="11" y="103"/>
                    <a:pt x="11" y="103"/>
                    <a:pt x="11" y="103"/>
                  </a:cubicBezTo>
                  <a:cubicBezTo>
                    <a:pt x="11" y="102"/>
                    <a:pt x="11" y="102"/>
                    <a:pt x="11" y="102"/>
                  </a:cubicBezTo>
                  <a:cubicBezTo>
                    <a:pt x="12" y="100"/>
                    <a:pt x="12" y="100"/>
                    <a:pt x="12" y="100"/>
                  </a:cubicBezTo>
                  <a:cubicBezTo>
                    <a:pt x="13" y="98"/>
                    <a:pt x="13" y="98"/>
                    <a:pt x="13" y="98"/>
                  </a:cubicBezTo>
                  <a:cubicBezTo>
                    <a:pt x="14" y="97"/>
                    <a:pt x="14" y="97"/>
                    <a:pt x="14" y="97"/>
                  </a:cubicBezTo>
                  <a:cubicBezTo>
                    <a:pt x="14" y="97"/>
                    <a:pt x="14" y="97"/>
                    <a:pt x="14" y="97"/>
                  </a:cubicBezTo>
                  <a:cubicBezTo>
                    <a:pt x="12" y="92"/>
                    <a:pt x="12" y="92"/>
                    <a:pt x="12" y="92"/>
                  </a:cubicBezTo>
                  <a:cubicBezTo>
                    <a:pt x="12" y="90"/>
                    <a:pt x="12" y="90"/>
                    <a:pt x="12" y="90"/>
                  </a:cubicBezTo>
                  <a:cubicBezTo>
                    <a:pt x="12" y="89"/>
                    <a:pt x="12" y="89"/>
                    <a:pt x="12" y="89"/>
                  </a:cubicBezTo>
                  <a:cubicBezTo>
                    <a:pt x="12" y="86"/>
                    <a:pt x="12" y="86"/>
                    <a:pt x="12" y="86"/>
                  </a:cubicBezTo>
                  <a:cubicBezTo>
                    <a:pt x="13" y="85"/>
                    <a:pt x="13" y="85"/>
                    <a:pt x="13" y="85"/>
                  </a:cubicBezTo>
                  <a:cubicBezTo>
                    <a:pt x="14" y="84"/>
                    <a:pt x="14" y="84"/>
                    <a:pt x="14" y="84"/>
                  </a:cubicBezTo>
                  <a:cubicBezTo>
                    <a:pt x="14" y="82"/>
                    <a:pt x="14" y="82"/>
                    <a:pt x="14" y="82"/>
                  </a:cubicBezTo>
                  <a:cubicBezTo>
                    <a:pt x="13" y="81"/>
                    <a:pt x="13" y="81"/>
                    <a:pt x="13" y="81"/>
                  </a:cubicBezTo>
                  <a:cubicBezTo>
                    <a:pt x="12" y="80"/>
                    <a:pt x="12" y="80"/>
                    <a:pt x="12" y="80"/>
                  </a:cubicBezTo>
                  <a:cubicBezTo>
                    <a:pt x="13" y="79"/>
                    <a:pt x="13" y="79"/>
                    <a:pt x="13" y="79"/>
                  </a:cubicBezTo>
                  <a:cubicBezTo>
                    <a:pt x="13" y="78"/>
                    <a:pt x="13" y="78"/>
                    <a:pt x="13" y="78"/>
                  </a:cubicBezTo>
                  <a:cubicBezTo>
                    <a:pt x="14" y="76"/>
                    <a:pt x="14" y="76"/>
                    <a:pt x="14" y="76"/>
                  </a:cubicBezTo>
                  <a:cubicBezTo>
                    <a:pt x="15" y="76"/>
                    <a:pt x="15" y="76"/>
                    <a:pt x="15" y="76"/>
                  </a:cubicBezTo>
                  <a:cubicBezTo>
                    <a:pt x="15" y="74"/>
                    <a:pt x="15" y="74"/>
                    <a:pt x="15" y="74"/>
                  </a:cubicBezTo>
                  <a:cubicBezTo>
                    <a:pt x="14" y="71"/>
                    <a:pt x="14" y="71"/>
                    <a:pt x="14" y="71"/>
                  </a:cubicBezTo>
                  <a:cubicBezTo>
                    <a:pt x="14" y="70"/>
                    <a:pt x="14" y="70"/>
                    <a:pt x="14" y="70"/>
                  </a:cubicBezTo>
                  <a:cubicBezTo>
                    <a:pt x="13" y="68"/>
                    <a:pt x="13" y="68"/>
                    <a:pt x="13" y="68"/>
                  </a:cubicBezTo>
                  <a:cubicBezTo>
                    <a:pt x="13" y="67"/>
                    <a:pt x="13" y="67"/>
                    <a:pt x="13" y="67"/>
                  </a:cubicBezTo>
                  <a:cubicBezTo>
                    <a:pt x="12" y="65"/>
                    <a:pt x="12" y="65"/>
                    <a:pt x="12" y="65"/>
                  </a:cubicBezTo>
                  <a:cubicBezTo>
                    <a:pt x="11" y="64"/>
                    <a:pt x="11" y="64"/>
                    <a:pt x="11" y="64"/>
                  </a:cubicBezTo>
                  <a:cubicBezTo>
                    <a:pt x="11" y="63"/>
                    <a:pt x="11" y="63"/>
                    <a:pt x="11" y="63"/>
                  </a:cubicBezTo>
                  <a:cubicBezTo>
                    <a:pt x="10" y="61"/>
                    <a:pt x="10" y="61"/>
                    <a:pt x="10" y="61"/>
                  </a:cubicBezTo>
                  <a:cubicBezTo>
                    <a:pt x="10" y="60"/>
                    <a:pt x="10" y="60"/>
                    <a:pt x="10" y="60"/>
                  </a:cubicBezTo>
                  <a:cubicBezTo>
                    <a:pt x="12" y="59"/>
                    <a:pt x="12" y="59"/>
                    <a:pt x="12" y="59"/>
                  </a:cubicBezTo>
                  <a:cubicBezTo>
                    <a:pt x="12" y="57"/>
                    <a:pt x="12" y="57"/>
                    <a:pt x="12" y="57"/>
                  </a:cubicBezTo>
                  <a:cubicBezTo>
                    <a:pt x="12" y="57"/>
                    <a:pt x="12" y="57"/>
                    <a:pt x="12" y="57"/>
                  </a:cubicBezTo>
                  <a:cubicBezTo>
                    <a:pt x="12" y="55"/>
                    <a:pt x="12" y="55"/>
                    <a:pt x="12" y="55"/>
                  </a:cubicBezTo>
                  <a:cubicBezTo>
                    <a:pt x="12" y="53"/>
                    <a:pt x="12" y="53"/>
                    <a:pt x="12" y="53"/>
                  </a:cubicBezTo>
                  <a:cubicBezTo>
                    <a:pt x="11" y="51"/>
                    <a:pt x="11" y="51"/>
                    <a:pt x="11" y="51"/>
                  </a:cubicBezTo>
                  <a:cubicBezTo>
                    <a:pt x="12" y="50"/>
                    <a:pt x="12" y="50"/>
                    <a:pt x="12" y="50"/>
                  </a:cubicBezTo>
                  <a:cubicBezTo>
                    <a:pt x="12" y="47"/>
                    <a:pt x="12" y="47"/>
                    <a:pt x="12" y="47"/>
                  </a:cubicBezTo>
                  <a:cubicBezTo>
                    <a:pt x="13" y="46"/>
                    <a:pt x="13" y="46"/>
                    <a:pt x="13" y="46"/>
                  </a:cubicBezTo>
                  <a:cubicBezTo>
                    <a:pt x="14" y="44"/>
                    <a:pt x="14" y="44"/>
                    <a:pt x="14" y="44"/>
                  </a:cubicBezTo>
                  <a:cubicBezTo>
                    <a:pt x="16" y="43"/>
                    <a:pt x="16" y="43"/>
                    <a:pt x="16" y="43"/>
                  </a:cubicBezTo>
                  <a:cubicBezTo>
                    <a:pt x="16" y="42"/>
                    <a:pt x="16" y="42"/>
                    <a:pt x="16" y="42"/>
                  </a:cubicBezTo>
                  <a:cubicBezTo>
                    <a:pt x="17" y="41"/>
                    <a:pt x="17" y="41"/>
                    <a:pt x="17" y="41"/>
                  </a:cubicBezTo>
                  <a:cubicBezTo>
                    <a:pt x="17" y="41"/>
                    <a:pt x="17" y="41"/>
                    <a:pt x="17" y="41"/>
                  </a:cubicBezTo>
                  <a:cubicBezTo>
                    <a:pt x="17" y="40"/>
                    <a:pt x="17" y="40"/>
                    <a:pt x="17" y="40"/>
                  </a:cubicBezTo>
                  <a:cubicBezTo>
                    <a:pt x="16" y="39"/>
                    <a:pt x="16" y="39"/>
                    <a:pt x="16" y="39"/>
                  </a:cubicBezTo>
                  <a:cubicBezTo>
                    <a:pt x="16" y="39"/>
                    <a:pt x="16" y="39"/>
                    <a:pt x="16" y="39"/>
                  </a:cubicBezTo>
                  <a:cubicBezTo>
                    <a:pt x="16" y="38"/>
                    <a:pt x="16" y="38"/>
                    <a:pt x="16" y="38"/>
                  </a:cubicBezTo>
                  <a:cubicBezTo>
                    <a:pt x="17" y="38"/>
                    <a:pt x="17" y="38"/>
                    <a:pt x="17" y="38"/>
                  </a:cubicBezTo>
                  <a:cubicBezTo>
                    <a:pt x="17" y="37"/>
                    <a:pt x="17" y="37"/>
                    <a:pt x="17" y="37"/>
                  </a:cubicBezTo>
                  <a:cubicBezTo>
                    <a:pt x="16" y="36"/>
                    <a:pt x="16" y="36"/>
                    <a:pt x="16" y="36"/>
                  </a:cubicBezTo>
                  <a:cubicBezTo>
                    <a:pt x="16" y="34"/>
                    <a:pt x="16" y="34"/>
                    <a:pt x="16" y="34"/>
                  </a:cubicBezTo>
                  <a:cubicBezTo>
                    <a:pt x="16" y="33"/>
                    <a:pt x="16" y="33"/>
                    <a:pt x="16" y="33"/>
                  </a:cubicBezTo>
                  <a:cubicBezTo>
                    <a:pt x="16" y="33"/>
                    <a:pt x="16" y="33"/>
                    <a:pt x="16" y="33"/>
                  </a:cubicBezTo>
                  <a:cubicBezTo>
                    <a:pt x="15" y="32"/>
                    <a:pt x="15" y="32"/>
                    <a:pt x="15" y="32"/>
                  </a:cubicBezTo>
                  <a:cubicBezTo>
                    <a:pt x="15" y="31"/>
                    <a:pt x="15" y="31"/>
                    <a:pt x="15" y="31"/>
                  </a:cubicBezTo>
                  <a:cubicBezTo>
                    <a:pt x="21" y="28"/>
                    <a:pt x="21" y="28"/>
                    <a:pt x="21" y="28"/>
                  </a:cubicBezTo>
                  <a:cubicBezTo>
                    <a:pt x="22" y="24"/>
                    <a:pt x="22" y="24"/>
                    <a:pt x="22" y="24"/>
                  </a:cubicBezTo>
                  <a:cubicBezTo>
                    <a:pt x="21" y="23"/>
                    <a:pt x="21" y="23"/>
                    <a:pt x="21" y="23"/>
                  </a:cubicBezTo>
                  <a:cubicBezTo>
                    <a:pt x="20" y="23"/>
                    <a:pt x="20" y="23"/>
                    <a:pt x="20" y="23"/>
                  </a:cubicBezTo>
                  <a:cubicBezTo>
                    <a:pt x="20" y="23"/>
                    <a:pt x="20" y="23"/>
                    <a:pt x="20" y="23"/>
                  </a:cubicBezTo>
                  <a:cubicBezTo>
                    <a:pt x="19" y="23"/>
                    <a:pt x="19" y="23"/>
                    <a:pt x="19" y="23"/>
                  </a:cubicBezTo>
                  <a:cubicBezTo>
                    <a:pt x="16" y="15"/>
                    <a:pt x="16" y="15"/>
                    <a:pt x="16" y="15"/>
                  </a:cubicBezTo>
                  <a:cubicBezTo>
                    <a:pt x="13" y="14"/>
                    <a:pt x="13" y="14"/>
                    <a:pt x="13" y="14"/>
                  </a:cubicBezTo>
                  <a:cubicBezTo>
                    <a:pt x="13" y="13"/>
                    <a:pt x="13" y="13"/>
                    <a:pt x="13" y="13"/>
                  </a:cubicBezTo>
                  <a:cubicBezTo>
                    <a:pt x="14" y="11"/>
                    <a:pt x="14" y="11"/>
                    <a:pt x="14" y="11"/>
                  </a:cubicBezTo>
                  <a:cubicBezTo>
                    <a:pt x="14" y="10"/>
                    <a:pt x="14" y="10"/>
                    <a:pt x="14" y="10"/>
                  </a:cubicBezTo>
                  <a:cubicBezTo>
                    <a:pt x="14" y="9"/>
                    <a:pt x="14" y="9"/>
                    <a:pt x="14" y="9"/>
                  </a:cubicBezTo>
                  <a:cubicBezTo>
                    <a:pt x="14" y="8"/>
                    <a:pt x="14" y="8"/>
                    <a:pt x="14" y="8"/>
                  </a:cubicBezTo>
                  <a:cubicBezTo>
                    <a:pt x="12" y="7"/>
                    <a:pt x="12" y="7"/>
                    <a:pt x="12" y="7"/>
                  </a:cubicBezTo>
                  <a:cubicBezTo>
                    <a:pt x="11" y="6"/>
                    <a:pt x="11" y="6"/>
                    <a:pt x="11" y="6"/>
                  </a:cubicBezTo>
                  <a:cubicBezTo>
                    <a:pt x="11" y="4"/>
                    <a:pt x="11" y="4"/>
                    <a:pt x="11" y="4"/>
                  </a:cubicBezTo>
                  <a:cubicBezTo>
                    <a:pt x="11" y="4"/>
                    <a:pt x="11" y="4"/>
                    <a:pt x="11" y="4"/>
                  </a:cubicBezTo>
                  <a:cubicBezTo>
                    <a:pt x="11" y="3"/>
                    <a:pt x="11" y="3"/>
                    <a:pt x="11" y="3"/>
                  </a:cubicBezTo>
                  <a:cubicBezTo>
                    <a:pt x="11" y="2"/>
                    <a:pt x="11" y="2"/>
                    <a:pt x="11" y="2"/>
                  </a:cubicBezTo>
                  <a:cubicBezTo>
                    <a:pt x="10" y="2"/>
                    <a:pt x="10" y="2"/>
                    <a:pt x="10" y="2"/>
                  </a:cubicBezTo>
                  <a:cubicBezTo>
                    <a:pt x="10" y="1"/>
                    <a:pt x="10" y="1"/>
                    <a:pt x="10" y="1"/>
                  </a:cubicBezTo>
                  <a:cubicBezTo>
                    <a:pt x="9" y="0"/>
                    <a:pt x="9" y="0"/>
                    <a:pt x="9" y="0"/>
                  </a:cubicBezTo>
                  <a:cubicBezTo>
                    <a:pt x="9" y="0"/>
                    <a:pt x="9" y="0"/>
                    <a:pt x="9" y="0"/>
                  </a:cubicBezTo>
                  <a:cubicBezTo>
                    <a:pt x="8" y="1"/>
                    <a:pt x="8" y="1"/>
                    <a:pt x="8" y="1"/>
                  </a:cubicBezTo>
                  <a:cubicBezTo>
                    <a:pt x="8" y="1"/>
                    <a:pt x="8" y="1"/>
                    <a:pt x="8" y="1"/>
                  </a:cubicBezTo>
                  <a:cubicBezTo>
                    <a:pt x="9" y="2"/>
                    <a:pt x="9" y="2"/>
                    <a:pt x="9" y="2"/>
                  </a:cubicBezTo>
                  <a:cubicBezTo>
                    <a:pt x="8" y="3"/>
                    <a:pt x="8" y="3"/>
                    <a:pt x="8" y="3"/>
                  </a:cubicBezTo>
                  <a:cubicBezTo>
                    <a:pt x="7" y="3"/>
                    <a:pt x="7" y="3"/>
                    <a:pt x="7" y="3"/>
                  </a:cubicBezTo>
                  <a:cubicBezTo>
                    <a:pt x="7" y="3"/>
                    <a:pt x="7" y="3"/>
                    <a:pt x="7" y="3"/>
                  </a:cubicBezTo>
                  <a:cubicBezTo>
                    <a:pt x="6" y="4"/>
                    <a:pt x="6" y="4"/>
                    <a:pt x="6" y="4"/>
                  </a:cubicBezTo>
                  <a:cubicBezTo>
                    <a:pt x="5" y="4"/>
                    <a:pt x="5" y="4"/>
                    <a:pt x="5" y="4"/>
                  </a:cubicBezTo>
                  <a:cubicBezTo>
                    <a:pt x="5" y="4"/>
                    <a:pt x="5" y="4"/>
                    <a:pt x="5" y="4"/>
                  </a:cubicBezTo>
                  <a:cubicBezTo>
                    <a:pt x="5" y="6"/>
                    <a:pt x="5" y="6"/>
                    <a:pt x="5" y="6"/>
                  </a:cubicBezTo>
                  <a:cubicBezTo>
                    <a:pt x="5" y="6"/>
                    <a:pt x="5" y="6"/>
                    <a:pt x="5" y="6"/>
                  </a:cubicBezTo>
                  <a:cubicBezTo>
                    <a:pt x="5" y="8"/>
                    <a:pt x="5" y="8"/>
                    <a:pt x="5" y="8"/>
                  </a:cubicBezTo>
                  <a:cubicBezTo>
                    <a:pt x="6" y="11"/>
                    <a:pt x="6" y="11"/>
                    <a:pt x="6" y="11"/>
                  </a:cubicBezTo>
                  <a:cubicBezTo>
                    <a:pt x="6" y="12"/>
                    <a:pt x="6" y="12"/>
                    <a:pt x="6" y="12"/>
                  </a:cubicBezTo>
                  <a:cubicBezTo>
                    <a:pt x="6" y="13"/>
                    <a:pt x="6" y="13"/>
                    <a:pt x="6" y="13"/>
                  </a:cubicBezTo>
                  <a:cubicBezTo>
                    <a:pt x="5" y="13"/>
                    <a:pt x="5" y="13"/>
                    <a:pt x="5" y="13"/>
                  </a:cubicBezTo>
                  <a:cubicBezTo>
                    <a:pt x="6" y="15"/>
                    <a:pt x="6" y="15"/>
                    <a:pt x="6" y="15"/>
                  </a:cubicBezTo>
                  <a:cubicBezTo>
                    <a:pt x="6" y="16"/>
                    <a:pt x="6" y="16"/>
                    <a:pt x="6" y="16"/>
                  </a:cubicBezTo>
                  <a:cubicBezTo>
                    <a:pt x="7" y="17"/>
                    <a:pt x="7" y="17"/>
                    <a:pt x="7" y="17"/>
                  </a:cubicBezTo>
                  <a:cubicBezTo>
                    <a:pt x="7" y="19"/>
                    <a:pt x="7" y="19"/>
                    <a:pt x="7" y="19"/>
                  </a:cubicBezTo>
                  <a:cubicBezTo>
                    <a:pt x="7" y="20"/>
                    <a:pt x="7" y="20"/>
                    <a:pt x="7" y="20"/>
                  </a:cubicBezTo>
                  <a:cubicBezTo>
                    <a:pt x="6" y="20"/>
                    <a:pt x="6" y="20"/>
                    <a:pt x="6" y="20"/>
                  </a:cubicBezTo>
                  <a:cubicBezTo>
                    <a:pt x="7" y="23"/>
                    <a:pt x="7" y="23"/>
                    <a:pt x="7" y="23"/>
                  </a:cubicBezTo>
                  <a:cubicBezTo>
                    <a:pt x="7" y="24"/>
                    <a:pt x="7" y="24"/>
                    <a:pt x="7" y="24"/>
                  </a:cubicBezTo>
                  <a:cubicBezTo>
                    <a:pt x="6" y="24"/>
                    <a:pt x="6" y="24"/>
                    <a:pt x="6" y="24"/>
                  </a:cubicBezTo>
                  <a:cubicBezTo>
                    <a:pt x="5" y="25"/>
                    <a:pt x="5" y="25"/>
                    <a:pt x="5" y="25"/>
                  </a:cubicBezTo>
                  <a:cubicBezTo>
                    <a:pt x="5" y="26"/>
                    <a:pt x="5" y="26"/>
                    <a:pt x="5" y="26"/>
                  </a:cubicBezTo>
                  <a:cubicBezTo>
                    <a:pt x="6" y="27"/>
                    <a:pt x="6" y="27"/>
                    <a:pt x="6" y="27"/>
                  </a:cubicBezTo>
                  <a:cubicBezTo>
                    <a:pt x="6" y="26"/>
                    <a:pt x="6" y="26"/>
                    <a:pt x="6" y="26"/>
                  </a:cubicBezTo>
                  <a:cubicBezTo>
                    <a:pt x="7" y="26"/>
                    <a:pt x="7" y="26"/>
                    <a:pt x="7" y="26"/>
                  </a:cubicBezTo>
                  <a:cubicBezTo>
                    <a:pt x="6" y="27"/>
                    <a:pt x="6" y="27"/>
                    <a:pt x="6" y="27"/>
                  </a:cubicBezTo>
                  <a:cubicBezTo>
                    <a:pt x="6" y="31"/>
                    <a:pt x="6" y="31"/>
                    <a:pt x="6" y="31"/>
                  </a:cubicBezTo>
                  <a:cubicBezTo>
                    <a:pt x="7" y="33"/>
                    <a:pt x="7" y="33"/>
                    <a:pt x="7" y="33"/>
                  </a:cubicBezTo>
                  <a:cubicBezTo>
                    <a:pt x="7" y="34"/>
                    <a:pt x="7" y="34"/>
                    <a:pt x="7" y="34"/>
                  </a:cubicBezTo>
                  <a:cubicBezTo>
                    <a:pt x="7" y="35"/>
                    <a:pt x="7" y="35"/>
                    <a:pt x="7" y="35"/>
                  </a:cubicBezTo>
                  <a:cubicBezTo>
                    <a:pt x="6" y="36"/>
                    <a:pt x="6" y="36"/>
                    <a:pt x="6" y="36"/>
                  </a:cubicBezTo>
                  <a:cubicBezTo>
                    <a:pt x="6" y="37"/>
                    <a:pt x="6" y="37"/>
                    <a:pt x="6" y="37"/>
                  </a:cubicBezTo>
                  <a:cubicBezTo>
                    <a:pt x="7" y="38"/>
                    <a:pt x="7" y="38"/>
                    <a:pt x="7" y="38"/>
                  </a:cubicBezTo>
                  <a:cubicBezTo>
                    <a:pt x="7" y="39"/>
                    <a:pt x="7" y="39"/>
                    <a:pt x="7" y="39"/>
                  </a:cubicBezTo>
                  <a:cubicBezTo>
                    <a:pt x="7" y="41"/>
                    <a:pt x="7" y="41"/>
                    <a:pt x="7" y="41"/>
                  </a:cubicBezTo>
                  <a:cubicBezTo>
                    <a:pt x="6" y="42"/>
                    <a:pt x="6" y="42"/>
                    <a:pt x="6" y="42"/>
                  </a:cubicBezTo>
                  <a:cubicBezTo>
                    <a:pt x="6" y="43"/>
                    <a:pt x="6" y="43"/>
                    <a:pt x="6" y="43"/>
                  </a:cubicBezTo>
                  <a:cubicBezTo>
                    <a:pt x="6" y="44"/>
                    <a:pt x="6" y="44"/>
                    <a:pt x="6" y="44"/>
                  </a:cubicBezTo>
                  <a:cubicBezTo>
                    <a:pt x="6" y="44"/>
                    <a:pt x="6" y="44"/>
                    <a:pt x="6" y="44"/>
                  </a:cubicBezTo>
                  <a:cubicBezTo>
                    <a:pt x="6" y="45"/>
                    <a:pt x="6" y="45"/>
                    <a:pt x="6" y="45"/>
                  </a:cubicBezTo>
                  <a:cubicBezTo>
                    <a:pt x="5" y="46"/>
                    <a:pt x="5" y="46"/>
                    <a:pt x="5" y="46"/>
                  </a:cubicBezTo>
                  <a:cubicBezTo>
                    <a:pt x="5" y="47"/>
                    <a:pt x="5" y="47"/>
                    <a:pt x="5" y="47"/>
                  </a:cubicBezTo>
                  <a:cubicBezTo>
                    <a:pt x="5" y="48"/>
                    <a:pt x="5" y="48"/>
                    <a:pt x="5" y="48"/>
                  </a:cubicBezTo>
                  <a:cubicBezTo>
                    <a:pt x="5" y="49"/>
                    <a:pt x="5" y="49"/>
                    <a:pt x="5" y="49"/>
                  </a:cubicBezTo>
                  <a:cubicBezTo>
                    <a:pt x="4" y="50"/>
                    <a:pt x="4" y="50"/>
                    <a:pt x="4" y="50"/>
                  </a:cubicBezTo>
                  <a:cubicBezTo>
                    <a:pt x="4" y="51"/>
                    <a:pt x="4" y="51"/>
                    <a:pt x="4" y="51"/>
                  </a:cubicBezTo>
                  <a:cubicBezTo>
                    <a:pt x="5" y="52"/>
                    <a:pt x="5" y="52"/>
                    <a:pt x="5" y="52"/>
                  </a:cubicBezTo>
                  <a:cubicBezTo>
                    <a:pt x="5" y="53"/>
                    <a:pt x="5" y="53"/>
                    <a:pt x="5" y="53"/>
                  </a:cubicBezTo>
                  <a:cubicBezTo>
                    <a:pt x="6" y="54"/>
                    <a:pt x="6" y="54"/>
                    <a:pt x="6" y="54"/>
                  </a:cubicBezTo>
                  <a:cubicBezTo>
                    <a:pt x="5" y="54"/>
                    <a:pt x="5" y="54"/>
                    <a:pt x="5" y="54"/>
                  </a:cubicBezTo>
                  <a:cubicBezTo>
                    <a:pt x="5" y="55"/>
                    <a:pt x="5" y="55"/>
                    <a:pt x="5" y="55"/>
                  </a:cubicBezTo>
                  <a:cubicBezTo>
                    <a:pt x="5" y="56"/>
                    <a:pt x="5" y="56"/>
                    <a:pt x="5" y="56"/>
                  </a:cubicBezTo>
                  <a:cubicBezTo>
                    <a:pt x="5" y="57"/>
                    <a:pt x="5" y="57"/>
                    <a:pt x="5" y="57"/>
                  </a:cubicBezTo>
                  <a:cubicBezTo>
                    <a:pt x="4" y="57"/>
                    <a:pt x="4" y="57"/>
                    <a:pt x="4" y="57"/>
                  </a:cubicBezTo>
                  <a:cubicBezTo>
                    <a:pt x="4" y="58"/>
                    <a:pt x="4" y="58"/>
                    <a:pt x="4" y="58"/>
                  </a:cubicBezTo>
                  <a:cubicBezTo>
                    <a:pt x="4" y="59"/>
                    <a:pt x="4" y="59"/>
                    <a:pt x="4" y="59"/>
                  </a:cubicBezTo>
                  <a:cubicBezTo>
                    <a:pt x="4" y="60"/>
                    <a:pt x="4" y="60"/>
                    <a:pt x="4" y="60"/>
                  </a:cubicBezTo>
                  <a:cubicBezTo>
                    <a:pt x="5" y="62"/>
                    <a:pt x="5" y="62"/>
                    <a:pt x="5" y="62"/>
                  </a:cubicBezTo>
                  <a:cubicBezTo>
                    <a:pt x="5" y="63"/>
                    <a:pt x="5" y="63"/>
                    <a:pt x="5" y="63"/>
                  </a:cubicBezTo>
                  <a:cubicBezTo>
                    <a:pt x="5" y="64"/>
                    <a:pt x="5" y="64"/>
                    <a:pt x="5" y="64"/>
                  </a:cubicBezTo>
                  <a:cubicBezTo>
                    <a:pt x="5" y="64"/>
                    <a:pt x="5" y="64"/>
                    <a:pt x="5" y="64"/>
                  </a:cubicBezTo>
                  <a:cubicBezTo>
                    <a:pt x="6" y="66"/>
                    <a:pt x="6" y="66"/>
                    <a:pt x="6" y="66"/>
                  </a:cubicBezTo>
                  <a:cubicBezTo>
                    <a:pt x="6" y="67"/>
                    <a:pt x="6" y="67"/>
                    <a:pt x="6" y="67"/>
                  </a:cubicBezTo>
                  <a:cubicBezTo>
                    <a:pt x="6" y="68"/>
                    <a:pt x="6" y="68"/>
                    <a:pt x="6" y="68"/>
                  </a:cubicBezTo>
                  <a:cubicBezTo>
                    <a:pt x="6" y="68"/>
                    <a:pt x="6" y="68"/>
                    <a:pt x="6" y="68"/>
                  </a:cubicBezTo>
                  <a:cubicBezTo>
                    <a:pt x="6" y="69"/>
                    <a:pt x="6" y="69"/>
                    <a:pt x="6" y="69"/>
                  </a:cubicBezTo>
                  <a:cubicBezTo>
                    <a:pt x="6" y="70"/>
                    <a:pt x="6" y="70"/>
                    <a:pt x="6" y="70"/>
                  </a:cubicBezTo>
                  <a:cubicBezTo>
                    <a:pt x="6" y="70"/>
                    <a:pt x="6" y="70"/>
                    <a:pt x="6" y="70"/>
                  </a:cubicBezTo>
                  <a:cubicBezTo>
                    <a:pt x="6" y="71"/>
                    <a:pt x="6" y="71"/>
                    <a:pt x="6" y="71"/>
                  </a:cubicBezTo>
                  <a:cubicBezTo>
                    <a:pt x="7" y="72"/>
                    <a:pt x="7" y="72"/>
                    <a:pt x="7" y="72"/>
                  </a:cubicBezTo>
                  <a:cubicBezTo>
                    <a:pt x="7" y="73"/>
                    <a:pt x="7" y="73"/>
                    <a:pt x="7" y="73"/>
                  </a:cubicBezTo>
                  <a:cubicBezTo>
                    <a:pt x="7" y="74"/>
                    <a:pt x="7" y="74"/>
                    <a:pt x="7" y="74"/>
                  </a:cubicBezTo>
                  <a:cubicBezTo>
                    <a:pt x="6" y="74"/>
                    <a:pt x="6" y="74"/>
                    <a:pt x="6" y="74"/>
                  </a:cubicBezTo>
                  <a:cubicBezTo>
                    <a:pt x="5" y="75"/>
                    <a:pt x="5" y="75"/>
                    <a:pt x="5" y="75"/>
                  </a:cubicBezTo>
                  <a:cubicBezTo>
                    <a:pt x="5" y="75"/>
                    <a:pt x="5" y="75"/>
                    <a:pt x="5" y="75"/>
                  </a:cubicBezTo>
                  <a:cubicBezTo>
                    <a:pt x="6" y="76"/>
                    <a:pt x="6" y="76"/>
                    <a:pt x="6" y="76"/>
                  </a:cubicBezTo>
                  <a:cubicBezTo>
                    <a:pt x="5" y="77"/>
                    <a:pt x="5" y="77"/>
                    <a:pt x="5" y="77"/>
                  </a:cubicBezTo>
                  <a:cubicBezTo>
                    <a:pt x="5" y="77"/>
                    <a:pt x="5" y="77"/>
                    <a:pt x="5" y="77"/>
                  </a:cubicBezTo>
                  <a:cubicBezTo>
                    <a:pt x="5" y="78"/>
                    <a:pt x="5" y="78"/>
                    <a:pt x="5" y="78"/>
                  </a:cubicBezTo>
                  <a:cubicBezTo>
                    <a:pt x="5" y="79"/>
                    <a:pt x="5" y="79"/>
                    <a:pt x="5" y="79"/>
                  </a:cubicBezTo>
                  <a:cubicBezTo>
                    <a:pt x="4" y="80"/>
                    <a:pt x="4" y="80"/>
                    <a:pt x="4" y="80"/>
                  </a:cubicBezTo>
                  <a:cubicBezTo>
                    <a:pt x="4" y="80"/>
                    <a:pt x="4" y="80"/>
                    <a:pt x="4" y="80"/>
                  </a:cubicBezTo>
                  <a:cubicBezTo>
                    <a:pt x="4" y="81"/>
                    <a:pt x="4" y="81"/>
                    <a:pt x="4" y="81"/>
                  </a:cubicBezTo>
                  <a:cubicBezTo>
                    <a:pt x="4" y="82"/>
                    <a:pt x="4" y="82"/>
                    <a:pt x="4" y="82"/>
                  </a:cubicBezTo>
                  <a:cubicBezTo>
                    <a:pt x="4" y="82"/>
                    <a:pt x="4" y="82"/>
                    <a:pt x="4" y="82"/>
                  </a:cubicBezTo>
                  <a:cubicBezTo>
                    <a:pt x="4" y="83"/>
                    <a:pt x="4" y="83"/>
                    <a:pt x="4" y="83"/>
                  </a:cubicBezTo>
                  <a:cubicBezTo>
                    <a:pt x="4" y="83"/>
                    <a:pt x="4" y="83"/>
                    <a:pt x="4" y="83"/>
                  </a:cubicBezTo>
                  <a:cubicBezTo>
                    <a:pt x="3" y="84"/>
                    <a:pt x="3" y="84"/>
                    <a:pt x="3" y="84"/>
                  </a:cubicBezTo>
                  <a:cubicBezTo>
                    <a:pt x="3" y="85"/>
                    <a:pt x="3" y="85"/>
                    <a:pt x="3" y="85"/>
                  </a:cubicBezTo>
                  <a:cubicBezTo>
                    <a:pt x="3" y="86"/>
                    <a:pt x="3" y="86"/>
                    <a:pt x="3" y="86"/>
                  </a:cubicBezTo>
                  <a:cubicBezTo>
                    <a:pt x="3" y="86"/>
                    <a:pt x="3" y="86"/>
                    <a:pt x="3" y="86"/>
                  </a:cubicBezTo>
                  <a:cubicBezTo>
                    <a:pt x="3" y="87"/>
                    <a:pt x="3" y="87"/>
                    <a:pt x="3" y="87"/>
                  </a:cubicBezTo>
                  <a:cubicBezTo>
                    <a:pt x="2" y="87"/>
                    <a:pt x="2" y="87"/>
                    <a:pt x="2" y="87"/>
                  </a:cubicBezTo>
                  <a:cubicBezTo>
                    <a:pt x="2" y="88"/>
                    <a:pt x="2" y="88"/>
                    <a:pt x="2" y="88"/>
                  </a:cubicBezTo>
                  <a:cubicBezTo>
                    <a:pt x="3" y="89"/>
                    <a:pt x="3" y="89"/>
                    <a:pt x="3" y="89"/>
                  </a:cubicBezTo>
                  <a:cubicBezTo>
                    <a:pt x="3" y="89"/>
                    <a:pt x="3" y="89"/>
                    <a:pt x="3" y="89"/>
                  </a:cubicBezTo>
                  <a:cubicBezTo>
                    <a:pt x="2" y="90"/>
                    <a:pt x="2" y="90"/>
                    <a:pt x="2" y="90"/>
                  </a:cubicBezTo>
                  <a:cubicBezTo>
                    <a:pt x="2" y="90"/>
                    <a:pt x="2" y="90"/>
                    <a:pt x="2" y="90"/>
                  </a:cubicBezTo>
                  <a:cubicBezTo>
                    <a:pt x="1" y="90"/>
                    <a:pt x="1" y="90"/>
                    <a:pt x="1" y="90"/>
                  </a:cubicBezTo>
                  <a:cubicBezTo>
                    <a:pt x="0" y="90"/>
                    <a:pt x="0" y="90"/>
                    <a:pt x="0" y="90"/>
                  </a:cubicBezTo>
                  <a:cubicBezTo>
                    <a:pt x="0" y="90"/>
                    <a:pt x="0" y="90"/>
                    <a:pt x="0" y="90"/>
                  </a:cubicBezTo>
                  <a:cubicBezTo>
                    <a:pt x="1" y="91"/>
                    <a:pt x="1" y="91"/>
                    <a:pt x="1" y="91"/>
                  </a:cubicBezTo>
                  <a:cubicBezTo>
                    <a:pt x="1" y="92"/>
                    <a:pt x="1" y="92"/>
                    <a:pt x="1" y="92"/>
                  </a:cubicBezTo>
                  <a:cubicBezTo>
                    <a:pt x="1" y="93"/>
                    <a:pt x="1" y="93"/>
                    <a:pt x="1" y="93"/>
                  </a:cubicBezTo>
                  <a:cubicBezTo>
                    <a:pt x="2" y="94"/>
                    <a:pt x="2" y="94"/>
                    <a:pt x="2" y="94"/>
                  </a:cubicBezTo>
                  <a:cubicBezTo>
                    <a:pt x="2" y="95"/>
                    <a:pt x="2" y="95"/>
                    <a:pt x="2" y="95"/>
                  </a:cubicBezTo>
                  <a:cubicBezTo>
                    <a:pt x="2" y="96"/>
                    <a:pt x="2" y="96"/>
                    <a:pt x="2" y="96"/>
                  </a:cubicBezTo>
                  <a:cubicBezTo>
                    <a:pt x="4" y="98"/>
                    <a:pt x="4" y="98"/>
                    <a:pt x="4" y="98"/>
                  </a:cubicBezTo>
                  <a:cubicBezTo>
                    <a:pt x="4" y="99"/>
                    <a:pt x="4" y="99"/>
                    <a:pt x="4" y="99"/>
                  </a:cubicBezTo>
                  <a:cubicBezTo>
                    <a:pt x="4" y="99"/>
                    <a:pt x="4" y="99"/>
                    <a:pt x="4" y="99"/>
                  </a:cubicBezTo>
                  <a:cubicBezTo>
                    <a:pt x="4" y="100"/>
                    <a:pt x="4" y="100"/>
                    <a:pt x="4" y="100"/>
                  </a:cubicBezTo>
                  <a:cubicBezTo>
                    <a:pt x="4" y="102"/>
                    <a:pt x="4" y="102"/>
                    <a:pt x="4" y="102"/>
                  </a:cubicBezTo>
                  <a:cubicBezTo>
                    <a:pt x="4" y="102"/>
                    <a:pt x="4" y="102"/>
                    <a:pt x="4" y="102"/>
                  </a:cubicBezTo>
                  <a:cubicBezTo>
                    <a:pt x="4" y="103"/>
                    <a:pt x="4" y="103"/>
                    <a:pt x="4" y="103"/>
                  </a:cubicBezTo>
                  <a:cubicBezTo>
                    <a:pt x="4" y="103"/>
                    <a:pt x="4" y="103"/>
                    <a:pt x="4" y="103"/>
                  </a:cubicBezTo>
                  <a:cubicBezTo>
                    <a:pt x="3" y="103"/>
                    <a:pt x="3" y="103"/>
                    <a:pt x="3" y="103"/>
                  </a:cubicBezTo>
                  <a:cubicBezTo>
                    <a:pt x="3" y="103"/>
                    <a:pt x="3" y="103"/>
                    <a:pt x="3" y="103"/>
                  </a:cubicBezTo>
                  <a:cubicBezTo>
                    <a:pt x="2" y="104"/>
                    <a:pt x="2" y="104"/>
                    <a:pt x="2" y="104"/>
                  </a:cubicBezTo>
                  <a:cubicBezTo>
                    <a:pt x="3" y="105"/>
                    <a:pt x="3" y="105"/>
                    <a:pt x="3" y="105"/>
                  </a:cubicBezTo>
                  <a:cubicBezTo>
                    <a:pt x="3" y="105"/>
                    <a:pt x="3" y="105"/>
                    <a:pt x="3" y="105"/>
                  </a:cubicBezTo>
                  <a:cubicBezTo>
                    <a:pt x="3" y="107"/>
                    <a:pt x="3" y="107"/>
                    <a:pt x="3" y="107"/>
                  </a:cubicBezTo>
                  <a:cubicBezTo>
                    <a:pt x="3" y="108"/>
                    <a:pt x="3" y="108"/>
                    <a:pt x="3" y="108"/>
                  </a:cubicBezTo>
                  <a:cubicBezTo>
                    <a:pt x="3" y="108"/>
                    <a:pt x="3" y="108"/>
                    <a:pt x="3" y="108"/>
                  </a:cubicBezTo>
                  <a:cubicBezTo>
                    <a:pt x="3" y="108"/>
                    <a:pt x="3" y="108"/>
                    <a:pt x="3" y="108"/>
                  </a:cubicBezTo>
                  <a:cubicBezTo>
                    <a:pt x="3" y="109"/>
                    <a:pt x="3" y="109"/>
                    <a:pt x="3" y="109"/>
                  </a:cubicBezTo>
                  <a:cubicBezTo>
                    <a:pt x="3" y="109"/>
                    <a:pt x="3" y="109"/>
                    <a:pt x="3" y="109"/>
                  </a:cubicBezTo>
                  <a:cubicBezTo>
                    <a:pt x="3" y="110"/>
                    <a:pt x="3" y="110"/>
                    <a:pt x="3" y="110"/>
                  </a:cubicBezTo>
                  <a:cubicBezTo>
                    <a:pt x="4" y="112"/>
                    <a:pt x="4" y="112"/>
                    <a:pt x="4" y="112"/>
                  </a:cubicBezTo>
                  <a:cubicBezTo>
                    <a:pt x="5" y="112"/>
                    <a:pt x="5" y="112"/>
                    <a:pt x="5" y="112"/>
                  </a:cubicBezTo>
                  <a:cubicBezTo>
                    <a:pt x="5" y="113"/>
                    <a:pt x="5" y="113"/>
                    <a:pt x="5" y="113"/>
                  </a:cubicBezTo>
                  <a:cubicBezTo>
                    <a:pt x="6" y="113"/>
                    <a:pt x="6" y="113"/>
                    <a:pt x="6" y="113"/>
                  </a:cubicBezTo>
                  <a:cubicBezTo>
                    <a:pt x="8" y="113"/>
                    <a:pt x="8" y="113"/>
                    <a:pt x="8" y="113"/>
                  </a:cubicBezTo>
                  <a:cubicBezTo>
                    <a:pt x="8" y="112"/>
                    <a:pt x="8" y="112"/>
                    <a:pt x="8" y="112"/>
                  </a:cubicBezTo>
                  <a:cubicBezTo>
                    <a:pt x="8" y="111"/>
                    <a:pt x="8" y="111"/>
                    <a:pt x="8" y="111"/>
                  </a:cubicBezTo>
                  <a:cubicBezTo>
                    <a:pt x="9" y="111"/>
                    <a:pt x="9" y="111"/>
                    <a:pt x="9" y="111"/>
                  </a:cubicBezTo>
                  <a:cubicBezTo>
                    <a:pt x="9" y="112"/>
                    <a:pt x="9" y="112"/>
                    <a:pt x="9" y="112"/>
                  </a:cubicBezTo>
                  <a:cubicBezTo>
                    <a:pt x="10" y="112"/>
                    <a:pt x="10" y="112"/>
                    <a:pt x="10" y="112"/>
                  </a:cubicBezTo>
                  <a:cubicBezTo>
                    <a:pt x="10" y="112"/>
                    <a:pt x="10" y="112"/>
                    <a:pt x="10" y="112"/>
                  </a:cubicBezTo>
                  <a:cubicBezTo>
                    <a:pt x="10" y="112"/>
                    <a:pt x="10" y="112"/>
                    <a:pt x="10" y="112"/>
                  </a:cubicBezTo>
                  <a:cubicBezTo>
                    <a:pt x="9" y="113"/>
                    <a:pt x="9" y="113"/>
                    <a:pt x="9" y="113"/>
                  </a:cubicBezTo>
                  <a:cubicBezTo>
                    <a:pt x="9" y="114"/>
                    <a:pt x="9" y="114"/>
                    <a:pt x="9" y="114"/>
                  </a:cubicBezTo>
                  <a:cubicBezTo>
                    <a:pt x="9" y="114"/>
                    <a:pt x="9" y="114"/>
                    <a:pt x="9" y="114"/>
                  </a:cubicBezTo>
                  <a:cubicBezTo>
                    <a:pt x="10" y="114"/>
                    <a:pt x="10" y="114"/>
                    <a:pt x="10" y="114"/>
                  </a:cubicBezTo>
                  <a:cubicBezTo>
                    <a:pt x="10" y="114"/>
                    <a:pt x="10" y="114"/>
                    <a:pt x="10" y="114"/>
                  </a:cubicBezTo>
                  <a:cubicBezTo>
                    <a:pt x="10" y="116"/>
                    <a:pt x="10" y="116"/>
                    <a:pt x="10" y="116"/>
                  </a:cubicBezTo>
                  <a:cubicBezTo>
                    <a:pt x="11" y="116"/>
                    <a:pt x="11" y="116"/>
                    <a:pt x="11" y="116"/>
                  </a:cubicBezTo>
                  <a:cubicBezTo>
                    <a:pt x="10" y="116"/>
                    <a:pt x="10" y="116"/>
                    <a:pt x="10" y="116"/>
                  </a:cubicBezTo>
                  <a:cubicBezTo>
                    <a:pt x="10" y="116"/>
                    <a:pt x="10" y="116"/>
                    <a:pt x="10" y="116"/>
                  </a:cubicBezTo>
                  <a:cubicBezTo>
                    <a:pt x="10" y="115"/>
                    <a:pt x="10" y="115"/>
                    <a:pt x="10" y="115"/>
                  </a:cubicBezTo>
                  <a:cubicBezTo>
                    <a:pt x="9" y="115"/>
                    <a:pt x="9" y="115"/>
                    <a:pt x="9" y="115"/>
                  </a:cubicBezTo>
                  <a:cubicBezTo>
                    <a:pt x="9" y="116"/>
                    <a:pt x="9" y="116"/>
                    <a:pt x="9" y="116"/>
                  </a:cubicBezTo>
                  <a:cubicBezTo>
                    <a:pt x="9" y="116"/>
                    <a:pt x="9" y="116"/>
                    <a:pt x="9" y="116"/>
                  </a:cubicBezTo>
                  <a:cubicBezTo>
                    <a:pt x="10" y="117"/>
                    <a:pt x="10" y="117"/>
                    <a:pt x="10" y="117"/>
                  </a:cubicBezTo>
                  <a:cubicBezTo>
                    <a:pt x="10" y="117"/>
                    <a:pt x="10" y="117"/>
                    <a:pt x="10" y="117"/>
                  </a:cubicBezTo>
                  <a:cubicBezTo>
                    <a:pt x="9" y="117"/>
                    <a:pt x="9" y="117"/>
                    <a:pt x="9" y="117"/>
                  </a:cubicBezTo>
                  <a:cubicBezTo>
                    <a:pt x="9" y="117"/>
                    <a:pt x="9" y="117"/>
                    <a:pt x="9" y="117"/>
                  </a:cubicBezTo>
                  <a:cubicBezTo>
                    <a:pt x="9" y="118"/>
                    <a:pt x="9" y="118"/>
                    <a:pt x="9" y="118"/>
                  </a:cubicBezTo>
                  <a:cubicBezTo>
                    <a:pt x="10" y="119"/>
                    <a:pt x="10" y="119"/>
                    <a:pt x="10" y="119"/>
                  </a:cubicBezTo>
                  <a:cubicBezTo>
                    <a:pt x="9" y="120"/>
                    <a:pt x="9" y="120"/>
                    <a:pt x="9" y="120"/>
                  </a:cubicBezTo>
                  <a:cubicBezTo>
                    <a:pt x="9" y="120"/>
                    <a:pt x="9" y="120"/>
                    <a:pt x="9" y="120"/>
                  </a:cubicBezTo>
                  <a:cubicBezTo>
                    <a:pt x="9" y="121"/>
                    <a:pt x="9" y="121"/>
                    <a:pt x="9" y="121"/>
                  </a:cubicBezTo>
                  <a:cubicBezTo>
                    <a:pt x="9" y="121"/>
                    <a:pt x="9" y="121"/>
                    <a:pt x="9" y="121"/>
                  </a:cubicBezTo>
                  <a:cubicBezTo>
                    <a:pt x="9" y="122"/>
                    <a:pt x="9" y="122"/>
                    <a:pt x="9" y="122"/>
                  </a:cubicBezTo>
                  <a:cubicBezTo>
                    <a:pt x="10" y="122"/>
                    <a:pt x="10" y="122"/>
                    <a:pt x="10" y="122"/>
                  </a:cubicBezTo>
                  <a:cubicBezTo>
                    <a:pt x="9" y="123"/>
                    <a:pt x="9" y="123"/>
                    <a:pt x="9" y="123"/>
                  </a:cubicBezTo>
                  <a:cubicBezTo>
                    <a:pt x="9" y="124"/>
                    <a:pt x="9" y="124"/>
                    <a:pt x="9" y="124"/>
                  </a:cubicBezTo>
                  <a:cubicBezTo>
                    <a:pt x="9" y="124"/>
                    <a:pt x="9" y="124"/>
                    <a:pt x="9" y="124"/>
                  </a:cubicBezTo>
                  <a:cubicBezTo>
                    <a:pt x="9" y="125"/>
                    <a:pt x="9" y="125"/>
                    <a:pt x="9" y="125"/>
                  </a:cubicBezTo>
                  <a:cubicBezTo>
                    <a:pt x="9" y="125"/>
                    <a:pt x="9" y="125"/>
                    <a:pt x="9" y="125"/>
                  </a:cubicBezTo>
                  <a:cubicBezTo>
                    <a:pt x="10" y="125"/>
                    <a:pt x="10" y="125"/>
                    <a:pt x="10" y="125"/>
                  </a:cubicBezTo>
                  <a:cubicBezTo>
                    <a:pt x="11" y="126"/>
                    <a:pt x="11" y="126"/>
                    <a:pt x="11" y="126"/>
                  </a:cubicBezTo>
                  <a:cubicBezTo>
                    <a:pt x="11" y="126"/>
                    <a:pt x="11" y="126"/>
                    <a:pt x="11" y="126"/>
                  </a:cubicBezTo>
                  <a:cubicBezTo>
                    <a:pt x="11" y="127"/>
                    <a:pt x="11" y="127"/>
                    <a:pt x="11" y="127"/>
                  </a:cubicBezTo>
                  <a:cubicBezTo>
                    <a:pt x="12" y="127"/>
                    <a:pt x="12" y="127"/>
                    <a:pt x="12" y="127"/>
                  </a:cubicBezTo>
                  <a:cubicBezTo>
                    <a:pt x="12" y="128"/>
                    <a:pt x="12" y="128"/>
                    <a:pt x="12" y="128"/>
                  </a:cubicBezTo>
                  <a:cubicBezTo>
                    <a:pt x="11" y="129"/>
                    <a:pt x="11" y="129"/>
                    <a:pt x="11" y="129"/>
                  </a:cubicBezTo>
                  <a:cubicBezTo>
                    <a:pt x="10" y="130"/>
                    <a:pt x="10" y="130"/>
                    <a:pt x="10" y="130"/>
                  </a:cubicBezTo>
                  <a:cubicBezTo>
                    <a:pt x="9" y="130"/>
                    <a:pt x="9" y="130"/>
                    <a:pt x="9" y="130"/>
                  </a:cubicBezTo>
                  <a:cubicBezTo>
                    <a:pt x="9" y="131"/>
                    <a:pt x="9" y="131"/>
                    <a:pt x="9" y="131"/>
                  </a:cubicBezTo>
                  <a:cubicBezTo>
                    <a:pt x="10" y="131"/>
                    <a:pt x="10" y="131"/>
                    <a:pt x="10" y="131"/>
                  </a:cubicBezTo>
                  <a:cubicBezTo>
                    <a:pt x="9" y="132"/>
                    <a:pt x="9" y="132"/>
                    <a:pt x="9" y="132"/>
                  </a:cubicBezTo>
                  <a:cubicBezTo>
                    <a:pt x="9" y="132"/>
                    <a:pt x="9" y="132"/>
                    <a:pt x="9" y="132"/>
                  </a:cubicBezTo>
                  <a:cubicBezTo>
                    <a:pt x="10" y="133"/>
                    <a:pt x="10" y="133"/>
                    <a:pt x="10" y="133"/>
                  </a:cubicBezTo>
                  <a:cubicBezTo>
                    <a:pt x="9" y="133"/>
                    <a:pt x="9" y="133"/>
                    <a:pt x="9" y="133"/>
                  </a:cubicBezTo>
                  <a:cubicBezTo>
                    <a:pt x="9" y="135"/>
                    <a:pt x="9" y="135"/>
                    <a:pt x="9" y="135"/>
                  </a:cubicBezTo>
                  <a:cubicBezTo>
                    <a:pt x="8" y="135"/>
                    <a:pt x="8" y="135"/>
                    <a:pt x="8" y="135"/>
                  </a:cubicBezTo>
                  <a:cubicBezTo>
                    <a:pt x="9" y="136"/>
                    <a:pt x="9" y="136"/>
                    <a:pt x="9" y="136"/>
                  </a:cubicBezTo>
                  <a:cubicBezTo>
                    <a:pt x="9" y="136"/>
                    <a:pt x="9" y="136"/>
                    <a:pt x="9" y="136"/>
                  </a:cubicBezTo>
                  <a:cubicBezTo>
                    <a:pt x="9" y="138"/>
                    <a:pt x="9" y="138"/>
                    <a:pt x="9" y="138"/>
                  </a:cubicBezTo>
                  <a:cubicBezTo>
                    <a:pt x="8" y="138"/>
                    <a:pt x="8" y="138"/>
                    <a:pt x="8" y="138"/>
                  </a:cubicBezTo>
                  <a:cubicBezTo>
                    <a:pt x="8" y="139"/>
                    <a:pt x="8" y="139"/>
                    <a:pt x="8" y="139"/>
                  </a:cubicBezTo>
                  <a:cubicBezTo>
                    <a:pt x="8" y="138"/>
                    <a:pt x="8" y="138"/>
                    <a:pt x="8" y="138"/>
                  </a:cubicBezTo>
                  <a:cubicBezTo>
                    <a:pt x="8" y="138"/>
                    <a:pt x="8" y="138"/>
                    <a:pt x="8" y="138"/>
                  </a:cubicBezTo>
                  <a:cubicBezTo>
                    <a:pt x="8" y="137"/>
                    <a:pt x="8" y="137"/>
                    <a:pt x="8" y="137"/>
                  </a:cubicBezTo>
                  <a:cubicBezTo>
                    <a:pt x="8" y="136"/>
                    <a:pt x="8" y="136"/>
                    <a:pt x="8" y="136"/>
                  </a:cubicBezTo>
                  <a:cubicBezTo>
                    <a:pt x="8" y="135"/>
                    <a:pt x="8" y="135"/>
                    <a:pt x="8" y="135"/>
                  </a:cubicBezTo>
                  <a:cubicBezTo>
                    <a:pt x="8" y="135"/>
                    <a:pt x="8" y="135"/>
                    <a:pt x="8" y="135"/>
                  </a:cubicBezTo>
                  <a:cubicBezTo>
                    <a:pt x="7" y="136"/>
                    <a:pt x="7" y="136"/>
                    <a:pt x="7" y="136"/>
                  </a:cubicBezTo>
                  <a:cubicBezTo>
                    <a:pt x="6" y="136"/>
                    <a:pt x="6" y="136"/>
                    <a:pt x="6" y="136"/>
                  </a:cubicBezTo>
                  <a:cubicBezTo>
                    <a:pt x="5" y="136"/>
                    <a:pt x="5" y="136"/>
                    <a:pt x="5" y="136"/>
                  </a:cubicBezTo>
                  <a:cubicBezTo>
                    <a:pt x="5" y="136"/>
                    <a:pt x="5" y="136"/>
                    <a:pt x="5" y="136"/>
                  </a:cubicBezTo>
                  <a:cubicBezTo>
                    <a:pt x="6" y="136"/>
                    <a:pt x="6" y="136"/>
                    <a:pt x="6" y="136"/>
                  </a:cubicBezTo>
                  <a:cubicBezTo>
                    <a:pt x="7" y="135"/>
                    <a:pt x="7" y="135"/>
                    <a:pt x="7" y="135"/>
                  </a:cubicBezTo>
                  <a:cubicBezTo>
                    <a:pt x="7" y="134"/>
                    <a:pt x="7" y="134"/>
                    <a:pt x="7" y="134"/>
                  </a:cubicBezTo>
                  <a:cubicBezTo>
                    <a:pt x="6" y="134"/>
                    <a:pt x="6" y="134"/>
                    <a:pt x="6" y="134"/>
                  </a:cubicBezTo>
                  <a:cubicBezTo>
                    <a:pt x="5" y="134"/>
                    <a:pt x="5" y="134"/>
                    <a:pt x="5" y="134"/>
                  </a:cubicBezTo>
                  <a:cubicBezTo>
                    <a:pt x="4" y="134"/>
                    <a:pt x="4" y="134"/>
                    <a:pt x="4" y="134"/>
                  </a:cubicBezTo>
                  <a:cubicBezTo>
                    <a:pt x="3" y="134"/>
                    <a:pt x="3" y="134"/>
                    <a:pt x="3" y="134"/>
                  </a:cubicBezTo>
                  <a:cubicBezTo>
                    <a:pt x="3" y="134"/>
                    <a:pt x="3" y="134"/>
                    <a:pt x="3" y="134"/>
                  </a:cubicBezTo>
                  <a:cubicBezTo>
                    <a:pt x="3" y="135"/>
                    <a:pt x="3" y="135"/>
                    <a:pt x="3" y="135"/>
                  </a:cubicBezTo>
                  <a:cubicBezTo>
                    <a:pt x="3" y="136"/>
                    <a:pt x="3" y="136"/>
                    <a:pt x="3" y="136"/>
                  </a:cubicBezTo>
                  <a:cubicBezTo>
                    <a:pt x="4" y="136"/>
                    <a:pt x="4" y="136"/>
                    <a:pt x="4" y="136"/>
                  </a:cubicBezTo>
                  <a:cubicBezTo>
                    <a:pt x="4" y="136"/>
                    <a:pt x="4" y="136"/>
                    <a:pt x="4" y="136"/>
                  </a:cubicBezTo>
                  <a:cubicBezTo>
                    <a:pt x="3" y="136"/>
                    <a:pt x="3" y="136"/>
                    <a:pt x="3" y="136"/>
                  </a:cubicBezTo>
                  <a:cubicBezTo>
                    <a:pt x="3" y="137"/>
                    <a:pt x="3" y="137"/>
                    <a:pt x="3" y="137"/>
                  </a:cubicBezTo>
                  <a:cubicBezTo>
                    <a:pt x="2" y="137"/>
                    <a:pt x="2" y="137"/>
                    <a:pt x="2" y="137"/>
                  </a:cubicBezTo>
                  <a:cubicBezTo>
                    <a:pt x="2" y="138"/>
                    <a:pt x="2" y="138"/>
                    <a:pt x="2" y="138"/>
                  </a:cubicBezTo>
                  <a:cubicBezTo>
                    <a:pt x="1" y="139"/>
                    <a:pt x="1" y="139"/>
                    <a:pt x="1" y="139"/>
                  </a:cubicBezTo>
                  <a:cubicBezTo>
                    <a:pt x="1" y="139"/>
                    <a:pt x="1" y="139"/>
                    <a:pt x="1" y="139"/>
                  </a:cubicBezTo>
                  <a:cubicBezTo>
                    <a:pt x="2" y="141"/>
                    <a:pt x="2" y="141"/>
                    <a:pt x="2" y="141"/>
                  </a:cubicBezTo>
                  <a:cubicBezTo>
                    <a:pt x="3" y="141"/>
                    <a:pt x="3" y="141"/>
                    <a:pt x="3" y="141"/>
                  </a:cubicBezTo>
                  <a:cubicBezTo>
                    <a:pt x="3" y="140"/>
                    <a:pt x="3" y="140"/>
                    <a:pt x="3" y="140"/>
                  </a:cubicBezTo>
                  <a:cubicBezTo>
                    <a:pt x="3" y="140"/>
                    <a:pt x="3" y="140"/>
                    <a:pt x="3" y="140"/>
                  </a:cubicBezTo>
                  <a:cubicBezTo>
                    <a:pt x="2" y="140"/>
                    <a:pt x="2" y="140"/>
                    <a:pt x="2" y="140"/>
                  </a:cubicBezTo>
                  <a:cubicBezTo>
                    <a:pt x="2" y="139"/>
                    <a:pt x="2" y="139"/>
                    <a:pt x="2" y="139"/>
                  </a:cubicBezTo>
                  <a:cubicBezTo>
                    <a:pt x="3" y="138"/>
                    <a:pt x="3" y="138"/>
                    <a:pt x="3" y="138"/>
                  </a:cubicBezTo>
                  <a:cubicBezTo>
                    <a:pt x="4" y="138"/>
                    <a:pt x="4" y="138"/>
                    <a:pt x="4" y="138"/>
                  </a:cubicBezTo>
                  <a:cubicBezTo>
                    <a:pt x="4" y="138"/>
                    <a:pt x="4" y="138"/>
                    <a:pt x="4" y="138"/>
                  </a:cubicBezTo>
                  <a:cubicBezTo>
                    <a:pt x="4" y="139"/>
                    <a:pt x="4" y="139"/>
                    <a:pt x="4" y="139"/>
                  </a:cubicBezTo>
                  <a:cubicBezTo>
                    <a:pt x="5" y="139"/>
                    <a:pt x="5" y="139"/>
                    <a:pt x="5" y="139"/>
                  </a:cubicBezTo>
                  <a:cubicBezTo>
                    <a:pt x="6" y="139"/>
                    <a:pt x="6" y="139"/>
                    <a:pt x="6" y="139"/>
                  </a:cubicBezTo>
                  <a:cubicBezTo>
                    <a:pt x="6" y="139"/>
                    <a:pt x="6" y="139"/>
                    <a:pt x="6" y="139"/>
                  </a:cubicBezTo>
                  <a:cubicBezTo>
                    <a:pt x="7" y="139"/>
                    <a:pt x="7" y="139"/>
                    <a:pt x="7" y="139"/>
                  </a:cubicBezTo>
                  <a:cubicBezTo>
                    <a:pt x="7" y="140"/>
                    <a:pt x="7" y="140"/>
                    <a:pt x="7" y="140"/>
                  </a:cubicBezTo>
                  <a:cubicBezTo>
                    <a:pt x="8" y="140"/>
                    <a:pt x="8" y="140"/>
                    <a:pt x="8" y="140"/>
                  </a:cubicBezTo>
                  <a:cubicBezTo>
                    <a:pt x="9" y="141"/>
                    <a:pt x="9" y="141"/>
                    <a:pt x="9" y="141"/>
                  </a:cubicBezTo>
                  <a:cubicBezTo>
                    <a:pt x="8" y="141"/>
                    <a:pt x="8" y="141"/>
                    <a:pt x="8" y="141"/>
                  </a:cubicBezTo>
                  <a:cubicBezTo>
                    <a:pt x="8" y="141"/>
                    <a:pt x="8" y="141"/>
                    <a:pt x="8" y="141"/>
                  </a:cubicBezTo>
                  <a:cubicBezTo>
                    <a:pt x="8" y="142"/>
                    <a:pt x="8" y="142"/>
                    <a:pt x="8" y="142"/>
                  </a:cubicBezTo>
                  <a:cubicBezTo>
                    <a:pt x="8" y="142"/>
                    <a:pt x="8" y="142"/>
                    <a:pt x="8" y="142"/>
                  </a:cubicBezTo>
                  <a:cubicBezTo>
                    <a:pt x="8" y="142"/>
                    <a:pt x="8" y="142"/>
                    <a:pt x="8" y="142"/>
                  </a:cubicBezTo>
                  <a:cubicBezTo>
                    <a:pt x="8" y="143"/>
                    <a:pt x="8" y="143"/>
                    <a:pt x="8" y="143"/>
                  </a:cubicBezTo>
                  <a:cubicBezTo>
                    <a:pt x="9" y="143"/>
                    <a:pt x="9" y="143"/>
                    <a:pt x="9" y="143"/>
                  </a:cubicBezTo>
                  <a:cubicBezTo>
                    <a:pt x="9" y="144"/>
                    <a:pt x="9" y="144"/>
                    <a:pt x="9" y="144"/>
                  </a:cubicBezTo>
                  <a:cubicBezTo>
                    <a:pt x="8" y="143"/>
                    <a:pt x="8" y="143"/>
                    <a:pt x="8" y="143"/>
                  </a:cubicBezTo>
                  <a:cubicBezTo>
                    <a:pt x="7" y="143"/>
                    <a:pt x="7" y="143"/>
                    <a:pt x="7" y="143"/>
                  </a:cubicBezTo>
                  <a:cubicBezTo>
                    <a:pt x="7" y="143"/>
                    <a:pt x="7" y="143"/>
                    <a:pt x="7" y="143"/>
                  </a:cubicBezTo>
                  <a:cubicBezTo>
                    <a:pt x="7" y="144"/>
                    <a:pt x="7" y="144"/>
                    <a:pt x="7" y="144"/>
                  </a:cubicBezTo>
                  <a:cubicBezTo>
                    <a:pt x="8" y="144"/>
                    <a:pt x="8" y="144"/>
                    <a:pt x="8" y="144"/>
                  </a:cubicBezTo>
                  <a:cubicBezTo>
                    <a:pt x="8" y="145"/>
                    <a:pt x="8" y="145"/>
                    <a:pt x="8" y="145"/>
                  </a:cubicBezTo>
                  <a:cubicBezTo>
                    <a:pt x="9" y="145"/>
                    <a:pt x="9" y="145"/>
                    <a:pt x="9" y="145"/>
                  </a:cubicBezTo>
                  <a:cubicBezTo>
                    <a:pt x="10" y="144"/>
                    <a:pt x="10" y="144"/>
                    <a:pt x="10" y="144"/>
                  </a:cubicBezTo>
                  <a:cubicBezTo>
                    <a:pt x="11" y="145"/>
                    <a:pt x="11" y="145"/>
                    <a:pt x="11" y="145"/>
                  </a:cubicBezTo>
                  <a:cubicBezTo>
                    <a:pt x="11" y="145"/>
                    <a:pt x="11" y="145"/>
                    <a:pt x="11" y="145"/>
                  </a:cubicBezTo>
                  <a:cubicBezTo>
                    <a:pt x="12" y="144"/>
                    <a:pt x="12" y="144"/>
                    <a:pt x="12" y="144"/>
                  </a:cubicBezTo>
                  <a:cubicBezTo>
                    <a:pt x="12" y="145"/>
                    <a:pt x="12" y="145"/>
                    <a:pt x="12" y="145"/>
                  </a:cubicBezTo>
                  <a:cubicBezTo>
                    <a:pt x="12" y="145"/>
                    <a:pt x="12" y="145"/>
                    <a:pt x="12" y="145"/>
                  </a:cubicBezTo>
                  <a:cubicBezTo>
                    <a:pt x="11" y="145"/>
                    <a:pt x="11" y="145"/>
                    <a:pt x="11" y="145"/>
                  </a:cubicBezTo>
                  <a:cubicBezTo>
                    <a:pt x="11" y="145"/>
                    <a:pt x="11" y="145"/>
                    <a:pt x="11" y="145"/>
                  </a:cubicBezTo>
                  <a:cubicBezTo>
                    <a:pt x="10" y="146"/>
                    <a:pt x="10" y="146"/>
                    <a:pt x="10" y="146"/>
                  </a:cubicBezTo>
                  <a:cubicBezTo>
                    <a:pt x="10" y="145"/>
                    <a:pt x="10" y="145"/>
                    <a:pt x="10" y="145"/>
                  </a:cubicBezTo>
                  <a:cubicBezTo>
                    <a:pt x="8" y="146"/>
                    <a:pt x="8" y="146"/>
                    <a:pt x="8" y="146"/>
                  </a:cubicBezTo>
                  <a:cubicBezTo>
                    <a:pt x="8" y="146"/>
                    <a:pt x="8" y="146"/>
                    <a:pt x="8" y="146"/>
                  </a:cubicBezTo>
                  <a:cubicBezTo>
                    <a:pt x="8" y="147"/>
                    <a:pt x="8" y="147"/>
                    <a:pt x="8" y="147"/>
                  </a:cubicBezTo>
                  <a:cubicBezTo>
                    <a:pt x="9" y="147"/>
                    <a:pt x="9" y="147"/>
                    <a:pt x="9" y="147"/>
                  </a:cubicBezTo>
                  <a:cubicBezTo>
                    <a:pt x="9" y="148"/>
                    <a:pt x="9" y="148"/>
                    <a:pt x="9" y="148"/>
                  </a:cubicBezTo>
                  <a:cubicBezTo>
                    <a:pt x="10" y="148"/>
                    <a:pt x="10" y="148"/>
                    <a:pt x="10" y="148"/>
                  </a:cubicBezTo>
                  <a:cubicBezTo>
                    <a:pt x="11" y="148"/>
                    <a:pt x="11" y="148"/>
                    <a:pt x="11" y="148"/>
                  </a:cubicBezTo>
                  <a:cubicBezTo>
                    <a:pt x="11" y="148"/>
                    <a:pt x="11" y="148"/>
                    <a:pt x="11" y="148"/>
                  </a:cubicBezTo>
                  <a:cubicBezTo>
                    <a:pt x="10" y="149"/>
                    <a:pt x="10" y="149"/>
                    <a:pt x="10" y="149"/>
                  </a:cubicBezTo>
                  <a:cubicBezTo>
                    <a:pt x="10" y="149"/>
                    <a:pt x="10" y="149"/>
                    <a:pt x="10" y="149"/>
                  </a:cubicBezTo>
                  <a:cubicBezTo>
                    <a:pt x="10" y="149"/>
                    <a:pt x="10" y="149"/>
                    <a:pt x="10" y="149"/>
                  </a:cubicBezTo>
                  <a:cubicBezTo>
                    <a:pt x="10" y="150"/>
                    <a:pt x="10" y="150"/>
                    <a:pt x="10" y="150"/>
                  </a:cubicBezTo>
                  <a:cubicBezTo>
                    <a:pt x="9" y="150"/>
                    <a:pt x="9" y="150"/>
                    <a:pt x="9" y="150"/>
                  </a:cubicBezTo>
                  <a:cubicBezTo>
                    <a:pt x="9" y="150"/>
                    <a:pt x="9" y="150"/>
                    <a:pt x="9" y="150"/>
                  </a:cubicBezTo>
                  <a:cubicBezTo>
                    <a:pt x="10" y="152"/>
                    <a:pt x="10" y="152"/>
                    <a:pt x="10" y="152"/>
                  </a:cubicBezTo>
                  <a:cubicBezTo>
                    <a:pt x="10" y="153"/>
                    <a:pt x="10" y="153"/>
                    <a:pt x="10" y="153"/>
                  </a:cubicBezTo>
                  <a:cubicBezTo>
                    <a:pt x="10" y="154"/>
                    <a:pt x="10" y="154"/>
                    <a:pt x="10" y="154"/>
                  </a:cubicBezTo>
                  <a:cubicBezTo>
                    <a:pt x="11" y="155"/>
                    <a:pt x="11" y="155"/>
                    <a:pt x="11" y="155"/>
                  </a:cubicBezTo>
                  <a:cubicBezTo>
                    <a:pt x="12" y="155"/>
                    <a:pt x="12" y="155"/>
                    <a:pt x="12" y="155"/>
                  </a:cubicBezTo>
                  <a:cubicBezTo>
                    <a:pt x="12" y="154"/>
                    <a:pt x="12" y="154"/>
                    <a:pt x="12" y="154"/>
                  </a:cubicBezTo>
                  <a:cubicBezTo>
                    <a:pt x="12" y="152"/>
                    <a:pt x="12" y="152"/>
                    <a:pt x="12" y="152"/>
                  </a:cubicBezTo>
                  <a:cubicBezTo>
                    <a:pt x="13" y="152"/>
                    <a:pt x="13" y="152"/>
                    <a:pt x="13" y="152"/>
                  </a:cubicBezTo>
                  <a:cubicBezTo>
                    <a:pt x="13" y="152"/>
                    <a:pt x="13" y="152"/>
                    <a:pt x="13" y="152"/>
                  </a:cubicBezTo>
                  <a:cubicBezTo>
                    <a:pt x="12" y="152"/>
                    <a:pt x="12" y="152"/>
                    <a:pt x="12" y="152"/>
                  </a:cubicBezTo>
                  <a:cubicBezTo>
                    <a:pt x="12" y="154"/>
                    <a:pt x="12" y="154"/>
                    <a:pt x="12" y="154"/>
                  </a:cubicBezTo>
                  <a:cubicBezTo>
                    <a:pt x="12" y="154"/>
                    <a:pt x="12" y="154"/>
                    <a:pt x="12" y="154"/>
                  </a:cubicBezTo>
                  <a:cubicBezTo>
                    <a:pt x="13" y="155"/>
                    <a:pt x="13" y="155"/>
                    <a:pt x="13" y="155"/>
                  </a:cubicBezTo>
                  <a:cubicBezTo>
                    <a:pt x="13" y="154"/>
                    <a:pt x="13" y="154"/>
                    <a:pt x="13" y="154"/>
                  </a:cubicBezTo>
                  <a:cubicBezTo>
                    <a:pt x="13" y="155"/>
                    <a:pt x="13" y="155"/>
                    <a:pt x="13" y="155"/>
                  </a:cubicBezTo>
                  <a:cubicBezTo>
                    <a:pt x="12" y="155"/>
                    <a:pt x="12" y="155"/>
                    <a:pt x="12" y="155"/>
                  </a:cubicBezTo>
                  <a:cubicBezTo>
                    <a:pt x="11" y="156"/>
                    <a:pt x="11" y="156"/>
                    <a:pt x="11" y="156"/>
                  </a:cubicBezTo>
                  <a:cubicBezTo>
                    <a:pt x="11" y="156"/>
                    <a:pt x="11" y="156"/>
                    <a:pt x="11" y="156"/>
                  </a:cubicBezTo>
                  <a:cubicBezTo>
                    <a:pt x="11" y="157"/>
                    <a:pt x="11" y="157"/>
                    <a:pt x="11" y="157"/>
                  </a:cubicBezTo>
                  <a:cubicBezTo>
                    <a:pt x="11" y="157"/>
                    <a:pt x="11" y="157"/>
                    <a:pt x="11" y="157"/>
                  </a:cubicBezTo>
                  <a:cubicBezTo>
                    <a:pt x="11" y="158"/>
                    <a:pt x="11" y="158"/>
                    <a:pt x="11" y="158"/>
                  </a:cubicBezTo>
                  <a:cubicBezTo>
                    <a:pt x="10" y="158"/>
                    <a:pt x="10" y="158"/>
                    <a:pt x="10" y="158"/>
                  </a:cubicBezTo>
                  <a:cubicBezTo>
                    <a:pt x="10" y="159"/>
                    <a:pt x="10" y="159"/>
                    <a:pt x="10" y="159"/>
                  </a:cubicBezTo>
                  <a:cubicBezTo>
                    <a:pt x="12" y="160"/>
                    <a:pt x="12" y="160"/>
                    <a:pt x="12" y="160"/>
                  </a:cubicBezTo>
                  <a:cubicBezTo>
                    <a:pt x="13" y="160"/>
                    <a:pt x="13" y="160"/>
                    <a:pt x="13" y="160"/>
                  </a:cubicBezTo>
                  <a:cubicBezTo>
                    <a:pt x="14" y="160"/>
                    <a:pt x="14" y="160"/>
                    <a:pt x="14" y="160"/>
                  </a:cubicBezTo>
                  <a:cubicBezTo>
                    <a:pt x="14" y="161"/>
                    <a:pt x="14" y="161"/>
                    <a:pt x="14" y="161"/>
                  </a:cubicBezTo>
                  <a:cubicBezTo>
                    <a:pt x="13" y="161"/>
                    <a:pt x="13" y="161"/>
                    <a:pt x="13" y="161"/>
                  </a:cubicBezTo>
                  <a:cubicBezTo>
                    <a:pt x="14" y="162"/>
                    <a:pt x="14" y="162"/>
                    <a:pt x="14" y="162"/>
                  </a:cubicBezTo>
                  <a:cubicBezTo>
                    <a:pt x="14" y="162"/>
                    <a:pt x="14" y="162"/>
                    <a:pt x="14" y="162"/>
                  </a:cubicBezTo>
                  <a:cubicBezTo>
                    <a:pt x="15" y="161"/>
                    <a:pt x="15" y="161"/>
                    <a:pt x="15" y="161"/>
                  </a:cubicBezTo>
                  <a:cubicBezTo>
                    <a:pt x="15" y="162"/>
                    <a:pt x="15" y="162"/>
                    <a:pt x="15" y="162"/>
                  </a:cubicBezTo>
                  <a:cubicBezTo>
                    <a:pt x="14" y="162"/>
                    <a:pt x="14" y="162"/>
                    <a:pt x="14" y="162"/>
                  </a:cubicBezTo>
                  <a:cubicBezTo>
                    <a:pt x="14" y="163"/>
                    <a:pt x="14" y="163"/>
                    <a:pt x="14" y="163"/>
                  </a:cubicBezTo>
                  <a:cubicBezTo>
                    <a:pt x="13" y="163"/>
                    <a:pt x="13" y="163"/>
                    <a:pt x="13" y="163"/>
                  </a:cubicBezTo>
                  <a:cubicBezTo>
                    <a:pt x="14" y="163"/>
                    <a:pt x="14" y="163"/>
                    <a:pt x="14" y="163"/>
                  </a:cubicBezTo>
                  <a:cubicBezTo>
                    <a:pt x="14" y="163"/>
                    <a:pt x="14" y="163"/>
                    <a:pt x="14" y="163"/>
                  </a:cubicBezTo>
                  <a:cubicBezTo>
                    <a:pt x="14" y="164"/>
                    <a:pt x="14" y="164"/>
                    <a:pt x="14" y="164"/>
                  </a:cubicBezTo>
                  <a:cubicBezTo>
                    <a:pt x="15" y="165"/>
                    <a:pt x="15" y="165"/>
                    <a:pt x="15" y="165"/>
                  </a:cubicBezTo>
                  <a:cubicBezTo>
                    <a:pt x="15" y="165"/>
                    <a:pt x="15" y="165"/>
                    <a:pt x="15" y="165"/>
                  </a:cubicBezTo>
                  <a:cubicBezTo>
                    <a:pt x="16" y="164"/>
                    <a:pt x="16" y="164"/>
                    <a:pt x="16" y="164"/>
                  </a:cubicBezTo>
                  <a:cubicBezTo>
                    <a:pt x="16" y="165"/>
                    <a:pt x="16" y="165"/>
                    <a:pt x="16" y="165"/>
                  </a:cubicBezTo>
                  <a:cubicBezTo>
                    <a:pt x="16" y="166"/>
                    <a:pt x="16" y="166"/>
                    <a:pt x="16" y="166"/>
                  </a:cubicBezTo>
                  <a:cubicBezTo>
                    <a:pt x="16" y="166"/>
                    <a:pt x="16" y="166"/>
                    <a:pt x="16" y="166"/>
                  </a:cubicBezTo>
                  <a:cubicBezTo>
                    <a:pt x="15" y="165"/>
                    <a:pt x="15" y="165"/>
                    <a:pt x="15" y="165"/>
                  </a:cubicBezTo>
                  <a:cubicBezTo>
                    <a:pt x="15" y="166"/>
                    <a:pt x="15" y="166"/>
                    <a:pt x="15" y="166"/>
                  </a:cubicBezTo>
                  <a:cubicBezTo>
                    <a:pt x="15" y="166"/>
                    <a:pt x="15" y="166"/>
                    <a:pt x="15" y="166"/>
                  </a:cubicBezTo>
                  <a:cubicBezTo>
                    <a:pt x="16" y="167"/>
                    <a:pt x="16" y="167"/>
                    <a:pt x="16" y="167"/>
                  </a:cubicBezTo>
                  <a:cubicBezTo>
                    <a:pt x="16" y="167"/>
                    <a:pt x="16" y="167"/>
                    <a:pt x="16" y="167"/>
                  </a:cubicBezTo>
                  <a:cubicBezTo>
                    <a:pt x="16" y="168"/>
                    <a:pt x="16" y="168"/>
                    <a:pt x="16" y="168"/>
                  </a:cubicBezTo>
                  <a:cubicBezTo>
                    <a:pt x="16" y="168"/>
                    <a:pt x="16" y="168"/>
                    <a:pt x="16" y="168"/>
                  </a:cubicBezTo>
                  <a:cubicBezTo>
                    <a:pt x="17" y="169"/>
                    <a:pt x="17" y="169"/>
                    <a:pt x="17" y="169"/>
                  </a:cubicBezTo>
                  <a:cubicBezTo>
                    <a:pt x="18" y="169"/>
                    <a:pt x="18" y="169"/>
                    <a:pt x="18" y="169"/>
                  </a:cubicBezTo>
                  <a:cubicBezTo>
                    <a:pt x="17" y="168"/>
                    <a:pt x="17" y="168"/>
                    <a:pt x="17" y="168"/>
                  </a:cubicBezTo>
                  <a:cubicBezTo>
                    <a:pt x="18" y="167"/>
                    <a:pt x="18" y="167"/>
                    <a:pt x="18" y="167"/>
                  </a:cubicBezTo>
                  <a:cubicBezTo>
                    <a:pt x="17" y="167"/>
                    <a:pt x="17" y="167"/>
                    <a:pt x="17" y="167"/>
                  </a:cubicBezTo>
                  <a:cubicBezTo>
                    <a:pt x="18" y="167"/>
                    <a:pt x="18" y="167"/>
                    <a:pt x="18" y="167"/>
                  </a:cubicBezTo>
                  <a:cubicBezTo>
                    <a:pt x="18" y="168"/>
                    <a:pt x="18" y="168"/>
                    <a:pt x="18" y="168"/>
                  </a:cubicBezTo>
                  <a:cubicBezTo>
                    <a:pt x="19" y="168"/>
                    <a:pt x="19" y="168"/>
                    <a:pt x="19" y="168"/>
                  </a:cubicBezTo>
                  <a:cubicBezTo>
                    <a:pt x="19" y="168"/>
                    <a:pt x="19" y="168"/>
                    <a:pt x="19" y="168"/>
                  </a:cubicBezTo>
                  <a:cubicBezTo>
                    <a:pt x="20" y="167"/>
                    <a:pt x="20" y="167"/>
                    <a:pt x="20" y="167"/>
                  </a:cubicBezTo>
                  <a:cubicBezTo>
                    <a:pt x="20" y="167"/>
                    <a:pt x="20" y="167"/>
                    <a:pt x="20" y="167"/>
                  </a:cubicBezTo>
                  <a:cubicBezTo>
                    <a:pt x="19" y="166"/>
                    <a:pt x="19" y="166"/>
                    <a:pt x="19" y="166"/>
                  </a:cubicBezTo>
                  <a:cubicBezTo>
                    <a:pt x="18" y="166"/>
                    <a:pt x="18" y="166"/>
                    <a:pt x="18" y="166"/>
                  </a:cubicBezTo>
                  <a:cubicBezTo>
                    <a:pt x="18" y="166"/>
                    <a:pt x="18" y="166"/>
                    <a:pt x="18" y="166"/>
                  </a:cubicBezTo>
                  <a:cubicBezTo>
                    <a:pt x="19" y="166"/>
                    <a:pt x="19" y="166"/>
                    <a:pt x="19" y="166"/>
                  </a:cubicBezTo>
                  <a:cubicBezTo>
                    <a:pt x="20" y="166"/>
                    <a:pt x="20" y="166"/>
                    <a:pt x="20" y="166"/>
                  </a:cubicBezTo>
                  <a:cubicBezTo>
                    <a:pt x="20" y="167"/>
                    <a:pt x="20" y="167"/>
                    <a:pt x="20" y="167"/>
                  </a:cubicBezTo>
                  <a:cubicBezTo>
                    <a:pt x="21" y="167"/>
                    <a:pt x="21" y="167"/>
                    <a:pt x="21" y="167"/>
                  </a:cubicBezTo>
                  <a:cubicBezTo>
                    <a:pt x="21" y="166"/>
                    <a:pt x="21" y="166"/>
                    <a:pt x="21" y="166"/>
                  </a:cubicBezTo>
                  <a:cubicBezTo>
                    <a:pt x="20" y="166"/>
                    <a:pt x="20" y="166"/>
                    <a:pt x="20" y="166"/>
                  </a:cubicBezTo>
                  <a:cubicBezTo>
                    <a:pt x="19" y="166"/>
                    <a:pt x="19" y="166"/>
                    <a:pt x="19" y="166"/>
                  </a:cubicBezTo>
                  <a:cubicBezTo>
                    <a:pt x="18" y="165"/>
                    <a:pt x="18" y="165"/>
                    <a:pt x="18" y="165"/>
                  </a:cubicBezTo>
                  <a:cubicBezTo>
                    <a:pt x="19" y="165"/>
                    <a:pt x="19" y="165"/>
                    <a:pt x="19" y="165"/>
                  </a:cubicBezTo>
                  <a:cubicBezTo>
                    <a:pt x="20" y="165"/>
                    <a:pt x="20" y="165"/>
                    <a:pt x="20" y="165"/>
                  </a:cubicBezTo>
                  <a:cubicBezTo>
                    <a:pt x="22" y="166"/>
                    <a:pt x="22" y="166"/>
                    <a:pt x="22" y="166"/>
                  </a:cubicBezTo>
                  <a:cubicBezTo>
                    <a:pt x="22" y="167"/>
                    <a:pt x="22" y="167"/>
                    <a:pt x="22" y="167"/>
                  </a:cubicBezTo>
                  <a:cubicBezTo>
                    <a:pt x="21" y="168"/>
                    <a:pt x="21" y="168"/>
                    <a:pt x="21" y="168"/>
                  </a:cubicBezTo>
                  <a:cubicBezTo>
                    <a:pt x="21" y="168"/>
                    <a:pt x="21" y="168"/>
                    <a:pt x="21" y="168"/>
                  </a:cubicBezTo>
                  <a:cubicBezTo>
                    <a:pt x="22" y="169"/>
                    <a:pt x="22" y="169"/>
                    <a:pt x="22" y="169"/>
                  </a:cubicBezTo>
                  <a:cubicBezTo>
                    <a:pt x="22" y="170"/>
                    <a:pt x="22" y="170"/>
                    <a:pt x="22" y="170"/>
                  </a:cubicBezTo>
                  <a:cubicBezTo>
                    <a:pt x="21" y="170"/>
                    <a:pt x="21" y="170"/>
                    <a:pt x="21" y="170"/>
                  </a:cubicBezTo>
                  <a:cubicBezTo>
                    <a:pt x="22" y="169"/>
                    <a:pt x="22" y="169"/>
                    <a:pt x="22" y="169"/>
                  </a:cubicBezTo>
                  <a:cubicBezTo>
                    <a:pt x="21" y="168"/>
                    <a:pt x="21" y="168"/>
                    <a:pt x="21" y="168"/>
                  </a:cubicBezTo>
                  <a:cubicBezTo>
                    <a:pt x="20" y="168"/>
                    <a:pt x="20" y="168"/>
                    <a:pt x="20" y="168"/>
                  </a:cubicBezTo>
                  <a:cubicBezTo>
                    <a:pt x="20" y="168"/>
                    <a:pt x="20" y="168"/>
                    <a:pt x="20" y="168"/>
                  </a:cubicBezTo>
                  <a:cubicBezTo>
                    <a:pt x="20" y="169"/>
                    <a:pt x="20" y="169"/>
                    <a:pt x="20" y="169"/>
                  </a:cubicBezTo>
                  <a:cubicBezTo>
                    <a:pt x="20" y="169"/>
                    <a:pt x="20" y="169"/>
                    <a:pt x="20" y="169"/>
                  </a:cubicBezTo>
                  <a:cubicBezTo>
                    <a:pt x="20" y="170"/>
                    <a:pt x="20" y="170"/>
                    <a:pt x="20" y="170"/>
                  </a:cubicBezTo>
                  <a:cubicBezTo>
                    <a:pt x="20" y="170"/>
                    <a:pt x="20" y="170"/>
                    <a:pt x="20" y="170"/>
                  </a:cubicBezTo>
                  <a:cubicBezTo>
                    <a:pt x="19" y="169"/>
                    <a:pt x="19" y="169"/>
                    <a:pt x="19" y="169"/>
                  </a:cubicBezTo>
                  <a:cubicBezTo>
                    <a:pt x="19" y="169"/>
                    <a:pt x="19" y="169"/>
                    <a:pt x="19" y="169"/>
                  </a:cubicBezTo>
                  <a:cubicBezTo>
                    <a:pt x="18" y="169"/>
                    <a:pt x="18" y="169"/>
                    <a:pt x="18" y="169"/>
                  </a:cubicBezTo>
                  <a:cubicBezTo>
                    <a:pt x="17" y="169"/>
                    <a:pt x="17" y="169"/>
                    <a:pt x="17" y="169"/>
                  </a:cubicBezTo>
                  <a:cubicBezTo>
                    <a:pt x="16" y="170"/>
                    <a:pt x="16" y="170"/>
                    <a:pt x="16" y="170"/>
                  </a:cubicBezTo>
                  <a:cubicBezTo>
                    <a:pt x="17" y="170"/>
                    <a:pt x="17" y="170"/>
                    <a:pt x="17" y="170"/>
                  </a:cubicBezTo>
                  <a:cubicBezTo>
                    <a:pt x="17" y="171"/>
                    <a:pt x="17" y="171"/>
                    <a:pt x="17" y="171"/>
                  </a:cubicBezTo>
                  <a:cubicBezTo>
                    <a:pt x="18" y="172"/>
                    <a:pt x="18" y="172"/>
                    <a:pt x="18" y="172"/>
                  </a:cubicBezTo>
                  <a:cubicBezTo>
                    <a:pt x="18" y="172"/>
                    <a:pt x="18" y="172"/>
                    <a:pt x="18" y="172"/>
                  </a:cubicBezTo>
                  <a:cubicBezTo>
                    <a:pt x="18" y="173"/>
                    <a:pt x="18" y="173"/>
                    <a:pt x="18" y="173"/>
                  </a:cubicBezTo>
                  <a:cubicBezTo>
                    <a:pt x="18" y="173"/>
                    <a:pt x="18" y="173"/>
                    <a:pt x="18" y="173"/>
                  </a:cubicBezTo>
                  <a:cubicBezTo>
                    <a:pt x="18" y="173"/>
                    <a:pt x="18" y="173"/>
                    <a:pt x="18" y="173"/>
                  </a:cubicBezTo>
                  <a:cubicBezTo>
                    <a:pt x="19" y="172"/>
                    <a:pt x="19" y="172"/>
                    <a:pt x="19" y="172"/>
                  </a:cubicBezTo>
                  <a:cubicBezTo>
                    <a:pt x="19" y="173"/>
                    <a:pt x="19" y="173"/>
                    <a:pt x="19" y="173"/>
                  </a:cubicBezTo>
                  <a:cubicBezTo>
                    <a:pt x="20" y="173"/>
                    <a:pt x="20" y="173"/>
                    <a:pt x="20" y="173"/>
                  </a:cubicBezTo>
                  <a:cubicBezTo>
                    <a:pt x="20" y="173"/>
                    <a:pt x="20" y="173"/>
                    <a:pt x="20" y="173"/>
                  </a:cubicBezTo>
                  <a:cubicBezTo>
                    <a:pt x="19" y="173"/>
                    <a:pt x="19" y="173"/>
                    <a:pt x="19" y="173"/>
                  </a:cubicBezTo>
                  <a:cubicBezTo>
                    <a:pt x="18" y="174"/>
                    <a:pt x="18" y="174"/>
                    <a:pt x="18" y="174"/>
                  </a:cubicBezTo>
                  <a:cubicBezTo>
                    <a:pt x="19" y="174"/>
                    <a:pt x="19" y="174"/>
                    <a:pt x="19" y="174"/>
                  </a:cubicBezTo>
                  <a:cubicBezTo>
                    <a:pt x="20" y="174"/>
                    <a:pt x="20" y="174"/>
                    <a:pt x="20" y="174"/>
                  </a:cubicBezTo>
                  <a:cubicBezTo>
                    <a:pt x="21" y="175"/>
                    <a:pt x="21" y="175"/>
                    <a:pt x="21" y="175"/>
                  </a:cubicBezTo>
                  <a:cubicBezTo>
                    <a:pt x="21" y="175"/>
                    <a:pt x="21" y="175"/>
                    <a:pt x="21" y="175"/>
                  </a:cubicBezTo>
                  <a:cubicBezTo>
                    <a:pt x="22" y="174"/>
                    <a:pt x="22" y="174"/>
                    <a:pt x="22" y="174"/>
                  </a:cubicBezTo>
                  <a:cubicBezTo>
                    <a:pt x="21" y="173"/>
                    <a:pt x="21" y="173"/>
                    <a:pt x="21" y="173"/>
                  </a:cubicBezTo>
                  <a:cubicBezTo>
                    <a:pt x="22" y="173"/>
                    <a:pt x="22" y="173"/>
                    <a:pt x="22" y="173"/>
                  </a:cubicBezTo>
                  <a:cubicBezTo>
                    <a:pt x="21" y="172"/>
                    <a:pt x="21" y="172"/>
                    <a:pt x="21" y="172"/>
                  </a:cubicBezTo>
                  <a:cubicBezTo>
                    <a:pt x="21" y="172"/>
                    <a:pt x="21" y="172"/>
                    <a:pt x="21" y="172"/>
                  </a:cubicBezTo>
                  <a:cubicBezTo>
                    <a:pt x="20" y="172"/>
                    <a:pt x="20" y="172"/>
                    <a:pt x="20" y="172"/>
                  </a:cubicBezTo>
                  <a:cubicBezTo>
                    <a:pt x="21" y="172"/>
                    <a:pt x="21" y="172"/>
                    <a:pt x="21" y="172"/>
                  </a:cubicBezTo>
                  <a:cubicBezTo>
                    <a:pt x="21" y="172"/>
                    <a:pt x="21" y="172"/>
                    <a:pt x="21" y="172"/>
                  </a:cubicBezTo>
                  <a:cubicBezTo>
                    <a:pt x="21" y="171"/>
                    <a:pt x="21" y="171"/>
                    <a:pt x="21" y="171"/>
                  </a:cubicBezTo>
                  <a:cubicBezTo>
                    <a:pt x="21" y="171"/>
                    <a:pt x="21" y="171"/>
                    <a:pt x="21" y="171"/>
                  </a:cubicBezTo>
                  <a:cubicBezTo>
                    <a:pt x="22" y="171"/>
                    <a:pt x="22" y="171"/>
                    <a:pt x="22" y="171"/>
                  </a:cubicBezTo>
                  <a:cubicBezTo>
                    <a:pt x="23" y="171"/>
                    <a:pt x="23" y="171"/>
                    <a:pt x="23" y="171"/>
                  </a:cubicBezTo>
                  <a:cubicBezTo>
                    <a:pt x="23" y="172"/>
                    <a:pt x="23" y="172"/>
                    <a:pt x="23" y="172"/>
                  </a:cubicBezTo>
                  <a:cubicBezTo>
                    <a:pt x="23" y="172"/>
                    <a:pt x="23" y="172"/>
                    <a:pt x="23" y="172"/>
                  </a:cubicBezTo>
                  <a:cubicBezTo>
                    <a:pt x="24" y="171"/>
                    <a:pt x="24" y="171"/>
                    <a:pt x="24" y="171"/>
                  </a:cubicBezTo>
                  <a:cubicBezTo>
                    <a:pt x="25" y="171"/>
                    <a:pt x="25" y="171"/>
                    <a:pt x="25" y="171"/>
                  </a:cubicBezTo>
                  <a:cubicBezTo>
                    <a:pt x="25" y="171"/>
                    <a:pt x="25" y="171"/>
                    <a:pt x="25" y="171"/>
                  </a:cubicBezTo>
                  <a:cubicBezTo>
                    <a:pt x="26" y="171"/>
                    <a:pt x="26" y="171"/>
                    <a:pt x="26" y="171"/>
                  </a:cubicBezTo>
                  <a:cubicBezTo>
                    <a:pt x="27" y="171"/>
                    <a:pt x="27" y="171"/>
                    <a:pt x="27" y="171"/>
                  </a:cubicBezTo>
                  <a:cubicBezTo>
                    <a:pt x="27" y="172"/>
                    <a:pt x="27" y="172"/>
                    <a:pt x="27" y="172"/>
                  </a:cubicBezTo>
                  <a:cubicBezTo>
                    <a:pt x="26" y="172"/>
                    <a:pt x="26" y="172"/>
                    <a:pt x="26" y="172"/>
                  </a:cubicBezTo>
                  <a:cubicBezTo>
                    <a:pt x="26" y="172"/>
                    <a:pt x="26" y="172"/>
                    <a:pt x="26" y="172"/>
                  </a:cubicBezTo>
                  <a:cubicBezTo>
                    <a:pt x="26" y="172"/>
                    <a:pt x="26" y="172"/>
                    <a:pt x="26" y="172"/>
                  </a:cubicBezTo>
                  <a:cubicBezTo>
                    <a:pt x="25" y="172"/>
                    <a:pt x="25" y="172"/>
                    <a:pt x="25" y="172"/>
                  </a:cubicBezTo>
                  <a:cubicBezTo>
                    <a:pt x="24" y="172"/>
                    <a:pt x="24" y="172"/>
                    <a:pt x="24" y="172"/>
                  </a:cubicBezTo>
                  <a:cubicBezTo>
                    <a:pt x="23" y="173"/>
                    <a:pt x="23" y="173"/>
                    <a:pt x="23" y="173"/>
                  </a:cubicBezTo>
                  <a:cubicBezTo>
                    <a:pt x="23" y="173"/>
                    <a:pt x="23" y="173"/>
                    <a:pt x="23" y="173"/>
                  </a:cubicBezTo>
                  <a:cubicBezTo>
                    <a:pt x="22" y="173"/>
                    <a:pt x="22" y="173"/>
                    <a:pt x="22" y="173"/>
                  </a:cubicBezTo>
                  <a:cubicBezTo>
                    <a:pt x="22" y="174"/>
                    <a:pt x="22" y="174"/>
                    <a:pt x="22" y="174"/>
                  </a:cubicBezTo>
                  <a:cubicBezTo>
                    <a:pt x="22" y="174"/>
                    <a:pt x="22" y="174"/>
                    <a:pt x="22" y="174"/>
                  </a:cubicBezTo>
                  <a:cubicBezTo>
                    <a:pt x="22" y="175"/>
                    <a:pt x="22" y="175"/>
                    <a:pt x="22" y="175"/>
                  </a:cubicBezTo>
                  <a:cubicBezTo>
                    <a:pt x="21" y="175"/>
                    <a:pt x="21" y="175"/>
                    <a:pt x="21" y="175"/>
                  </a:cubicBezTo>
                  <a:cubicBezTo>
                    <a:pt x="21" y="175"/>
                    <a:pt x="21" y="175"/>
                    <a:pt x="21" y="175"/>
                  </a:cubicBezTo>
                  <a:cubicBezTo>
                    <a:pt x="22" y="175"/>
                    <a:pt x="22" y="175"/>
                    <a:pt x="22" y="175"/>
                  </a:cubicBezTo>
                  <a:cubicBezTo>
                    <a:pt x="22" y="176"/>
                    <a:pt x="22" y="176"/>
                    <a:pt x="22" y="176"/>
                  </a:cubicBezTo>
                  <a:cubicBezTo>
                    <a:pt x="22" y="176"/>
                    <a:pt x="22" y="176"/>
                    <a:pt x="22" y="176"/>
                  </a:cubicBezTo>
                  <a:cubicBezTo>
                    <a:pt x="23" y="177"/>
                    <a:pt x="23" y="177"/>
                    <a:pt x="23" y="177"/>
                  </a:cubicBezTo>
                  <a:cubicBezTo>
                    <a:pt x="24" y="177"/>
                    <a:pt x="24" y="177"/>
                    <a:pt x="24" y="177"/>
                  </a:cubicBezTo>
                  <a:cubicBezTo>
                    <a:pt x="24" y="177"/>
                    <a:pt x="24" y="177"/>
                    <a:pt x="24" y="177"/>
                  </a:cubicBezTo>
                  <a:cubicBezTo>
                    <a:pt x="24" y="177"/>
                    <a:pt x="24" y="177"/>
                    <a:pt x="24" y="177"/>
                  </a:cubicBezTo>
                  <a:cubicBezTo>
                    <a:pt x="24" y="176"/>
                    <a:pt x="24" y="176"/>
                    <a:pt x="24" y="176"/>
                  </a:cubicBezTo>
                  <a:cubicBezTo>
                    <a:pt x="25" y="176"/>
                    <a:pt x="25" y="176"/>
                    <a:pt x="25" y="176"/>
                  </a:cubicBezTo>
                  <a:cubicBezTo>
                    <a:pt x="25" y="176"/>
                    <a:pt x="25" y="176"/>
                    <a:pt x="25" y="176"/>
                  </a:cubicBezTo>
                  <a:cubicBezTo>
                    <a:pt x="25" y="175"/>
                    <a:pt x="25" y="175"/>
                    <a:pt x="25" y="175"/>
                  </a:cubicBezTo>
                  <a:cubicBezTo>
                    <a:pt x="25" y="175"/>
                    <a:pt x="25" y="175"/>
                    <a:pt x="25" y="175"/>
                  </a:cubicBezTo>
                  <a:cubicBezTo>
                    <a:pt x="26" y="174"/>
                    <a:pt x="26" y="174"/>
                    <a:pt x="26" y="174"/>
                  </a:cubicBezTo>
                  <a:cubicBezTo>
                    <a:pt x="26" y="174"/>
                    <a:pt x="26" y="174"/>
                    <a:pt x="26" y="174"/>
                  </a:cubicBezTo>
                  <a:cubicBezTo>
                    <a:pt x="27" y="173"/>
                    <a:pt x="27" y="173"/>
                    <a:pt x="27" y="173"/>
                  </a:cubicBezTo>
                  <a:cubicBezTo>
                    <a:pt x="28" y="172"/>
                    <a:pt x="28" y="172"/>
                    <a:pt x="28" y="172"/>
                  </a:cubicBezTo>
                  <a:cubicBezTo>
                    <a:pt x="28" y="173"/>
                    <a:pt x="28" y="173"/>
                    <a:pt x="28" y="173"/>
                  </a:cubicBezTo>
                  <a:cubicBezTo>
                    <a:pt x="28" y="173"/>
                    <a:pt x="28" y="173"/>
                    <a:pt x="28" y="173"/>
                  </a:cubicBezTo>
                  <a:cubicBezTo>
                    <a:pt x="29" y="173"/>
                    <a:pt x="29" y="173"/>
                    <a:pt x="29" y="173"/>
                  </a:cubicBezTo>
                  <a:cubicBezTo>
                    <a:pt x="29" y="173"/>
                    <a:pt x="29" y="173"/>
                    <a:pt x="29" y="173"/>
                  </a:cubicBezTo>
                  <a:cubicBezTo>
                    <a:pt x="28" y="173"/>
                    <a:pt x="28" y="173"/>
                    <a:pt x="28" y="173"/>
                  </a:cubicBezTo>
                  <a:cubicBezTo>
                    <a:pt x="28" y="174"/>
                    <a:pt x="28" y="174"/>
                    <a:pt x="28" y="174"/>
                  </a:cubicBezTo>
                  <a:cubicBezTo>
                    <a:pt x="28" y="175"/>
                    <a:pt x="28" y="175"/>
                    <a:pt x="28" y="175"/>
                  </a:cubicBezTo>
                  <a:cubicBezTo>
                    <a:pt x="27" y="175"/>
                    <a:pt x="27" y="175"/>
                    <a:pt x="27" y="175"/>
                  </a:cubicBezTo>
                  <a:cubicBezTo>
                    <a:pt x="27" y="176"/>
                    <a:pt x="27" y="176"/>
                    <a:pt x="27" y="176"/>
                  </a:cubicBezTo>
                  <a:cubicBezTo>
                    <a:pt x="27" y="177"/>
                    <a:pt x="27" y="177"/>
                    <a:pt x="27" y="177"/>
                  </a:cubicBezTo>
                  <a:cubicBezTo>
                    <a:pt x="27" y="177"/>
                    <a:pt x="27" y="177"/>
                    <a:pt x="27" y="177"/>
                  </a:cubicBezTo>
                  <a:cubicBezTo>
                    <a:pt x="26" y="177"/>
                    <a:pt x="26" y="177"/>
                    <a:pt x="26" y="177"/>
                  </a:cubicBezTo>
                  <a:cubicBezTo>
                    <a:pt x="26" y="177"/>
                    <a:pt x="26" y="177"/>
                    <a:pt x="26" y="177"/>
                  </a:cubicBezTo>
                  <a:cubicBezTo>
                    <a:pt x="27" y="177"/>
                    <a:pt x="27" y="177"/>
                    <a:pt x="27" y="177"/>
                  </a:cubicBezTo>
                  <a:cubicBezTo>
                    <a:pt x="27" y="176"/>
                    <a:pt x="27" y="176"/>
                    <a:pt x="27" y="176"/>
                  </a:cubicBezTo>
                  <a:cubicBezTo>
                    <a:pt x="26" y="176"/>
                    <a:pt x="26" y="176"/>
                    <a:pt x="26" y="176"/>
                  </a:cubicBezTo>
                  <a:cubicBezTo>
                    <a:pt x="26" y="176"/>
                    <a:pt x="26" y="176"/>
                    <a:pt x="26" y="176"/>
                  </a:cubicBezTo>
                  <a:cubicBezTo>
                    <a:pt x="26" y="176"/>
                    <a:pt x="26" y="176"/>
                    <a:pt x="26" y="176"/>
                  </a:cubicBezTo>
                  <a:cubicBezTo>
                    <a:pt x="25" y="176"/>
                    <a:pt x="25" y="176"/>
                    <a:pt x="25" y="176"/>
                  </a:cubicBezTo>
                  <a:cubicBezTo>
                    <a:pt x="25" y="176"/>
                    <a:pt x="25" y="176"/>
                    <a:pt x="25" y="176"/>
                  </a:cubicBezTo>
                  <a:cubicBezTo>
                    <a:pt x="25" y="177"/>
                    <a:pt x="25" y="177"/>
                    <a:pt x="25" y="177"/>
                  </a:cubicBezTo>
                  <a:cubicBezTo>
                    <a:pt x="25" y="177"/>
                    <a:pt x="25" y="177"/>
                    <a:pt x="25" y="177"/>
                  </a:cubicBezTo>
                  <a:cubicBezTo>
                    <a:pt x="27" y="179"/>
                    <a:pt x="27" y="179"/>
                    <a:pt x="27" y="179"/>
                  </a:cubicBezTo>
                  <a:cubicBezTo>
                    <a:pt x="28" y="179"/>
                    <a:pt x="28" y="179"/>
                    <a:pt x="28" y="179"/>
                  </a:cubicBezTo>
                  <a:cubicBezTo>
                    <a:pt x="29" y="179"/>
                    <a:pt x="29" y="179"/>
                    <a:pt x="29" y="179"/>
                  </a:cubicBezTo>
                  <a:cubicBezTo>
                    <a:pt x="29" y="179"/>
                    <a:pt x="29" y="179"/>
                    <a:pt x="29" y="179"/>
                  </a:cubicBezTo>
                  <a:cubicBezTo>
                    <a:pt x="30" y="180"/>
                    <a:pt x="30" y="180"/>
                    <a:pt x="30" y="180"/>
                  </a:cubicBezTo>
                  <a:cubicBezTo>
                    <a:pt x="30" y="179"/>
                    <a:pt x="30" y="179"/>
                    <a:pt x="30" y="179"/>
                  </a:cubicBezTo>
                  <a:cubicBezTo>
                    <a:pt x="31" y="178"/>
                    <a:pt x="31" y="178"/>
                    <a:pt x="31" y="178"/>
                  </a:cubicBezTo>
                  <a:cubicBezTo>
                    <a:pt x="30" y="177"/>
                    <a:pt x="30" y="177"/>
                    <a:pt x="30" y="177"/>
                  </a:cubicBezTo>
                  <a:cubicBezTo>
                    <a:pt x="30" y="176"/>
                    <a:pt x="30" y="176"/>
                    <a:pt x="30" y="176"/>
                  </a:cubicBezTo>
                  <a:cubicBezTo>
                    <a:pt x="30" y="176"/>
                    <a:pt x="30" y="176"/>
                    <a:pt x="30" y="176"/>
                  </a:cubicBezTo>
                  <a:cubicBezTo>
                    <a:pt x="30" y="175"/>
                    <a:pt x="30" y="175"/>
                    <a:pt x="30" y="175"/>
                  </a:cubicBezTo>
                  <a:cubicBezTo>
                    <a:pt x="30" y="174"/>
                    <a:pt x="30" y="174"/>
                    <a:pt x="30" y="174"/>
                  </a:cubicBezTo>
                  <a:cubicBezTo>
                    <a:pt x="30" y="173"/>
                    <a:pt x="30" y="173"/>
                    <a:pt x="30" y="173"/>
                  </a:cubicBezTo>
                  <a:cubicBezTo>
                    <a:pt x="30" y="172"/>
                    <a:pt x="30" y="172"/>
                    <a:pt x="30" y="172"/>
                  </a:cubicBezTo>
                  <a:cubicBezTo>
                    <a:pt x="31" y="172"/>
                    <a:pt x="31" y="172"/>
                    <a:pt x="31" y="172"/>
                  </a:cubicBezTo>
                  <a:cubicBezTo>
                    <a:pt x="33" y="171"/>
                    <a:pt x="33" y="171"/>
                    <a:pt x="33" y="171"/>
                  </a:cubicBezTo>
                  <a:cubicBezTo>
                    <a:pt x="33" y="170"/>
                    <a:pt x="33" y="170"/>
                    <a:pt x="33" y="170"/>
                  </a:cubicBezTo>
                  <a:cubicBezTo>
                    <a:pt x="34" y="170"/>
                    <a:pt x="34" y="170"/>
                    <a:pt x="34" y="170"/>
                  </a:cubicBezTo>
                  <a:cubicBezTo>
                    <a:pt x="34" y="170"/>
                    <a:pt x="34" y="170"/>
                    <a:pt x="34" y="170"/>
                  </a:cubicBezTo>
                  <a:cubicBezTo>
                    <a:pt x="34" y="169"/>
                    <a:pt x="34" y="169"/>
                    <a:pt x="34" y="169"/>
                  </a:cubicBezTo>
                  <a:cubicBezTo>
                    <a:pt x="35" y="169"/>
                    <a:pt x="35" y="169"/>
                    <a:pt x="35" y="169"/>
                  </a:cubicBezTo>
                  <a:cubicBezTo>
                    <a:pt x="36" y="168"/>
                    <a:pt x="36" y="168"/>
                    <a:pt x="36" y="168"/>
                  </a:cubicBezTo>
                  <a:cubicBezTo>
                    <a:pt x="37" y="169"/>
                    <a:pt x="37" y="169"/>
                    <a:pt x="37" y="169"/>
                  </a:cubicBezTo>
                  <a:cubicBezTo>
                    <a:pt x="37" y="169"/>
                    <a:pt x="37" y="169"/>
                    <a:pt x="37" y="169"/>
                  </a:cubicBezTo>
                  <a:cubicBezTo>
                    <a:pt x="38" y="169"/>
                    <a:pt x="38" y="169"/>
                    <a:pt x="38" y="169"/>
                  </a:cubicBezTo>
                  <a:close/>
                  <a:moveTo>
                    <a:pt x="46" y="190"/>
                  </a:moveTo>
                  <a:cubicBezTo>
                    <a:pt x="47" y="190"/>
                    <a:pt x="47" y="190"/>
                    <a:pt x="47" y="190"/>
                  </a:cubicBezTo>
                  <a:cubicBezTo>
                    <a:pt x="47" y="190"/>
                    <a:pt x="47" y="190"/>
                    <a:pt x="47" y="190"/>
                  </a:cubicBezTo>
                  <a:cubicBezTo>
                    <a:pt x="47" y="190"/>
                    <a:pt x="47" y="190"/>
                    <a:pt x="47" y="190"/>
                  </a:cubicBezTo>
                  <a:cubicBezTo>
                    <a:pt x="47" y="190"/>
                    <a:pt x="46" y="190"/>
                    <a:pt x="46" y="190"/>
                  </a:cubicBezTo>
                  <a:close/>
                  <a:moveTo>
                    <a:pt x="6" y="117"/>
                  </a:moveTo>
                  <a:cubicBezTo>
                    <a:pt x="5" y="117"/>
                    <a:pt x="5" y="117"/>
                    <a:pt x="5" y="117"/>
                  </a:cubicBezTo>
                  <a:cubicBezTo>
                    <a:pt x="5" y="117"/>
                    <a:pt x="5" y="117"/>
                    <a:pt x="5" y="117"/>
                  </a:cubicBezTo>
                  <a:cubicBezTo>
                    <a:pt x="5" y="117"/>
                    <a:pt x="5" y="117"/>
                    <a:pt x="5" y="117"/>
                  </a:cubicBezTo>
                  <a:cubicBezTo>
                    <a:pt x="6" y="118"/>
                    <a:pt x="6" y="118"/>
                    <a:pt x="6" y="118"/>
                  </a:cubicBezTo>
                  <a:cubicBezTo>
                    <a:pt x="6" y="119"/>
                    <a:pt x="6" y="119"/>
                    <a:pt x="6" y="119"/>
                  </a:cubicBezTo>
                  <a:cubicBezTo>
                    <a:pt x="7" y="119"/>
                    <a:pt x="7" y="119"/>
                    <a:pt x="7" y="119"/>
                  </a:cubicBezTo>
                  <a:cubicBezTo>
                    <a:pt x="6" y="120"/>
                    <a:pt x="6" y="120"/>
                    <a:pt x="6" y="120"/>
                  </a:cubicBezTo>
                  <a:cubicBezTo>
                    <a:pt x="6" y="119"/>
                    <a:pt x="6" y="119"/>
                    <a:pt x="6" y="119"/>
                  </a:cubicBezTo>
                  <a:cubicBezTo>
                    <a:pt x="5" y="120"/>
                    <a:pt x="5" y="120"/>
                    <a:pt x="5" y="120"/>
                  </a:cubicBezTo>
                  <a:cubicBezTo>
                    <a:pt x="5" y="121"/>
                    <a:pt x="5" y="121"/>
                    <a:pt x="5" y="121"/>
                  </a:cubicBezTo>
                  <a:cubicBezTo>
                    <a:pt x="5" y="121"/>
                    <a:pt x="5" y="121"/>
                    <a:pt x="5" y="121"/>
                  </a:cubicBezTo>
                  <a:cubicBezTo>
                    <a:pt x="4" y="121"/>
                    <a:pt x="4" y="121"/>
                    <a:pt x="4" y="121"/>
                  </a:cubicBezTo>
                  <a:cubicBezTo>
                    <a:pt x="3" y="121"/>
                    <a:pt x="3" y="121"/>
                    <a:pt x="3" y="121"/>
                  </a:cubicBezTo>
                  <a:cubicBezTo>
                    <a:pt x="3" y="120"/>
                    <a:pt x="3" y="120"/>
                    <a:pt x="3" y="120"/>
                  </a:cubicBezTo>
                  <a:cubicBezTo>
                    <a:pt x="3" y="117"/>
                    <a:pt x="3" y="117"/>
                    <a:pt x="3" y="117"/>
                  </a:cubicBezTo>
                  <a:cubicBezTo>
                    <a:pt x="3" y="116"/>
                    <a:pt x="3" y="116"/>
                    <a:pt x="3" y="116"/>
                  </a:cubicBezTo>
                  <a:cubicBezTo>
                    <a:pt x="2" y="116"/>
                    <a:pt x="2" y="116"/>
                    <a:pt x="2" y="116"/>
                  </a:cubicBezTo>
                  <a:cubicBezTo>
                    <a:pt x="2" y="116"/>
                    <a:pt x="2" y="116"/>
                    <a:pt x="2" y="116"/>
                  </a:cubicBezTo>
                  <a:cubicBezTo>
                    <a:pt x="2" y="115"/>
                    <a:pt x="2" y="115"/>
                    <a:pt x="2" y="115"/>
                  </a:cubicBezTo>
                  <a:cubicBezTo>
                    <a:pt x="3" y="115"/>
                    <a:pt x="3" y="115"/>
                    <a:pt x="3" y="115"/>
                  </a:cubicBezTo>
                  <a:cubicBezTo>
                    <a:pt x="3" y="114"/>
                    <a:pt x="3" y="114"/>
                    <a:pt x="3" y="114"/>
                  </a:cubicBezTo>
                  <a:cubicBezTo>
                    <a:pt x="3" y="114"/>
                    <a:pt x="3" y="114"/>
                    <a:pt x="3" y="114"/>
                  </a:cubicBezTo>
                  <a:cubicBezTo>
                    <a:pt x="3" y="113"/>
                    <a:pt x="3" y="113"/>
                    <a:pt x="3" y="113"/>
                  </a:cubicBezTo>
                  <a:cubicBezTo>
                    <a:pt x="3" y="113"/>
                    <a:pt x="3" y="113"/>
                    <a:pt x="3" y="113"/>
                  </a:cubicBezTo>
                  <a:cubicBezTo>
                    <a:pt x="4" y="113"/>
                    <a:pt x="4" y="113"/>
                    <a:pt x="4" y="113"/>
                  </a:cubicBezTo>
                  <a:cubicBezTo>
                    <a:pt x="5" y="113"/>
                    <a:pt x="5" y="113"/>
                    <a:pt x="5" y="113"/>
                  </a:cubicBezTo>
                  <a:cubicBezTo>
                    <a:pt x="6" y="114"/>
                    <a:pt x="6" y="114"/>
                    <a:pt x="6" y="114"/>
                  </a:cubicBezTo>
                  <a:cubicBezTo>
                    <a:pt x="6" y="115"/>
                    <a:pt x="6" y="115"/>
                    <a:pt x="6" y="115"/>
                  </a:cubicBezTo>
                  <a:cubicBezTo>
                    <a:pt x="6" y="116"/>
                    <a:pt x="6" y="116"/>
                    <a:pt x="6" y="116"/>
                  </a:cubicBezTo>
                  <a:cubicBezTo>
                    <a:pt x="6" y="116"/>
                    <a:pt x="6" y="116"/>
                    <a:pt x="6" y="116"/>
                  </a:cubicBezTo>
                  <a:cubicBezTo>
                    <a:pt x="5" y="116"/>
                    <a:pt x="5" y="116"/>
                    <a:pt x="5" y="116"/>
                  </a:cubicBezTo>
                  <a:cubicBezTo>
                    <a:pt x="6" y="117"/>
                    <a:pt x="6" y="117"/>
                    <a:pt x="6" y="117"/>
                  </a:cubicBezTo>
                  <a:cubicBezTo>
                    <a:pt x="6" y="117"/>
                    <a:pt x="6" y="117"/>
                    <a:pt x="6" y="117"/>
                  </a:cubicBezTo>
                  <a:cubicBezTo>
                    <a:pt x="6" y="117"/>
                    <a:pt x="6" y="117"/>
                    <a:pt x="6" y="117"/>
                  </a:cubicBezTo>
                  <a:close/>
                  <a:moveTo>
                    <a:pt x="7" y="115"/>
                  </a:moveTo>
                  <a:cubicBezTo>
                    <a:pt x="8" y="115"/>
                    <a:pt x="8" y="115"/>
                    <a:pt x="8" y="115"/>
                  </a:cubicBezTo>
                  <a:cubicBezTo>
                    <a:pt x="8" y="116"/>
                    <a:pt x="8" y="116"/>
                    <a:pt x="8" y="116"/>
                  </a:cubicBezTo>
                  <a:cubicBezTo>
                    <a:pt x="8" y="116"/>
                    <a:pt x="8" y="116"/>
                    <a:pt x="8" y="116"/>
                  </a:cubicBezTo>
                  <a:cubicBezTo>
                    <a:pt x="7" y="115"/>
                    <a:pt x="7" y="115"/>
                    <a:pt x="7" y="115"/>
                  </a:cubicBezTo>
                  <a:close/>
                  <a:moveTo>
                    <a:pt x="2" y="123"/>
                  </a:moveTo>
                  <a:cubicBezTo>
                    <a:pt x="2" y="123"/>
                    <a:pt x="2" y="123"/>
                    <a:pt x="2" y="123"/>
                  </a:cubicBezTo>
                  <a:cubicBezTo>
                    <a:pt x="3" y="123"/>
                    <a:pt x="3" y="123"/>
                    <a:pt x="3" y="123"/>
                  </a:cubicBezTo>
                  <a:cubicBezTo>
                    <a:pt x="3" y="123"/>
                    <a:pt x="3" y="123"/>
                    <a:pt x="3" y="123"/>
                  </a:cubicBezTo>
                  <a:cubicBezTo>
                    <a:pt x="2" y="123"/>
                    <a:pt x="2" y="123"/>
                    <a:pt x="2" y="123"/>
                  </a:cubicBezTo>
                  <a:cubicBezTo>
                    <a:pt x="2" y="123"/>
                    <a:pt x="2" y="123"/>
                    <a:pt x="2" y="123"/>
                  </a:cubicBezTo>
                  <a:close/>
                  <a:moveTo>
                    <a:pt x="8" y="124"/>
                  </a:moveTo>
                  <a:cubicBezTo>
                    <a:pt x="9" y="123"/>
                    <a:pt x="9" y="123"/>
                    <a:pt x="9" y="123"/>
                  </a:cubicBezTo>
                  <a:cubicBezTo>
                    <a:pt x="9" y="124"/>
                    <a:pt x="9" y="124"/>
                    <a:pt x="9" y="124"/>
                  </a:cubicBezTo>
                  <a:cubicBezTo>
                    <a:pt x="8" y="124"/>
                    <a:pt x="8" y="124"/>
                    <a:pt x="8" y="124"/>
                  </a:cubicBezTo>
                  <a:cubicBezTo>
                    <a:pt x="8" y="124"/>
                    <a:pt x="8" y="124"/>
                    <a:pt x="8" y="124"/>
                  </a:cubicBezTo>
                  <a:close/>
                  <a:moveTo>
                    <a:pt x="7" y="124"/>
                  </a:moveTo>
                  <a:cubicBezTo>
                    <a:pt x="7" y="124"/>
                    <a:pt x="7" y="124"/>
                    <a:pt x="7" y="124"/>
                  </a:cubicBezTo>
                  <a:cubicBezTo>
                    <a:pt x="7" y="125"/>
                    <a:pt x="7" y="125"/>
                    <a:pt x="7" y="125"/>
                  </a:cubicBezTo>
                  <a:cubicBezTo>
                    <a:pt x="7" y="125"/>
                    <a:pt x="7" y="125"/>
                    <a:pt x="7" y="125"/>
                  </a:cubicBezTo>
                  <a:cubicBezTo>
                    <a:pt x="7" y="124"/>
                    <a:pt x="7" y="124"/>
                    <a:pt x="7" y="124"/>
                  </a:cubicBezTo>
                  <a:cubicBezTo>
                    <a:pt x="6" y="124"/>
                    <a:pt x="6" y="124"/>
                    <a:pt x="6" y="124"/>
                  </a:cubicBezTo>
                  <a:cubicBezTo>
                    <a:pt x="7" y="124"/>
                    <a:pt x="7" y="124"/>
                    <a:pt x="7" y="124"/>
                  </a:cubicBezTo>
                  <a:close/>
                  <a:moveTo>
                    <a:pt x="5" y="123"/>
                  </a:moveTo>
                  <a:cubicBezTo>
                    <a:pt x="5" y="123"/>
                    <a:pt x="5" y="123"/>
                    <a:pt x="5" y="123"/>
                  </a:cubicBezTo>
                  <a:cubicBezTo>
                    <a:pt x="6" y="123"/>
                    <a:pt x="6" y="123"/>
                    <a:pt x="6" y="123"/>
                  </a:cubicBezTo>
                  <a:cubicBezTo>
                    <a:pt x="5" y="124"/>
                    <a:pt x="5" y="124"/>
                    <a:pt x="5" y="124"/>
                  </a:cubicBezTo>
                  <a:cubicBezTo>
                    <a:pt x="5" y="123"/>
                    <a:pt x="5" y="123"/>
                    <a:pt x="5" y="123"/>
                  </a:cubicBezTo>
                  <a:close/>
                  <a:moveTo>
                    <a:pt x="5" y="125"/>
                  </a:moveTo>
                  <a:cubicBezTo>
                    <a:pt x="5" y="125"/>
                    <a:pt x="5" y="125"/>
                    <a:pt x="5" y="125"/>
                  </a:cubicBezTo>
                  <a:cubicBezTo>
                    <a:pt x="5" y="125"/>
                    <a:pt x="5" y="125"/>
                    <a:pt x="5" y="125"/>
                  </a:cubicBezTo>
                  <a:cubicBezTo>
                    <a:pt x="5" y="125"/>
                    <a:pt x="5" y="125"/>
                    <a:pt x="5" y="125"/>
                  </a:cubicBezTo>
                  <a:cubicBezTo>
                    <a:pt x="5" y="125"/>
                    <a:pt x="5" y="125"/>
                    <a:pt x="5" y="125"/>
                  </a:cubicBezTo>
                  <a:close/>
                  <a:moveTo>
                    <a:pt x="4" y="126"/>
                  </a:moveTo>
                  <a:cubicBezTo>
                    <a:pt x="4" y="125"/>
                    <a:pt x="4" y="125"/>
                    <a:pt x="4" y="125"/>
                  </a:cubicBezTo>
                  <a:cubicBezTo>
                    <a:pt x="5" y="125"/>
                    <a:pt x="5" y="125"/>
                    <a:pt x="5" y="125"/>
                  </a:cubicBezTo>
                  <a:cubicBezTo>
                    <a:pt x="5" y="126"/>
                    <a:pt x="5" y="126"/>
                    <a:pt x="5" y="126"/>
                  </a:cubicBezTo>
                  <a:cubicBezTo>
                    <a:pt x="5" y="126"/>
                    <a:pt x="5" y="126"/>
                    <a:pt x="5" y="126"/>
                  </a:cubicBezTo>
                  <a:cubicBezTo>
                    <a:pt x="4" y="126"/>
                    <a:pt x="4" y="126"/>
                    <a:pt x="4" y="126"/>
                  </a:cubicBezTo>
                  <a:cubicBezTo>
                    <a:pt x="4" y="126"/>
                    <a:pt x="4" y="126"/>
                    <a:pt x="4" y="126"/>
                  </a:cubicBezTo>
                  <a:cubicBezTo>
                    <a:pt x="4" y="126"/>
                    <a:pt x="4" y="126"/>
                    <a:pt x="4" y="126"/>
                  </a:cubicBezTo>
                  <a:close/>
                  <a:moveTo>
                    <a:pt x="3" y="127"/>
                  </a:moveTo>
                  <a:cubicBezTo>
                    <a:pt x="3" y="128"/>
                    <a:pt x="3" y="128"/>
                    <a:pt x="3" y="128"/>
                  </a:cubicBezTo>
                  <a:cubicBezTo>
                    <a:pt x="3" y="128"/>
                    <a:pt x="3" y="128"/>
                    <a:pt x="3" y="128"/>
                  </a:cubicBezTo>
                  <a:cubicBezTo>
                    <a:pt x="3" y="128"/>
                    <a:pt x="3" y="128"/>
                    <a:pt x="3" y="128"/>
                  </a:cubicBezTo>
                  <a:cubicBezTo>
                    <a:pt x="3" y="127"/>
                    <a:pt x="3" y="127"/>
                    <a:pt x="3" y="127"/>
                  </a:cubicBezTo>
                  <a:close/>
                  <a:moveTo>
                    <a:pt x="7" y="127"/>
                  </a:moveTo>
                  <a:cubicBezTo>
                    <a:pt x="7" y="128"/>
                    <a:pt x="7" y="128"/>
                    <a:pt x="7" y="128"/>
                  </a:cubicBezTo>
                  <a:cubicBezTo>
                    <a:pt x="7" y="128"/>
                    <a:pt x="7" y="128"/>
                    <a:pt x="7" y="128"/>
                  </a:cubicBezTo>
                  <a:cubicBezTo>
                    <a:pt x="7" y="127"/>
                    <a:pt x="7" y="127"/>
                    <a:pt x="7" y="127"/>
                  </a:cubicBezTo>
                  <a:close/>
                  <a:moveTo>
                    <a:pt x="6" y="127"/>
                  </a:moveTo>
                  <a:cubicBezTo>
                    <a:pt x="7" y="126"/>
                    <a:pt x="7" y="126"/>
                    <a:pt x="7" y="126"/>
                  </a:cubicBezTo>
                  <a:cubicBezTo>
                    <a:pt x="7" y="127"/>
                    <a:pt x="7" y="127"/>
                    <a:pt x="7" y="127"/>
                  </a:cubicBezTo>
                  <a:cubicBezTo>
                    <a:pt x="6" y="127"/>
                    <a:pt x="6" y="127"/>
                    <a:pt x="6" y="127"/>
                  </a:cubicBezTo>
                  <a:close/>
                  <a:moveTo>
                    <a:pt x="4" y="133"/>
                  </a:moveTo>
                  <a:cubicBezTo>
                    <a:pt x="4" y="133"/>
                    <a:pt x="4" y="133"/>
                    <a:pt x="4" y="133"/>
                  </a:cubicBezTo>
                  <a:cubicBezTo>
                    <a:pt x="4" y="134"/>
                    <a:pt x="4" y="134"/>
                    <a:pt x="4" y="134"/>
                  </a:cubicBezTo>
                  <a:cubicBezTo>
                    <a:pt x="4" y="134"/>
                    <a:pt x="4" y="134"/>
                    <a:pt x="4" y="134"/>
                  </a:cubicBezTo>
                  <a:cubicBezTo>
                    <a:pt x="4" y="133"/>
                    <a:pt x="4" y="133"/>
                    <a:pt x="4" y="133"/>
                  </a:cubicBezTo>
                  <a:close/>
                  <a:moveTo>
                    <a:pt x="4" y="128"/>
                  </a:moveTo>
                  <a:cubicBezTo>
                    <a:pt x="4" y="127"/>
                    <a:pt x="4" y="127"/>
                    <a:pt x="4" y="127"/>
                  </a:cubicBezTo>
                  <a:cubicBezTo>
                    <a:pt x="4" y="127"/>
                    <a:pt x="4" y="127"/>
                    <a:pt x="4" y="127"/>
                  </a:cubicBezTo>
                  <a:cubicBezTo>
                    <a:pt x="5" y="127"/>
                    <a:pt x="5" y="127"/>
                    <a:pt x="5" y="127"/>
                  </a:cubicBezTo>
                  <a:cubicBezTo>
                    <a:pt x="5" y="127"/>
                    <a:pt x="5" y="127"/>
                    <a:pt x="5" y="127"/>
                  </a:cubicBezTo>
                  <a:cubicBezTo>
                    <a:pt x="4" y="128"/>
                    <a:pt x="4" y="128"/>
                    <a:pt x="4" y="128"/>
                  </a:cubicBezTo>
                  <a:cubicBezTo>
                    <a:pt x="4" y="128"/>
                    <a:pt x="4" y="128"/>
                    <a:pt x="4" y="128"/>
                  </a:cubicBezTo>
                  <a:close/>
                  <a:moveTo>
                    <a:pt x="2" y="129"/>
                  </a:moveTo>
                  <a:cubicBezTo>
                    <a:pt x="1" y="129"/>
                    <a:pt x="1" y="129"/>
                    <a:pt x="1" y="129"/>
                  </a:cubicBezTo>
                  <a:cubicBezTo>
                    <a:pt x="1" y="128"/>
                    <a:pt x="1" y="128"/>
                    <a:pt x="1" y="128"/>
                  </a:cubicBezTo>
                  <a:cubicBezTo>
                    <a:pt x="2" y="128"/>
                    <a:pt x="2" y="128"/>
                    <a:pt x="2" y="128"/>
                  </a:cubicBezTo>
                  <a:cubicBezTo>
                    <a:pt x="2" y="129"/>
                    <a:pt x="2" y="129"/>
                    <a:pt x="2" y="129"/>
                  </a:cubicBezTo>
                  <a:cubicBezTo>
                    <a:pt x="2" y="129"/>
                    <a:pt x="2" y="129"/>
                    <a:pt x="2" y="129"/>
                  </a:cubicBezTo>
                  <a:close/>
                  <a:moveTo>
                    <a:pt x="5" y="132"/>
                  </a:moveTo>
                  <a:cubicBezTo>
                    <a:pt x="6" y="132"/>
                    <a:pt x="6" y="132"/>
                    <a:pt x="6" y="132"/>
                  </a:cubicBezTo>
                  <a:cubicBezTo>
                    <a:pt x="6" y="132"/>
                    <a:pt x="6" y="132"/>
                    <a:pt x="6" y="132"/>
                  </a:cubicBezTo>
                  <a:cubicBezTo>
                    <a:pt x="5" y="132"/>
                    <a:pt x="5" y="132"/>
                    <a:pt x="5" y="132"/>
                  </a:cubicBezTo>
                  <a:close/>
                  <a:moveTo>
                    <a:pt x="6" y="133"/>
                  </a:moveTo>
                  <a:cubicBezTo>
                    <a:pt x="7" y="133"/>
                    <a:pt x="7" y="133"/>
                    <a:pt x="7" y="133"/>
                  </a:cubicBezTo>
                  <a:cubicBezTo>
                    <a:pt x="7" y="133"/>
                    <a:pt x="7" y="133"/>
                    <a:pt x="7" y="133"/>
                  </a:cubicBezTo>
                  <a:cubicBezTo>
                    <a:pt x="6" y="133"/>
                    <a:pt x="6" y="133"/>
                    <a:pt x="6" y="133"/>
                  </a:cubicBezTo>
                  <a:close/>
                  <a:moveTo>
                    <a:pt x="8" y="126"/>
                  </a:moveTo>
                  <a:cubicBezTo>
                    <a:pt x="8" y="125"/>
                    <a:pt x="8" y="125"/>
                    <a:pt x="8" y="125"/>
                  </a:cubicBezTo>
                  <a:cubicBezTo>
                    <a:pt x="9" y="126"/>
                    <a:pt x="9" y="126"/>
                    <a:pt x="9" y="126"/>
                  </a:cubicBezTo>
                  <a:cubicBezTo>
                    <a:pt x="8" y="126"/>
                    <a:pt x="8" y="126"/>
                    <a:pt x="8" y="126"/>
                  </a:cubicBezTo>
                  <a:cubicBezTo>
                    <a:pt x="8" y="126"/>
                    <a:pt x="8" y="126"/>
                    <a:pt x="8" y="126"/>
                  </a:cubicBezTo>
                  <a:close/>
                  <a:moveTo>
                    <a:pt x="9" y="126"/>
                  </a:moveTo>
                  <a:cubicBezTo>
                    <a:pt x="10" y="126"/>
                    <a:pt x="10" y="126"/>
                    <a:pt x="10" y="126"/>
                  </a:cubicBezTo>
                  <a:cubicBezTo>
                    <a:pt x="10" y="127"/>
                    <a:pt x="10" y="127"/>
                    <a:pt x="10" y="127"/>
                  </a:cubicBezTo>
                  <a:cubicBezTo>
                    <a:pt x="11" y="128"/>
                    <a:pt x="11" y="128"/>
                    <a:pt x="11" y="128"/>
                  </a:cubicBezTo>
                  <a:cubicBezTo>
                    <a:pt x="11" y="128"/>
                    <a:pt x="11" y="128"/>
                    <a:pt x="11" y="128"/>
                  </a:cubicBezTo>
                  <a:cubicBezTo>
                    <a:pt x="10" y="129"/>
                    <a:pt x="10" y="129"/>
                    <a:pt x="10" y="129"/>
                  </a:cubicBezTo>
                  <a:cubicBezTo>
                    <a:pt x="10" y="129"/>
                    <a:pt x="10" y="129"/>
                    <a:pt x="10" y="129"/>
                  </a:cubicBezTo>
                  <a:cubicBezTo>
                    <a:pt x="9" y="129"/>
                    <a:pt x="9" y="129"/>
                    <a:pt x="9" y="129"/>
                  </a:cubicBezTo>
                  <a:cubicBezTo>
                    <a:pt x="9" y="129"/>
                    <a:pt x="9" y="129"/>
                    <a:pt x="9" y="129"/>
                  </a:cubicBezTo>
                  <a:cubicBezTo>
                    <a:pt x="8" y="129"/>
                    <a:pt x="8" y="129"/>
                    <a:pt x="8" y="129"/>
                  </a:cubicBezTo>
                  <a:cubicBezTo>
                    <a:pt x="8" y="128"/>
                    <a:pt x="8" y="128"/>
                    <a:pt x="8" y="128"/>
                  </a:cubicBezTo>
                  <a:cubicBezTo>
                    <a:pt x="8" y="128"/>
                    <a:pt x="8" y="128"/>
                    <a:pt x="8" y="128"/>
                  </a:cubicBezTo>
                  <a:cubicBezTo>
                    <a:pt x="9" y="127"/>
                    <a:pt x="9" y="127"/>
                    <a:pt x="9" y="127"/>
                  </a:cubicBezTo>
                  <a:cubicBezTo>
                    <a:pt x="9" y="126"/>
                    <a:pt x="9" y="126"/>
                    <a:pt x="9" y="126"/>
                  </a:cubicBezTo>
                  <a:close/>
                  <a:moveTo>
                    <a:pt x="4" y="129"/>
                  </a:moveTo>
                  <a:cubicBezTo>
                    <a:pt x="5" y="128"/>
                    <a:pt x="5" y="128"/>
                    <a:pt x="5" y="128"/>
                  </a:cubicBezTo>
                  <a:cubicBezTo>
                    <a:pt x="7" y="128"/>
                    <a:pt x="7" y="128"/>
                    <a:pt x="7" y="128"/>
                  </a:cubicBezTo>
                  <a:cubicBezTo>
                    <a:pt x="6" y="129"/>
                    <a:pt x="6" y="129"/>
                    <a:pt x="6" y="129"/>
                  </a:cubicBezTo>
                  <a:cubicBezTo>
                    <a:pt x="5" y="129"/>
                    <a:pt x="5" y="129"/>
                    <a:pt x="5" y="129"/>
                  </a:cubicBezTo>
                  <a:cubicBezTo>
                    <a:pt x="5" y="129"/>
                    <a:pt x="5" y="129"/>
                    <a:pt x="5" y="129"/>
                  </a:cubicBezTo>
                  <a:cubicBezTo>
                    <a:pt x="5" y="129"/>
                    <a:pt x="4" y="129"/>
                    <a:pt x="4" y="129"/>
                  </a:cubicBezTo>
                  <a:close/>
                  <a:moveTo>
                    <a:pt x="5" y="130"/>
                  </a:moveTo>
                  <a:cubicBezTo>
                    <a:pt x="5" y="130"/>
                    <a:pt x="5" y="130"/>
                    <a:pt x="5" y="130"/>
                  </a:cubicBezTo>
                  <a:cubicBezTo>
                    <a:pt x="6" y="130"/>
                    <a:pt x="6" y="130"/>
                    <a:pt x="6" y="130"/>
                  </a:cubicBezTo>
                  <a:cubicBezTo>
                    <a:pt x="7" y="130"/>
                    <a:pt x="7" y="130"/>
                    <a:pt x="7" y="130"/>
                  </a:cubicBezTo>
                  <a:cubicBezTo>
                    <a:pt x="7" y="130"/>
                    <a:pt x="7" y="130"/>
                    <a:pt x="7" y="130"/>
                  </a:cubicBezTo>
                  <a:cubicBezTo>
                    <a:pt x="5" y="130"/>
                    <a:pt x="5" y="130"/>
                    <a:pt x="5" y="130"/>
                  </a:cubicBezTo>
                  <a:close/>
                  <a:moveTo>
                    <a:pt x="6" y="131"/>
                  </a:moveTo>
                  <a:cubicBezTo>
                    <a:pt x="7" y="130"/>
                    <a:pt x="7" y="130"/>
                    <a:pt x="7" y="130"/>
                  </a:cubicBezTo>
                  <a:cubicBezTo>
                    <a:pt x="8" y="130"/>
                    <a:pt x="8" y="130"/>
                    <a:pt x="8" y="130"/>
                  </a:cubicBezTo>
                  <a:cubicBezTo>
                    <a:pt x="8" y="132"/>
                    <a:pt x="8" y="132"/>
                    <a:pt x="8" y="132"/>
                  </a:cubicBezTo>
                  <a:cubicBezTo>
                    <a:pt x="7" y="132"/>
                    <a:pt x="7" y="132"/>
                    <a:pt x="7" y="132"/>
                  </a:cubicBezTo>
                  <a:cubicBezTo>
                    <a:pt x="7" y="132"/>
                    <a:pt x="7" y="132"/>
                    <a:pt x="7" y="132"/>
                  </a:cubicBezTo>
                  <a:cubicBezTo>
                    <a:pt x="6" y="131"/>
                    <a:pt x="6" y="131"/>
                    <a:pt x="6" y="131"/>
                  </a:cubicBezTo>
                  <a:cubicBezTo>
                    <a:pt x="6" y="131"/>
                    <a:pt x="6" y="131"/>
                    <a:pt x="6" y="131"/>
                  </a:cubicBezTo>
                  <a:close/>
                  <a:moveTo>
                    <a:pt x="5" y="133"/>
                  </a:moveTo>
                  <a:cubicBezTo>
                    <a:pt x="5" y="132"/>
                    <a:pt x="5" y="132"/>
                    <a:pt x="5" y="132"/>
                  </a:cubicBezTo>
                  <a:cubicBezTo>
                    <a:pt x="5" y="133"/>
                    <a:pt x="5" y="133"/>
                    <a:pt x="5" y="133"/>
                  </a:cubicBezTo>
                  <a:cubicBezTo>
                    <a:pt x="6" y="133"/>
                    <a:pt x="6" y="133"/>
                    <a:pt x="6" y="133"/>
                  </a:cubicBezTo>
                  <a:cubicBezTo>
                    <a:pt x="6" y="134"/>
                    <a:pt x="6" y="134"/>
                    <a:pt x="6" y="134"/>
                  </a:cubicBezTo>
                  <a:cubicBezTo>
                    <a:pt x="5" y="134"/>
                    <a:pt x="5" y="134"/>
                    <a:pt x="5" y="134"/>
                  </a:cubicBezTo>
                  <a:cubicBezTo>
                    <a:pt x="5" y="133"/>
                    <a:pt x="5" y="133"/>
                    <a:pt x="5" y="133"/>
                  </a:cubicBezTo>
                  <a:close/>
                  <a:moveTo>
                    <a:pt x="7" y="148"/>
                  </a:moveTo>
                  <a:cubicBezTo>
                    <a:pt x="7" y="148"/>
                    <a:pt x="7" y="148"/>
                    <a:pt x="7" y="148"/>
                  </a:cubicBezTo>
                  <a:cubicBezTo>
                    <a:pt x="7" y="148"/>
                    <a:pt x="7" y="148"/>
                    <a:pt x="7" y="148"/>
                  </a:cubicBezTo>
                  <a:cubicBezTo>
                    <a:pt x="7" y="148"/>
                    <a:pt x="7" y="148"/>
                    <a:pt x="7" y="148"/>
                  </a:cubicBezTo>
                  <a:cubicBezTo>
                    <a:pt x="6" y="147"/>
                    <a:pt x="6" y="147"/>
                    <a:pt x="6" y="147"/>
                  </a:cubicBezTo>
                  <a:cubicBezTo>
                    <a:pt x="5" y="146"/>
                    <a:pt x="5" y="146"/>
                    <a:pt x="5" y="146"/>
                  </a:cubicBezTo>
                  <a:cubicBezTo>
                    <a:pt x="5" y="145"/>
                    <a:pt x="5" y="145"/>
                    <a:pt x="5" y="145"/>
                  </a:cubicBezTo>
                  <a:cubicBezTo>
                    <a:pt x="6" y="145"/>
                    <a:pt x="6" y="145"/>
                    <a:pt x="6" y="145"/>
                  </a:cubicBezTo>
                  <a:cubicBezTo>
                    <a:pt x="7" y="145"/>
                    <a:pt x="7" y="145"/>
                    <a:pt x="7" y="145"/>
                  </a:cubicBezTo>
                  <a:cubicBezTo>
                    <a:pt x="7" y="146"/>
                    <a:pt x="7" y="146"/>
                    <a:pt x="7" y="146"/>
                  </a:cubicBezTo>
                  <a:cubicBezTo>
                    <a:pt x="8" y="147"/>
                    <a:pt x="8" y="147"/>
                    <a:pt x="8" y="147"/>
                  </a:cubicBezTo>
                  <a:cubicBezTo>
                    <a:pt x="8" y="147"/>
                    <a:pt x="8" y="147"/>
                    <a:pt x="8" y="147"/>
                  </a:cubicBezTo>
                  <a:cubicBezTo>
                    <a:pt x="8" y="148"/>
                    <a:pt x="8" y="148"/>
                    <a:pt x="8" y="148"/>
                  </a:cubicBezTo>
                  <a:cubicBezTo>
                    <a:pt x="9" y="149"/>
                    <a:pt x="9" y="149"/>
                    <a:pt x="9" y="149"/>
                  </a:cubicBezTo>
                  <a:cubicBezTo>
                    <a:pt x="8" y="149"/>
                    <a:pt x="8" y="149"/>
                    <a:pt x="8" y="149"/>
                  </a:cubicBezTo>
                  <a:cubicBezTo>
                    <a:pt x="7" y="149"/>
                    <a:pt x="7" y="149"/>
                    <a:pt x="7" y="149"/>
                  </a:cubicBezTo>
                  <a:cubicBezTo>
                    <a:pt x="7" y="148"/>
                    <a:pt x="7" y="148"/>
                    <a:pt x="7" y="148"/>
                  </a:cubicBezTo>
                  <a:close/>
                  <a:moveTo>
                    <a:pt x="4" y="147"/>
                  </a:moveTo>
                  <a:cubicBezTo>
                    <a:pt x="4" y="146"/>
                    <a:pt x="4" y="146"/>
                    <a:pt x="4" y="146"/>
                  </a:cubicBezTo>
                  <a:cubicBezTo>
                    <a:pt x="4" y="146"/>
                    <a:pt x="4" y="146"/>
                    <a:pt x="4" y="146"/>
                  </a:cubicBezTo>
                  <a:cubicBezTo>
                    <a:pt x="5" y="146"/>
                    <a:pt x="5" y="146"/>
                    <a:pt x="5" y="146"/>
                  </a:cubicBezTo>
                  <a:cubicBezTo>
                    <a:pt x="6" y="148"/>
                    <a:pt x="6" y="148"/>
                    <a:pt x="6" y="148"/>
                  </a:cubicBezTo>
                  <a:cubicBezTo>
                    <a:pt x="7" y="149"/>
                    <a:pt x="7" y="149"/>
                    <a:pt x="7" y="149"/>
                  </a:cubicBezTo>
                  <a:cubicBezTo>
                    <a:pt x="7" y="150"/>
                    <a:pt x="7" y="150"/>
                    <a:pt x="7" y="150"/>
                  </a:cubicBezTo>
                  <a:cubicBezTo>
                    <a:pt x="6" y="150"/>
                    <a:pt x="6" y="150"/>
                    <a:pt x="6" y="150"/>
                  </a:cubicBezTo>
                  <a:cubicBezTo>
                    <a:pt x="6" y="150"/>
                    <a:pt x="6" y="150"/>
                    <a:pt x="6" y="150"/>
                  </a:cubicBezTo>
                  <a:cubicBezTo>
                    <a:pt x="5" y="149"/>
                    <a:pt x="5" y="149"/>
                    <a:pt x="5" y="149"/>
                  </a:cubicBezTo>
                  <a:cubicBezTo>
                    <a:pt x="5" y="148"/>
                    <a:pt x="5" y="148"/>
                    <a:pt x="5" y="148"/>
                  </a:cubicBezTo>
                  <a:cubicBezTo>
                    <a:pt x="5" y="148"/>
                    <a:pt x="5" y="148"/>
                    <a:pt x="5" y="148"/>
                  </a:cubicBezTo>
                  <a:cubicBezTo>
                    <a:pt x="4" y="148"/>
                    <a:pt x="4" y="148"/>
                    <a:pt x="4" y="148"/>
                  </a:cubicBezTo>
                  <a:cubicBezTo>
                    <a:pt x="4" y="147"/>
                    <a:pt x="4" y="147"/>
                    <a:pt x="4" y="147"/>
                  </a:cubicBezTo>
                  <a:close/>
                  <a:moveTo>
                    <a:pt x="4" y="148"/>
                  </a:moveTo>
                  <a:cubicBezTo>
                    <a:pt x="4" y="148"/>
                    <a:pt x="4" y="148"/>
                    <a:pt x="4" y="148"/>
                  </a:cubicBezTo>
                  <a:cubicBezTo>
                    <a:pt x="5" y="149"/>
                    <a:pt x="5" y="149"/>
                    <a:pt x="5" y="149"/>
                  </a:cubicBezTo>
                  <a:cubicBezTo>
                    <a:pt x="5" y="149"/>
                    <a:pt x="5" y="149"/>
                    <a:pt x="5" y="149"/>
                  </a:cubicBezTo>
                  <a:cubicBezTo>
                    <a:pt x="5" y="150"/>
                    <a:pt x="5" y="150"/>
                    <a:pt x="5" y="150"/>
                  </a:cubicBezTo>
                  <a:cubicBezTo>
                    <a:pt x="4" y="150"/>
                    <a:pt x="4" y="150"/>
                    <a:pt x="4" y="150"/>
                  </a:cubicBezTo>
                  <a:cubicBezTo>
                    <a:pt x="4" y="150"/>
                    <a:pt x="4" y="150"/>
                    <a:pt x="4" y="150"/>
                  </a:cubicBezTo>
                  <a:cubicBezTo>
                    <a:pt x="4" y="149"/>
                    <a:pt x="4" y="149"/>
                    <a:pt x="4" y="149"/>
                  </a:cubicBezTo>
                  <a:cubicBezTo>
                    <a:pt x="4" y="148"/>
                    <a:pt x="4" y="148"/>
                    <a:pt x="4" y="148"/>
                  </a:cubicBezTo>
                  <a:close/>
                  <a:moveTo>
                    <a:pt x="5" y="153"/>
                  </a:moveTo>
                  <a:cubicBezTo>
                    <a:pt x="5" y="153"/>
                    <a:pt x="5" y="153"/>
                    <a:pt x="5" y="153"/>
                  </a:cubicBezTo>
                  <a:cubicBezTo>
                    <a:pt x="5" y="152"/>
                    <a:pt x="5" y="152"/>
                    <a:pt x="5" y="152"/>
                  </a:cubicBezTo>
                  <a:cubicBezTo>
                    <a:pt x="5" y="151"/>
                    <a:pt x="5" y="151"/>
                    <a:pt x="5" y="151"/>
                  </a:cubicBezTo>
                  <a:cubicBezTo>
                    <a:pt x="5" y="150"/>
                    <a:pt x="5" y="150"/>
                    <a:pt x="5" y="150"/>
                  </a:cubicBezTo>
                  <a:cubicBezTo>
                    <a:pt x="5" y="151"/>
                    <a:pt x="5" y="151"/>
                    <a:pt x="5" y="151"/>
                  </a:cubicBezTo>
                  <a:cubicBezTo>
                    <a:pt x="6" y="151"/>
                    <a:pt x="6" y="151"/>
                    <a:pt x="6" y="151"/>
                  </a:cubicBezTo>
                  <a:cubicBezTo>
                    <a:pt x="7" y="152"/>
                    <a:pt x="7" y="152"/>
                    <a:pt x="7" y="152"/>
                  </a:cubicBezTo>
                  <a:cubicBezTo>
                    <a:pt x="6" y="152"/>
                    <a:pt x="6" y="152"/>
                    <a:pt x="6" y="152"/>
                  </a:cubicBezTo>
                  <a:cubicBezTo>
                    <a:pt x="5" y="153"/>
                    <a:pt x="5" y="153"/>
                    <a:pt x="5" y="153"/>
                  </a:cubicBezTo>
                  <a:close/>
                  <a:moveTo>
                    <a:pt x="7" y="156"/>
                  </a:moveTo>
                  <a:cubicBezTo>
                    <a:pt x="6" y="156"/>
                    <a:pt x="6" y="156"/>
                    <a:pt x="6" y="156"/>
                  </a:cubicBezTo>
                  <a:cubicBezTo>
                    <a:pt x="6" y="156"/>
                    <a:pt x="6" y="156"/>
                    <a:pt x="6" y="156"/>
                  </a:cubicBezTo>
                  <a:cubicBezTo>
                    <a:pt x="6" y="156"/>
                    <a:pt x="6" y="156"/>
                    <a:pt x="6" y="156"/>
                  </a:cubicBezTo>
                  <a:cubicBezTo>
                    <a:pt x="5" y="155"/>
                    <a:pt x="5" y="155"/>
                    <a:pt x="5" y="155"/>
                  </a:cubicBezTo>
                  <a:cubicBezTo>
                    <a:pt x="6" y="155"/>
                    <a:pt x="6" y="155"/>
                    <a:pt x="6" y="155"/>
                  </a:cubicBezTo>
                  <a:cubicBezTo>
                    <a:pt x="7" y="155"/>
                    <a:pt x="7" y="155"/>
                    <a:pt x="7" y="155"/>
                  </a:cubicBezTo>
                  <a:cubicBezTo>
                    <a:pt x="7" y="156"/>
                    <a:pt x="7" y="156"/>
                    <a:pt x="7" y="156"/>
                  </a:cubicBezTo>
                  <a:close/>
                  <a:moveTo>
                    <a:pt x="9" y="156"/>
                  </a:moveTo>
                  <a:cubicBezTo>
                    <a:pt x="9" y="157"/>
                    <a:pt x="9" y="157"/>
                    <a:pt x="9" y="157"/>
                  </a:cubicBezTo>
                  <a:cubicBezTo>
                    <a:pt x="8" y="157"/>
                    <a:pt x="8" y="157"/>
                    <a:pt x="8" y="157"/>
                  </a:cubicBezTo>
                  <a:cubicBezTo>
                    <a:pt x="7" y="156"/>
                    <a:pt x="7" y="156"/>
                    <a:pt x="7" y="156"/>
                  </a:cubicBezTo>
                  <a:cubicBezTo>
                    <a:pt x="7" y="155"/>
                    <a:pt x="7" y="155"/>
                    <a:pt x="7" y="155"/>
                  </a:cubicBezTo>
                  <a:cubicBezTo>
                    <a:pt x="6" y="154"/>
                    <a:pt x="6" y="154"/>
                    <a:pt x="6" y="154"/>
                  </a:cubicBezTo>
                  <a:cubicBezTo>
                    <a:pt x="7" y="153"/>
                    <a:pt x="7" y="153"/>
                    <a:pt x="7" y="153"/>
                  </a:cubicBezTo>
                  <a:cubicBezTo>
                    <a:pt x="8" y="153"/>
                    <a:pt x="8" y="153"/>
                    <a:pt x="8" y="153"/>
                  </a:cubicBezTo>
                  <a:cubicBezTo>
                    <a:pt x="8" y="152"/>
                    <a:pt x="8" y="152"/>
                    <a:pt x="8" y="152"/>
                  </a:cubicBezTo>
                  <a:cubicBezTo>
                    <a:pt x="8" y="153"/>
                    <a:pt x="8" y="153"/>
                    <a:pt x="8" y="153"/>
                  </a:cubicBezTo>
                  <a:cubicBezTo>
                    <a:pt x="7" y="153"/>
                    <a:pt x="7" y="153"/>
                    <a:pt x="7" y="153"/>
                  </a:cubicBezTo>
                  <a:cubicBezTo>
                    <a:pt x="7" y="152"/>
                    <a:pt x="7" y="152"/>
                    <a:pt x="7" y="152"/>
                  </a:cubicBezTo>
                  <a:cubicBezTo>
                    <a:pt x="7" y="152"/>
                    <a:pt x="7" y="152"/>
                    <a:pt x="7" y="152"/>
                  </a:cubicBezTo>
                  <a:cubicBezTo>
                    <a:pt x="7" y="151"/>
                    <a:pt x="7" y="151"/>
                    <a:pt x="7" y="151"/>
                  </a:cubicBezTo>
                  <a:cubicBezTo>
                    <a:pt x="7" y="150"/>
                    <a:pt x="7" y="150"/>
                    <a:pt x="7" y="150"/>
                  </a:cubicBezTo>
                  <a:cubicBezTo>
                    <a:pt x="7" y="150"/>
                    <a:pt x="7" y="150"/>
                    <a:pt x="7" y="150"/>
                  </a:cubicBezTo>
                  <a:cubicBezTo>
                    <a:pt x="8" y="150"/>
                    <a:pt x="8" y="150"/>
                    <a:pt x="8" y="150"/>
                  </a:cubicBezTo>
                  <a:cubicBezTo>
                    <a:pt x="9" y="150"/>
                    <a:pt x="9" y="150"/>
                    <a:pt x="9" y="150"/>
                  </a:cubicBezTo>
                  <a:cubicBezTo>
                    <a:pt x="9" y="152"/>
                    <a:pt x="9" y="152"/>
                    <a:pt x="9" y="152"/>
                  </a:cubicBezTo>
                  <a:cubicBezTo>
                    <a:pt x="10" y="153"/>
                    <a:pt x="10" y="153"/>
                    <a:pt x="10" y="153"/>
                  </a:cubicBezTo>
                  <a:cubicBezTo>
                    <a:pt x="10" y="154"/>
                    <a:pt x="10" y="154"/>
                    <a:pt x="10" y="154"/>
                  </a:cubicBezTo>
                  <a:cubicBezTo>
                    <a:pt x="10" y="155"/>
                    <a:pt x="10" y="155"/>
                    <a:pt x="10" y="155"/>
                  </a:cubicBezTo>
                  <a:cubicBezTo>
                    <a:pt x="10" y="156"/>
                    <a:pt x="10" y="156"/>
                    <a:pt x="10" y="156"/>
                  </a:cubicBezTo>
                  <a:cubicBezTo>
                    <a:pt x="10" y="157"/>
                    <a:pt x="10" y="157"/>
                    <a:pt x="10" y="157"/>
                  </a:cubicBezTo>
                  <a:cubicBezTo>
                    <a:pt x="10" y="158"/>
                    <a:pt x="10" y="158"/>
                    <a:pt x="10" y="158"/>
                  </a:cubicBezTo>
                  <a:cubicBezTo>
                    <a:pt x="9" y="157"/>
                    <a:pt x="9" y="157"/>
                    <a:pt x="9" y="157"/>
                  </a:cubicBezTo>
                  <a:cubicBezTo>
                    <a:pt x="9" y="156"/>
                    <a:pt x="9" y="156"/>
                    <a:pt x="9" y="156"/>
                  </a:cubicBezTo>
                  <a:cubicBezTo>
                    <a:pt x="9" y="156"/>
                    <a:pt x="9" y="156"/>
                    <a:pt x="9" y="156"/>
                  </a:cubicBezTo>
                  <a:close/>
                  <a:moveTo>
                    <a:pt x="8" y="160"/>
                  </a:moveTo>
                  <a:cubicBezTo>
                    <a:pt x="8" y="159"/>
                    <a:pt x="8" y="159"/>
                    <a:pt x="8" y="159"/>
                  </a:cubicBezTo>
                  <a:cubicBezTo>
                    <a:pt x="7" y="159"/>
                    <a:pt x="7" y="159"/>
                    <a:pt x="7" y="159"/>
                  </a:cubicBezTo>
                  <a:cubicBezTo>
                    <a:pt x="8" y="158"/>
                    <a:pt x="8" y="158"/>
                    <a:pt x="8" y="158"/>
                  </a:cubicBezTo>
                  <a:cubicBezTo>
                    <a:pt x="8" y="158"/>
                    <a:pt x="8" y="158"/>
                    <a:pt x="8" y="158"/>
                  </a:cubicBezTo>
                  <a:cubicBezTo>
                    <a:pt x="8" y="158"/>
                    <a:pt x="8" y="158"/>
                    <a:pt x="8" y="158"/>
                  </a:cubicBezTo>
                  <a:cubicBezTo>
                    <a:pt x="8" y="158"/>
                    <a:pt x="8" y="158"/>
                    <a:pt x="8" y="158"/>
                  </a:cubicBezTo>
                  <a:cubicBezTo>
                    <a:pt x="9" y="158"/>
                    <a:pt x="9" y="158"/>
                    <a:pt x="9" y="158"/>
                  </a:cubicBezTo>
                  <a:cubicBezTo>
                    <a:pt x="9" y="159"/>
                    <a:pt x="9" y="159"/>
                    <a:pt x="9" y="159"/>
                  </a:cubicBezTo>
                  <a:cubicBezTo>
                    <a:pt x="9" y="159"/>
                    <a:pt x="9" y="159"/>
                    <a:pt x="9" y="159"/>
                  </a:cubicBezTo>
                  <a:cubicBezTo>
                    <a:pt x="9" y="160"/>
                    <a:pt x="9" y="160"/>
                    <a:pt x="9" y="160"/>
                  </a:cubicBezTo>
                  <a:cubicBezTo>
                    <a:pt x="8" y="160"/>
                    <a:pt x="8" y="160"/>
                    <a:pt x="8" y="160"/>
                  </a:cubicBezTo>
                  <a:close/>
                  <a:moveTo>
                    <a:pt x="8" y="161"/>
                  </a:moveTo>
                  <a:cubicBezTo>
                    <a:pt x="8" y="160"/>
                    <a:pt x="8" y="160"/>
                    <a:pt x="8" y="160"/>
                  </a:cubicBezTo>
                  <a:cubicBezTo>
                    <a:pt x="9" y="160"/>
                    <a:pt x="9" y="160"/>
                    <a:pt x="9" y="160"/>
                  </a:cubicBezTo>
                  <a:cubicBezTo>
                    <a:pt x="8" y="161"/>
                    <a:pt x="8" y="161"/>
                    <a:pt x="8" y="161"/>
                  </a:cubicBezTo>
                  <a:cubicBezTo>
                    <a:pt x="8" y="161"/>
                    <a:pt x="8" y="161"/>
                    <a:pt x="8" y="161"/>
                  </a:cubicBezTo>
                  <a:close/>
                  <a:moveTo>
                    <a:pt x="9" y="161"/>
                  </a:moveTo>
                  <a:cubicBezTo>
                    <a:pt x="10" y="161"/>
                    <a:pt x="10" y="161"/>
                    <a:pt x="10" y="161"/>
                  </a:cubicBezTo>
                  <a:cubicBezTo>
                    <a:pt x="10" y="162"/>
                    <a:pt x="10" y="162"/>
                    <a:pt x="10" y="162"/>
                  </a:cubicBezTo>
                  <a:cubicBezTo>
                    <a:pt x="9" y="162"/>
                    <a:pt x="9" y="162"/>
                    <a:pt x="9" y="162"/>
                  </a:cubicBezTo>
                  <a:cubicBezTo>
                    <a:pt x="9" y="161"/>
                    <a:pt x="9" y="161"/>
                    <a:pt x="9" y="161"/>
                  </a:cubicBezTo>
                  <a:cubicBezTo>
                    <a:pt x="9" y="161"/>
                    <a:pt x="9" y="161"/>
                    <a:pt x="9" y="161"/>
                  </a:cubicBezTo>
                  <a:close/>
                  <a:moveTo>
                    <a:pt x="10" y="160"/>
                  </a:moveTo>
                  <a:cubicBezTo>
                    <a:pt x="10" y="160"/>
                    <a:pt x="10" y="160"/>
                    <a:pt x="10" y="160"/>
                  </a:cubicBezTo>
                  <a:cubicBezTo>
                    <a:pt x="10" y="160"/>
                    <a:pt x="10" y="160"/>
                    <a:pt x="10" y="160"/>
                  </a:cubicBezTo>
                  <a:cubicBezTo>
                    <a:pt x="11" y="160"/>
                    <a:pt x="11" y="160"/>
                    <a:pt x="11" y="160"/>
                  </a:cubicBezTo>
                  <a:cubicBezTo>
                    <a:pt x="12" y="160"/>
                    <a:pt x="12" y="160"/>
                    <a:pt x="12" y="160"/>
                  </a:cubicBezTo>
                  <a:cubicBezTo>
                    <a:pt x="12" y="161"/>
                    <a:pt x="12" y="161"/>
                    <a:pt x="12" y="161"/>
                  </a:cubicBezTo>
                  <a:cubicBezTo>
                    <a:pt x="13" y="162"/>
                    <a:pt x="13" y="162"/>
                    <a:pt x="13" y="162"/>
                  </a:cubicBezTo>
                  <a:cubicBezTo>
                    <a:pt x="12" y="161"/>
                    <a:pt x="12" y="161"/>
                    <a:pt x="12" y="161"/>
                  </a:cubicBezTo>
                  <a:cubicBezTo>
                    <a:pt x="11" y="161"/>
                    <a:pt x="11" y="161"/>
                    <a:pt x="11" y="161"/>
                  </a:cubicBezTo>
                  <a:cubicBezTo>
                    <a:pt x="10" y="160"/>
                    <a:pt x="10" y="160"/>
                    <a:pt x="10" y="160"/>
                  </a:cubicBezTo>
                  <a:close/>
                  <a:moveTo>
                    <a:pt x="10" y="161"/>
                  </a:moveTo>
                  <a:cubicBezTo>
                    <a:pt x="10" y="161"/>
                    <a:pt x="10" y="161"/>
                    <a:pt x="10" y="161"/>
                  </a:cubicBezTo>
                  <a:cubicBezTo>
                    <a:pt x="11" y="162"/>
                    <a:pt x="11" y="162"/>
                    <a:pt x="11" y="162"/>
                  </a:cubicBezTo>
                  <a:cubicBezTo>
                    <a:pt x="12" y="163"/>
                    <a:pt x="12" y="163"/>
                    <a:pt x="12" y="163"/>
                  </a:cubicBezTo>
                  <a:cubicBezTo>
                    <a:pt x="12" y="164"/>
                    <a:pt x="12" y="164"/>
                    <a:pt x="12" y="164"/>
                  </a:cubicBezTo>
                  <a:cubicBezTo>
                    <a:pt x="11" y="164"/>
                    <a:pt x="11" y="164"/>
                    <a:pt x="11" y="164"/>
                  </a:cubicBezTo>
                  <a:cubicBezTo>
                    <a:pt x="10" y="162"/>
                    <a:pt x="10" y="162"/>
                    <a:pt x="10" y="162"/>
                  </a:cubicBezTo>
                  <a:cubicBezTo>
                    <a:pt x="10" y="161"/>
                    <a:pt x="10" y="161"/>
                    <a:pt x="10" y="161"/>
                  </a:cubicBezTo>
                  <a:close/>
                  <a:moveTo>
                    <a:pt x="11" y="165"/>
                  </a:moveTo>
                  <a:cubicBezTo>
                    <a:pt x="10" y="166"/>
                    <a:pt x="10" y="166"/>
                    <a:pt x="10" y="166"/>
                  </a:cubicBezTo>
                  <a:cubicBezTo>
                    <a:pt x="9" y="165"/>
                    <a:pt x="9" y="165"/>
                    <a:pt x="9" y="165"/>
                  </a:cubicBezTo>
                  <a:cubicBezTo>
                    <a:pt x="10" y="165"/>
                    <a:pt x="10" y="165"/>
                    <a:pt x="10" y="165"/>
                  </a:cubicBezTo>
                  <a:cubicBezTo>
                    <a:pt x="10" y="164"/>
                    <a:pt x="10" y="164"/>
                    <a:pt x="10" y="164"/>
                  </a:cubicBezTo>
                  <a:cubicBezTo>
                    <a:pt x="10" y="164"/>
                    <a:pt x="10" y="164"/>
                    <a:pt x="10" y="164"/>
                  </a:cubicBezTo>
                  <a:cubicBezTo>
                    <a:pt x="10" y="163"/>
                    <a:pt x="10" y="163"/>
                    <a:pt x="10" y="163"/>
                  </a:cubicBezTo>
                  <a:cubicBezTo>
                    <a:pt x="11" y="164"/>
                    <a:pt x="11" y="164"/>
                    <a:pt x="11" y="164"/>
                  </a:cubicBezTo>
                  <a:cubicBezTo>
                    <a:pt x="11" y="164"/>
                    <a:pt x="11" y="164"/>
                    <a:pt x="11" y="164"/>
                  </a:cubicBezTo>
                  <a:cubicBezTo>
                    <a:pt x="13" y="165"/>
                    <a:pt x="13" y="165"/>
                    <a:pt x="13" y="165"/>
                  </a:cubicBezTo>
                  <a:cubicBezTo>
                    <a:pt x="13" y="165"/>
                    <a:pt x="13" y="165"/>
                    <a:pt x="13" y="165"/>
                  </a:cubicBezTo>
                  <a:cubicBezTo>
                    <a:pt x="12" y="165"/>
                    <a:pt x="12" y="165"/>
                    <a:pt x="12" y="165"/>
                  </a:cubicBezTo>
                  <a:cubicBezTo>
                    <a:pt x="12" y="165"/>
                    <a:pt x="12" y="165"/>
                    <a:pt x="12" y="165"/>
                  </a:cubicBezTo>
                  <a:cubicBezTo>
                    <a:pt x="11" y="165"/>
                    <a:pt x="11" y="165"/>
                    <a:pt x="11" y="165"/>
                  </a:cubicBezTo>
                  <a:close/>
                  <a:moveTo>
                    <a:pt x="12" y="169"/>
                  </a:moveTo>
                  <a:cubicBezTo>
                    <a:pt x="11" y="169"/>
                    <a:pt x="11" y="169"/>
                    <a:pt x="11" y="169"/>
                  </a:cubicBezTo>
                  <a:cubicBezTo>
                    <a:pt x="11" y="168"/>
                    <a:pt x="11" y="168"/>
                    <a:pt x="11" y="168"/>
                  </a:cubicBezTo>
                  <a:cubicBezTo>
                    <a:pt x="11" y="168"/>
                    <a:pt x="11" y="168"/>
                    <a:pt x="11" y="168"/>
                  </a:cubicBezTo>
                  <a:cubicBezTo>
                    <a:pt x="11" y="167"/>
                    <a:pt x="11" y="167"/>
                    <a:pt x="11" y="167"/>
                  </a:cubicBezTo>
                  <a:cubicBezTo>
                    <a:pt x="11" y="167"/>
                    <a:pt x="11" y="167"/>
                    <a:pt x="11" y="167"/>
                  </a:cubicBezTo>
                  <a:cubicBezTo>
                    <a:pt x="11" y="167"/>
                    <a:pt x="11" y="167"/>
                    <a:pt x="11" y="167"/>
                  </a:cubicBezTo>
                  <a:cubicBezTo>
                    <a:pt x="11" y="167"/>
                    <a:pt x="11" y="167"/>
                    <a:pt x="11" y="167"/>
                  </a:cubicBezTo>
                  <a:cubicBezTo>
                    <a:pt x="12" y="167"/>
                    <a:pt x="12" y="167"/>
                    <a:pt x="12" y="167"/>
                  </a:cubicBezTo>
                  <a:cubicBezTo>
                    <a:pt x="12" y="167"/>
                    <a:pt x="12" y="167"/>
                    <a:pt x="12" y="167"/>
                  </a:cubicBezTo>
                  <a:cubicBezTo>
                    <a:pt x="12" y="168"/>
                    <a:pt x="12" y="168"/>
                    <a:pt x="12" y="168"/>
                  </a:cubicBezTo>
                  <a:cubicBezTo>
                    <a:pt x="11" y="168"/>
                    <a:pt x="11" y="168"/>
                    <a:pt x="11" y="168"/>
                  </a:cubicBezTo>
                  <a:cubicBezTo>
                    <a:pt x="12" y="169"/>
                    <a:pt x="12" y="169"/>
                    <a:pt x="12" y="169"/>
                  </a:cubicBezTo>
                  <a:close/>
                  <a:moveTo>
                    <a:pt x="12" y="167"/>
                  </a:moveTo>
                  <a:cubicBezTo>
                    <a:pt x="12" y="167"/>
                    <a:pt x="12" y="167"/>
                    <a:pt x="12" y="167"/>
                  </a:cubicBezTo>
                  <a:cubicBezTo>
                    <a:pt x="13" y="167"/>
                    <a:pt x="13" y="167"/>
                    <a:pt x="13" y="167"/>
                  </a:cubicBezTo>
                  <a:cubicBezTo>
                    <a:pt x="13" y="167"/>
                    <a:pt x="13" y="167"/>
                    <a:pt x="13" y="167"/>
                  </a:cubicBezTo>
                  <a:cubicBezTo>
                    <a:pt x="13" y="168"/>
                    <a:pt x="13" y="168"/>
                    <a:pt x="13" y="168"/>
                  </a:cubicBezTo>
                  <a:cubicBezTo>
                    <a:pt x="13" y="168"/>
                    <a:pt x="13" y="168"/>
                    <a:pt x="13" y="168"/>
                  </a:cubicBezTo>
                  <a:cubicBezTo>
                    <a:pt x="13" y="169"/>
                    <a:pt x="13" y="169"/>
                    <a:pt x="13" y="169"/>
                  </a:cubicBezTo>
                  <a:cubicBezTo>
                    <a:pt x="13" y="169"/>
                    <a:pt x="13" y="169"/>
                    <a:pt x="13" y="169"/>
                  </a:cubicBezTo>
                  <a:cubicBezTo>
                    <a:pt x="12" y="168"/>
                    <a:pt x="12" y="168"/>
                    <a:pt x="12" y="168"/>
                  </a:cubicBezTo>
                  <a:cubicBezTo>
                    <a:pt x="12" y="168"/>
                    <a:pt x="12" y="168"/>
                    <a:pt x="12" y="168"/>
                  </a:cubicBezTo>
                  <a:cubicBezTo>
                    <a:pt x="12" y="167"/>
                    <a:pt x="12" y="167"/>
                    <a:pt x="12" y="167"/>
                  </a:cubicBezTo>
                  <a:close/>
                  <a:moveTo>
                    <a:pt x="14" y="168"/>
                  </a:moveTo>
                  <a:cubicBezTo>
                    <a:pt x="15" y="168"/>
                    <a:pt x="15" y="168"/>
                    <a:pt x="15" y="168"/>
                  </a:cubicBezTo>
                  <a:cubicBezTo>
                    <a:pt x="15" y="169"/>
                    <a:pt x="15" y="169"/>
                    <a:pt x="15" y="169"/>
                  </a:cubicBezTo>
                  <a:cubicBezTo>
                    <a:pt x="14" y="169"/>
                    <a:pt x="14" y="169"/>
                    <a:pt x="14" y="169"/>
                  </a:cubicBezTo>
                  <a:cubicBezTo>
                    <a:pt x="14" y="168"/>
                    <a:pt x="14" y="168"/>
                    <a:pt x="14" y="168"/>
                  </a:cubicBezTo>
                  <a:cubicBezTo>
                    <a:pt x="14" y="168"/>
                    <a:pt x="14" y="168"/>
                    <a:pt x="14" y="168"/>
                  </a:cubicBezTo>
                  <a:close/>
                  <a:moveTo>
                    <a:pt x="13" y="171"/>
                  </a:moveTo>
                  <a:cubicBezTo>
                    <a:pt x="13" y="171"/>
                    <a:pt x="13" y="171"/>
                    <a:pt x="13" y="171"/>
                  </a:cubicBezTo>
                  <a:cubicBezTo>
                    <a:pt x="13" y="170"/>
                    <a:pt x="13" y="170"/>
                    <a:pt x="13" y="170"/>
                  </a:cubicBezTo>
                  <a:cubicBezTo>
                    <a:pt x="13" y="170"/>
                    <a:pt x="13" y="170"/>
                    <a:pt x="13" y="170"/>
                  </a:cubicBezTo>
                  <a:cubicBezTo>
                    <a:pt x="13" y="169"/>
                    <a:pt x="13" y="169"/>
                    <a:pt x="13" y="169"/>
                  </a:cubicBezTo>
                  <a:cubicBezTo>
                    <a:pt x="13" y="169"/>
                    <a:pt x="13" y="169"/>
                    <a:pt x="13" y="169"/>
                  </a:cubicBezTo>
                  <a:cubicBezTo>
                    <a:pt x="14" y="170"/>
                    <a:pt x="14" y="170"/>
                    <a:pt x="14" y="170"/>
                  </a:cubicBezTo>
                  <a:cubicBezTo>
                    <a:pt x="13" y="171"/>
                    <a:pt x="13" y="171"/>
                    <a:pt x="13" y="171"/>
                  </a:cubicBezTo>
                  <a:close/>
                  <a:moveTo>
                    <a:pt x="16" y="168"/>
                  </a:moveTo>
                  <a:cubicBezTo>
                    <a:pt x="15" y="168"/>
                    <a:pt x="15" y="168"/>
                    <a:pt x="15" y="168"/>
                  </a:cubicBezTo>
                  <a:cubicBezTo>
                    <a:pt x="14" y="168"/>
                    <a:pt x="14" y="168"/>
                    <a:pt x="14" y="168"/>
                  </a:cubicBezTo>
                  <a:cubicBezTo>
                    <a:pt x="14" y="166"/>
                    <a:pt x="14" y="166"/>
                    <a:pt x="14" y="166"/>
                  </a:cubicBezTo>
                  <a:cubicBezTo>
                    <a:pt x="15" y="166"/>
                    <a:pt x="15" y="166"/>
                    <a:pt x="15" y="166"/>
                  </a:cubicBezTo>
                  <a:cubicBezTo>
                    <a:pt x="15" y="167"/>
                    <a:pt x="15" y="167"/>
                    <a:pt x="15" y="167"/>
                  </a:cubicBezTo>
                  <a:cubicBezTo>
                    <a:pt x="16" y="168"/>
                    <a:pt x="16" y="168"/>
                    <a:pt x="16" y="168"/>
                  </a:cubicBezTo>
                  <a:cubicBezTo>
                    <a:pt x="16" y="168"/>
                    <a:pt x="16" y="168"/>
                    <a:pt x="16" y="168"/>
                  </a:cubicBezTo>
                  <a:cubicBezTo>
                    <a:pt x="16" y="168"/>
                    <a:pt x="16" y="168"/>
                    <a:pt x="16" y="168"/>
                  </a:cubicBezTo>
                  <a:close/>
                  <a:moveTo>
                    <a:pt x="16" y="170"/>
                  </a:moveTo>
                  <a:cubicBezTo>
                    <a:pt x="15" y="169"/>
                    <a:pt x="15" y="169"/>
                    <a:pt x="15" y="169"/>
                  </a:cubicBezTo>
                  <a:cubicBezTo>
                    <a:pt x="15" y="169"/>
                    <a:pt x="15" y="169"/>
                    <a:pt x="15" y="169"/>
                  </a:cubicBezTo>
                  <a:cubicBezTo>
                    <a:pt x="16" y="169"/>
                    <a:pt x="16" y="169"/>
                    <a:pt x="16" y="169"/>
                  </a:cubicBezTo>
                  <a:cubicBezTo>
                    <a:pt x="16" y="170"/>
                    <a:pt x="16" y="170"/>
                    <a:pt x="16" y="170"/>
                  </a:cubicBezTo>
                  <a:cubicBezTo>
                    <a:pt x="16" y="170"/>
                    <a:pt x="16" y="170"/>
                    <a:pt x="16" y="170"/>
                  </a:cubicBezTo>
                  <a:close/>
                  <a:moveTo>
                    <a:pt x="16" y="171"/>
                  </a:moveTo>
                  <a:cubicBezTo>
                    <a:pt x="15" y="170"/>
                    <a:pt x="15" y="170"/>
                    <a:pt x="15" y="170"/>
                  </a:cubicBezTo>
                  <a:cubicBezTo>
                    <a:pt x="15" y="170"/>
                    <a:pt x="15" y="170"/>
                    <a:pt x="15" y="170"/>
                  </a:cubicBezTo>
                  <a:cubicBezTo>
                    <a:pt x="15" y="169"/>
                    <a:pt x="15" y="169"/>
                    <a:pt x="15" y="169"/>
                  </a:cubicBezTo>
                  <a:cubicBezTo>
                    <a:pt x="16" y="170"/>
                    <a:pt x="16" y="170"/>
                    <a:pt x="16" y="170"/>
                  </a:cubicBezTo>
                  <a:cubicBezTo>
                    <a:pt x="16" y="171"/>
                    <a:pt x="16" y="171"/>
                    <a:pt x="16" y="171"/>
                  </a:cubicBezTo>
                  <a:cubicBezTo>
                    <a:pt x="16" y="171"/>
                    <a:pt x="16" y="171"/>
                    <a:pt x="16" y="171"/>
                  </a:cubicBezTo>
                  <a:close/>
                  <a:moveTo>
                    <a:pt x="17" y="173"/>
                  </a:moveTo>
                  <a:cubicBezTo>
                    <a:pt x="17" y="173"/>
                    <a:pt x="17" y="173"/>
                    <a:pt x="17" y="173"/>
                  </a:cubicBezTo>
                  <a:cubicBezTo>
                    <a:pt x="16" y="172"/>
                    <a:pt x="16" y="172"/>
                    <a:pt x="16" y="172"/>
                  </a:cubicBezTo>
                  <a:cubicBezTo>
                    <a:pt x="16" y="172"/>
                    <a:pt x="16" y="172"/>
                    <a:pt x="16" y="172"/>
                  </a:cubicBezTo>
                  <a:cubicBezTo>
                    <a:pt x="15" y="172"/>
                    <a:pt x="15" y="172"/>
                    <a:pt x="15" y="172"/>
                  </a:cubicBezTo>
                  <a:cubicBezTo>
                    <a:pt x="15" y="172"/>
                    <a:pt x="15" y="172"/>
                    <a:pt x="15" y="172"/>
                  </a:cubicBezTo>
                  <a:cubicBezTo>
                    <a:pt x="16" y="172"/>
                    <a:pt x="16" y="172"/>
                    <a:pt x="16" y="172"/>
                  </a:cubicBezTo>
                  <a:cubicBezTo>
                    <a:pt x="16" y="172"/>
                    <a:pt x="16" y="172"/>
                    <a:pt x="16" y="172"/>
                  </a:cubicBezTo>
                  <a:cubicBezTo>
                    <a:pt x="17" y="172"/>
                    <a:pt x="17" y="172"/>
                    <a:pt x="17" y="172"/>
                  </a:cubicBezTo>
                  <a:cubicBezTo>
                    <a:pt x="17" y="172"/>
                    <a:pt x="17" y="172"/>
                    <a:pt x="17" y="172"/>
                  </a:cubicBezTo>
                  <a:cubicBezTo>
                    <a:pt x="17" y="173"/>
                    <a:pt x="17" y="173"/>
                    <a:pt x="17" y="173"/>
                  </a:cubicBezTo>
                  <a:close/>
                  <a:moveTo>
                    <a:pt x="20" y="177"/>
                  </a:moveTo>
                  <a:cubicBezTo>
                    <a:pt x="19" y="177"/>
                    <a:pt x="19" y="177"/>
                    <a:pt x="19" y="177"/>
                  </a:cubicBezTo>
                  <a:cubicBezTo>
                    <a:pt x="18" y="177"/>
                    <a:pt x="18" y="177"/>
                    <a:pt x="18" y="177"/>
                  </a:cubicBezTo>
                  <a:cubicBezTo>
                    <a:pt x="17" y="177"/>
                    <a:pt x="17" y="177"/>
                    <a:pt x="17" y="177"/>
                  </a:cubicBezTo>
                  <a:cubicBezTo>
                    <a:pt x="17" y="176"/>
                    <a:pt x="17" y="176"/>
                    <a:pt x="17" y="176"/>
                  </a:cubicBezTo>
                  <a:cubicBezTo>
                    <a:pt x="16" y="176"/>
                    <a:pt x="16" y="176"/>
                    <a:pt x="16" y="176"/>
                  </a:cubicBezTo>
                  <a:cubicBezTo>
                    <a:pt x="15" y="176"/>
                    <a:pt x="15" y="176"/>
                    <a:pt x="15" y="176"/>
                  </a:cubicBezTo>
                  <a:cubicBezTo>
                    <a:pt x="14" y="175"/>
                    <a:pt x="14" y="175"/>
                    <a:pt x="14" y="175"/>
                  </a:cubicBezTo>
                  <a:cubicBezTo>
                    <a:pt x="14" y="174"/>
                    <a:pt x="14" y="174"/>
                    <a:pt x="14" y="174"/>
                  </a:cubicBezTo>
                  <a:cubicBezTo>
                    <a:pt x="14" y="174"/>
                    <a:pt x="14" y="174"/>
                    <a:pt x="14" y="174"/>
                  </a:cubicBezTo>
                  <a:cubicBezTo>
                    <a:pt x="15" y="174"/>
                    <a:pt x="15" y="174"/>
                    <a:pt x="15" y="174"/>
                  </a:cubicBezTo>
                  <a:cubicBezTo>
                    <a:pt x="16" y="175"/>
                    <a:pt x="16" y="175"/>
                    <a:pt x="16" y="175"/>
                  </a:cubicBezTo>
                  <a:cubicBezTo>
                    <a:pt x="16" y="175"/>
                    <a:pt x="16" y="175"/>
                    <a:pt x="16" y="175"/>
                  </a:cubicBezTo>
                  <a:cubicBezTo>
                    <a:pt x="17" y="175"/>
                    <a:pt x="17" y="175"/>
                    <a:pt x="17" y="175"/>
                  </a:cubicBezTo>
                  <a:cubicBezTo>
                    <a:pt x="18" y="175"/>
                    <a:pt x="18" y="175"/>
                    <a:pt x="18" y="175"/>
                  </a:cubicBezTo>
                  <a:cubicBezTo>
                    <a:pt x="19" y="176"/>
                    <a:pt x="19" y="176"/>
                    <a:pt x="19" y="176"/>
                  </a:cubicBezTo>
                  <a:cubicBezTo>
                    <a:pt x="20" y="176"/>
                    <a:pt x="20" y="176"/>
                    <a:pt x="20" y="176"/>
                  </a:cubicBezTo>
                  <a:cubicBezTo>
                    <a:pt x="20" y="176"/>
                    <a:pt x="20" y="176"/>
                    <a:pt x="20" y="176"/>
                  </a:cubicBezTo>
                  <a:cubicBezTo>
                    <a:pt x="21" y="177"/>
                    <a:pt x="21" y="177"/>
                    <a:pt x="21" y="177"/>
                  </a:cubicBezTo>
                  <a:cubicBezTo>
                    <a:pt x="21" y="177"/>
                    <a:pt x="21" y="177"/>
                    <a:pt x="21" y="177"/>
                  </a:cubicBezTo>
                  <a:cubicBezTo>
                    <a:pt x="22" y="177"/>
                    <a:pt x="22" y="177"/>
                    <a:pt x="22" y="177"/>
                  </a:cubicBezTo>
                  <a:cubicBezTo>
                    <a:pt x="21" y="177"/>
                    <a:pt x="21" y="177"/>
                    <a:pt x="21" y="177"/>
                  </a:cubicBezTo>
                  <a:cubicBezTo>
                    <a:pt x="21" y="177"/>
                    <a:pt x="21" y="177"/>
                    <a:pt x="21" y="177"/>
                  </a:cubicBezTo>
                  <a:cubicBezTo>
                    <a:pt x="20" y="177"/>
                    <a:pt x="20" y="177"/>
                    <a:pt x="20" y="177"/>
                  </a:cubicBezTo>
                  <a:close/>
                  <a:moveTo>
                    <a:pt x="17" y="177"/>
                  </a:moveTo>
                  <a:cubicBezTo>
                    <a:pt x="17" y="177"/>
                    <a:pt x="17" y="178"/>
                    <a:pt x="17" y="178"/>
                  </a:cubicBezTo>
                  <a:cubicBezTo>
                    <a:pt x="16" y="178"/>
                    <a:pt x="16" y="178"/>
                    <a:pt x="16" y="178"/>
                  </a:cubicBezTo>
                  <a:cubicBezTo>
                    <a:pt x="17" y="177"/>
                    <a:pt x="17" y="177"/>
                    <a:pt x="17" y="177"/>
                  </a:cubicBezTo>
                  <a:close/>
                  <a:moveTo>
                    <a:pt x="23" y="181"/>
                  </a:moveTo>
                  <a:cubicBezTo>
                    <a:pt x="23" y="181"/>
                    <a:pt x="23" y="181"/>
                    <a:pt x="23" y="181"/>
                  </a:cubicBezTo>
                  <a:cubicBezTo>
                    <a:pt x="24" y="181"/>
                    <a:pt x="24" y="181"/>
                    <a:pt x="24" y="181"/>
                  </a:cubicBezTo>
                  <a:cubicBezTo>
                    <a:pt x="23" y="181"/>
                    <a:pt x="23" y="181"/>
                    <a:pt x="23" y="181"/>
                  </a:cubicBezTo>
                  <a:cubicBezTo>
                    <a:pt x="23" y="181"/>
                    <a:pt x="23" y="181"/>
                    <a:pt x="23" y="181"/>
                  </a:cubicBezTo>
                  <a:cubicBezTo>
                    <a:pt x="23" y="181"/>
                    <a:pt x="23" y="181"/>
                    <a:pt x="23" y="181"/>
                  </a:cubicBezTo>
                  <a:close/>
                  <a:moveTo>
                    <a:pt x="25" y="181"/>
                  </a:moveTo>
                  <a:cubicBezTo>
                    <a:pt x="25" y="182"/>
                    <a:pt x="25" y="182"/>
                    <a:pt x="25" y="182"/>
                  </a:cubicBezTo>
                  <a:cubicBezTo>
                    <a:pt x="24" y="181"/>
                    <a:pt x="24" y="181"/>
                    <a:pt x="24" y="181"/>
                  </a:cubicBezTo>
                  <a:cubicBezTo>
                    <a:pt x="24" y="181"/>
                    <a:pt x="24" y="181"/>
                    <a:pt x="24" y="181"/>
                  </a:cubicBezTo>
                  <a:cubicBezTo>
                    <a:pt x="23" y="180"/>
                    <a:pt x="23" y="180"/>
                    <a:pt x="23" y="180"/>
                  </a:cubicBezTo>
                  <a:cubicBezTo>
                    <a:pt x="22" y="180"/>
                    <a:pt x="22" y="180"/>
                    <a:pt x="22" y="180"/>
                  </a:cubicBezTo>
                  <a:cubicBezTo>
                    <a:pt x="22" y="180"/>
                    <a:pt x="22" y="180"/>
                    <a:pt x="22" y="180"/>
                  </a:cubicBezTo>
                  <a:cubicBezTo>
                    <a:pt x="21" y="179"/>
                    <a:pt x="21" y="179"/>
                    <a:pt x="21" y="179"/>
                  </a:cubicBezTo>
                  <a:cubicBezTo>
                    <a:pt x="20" y="179"/>
                    <a:pt x="20" y="179"/>
                    <a:pt x="20" y="179"/>
                  </a:cubicBezTo>
                  <a:cubicBezTo>
                    <a:pt x="20" y="179"/>
                    <a:pt x="20" y="179"/>
                    <a:pt x="20" y="179"/>
                  </a:cubicBezTo>
                  <a:cubicBezTo>
                    <a:pt x="19" y="178"/>
                    <a:pt x="19" y="178"/>
                    <a:pt x="19" y="178"/>
                  </a:cubicBezTo>
                  <a:cubicBezTo>
                    <a:pt x="19" y="178"/>
                    <a:pt x="19" y="178"/>
                    <a:pt x="19" y="178"/>
                  </a:cubicBezTo>
                  <a:cubicBezTo>
                    <a:pt x="19" y="177"/>
                    <a:pt x="19" y="177"/>
                    <a:pt x="19" y="177"/>
                  </a:cubicBezTo>
                  <a:cubicBezTo>
                    <a:pt x="20" y="177"/>
                    <a:pt x="20" y="177"/>
                    <a:pt x="20" y="177"/>
                  </a:cubicBezTo>
                  <a:cubicBezTo>
                    <a:pt x="20" y="178"/>
                    <a:pt x="20" y="178"/>
                    <a:pt x="20" y="178"/>
                  </a:cubicBezTo>
                  <a:cubicBezTo>
                    <a:pt x="21" y="178"/>
                    <a:pt x="21" y="178"/>
                    <a:pt x="21" y="178"/>
                  </a:cubicBezTo>
                  <a:cubicBezTo>
                    <a:pt x="22" y="178"/>
                    <a:pt x="22" y="178"/>
                    <a:pt x="22" y="178"/>
                  </a:cubicBezTo>
                  <a:cubicBezTo>
                    <a:pt x="22" y="178"/>
                    <a:pt x="22" y="178"/>
                    <a:pt x="22" y="178"/>
                  </a:cubicBezTo>
                  <a:cubicBezTo>
                    <a:pt x="24" y="178"/>
                    <a:pt x="24" y="178"/>
                    <a:pt x="24" y="178"/>
                  </a:cubicBezTo>
                  <a:cubicBezTo>
                    <a:pt x="24" y="179"/>
                    <a:pt x="24" y="179"/>
                    <a:pt x="24" y="179"/>
                  </a:cubicBezTo>
                  <a:cubicBezTo>
                    <a:pt x="24" y="179"/>
                    <a:pt x="24" y="179"/>
                    <a:pt x="24" y="179"/>
                  </a:cubicBezTo>
                  <a:cubicBezTo>
                    <a:pt x="25" y="179"/>
                    <a:pt x="25" y="179"/>
                    <a:pt x="25" y="179"/>
                  </a:cubicBezTo>
                  <a:cubicBezTo>
                    <a:pt x="26" y="179"/>
                    <a:pt x="26" y="179"/>
                    <a:pt x="26" y="179"/>
                  </a:cubicBezTo>
                  <a:cubicBezTo>
                    <a:pt x="26" y="180"/>
                    <a:pt x="26" y="180"/>
                    <a:pt x="26" y="180"/>
                  </a:cubicBezTo>
                  <a:cubicBezTo>
                    <a:pt x="26" y="180"/>
                    <a:pt x="26" y="180"/>
                    <a:pt x="26" y="180"/>
                  </a:cubicBezTo>
                  <a:cubicBezTo>
                    <a:pt x="25" y="180"/>
                    <a:pt x="25" y="180"/>
                    <a:pt x="25" y="180"/>
                  </a:cubicBezTo>
                  <a:cubicBezTo>
                    <a:pt x="26" y="180"/>
                    <a:pt x="26" y="180"/>
                    <a:pt x="26" y="180"/>
                  </a:cubicBezTo>
                  <a:cubicBezTo>
                    <a:pt x="26" y="180"/>
                    <a:pt x="26" y="180"/>
                    <a:pt x="26" y="180"/>
                  </a:cubicBezTo>
                  <a:cubicBezTo>
                    <a:pt x="25" y="181"/>
                    <a:pt x="25" y="181"/>
                    <a:pt x="25" y="181"/>
                  </a:cubicBezTo>
                  <a:cubicBezTo>
                    <a:pt x="25" y="181"/>
                    <a:pt x="25" y="181"/>
                    <a:pt x="25" y="181"/>
                  </a:cubicBezTo>
                  <a:close/>
                  <a:moveTo>
                    <a:pt x="26" y="181"/>
                  </a:moveTo>
                  <a:cubicBezTo>
                    <a:pt x="26" y="182"/>
                    <a:pt x="26" y="182"/>
                    <a:pt x="26" y="182"/>
                  </a:cubicBezTo>
                  <a:cubicBezTo>
                    <a:pt x="26" y="182"/>
                    <a:pt x="26" y="182"/>
                    <a:pt x="26" y="182"/>
                  </a:cubicBezTo>
                  <a:cubicBezTo>
                    <a:pt x="26" y="182"/>
                    <a:pt x="26" y="182"/>
                    <a:pt x="26" y="182"/>
                  </a:cubicBezTo>
                  <a:cubicBezTo>
                    <a:pt x="27" y="181"/>
                    <a:pt x="27" y="181"/>
                    <a:pt x="27" y="181"/>
                  </a:cubicBezTo>
                  <a:cubicBezTo>
                    <a:pt x="27" y="181"/>
                    <a:pt x="27" y="181"/>
                    <a:pt x="27" y="181"/>
                  </a:cubicBezTo>
                  <a:cubicBezTo>
                    <a:pt x="27" y="181"/>
                    <a:pt x="27" y="181"/>
                    <a:pt x="27" y="181"/>
                  </a:cubicBezTo>
                  <a:cubicBezTo>
                    <a:pt x="26" y="181"/>
                    <a:pt x="26" y="181"/>
                    <a:pt x="26" y="181"/>
                  </a:cubicBezTo>
                  <a:close/>
                  <a:moveTo>
                    <a:pt x="31" y="180"/>
                  </a:moveTo>
                  <a:cubicBezTo>
                    <a:pt x="31" y="181"/>
                    <a:pt x="31" y="181"/>
                    <a:pt x="31" y="181"/>
                  </a:cubicBezTo>
                  <a:cubicBezTo>
                    <a:pt x="31" y="182"/>
                    <a:pt x="31" y="182"/>
                    <a:pt x="31" y="182"/>
                  </a:cubicBezTo>
                  <a:cubicBezTo>
                    <a:pt x="31" y="182"/>
                    <a:pt x="31" y="182"/>
                    <a:pt x="31" y="182"/>
                  </a:cubicBezTo>
                  <a:cubicBezTo>
                    <a:pt x="30" y="182"/>
                    <a:pt x="30" y="182"/>
                    <a:pt x="30" y="182"/>
                  </a:cubicBezTo>
                  <a:cubicBezTo>
                    <a:pt x="30" y="181"/>
                    <a:pt x="30" y="181"/>
                    <a:pt x="30" y="181"/>
                  </a:cubicBezTo>
                  <a:cubicBezTo>
                    <a:pt x="29" y="182"/>
                    <a:pt x="29" y="182"/>
                    <a:pt x="29" y="182"/>
                  </a:cubicBezTo>
                  <a:cubicBezTo>
                    <a:pt x="29" y="181"/>
                    <a:pt x="29" y="181"/>
                    <a:pt x="29" y="181"/>
                  </a:cubicBezTo>
                  <a:cubicBezTo>
                    <a:pt x="28" y="181"/>
                    <a:pt x="28" y="181"/>
                    <a:pt x="28" y="181"/>
                  </a:cubicBezTo>
                  <a:cubicBezTo>
                    <a:pt x="28" y="181"/>
                    <a:pt x="28" y="181"/>
                    <a:pt x="28" y="181"/>
                  </a:cubicBezTo>
                  <a:cubicBezTo>
                    <a:pt x="27" y="181"/>
                    <a:pt x="27" y="181"/>
                    <a:pt x="27" y="181"/>
                  </a:cubicBezTo>
                  <a:cubicBezTo>
                    <a:pt x="27" y="181"/>
                    <a:pt x="27" y="181"/>
                    <a:pt x="27" y="181"/>
                  </a:cubicBezTo>
                  <a:cubicBezTo>
                    <a:pt x="27" y="180"/>
                    <a:pt x="27" y="180"/>
                    <a:pt x="27" y="180"/>
                  </a:cubicBezTo>
                  <a:cubicBezTo>
                    <a:pt x="28" y="180"/>
                    <a:pt x="28" y="180"/>
                    <a:pt x="28" y="180"/>
                  </a:cubicBezTo>
                  <a:cubicBezTo>
                    <a:pt x="28" y="180"/>
                    <a:pt x="28" y="180"/>
                    <a:pt x="28" y="180"/>
                  </a:cubicBezTo>
                  <a:cubicBezTo>
                    <a:pt x="30" y="180"/>
                    <a:pt x="30" y="180"/>
                    <a:pt x="30" y="180"/>
                  </a:cubicBezTo>
                  <a:cubicBezTo>
                    <a:pt x="30" y="181"/>
                    <a:pt x="30" y="181"/>
                    <a:pt x="30" y="181"/>
                  </a:cubicBezTo>
                  <a:cubicBezTo>
                    <a:pt x="30" y="180"/>
                    <a:pt x="30" y="180"/>
                    <a:pt x="30" y="180"/>
                  </a:cubicBezTo>
                  <a:cubicBezTo>
                    <a:pt x="31" y="180"/>
                    <a:pt x="31" y="180"/>
                    <a:pt x="31" y="180"/>
                  </a:cubicBezTo>
                  <a:cubicBezTo>
                    <a:pt x="31" y="180"/>
                    <a:pt x="31" y="180"/>
                    <a:pt x="31" y="180"/>
                  </a:cubicBezTo>
                  <a:close/>
                  <a:moveTo>
                    <a:pt x="34" y="180"/>
                  </a:moveTo>
                  <a:cubicBezTo>
                    <a:pt x="33" y="180"/>
                    <a:pt x="33" y="180"/>
                    <a:pt x="33" y="180"/>
                  </a:cubicBezTo>
                  <a:cubicBezTo>
                    <a:pt x="33" y="179"/>
                    <a:pt x="33" y="179"/>
                    <a:pt x="33" y="179"/>
                  </a:cubicBezTo>
                  <a:cubicBezTo>
                    <a:pt x="33" y="179"/>
                    <a:pt x="33" y="179"/>
                    <a:pt x="33" y="179"/>
                  </a:cubicBezTo>
                  <a:cubicBezTo>
                    <a:pt x="33" y="178"/>
                    <a:pt x="33" y="178"/>
                    <a:pt x="33" y="178"/>
                  </a:cubicBezTo>
                  <a:cubicBezTo>
                    <a:pt x="32" y="178"/>
                    <a:pt x="32" y="178"/>
                    <a:pt x="32" y="178"/>
                  </a:cubicBezTo>
                  <a:cubicBezTo>
                    <a:pt x="32" y="177"/>
                    <a:pt x="32" y="177"/>
                    <a:pt x="32" y="177"/>
                  </a:cubicBezTo>
                  <a:cubicBezTo>
                    <a:pt x="32" y="176"/>
                    <a:pt x="32" y="176"/>
                    <a:pt x="32" y="176"/>
                  </a:cubicBezTo>
                  <a:cubicBezTo>
                    <a:pt x="32" y="177"/>
                    <a:pt x="32" y="177"/>
                    <a:pt x="32" y="177"/>
                  </a:cubicBezTo>
                  <a:cubicBezTo>
                    <a:pt x="31" y="178"/>
                    <a:pt x="31" y="178"/>
                    <a:pt x="31" y="178"/>
                  </a:cubicBezTo>
                  <a:cubicBezTo>
                    <a:pt x="32" y="179"/>
                    <a:pt x="32" y="179"/>
                    <a:pt x="32" y="179"/>
                  </a:cubicBezTo>
                  <a:cubicBezTo>
                    <a:pt x="31" y="179"/>
                    <a:pt x="31" y="179"/>
                    <a:pt x="31" y="179"/>
                  </a:cubicBezTo>
                  <a:cubicBezTo>
                    <a:pt x="31" y="180"/>
                    <a:pt x="31" y="180"/>
                    <a:pt x="31" y="180"/>
                  </a:cubicBezTo>
                  <a:cubicBezTo>
                    <a:pt x="32" y="180"/>
                    <a:pt x="32" y="180"/>
                    <a:pt x="32" y="180"/>
                  </a:cubicBezTo>
                  <a:cubicBezTo>
                    <a:pt x="33" y="180"/>
                    <a:pt x="33" y="180"/>
                    <a:pt x="33" y="180"/>
                  </a:cubicBezTo>
                  <a:cubicBezTo>
                    <a:pt x="33" y="181"/>
                    <a:pt x="33" y="181"/>
                    <a:pt x="33" y="181"/>
                  </a:cubicBezTo>
                  <a:cubicBezTo>
                    <a:pt x="34" y="180"/>
                    <a:pt x="34" y="180"/>
                    <a:pt x="34" y="180"/>
                  </a:cubicBezTo>
                  <a:close/>
                  <a:moveTo>
                    <a:pt x="30" y="186"/>
                  </a:moveTo>
                  <a:cubicBezTo>
                    <a:pt x="31" y="186"/>
                    <a:pt x="31" y="186"/>
                    <a:pt x="31" y="186"/>
                  </a:cubicBezTo>
                  <a:cubicBezTo>
                    <a:pt x="31" y="186"/>
                    <a:pt x="31" y="186"/>
                    <a:pt x="31" y="186"/>
                  </a:cubicBezTo>
                  <a:cubicBezTo>
                    <a:pt x="31" y="187"/>
                    <a:pt x="31" y="187"/>
                    <a:pt x="31" y="187"/>
                  </a:cubicBezTo>
                  <a:cubicBezTo>
                    <a:pt x="30" y="186"/>
                    <a:pt x="30" y="186"/>
                    <a:pt x="30" y="186"/>
                  </a:cubicBezTo>
                  <a:close/>
                  <a:moveTo>
                    <a:pt x="31" y="185"/>
                  </a:moveTo>
                  <a:cubicBezTo>
                    <a:pt x="30" y="185"/>
                    <a:pt x="30" y="185"/>
                    <a:pt x="30" y="185"/>
                  </a:cubicBezTo>
                  <a:cubicBezTo>
                    <a:pt x="31" y="185"/>
                    <a:pt x="31" y="185"/>
                    <a:pt x="31" y="185"/>
                  </a:cubicBezTo>
                  <a:cubicBezTo>
                    <a:pt x="31" y="185"/>
                    <a:pt x="31" y="185"/>
                    <a:pt x="31" y="185"/>
                  </a:cubicBezTo>
                  <a:cubicBezTo>
                    <a:pt x="31" y="185"/>
                    <a:pt x="31" y="185"/>
                    <a:pt x="31" y="185"/>
                  </a:cubicBezTo>
                  <a:cubicBezTo>
                    <a:pt x="31" y="185"/>
                    <a:pt x="31" y="185"/>
                    <a:pt x="31" y="185"/>
                  </a:cubicBezTo>
                  <a:close/>
                  <a:moveTo>
                    <a:pt x="48" y="190"/>
                  </a:moveTo>
                  <a:cubicBezTo>
                    <a:pt x="48" y="189"/>
                    <a:pt x="48" y="189"/>
                    <a:pt x="48" y="189"/>
                  </a:cubicBezTo>
                  <a:cubicBezTo>
                    <a:pt x="48" y="189"/>
                    <a:pt x="48" y="189"/>
                    <a:pt x="48" y="189"/>
                  </a:cubicBezTo>
                  <a:cubicBezTo>
                    <a:pt x="48" y="188"/>
                    <a:pt x="48" y="188"/>
                    <a:pt x="48" y="188"/>
                  </a:cubicBezTo>
                  <a:cubicBezTo>
                    <a:pt x="48" y="188"/>
                    <a:pt x="48" y="188"/>
                    <a:pt x="48" y="188"/>
                  </a:cubicBezTo>
                  <a:cubicBezTo>
                    <a:pt x="49" y="189"/>
                    <a:pt x="49" y="189"/>
                    <a:pt x="49" y="189"/>
                  </a:cubicBezTo>
                  <a:cubicBezTo>
                    <a:pt x="49" y="190"/>
                    <a:pt x="49" y="190"/>
                    <a:pt x="49" y="190"/>
                  </a:cubicBezTo>
                  <a:cubicBezTo>
                    <a:pt x="48" y="190"/>
                    <a:pt x="48" y="190"/>
                    <a:pt x="48" y="190"/>
                  </a:cubicBezTo>
                  <a:close/>
                  <a:moveTo>
                    <a:pt x="37" y="186"/>
                  </a:moveTo>
                  <a:cubicBezTo>
                    <a:pt x="38" y="185"/>
                    <a:pt x="38" y="185"/>
                    <a:pt x="38" y="185"/>
                  </a:cubicBezTo>
                  <a:cubicBezTo>
                    <a:pt x="38" y="185"/>
                    <a:pt x="38" y="185"/>
                    <a:pt x="38" y="185"/>
                  </a:cubicBezTo>
                  <a:cubicBezTo>
                    <a:pt x="39" y="185"/>
                    <a:pt x="39" y="185"/>
                    <a:pt x="39" y="185"/>
                  </a:cubicBezTo>
                  <a:cubicBezTo>
                    <a:pt x="40" y="185"/>
                    <a:pt x="40" y="185"/>
                    <a:pt x="40" y="185"/>
                  </a:cubicBezTo>
                  <a:cubicBezTo>
                    <a:pt x="42" y="185"/>
                    <a:pt x="42" y="185"/>
                    <a:pt x="42" y="185"/>
                  </a:cubicBezTo>
                  <a:cubicBezTo>
                    <a:pt x="43" y="184"/>
                    <a:pt x="43" y="184"/>
                    <a:pt x="43" y="184"/>
                  </a:cubicBezTo>
                  <a:cubicBezTo>
                    <a:pt x="45" y="185"/>
                    <a:pt x="45" y="185"/>
                    <a:pt x="45" y="185"/>
                  </a:cubicBezTo>
                  <a:cubicBezTo>
                    <a:pt x="46" y="185"/>
                    <a:pt x="46" y="185"/>
                    <a:pt x="46" y="185"/>
                  </a:cubicBezTo>
                  <a:cubicBezTo>
                    <a:pt x="47" y="184"/>
                    <a:pt x="47" y="184"/>
                    <a:pt x="47" y="184"/>
                  </a:cubicBezTo>
                  <a:cubicBezTo>
                    <a:pt x="48" y="185"/>
                    <a:pt x="48" y="185"/>
                    <a:pt x="48" y="185"/>
                  </a:cubicBezTo>
                  <a:cubicBezTo>
                    <a:pt x="48" y="185"/>
                    <a:pt x="48" y="185"/>
                    <a:pt x="48" y="185"/>
                  </a:cubicBezTo>
                  <a:cubicBezTo>
                    <a:pt x="48" y="186"/>
                    <a:pt x="48" y="186"/>
                    <a:pt x="48" y="186"/>
                  </a:cubicBezTo>
                  <a:cubicBezTo>
                    <a:pt x="48" y="186"/>
                    <a:pt x="48" y="186"/>
                    <a:pt x="48" y="186"/>
                  </a:cubicBezTo>
                  <a:cubicBezTo>
                    <a:pt x="47" y="187"/>
                    <a:pt x="47" y="187"/>
                    <a:pt x="47" y="187"/>
                  </a:cubicBezTo>
                  <a:cubicBezTo>
                    <a:pt x="47" y="186"/>
                    <a:pt x="47" y="186"/>
                    <a:pt x="47" y="186"/>
                  </a:cubicBezTo>
                  <a:cubicBezTo>
                    <a:pt x="46" y="186"/>
                    <a:pt x="46" y="186"/>
                    <a:pt x="46" y="186"/>
                  </a:cubicBezTo>
                  <a:cubicBezTo>
                    <a:pt x="45" y="186"/>
                    <a:pt x="45" y="186"/>
                    <a:pt x="45" y="186"/>
                  </a:cubicBezTo>
                  <a:cubicBezTo>
                    <a:pt x="44" y="186"/>
                    <a:pt x="44" y="186"/>
                    <a:pt x="44" y="186"/>
                  </a:cubicBezTo>
                  <a:cubicBezTo>
                    <a:pt x="44" y="186"/>
                    <a:pt x="44" y="186"/>
                    <a:pt x="44" y="186"/>
                  </a:cubicBezTo>
                  <a:cubicBezTo>
                    <a:pt x="44" y="185"/>
                    <a:pt x="44" y="185"/>
                    <a:pt x="44" y="185"/>
                  </a:cubicBezTo>
                  <a:cubicBezTo>
                    <a:pt x="43" y="185"/>
                    <a:pt x="43" y="185"/>
                    <a:pt x="43" y="185"/>
                  </a:cubicBezTo>
                  <a:cubicBezTo>
                    <a:pt x="42" y="186"/>
                    <a:pt x="42" y="186"/>
                    <a:pt x="42" y="186"/>
                  </a:cubicBezTo>
                  <a:cubicBezTo>
                    <a:pt x="42" y="186"/>
                    <a:pt x="42" y="186"/>
                    <a:pt x="42" y="186"/>
                  </a:cubicBezTo>
                  <a:cubicBezTo>
                    <a:pt x="41" y="186"/>
                    <a:pt x="41" y="186"/>
                    <a:pt x="41" y="186"/>
                  </a:cubicBezTo>
                  <a:cubicBezTo>
                    <a:pt x="42" y="187"/>
                    <a:pt x="42" y="187"/>
                    <a:pt x="42" y="187"/>
                  </a:cubicBezTo>
                  <a:cubicBezTo>
                    <a:pt x="42" y="186"/>
                    <a:pt x="42" y="186"/>
                    <a:pt x="42" y="186"/>
                  </a:cubicBezTo>
                  <a:cubicBezTo>
                    <a:pt x="43" y="187"/>
                    <a:pt x="43" y="187"/>
                    <a:pt x="43" y="187"/>
                  </a:cubicBezTo>
                  <a:cubicBezTo>
                    <a:pt x="43" y="187"/>
                    <a:pt x="43" y="187"/>
                    <a:pt x="43" y="187"/>
                  </a:cubicBezTo>
                  <a:cubicBezTo>
                    <a:pt x="43" y="187"/>
                    <a:pt x="43" y="187"/>
                    <a:pt x="43" y="187"/>
                  </a:cubicBezTo>
                  <a:cubicBezTo>
                    <a:pt x="44" y="188"/>
                    <a:pt x="44" y="188"/>
                    <a:pt x="44" y="188"/>
                  </a:cubicBezTo>
                  <a:cubicBezTo>
                    <a:pt x="45" y="188"/>
                    <a:pt x="45" y="188"/>
                    <a:pt x="45" y="188"/>
                  </a:cubicBezTo>
                  <a:cubicBezTo>
                    <a:pt x="45" y="189"/>
                    <a:pt x="45" y="189"/>
                    <a:pt x="45" y="189"/>
                  </a:cubicBezTo>
                  <a:cubicBezTo>
                    <a:pt x="44" y="189"/>
                    <a:pt x="44" y="189"/>
                    <a:pt x="44" y="189"/>
                  </a:cubicBezTo>
                  <a:cubicBezTo>
                    <a:pt x="43" y="188"/>
                    <a:pt x="43" y="188"/>
                    <a:pt x="43" y="188"/>
                  </a:cubicBezTo>
                  <a:cubicBezTo>
                    <a:pt x="43" y="188"/>
                    <a:pt x="43" y="188"/>
                    <a:pt x="43" y="188"/>
                  </a:cubicBezTo>
                  <a:cubicBezTo>
                    <a:pt x="42" y="188"/>
                    <a:pt x="42" y="188"/>
                    <a:pt x="42" y="188"/>
                  </a:cubicBezTo>
                  <a:cubicBezTo>
                    <a:pt x="41" y="188"/>
                    <a:pt x="41" y="188"/>
                    <a:pt x="41" y="188"/>
                  </a:cubicBezTo>
                  <a:cubicBezTo>
                    <a:pt x="41" y="187"/>
                    <a:pt x="41" y="187"/>
                    <a:pt x="41" y="187"/>
                  </a:cubicBezTo>
                  <a:cubicBezTo>
                    <a:pt x="40" y="187"/>
                    <a:pt x="40" y="187"/>
                    <a:pt x="40" y="187"/>
                  </a:cubicBezTo>
                  <a:cubicBezTo>
                    <a:pt x="40" y="188"/>
                    <a:pt x="40" y="188"/>
                    <a:pt x="40" y="188"/>
                  </a:cubicBezTo>
                  <a:cubicBezTo>
                    <a:pt x="41" y="188"/>
                    <a:pt x="41" y="188"/>
                    <a:pt x="41" y="188"/>
                  </a:cubicBezTo>
                  <a:cubicBezTo>
                    <a:pt x="41" y="189"/>
                    <a:pt x="41" y="189"/>
                    <a:pt x="41" y="189"/>
                  </a:cubicBezTo>
                  <a:cubicBezTo>
                    <a:pt x="40" y="189"/>
                    <a:pt x="40" y="189"/>
                    <a:pt x="40" y="189"/>
                  </a:cubicBezTo>
                  <a:cubicBezTo>
                    <a:pt x="39" y="188"/>
                    <a:pt x="39" y="188"/>
                    <a:pt x="39" y="188"/>
                  </a:cubicBezTo>
                  <a:cubicBezTo>
                    <a:pt x="39" y="188"/>
                    <a:pt x="39" y="188"/>
                    <a:pt x="39" y="188"/>
                  </a:cubicBezTo>
                  <a:cubicBezTo>
                    <a:pt x="38" y="188"/>
                    <a:pt x="38" y="188"/>
                    <a:pt x="38" y="188"/>
                  </a:cubicBezTo>
                  <a:cubicBezTo>
                    <a:pt x="38" y="188"/>
                    <a:pt x="38" y="188"/>
                    <a:pt x="38" y="188"/>
                  </a:cubicBezTo>
                  <a:cubicBezTo>
                    <a:pt x="38" y="187"/>
                    <a:pt x="38" y="187"/>
                    <a:pt x="38" y="187"/>
                  </a:cubicBezTo>
                  <a:cubicBezTo>
                    <a:pt x="37" y="188"/>
                    <a:pt x="37" y="188"/>
                    <a:pt x="37" y="188"/>
                  </a:cubicBezTo>
                  <a:cubicBezTo>
                    <a:pt x="37" y="187"/>
                    <a:pt x="37" y="187"/>
                    <a:pt x="37" y="187"/>
                  </a:cubicBezTo>
                  <a:cubicBezTo>
                    <a:pt x="37" y="187"/>
                    <a:pt x="37" y="187"/>
                    <a:pt x="37" y="187"/>
                  </a:cubicBezTo>
                  <a:cubicBezTo>
                    <a:pt x="37" y="187"/>
                    <a:pt x="37" y="187"/>
                    <a:pt x="37" y="187"/>
                  </a:cubicBezTo>
                  <a:cubicBezTo>
                    <a:pt x="39" y="186"/>
                    <a:pt x="39" y="186"/>
                    <a:pt x="39" y="186"/>
                  </a:cubicBezTo>
                  <a:cubicBezTo>
                    <a:pt x="38" y="186"/>
                    <a:pt x="38" y="186"/>
                    <a:pt x="38" y="186"/>
                  </a:cubicBezTo>
                  <a:cubicBezTo>
                    <a:pt x="38" y="186"/>
                    <a:pt x="38" y="186"/>
                    <a:pt x="38" y="186"/>
                  </a:cubicBezTo>
                  <a:lnTo>
                    <a:pt x="37" y="18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6" name="Rectangle 190">
              <a:extLst>
                <a:ext uri="{FF2B5EF4-FFF2-40B4-BE49-F238E27FC236}">
                  <a16:creationId xmlns:a16="http://schemas.microsoft.com/office/drawing/2014/main" id="{A7748456-36EB-45E6-94B3-3EEF02EB17AA}"/>
                </a:ext>
              </a:extLst>
            </p:cNvPr>
            <p:cNvSpPr>
              <a:spLocks noChangeArrowheads="1"/>
            </p:cNvSpPr>
            <p:nvPr/>
          </p:nvSpPr>
          <p:spPr bwMode="auto">
            <a:xfrm>
              <a:off x="3002529" y="2846591"/>
              <a:ext cx="1287" cy="514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7" name="Freeform 191">
              <a:extLst>
                <a:ext uri="{FF2B5EF4-FFF2-40B4-BE49-F238E27FC236}">
                  <a16:creationId xmlns:a16="http://schemas.microsoft.com/office/drawing/2014/main" id="{DE25FCC4-25D7-4293-9D60-CC1369C746E7}"/>
                </a:ext>
              </a:extLst>
            </p:cNvPr>
            <p:cNvSpPr>
              <a:spLocks noEditPoints="1"/>
            </p:cNvSpPr>
            <p:nvPr/>
          </p:nvSpPr>
          <p:spPr bwMode="auto">
            <a:xfrm>
              <a:off x="3011537" y="2851738"/>
              <a:ext cx="14153" cy="14153"/>
            </a:xfrm>
            <a:custGeom>
              <a:avLst/>
              <a:gdLst>
                <a:gd name="T0" fmla="*/ 11 w 11"/>
                <a:gd name="T1" fmla="*/ 11 h 11"/>
                <a:gd name="T2" fmla="*/ 7 w 11"/>
                <a:gd name="T3" fmla="*/ 11 h 11"/>
                <a:gd name="T4" fmla="*/ 7 w 11"/>
                <a:gd name="T5" fmla="*/ 11 h 11"/>
                <a:gd name="T6" fmla="*/ 11 w 11"/>
                <a:gd name="T7" fmla="*/ 11 h 11"/>
                <a:gd name="T8" fmla="*/ 11 w 11"/>
                <a:gd name="T9" fmla="*/ 11 h 11"/>
                <a:gd name="T10" fmla="*/ 7 w 11"/>
                <a:gd name="T11" fmla="*/ 0 h 11"/>
                <a:gd name="T12" fmla="*/ 4 w 11"/>
                <a:gd name="T13" fmla="*/ 4 h 11"/>
                <a:gd name="T14" fmla="*/ 7 w 11"/>
                <a:gd name="T15" fmla="*/ 4 h 11"/>
                <a:gd name="T16" fmla="*/ 11 w 11"/>
                <a:gd name="T17" fmla="*/ 8 h 11"/>
                <a:gd name="T18" fmla="*/ 7 w 11"/>
                <a:gd name="T19" fmla="*/ 0 h 11"/>
                <a:gd name="T20" fmla="*/ 7 w 11"/>
                <a:gd name="T21" fmla="*/ 0 h 11"/>
                <a:gd name="T22" fmla="*/ 0 w 11"/>
                <a:gd name="T23" fmla="*/ 4 h 11"/>
                <a:gd name="T24" fmla="*/ 4 w 11"/>
                <a:gd name="T25" fmla="*/ 8 h 11"/>
                <a:gd name="T26" fmla="*/ 4 w 11"/>
                <a:gd name="T27" fmla="*/ 11 h 11"/>
                <a:gd name="T28" fmla="*/ 0 w 11"/>
                <a:gd name="T29" fmla="*/ 4 h 11"/>
                <a:gd name="T30" fmla="*/ 0 w 11"/>
                <a:gd name="T31" fmla="*/ 4 h 11"/>
                <a:gd name="T32" fmla="*/ 0 w 11"/>
                <a:gd name="T3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1">
                  <a:moveTo>
                    <a:pt x="11" y="11"/>
                  </a:moveTo>
                  <a:lnTo>
                    <a:pt x="7" y="11"/>
                  </a:lnTo>
                  <a:lnTo>
                    <a:pt x="7" y="11"/>
                  </a:lnTo>
                  <a:lnTo>
                    <a:pt x="11" y="11"/>
                  </a:lnTo>
                  <a:lnTo>
                    <a:pt x="11" y="11"/>
                  </a:lnTo>
                  <a:close/>
                  <a:moveTo>
                    <a:pt x="7" y="0"/>
                  </a:moveTo>
                  <a:lnTo>
                    <a:pt x="4" y="4"/>
                  </a:lnTo>
                  <a:lnTo>
                    <a:pt x="7" y="4"/>
                  </a:lnTo>
                  <a:lnTo>
                    <a:pt x="11" y="8"/>
                  </a:lnTo>
                  <a:lnTo>
                    <a:pt x="7" y="0"/>
                  </a:lnTo>
                  <a:lnTo>
                    <a:pt x="7" y="0"/>
                  </a:lnTo>
                  <a:close/>
                  <a:moveTo>
                    <a:pt x="0" y="4"/>
                  </a:moveTo>
                  <a:lnTo>
                    <a:pt x="4" y="8"/>
                  </a:lnTo>
                  <a:lnTo>
                    <a:pt x="4" y="11"/>
                  </a:lnTo>
                  <a:lnTo>
                    <a:pt x="0" y="4"/>
                  </a:lnTo>
                  <a:lnTo>
                    <a:pt x="0" y="4"/>
                  </a:lnTo>
                  <a:lnTo>
                    <a:pt x="0"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8" name="Freeform 192">
              <a:extLst>
                <a:ext uri="{FF2B5EF4-FFF2-40B4-BE49-F238E27FC236}">
                  <a16:creationId xmlns:a16="http://schemas.microsoft.com/office/drawing/2014/main" id="{6C9F7C10-9D46-4E20-B83C-06D1C4B4F63F}"/>
                </a:ext>
              </a:extLst>
            </p:cNvPr>
            <p:cNvSpPr>
              <a:spLocks/>
            </p:cNvSpPr>
            <p:nvPr/>
          </p:nvSpPr>
          <p:spPr bwMode="auto">
            <a:xfrm>
              <a:off x="3016684" y="2871037"/>
              <a:ext cx="3860" cy="9007"/>
            </a:xfrm>
            <a:custGeom>
              <a:avLst/>
              <a:gdLst>
                <a:gd name="T0" fmla="*/ 0 w 1"/>
                <a:gd name="T1" fmla="*/ 0 h 2"/>
                <a:gd name="T2" fmla="*/ 1 w 1"/>
                <a:gd name="T3" fmla="*/ 1 h 2"/>
                <a:gd name="T4" fmla="*/ 1 w 1"/>
                <a:gd name="T5" fmla="*/ 2 h 2"/>
                <a:gd name="T6" fmla="*/ 0 w 1"/>
                <a:gd name="T7" fmla="*/ 2 h 2"/>
                <a:gd name="T8" fmla="*/ 0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1" y="1"/>
                    <a:pt x="1" y="1"/>
                    <a:pt x="1" y="1"/>
                  </a:cubicBezTo>
                  <a:cubicBezTo>
                    <a:pt x="1" y="2"/>
                    <a:pt x="1" y="2"/>
                    <a:pt x="1" y="2"/>
                  </a:cubicBezTo>
                  <a:cubicBezTo>
                    <a:pt x="0" y="2"/>
                    <a:pt x="0" y="2"/>
                    <a:pt x="0" y="2"/>
                  </a:cubicBezTo>
                  <a:cubicBezTo>
                    <a:pt x="0" y="1"/>
                    <a:pt x="0" y="1"/>
                    <a:pt x="0" y="1"/>
                  </a:cubicBezTo>
                  <a:cubicBezTo>
                    <a:pt x="0" y="1"/>
                    <a:pt x="1" y="0"/>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9" name="Freeform 193">
              <a:extLst>
                <a:ext uri="{FF2B5EF4-FFF2-40B4-BE49-F238E27FC236}">
                  <a16:creationId xmlns:a16="http://schemas.microsoft.com/office/drawing/2014/main" id="{6A40ED45-7435-4FF3-B574-6BAC358CD4E1}"/>
                </a:ext>
              </a:extLst>
            </p:cNvPr>
            <p:cNvSpPr>
              <a:spLocks noEditPoints="1"/>
            </p:cNvSpPr>
            <p:nvPr/>
          </p:nvSpPr>
          <p:spPr bwMode="auto">
            <a:xfrm>
              <a:off x="3016683" y="2885191"/>
              <a:ext cx="14153" cy="28306"/>
            </a:xfrm>
            <a:custGeom>
              <a:avLst/>
              <a:gdLst>
                <a:gd name="T0" fmla="*/ 7 w 11"/>
                <a:gd name="T1" fmla="*/ 15 h 22"/>
                <a:gd name="T2" fmla="*/ 3 w 11"/>
                <a:gd name="T3" fmla="*/ 19 h 22"/>
                <a:gd name="T4" fmla="*/ 3 w 11"/>
                <a:gd name="T5" fmla="*/ 22 h 22"/>
                <a:gd name="T6" fmla="*/ 7 w 11"/>
                <a:gd name="T7" fmla="*/ 22 h 22"/>
                <a:gd name="T8" fmla="*/ 11 w 11"/>
                <a:gd name="T9" fmla="*/ 19 h 22"/>
                <a:gd name="T10" fmla="*/ 7 w 11"/>
                <a:gd name="T11" fmla="*/ 15 h 22"/>
                <a:gd name="T12" fmla="*/ 7 w 11"/>
                <a:gd name="T13" fmla="*/ 15 h 22"/>
                <a:gd name="T14" fmla="*/ 0 w 11"/>
                <a:gd name="T15" fmla="*/ 0 h 22"/>
                <a:gd name="T16" fmla="*/ 7 w 11"/>
                <a:gd name="T17" fmla="*/ 4 h 22"/>
                <a:gd name="T18" fmla="*/ 11 w 11"/>
                <a:gd name="T19" fmla="*/ 8 h 22"/>
                <a:gd name="T20" fmla="*/ 11 w 11"/>
                <a:gd name="T21" fmla="*/ 11 h 22"/>
                <a:gd name="T22" fmla="*/ 7 w 11"/>
                <a:gd name="T23" fmla="*/ 8 h 22"/>
                <a:gd name="T24" fmla="*/ 3 w 11"/>
                <a:gd name="T25" fmla="*/ 8 h 22"/>
                <a:gd name="T26" fmla="*/ 3 w 11"/>
                <a:gd name="T27" fmla="*/ 8 h 22"/>
                <a:gd name="T28" fmla="*/ 0 w 11"/>
                <a:gd name="T29" fmla="*/ 4 h 22"/>
                <a:gd name="T30" fmla="*/ 0 w 11"/>
                <a:gd name="T3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2">
                  <a:moveTo>
                    <a:pt x="7" y="15"/>
                  </a:moveTo>
                  <a:lnTo>
                    <a:pt x="3" y="19"/>
                  </a:lnTo>
                  <a:lnTo>
                    <a:pt x="3" y="22"/>
                  </a:lnTo>
                  <a:lnTo>
                    <a:pt x="7" y="22"/>
                  </a:lnTo>
                  <a:lnTo>
                    <a:pt x="11" y="19"/>
                  </a:lnTo>
                  <a:lnTo>
                    <a:pt x="7" y="15"/>
                  </a:lnTo>
                  <a:lnTo>
                    <a:pt x="7" y="15"/>
                  </a:lnTo>
                  <a:close/>
                  <a:moveTo>
                    <a:pt x="0" y="0"/>
                  </a:moveTo>
                  <a:lnTo>
                    <a:pt x="7" y="4"/>
                  </a:lnTo>
                  <a:lnTo>
                    <a:pt x="11" y="8"/>
                  </a:lnTo>
                  <a:lnTo>
                    <a:pt x="11" y="11"/>
                  </a:lnTo>
                  <a:lnTo>
                    <a:pt x="7" y="8"/>
                  </a:lnTo>
                  <a:lnTo>
                    <a:pt x="3" y="8"/>
                  </a:lnTo>
                  <a:lnTo>
                    <a:pt x="3" y="8"/>
                  </a:lnTo>
                  <a:lnTo>
                    <a:pt x="0" y="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0" name="Freeform 194">
              <a:extLst>
                <a:ext uri="{FF2B5EF4-FFF2-40B4-BE49-F238E27FC236}">
                  <a16:creationId xmlns:a16="http://schemas.microsoft.com/office/drawing/2014/main" id="{73E940BA-1C67-400F-9500-34165E24386F}"/>
                </a:ext>
              </a:extLst>
            </p:cNvPr>
            <p:cNvSpPr>
              <a:spLocks/>
            </p:cNvSpPr>
            <p:nvPr/>
          </p:nvSpPr>
          <p:spPr bwMode="auto">
            <a:xfrm>
              <a:off x="3053994" y="2918643"/>
              <a:ext cx="5147" cy="5147"/>
            </a:xfrm>
            <a:custGeom>
              <a:avLst/>
              <a:gdLst>
                <a:gd name="T0" fmla="*/ 4 w 4"/>
                <a:gd name="T1" fmla="*/ 0 h 4"/>
                <a:gd name="T2" fmla="*/ 0 w 4"/>
                <a:gd name="T3" fmla="*/ 0 h 4"/>
                <a:gd name="T4" fmla="*/ 0 w 4"/>
                <a:gd name="T5" fmla="*/ 4 h 4"/>
                <a:gd name="T6" fmla="*/ 4 w 4"/>
                <a:gd name="T7" fmla="*/ 4 h 4"/>
                <a:gd name="T8" fmla="*/ 4 w 4"/>
                <a:gd name="T9" fmla="*/ 0 h 4"/>
                <a:gd name="T10" fmla="*/ 4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4" y="0"/>
                  </a:moveTo>
                  <a:lnTo>
                    <a:pt x="0" y="0"/>
                  </a:lnTo>
                  <a:lnTo>
                    <a:pt x="0" y="4"/>
                  </a:lnTo>
                  <a:lnTo>
                    <a:pt x="4" y="4"/>
                  </a:lnTo>
                  <a:lnTo>
                    <a:pt x="4" y="0"/>
                  </a:lnTo>
                  <a:lnTo>
                    <a:pt x="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1" name="Freeform 195">
              <a:extLst>
                <a:ext uri="{FF2B5EF4-FFF2-40B4-BE49-F238E27FC236}">
                  <a16:creationId xmlns:a16="http://schemas.microsoft.com/office/drawing/2014/main" id="{E1685C23-271E-46A8-BAA9-30A52A718F86}"/>
                </a:ext>
              </a:extLst>
            </p:cNvPr>
            <p:cNvSpPr>
              <a:spLocks noEditPoints="1"/>
            </p:cNvSpPr>
            <p:nvPr/>
          </p:nvSpPr>
          <p:spPr bwMode="auto">
            <a:xfrm>
              <a:off x="3006390" y="2913497"/>
              <a:ext cx="14153" cy="29593"/>
            </a:xfrm>
            <a:custGeom>
              <a:avLst/>
              <a:gdLst>
                <a:gd name="T0" fmla="*/ 2 w 3"/>
                <a:gd name="T1" fmla="*/ 6 h 6"/>
                <a:gd name="T2" fmla="*/ 2 w 3"/>
                <a:gd name="T3" fmla="*/ 5 h 6"/>
                <a:gd name="T4" fmla="*/ 1 w 3"/>
                <a:gd name="T5" fmla="*/ 5 h 6"/>
                <a:gd name="T6" fmla="*/ 0 w 3"/>
                <a:gd name="T7" fmla="*/ 6 h 6"/>
                <a:gd name="T8" fmla="*/ 1 w 3"/>
                <a:gd name="T9" fmla="*/ 6 h 6"/>
                <a:gd name="T10" fmla="*/ 2 w 3"/>
                <a:gd name="T11" fmla="*/ 6 h 6"/>
                <a:gd name="T12" fmla="*/ 2 w 3"/>
                <a:gd name="T13" fmla="*/ 4 h 6"/>
                <a:gd name="T14" fmla="*/ 3 w 3"/>
                <a:gd name="T15" fmla="*/ 5 h 6"/>
                <a:gd name="T16" fmla="*/ 2 w 3"/>
                <a:gd name="T17" fmla="*/ 5 h 6"/>
                <a:gd name="T18" fmla="*/ 2 w 3"/>
                <a:gd name="T19" fmla="*/ 4 h 6"/>
                <a:gd name="T20" fmla="*/ 3 w 3"/>
                <a:gd name="T21" fmla="*/ 0 h 6"/>
                <a:gd name="T22" fmla="*/ 3 w 3"/>
                <a:gd name="T23" fmla="*/ 1 h 6"/>
                <a:gd name="T24" fmla="*/ 3 w 3"/>
                <a:gd name="T25" fmla="*/ 2 h 6"/>
                <a:gd name="T26" fmla="*/ 3 w 3"/>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2" y="6"/>
                  </a:moveTo>
                  <a:cubicBezTo>
                    <a:pt x="2" y="5"/>
                    <a:pt x="2" y="5"/>
                    <a:pt x="2" y="5"/>
                  </a:cubicBezTo>
                  <a:cubicBezTo>
                    <a:pt x="1" y="5"/>
                    <a:pt x="1" y="5"/>
                    <a:pt x="1" y="5"/>
                  </a:cubicBezTo>
                  <a:cubicBezTo>
                    <a:pt x="0" y="6"/>
                    <a:pt x="0" y="6"/>
                    <a:pt x="0" y="6"/>
                  </a:cubicBezTo>
                  <a:cubicBezTo>
                    <a:pt x="1" y="6"/>
                    <a:pt x="1" y="6"/>
                    <a:pt x="1" y="6"/>
                  </a:cubicBezTo>
                  <a:cubicBezTo>
                    <a:pt x="2" y="6"/>
                    <a:pt x="2" y="6"/>
                    <a:pt x="2" y="6"/>
                  </a:cubicBezTo>
                  <a:close/>
                  <a:moveTo>
                    <a:pt x="2" y="4"/>
                  </a:moveTo>
                  <a:cubicBezTo>
                    <a:pt x="3" y="5"/>
                    <a:pt x="3" y="5"/>
                    <a:pt x="3" y="5"/>
                  </a:cubicBezTo>
                  <a:cubicBezTo>
                    <a:pt x="2" y="5"/>
                    <a:pt x="2" y="5"/>
                    <a:pt x="2" y="5"/>
                  </a:cubicBezTo>
                  <a:cubicBezTo>
                    <a:pt x="2" y="5"/>
                    <a:pt x="2" y="4"/>
                    <a:pt x="2" y="4"/>
                  </a:cubicBezTo>
                  <a:close/>
                  <a:moveTo>
                    <a:pt x="3" y="0"/>
                  </a:moveTo>
                  <a:cubicBezTo>
                    <a:pt x="3" y="1"/>
                    <a:pt x="3" y="1"/>
                    <a:pt x="3" y="1"/>
                  </a:cubicBezTo>
                  <a:cubicBezTo>
                    <a:pt x="3" y="2"/>
                    <a:pt x="3" y="2"/>
                    <a:pt x="3" y="2"/>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2" name="Freeform 196">
              <a:extLst>
                <a:ext uri="{FF2B5EF4-FFF2-40B4-BE49-F238E27FC236}">
                  <a16:creationId xmlns:a16="http://schemas.microsoft.com/office/drawing/2014/main" id="{C8BEADF3-A8A4-4B88-B20C-700B1020AF68}"/>
                </a:ext>
              </a:extLst>
            </p:cNvPr>
            <p:cNvSpPr>
              <a:spLocks noEditPoints="1"/>
            </p:cNvSpPr>
            <p:nvPr/>
          </p:nvSpPr>
          <p:spPr bwMode="auto">
            <a:xfrm>
              <a:off x="3002530" y="2961102"/>
              <a:ext cx="28306" cy="24446"/>
            </a:xfrm>
            <a:custGeom>
              <a:avLst/>
              <a:gdLst>
                <a:gd name="T0" fmla="*/ 18 w 22"/>
                <a:gd name="T1" fmla="*/ 0 h 19"/>
                <a:gd name="T2" fmla="*/ 22 w 22"/>
                <a:gd name="T3" fmla="*/ 0 h 19"/>
                <a:gd name="T4" fmla="*/ 22 w 22"/>
                <a:gd name="T5" fmla="*/ 0 h 19"/>
                <a:gd name="T6" fmla="*/ 18 w 22"/>
                <a:gd name="T7" fmla="*/ 0 h 19"/>
                <a:gd name="T8" fmla="*/ 18 w 22"/>
                <a:gd name="T9" fmla="*/ 0 h 19"/>
                <a:gd name="T10" fmla="*/ 18 w 22"/>
                <a:gd name="T11" fmla="*/ 4 h 19"/>
                <a:gd name="T12" fmla="*/ 11 w 22"/>
                <a:gd name="T13" fmla="*/ 4 h 19"/>
                <a:gd name="T14" fmla="*/ 11 w 22"/>
                <a:gd name="T15" fmla="*/ 4 h 19"/>
                <a:gd name="T16" fmla="*/ 7 w 22"/>
                <a:gd name="T17" fmla="*/ 4 h 19"/>
                <a:gd name="T18" fmla="*/ 3 w 22"/>
                <a:gd name="T19" fmla="*/ 8 h 19"/>
                <a:gd name="T20" fmla="*/ 7 w 22"/>
                <a:gd name="T21" fmla="*/ 8 h 19"/>
                <a:gd name="T22" fmla="*/ 7 w 22"/>
                <a:gd name="T23" fmla="*/ 12 h 19"/>
                <a:gd name="T24" fmla="*/ 3 w 22"/>
                <a:gd name="T25" fmla="*/ 15 h 19"/>
                <a:gd name="T26" fmla="*/ 0 w 22"/>
                <a:gd name="T27" fmla="*/ 15 h 19"/>
                <a:gd name="T28" fmla="*/ 7 w 22"/>
                <a:gd name="T29" fmla="*/ 19 h 19"/>
                <a:gd name="T30" fmla="*/ 14 w 22"/>
                <a:gd name="T31" fmla="*/ 15 h 19"/>
                <a:gd name="T32" fmla="*/ 18 w 22"/>
                <a:gd name="T33" fmla="*/ 15 h 19"/>
                <a:gd name="T34" fmla="*/ 18 w 22"/>
                <a:gd name="T35" fmla="*/ 12 h 19"/>
                <a:gd name="T36" fmla="*/ 14 w 22"/>
                <a:gd name="T37" fmla="*/ 8 h 19"/>
                <a:gd name="T38" fmla="*/ 18 w 22"/>
                <a:gd name="T39" fmla="*/ 4 h 19"/>
                <a:gd name="T40" fmla="*/ 18 w 22"/>
                <a:gd name="T41"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9">
                  <a:moveTo>
                    <a:pt x="18" y="0"/>
                  </a:moveTo>
                  <a:lnTo>
                    <a:pt x="22" y="0"/>
                  </a:lnTo>
                  <a:lnTo>
                    <a:pt x="22" y="0"/>
                  </a:lnTo>
                  <a:lnTo>
                    <a:pt x="18" y="0"/>
                  </a:lnTo>
                  <a:lnTo>
                    <a:pt x="18" y="0"/>
                  </a:lnTo>
                  <a:close/>
                  <a:moveTo>
                    <a:pt x="18" y="4"/>
                  </a:moveTo>
                  <a:lnTo>
                    <a:pt x="11" y="4"/>
                  </a:lnTo>
                  <a:lnTo>
                    <a:pt x="11" y="4"/>
                  </a:lnTo>
                  <a:lnTo>
                    <a:pt x="7" y="4"/>
                  </a:lnTo>
                  <a:lnTo>
                    <a:pt x="3" y="8"/>
                  </a:lnTo>
                  <a:lnTo>
                    <a:pt x="7" y="8"/>
                  </a:lnTo>
                  <a:lnTo>
                    <a:pt x="7" y="12"/>
                  </a:lnTo>
                  <a:lnTo>
                    <a:pt x="3" y="15"/>
                  </a:lnTo>
                  <a:lnTo>
                    <a:pt x="0" y="15"/>
                  </a:lnTo>
                  <a:lnTo>
                    <a:pt x="7" y="19"/>
                  </a:lnTo>
                  <a:lnTo>
                    <a:pt x="14" y="15"/>
                  </a:lnTo>
                  <a:lnTo>
                    <a:pt x="18" y="15"/>
                  </a:lnTo>
                  <a:lnTo>
                    <a:pt x="18" y="12"/>
                  </a:lnTo>
                  <a:lnTo>
                    <a:pt x="14" y="8"/>
                  </a:lnTo>
                  <a:lnTo>
                    <a:pt x="18" y="4"/>
                  </a:lnTo>
                  <a:lnTo>
                    <a:pt x="18"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3" name="Rectangle 197">
              <a:extLst>
                <a:ext uri="{FF2B5EF4-FFF2-40B4-BE49-F238E27FC236}">
                  <a16:creationId xmlns:a16="http://schemas.microsoft.com/office/drawing/2014/main" id="{B76C9B32-9AF3-420E-86CA-6E0F787178B4}"/>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4" name="Rectangle 198">
              <a:extLst>
                <a:ext uri="{FF2B5EF4-FFF2-40B4-BE49-F238E27FC236}">
                  <a16:creationId xmlns:a16="http://schemas.microsoft.com/office/drawing/2014/main" id="{51E89A7C-B800-4A05-9BDE-5B978AB99BEC}"/>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5" name="Rectangle 199">
              <a:extLst>
                <a:ext uri="{FF2B5EF4-FFF2-40B4-BE49-F238E27FC236}">
                  <a16:creationId xmlns:a16="http://schemas.microsoft.com/office/drawing/2014/main" id="{003B342C-B0F2-46DB-8FB5-D97948DEA982}"/>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6" name="Rectangle 200">
              <a:extLst>
                <a:ext uri="{FF2B5EF4-FFF2-40B4-BE49-F238E27FC236}">
                  <a16:creationId xmlns:a16="http://schemas.microsoft.com/office/drawing/2014/main" id="{2B7D3666-D838-443F-B11D-145D5B41B6C4}"/>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7" name="Rectangle 201">
              <a:extLst>
                <a:ext uri="{FF2B5EF4-FFF2-40B4-BE49-F238E27FC236}">
                  <a16:creationId xmlns:a16="http://schemas.microsoft.com/office/drawing/2014/main" id="{E7243750-3DCA-4944-A050-FAB7A35EDA8B}"/>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8" name="Rectangle 202">
              <a:extLst>
                <a:ext uri="{FF2B5EF4-FFF2-40B4-BE49-F238E27FC236}">
                  <a16:creationId xmlns:a16="http://schemas.microsoft.com/office/drawing/2014/main" id="{618C884E-1DC8-4B23-A6E9-3F594E8ADAA2}"/>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9" name="Rectangle 203">
              <a:extLst>
                <a:ext uri="{FF2B5EF4-FFF2-40B4-BE49-F238E27FC236}">
                  <a16:creationId xmlns:a16="http://schemas.microsoft.com/office/drawing/2014/main" id="{0A2EE44E-8D58-4729-BDFC-BF5EEECCD4ED}"/>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0" name="Rectangle 204">
              <a:extLst>
                <a:ext uri="{FF2B5EF4-FFF2-40B4-BE49-F238E27FC236}">
                  <a16:creationId xmlns:a16="http://schemas.microsoft.com/office/drawing/2014/main" id="{E80794DA-CAFA-4E7E-AA23-41BF7920A726}"/>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1" name="Rectangle 206">
              <a:extLst>
                <a:ext uri="{FF2B5EF4-FFF2-40B4-BE49-F238E27FC236}">
                  <a16:creationId xmlns:a16="http://schemas.microsoft.com/office/drawing/2014/main" id="{ACCF7044-F4F2-4E2F-9567-67A0075093DD}"/>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2" name="Rectangle 207">
              <a:extLst>
                <a:ext uri="{FF2B5EF4-FFF2-40B4-BE49-F238E27FC236}">
                  <a16:creationId xmlns:a16="http://schemas.microsoft.com/office/drawing/2014/main" id="{7D1E331A-1E56-48BA-BEB3-2792450ED034}"/>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3" name="Rectangle 208">
              <a:extLst>
                <a:ext uri="{FF2B5EF4-FFF2-40B4-BE49-F238E27FC236}">
                  <a16:creationId xmlns:a16="http://schemas.microsoft.com/office/drawing/2014/main" id="{49F4E1F9-E8AA-41EC-826A-FFD24AD7702B}"/>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4" name="Rectangle 209">
              <a:extLst>
                <a:ext uri="{FF2B5EF4-FFF2-40B4-BE49-F238E27FC236}">
                  <a16:creationId xmlns:a16="http://schemas.microsoft.com/office/drawing/2014/main" id="{63BAF66E-C8F6-4E71-8D2A-7F0E1380365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5" name="Rectangle 210">
              <a:extLst>
                <a:ext uri="{FF2B5EF4-FFF2-40B4-BE49-F238E27FC236}">
                  <a16:creationId xmlns:a16="http://schemas.microsoft.com/office/drawing/2014/main" id="{5178C65F-DB0A-416D-A52C-E35088CAB49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6" name="Rectangle 211">
              <a:extLst>
                <a:ext uri="{FF2B5EF4-FFF2-40B4-BE49-F238E27FC236}">
                  <a16:creationId xmlns:a16="http://schemas.microsoft.com/office/drawing/2014/main" id="{37303A80-4F71-4586-A10D-DEC33CA1193D}"/>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7" name="Rectangle 212">
              <a:extLst>
                <a:ext uri="{FF2B5EF4-FFF2-40B4-BE49-F238E27FC236}">
                  <a16:creationId xmlns:a16="http://schemas.microsoft.com/office/drawing/2014/main" id="{568E44E5-9A50-4914-BCB3-9A617C796115}"/>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8" name="Rectangle 213">
              <a:extLst>
                <a:ext uri="{FF2B5EF4-FFF2-40B4-BE49-F238E27FC236}">
                  <a16:creationId xmlns:a16="http://schemas.microsoft.com/office/drawing/2014/main" id="{D566B74F-1E3A-453F-B797-6DFA32E5C8D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9" name="Rectangle 214">
              <a:extLst>
                <a:ext uri="{FF2B5EF4-FFF2-40B4-BE49-F238E27FC236}">
                  <a16:creationId xmlns:a16="http://schemas.microsoft.com/office/drawing/2014/main" id="{B1EAD0B6-5B1A-433E-A300-7982398A2B78}"/>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0" name="Rectangle 215">
              <a:extLst>
                <a:ext uri="{FF2B5EF4-FFF2-40B4-BE49-F238E27FC236}">
                  <a16:creationId xmlns:a16="http://schemas.microsoft.com/office/drawing/2014/main" id="{F5CE5A2A-64A5-4AD2-9318-B5567E49A16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1" name="Rectangle 216">
              <a:extLst>
                <a:ext uri="{FF2B5EF4-FFF2-40B4-BE49-F238E27FC236}">
                  <a16:creationId xmlns:a16="http://schemas.microsoft.com/office/drawing/2014/main" id="{1F02F1CA-A581-4EE9-9A7F-EAE90D207C45}"/>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2" name="Rectangle 217">
              <a:extLst>
                <a:ext uri="{FF2B5EF4-FFF2-40B4-BE49-F238E27FC236}">
                  <a16:creationId xmlns:a16="http://schemas.microsoft.com/office/drawing/2014/main" id="{006300A8-89C0-4A30-AFD8-2B6981EC0FE0}"/>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3" name="Rectangle 218">
              <a:extLst>
                <a:ext uri="{FF2B5EF4-FFF2-40B4-BE49-F238E27FC236}">
                  <a16:creationId xmlns:a16="http://schemas.microsoft.com/office/drawing/2014/main" id="{25B6FF2C-CBE7-48ED-B30E-80A34FCA5D7B}"/>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4" name="Rectangle 219">
              <a:extLst>
                <a:ext uri="{FF2B5EF4-FFF2-40B4-BE49-F238E27FC236}">
                  <a16:creationId xmlns:a16="http://schemas.microsoft.com/office/drawing/2014/main" id="{332AA65A-6E0B-4818-9B29-07137525E256}"/>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5" name="Rectangle 220">
              <a:extLst>
                <a:ext uri="{FF2B5EF4-FFF2-40B4-BE49-F238E27FC236}">
                  <a16:creationId xmlns:a16="http://schemas.microsoft.com/office/drawing/2014/main" id="{2F81E9FC-5A69-436D-90FD-097F0969DF1E}"/>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6" name="Rectangle 221">
              <a:extLst>
                <a:ext uri="{FF2B5EF4-FFF2-40B4-BE49-F238E27FC236}">
                  <a16:creationId xmlns:a16="http://schemas.microsoft.com/office/drawing/2014/main" id="{EC930B7A-F26B-4D01-AE54-95344C39169B}"/>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7" name="Rectangle 222">
              <a:extLst>
                <a:ext uri="{FF2B5EF4-FFF2-40B4-BE49-F238E27FC236}">
                  <a16:creationId xmlns:a16="http://schemas.microsoft.com/office/drawing/2014/main" id="{ED94A50A-57DF-497A-A3E2-D775C22DEF55}"/>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8" name="Rectangle 223">
              <a:extLst>
                <a:ext uri="{FF2B5EF4-FFF2-40B4-BE49-F238E27FC236}">
                  <a16:creationId xmlns:a16="http://schemas.microsoft.com/office/drawing/2014/main" id="{39FAA147-A03E-41C4-BBC3-DE9F9DF23C24}"/>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9" name="Rectangle 224">
              <a:extLst>
                <a:ext uri="{FF2B5EF4-FFF2-40B4-BE49-F238E27FC236}">
                  <a16:creationId xmlns:a16="http://schemas.microsoft.com/office/drawing/2014/main" id="{4462E1BC-D3D3-4B90-8E0F-DD4D77361260}"/>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0" name="Rectangle 225">
              <a:extLst>
                <a:ext uri="{FF2B5EF4-FFF2-40B4-BE49-F238E27FC236}">
                  <a16:creationId xmlns:a16="http://schemas.microsoft.com/office/drawing/2014/main" id="{DCD7F6C7-7C83-4074-84F8-C7AEB352BE6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1" name="Rectangle 226">
              <a:extLst>
                <a:ext uri="{FF2B5EF4-FFF2-40B4-BE49-F238E27FC236}">
                  <a16:creationId xmlns:a16="http://schemas.microsoft.com/office/drawing/2014/main" id="{814DC578-38A4-443C-93EC-9A2F4E619A7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2" name="Rectangle 227">
              <a:extLst>
                <a:ext uri="{FF2B5EF4-FFF2-40B4-BE49-F238E27FC236}">
                  <a16:creationId xmlns:a16="http://schemas.microsoft.com/office/drawing/2014/main" id="{FF43D9BF-D180-413B-9CB8-329320AE455E}"/>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3" name="Rectangle 228">
              <a:extLst>
                <a:ext uri="{FF2B5EF4-FFF2-40B4-BE49-F238E27FC236}">
                  <a16:creationId xmlns:a16="http://schemas.microsoft.com/office/drawing/2014/main" id="{7C94331C-0F05-46FF-B369-1C6C0D2F45F6}"/>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4" name="Rectangle 229">
              <a:extLst>
                <a:ext uri="{FF2B5EF4-FFF2-40B4-BE49-F238E27FC236}">
                  <a16:creationId xmlns:a16="http://schemas.microsoft.com/office/drawing/2014/main" id="{E4269404-F06F-47CD-84FA-423F419C9843}"/>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5" name="Rectangle 230">
              <a:extLst>
                <a:ext uri="{FF2B5EF4-FFF2-40B4-BE49-F238E27FC236}">
                  <a16:creationId xmlns:a16="http://schemas.microsoft.com/office/drawing/2014/main" id="{75D75593-0C43-46B1-BD9B-B74064F15CE2}"/>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6" name="Rectangle 231">
              <a:extLst>
                <a:ext uri="{FF2B5EF4-FFF2-40B4-BE49-F238E27FC236}">
                  <a16:creationId xmlns:a16="http://schemas.microsoft.com/office/drawing/2014/main" id="{036AB0F6-7E92-46DE-B610-61FD53115C7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7" name="Rectangle 232">
              <a:extLst>
                <a:ext uri="{FF2B5EF4-FFF2-40B4-BE49-F238E27FC236}">
                  <a16:creationId xmlns:a16="http://schemas.microsoft.com/office/drawing/2014/main" id="{45A2D5E9-064C-421C-8D48-1475374A68B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8" name="Rectangle 233">
              <a:extLst>
                <a:ext uri="{FF2B5EF4-FFF2-40B4-BE49-F238E27FC236}">
                  <a16:creationId xmlns:a16="http://schemas.microsoft.com/office/drawing/2014/main" id="{8A424DAB-2DB2-453B-A815-C07BBF5DDCA9}"/>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9" name="Rectangle 234">
              <a:extLst>
                <a:ext uri="{FF2B5EF4-FFF2-40B4-BE49-F238E27FC236}">
                  <a16:creationId xmlns:a16="http://schemas.microsoft.com/office/drawing/2014/main" id="{D0CF235D-706B-4422-B832-3BF6AC05C3C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0" name="Rectangle 235">
              <a:extLst>
                <a:ext uri="{FF2B5EF4-FFF2-40B4-BE49-F238E27FC236}">
                  <a16:creationId xmlns:a16="http://schemas.microsoft.com/office/drawing/2014/main" id="{30BBC751-97AA-4E39-AE08-39F12C5CEE33}"/>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1" name="Rectangle 236">
              <a:extLst>
                <a:ext uri="{FF2B5EF4-FFF2-40B4-BE49-F238E27FC236}">
                  <a16:creationId xmlns:a16="http://schemas.microsoft.com/office/drawing/2014/main" id="{DF0C8B36-5ABB-436D-907C-6B61E1BDD735}"/>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2" name="Rectangle 237">
              <a:extLst>
                <a:ext uri="{FF2B5EF4-FFF2-40B4-BE49-F238E27FC236}">
                  <a16:creationId xmlns:a16="http://schemas.microsoft.com/office/drawing/2014/main" id="{5CA19F08-6E19-493C-8660-9E613237ADC5}"/>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3" name="Rectangle 238">
              <a:extLst>
                <a:ext uri="{FF2B5EF4-FFF2-40B4-BE49-F238E27FC236}">
                  <a16:creationId xmlns:a16="http://schemas.microsoft.com/office/drawing/2014/main" id="{47250A4A-B8A9-4151-A1A0-CB91F92086F0}"/>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4" name="Rectangle 239">
              <a:extLst>
                <a:ext uri="{FF2B5EF4-FFF2-40B4-BE49-F238E27FC236}">
                  <a16:creationId xmlns:a16="http://schemas.microsoft.com/office/drawing/2014/main" id="{7EA51730-BC33-47B6-B6A2-8B1D7F9A1241}"/>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5" name="Rectangle 240">
              <a:extLst>
                <a:ext uri="{FF2B5EF4-FFF2-40B4-BE49-F238E27FC236}">
                  <a16:creationId xmlns:a16="http://schemas.microsoft.com/office/drawing/2014/main" id="{43E02751-1CE9-48A8-A2EF-31DC46D52CD6}"/>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6" name="Rectangle 241">
              <a:extLst>
                <a:ext uri="{FF2B5EF4-FFF2-40B4-BE49-F238E27FC236}">
                  <a16:creationId xmlns:a16="http://schemas.microsoft.com/office/drawing/2014/main" id="{A9DD48F3-8998-4EDA-BDD5-A2F4785451B3}"/>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7" name="Rectangle 242">
              <a:extLst>
                <a:ext uri="{FF2B5EF4-FFF2-40B4-BE49-F238E27FC236}">
                  <a16:creationId xmlns:a16="http://schemas.microsoft.com/office/drawing/2014/main" id="{11BDF972-15EB-48E2-B611-3DE5D64A817A}"/>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8" name="Rectangle 243">
              <a:extLst>
                <a:ext uri="{FF2B5EF4-FFF2-40B4-BE49-F238E27FC236}">
                  <a16:creationId xmlns:a16="http://schemas.microsoft.com/office/drawing/2014/main" id="{E3BF4DA5-3AE3-4FF1-AB6F-0C290DCE8436}"/>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9" name="Rectangle 244">
              <a:extLst>
                <a:ext uri="{FF2B5EF4-FFF2-40B4-BE49-F238E27FC236}">
                  <a16:creationId xmlns:a16="http://schemas.microsoft.com/office/drawing/2014/main" id="{B9916657-F640-4746-8D9B-ED359C05C843}"/>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0" name="Rectangle 245">
              <a:extLst>
                <a:ext uri="{FF2B5EF4-FFF2-40B4-BE49-F238E27FC236}">
                  <a16:creationId xmlns:a16="http://schemas.microsoft.com/office/drawing/2014/main" id="{EAD0BF09-C5BF-4741-9F67-3713F47AAB5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1" name="Rectangle 246">
              <a:extLst>
                <a:ext uri="{FF2B5EF4-FFF2-40B4-BE49-F238E27FC236}">
                  <a16:creationId xmlns:a16="http://schemas.microsoft.com/office/drawing/2014/main" id="{EF7ECBC9-FFF0-42A6-8CB4-D6BE867F3794}"/>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2" name="Rectangle 247">
              <a:extLst>
                <a:ext uri="{FF2B5EF4-FFF2-40B4-BE49-F238E27FC236}">
                  <a16:creationId xmlns:a16="http://schemas.microsoft.com/office/drawing/2014/main" id="{5D9BAAA6-C7A3-44D0-ABB7-DB3E4327923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3" name="Rectangle 248">
              <a:extLst>
                <a:ext uri="{FF2B5EF4-FFF2-40B4-BE49-F238E27FC236}">
                  <a16:creationId xmlns:a16="http://schemas.microsoft.com/office/drawing/2014/main" id="{7ED79565-B398-42C3-B702-66499A1544D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4" name="Rectangle 249">
              <a:extLst>
                <a:ext uri="{FF2B5EF4-FFF2-40B4-BE49-F238E27FC236}">
                  <a16:creationId xmlns:a16="http://schemas.microsoft.com/office/drawing/2014/main" id="{DBDB9747-A34A-41F4-BB1C-71D48FEF5008}"/>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5" name="Rectangle 250">
              <a:extLst>
                <a:ext uri="{FF2B5EF4-FFF2-40B4-BE49-F238E27FC236}">
                  <a16:creationId xmlns:a16="http://schemas.microsoft.com/office/drawing/2014/main" id="{88B28104-39E6-4B16-9339-2367C3A7F7C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6" name="Rectangle 251">
              <a:extLst>
                <a:ext uri="{FF2B5EF4-FFF2-40B4-BE49-F238E27FC236}">
                  <a16:creationId xmlns:a16="http://schemas.microsoft.com/office/drawing/2014/main" id="{A36CF5A7-B8B6-44F4-9A1F-96A1B5CA4F2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7" name="Rectangle 252">
              <a:extLst>
                <a:ext uri="{FF2B5EF4-FFF2-40B4-BE49-F238E27FC236}">
                  <a16:creationId xmlns:a16="http://schemas.microsoft.com/office/drawing/2014/main" id="{8CE3C177-EBE0-4476-A1A1-1655844FC506}"/>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8" name="Rectangle 253">
              <a:extLst>
                <a:ext uri="{FF2B5EF4-FFF2-40B4-BE49-F238E27FC236}">
                  <a16:creationId xmlns:a16="http://schemas.microsoft.com/office/drawing/2014/main" id="{88497A82-8B74-469B-B74A-EFA693F0766A}"/>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9" name="Rectangle 254">
              <a:extLst>
                <a:ext uri="{FF2B5EF4-FFF2-40B4-BE49-F238E27FC236}">
                  <a16:creationId xmlns:a16="http://schemas.microsoft.com/office/drawing/2014/main" id="{AAAD8D7C-BE4E-43EF-BE6F-1916B69013FB}"/>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0" name="Rectangle 255">
              <a:extLst>
                <a:ext uri="{FF2B5EF4-FFF2-40B4-BE49-F238E27FC236}">
                  <a16:creationId xmlns:a16="http://schemas.microsoft.com/office/drawing/2014/main" id="{C2F1FAFC-6FFC-49AB-BF83-83C748BB5C36}"/>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1" name="Rectangle 256">
              <a:extLst>
                <a:ext uri="{FF2B5EF4-FFF2-40B4-BE49-F238E27FC236}">
                  <a16:creationId xmlns:a16="http://schemas.microsoft.com/office/drawing/2014/main" id="{CD024D87-CB3B-4AE3-B108-EB215EF6E3B3}"/>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2" name="Rectangle 257">
              <a:extLst>
                <a:ext uri="{FF2B5EF4-FFF2-40B4-BE49-F238E27FC236}">
                  <a16:creationId xmlns:a16="http://schemas.microsoft.com/office/drawing/2014/main" id="{09BA09CC-9A47-437F-9D93-D724766079D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3" name="Rectangle 258">
              <a:extLst>
                <a:ext uri="{FF2B5EF4-FFF2-40B4-BE49-F238E27FC236}">
                  <a16:creationId xmlns:a16="http://schemas.microsoft.com/office/drawing/2014/main" id="{A95E0BEC-FEAE-477C-BDF0-F3BA16E7D472}"/>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4" name="Rectangle 259">
              <a:extLst>
                <a:ext uri="{FF2B5EF4-FFF2-40B4-BE49-F238E27FC236}">
                  <a16:creationId xmlns:a16="http://schemas.microsoft.com/office/drawing/2014/main" id="{2115192D-CDC7-4AB0-A4A4-FE56A366FDFC}"/>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5" name="Rectangle 260">
              <a:extLst>
                <a:ext uri="{FF2B5EF4-FFF2-40B4-BE49-F238E27FC236}">
                  <a16:creationId xmlns:a16="http://schemas.microsoft.com/office/drawing/2014/main" id="{682D08C5-B787-4DF2-A157-9C71682F8563}"/>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6" name="Rectangle 261">
              <a:extLst>
                <a:ext uri="{FF2B5EF4-FFF2-40B4-BE49-F238E27FC236}">
                  <a16:creationId xmlns:a16="http://schemas.microsoft.com/office/drawing/2014/main" id="{5BF8F8F6-49CF-4C3B-827A-59C458B6209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7" name="Freeform 168">
              <a:extLst>
                <a:ext uri="{FF2B5EF4-FFF2-40B4-BE49-F238E27FC236}">
                  <a16:creationId xmlns:a16="http://schemas.microsoft.com/office/drawing/2014/main" id="{4AFFD6A4-9B4D-4775-9CBA-20BE064F922C}"/>
                </a:ext>
              </a:extLst>
            </p:cNvPr>
            <p:cNvSpPr>
              <a:spLocks noEditPoints="1"/>
            </p:cNvSpPr>
            <p:nvPr/>
          </p:nvSpPr>
          <p:spPr bwMode="auto">
            <a:xfrm>
              <a:off x="1786664" y="2036014"/>
              <a:ext cx="1196567" cy="639456"/>
            </a:xfrm>
            <a:custGeom>
              <a:avLst/>
              <a:gdLst>
                <a:gd name="T0" fmla="*/ 146 w 251"/>
                <a:gd name="T1" fmla="*/ 13 h 134"/>
                <a:gd name="T2" fmla="*/ 177 w 251"/>
                <a:gd name="T3" fmla="*/ 26 h 134"/>
                <a:gd name="T4" fmla="*/ 210 w 251"/>
                <a:gd name="T5" fmla="*/ 41 h 134"/>
                <a:gd name="T6" fmla="*/ 236 w 251"/>
                <a:gd name="T7" fmla="*/ 33 h 134"/>
                <a:gd name="T8" fmla="*/ 248 w 251"/>
                <a:gd name="T9" fmla="*/ 27 h 134"/>
                <a:gd name="T10" fmla="*/ 250 w 251"/>
                <a:gd name="T11" fmla="*/ 40 h 134"/>
                <a:gd name="T12" fmla="*/ 242 w 251"/>
                <a:gd name="T13" fmla="*/ 42 h 134"/>
                <a:gd name="T14" fmla="*/ 235 w 251"/>
                <a:gd name="T15" fmla="*/ 45 h 134"/>
                <a:gd name="T16" fmla="*/ 234 w 251"/>
                <a:gd name="T17" fmla="*/ 53 h 134"/>
                <a:gd name="T18" fmla="*/ 228 w 251"/>
                <a:gd name="T19" fmla="*/ 57 h 134"/>
                <a:gd name="T20" fmla="*/ 216 w 251"/>
                <a:gd name="T21" fmla="*/ 61 h 134"/>
                <a:gd name="T22" fmla="*/ 211 w 251"/>
                <a:gd name="T23" fmla="*/ 69 h 134"/>
                <a:gd name="T24" fmla="*/ 210 w 251"/>
                <a:gd name="T25" fmla="*/ 70 h 134"/>
                <a:gd name="T26" fmla="*/ 206 w 251"/>
                <a:gd name="T27" fmla="*/ 75 h 134"/>
                <a:gd name="T28" fmla="*/ 205 w 251"/>
                <a:gd name="T29" fmla="*/ 67 h 134"/>
                <a:gd name="T30" fmla="*/ 203 w 251"/>
                <a:gd name="T31" fmla="*/ 73 h 134"/>
                <a:gd name="T32" fmla="*/ 203 w 251"/>
                <a:gd name="T33" fmla="*/ 76 h 134"/>
                <a:gd name="T34" fmla="*/ 201 w 251"/>
                <a:gd name="T35" fmla="*/ 78 h 134"/>
                <a:gd name="T36" fmla="*/ 202 w 251"/>
                <a:gd name="T37" fmla="*/ 83 h 134"/>
                <a:gd name="T38" fmla="*/ 204 w 251"/>
                <a:gd name="T39" fmla="*/ 86 h 134"/>
                <a:gd name="T40" fmla="*/ 201 w 251"/>
                <a:gd name="T41" fmla="*/ 88 h 134"/>
                <a:gd name="T42" fmla="*/ 193 w 251"/>
                <a:gd name="T43" fmla="*/ 94 h 134"/>
                <a:gd name="T44" fmla="*/ 183 w 251"/>
                <a:gd name="T45" fmla="*/ 100 h 134"/>
                <a:gd name="T46" fmla="*/ 177 w 251"/>
                <a:gd name="T47" fmla="*/ 110 h 134"/>
                <a:gd name="T48" fmla="*/ 180 w 251"/>
                <a:gd name="T49" fmla="*/ 128 h 134"/>
                <a:gd name="T50" fmla="*/ 173 w 251"/>
                <a:gd name="T51" fmla="*/ 131 h 134"/>
                <a:gd name="T52" fmla="*/ 169 w 251"/>
                <a:gd name="T53" fmla="*/ 125 h 134"/>
                <a:gd name="T54" fmla="*/ 168 w 251"/>
                <a:gd name="T55" fmla="*/ 116 h 134"/>
                <a:gd name="T56" fmla="*/ 161 w 251"/>
                <a:gd name="T57" fmla="*/ 113 h 134"/>
                <a:gd name="T58" fmla="*/ 157 w 251"/>
                <a:gd name="T59" fmla="*/ 110 h 134"/>
                <a:gd name="T60" fmla="*/ 149 w 251"/>
                <a:gd name="T61" fmla="*/ 110 h 134"/>
                <a:gd name="T62" fmla="*/ 139 w 251"/>
                <a:gd name="T63" fmla="*/ 112 h 134"/>
                <a:gd name="T64" fmla="*/ 140 w 251"/>
                <a:gd name="T65" fmla="*/ 115 h 134"/>
                <a:gd name="T66" fmla="*/ 132 w 251"/>
                <a:gd name="T67" fmla="*/ 115 h 134"/>
                <a:gd name="T68" fmla="*/ 125 w 251"/>
                <a:gd name="T69" fmla="*/ 113 h 134"/>
                <a:gd name="T70" fmla="*/ 116 w 251"/>
                <a:gd name="T71" fmla="*/ 113 h 134"/>
                <a:gd name="T72" fmla="*/ 108 w 251"/>
                <a:gd name="T73" fmla="*/ 118 h 134"/>
                <a:gd name="T74" fmla="*/ 104 w 251"/>
                <a:gd name="T75" fmla="*/ 129 h 134"/>
                <a:gd name="T76" fmla="*/ 96 w 251"/>
                <a:gd name="T77" fmla="*/ 123 h 134"/>
                <a:gd name="T78" fmla="*/ 91 w 251"/>
                <a:gd name="T79" fmla="*/ 113 h 134"/>
                <a:gd name="T80" fmla="*/ 83 w 251"/>
                <a:gd name="T81" fmla="*/ 113 h 134"/>
                <a:gd name="T82" fmla="*/ 76 w 251"/>
                <a:gd name="T83" fmla="*/ 113 h 134"/>
                <a:gd name="T84" fmla="*/ 73 w 251"/>
                <a:gd name="T85" fmla="*/ 108 h 134"/>
                <a:gd name="T86" fmla="*/ 67 w 251"/>
                <a:gd name="T87" fmla="*/ 101 h 134"/>
                <a:gd name="T88" fmla="*/ 18 w 251"/>
                <a:gd name="T89" fmla="*/ 89 h 134"/>
                <a:gd name="T90" fmla="*/ 9 w 251"/>
                <a:gd name="T91" fmla="*/ 82 h 134"/>
                <a:gd name="T92" fmla="*/ 6 w 251"/>
                <a:gd name="T93" fmla="*/ 72 h 134"/>
                <a:gd name="T94" fmla="*/ 6 w 251"/>
                <a:gd name="T95" fmla="*/ 66 h 134"/>
                <a:gd name="T96" fmla="*/ 4 w 251"/>
                <a:gd name="T97" fmla="*/ 66 h 134"/>
                <a:gd name="T98" fmla="*/ 1 w 251"/>
                <a:gd name="T99" fmla="*/ 52 h 134"/>
                <a:gd name="T100" fmla="*/ 3 w 251"/>
                <a:gd name="T101" fmla="*/ 39 h 134"/>
                <a:gd name="T102" fmla="*/ 11 w 251"/>
                <a:gd name="T103" fmla="*/ 19 h 134"/>
                <a:gd name="T104" fmla="*/ 12 w 251"/>
                <a:gd name="T105" fmla="*/ 16 h 134"/>
                <a:gd name="T106" fmla="*/ 13 w 251"/>
                <a:gd name="T107" fmla="*/ 7 h 134"/>
                <a:gd name="T108" fmla="*/ 19 w 251"/>
                <a:gd name="T109" fmla="*/ 8 h 134"/>
                <a:gd name="T110" fmla="*/ 19 w 251"/>
                <a:gd name="T111" fmla="*/ 12 h 134"/>
                <a:gd name="T112" fmla="*/ 23 w 251"/>
                <a:gd name="T113" fmla="*/ 3 h 134"/>
                <a:gd name="T114" fmla="*/ 218 w 251"/>
                <a:gd name="T115" fmla="*/ 60 h 134"/>
                <a:gd name="T116" fmla="*/ 223 w 251"/>
                <a:gd name="T117" fmla="*/ 59 h 134"/>
                <a:gd name="T118" fmla="*/ 22 w 251"/>
                <a:gd name="T119" fmla="*/ 4 h 134"/>
                <a:gd name="T120" fmla="*/ 105 w 251"/>
                <a:gd name="T121" fmla="*/ 1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1" h="134">
                  <a:moveTo>
                    <a:pt x="22" y="0"/>
                  </a:moveTo>
                  <a:cubicBezTo>
                    <a:pt x="137" y="10"/>
                    <a:pt x="137" y="10"/>
                    <a:pt x="137" y="10"/>
                  </a:cubicBezTo>
                  <a:cubicBezTo>
                    <a:pt x="138" y="10"/>
                    <a:pt x="138" y="10"/>
                    <a:pt x="138" y="10"/>
                  </a:cubicBezTo>
                  <a:cubicBezTo>
                    <a:pt x="139" y="10"/>
                    <a:pt x="139" y="10"/>
                    <a:pt x="139" y="10"/>
                  </a:cubicBezTo>
                  <a:cubicBezTo>
                    <a:pt x="140" y="11"/>
                    <a:pt x="140" y="11"/>
                    <a:pt x="140" y="11"/>
                  </a:cubicBezTo>
                  <a:cubicBezTo>
                    <a:pt x="140" y="11"/>
                    <a:pt x="140" y="11"/>
                    <a:pt x="140" y="11"/>
                  </a:cubicBezTo>
                  <a:cubicBezTo>
                    <a:pt x="141" y="12"/>
                    <a:pt x="141" y="12"/>
                    <a:pt x="141" y="12"/>
                  </a:cubicBezTo>
                  <a:cubicBezTo>
                    <a:pt x="141" y="12"/>
                    <a:pt x="141" y="12"/>
                    <a:pt x="141" y="12"/>
                  </a:cubicBezTo>
                  <a:cubicBezTo>
                    <a:pt x="142" y="12"/>
                    <a:pt x="142" y="12"/>
                    <a:pt x="142" y="12"/>
                  </a:cubicBezTo>
                  <a:cubicBezTo>
                    <a:pt x="142" y="13"/>
                    <a:pt x="142" y="13"/>
                    <a:pt x="142" y="13"/>
                  </a:cubicBezTo>
                  <a:cubicBezTo>
                    <a:pt x="143" y="13"/>
                    <a:pt x="143" y="13"/>
                    <a:pt x="143" y="13"/>
                  </a:cubicBezTo>
                  <a:cubicBezTo>
                    <a:pt x="143" y="13"/>
                    <a:pt x="143" y="13"/>
                    <a:pt x="143" y="13"/>
                  </a:cubicBezTo>
                  <a:cubicBezTo>
                    <a:pt x="144" y="13"/>
                    <a:pt x="144" y="13"/>
                    <a:pt x="144" y="13"/>
                  </a:cubicBezTo>
                  <a:cubicBezTo>
                    <a:pt x="145" y="13"/>
                    <a:pt x="145" y="13"/>
                    <a:pt x="145" y="13"/>
                  </a:cubicBezTo>
                  <a:cubicBezTo>
                    <a:pt x="145" y="13"/>
                    <a:pt x="145" y="13"/>
                    <a:pt x="145" y="13"/>
                  </a:cubicBezTo>
                  <a:cubicBezTo>
                    <a:pt x="146" y="13"/>
                    <a:pt x="146" y="13"/>
                    <a:pt x="146" y="13"/>
                  </a:cubicBezTo>
                  <a:cubicBezTo>
                    <a:pt x="147" y="14"/>
                    <a:pt x="147" y="14"/>
                    <a:pt x="147" y="14"/>
                  </a:cubicBezTo>
                  <a:cubicBezTo>
                    <a:pt x="148" y="14"/>
                    <a:pt x="148" y="14"/>
                    <a:pt x="148" y="14"/>
                  </a:cubicBezTo>
                  <a:cubicBezTo>
                    <a:pt x="148" y="15"/>
                    <a:pt x="148" y="15"/>
                    <a:pt x="148" y="15"/>
                  </a:cubicBezTo>
                  <a:cubicBezTo>
                    <a:pt x="150" y="15"/>
                    <a:pt x="150" y="15"/>
                    <a:pt x="150" y="15"/>
                  </a:cubicBezTo>
                  <a:cubicBezTo>
                    <a:pt x="151" y="15"/>
                    <a:pt x="151" y="15"/>
                    <a:pt x="151" y="15"/>
                  </a:cubicBezTo>
                  <a:cubicBezTo>
                    <a:pt x="151" y="16"/>
                    <a:pt x="151" y="16"/>
                    <a:pt x="151" y="16"/>
                  </a:cubicBezTo>
                  <a:cubicBezTo>
                    <a:pt x="152" y="16"/>
                    <a:pt x="152" y="16"/>
                    <a:pt x="152" y="16"/>
                  </a:cubicBezTo>
                  <a:cubicBezTo>
                    <a:pt x="153" y="16"/>
                    <a:pt x="153" y="16"/>
                    <a:pt x="153" y="16"/>
                  </a:cubicBezTo>
                  <a:cubicBezTo>
                    <a:pt x="154" y="16"/>
                    <a:pt x="154" y="16"/>
                    <a:pt x="154" y="16"/>
                  </a:cubicBezTo>
                  <a:cubicBezTo>
                    <a:pt x="154" y="16"/>
                    <a:pt x="154" y="16"/>
                    <a:pt x="154" y="16"/>
                  </a:cubicBezTo>
                  <a:cubicBezTo>
                    <a:pt x="155" y="17"/>
                    <a:pt x="155" y="17"/>
                    <a:pt x="155" y="17"/>
                  </a:cubicBezTo>
                  <a:cubicBezTo>
                    <a:pt x="157" y="17"/>
                    <a:pt x="157" y="17"/>
                    <a:pt x="157" y="17"/>
                  </a:cubicBezTo>
                  <a:cubicBezTo>
                    <a:pt x="157" y="17"/>
                    <a:pt x="157" y="17"/>
                    <a:pt x="157" y="17"/>
                  </a:cubicBezTo>
                  <a:cubicBezTo>
                    <a:pt x="158" y="18"/>
                    <a:pt x="158" y="18"/>
                    <a:pt x="158" y="18"/>
                  </a:cubicBezTo>
                  <a:cubicBezTo>
                    <a:pt x="159" y="18"/>
                    <a:pt x="159" y="18"/>
                    <a:pt x="159" y="18"/>
                  </a:cubicBezTo>
                  <a:cubicBezTo>
                    <a:pt x="177" y="26"/>
                    <a:pt x="177" y="26"/>
                    <a:pt x="177" y="26"/>
                  </a:cubicBezTo>
                  <a:cubicBezTo>
                    <a:pt x="178" y="27"/>
                    <a:pt x="178" y="27"/>
                    <a:pt x="178" y="27"/>
                  </a:cubicBezTo>
                  <a:cubicBezTo>
                    <a:pt x="181" y="29"/>
                    <a:pt x="181" y="29"/>
                    <a:pt x="181" y="29"/>
                  </a:cubicBezTo>
                  <a:cubicBezTo>
                    <a:pt x="184" y="41"/>
                    <a:pt x="184" y="41"/>
                    <a:pt x="184" y="41"/>
                  </a:cubicBezTo>
                  <a:cubicBezTo>
                    <a:pt x="183" y="47"/>
                    <a:pt x="183" y="47"/>
                    <a:pt x="183" y="47"/>
                  </a:cubicBezTo>
                  <a:cubicBezTo>
                    <a:pt x="183" y="47"/>
                    <a:pt x="183" y="47"/>
                    <a:pt x="183" y="47"/>
                  </a:cubicBezTo>
                  <a:cubicBezTo>
                    <a:pt x="182" y="48"/>
                    <a:pt x="182" y="48"/>
                    <a:pt x="182" y="48"/>
                  </a:cubicBezTo>
                  <a:cubicBezTo>
                    <a:pt x="182" y="49"/>
                    <a:pt x="182" y="49"/>
                    <a:pt x="182" y="49"/>
                  </a:cubicBezTo>
                  <a:cubicBezTo>
                    <a:pt x="180" y="50"/>
                    <a:pt x="180" y="50"/>
                    <a:pt x="180" y="50"/>
                  </a:cubicBezTo>
                  <a:cubicBezTo>
                    <a:pt x="179" y="51"/>
                    <a:pt x="179" y="51"/>
                    <a:pt x="179" y="51"/>
                  </a:cubicBezTo>
                  <a:cubicBezTo>
                    <a:pt x="180" y="52"/>
                    <a:pt x="180" y="52"/>
                    <a:pt x="180" y="52"/>
                  </a:cubicBezTo>
                  <a:cubicBezTo>
                    <a:pt x="195" y="48"/>
                    <a:pt x="195" y="48"/>
                    <a:pt x="195" y="48"/>
                  </a:cubicBezTo>
                  <a:cubicBezTo>
                    <a:pt x="197" y="48"/>
                    <a:pt x="197" y="48"/>
                    <a:pt x="197" y="48"/>
                  </a:cubicBezTo>
                  <a:cubicBezTo>
                    <a:pt x="197" y="46"/>
                    <a:pt x="197" y="46"/>
                    <a:pt x="197" y="46"/>
                  </a:cubicBezTo>
                  <a:cubicBezTo>
                    <a:pt x="206" y="44"/>
                    <a:pt x="206" y="44"/>
                    <a:pt x="206" y="44"/>
                  </a:cubicBezTo>
                  <a:cubicBezTo>
                    <a:pt x="209" y="41"/>
                    <a:pt x="209" y="41"/>
                    <a:pt x="209" y="41"/>
                  </a:cubicBezTo>
                  <a:cubicBezTo>
                    <a:pt x="210" y="41"/>
                    <a:pt x="210" y="41"/>
                    <a:pt x="210" y="41"/>
                  </a:cubicBezTo>
                  <a:cubicBezTo>
                    <a:pt x="211" y="40"/>
                    <a:pt x="211" y="40"/>
                    <a:pt x="211" y="40"/>
                  </a:cubicBezTo>
                  <a:cubicBezTo>
                    <a:pt x="213" y="39"/>
                    <a:pt x="213" y="39"/>
                    <a:pt x="213" y="39"/>
                  </a:cubicBezTo>
                  <a:cubicBezTo>
                    <a:pt x="214" y="38"/>
                    <a:pt x="214" y="38"/>
                    <a:pt x="214" y="38"/>
                  </a:cubicBezTo>
                  <a:cubicBezTo>
                    <a:pt x="215" y="38"/>
                    <a:pt x="215" y="38"/>
                    <a:pt x="215" y="38"/>
                  </a:cubicBezTo>
                  <a:cubicBezTo>
                    <a:pt x="216" y="37"/>
                    <a:pt x="216" y="37"/>
                    <a:pt x="216" y="37"/>
                  </a:cubicBezTo>
                  <a:cubicBezTo>
                    <a:pt x="218" y="37"/>
                    <a:pt x="218" y="37"/>
                    <a:pt x="218" y="37"/>
                  </a:cubicBezTo>
                  <a:cubicBezTo>
                    <a:pt x="231" y="37"/>
                    <a:pt x="231" y="37"/>
                    <a:pt x="231" y="37"/>
                  </a:cubicBezTo>
                  <a:cubicBezTo>
                    <a:pt x="232" y="36"/>
                    <a:pt x="232" y="36"/>
                    <a:pt x="232" y="36"/>
                  </a:cubicBezTo>
                  <a:cubicBezTo>
                    <a:pt x="232" y="36"/>
                    <a:pt x="232" y="36"/>
                    <a:pt x="232" y="36"/>
                  </a:cubicBezTo>
                  <a:cubicBezTo>
                    <a:pt x="232" y="36"/>
                    <a:pt x="232" y="36"/>
                    <a:pt x="232" y="36"/>
                  </a:cubicBezTo>
                  <a:cubicBezTo>
                    <a:pt x="233" y="36"/>
                    <a:pt x="233" y="36"/>
                    <a:pt x="233" y="36"/>
                  </a:cubicBezTo>
                  <a:cubicBezTo>
                    <a:pt x="234" y="36"/>
                    <a:pt x="234" y="36"/>
                    <a:pt x="234" y="36"/>
                  </a:cubicBezTo>
                  <a:cubicBezTo>
                    <a:pt x="234" y="36"/>
                    <a:pt x="234" y="36"/>
                    <a:pt x="234" y="36"/>
                  </a:cubicBezTo>
                  <a:cubicBezTo>
                    <a:pt x="234" y="35"/>
                    <a:pt x="234" y="35"/>
                    <a:pt x="234" y="35"/>
                  </a:cubicBezTo>
                  <a:cubicBezTo>
                    <a:pt x="236" y="34"/>
                    <a:pt x="236" y="34"/>
                    <a:pt x="236" y="34"/>
                  </a:cubicBezTo>
                  <a:cubicBezTo>
                    <a:pt x="236" y="33"/>
                    <a:pt x="236" y="33"/>
                    <a:pt x="236" y="33"/>
                  </a:cubicBezTo>
                  <a:cubicBezTo>
                    <a:pt x="238" y="32"/>
                    <a:pt x="238" y="32"/>
                    <a:pt x="238" y="32"/>
                  </a:cubicBezTo>
                  <a:cubicBezTo>
                    <a:pt x="238" y="31"/>
                    <a:pt x="238" y="31"/>
                    <a:pt x="238" y="31"/>
                  </a:cubicBezTo>
                  <a:cubicBezTo>
                    <a:pt x="238" y="30"/>
                    <a:pt x="238" y="30"/>
                    <a:pt x="238" y="30"/>
                  </a:cubicBezTo>
                  <a:cubicBezTo>
                    <a:pt x="239" y="30"/>
                    <a:pt x="239" y="30"/>
                    <a:pt x="239" y="30"/>
                  </a:cubicBezTo>
                  <a:cubicBezTo>
                    <a:pt x="239" y="29"/>
                    <a:pt x="239" y="29"/>
                    <a:pt x="239" y="29"/>
                  </a:cubicBezTo>
                  <a:cubicBezTo>
                    <a:pt x="240" y="28"/>
                    <a:pt x="240" y="28"/>
                    <a:pt x="240" y="28"/>
                  </a:cubicBezTo>
                  <a:cubicBezTo>
                    <a:pt x="241" y="27"/>
                    <a:pt x="241" y="27"/>
                    <a:pt x="241" y="27"/>
                  </a:cubicBezTo>
                  <a:cubicBezTo>
                    <a:pt x="242" y="26"/>
                    <a:pt x="242" y="26"/>
                    <a:pt x="242" y="26"/>
                  </a:cubicBezTo>
                  <a:cubicBezTo>
                    <a:pt x="243" y="25"/>
                    <a:pt x="243" y="25"/>
                    <a:pt x="243" y="25"/>
                  </a:cubicBezTo>
                  <a:cubicBezTo>
                    <a:pt x="243" y="25"/>
                    <a:pt x="243" y="25"/>
                    <a:pt x="243" y="25"/>
                  </a:cubicBezTo>
                  <a:cubicBezTo>
                    <a:pt x="243" y="26"/>
                    <a:pt x="243" y="26"/>
                    <a:pt x="243" y="26"/>
                  </a:cubicBezTo>
                  <a:cubicBezTo>
                    <a:pt x="244" y="26"/>
                    <a:pt x="244" y="26"/>
                    <a:pt x="244" y="26"/>
                  </a:cubicBezTo>
                  <a:cubicBezTo>
                    <a:pt x="245" y="26"/>
                    <a:pt x="245" y="26"/>
                    <a:pt x="245" y="26"/>
                  </a:cubicBezTo>
                  <a:cubicBezTo>
                    <a:pt x="246" y="26"/>
                    <a:pt x="246" y="26"/>
                    <a:pt x="246" y="26"/>
                  </a:cubicBezTo>
                  <a:cubicBezTo>
                    <a:pt x="247" y="26"/>
                    <a:pt x="247" y="26"/>
                    <a:pt x="247" y="26"/>
                  </a:cubicBezTo>
                  <a:cubicBezTo>
                    <a:pt x="248" y="27"/>
                    <a:pt x="248" y="27"/>
                    <a:pt x="248" y="27"/>
                  </a:cubicBezTo>
                  <a:cubicBezTo>
                    <a:pt x="248" y="29"/>
                    <a:pt x="248" y="29"/>
                    <a:pt x="248" y="29"/>
                  </a:cubicBezTo>
                  <a:cubicBezTo>
                    <a:pt x="247" y="34"/>
                    <a:pt x="247" y="34"/>
                    <a:pt x="247" y="34"/>
                  </a:cubicBezTo>
                  <a:cubicBezTo>
                    <a:pt x="247" y="34"/>
                    <a:pt x="247" y="34"/>
                    <a:pt x="247" y="34"/>
                  </a:cubicBezTo>
                  <a:cubicBezTo>
                    <a:pt x="247" y="34"/>
                    <a:pt x="247" y="34"/>
                    <a:pt x="247" y="34"/>
                  </a:cubicBezTo>
                  <a:cubicBezTo>
                    <a:pt x="248" y="35"/>
                    <a:pt x="248" y="35"/>
                    <a:pt x="248" y="35"/>
                  </a:cubicBezTo>
                  <a:cubicBezTo>
                    <a:pt x="248" y="35"/>
                    <a:pt x="248" y="35"/>
                    <a:pt x="248" y="35"/>
                  </a:cubicBezTo>
                  <a:cubicBezTo>
                    <a:pt x="248" y="36"/>
                    <a:pt x="248" y="36"/>
                    <a:pt x="248" y="36"/>
                  </a:cubicBezTo>
                  <a:cubicBezTo>
                    <a:pt x="248" y="36"/>
                    <a:pt x="248" y="36"/>
                    <a:pt x="248" y="36"/>
                  </a:cubicBezTo>
                  <a:cubicBezTo>
                    <a:pt x="248" y="37"/>
                    <a:pt x="248" y="37"/>
                    <a:pt x="248" y="37"/>
                  </a:cubicBezTo>
                  <a:cubicBezTo>
                    <a:pt x="248" y="37"/>
                    <a:pt x="248" y="37"/>
                    <a:pt x="248" y="37"/>
                  </a:cubicBezTo>
                  <a:cubicBezTo>
                    <a:pt x="248" y="37"/>
                    <a:pt x="248" y="37"/>
                    <a:pt x="248" y="37"/>
                  </a:cubicBezTo>
                  <a:cubicBezTo>
                    <a:pt x="248" y="37"/>
                    <a:pt x="248" y="37"/>
                    <a:pt x="248" y="37"/>
                  </a:cubicBezTo>
                  <a:cubicBezTo>
                    <a:pt x="248" y="37"/>
                    <a:pt x="248" y="37"/>
                    <a:pt x="248" y="37"/>
                  </a:cubicBezTo>
                  <a:cubicBezTo>
                    <a:pt x="250" y="38"/>
                    <a:pt x="250" y="38"/>
                    <a:pt x="250" y="38"/>
                  </a:cubicBezTo>
                  <a:cubicBezTo>
                    <a:pt x="250" y="39"/>
                    <a:pt x="250" y="39"/>
                    <a:pt x="250" y="39"/>
                  </a:cubicBezTo>
                  <a:cubicBezTo>
                    <a:pt x="250" y="40"/>
                    <a:pt x="250" y="40"/>
                    <a:pt x="250" y="40"/>
                  </a:cubicBezTo>
                  <a:cubicBezTo>
                    <a:pt x="250" y="39"/>
                    <a:pt x="250" y="39"/>
                    <a:pt x="250" y="39"/>
                  </a:cubicBezTo>
                  <a:cubicBezTo>
                    <a:pt x="251" y="40"/>
                    <a:pt x="251" y="40"/>
                    <a:pt x="251" y="40"/>
                  </a:cubicBezTo>
                  <a:cubicBezTo>
                    <a:pt x="251" y="40"/>
                    <a:pt x="251" y="40"/>
                    <a:pt x="251" y="40"/>
                  </a:cubicBezTo>
                  <a:cubicBezTo>
                    <a:pt x="250" y="40"/>
                    <a:pt x="250" y="40"/>
                    <a:pt x="250" y="40"/>
                  </a:cubicBezTo>
                  <a:cubicBezTo>
                    <a:pt x="250" y="40"/>
                    <a:pt x="250" y="40"/>
                    <a:pt x="250" y="40"/>
                  </a:cubicBezTo>
                  <a:cubicBezTo>
                    <a:pt x="249" y="41"/>
                    <a:pt x="249" y="41"/>
                    <a:pt x="249" y="41"/>
                  </a:cubicBezTo>
                  <a:cubicBezTo>
                    <a:pt x="248" y="40"/>
                    <a:pt x="248" y="40"/>
                    <a:pt x="248" y="40"/>
                  </a:cubicBezTo>
                  <a:cubicBezTo>
                    <a:pt x="247" y="41"/>
                    <a:pt x="247" y="41"/>
                    <a:pt x="247" y="41"/>
                  </a:cubicBezTo>
                  <a:cubicBezTo>
                    <a:pt x="247" y="41"/>
                    <a:pt x="247" y="41"/>
                    <a:pt x="247" y="41"/>
                  </a:cubicBezTo>
                  <a:cubicBezTo>
                    <a:pt x="246" y="41"/>
                    <a:pt x="246" y="41"/>
                    <a:pt x="246" y="41"/>
                  </a:cubicBezTo>
                  <a:cubicBezTo>
                    <a:pt x="245" y="42"/>
                    <a:pt x="245" y="42"/>
                    <a:pt x="245" y="42"/>
                  </a:cubicBezTo>
                  <a:cubicBezTo>
                    <a:pt x="245" y="42"/>
                    <a:pt x="245" y="42"/>
                    <a:pt x="245" y="42"/>
                  </a:cubicBezTo>
                  <a:cubicBezTo>
                    <a:pt x="244" y="41"/>
                    <a:pt x="244" y="41"/>
                    <a:pt x="244" y="41"/>
                  </a:cubicBezTo>
                  <a:cubicBezTo>
                    <a:pt x="243" y="41"/>
                    <a:pt x="243" y="41"/>
                    <a:pt x="243" y="41"/>
                  </a:cubicBezTo>
                  <a:cubicBezTo>
                    <a:pt x="243" y="42"/>
                    <a:pt x="243" y="42"/>
                    <a:pt x="243" y="42"/>
                  </a:cubicBezTo>
                  <a:cubicBezTo>
                    <a:pt x="242" y="42"/>
                    <a:pt x="242" y="42"/>
                    <a:pt x="242" y="42"/>
                  </a:cubicBezTo>
                  <a:cubicBezTo>
                    <a:pt x="242" y="41"/>
                    <a:pt x="242" y="41"/>
                    <a:pt x="242" y="41"/>
                  </a:cubicBezTo>
                  <a:cubicBezTo>
                    <a:pt x="242" y="40"/>
                    <a:pt x="242" y="40"/>
                    <a:pt x="242" y="40"/>
                  </a:cubicBezTo>
                  <a:cubicBezTo>
                    <a:pt x="241" y="42"/>
                    <a:pt x="241" y="42"/>
                    <a:pt x="241" y="42"/>
                  </a:cubicBezTo>
                  <a:cubicBezTo>
                    <a:pt x="240" y="43"/>
                    <a:pt x="240" y="43"/>
                    <a:pt x="240" y="43"/>
                  </a:cubicBezTo>
                  <a:cubicBezTo>
                    <a:pt x="239" y="43"/>
                    <a:pt x="239" y="43"/>
                    <a:pt x="239" y="43"/>
                  </a:cubicBezTo>
                  <a:cubicBezTo>
                    <a:pt x="239" y="43"/>
                    <a:pt x="239" y="43"/>
                    <a:pt x="239" y="43"/>
                  </a:cubicBezTo>
                  <a:cubicBezTo>
                    <a:pt x="239" y="44"/>
                    <a:pt x="239" y="44"/>
                    <a:pt x="239" y="44"/>
                  </a:cubicBezTo>
                  <a:cubicBezTo>
                    <a:pt x="238" y="44"/>
                    <a:pt x="238" y="44"/>
                    <a:pt x="238" y="44"/>
                  </a:cubicBezTo>
                  <a:cubicBezTo>
                    <a:pt x="238" y="43"/>
                    <a:pt x="238" y="43"/>
                    <a:pt x="238" y="43"/>
                  </a:cubicBezTo>
                  <a:cubicBezTo>
                    <a:pt x="237" y="44"/>
                    <a:pt x="237" y="44"/>
                    <a:pt x="237" y="44"/>
                  </a:cubicBezTo>
                  <a:cubicBezTo>
                    <a:pt x="237" y="44"/>
                    <a:pt x="237" y="44"/>
                    <a:pt x="237" y="44"/>
                  </a:cubicBezTo>
                  <a:cubicBezTo>
                    <a:pt x="236" y="44"/>
                    <a:pt x="236" y="44"/>
                    <a:pt x="236" y="44"/>
                  </a:cubicBezTo>
                  <a:cubicBezTo>
                    <a:pt x="236" y="44"/>
                    <a:pt x="236" y="44"/>
                    <a:pt x="236" y="44"/>
                  </a:cubicBezTo>
                  <a:cubicBezTo>
                    <a:pt x="236" y="44"/>
                    <a:pt x="236" y="44"/>
                    <a:pt x="236" y="44"/>
                  </a:cubicBezTo>
                  <a:cubicBezTo>
                    <a:pt x="235" y="44"/>
                    <a:pt x="235" y="44"/>
                    <a:pt x="235" y="44"/>
                  </a:cubicBezTo>
                  <a:cubicBezTo>
                    <a:pt x="235" y="45"/>
                    <a:pt x="235" y="45"/>
                    <a:pt x="235" y="45"/>
                  </a:cubicBezTo>
                  <a:cubicBezTo>
                    <a:pt x="233" y="46"/>
                    <a:pt x="233" y="46"/>
                    <a:pt x="233" y="46"/>
                  </a:cubicBezTo>
                  <a:cubicBezTo>
                    <a:pt x="233" y="48"/>
                    <a:pt x="233" y="48"/>
                    <a:pt x="233" y="48"/>
                  </a:cubicBezTo>
                  <a:cubicBezTo>
                    <a:pt x="232" y="49"/>
                    <a:pt x="232" y="49"/>
                    <a:pt x="232" y="49"/>
                  </a:cubicBezTo>
                  <a:cubicBezTo>
                    <a:pt x="232" y="49"/>
                    <a:pt x="232" y="49"/>
                    <a:pt x="232" y="49"/>
                  </a:cubicBezTo>
                  <a:cubicBezTo>
                    <a:pt x="231" y="49"/>
                    <a:pt x="231" y="49"/>
                    <a:pt x="231" y="49"/>
                  </a:cubicBezTo>
                  <a:cubicBezTo>
                    <a:pt x="231" y="50"/>
                    <a:pt x="231" y="50"/>
                    <a:pt x="231" y="50"/>
                  </a:cubicBezTo>
                  <a:cubicBezTo>
                    <a:pt x="232" y="50"/>
                    <a:pt x="232" y="50"/>
                    <a:pt x="232" y="50"/>
                  </a:cubicBezTo>
                  <a:cubicBezTo>
                    <a:pt x="232" y="51"/>
                    <a:pt x="232" y="51"/>
                    <a:pt x="232" y="51"/>
                  </a:cubicBezTo>
                  <a:cubicBezTo>
                    <a:pt x="230" y="52"/>
                    <a:pt x="230" y="52"/>
                    <a:pt x="230" y="52"/>
                  </a:cubicBezTo>
                  <a:cubicBezTo>
                    <a:pt x="230" y="52"/>
                    <a:pt x="230" y="52"/>
                    <a:pt x="230" y="52"/>
                  </a:cubicBezTo>
                  <a:cubicBezTo>
                    <a:pt x="232" y="53"/>
                    <a:pt x="232" y="53"/>
                    <a:pt x="232" y="53"/>
                  </a:cubicBezTo>
                  <a:cubicBezTo>
                    <a:pt x="232" y="54"/>
                    <a:pt x="232" y="54"/>
                    <a:pt x="232" y="54"/>
                  </a:cubicBezTo>
                  <a:cubicBezTo>
                    <a:pt x="232" y="55"/>
                    <a:pt x="232" y="55"/>
                    <a:pt x="232" y="55"/>
                  </a:cubicBezTo>
                  <a:cubicBezTo>
                    <a:pt x="233" y="55"/>
                    <a:pt x="233" y="55"/>
                    <a:pt x="233" y="55"/>
                  </a:cubicBezTo>
                  <a:cubicBezTo>
                    <a:pt x="234" y="54"/>
                    <a:pt x="234" y="54"/>
                    <a:pt x="234" y="54"/>
                  </a:cubicBezTo>
                  <a:cubicBezTo>
                    <a:pt x="234" y="53"/>
                    <a:pt x="234" y="53"/>
                    <a:pt x="234" y="53"/>
                  </a:cubicBezTo>
                  <a:cubicBezTo>
                    <a:pt x="234" y="53"/>
                    <a:pt x="234" y="53"/>
                    <a:pt x="234" y="53"/>
                  </a:cubicBezTo>
                  <a:cubicBezTo>
                    <a:pt x="235" y="54"/>
                    <a:pt x="235" y="54"/>
                    <a:pt x="235" y="54"/>
                  </a:cubicBezTo>
                  <a:cubicBezTo>
                    <a:pt x="234" y="55"/>
                    <a:pt x="234" y="55"/>
                    <a:pt x="234" y="55"/>
                  </a:cubicBezTo>
                  <a:cubicBezTo>
                    <a:pt x="232" y="56"/>
                    <a:pt x="232" y="56"/>
                    <a:pt x="232" y="56"/>
                  </a:cubicBezTo>
                  <a:cubicBezTo>
                    <a:pt x="231" y="56"/>
                    <a:pt x="231" y="56"/>
                    <a:pt x="231" y="56"/>
                  </a:cubicBezTo>
                  <a:cubicBezTo>
                    <a:pt x="231" y="55"/>
                    <a:pt x="231" y="55"/>
                    <a:pt x="231" y="55"/>
                  </a:cubicBezTo>
                  <a:cubicBezTo>
                    <a:pt x="231" y="55"/>
                    <a:pt x="231" y="55"/>
                    <a:pt x="231" y="55"/>
                  </a:cubicBezTo>
                  <a:cubicBezTo>
                    <a:pt x="230" y="56"/>
                    <a:pt x="230" y="56"/>
                    <a:pt x="230" y="56"/>
                  </a:cubicBezTo>
                  <a:cubicBezTo>
                    <a:pt x="229" y="57"/>
                    <a:pt x="229" y="57"/>
                    <a:pt x="229" y="57"/>
                  </a:cubicBezTo>
                  <a:cubicBezTo>
                    <a:pt x="229" y="57"/>
                    <a:pt x="229" y="57"/>
                    <a:pt x="229" y="57"/>
                  </a:cubicBezTo>
                  <a:cubicBezTo>
                    <a:pt x="229" y="56"/>
                    <a:pt x="229" y="56"/>
                    <a:pt x="229" y="56"/>
                  </a:cubicBezTo>
                  <a:cubicBezTo>
                    <a:pt x="229" y="55"/>
                    <a:pt x="229" y="55"/>
                    <a:pt x="229" y="55"/>
                  </a:cubicBezTo>
                  <a:cubicBezTo>
                    <a:pt x="228" y="54"/>
                    <a:pt x="228" y="54"/>
                    <a:pt x="228" y="54"/>
                  </a:cubicBezTo>
                  <a:cubicBezTo>
                    <a:pt x="228" y="55"/>
                    <a:pt x="228" y="55"/>
                    <a:pt x="228" y="55"/>
                  </a:cubicBezTo>
                  <a:cubicBezTo>
                    <a:pt x="228" y="56"/>
                    <a:pt x="228" y="56"/>
                    <a:pt x="228" y="56"/>
                  </a:cubicBezTo>
                  <a:cubicBezTo>
                    <a:pt x="228" y="57"/>
                    <a:pt x="228" y="57"/>
                    <a:pt x="228" y="57"/>
                  </a:cubicBezTo>
                  <a:cubicBezTo>
                    <a:pt x="228" y="57"/>
                    <a:pt x="228" y="57"/>
                    <a:pt x="228" y="57"/>
                  </a:cubicBezTo>
                  <a:cubicBezTo>
                    <a:pt x="226" y="57"/>
                    <a:pt x="226" y="57"/>
                    <a:pt x="226" y="57"/>
                  </a:cubicBezTo>
                  <a:cubicBezTo>
                    <a:pt x="225" y="57"/>
                    <a:pt x="225" y="57"/>
                    <a:pt x="225" y="57"/>
                  </a:cubicBezTo>
                  <a:cubicBezTo>
                    <a:pt x="224" y="57"/>
                    <a:pt x="224" y="57"/>
                    <a:pt x="224" y="57"/>
                  </a:cubicBezTo>
                  <a:cubicBezTo>
                    <a:pt x="222" y="57"/>
                    <a:pt x="222" y="57"/>
                    <a:pt x="222" y="57"/>
                  </a:cubicBezTo>
                  <a:cubicBezTo>
                    <a:pt x="222" y="57"/>
                    <a:pt x="222" y="57"/>
                    <a:pt x="222" y="57"/>
                  </a:cubicBezTo>
                  <a:cubicBezTo>
                    <a:pt x="221" y="57"/>
                    <a:pt x="221" y="57"/>
                    <a:pt x="221" y="57"/>
                  </a:cubicBezTo>
                  <a:cubicBezTo>
                    <a:pt x="220" y="58"/>
                    <a:pt x="220" y="58"/>
                    <a:pt x="220" y="58"/>
                  </a:cubicBezTo>
                  <a:cubicBezTo>
                    <a:pt x="219" y="58"/>
                    <a:pt x="219" y="58"/>
                    <a:pt x="219" y="58"/>
                  </a:cubicBezTo>
                  <a:cubicBezTo>
                    <a:pt x="218" y="59"/>
                    <a:pt x="218" y="59"/>
                    <a:pt x="218" y="59"/>
                  </a:cubicBezTo>
                  <a:cubicBezTo>
                    <a:pt x="217" y="59"/>
                    <a:pt x="217" y="59"/>
                    <a:pt x="217" y="59"/>
                  </a:cubicBezTo>
                  <a:cubicBezTo>
                    <a:pt x="216" y="59"/>
                    <a:pt x="216" y="59"/>
                    <a:pt x="216" y="59"/>
                  </a:cubicBezTo>
                  <a:cubicBezTo>
                    <a:pt x="216" y="60"/>
                    <a:pt x="216" y="60"/>
                    <a:pt x="216" y="60"/>
                  </a:cubicBezTo>
                  <a:cubicBezTo>
                    <a:pt x="215" y="61"/>
                    <a:pt x="215" y="61"/>
                    <a:pt x="215" y="61"/>
                  </a:cubicBezTo>
                  <a:cubicBezTo>
                    <a:pt x="215" y="61"/>
                    <a:pt x="215" y="61"/>
                    <a:pt x="215" y="61"/>
                  </a:cubicBezTo>
                  <a:cubicBezTo>
                    <a:pt x="216" y="61"/>
                    <a:pt x="216" y="61"/>
                    <a:pt x="216" y="61"/>
                  </a:cubicBezTo>
                  <a:cubicBezTo>
                    <a:pt x="216" y="62"/>
                    <a:pt x="216" y="62"/>
                    <a:pt x="216" y="62"/>
                  </a:cubicBezTo>
                  <a:cubicBezTo>
                    <a:pt x="215" y="63"/>
                    <a:pt x="215" y="63"/>
                    <a:pt x="215" y="63"/>
                  </a:cubicBezTo>
                  <a:cubicBezTo>
                    <a:pt x="215" y="63"/>
                    <a:pt x="215" y="63"/>
                    <a:pt x="215" y="63"/>
                  </a:cubicBezTo>
                  <a:cubicBezTo>
                    <a:pt x="215" y="64"/>
                    <a:pt x="215" y="64"/>
                    <a:pt x="215" y="64"/>
                  </a:cubicBezTo>
                  <a:cubicBezTo>
                    <a:pt x="215" y="64"/>
                    <a:pt x="215" y="64"/>
                    <a:pt x="215" y="64"/>
                  </a:cubicBezTo>
                  <a:cubicBezTo>
                    <a:pt x="215" y="64"/>
                    <a:pt x="215" y="64"/>
                    <a:pt x="215" y="64"/>
                  </a:cubicBezTo>
                  <a:cubicBezTo>
                    <a:pt x="214" y="65"/>
                    <a:pt x="214" y="65"/>
                    <a:pt x="214" y="65"/>
                  </a:cubicBezTo>
                  <a:cubicBezTo>
                    <a:pt x="214" y="65"/>
                    <a:pt x="214" y="65"/>
                    <a:pt x="214" y="65"/>
                  </a:cubicBezTo>
                  <a:cubicBezTo>
                    <a:pt x="214" y="66"/>
                    <a:pt x="214" y="66"/>
                    <a:pt x="214" y="66"/>
                  </a:cubicBezTo>
                  <a:cubicBezTo>
                    <a:pt x="213" y="67"/>
                    <a:pt x="213" y="67"/>
                    <a:pt x="213" y="67"/>
                  </a:cubicBezTo>
                  <a:cubicBezTo>
                    <a:pt x="213" y="67"/>
                    <a:pt x="213" y="67"/>
                    <a:pt x="213" y="67"/>
                  </a:cubicBezTo>
                  <a:cubicBezTo>
                    <a:pt x="212" y="68"/>
                    <a:pt x="212" y="68"/>
                    <a:pt x="212" y="68"/>
                  </a:cubicBezTo>
                  <a:cubicBezTo>
                    <a:pt x="212" y="68"/>
                    <a:pt x="212" y="68"/>
                    <a:pt x="212" y="68"/>
                  </a:cubicBezTo>
                  <a:cubicBezTo>
                    <a:pt x="212" y="68"/>
                    <a:pt x="212" y="68"/>
                    <a:pt x="212" y="68"/>
                  </a:cubicBezTo>
                  <a:cubicBezTo>
                    <a:pt x="211" y="69"/>
                    <a:pt x="211" y="69"/>
                    <a:pt x="211" y="69"/>
                  </a:cubicBezTo>
                  <a:cubicBezTo>
                    <a:pt x="211" y="69"/>
                    <a:pt x="211" y="69"/>
                    <a:pt x="211" y="69"/>
                  </a:cubicBezTo>
                  <a:cubicBezTo>
                    <a:pt x="210" y="69"/>
                    <a:pt x="210" y="69"/>
                    <a:pt x="210" y="69"/>
                  </a:cubicBezTo>
                  <a:cubicBezTo>
                    <a:pt x="211" y="68"/>
                    <a:pt x="211" y="68"/>
                    <a:pt x="211" y="68"/>
                  </a:cubicBezTo>
                  <a:cubicBezTo>
                    <a:pt x="211" y="68"/>
                    <a:pt x="211" y="68"/>
                    <a:pt x="211" y="68"/>
                  </a:cubicBezTo>
                  <a:cubicBezTo>
                    <a:pt x="210" y="68"/>
                    <a:pt x="210" y="68"/>
                    <a:pt x="210" y="68"/>
                  </a:cubicBezTo>
                  <a:cubicBezTo>
                    <a:pt x="209" y="67"/>
                    <a:pt x="209" y="67"/>
                    <a:pt x="209" y="67"/>
                  </a:cubicBezTo>
                  <a:cubicBezTo>
                    <a:pt x="208" y="66"/>
                    <a:pt x="208" y="66"/>
                    <a:pt x="208" y="66"/>
                  </a:cubicBezTo>
                  <a:cubicBezTo>
                    <a:pt x="209" y="66"/>
                    <a:pt x="209" y="66"/>
                    <a:pt x="209" y="66"/>
                  </a:cubicBezTo>
                  <a:cubicBezTo>
                    <a:pt x="210" y="64"/>
                    <a:pt x="210" y="64"/>
                    <a:pt x="210" y="64"/>
                  </a:cubicBezTo>
                  <a:cubicBezTo>
                    <a:pt x="209" y="65"/>
                    <a:pt x="209" y="65"/>
                    <a:pt x="209" y="65"/>
                  </a:cubicBezTo>
                  <a:cubicBezTo>
                    <a:pt x="208" y="65"/>
                    <a:pt x="208" y="65"/>
                    <a:pt x="208" y="65"/>
                  </a:cubicBezTo>
                  <a:cubicBezTo>
                    <a:pt x="208" y="66"/>
                    <a:pt x="208" y="66"/>
                    <a:pt x="208" y="66"/>
                  </a:cubicBezTo>
                  <a:cubicBezTo>
                    <a:pt x="208" y="67"/>
                    <a:pt x="208" y="67"/>
                    <a:pt x="208" y="67"/>
                  </a:cubicBezTo>
                  <a:cubicBezTo>
                    <a:pt x="209" y="67"/>
                    <a:pt x="209" y="67"/>
                    <a:pt x="209" y="67"/>
                  </a:cubicBezTo>
                  <a:cubicBezTo>
                    <a:pt x="209" y="68"/>
                    <a:pt x="209" y="68"/>
                    <a:pt x="209" y="68"/>
                  </a:cubicBezTo>
                  <a:cubicBezTo>
                    <a:pt x="209" y="69"/>
                    <a:pt x="209" y="69"/>
                    <a:pt x="209" y="69"/>
                  </a:cubicBezTo>
                  <a:cubicBezTo>
                    <a:pt x="210" y="70"/>
                    <a:pt x="210" y="70"/>
                    <a:pt x="210" y="70"/>
                  </a:cubicBezTo>
                  <a:cubicBezTo>
                    <a:pt x="210" y="71"/>
                    <a:pt x="210" y="71"/>
                    <a:pt x="210" y="71"/>
                  </a:cubicBezTo>
                  <a:cubicBezTo>
                    <a:pt x="209" y="73"/>
                    <a:pt x="209" y="73"/>
                    <a:pt x="209" y="73"/>
                  </a:cubicBezTo>
                  <a:cubicBezTo>
                    <a:pt x="208" y="73"/>
                    <a:pt x="208" y="73"/>
                    <a:pt x="208" y="73"/>
                  </a:cubicBezTo>
                  <a:cubicBezTo>
                    <a:pt x="207" y="75"/>
                    <a:pt x="207" y="75"/>
                    <a:pt x="207" y="75"/>
                  </a:cubicBezTo>
                  <a:cubicBezTo>
                    <a:pt x="207" y="76"/>
                    <a:pt x="207" y="76"/>
                    <a:pt x="207" y="76"/>
                  </a:cubicBezTo>
                  <a:cubicBezTo>
                    <a:pt x="207" y="76"/>
                    <a:pt x="207" y="76"/>
                    <a:pt x="207" y="76"/>
                  </a:cubicBezTo>
                  <a:cubicBezTo>
                    <a:pt x="206" y="76"/>
                    <a:pt x="206" y="76"/>
                    <a:pt x="206" y="76"/>
                  </a:cubicBezTo>
                  <a:cubicBezTo>
                    <a:pt x="206" y="76"/>
                    <a:pt x="206" y="76"/>
                    <a:pt x="206" y="76"/>
                  </a:cubicBezTo>
                  <a:cubicBezTo>
                    <a:pt x="206" y="76"/>
                    <a:pt x="206" y="76"/>
                    <a:pt x="206" y="76"/>
                  </a:cubicBezTo>
                  <a:cubicBezTo>
                    <a:pt x="205" y="77"/>
                    <a:pt x="205" y="77"/>
                    <a:pt x="205" y="77"/>
                  </a:cubicBezTo>
                  <a:cubicBezTo>
                    <a:pt x="205" y="78"/>
                    <a:pt x="205" y="78"/>
                    <a:pt x="205" y="78"/>
                  </a:cubicBezTo>
                  <a:cubicBezTo>
                    <a:pt x="205" y="78"/>
                    <a:pt x="205" y="78"/>
                    <a:pt x="205" y="78"/>
                  </a:cubicBezTo>
                  <a:cubicBezTo>
                    <a:pt x="205" y="77"/>
                    <a:pt x="205" y="77"/>
                    <a:pt x="205" y="77"/>
                  </a:cubicBezTo>
                  <a:cubicBezTo>
                    <a:pt x="205" y="76"/>
                    <a:pt x="205" y="76"/>
                    <a:pt x="205" y="76"/>
                  </a:cubicBezTo>
                  <a:cubicBezTo>
                    <a:pt x="206" y="76"/>
                    <a:pt x="206" y="76"/>
                    <a:pt x="206" y="76"/>
                  </a:cubicBezTo>
                  <a:cubicBezTo>
                    <a:pt x="206" y="75"/>
                    <a:pt x="206" y="75"/>
                    <a:pt x="206" y="75"/>
                  </a:cubicBezTo>
                  <a:cubicBezTo>
                    <a:pt x="206" y="74"/>
                    <a:pt x="206" y="74"/>
                    <a:pt x="206" y="74"/>
                  </a:cubicBezTo>
                  <a:cubicBezTo>
                    <a:pt x="206" y="74"/>
                    <a:pt x="206" y="74"/>
                    <a:pt x="206" y="74"/>
                  </a:cubicBezTo>
                  <a:cubicBezTo>
                    <a:pt x="207" y="74"/>
                    <a:pt x="207" y="74"/>
                    <a:pt x="207" y="74"/>
                  </a:cubicBezTo>
                  <a:cubicBezTo>
                    <a:pt x="206" y="74"/>
                    <a:pt x="206" y="74"/>
                    <a:pt x="206" y="74"/>
                  </a:cubicBezTo>
                  <a:cubicBezTo>
                    <a:pt x="205" y="73"/>
                    <a:pt x="205" y="73"/>
                    <a:pt x="205" y="73"/>
                  </a:cubicBezTo>
                  <a:cubicBezTo>
                    <a:pt x="206" y="73"/>
                    <a:pt x="206" y="73"/>
                    <a:pt x="206" y="73"/>
                  </a:cubicBezTo>
                  <a:cubicBezTo>
                    <a:pt x="206" y="73"/>
                    <a:pt x="206" y="73"/>
                    <a:pt x="206" y="73"/>
                  </a:cubicBezTo>
                  <a:cubicBezTo>
                    <a:pt x="205" y="73"/>
                    <a:pt x="205" y="73"/>
                    <a:pt x="205" y="73"/>
                  </a:cubicBezTo>
                  <a:cubicBezTo>
                    <a:pt x="205" y="72"/>
                    <a:pt x="205" y="72"/>
                    <a:pt x="205" y="72"/>
                  </a:cubicBezTo>
                  <a:cubicBezTo>
                    <a:pt x="205" y="73"/>
                    <a:pt x="205" y="73"/>
                    <a:pt x="205" y="73"/>
                  </a:cubicBezTo>
                  <a:cubicBezTo>
                    <a:pt x="204" y="72"/>
                    <a:pt x="204" y="72"/>
                    <a:pt x="204" y="72"/>
                  </a:cubicBezTo>
                  <a:cubicBezTo>
                    <a:pt x="204" y="71"/>
                    <a:pt x="204" y="71"/>
                    <a:pt x="204" y="71"/>
                  </a:cubicBezTo>
                  <a:cubicBezTo>
                    <a:pt x="205" y="70"/>
                    <a:pt x="205" y="70"/>
                    <a:pt x="205" y="70"/>
                  </a:cubicBezTo>
                  <a:cubicBezTo>
                    <a:pt x="205" y="69"/>
                    <a:pt x="205" y="69"/>
                    <a:pt x="205" y="69"/>
                  </a:cubicBezTo>
                  <a:cubicBezTo>
                    <a:pt x="204" y="68"/>
                    <a:pt x="204" y="68"/>
                    <a:pt x="204" y="68"/>
                  </a:cubicBezTo>
                  <a:cubicBezTo>
                    <a:pt x="205" y="67"/>
                    <a:pt x="205" y="67"/>
                    <a:pt x="205" y="67"/>
                  </a:cubicBezTo>
                  <a:cubicBezTo>
                    <a:pt x="205" y="67"/>
                    <a:pt x="205" y="67"/>
                    <a:pt x="205" y="67"/>
                  </a:cubicBezTo>
                  <a:cubicBezTo>
                    <a:pt x="205" y="67"/>
                    <a:pt x="205" y="67"/>
                    <a:pt x="205" y="67"/>
                  </a:cubicBezTo>
                  <a:cubicBezTo>
                    <a:pt x="205" y="66"/>
                    <a:pt x="205" y="66"/>
                    <a:pt x="205" y="66"/>
                  </a:cubicBezTo>
                  <a:cubicBezTo>
                    <a:pt x="205" y="66"/>
                    <a:pt x="205" y="66"/>
                    <a:pt x="205" y="66"/>
                  </a:cubicBezTo>
                  <a:cubicBezTo>
                    <a:pt x="205" y="66"/>
                    <a:pt x="205" y="66"/>
                    <a:pt x="205" y="66"/>
                  </a:cubicBezTo>
                  <a:cubicBezTo>
                    <a:pt x="205" y="67"/>
                    <a:pt x="205" y="67"/>
                    <a:pt x="205" y="67"/>
                  </a:cubicBezTo>
                  <a:cubicBezTo>
                    <a:pt x="204" y="67"/>
                    <a:pt x="204" y="67"/>
                    <a:pt x="204" y="67"/>
                  </a:cubicBezTo>
                  <a:cubicBezTo>
                    <a:pt x="203" y="68"/>
                    <a:pt x="203" y="68"/>
                    <a:pt x="203" y="68"/>
                  </a:cubicBezTo>
                  <a:cubicBezTo>
                    <a:pt x="203" y="68"/>
                    <a:pt x="203" y="68"/>
                    <a:pt x="203" y="68"/>
                  </a:cubicBezTo>
                  <a:cubicBezTo>
                    <a:pt x="204" y="68"/>
                    <a:pt x="204" y="68"/>
                    <a:pt x="204" y="68"/>
                  </a:cubicBezTo>
                  <a:cubicBezTo>
                    <a:pt x="203" y="69"/>
                    <a:pt x="203" y="69"/>
                    <a:pt x="203" y="69"/>
                  </a:cubicBezTo>
                  <a:cubicBezTo>
                    <a:pt x="203" y="70"/>
                    <a:pt x="203" y="70"/>
                    <a:pt x="203" y="70"/>
                  </a:cubicBezTo>
                  <a:cubicBezTo>
                    <a:pt x="203" y="70"/>
                    <a:pt x="203" y="70"/>
                    <a:pt x="203" y="70"/>
                  </a:cubicBezTo>
                  <a:cubicBezTo>
                    <a:pt x="203" y="71"/>
                    <a:pt x="203" y="71"/>
                    <a:pt x="203" y="71"/>
                  </a:cubicBezTo>
                  <a:cubicBezTo>
                    <a:pt x="203" y="72"/>
                    <a:pt x="203" y="72"/>
                    <a:pt x="203" y="72"/>
                  </a:cubicBezTo>
                  <a:cubicBezTo>
                    <a:pt x="203" y="73"/>
                    <a:pt x="203" y="73"/>
                    <a:pt x="203" y="73"/>
                  </a:cubicBezTo>
                  <a:cubicBezTo>
                    <a:pt x="203" y="73"/>
                    <a:pt x="203" y="73"/>
                    <a:pt x="203" y="73"/>
                  </a:cubicBezTo>
                  <a:cubicBezTo>
                    <a:pt x="202" y="72"/>
                    <a:pt x="202" y="72"/>
                    <a:pt x="202" y="72"/>
                  </a:cubicBezTo>
                  <a:cubicBezTo>
                    <a:pt x="201" y="72"/>
                    <a:pt x="201" y="72"/>
                    <a:pt x="201" y="72"/>
                  </a:cubicBezTo>
                  <a:cubicBezTo>
                    <a:pt x="201" y="71"/>
                    <a:pt x="201" y="71"/>
                    <a:pt x="201" y="71"/>
                  </a:cubicBezTo>
                  <a:cubicBezTo>
                    <a:pt x="200" y="71"/>
                    <a:pt x="200" y="71"/>
                    <a:pt x="200" y="71"/>
                  </a:cubicBezTo>
                  <a:cubicBezTo>
                    <a:pt x="200" y="71"/>
                    <a:pt x="200" y="71"/>
                    <a:pt x="200" y="71"/>
                  </a:cubicBezTo>
                  <a:cubicBezTo>
                    <a:pt x="200" y="70"/>
                    <a:pt x="200" y="70"/>
                    <a:pt x="200" y="70"/>
                  </a:cubicBezTo>
                  <a:cubicBezTo>
                    <a:pt x="200" y="70"/>
                    <a:pt x="200" y="70"/>
                    <a:pt x="200" y="70"/>
                  </a:cubicBezTo>
                  <a:cubicBezTo>
                    <a:pt x="200" y="71"/>
                    <a:pt x="200" y="71"/>
                    <a:pt x="200" y="71"/>
                  </a:cubicBezTo>
                  <a:cubicBezTo>
                    <a:pt x="200" y="71"/>
                    <a:pt x="200" y="71"/>
                    <a:pt x="200" y="71"/>
                  </a:cubicBezTo>
                  <a:cubicBezTo>
                    <a:pt x="201" y="72"/>
                    <a:pt x="201" y="72"/>
                    <a:pt x="201" y="72"/>
                  </a:cubicBezTo>
                  <a:cubicBezTo>
                    <a:pt x="202" y="73"/>
                    <a:pt x="202" y="73"/>
                    <a:pt x="202" y="73"/>
                  </a:cubicBezTo>
                  <a:cubicBezTo>
                    <a:pt x="203" y="74"/>
                    <a:pt x="203" y="74"/>
                    <a:pt x="203" y="74"/>
                  </a:cubicBezTo>
                  <a:cubicBezTo>
                    <a:pt x="203" y="74"/>
                    <a:pt x="203" y="74"/>
                    <a:pt x="203" y="74"/>
                  </a:cubicBezTo>
                  <a:cubicBezTo>
                    <a:pt x="204" y="75"/>
                    <a:pt x="204" y="75"/>
                    <a:pt x="204" y="75"/>
                  </a:cubicBezTo>
                  <a:cubicBezTo>
                    <a:pt x="203" y="76"/>
                    <a:pt x="203" y="76"/>
                    <a:pt x="203" y="76"/>
                  </a:cubicBezTo>
                  <a:cubicBezTo>
                    <a:pt x="203" y="75"/>
                    <a:pt x="203" y="75"/>
                    <a:pt x="203" y="75"/>
                  </a:cubicBezTo>
                  <a:cubicBezTo>
                    <a:pt x="202" y="75"/>
                    <a:pt x="202" y="75"/>
                    <a:pt x="202" y="75"/>
                  </a:cubicBezTo>
                  <a:cubicBezTo>
                    <a:pt x="202" y="75"/>
                    <a:pt x="202" y="75"/>
                    <a:pt x="202" y="75"/>
                  </a:cubicBezTo>
                  <a:cubicBezTo>
                    <a:pt x="202" y="76"/>
                    <a:pt x="202" y="76"/>
                    <a:pt x="202" y="76"/>
                  </a:cubicBezTo>
                  <a:cubicBezTo>
                    <a:pt x="203" y="76"/>
                    <a:pt x="203" y="76"/>
                    <a:pt x="203" y="76"/>
                  </a:cubicBezTo>
                  <a:cubicBezTo>
                    <a:pt x="204" y="77"/>
                    <a:pt x="204" y="77"/>
                    <a:pt x="204" y="77"/>
                  </a:cubicBezTo>
                  <a:cubicBezTo>
                    <a:pt x="203" y="77"/>
                    <a:pt x="203" y="77"/>
                    <a:pt x="203" y="77"/>
                  </a:cubicBezTo>
                  <a:cubicBezTo>
                    <a:pt x="203" y="77"/>
                    <a:pt x="203" y="77"/>
                    <a:pt x="203" y="77"/>
                  </a:cubicBezTo>
                  <a:cubicBezTo>
                    <a:pt x="202" y="77"/>
                    <a:pt x="202" y="77"/>
                    <a:pt x="202" y="77"/>
                  </a:cubicBezTo>
                  <a:cubicBezTo>
                    <a:pt x="203" y="78"/>
                    <a:pt x="203" y="78"/>
                    <a:pt x="203" y="78"/>
                  </a:cubicBezTo>
                  <a:cubicBezTo>
                    <a:pt x="203" y="79"/>
                    <a:pt x="203" y="79"/>
                    <a:pt x="203" y="79"/>
                  </a:cubicBezTo>
                  <a:cubicBezTo>
                    <a:pt x="203" y="78"/>
                    <a:pt x="203" y="78"/>
                    <a:pt x="203" y="78"/>
                  </a:cubicBezTo>
                  <a:cubicBezTo>
                    <a:pt x="202" y="78"/>
                    <a:pt x="202" y="78"/>
                    <a:pt x="202" y="78"/>
                  </a:cubicBezTo>
                  <a:cubicBezTo>
                    <a:pt x="201" y="78"/>
                    <a:pt x="201" y="78"/>
                    <a:pt x="201" y="78"/>
                  </a:cubicBezTo>
                  <a:cubicBezTo>
                    <a:pt x="200" y="77"/>
                    <a:pt x="200" y="77"/>
                    <a:pt x="200" y="77"/>
                  </a:cubicBezTo>
                  <a:cubicBezTo>
                    <a:pt x="201" y="78"/>
                    <a:pt x="201" y="78"/>
                    <a:pt x="201" y="78"/>
                  </a:cubicBezTo>
                  <a:cubicBezTo>
                    <a:pt x="202" y="78"/>
                    <a:pt x="202" y="78"/>
                    <a:pt x="202" y="78"/>
                  </a:cubicBezTo>
                  <a:cubicBezTo>
                    <a:pt x="202" y="78"/>
                    <a:pt x="202" y="78"/>
                    <a:pt x="202" y="78"/>
                  </a:cubicBezTo>
                  <a:cubicBezTo>
                    <a:pt x="202" y="79"/>
                    <a:pt x="202" y="79"/>
                    <a:pt x="202" y="79"/>
                  </a:cubicBezTo>
                  <a:cubicBezTo>
                    <a:pt x="203" y="79"/>
                    <a:pt x="203" y="79"/>
                    <a:pt x="203" y="79"/>
                  </a:cubicBezTo>
                  <a:cubicBezTo>
                    <a:pt x="204" y="79"/>
                    <a:pt x="204" y="79"/>
                    <a:pt x="204" y="79"/>
                  </a:cubicBezTo>
                  <a:cubicBezTo>
                    <a:pt x="204" y="79"/>
                    <a:pt x="204" y="79"/>
                    <a:pt x="204" y="79"/>
                  </a:cubicBezTo>
                  <a:cubicBezTo>
                    <a:pt x="205" y="80"/>
                    <a:pt x="205" y="80"/>
                    <a:pt x="205" y="80"/>
                  </a:cubicBezTo>
                  <a:cubicBezTo>
                    <a:pt x="204" y="81"/>
                    <a:pt x="204" y="81"/>
                    <a:pt x="204" y="81"/>
                  </a:cubicBezTo>
                  <a:cubicBezTo>
                    <a:pt x="204" y="81"/>
                    <a:pt x="204" y="81"/>
                    <a:pt x="204" y="81"/>
                  </a:cubicBezTo>
                  <a:cubicBezTo>
                    <a:pt x="204" y="81"/>
                    <a:pt x="204" y="81"/>
                    <a:pt x="204" y="81"/>
                  </a:cubicBezTo>
                  <a:cubicBezTo>
                    <a:pt x="204" y="81"/>
                    <a:pt x="204" y="81"/>
                    <a:pt x="204" y="81"/>
                  </a:cubicBezTo>
                  <a:cubicBezTo>
                    <a:pt x="204" y="82"/>
                    <a:pt x="204" y="82"/>
                    <a:pt x="204" y="82"/>
                  </a:cubicBezTo>
                  <a:cubicBezTo>
                    <a:pt x="204" y="83"/>
                    <a:pt x="204" y="83"/>
                    <a:pt x="204" y="83"/>
                  </a:cubicBezTo>
                  <a:cubicBezTo>
                    <a:pt x="203" y="83"/>
                    <a:pt x="203" y="83"/>
                    <a:pt x="203" y="83"/>
                  </a:cubicBezTo>
                  <a:cubicBezTo>
                    <a:pt x="203" y="83"/>
                    <a:pt x="203" y="83"/>
                    <a:pt x="203" y="83"/>
                  </a:cubicBezTo>
                  <a:cubicBezTo>
                    <a:pt x="202" y="83"/>
                    <a:pt x="202" y="83"/>
                    <a:pt x="202" y="83"/>
                  </a:cubicBezTo>
                  <a:cubicBezTo>
                    <a:pt x="202" y="84"/>
                    <a:pt x="202" y="84"/>
                    <a:pt x="202" y="84"/>
                  </a:cubicBezTo>
                  <a:cubicBezTo>
                    <a:pt x="201" y="83"/>
                    <a:pt x="201" y="83"/>
                    <a:pt x="201" y="83"/>
                  </a:cubicBezTo>
                  <a:cubicBezTo>
                    <a:pt x="201" y="83"/>
                    <a:pt x="201" y="83"/>
                    <a:pt x="201" y="83"/>
                  </a:cubicBezTo>
                  <a:cubicBezTo>
                    <a:pt x="200" y="83"/>
                    <a:pt x="200" y="83"/>
                    <a:pt x="200" y="83"/>
                  </a:cubicBezTo>
                  <a:cubicBezTo>
                    <a:pt x="200" y="84"/>
                    <a:pt x="200" y="84"/>
                    <a:pt x="200" y="84"/>
                  </a:cubicBezTo>
                  <a:cubicBezTo>
                    <a:pt x="200" y="84"/>
                    <a:pt x="200" y="84"/>
                    <a:pt x="200" y="84"/>
                  </a:cubicBezTo>
                  <a:cubicBezTo>
                    <a:pt x="201" y="84"/>
                    <a:pt x="201" y="84"/>
                    <a:pt x="201" y="84"/>
                  </a:cubicBezTo>
                  <a:cubicBezTo>
                    <a:pt x="203" y="84"/>
                    <a:pt x="203" y="84"/>
                    <a:pt x="203" y="84"/>
                  </a:cubicBezTo>
                  <a:cubicBezTo>
                    <a:pt x="203" y="84"/>
                    <a:pt x="203" y="84"/>
                    <a:pt x="203" y="84"/>
                  </a:cubicBezTo>
                  <a:cubicBezTo>
                    <a:pt x="203" y="85"/>
                    <a:pt x="203" y="85"/>
                    <a:pt x="203" y="85"/>
                  </a:cubicBezTo>
                  <a:cubicBezTo>
                    <a:pt x="204" y="85"/>
                    <a:pt x="204" y="85"/>
                    <a:pt x="204" y="85"/>
                  </a:cubicBezTo>
                  <a:cubicBezTo>
                    <a:pt x="204" y="85"/>
                    <a:pt x="204" y="85"/>
                    <a:pt x="204" y="85"/>
                  </a:cubicBezTo>
                  <a:cubicBezTo>
                    <a:pt x="204" y="84"/>
                    <a:pt x="204" y="84"/>
                    <a:pt x="204" y="84"/>
                  </a:cubicBezTo>
                  <a:cubicBezTo>
                    <a:pt x="204" y="84"/>
                    <a:pt x="204" y="84"/>
                    <a:pt x="204" y="84"/>
                  </a:cubicBezTo>
                  <a:cubicBezTo>
                    <a:pt x="205" y="85"/>
                    <a:pt x="205" y="85"/>
                    <a:pt x="205" y="85"/>
                  </a:cubicBezTo>
                  <a:cubicBezTo>
                    <a:pt x="204" y="86"/>
                    <a:pt x="204" y="86"/>
                    <a:pt x="204" y="86"/>
                  </a:cubicBezTo>
                  <a:cubicBezTo>
                    <a:pt x="204" y="86"/>
                    <a:pt x="204" y="86"/>
                    <a:pt x="204" y="86"/>
                  </a:cubicBezTo>
                  <a:cubicBezTo>
                    <a:pt x="203" y="86"/>
                    <a:pt x="203" y="86"/>
                    <a:pt x="203" y="86"/>
                  </a:cubicBezTo>
                  <a:cubicBezTo>
                    <a:pt x="203" y="87"/>
                    <a:pt x="203" y="87"/>
                    <a:pt x="203" y="87"/>
                  </a:cubicBezTo>
                  <a:cubicBezTo>
                    <a:pt x="203" y="87"/>
                    <a:pt x="203" y="87"/>
                    <a:pt x="203" y="87"/>
                  </a:cubicBezTo>
                  <a:cubicBezTo>
                    <a:pt x="202" y="87"/>
                    <a:pt x="202" y="87"/>
                    <a:pt x="202" y="87"/>
                  </a:cubicBezTo>
                  <a:cubicBezTo>
                    <a:pt x="201" y="87"/>
                    <a:pt x="201" y="87"/>
                    <a:pt x="201" y="87"/>
                  </a:cubicBezTo>
                  <a:cubicBezTo>
                    <a:pt x="201" y="86"/>
                    <a:pt x="201" y="86"/>
                    <a:pt x="201" y="86"/>
                  </a:cubicBezTo>
                  <a:cubicBezTo>
                    <a:pt x="201" y="87"/>
                    <a:pt x="201" y="87"/>
                    <a:pt x="201" y="87"/>
                  </a:cubicBezTo>
                  <a:cubicBezTo>
                    <a:pt x="200" y="87"/>
                    <a:pt x="200" y="87"/>
                    <a:pt x="200" y="87"/>
                  </a:cubicBezTo>
                  <a:cubicBezTo>
                    <a:pt x="200" y="87"/>
                    <a:pt x="200" y="87"/>
                    <a:pt x="200" y="87"/>
                  </a:cubicBezTo>
                  <a:cubicBezTo>
                    <a:pt x="199" y="87"/>
                    <a:pt x="199" y="87"/>
                    <a:pt x="199" y="87"/>
                  </a:cubicBezTo>
                  <a:cubicBezTo>
                    <a:pt x="200" y="87"/>
                    <a:pt x="200" y="87"/>
                    <a:pt x="200" y="87"/>
                  </a:cubicBezTo>
                  <a:cubicBezTo>
                    <a:pt x="201" y="87"/>
                    <a:pt x="201" y="87"/>
                    <a:pt x="201" y="87"/>
                  </a:cubicBezTo>
                  <a:cubicBezTo>
                    <a:pt x="201" y="88"/>
                    <a:pt x="201" y="88"/>
                    <a:pt x="201" y="88"/>
                  </a:cubicBezTo>
                  <a:cubicBezTo>
                    <a:pt x="200" y="88"/>
                    <a:pt x="200" y="88"/>
                    <a:pt x="200" y="88"/>
                  </a:cubicBezTo>
                  <a:cubicBezTo>
                    <a:pt x="201" y="88"/>
                    <a:pt x="201" y="88"/>
                    <a:pt x="201" y="88"/>
                  </a:cubicBezTo>
                  <a:cubicBezTo>
                    <a:pt x="199" y="89"/>
                    <a:pt x="199" y="89"/>
                    <a:pt x="199" y="89"/>
                  </a:cubicBezTo>
                  <a:cubicBezTo>
                    <a:pt x="199" y="89"/>
                    <a:pt x="199" y="89"/>
                    <a:pt x="199" y="89"/>
                  </a:cubicBezTo>
                  <a:cubicBezTo>
                    <a:pt x="199" y="89"/>
                    <a:pt x="199" y="89"/>
                    <a:pt x="199" y="89"/>
                  </a:cubicBezTo>
                  <a:cubicBezTo>
                    <a:pt x="200" y="89"/>
                    <a:pt x="200" y="89"/>
                    <a:pt x="200" y="89"/>
                  </a:cubicBezTo>
                  <a:cubicBezTo>
                    <a:pt x="201" y="89"/>
                    <a:pt x="201" y="89"/>
                    <a:pt x="201" y="89"/>
                  </a:cubicBezTo>
                  <a:cubicBezTo>
                    <a:pt x="201" y="89"/>
                    <a:pt x="201" y="89"/>
                    <a:pt x="201" y="89"/>
                  </a:cubicBezTo>
                  <a:cubicBezTo>
                    <a:pt x="202" y="89"/>
                    <a:pt x="202" y="89"/>
                    <a:pt x="202" y="89"/>
                  </a:cubicBezTo>
                  <a:cubicBezTo>
                    <a:pt x="201" y="90"/>
                    <a:pt x="201" y="90"/>
                    <a:pt x="201" y="90"/>
                  </a:cubicBezTo>
                  <a:cubicBezTo>
                    <a:pt x="200" y="90"/>
                    <a:pt x="200" y="90"/>
                    <a:pt x="200" y="90"/>
                  </a:cubicBezTo>
                  <a:cubicBezTo>
                    <a:pt x="200" y="90"/>
                    <a:pt x="200" y="90"/>
                    <a:pt x="200" y="90"/>
                  </a:cubicBezTo>
                  <a:cubicBezTo>
                    <a:pt x="200" y="90"/>
                    <a:pt x="200" y="90"/>
                    <a:pt x="200" y="90"/>
                  </a:cubicBezTo>
                  <a:cubicBezTo>
                    <a:pt x="199" y="90"/>
                    <a:pt x="199" y="90"/>
                    <a:pt x="199" y="90"/>
                  </a:cubicBezTo>
                  <a:cubicBezTo>
                    <a:pt x="198" y="90"/>
                    <a:pt x="198" y="90"/>
                    <a:pt x="198" y="90"/>
                  </a:cubicBezTo>
                  <a:cubicBezTo>
                    <a:pt x="196" y="91"/>
                    <a:pt x="196" y="91"/>
                    <a:pt x="196" y="91"/>
                  </a:cubicBezTo>
                  <a:cubicBezTo>
                    <a:pt x="194" y="93"/>
                    <a:pt x="194" y="93"/>
                    <a:pt x="194" y="93"/>
                  </a:cubicBezTo>
                  <a:cubicBezTo>
                    <a:pt x="193" y="94"/>
                    <a:pt x="193" y="94"/>
                    <a:pt x="193" y="94"/>
                  </a:cubicBezTo>
                  <a:cubicBezTo>
                    <a:pt x="193" y="94"/>
                    <a:pt x="193" y="94"/>
                    <a:pt x="193" y="94"/>
                  </a:cubicBezTo>
                  <a:cubicBezTo>
                    <a:pt x="192" y="94"/>
                    <a:pt x="192" y="94"/>
                    <a:pt x="192" y="94"/>
                  </a:cubicBezTo>
                  <a:cubicBezTo>
                    <a:pt x="191" y="94"/>
                    <a:pt x="191" y="94"/>
                    <a:pt x="191" y="94"/>
                  </a:cubicBezTo>
                  <a:cubicBezTo>
                    <a:pt x="190" y="95"/>
                    <a:pt x="190" y="95"/>
                    <a:pt x="190" y="95"/>
                  </a:cubicBezTo>
                  <a:cubicBezTo>
                    <a:pt x="188" y="97"/>
                    <a:pt x="188" y="97"/>
                    <a:pt x="188" y="97"/>
                  </a:cubicBezTo>
                  <a:cubicBezTo>
                    <a:pt x="188" y="97"/>
                    <a:pt x="188" y="97"/>
                    <a:pt x="188" y="97"/>
                  </a:cubicBezTo>
                  <a:cubicBezTo>
                    <a:pt x="188" y="98"/>
                    <a:pt x="188" y="98"/>
                    <a:pt x="188" y="98"/>
                  </a:cubicBezTo>
                  <a:cubicBezTo>
                    <a:pt x="187" y="98"/>
                    <a:pt x="187" y="98"/>
                    <a:pt x="187" y="98"/>
                  </a:cubicBezTo>
                  <a:cubicBezTo>
                    <a:pt x="187" y="98"/>
                    <a:pt x="187" y="98"/>
                    <a:pt x="187" y="98"/>
                  </a:cubicBezTo>
                  <a:cubicBezTo>
                    <a:pt x="186" y="99"/>
                    <a:pt x="186" y="99"/>
                    <a:pt x="186" y="99"/>
                  </a:cubicBezTo>
                  <a:cubicBezTo>
                    <a:pt x="186" y="99"/>
                    <a:pt x="186" y="99"/>
                    <a:pt x="186" y="99"/>
                  </a:cubicBezTo>
                  <a:cubicBezTo>
                    <a:pt x="186" y="99"/>
                    <a:pt x="186" y="99"/>
                    <a:pt x="186" y="99"/>
                  </a:cubicBezTo>
                  <a:cubicBezTo>
                    <a:pt x="185" y="99"/>
                    <a:pt x="185" y="99"/>
                    <a:pt x="185" y="99"/>
                  </a:cubicBezTo>
                  <a:cubicBezTo>
                    <a:pt x="184" y="99"/>
                    <a:pt x="184" y="99"/>
                    <a:pt x="184" y="99"/>
                  </a:cubicBezTo>
                  <a:cubicBezTo>
                    <a:pt x="184" y="100"/>
                    <a:pt x="184" y="100"/>
                    <a:pt x="184" y="100"/>
                  </a:cubicBezTo>
                  <a:cubicBezTo>
                    <a:pt x="183" y="100"/>
                    <a:pt x="183" y="100"/>
                    <a:pt x="183" y="100"/>
                  </a:cubicBezTo>
                  <a:cubicBezTo>
                    <a:pt x="182" y="100"/>
                    <a:pt x="182" y="100"/>
                    <a:pt x="182" y="100"/>
                  </a:cubicBezTo>
                  <a:cubicBezTo>
                    <a:pt x="181" y="100"/>
                    <a:pt x="181" y="100"/>
                    <a:pt x="181" y="100"/>
                  </a:cubicBezTo>
                  <a:cubicBezTo>
                    <a:pt x="181" y="101"/>
                    <a:pt x="181" y="101"/>
                    <a:pt x="181" y="101"/>
                  </a:cubicBezTo>
                  <a:cubicBezTo>
                    <a:pt x="180" y="101"/>
                    <a:pt x="180" y="101"/>
                    <a:pt x="180" y="101"/>
                  </a:cubicBezTo>
                  <a:cubicBezTo>
                    <a:pt x="180" y="101"/>
                    <a:pt x="180" y="101"/>
                    <a:pt x="180" y="101"/>
                  </a:cubicBezTo>
                  <a:cubicBezTo>
                    <a:pt x="180" y="101"/>
                    <a:pt x="180" y="101"/>
                    <a:pt x="180" y="101"/>
                  </a:cubicBezTo>
                  <a:cubicBezTo>
                    <a:pt x="180" y="102"/>
                    <a:pt x="180" y="102"/>
                    <a:pt x="180" y="102"/>
                  </a:cubicBezTo>
                  <a:cubicBezTo>
                    <a:pt x="180" y="102"/>
                    <a:pt x="180" y="102"/>
                    <a:pt x="180" y="102"/>
                  </a:cubicBezTo>
                  <a:cubicBezTo>
                    <a:pt x="179" y="103"/>
                    <a:pt x="179" y="103"/>
                    <a:pt x="179" y="103"/>
                  </a:cubicBezTo>
                  <a:cubicBezTo>
                    <a:pt x="179" y="103"/>
                    <a:pt x="179" y="103"/>
                    <a:pt x="179" y="103"/>
                  </a:cubicBezTo>
                  <a:cubicBezTo>
                    <a:pt x="178" y="103"/>
                    <a:pt x="178" y="103"/>
                    <a:pt x="178" y="103"/>
                  </a:cubicBezTo>
                  <a:cubicBezTo>
                    <a:pt x="177" y="104"/>
                    <a:pt x="177" y="104"/>
                    <a:pt x="177" y="104"/>
                  </a:cubicBezTo>
                  <a:cubicBezTo>
                    <a:pt x="177" y="105"/>
                    <a:pt x="177" y="105"/>
                    <a:pt x="177" y="105"/>
                  </a:cubicBezTo>
                  <a:cubicBezTo>
                    <a:pt x="177" y="107"/>
                    <a:pt x="177" y="107"/>
                    <a:pt x="177" y="107"/>
                  </a:cubicBezTo>
                  <a:cubicBezTo>
                    <a:pt x="176" y="109"/>
                    <a:pt x="176" y="109"/>
                    <a:pt x="176" y="109"/>
                  </a:cubicBezTo>
                  <a:cubicBezTo>
                    <a:pt x="177" y="110"/>
                    <a:pt x="177" y="110"/>
                    <a:pt x="177" y="110"/>
                  </a:cubicBezTo>
                  <a:cubicBezTo>
                    <a:pt x="176" y="112"/>
                    <a:pt x="176" y="112"/>
                    <a:pt x="176" y="112"/>
                  </a:cubicBezTo>
                  <a:cubicBezTo>
                    <a:pt x="177" y="113"/>
                    <a:pt x="177" y="113"/>
                    <a:pt x="177" y="113"/>
                  </a:cubicBezTo>
                  <a:cubicBezTo>
                    <a:pt x="177" y="115"/>
                    <a:pt x="177" y="115"/>
                    <a:pt x="177" y="115"/>
                  </a:cubicBezTo>
                  <a:cubicBezTo>
                    <a:pt x="177" y="116"/>
                    <a:pt x="177" y="116"/>
                    <a:pt x="177" y="116"/>
                  </a:cubicBezTo>
                  <a:cubicBezTo>
                    <a:pt x="178" y="118"/>
                    <a:pt x="178" y="118"/>
                    <a:pt x="178" y="118"/>
                  </a:cubicBezTo>
                  <a:cubicBezTo>
                    <a:pt x="178" y="118"/>
                    <a:pt x="178" y="118"/>
                    <a:pt x="178" y="118"/>
                  </a:cubicBezTo>
                  <a:cubicBezTo>
                    <a:pt x="179" y="119"/>
                    <a:pt x="179" y="119"/>
                    <a:pt x="179" y="119"/>
                  </a:cubicBezTo>
                  <a:cubicBezTo>
                    <a:pt x="178" y="120"/>
                    <a:pt x="178" y="120"/>
                    <a:pt x="178" y="120"/>
                  </a:cubicBezTo>
                  <a:cubicBezTo>
                    <a:pt x="178" y="121"/>
                    <a:pt x="178" y="121"/>
                    <a:pt x="178" y="121"/>
                  </a:cubicBezTo>
                  <a:cubicBezTo>
                    <a:pt x="179" y="122"/>
                    <a:pt x="179" y="122"/>
                    <a:pt x="179" y="122"/>
                  </a:cubicBezTo>
                  <a:cubicBezTo>
                    <a:pt x="179" y="124"/>
                    <a:pt x="179" y="124"/>
                    <a:pt x="179" y="124"/>
                  </a:cubicBezTo>
                  <a:cubicBezTo>
                    <a:pt x="180" y="125"/>
                    <a:pt x="180" y="125"/>
                    <a:pt x="180" y="125"/>
                  </a:cubicBezTo>
                  <a:cubicBezTo>
                    <a:pt x="180" y="126"/>
                    <a:pt x="180" y="126"/>
                    <a:pt x="180" y="126"/>
                  </a:cubicBezTo>
                  <a:cubicBezTo>
                    <a:pt x="180" y="126"/>
                    <a:pt x="180" y="126"/>
                    <a:pt x="180" y="126"/>
                  </a:cubicBezTo>
                  <a:cubicBezTo>
                    <a:pt x="180" y="127"/>
                    <a:pt x="180" y="127"/>
                    <a:pt x="180" y="127"/>
                  </a:cubicBezTo>
                  <a:cubicBezTo>
                    <a:pt x="180" y="128"/>
                    <a:pt x="180" y="128"/>
                    <a:pt x="180" y="128"/>
                  </a:cubicBezTo>
                  <a:cubicBezTo>
                    <a:pt x="180" y="128"/>
                    <a:pt x="180" y="128"/>
                    <a:pt x="180" y="128"/>
                  </a:cubicBezTo>
                  <a:cubicBezTo>
                    <a:pt x="180" y="129"/>
                    <a:pt x="180" y="129"/>
                    <a:pt x="180" y="129"/>
                  </a:cubicBezTo>
                  <a:cubicBezTo>
                    <a:pt x="179" y="131"/>
                    <a:pt x="179" y="131"/>
                    <a:pt x="179" y="131"/>
                  </a:cubicBezTo>
                  <a:cubicBezTo>
                    <a:pt x="178" y="132"/>
                    <a:pt x="178" y="132"/>
                    <a:pt x="178" y="132"/>
                  </a:cubicBezTo>
                  <a:cubicBezTo>
                    <a:pt x="178" y="132"/>
                    <a:pt x="178" y="132"/>
                    <a:pt x="178" y="132"/>
                  </a:cubicBezTo>
                  <a:cubicBezTo>
                    <a:pt x="178" y="133"/>
                    <a:pt x="178" y="133"/>
                    <a:pt x="178" y="133"/>
                  </a:cubicBezTo>
                  <a:cubicBezTo>
                    <a:pt x="177" y="133"/>
                    <a:pt x="177" y="133"/>
                    <a:pt x="177" y="133"/>
                  </a:cubicBezTo>
                  <a:cubicBezTo>
                    <a:pt x="176" y="134"/>
                    <a:pt x="176" y="134"/>
                    <a:pt x="176" y="134"/>
                  </a:cubicBezTo>
                  <a:cubicBezTo>
                    <a:pt x="175" y="134"/>
                    <a:pt x="175" y="134"/>
                    <a:pt x="175" y="134"/>
                  </a:cubicBezTo>
                  <a:cubicBezTo>
                    <a:pt x="175" y="133"/>
                    <a:pt x="175" y="133"/>
                    <a:pt x="175" y="133"/>
                  </a:cubicBezTo>
                  <a:cubicBezTo>
                    <a:pt x="174" y="133"/>
                    <a:pt x="174" y="133"/>
                    <a:pt x="174" y="133"/>
                  </a:cubicBezTo>
                  <a:cubicBezTo>
                    <a:pt x="175" y="133"/>
                    <a:pt x="175" y="133"/>
                    <a:pt x="175" y="133"/>
                  </a:cubicBezTo>
                  <a:cubicBezTo>
                    <a:pt x="173" y="132"/>
                    <a:pt x="173" y="132"/>
                    <a:pt x="173" y="132"/>
                  </a:cubicBezTo>
                  <a:cubicBezTo>
                    <a:pt x="174" y="131"/>
                    <a:pt x="174" y="131"/>
                    <a:pt x="174" y="131"/>
                  </a:cubicBezTo>
                  <a:cubicBezTo>
                    <a:pt x="173" y="131"/>
                    <a:pt x="173" y="131"/>
                    <a:pt x="173" y="131"/>
                  </a:cubicBezTo>
                  <a:cubicBezTo>
                    <a:pt x="173" y="131"/>
                    <a:pt x="173" y="131"/>
                    <a:pt x="173" y="131"/>
                  </a:cubicBezTo>
                  <a:cubicBezTo>
                    <a:pt x="172" y="130"/>
                    <a:pt x="172" y="130"/>
                    <a:pt x="172" y="130"/>
                  </a:cubicBezTo>
                  <a:cubicBezTo>
                    <a:pt x="172" y="129"/>
                    <a:pt x="172" y="129"/>
                    <a:pt x="172" y="129"/>
                  </a:cubicBezTo>
                  <a:cubicBezTo>
                    <a:pt x="172" y="128"/>
                    <a:pt x="172" y="128"/>
                    <a:pt x="172" y="128"/>
                  </a:cubicBezTo>
                  <a:cubicBezTo>
                    <a:pt x="171" y="128"/>
                    <a:pt x="171" y="128"/>
                    <a:pt x="171" y="128"/>
                  </a:cubicBezTo>
                  <a:cubicBezTo>
                    <a:pt x="171" y="127"/>
                    <a:pt x="171" y="127"/>
                    <a:pt x="171" y="127"/>
                  </a:cubicBezTo>
                  <a:cubicBezTo>
                    <a:pt x="171" y="127"/>
                    <a:pt x="171" y="127"/>
                    <a:pt x="171" y="127"/>
                  </a:cubicBezTo>
                  <a:cubicBezTo>
                    <a:pt x="171" y="126"/>
                    <a:pt x="171" y="126"/>
                    <a:pt x="171" y="126"/>
                  </a:cubicBezTo>
                  <a:cubicBezTo>
                    <a:pt x="172" y="126"/>
                    <a:pt x="172" y="126"/>
                    <a:pt x="172" y="126"/>
                  </a:cubicBezTo>
                  <a:cubicBezTo>
                    <a:pt x="171" y="126"/>
                    <a:pt x="171" y="126"/>
                    <a:pt x="171" y="126"/>
                  </a:cubicBezTo>
                  <a:cubicBezTo>
                    <a:pt x="171" y="126"/>
                    <a:pt x="171" y="126"/>
                    <a:pt x="171" y="126"/>
                  </a:cubicBezTo>
                  <a:cubicBezTo>
                    <a:pt x="171" y="126"/>
                    <a:pt x="171" y="126"/>
                    <a:pt x="171" y="126"/>
                  </a:cubicBezTo>
                  <a:cubicBezTo>
                    <a:pt x="171" y="126"/>
                    <a:pt x="171" y="126"/>
                    <a:pt x="171" y="126"/>
                  </a:cubicBezTo>
                  <a:cubicBezTo>
                    <a:pt x="170" y="126"/>
                    <a:pt x="170" y="126"/>
                    <a:pt x="170" y="126"/>
                  </a:cubicBezTo>
                  <a:cubicBezTo>
                    <a:pt x="170" y="126"/>
                    <a:pt x="170" y="126"/>
                    <a:pt x="170" y="126"/>
                  </a:cubicBezTo>
                  <a:cubicBezTo>
                    <a:pt x="170" y="125"/>
                    <a:pt x="170" y="125"/>
                    <a:pt x="170" y="125"/>
                  </a:cubicBezTo>
                  <a:cubicBezTo>
                    <a:pt x="169" y="125"/>
                    <a:pt x="169" y="125"/>
                    <a:pt x="169" y="125"/>
                  </a:cubicBezTo>
                  <a:cubicBezTo>
                    <a:pt x="169" y="124"/>
                    <a:pt x="169" y="124"/>
                    <a:pt x="169" y="124"/>
                  </a:cubicBezTo>
                  <a:cubicBezTo>
                    <a:pt x="169" y="123"/>
                    <a:pt x="169" y="123"/>
                    <a:pt x="169" y="123"/>
                  </a:cubicBezTo>
                  <a:cubicBezTo>
                    <a:pt x="170" y="122"/>
                    <a:pt x="170" y="122"/>
                    <a:pt x="170" y="122"/>
                  </a:cubicBezTo>
                  <a:cubicBezTo>
                    <a:pt x="170" y="121"/>
                    <a:pt x="170" y="121"/>
                    <a:pt x="170" y="121"/>
                  </a:cubicBezTo>
                  <a:cubicBezTo>
                    <a:pt x="169" y="121"/>
                    <a:pt x="169" y="121"/>
                    <a:pt x="169" y="121"/>
                  </a:cubicBezTo>
                  <a:cubicBezTo>
                    <a:pt x="169" y="121"/>
                    <a:pt x="169" y="121"/>
                    <a:pt x="169" y="121"/>
                  </a:cubicBezTo>
                  <a:cubicBezTo>
                    <a:pt x="169" y="122"/>
                    <a:pt x="169" y="122"/>
                    <a:pt x="169" y="122"/>
                  </a:cubicBezTo>
                  <a:cubicBezTo>
                    <a:pt x="169" y="122"/>
                    <a:pt x="169" y="122"/>
                    <a:pt x="169" y="122"/>
                  </a:cubicBezTo>
                  <a:cubicBezTo>
                    <a:pt x="169" y="122"/>
                    <a:pt x="169" y="122"/>
                    <a:pt x="169" y="122"/>
                  </a:cubicBezTo>
                  <a:cubicBezTo>
                    <a:pt x="168" y="122"/>
                    <a:pt x="168" y="122"/>
                    <a:pt x="168" y="122"/>
                  </a:cubicBezTo>
                  <a:cubicBezTo>
                    <a:pt x="168" y="121"/>
                    <a:pt x="168" y="121"/>
                    <a:pt x="168" y="121"/>
                  </a:cubicBezTo>
                  <a:cubicBezTo>
                    <a:pt x="169" y="120"/>
                    <a:pt x="169" y="120"/>
                    <a:pt x="169" y="120"/>
                  </a:cubicBezTo>
                  <a:cubicBezTo>
                    <a:pt x="169" y="118"/>
                    <a:pt x="169" y="118"/>
                    <a:pt x="169" y="118"/>
                  </a:cubicBezTo>
                  <a:cubicBezTo>
                    <a:pt x="170" y="117"/>
                    <a:pt x="170" y="117"/>
                    <a:pt x="170" y="117"/>
                  </a:cubicBezTo>
                  <a:cubicBezTo>
                    <a:pt x="169" y="116"/>
                    <a:pt x="169" y="116"/>
                    <a:pt x="169" y="116"/>
                  </a:cubicBezTo>
                  <a:cubicBezTo>
                    <a:pt x="168" y="116"/>
                    <a:pt x="168" y="116"/>
                    <a:pt x="168" y="116"/>
                  </a:cubicBezTo>
                  <a:cubicBezTo>
                    <a:pt x="168" y="115"/>
                    <a:pt x="168" y="115"/>
                    <a:pt x="168" y="115"/>
                  </a:cubicBezTo>
                  <a:cubicBezTo>
                    <a:pt x="168" y="115"/>
                    <a:pt x="168" y="115"/>
                    <a:pt x="168" y="115"/>
                  </a:cubicBezTo>
                  <a:cubicBezTo>
                    <a:pt x="168" y="115"/>
                    <a:pt x="168" y="115"/>
                    <a:pt x="168" y="115"/>
                  </a:cubicBezTo>
                  <a:cubicBezTo>
                    <a:pt x="167" y="114"/>
                    <a:pt x="167" y="114"/>
                    <a:pt x="167" y="114"/>
                  </a:cubicBezTo>
                  <a:cubicBezTo>
                    <a:pt x="167" y="114"/>
                    <a:pt x="167" y="114"/>
                    <a:pt x="167" y="114"/>
                  </a:cubicBezTo>
                  <a:cubicBezTo>
                    <a:pt x="167" y="113"/>
                    <a:pt x="167" y="113"/>
                    <a:pt x="167" y="113"/>
                  </a:cubicBezTo>
                  <a:cubicBezTo>
                    <a:pt x="166" y="113"/>
                    <a:pt x="166" y="113"/>
                    <a:pt x="166" y="113"/>
                  </a:cubicBezTo>
                  <a:cubicBezTo>
                    <a:pt x="166" y="112"/>
                    <a:pt x="166" y="112"/>
                    <a:pt x="166" y="112"/>
                  </a:cubicBezTo>
                  <a:cubicBezTo>
                    <a:pt x="165" y="111"/>
                    <a:pt x="165" y="111"/>
                    <a:pt x="165" y="111"/>
                  </a:cubicBezTo>
                  <a:cubicBezTo>
                    <a:pt x="164" y="111"/>
                    <a:pt x="164" y="111"/>
                    <a:pt x="164" y="111"/>
                  </a:cubicBezTo>
                  <a:cubicBezTo>
                    <a:pt x="163" y="111"/>
                    <a:pt x="163" y="111"/>
                    <a:pt x="163" y="111"/>
                  </a:cubicBezTo>
                  <a:cubicBezTo>
                    <a:pt x="163" y="112"/>
                    <a:pt x="163" y="112"/>
                    <a:pt x="163" y="112"/>
                  </a:cubicBezTo>
                  <a:cubicBezTo>
                    <a:pt x="163" y="112"/>
                    <a:pt x="163" y="112"/>
                    <a:pt x="163" y="112"/>
                  </a:cubicBezTo>
                  <a:cubicBezTo>
                    <a:pt x="162" y="112"/>
                    <a:pt x="162" y="112"/>
                    <a:pt x="162" y="112"/>
                  </a:cubicBezTo>
                  <a:cubicBezTo>
                    <a:pt x="162" y="112"/>
                    <a:pt x="162" y="112"/>
                    <a:pt x="162" y="112"/>
                  </a:cubicBezTo>
                  <a:cubicBezTo>
                    <a:pt x="161" y="113"/>
                    <a:pt x="161" y="113"/>
                    <a:pt x="161" y="113"/>
                  </a:cubicBezTo>
                  <a:cubicBezTo>
                    <a:pt x="160" y="113"/>
                    <a:pt x="160" y="113"/>
                    <a:pt x="160" y="113"/>
                  </a:cubicBezTo>
                  <a:cubicBezTo>
                    <a:pt x="159" y="113"/>
                    <a:pt x="159" y="113"/>
                    <a:pt x="159" y="113"/>
                  </a:cubicBezTo>
                  <a:cubicBezTo>
                    <a:pt x="159" y="113"/>
                    <a:pt x="159" y="113"/>
                    <a:pt x="159" y="113"/>
                  </a:cubicBezTo>
                  <a:cubicBezTo>
                    <a:pt x="159" y="112"/>
                    <a:pt x="159" y="112"/>
                    <a:pt x="159" y="112"/>
                  </a:cubicBezTo>
                  <a:cubicBezTo>
                    <a:pt x="159" y="113"/>
                    <a:pt x="159" y="113"/>
                    <a:pt x="159" y="113"/>
                  </a:cubicBezTo>
                  <a:cubicBezTo>
                    <a:pt x="159" y="113"/>
                    <a:pt x="159" y="113"/>
                    <a:pt x="159" y="113"/>
                  </a:cubicBezTo>
                  <a:cubicBezTo>
                    <a:pt x="159" y="112"/>
                    <a:pt x="159" y="112"/>
                    <a:pt x="159" y="112"/>
                  </a:cubicBezTo>
                  <a:cubicBezTo>
                    <a:pt x="158" y="112"/>
                    <a:pt x="158" y="112"/>
                    <a:pt x="158" y="112"/>
                  </a:cubicBezTo>
                  <a:cubicBezTo>
                    <a:pt x="157" y="111"/>
                    <a:pt x="157" y="111"/>
                    <a:pt x="157" y="111"/>
                  </a:cubicBezTo>
                  <a:cubicBezTo>
                    <a:pt x="157" y="111"/>
                    <a:pt x="157" y="111"/>
                    <a:pt x="157" y="111"/>
                  </a:cubicBezTo>
                  <a:cubicBezTo>
                    <a:pt x="158" y="111"/>
                    <a:pt x="158" y="111"/>
                    <a:pt x="158" y="111"/>
                  </a:cubicBezTo>
                  <a:cubicBezTo>
                    <a:pt x="158" y="111"/>
                    <a:pt x="158" y="111"/>
                    <a:pt x="158" y="111"/>
                  </a:cubicBezTo>
                  <a:cubicBezTo>
                    <a:pt x="157" y="110"/>
                    <a:pt x="157" y="110"/>
                    <a:pt x="157" y="110"/>
                  </a:cubicBezTo>
                  <a:cubicBezTo>
                    <a:pt x="157" y="110"/>
                    <a:pt x="157" y="110"/>
                    <a:pt x="157" y="110"/>
                  </a:cubicBezTo>
                  <a:cubicBezTo>
                    <a:pt x="157" y="110"/>
                    <a:pt x="157" y="110"/>
                    <a:pt x="157" y="110"/>
                  </a:cubicBezTo>
                  <a:cubicBezTo>
                    <a:pt x="157" y="110"/>
                    <a:pt x="157" y="110"/>
                    <a:pt x="157" y="110"/>
                  </a:cubicBezTo>
                  <a:cubicBezTo>
                    <a:pt x="157" y="111"/>
                    <a:pt x="157" y="111"/>
                    <a:pt x="157" y="111"/>
                  </a:cubicBezTo>
                  <a:cubicBezTo>
                    <a:pt x="156" y="110"/>
                    <a:pt x="156" y="110"/>
                    <a:pt x="156" y="110"/>
                  </a:cubicBezTo>
                  <a:cubicBezTo>
                    <a:pt x="156" y="110"/>
                    <a:pt x="156" y="110"/>
                    <a:pt x="156" y="110"/>
                  </a:cubicBezTo>
                  <a:cubicBezTo>
                    <a:pt x="155" y="110"/>
                    <a:pt x="155" y="110"/>
                    <a:pt x="155" y="110"/>
                  </a:cubicBezTo>
                  <a:cubicBezTo>
                    <a:pt x="153" y="110"/>
                    <a:pt x="153" y="110"/>
                    <a:pt x="153" y="110"/>
                  </a:cubicBezTo>
                  <a:cubicBezTo>
                    <a:pt x="154" y="110"/>
                    <a:pt x="154" y="110"/>
                    <a:pt x="154" y="110"/>
                  </a:cubicBezTo>
                  <a:cubicBezTo>
                    <a:pt x="155" y="110"/>
                    <a:pt x="155" y="110"/>
                    <a:pt x="155" y="110"/>
                  </a:cubicBezTo>
                  <a:cubicBezTo>
                    <a:pt x="155" y="110"/>
                    <a:pt x="155" y="110"/>
                    <a:pt x="155" y="110"/>
                  </a:cubicBezTo>
                  <a:cubicBezTo>
                    <a:pt x="155" y="109"/>
                    <a:pt x="155" y="109"/>
                    <a:pt x="155" y="109"/>
                  </a:cubicBezTo>
                  <a:cubicBezTo>
                    <a:pt x="154" y="109"/>
                    <a:pt x="154" y="109"/>
                    <a:pt x="154" y="109"/>
                  </a:cubicBezTo>
                  <a:cubicBezTo>
                    <a:pt x="153" y="110"/>
                    <a:pt x="153" y="110"/>
                    <a:pt x="153" y="110"/>
                  </a:cubicBezTo>
                  <a:cubicBezTo>
                    <a:pt x="153" y="110"/>
                    <a:pt x="153" y="110"/>
                    <a:pt x="153" y="110"/>
                  </a:cubicBezTo>
                  <a:cubicBezTo>
                    <a:pt x="151" y="110"/>
                    <a:pt x="151" y="110"/>
                    <a:pt x="151" y="110"/>
                  </a:cubicBezTo>
                  <a:cubicBezTo>
                    <a:pt x="151" y="109"/>
                    <a:pt x="151" y="109"/>
                    <a:pt x="151" y="109"/>
                  </a:cubicBezTo>
                  <a:cubicBezTo>
                    <a:pt x="150" y="110"/>
                    <a:pt x="150" y="110"/>
                    <a:pt x="150" y="110"/>
                  </a:cubicBezTo>
                  <a:cubicBezTo>
                    <a:pt x="149" y="110"/>
                    <a:pt x="149" y="110"/>
                    <a:pt x="149" y="110"/>
                  </a:cubicBezTo>
                  <a:cubicBezTo>
                    <a:pt x="148" y="110"/>
                    <a:pt x="148" y="110"/>
                    <a:pt x="148" y="110"/>
                  </a:cubicBezTo>
                  <a:cubicBezTo>
                    <a:pt x="147" y="109"/>
                    <a:pt x="147" y="109"/>
                    <a:pt x="147" y="109"/>
                  </a:cubicBezTo>
                  <a:cubicBezTo>
                    <a:pt x="147" y="109"/>
                    <a:pt x="147" y="109"/>
                    <a:pt x="147" y="109"/>
                  </a:cubicBezTo>
                  <a:cubicBezTo>
                    <a:pt x="147" y="108"/>
                    <a:pt x="147" y="108"/>
                    <a:pt x="147" y="108"/>
                  </a:cubicBezTo>
                  <a:cubicBezTo>
                    <a:pt x="147" y="108"/>
                    <a:pt x="147" y="108"/>
                    <a:pt x="147" y="108"/>
                  </a:cubicBezTo>
                  <a:cubicBezTo>
                    <a:pt x="147" y="109"/>
                    <a:pt x="147" y="109"/>
                    <a:pt x="147" y="109"/>
                  </a:cubicBezTo>
                  <a:cubicBezTo>
                    <a:pt x="146" y="110"/>
                    <a:pt x="146" y="110"/>
                    <a:pt x="146" y="110"/>
                  </a:cubicBezTo>
                  <a:cubicBezTo>
                    <a:pt x="145" y="109"/>
                    <a:pt x="145" y="109"/>
                    <a:pt x="145" y="109"/>
                  </a:cubicBezTo>
                  <a:cubicBezTo>
                    <a:pt x="145" y="110"/>
                    <a:pt x="145" y="110"/>
                    <a:pt x="145" y="110"/>
                  </a:cubicBezTo>
                  <a:cubicBezTo>
                    <a:pt x="144" y="109"/>
                    <a:pt x="144" y="109"/>
                    <a:pt x="144" y="109"/>
                  </a:cubicBezTo>
                  <a:cubicBezTo>
                    <a:pt x="141" y="110"/>
                    <a:pt x="141" y="110"/>
                    <a:pt x="141" y="110"/>
                  </a:cubicBezTo>
                  <a:cubicBezTo>
                    <a:pt x="141" y="110"/>
                    <a:pt x="141" y="110"/>
                    <a:pt x="141" y="110"/>
                  </a:cubicBezTo>
                  <a:cubicBezTo>
                    <a:pt x="139" y="111"/>
                    <a:pt x="139" y="111"/>
                    <a:pt x="139" y="111"/>
                  </a:cubicBezTo>
                  <a:cubicBezTo>
                    <a:pt x="138" y="112"/>
                    <a:pt x="138" y="112"/>
                    <a:pt x="138" y="112"/>
                  </a:cubicBezTo>
                  <a:cubicBezTo>
                    <a:pt x="138" y="112"/>
                    <a:pt x="138" y="112"/>
                    <a:pt x="138" y="112"/>
                  </a:cubicBezTo>
                  <a:cubicBezTo>
                    <a:pt x="139" y="112"/>
                    <a:pt x="139" y="112"/>
                    <a:pt x="139" y="112"/>
                  </a:cubicBezTo>
                  <a:cubicBezTo>
                    <a:pt x="139" y="112"/>
                    <a:pt x="139" y="112"/>
                    <a:pt x="139" y="112"/>
                  </a:cubicBezTo>
                  <a:cubicBezTo>
                    <a:pt x="140" y="112"/>
                    <a:pt x="140" y="112"/>
                    <a:pt x="140" y="112"/>
                  </a:cubicBezTo>
                  <a:cubicBezTo>
                    <a:pt x="140" y="112"/>
                    <a:pt x="140" y="112"/>
                    <a:pt x="140" y="112"/>
                  </a:cubicBezTo>
                  <a:cubicBezTo>
                    <a:pt x="141" y="112"/>
                    <a:pt x="141" y="112"/>
                    <a:pt x="141" y="112"/>
                  </a:cubicBezTo>
                  <a:cubicBezTo>
                    <a:pt x="140" y="113"/>
                    <a:pt x="140" y="113"/>
                    <a:pt x="140" y="113"/>
                  </a:cubicBezTo>
                  <a:cubicBezTo>
                    <a:pt x="139" y="113"/>
                    <a:pt x="139" y="113"/>
                    <a:pt x="139" y="113"/>
                  </a:cubicBezTo>
                  <a:cubicBezTo>
                    <a:pt x="139" y="114"/>
                    <a:pt x="139" y="114"/>
                    <a:pt x="139" y="114"/>
                  </a:cubicBezTo>
                  <a:cubicBezTo>
                    <a:pt x="139" y="114"/>
                    <a:pt x="139" y="114"/>
                    <a:pt x="139" y="114"/>
                  </a:cubicBezTo>
                  <a:cubicBezTo>
                    <a:pt x="141" y="115"/>
                    <a:pt x="141" y="115"/>
                    <a:pt x="141" y="115"/>
                  </a:cubicBezTo>
                  <a:cubicBezTo>
                    <a:pt x="142" y="116"/>
                    <a:pt x="142" y="116"/>
                    <a:pt x="142" y="116"/>
                  </a:cubicBezTo>
                  <a:cubicBezTo>
                    <a:pt x="142" y="116"/>
                    <a:pt x="142" y="116"/>
                    <a:pt x="142" y="116"/>
                  </a:cubicBezTo>
                  <a:cubicBezTo>
                    <a:pt x="141" y="116"/>
                    <a:pt x="141" y="116"/>
                    <a:pt x="141" y="116"/>
                  </a:cubicBezTo>
                  <a:cubicBezTo>
                    <a:pt x="141" y="116"/>
                    <a:pt x="141" y="116"/>
                    <a:pt x="141" y="116"/>
                  </a:cubicBezTo>
                  <a:cubicBezTo>
                    <a:pt x="141" y="116"/>
                    <a:pt x="141" y="116"/>
                    <a:pt x="141" y="116"/>
                  </a:cubicBezTo>
                  <a:cubicBezTo>
                    <a:pt x="140" y="115"/>
                    <a:pt x="140" y="115"/>
                    <a:pt x="140" y="115"/>
                  </a:cubicBezTo>
                  <a:cubicBezTo>
                    <a:pt x="140" y="115"/>
                    <a:pt x="140" y="115"/>
                    <a:pt x="140" y="115"/>
                  </a:cubicBezTo>
                  <a:cubicBezTo>
                    <a:pt x="139" y="115"/>
                    <a:pt x="139" y="115"/>
                    <a:pt x="139" y="115"/>
                  </a:cubicBezTo>
                  <a:cubicBezTo>
                    <a:pt x="139" y="115"/>
                    <a:pt x="139" y="115"/>
                    <a:pt x="139" y="115"/>
                  </a:cubicBezTo>
                  <a:cubicBezTo>
                    <a:pt x="138" y="114"/>
                    <a:pt x="138" y="114"/>
                    <a:pt x="138" y="114"/>
                  </a:cubicBezTo>
                  <a:cubicBezTo>
                    <a:pt x="137" y="114"/>
                    <a:pt x="137" y="114"/>
                    <a:pt x="137" y="114"/>
                  </a:cubicBezTo>
                  <a:cubicBezTo>
                    <a:pt x="138" y="115"/>
                    <a:pt x="138" y="115"/>
                    <a:pt x="138" y="115"/>
                  </a:cubicBezTo>
                  <a:cubicBezTo>
                    <a:pt x="138" y="116"/>
                    <a:pt x="138" y="116"/>
                    <a:pt x="138" y="116"/>
                  </a:cubicBezTo>
                  <a:cubicBezTo>
                    <a:pt x="137" y="116"/>
                    <a:pt x="137" y="116"/>
                    <a:pt x="137" y="116"/>
                  </a:cubicBezTo>
                  <a:cubicBezTo>
                    <a:pt x="137" y="115"/>
                    <a:pt x="137" y="115"/>
                    <a:pt x="137" y="115"/>
                  </a:cubicBezTo>
                  <a:cubicBezTo>
                    <a:pt x="136" y="115"/>
                    <a:pt x="136" y="115"/>
                    <a:pt x="136" y="115"/>
                  </a:cubicBezTo>
                  <a:cubicBezTo>
                    <a:pt x="135" y="115"/>
                    <a:pt x="135" y="115"/>
                    <a:pt x="135" y="115"/>
                  </a:cubicBezTo>
                  <a:cubicBezTo>
                    <a:pt x="135" y="116"/>
                    <a:pt x="135" y="116"/>
                    <a:pt x="135" y="116"/>
                  </a:cubicBezTo>
                  <a:cubicBezTo>
                    <a:pt x="134" y="115"/>
                    <a:pt x="134" y="115"/>
                    <a:pt x="134" y="115"/>
                  </a:cubicBezTo>
                  <a:cubicBezTo>
                    <a:pt x="133" y="115"/>
                    <a:pt x="133" y="115"/>
                    <a:pt x="133" y="115"/>
                  </a:cubicBezTo>
                  <a:cubicBezTo>
                    <a:pt x="132" y="115"/>
                    <a:pt x="132" y="115"/>
                    <a:pt x="132" y="115"/>
                  </a:cubicBezTo>
                  <a:cubicBezTo>
                    <a:pt x="132" y="115"/>
                    <a:pt x="132" y="115"/>
                    <a:pt x="132" y="115"/>
                  </a:cubicBezTo>
                  <a:cubicBezTo>
                    <a:pt x="132" y="115"/>
                    <a:pt x="132" y="115"/>
                    <a:pt x="132" y="115"/>
                  </a:cubicBezTo>
                  <a:cubicBezTo>
                    <a:pt x="133" y="114"/>
                    <a:pt x="133" y="114"/>
                    <a:pt x="133" y="114"/>
                  </a:cubicBezTo>
                  <a:cubicBezTo>
                    <a:pt x="132" y="114"/>
                    <a:pt x="132" y="114"/>
                    <a:pt x="132" y="114"/>
                  </a:cubicBezTo>
                  <a:cubicBezTo>
                    <a:pt x="132" y="114"/>
                    <a:pt x="132" y="114"/>
                    <a:pt x="132" y="114"/>
                  </a:cubicBezTo>
                  <a:cubicBezTo>
                    <a:pt x="131" y="114"/>
                    <a:pt x="131" y="114"/>
                    <a:pt x="131" y="114"/>
                  </a:cubicBezTo>
                  <a:cubicBezTo>
                    <a:pt x="131" y="113"/>
                    <a:pt x="131" y="113"/>
                    <a:pt x="131" y="113"/>
                  </a:cubicBezTo>
                  <a:cubicBezTo>
                    <a:pt x="131" y="113"/>
                    <a:pt x="131" y="113"/>
                    <a:pt x="131" y="113"/>
                  </a:cubicBezTo>
                  <a:cubicBezTo>
                    <a:pt x="130" y="113"/>
                    <a:pt x="130" y="113"/>
                    <a:pt x="130" y="113"/>
                  </a:cubicBezTo>
                  <a:cubicBezTo>
                    <a:pt x="130" y="113"/>
                    <a:pt x="130" y="113"/>
                    <a:pt x="130" y="113"/>
                  </a:cubicBezTo>
                  <a:cubicBezTo>
                    <a:pt x="130" y="112"/>
                    <a:pt x="130" y="112"/>
                    <a:pt x="130" y="112"/>
                  </a:cubicBezTo>
                  <a:cubicBezTo>
                    <a:pt x="130" y="112"/>
                    <a:pt x="130" y="112"/>
                    <a:pt x="130" y="112"/>
                  </a:cubicBezTo>
                  <a:cubicBezTo>
                    <a:pt x="129" y="112"/>
                    <a:pt x="129" y="112"/>
                    <a:pt x="129" y="112"/>
                  </a:cubicBezTo>
                  <a:cubicBezTo>
                    <a:pt x="129" y="113"/>
                    <a:pt x="129" y="113"/>
                    <a:pt x="129" y="113"/>
                  </a:cubicBezTo>
                  <a:cubicBezTo>
                    <a:pt x="129" y="113"/>
                    <a:pt x="129" y="113"/>
                    <a:pt x="129" y="113"/>
                  </a:cubicBezTo>
                  <a:cubicBezTo>
                    <a:pt x="128" y="113"/>
                    <a:pt x="128" y="113"/>
                    <a:pt x="128" y="113"/>
                  </a:cubicBezTo>
                  <a:cubicBezTo>
                    <a:pt x="126" y="113"/>
                    <a:pt x="126" y="113"/>
                    <a:pt x="126" y="113"/>
                  </a:cubicBezTo>
                  <a:cubicBezTo>
                    <a:pt x="125" y="113"/>
                    <a:pt x="125" y="113"/>
                    <a:pt x="125" y="113"/>
                  </a:cubicBezTo>
                  <a:cubicBezTo>
                    <a:pt x="123" y="112"/>
                    <a:pt x="123" y="112"/>
                    <a:pt x="123" y="112"/>
                  </a:cubicBezTo>
                  <a:cubicBezTo>
                    <a:pt x="122" y="112"/>
                    <a:pt x="122" y="112"/>
                    <a:pt x="122" y="112"/>
                  </a:cubicBezTo>
                  <a:cubicBezTo>
                    <a:pt x="121" y="113"/>
                    <a:pt x="121" y="113"/>
                    <a:pt x="121" y="113"/>
                  </a:cubicBezTo>
                  <a:cubicBezTo>
                    <a:pt x="120" y="113"/>
                    <a:pt x="120" y="113"/>
                    <a:pt x="120" y="113"/>
                  </a:cubicBezTo>
                  <a:cubicBezTo>
                    <a:pt x="119" y="113"/>
                    <a:pt x="119" y="113"/>
                    <a:pt x="119" y="113"/>
                  </a:cubicBezTo>
                  <a:cubicBezTo>
                    <a:pt x="119" y="114"/>
                    <a:pt x="119" y="114"/>
                    <a:pt x="119" y="114"/>
                  </a:cubicBezTo>
                  <a:cubicBezTo>
                    <a:pt x="118" y="114"/>
                    <a:pt x="118" y="114"/>
                    <a:pt x="118" y="114"/>
                  </a:cubicBezTo>
                  <a:cubicBezTo>
                    <a:pt x="118" y="113"/>
                    <a:pt x="118" y="113"/>
                    <a:pt x="118" y="113"/>
                  </a:cubicBezTo>
                  <a:cubicBezTo>
                    <a:pt x="118" y="113"/>
                    <a:pt x="118" y="113"/>
                    <a:pt x="118" y="113"/>
                  </a:cubicBezTo>
                  <a:cubicBezTo>
                    <a:pt x="118" y="112"/>
                    <a:pt x="118" y="112"/>
                    <a:pt x="118" y="112"/>
                  </a:cubicBezTo>
                  <a:cubicBezTo>
                    <a:pt x="118" y="111"/>
                    <a:pt x="118" y="111"/>
                    <a:pt x="118" y="111"/>
                  </a:cubicBezTo>
                  <a:cubicBezTo>
                    <a:pt x="118" y="112"/>
                    <a:pt x="118" y="112"/>
                    <a:pt x="118" y="112"/>
                  </a:cubicBezTo>
                  <a:cubicBezTo>
                    <a:pt x="117" y="113"/>
                    <a:pt x="117" y="113"/>
                    <a:pt x="117" y="113"/>
                  </a:cubicBezTo>
                  <a:cubicBezTo>
                    <a:pt x="116" y="113"/>
                    <a:pt x="116" y="113"/>
                    <a:pt x="116" y="113"/>
                  </a:cubicBezTo>
                  <a:cubicBezTo>
                    <a:pt x="116" y="112"/>
                    <a:pt x="116" y="112"/>
                    <a:pt x="116" y="112"/>
                  </a:cubicBezTo>
                  <a:cubicBezTo>
                    <a:pt x="116" y="113"/>
                    <a:pt x="116" y="113"/>
                    <a:pt x="116" y="113"/>
                  </a:cubicBezTo>
                  <a:cubicBezTo>
                    <a:pt x="116" y="114"/>
                    <a:pt x="116" y="114"/>
                    <a:pt x="116" y="114"/>
                  </a:cubicBezTo>
                  <a:cubicBezTo>
                    <a:pt x="117" y="115"/>
                    <a:pt x="117" y="115"/>
                    <a:pt x="117" y="115"/>
                  </a:cubicBezTo>
                  <a:cubicBezTo>
                    <a:pt x="116" y="115"/>
                    <a:pt x="116" y="115"/>
                    <a:pt x="116" y="115"/>
                  </a:cubicBezTo>
                  <a:cubicBezTo>
                    <a:pt x="115" y="115"/>
                    <a:pt x="115" y="115"/>
                    <a:pt x="115" y="115"/>
                  </a:cubicBezTo>
                  <a:cubicBezTo>
                    <a:pt x="114" y="116"/>
                    <a:pt x="114" y="116"/>
                    <a:pt x="114" y="116"/>
                  </a:cubicBezTo>
                  <a:cubicBezTo>
                    <a:pt x="112" y="117"/>
                    <a:pt x="112" y="117"/>
                    <a:pt x="112" y="117"/>
                  </a:cubicBezTo>
                  <a:cubicBezTo>
                    <a:pt x="112" y="117"/>
                    <a:pt x="112" y="117"/>
                    <a:pt x="112" y="117"/>
                  </a:cubicBezTo>
                  <a:cubicBezTo>
                    <a:pt x="111" y="118"/>
                    <a:pt x="111" y="118"/>
                    <a:pt x="111" y="118"/>
                  </a:cubicBezTo>
                  <a:cubicBezTo>
                    <a:pt x="110" y="118"/>
                    <a:pt x="110" y="118"/>
                    <a:pt x="110" y="118"/>
                  </a:cubicBezTo>
                  <a:cubicBezTo>
                    <a:pt x="111" y="117"/>
                    <a:pt x="111" y="117"/>
                    <a:pt x="111" y="117"/>
                  </a:cubicBezTo>
                  <a:cubicBezTo>
                    <a:pt x="110" y="117"/>
                    <a:pt x="110" y="117"/>
                    <a:pt x="110" y="117"/>
                  </a:cubicBezTo>
                  <a:cubicBezTo>
                    <a:pt x="110" y="117"/>
                    <a:pt x="110" y="117"/>
                    <a:pt x="110" y="117"/>
                  </a:cubicBezTo>
                  <a:cubicBezTo>
                    <a:pt x="109" y="117"/>
                    <a:pt x="109" y="117"/>
                    <a:pt x="109" y="117"/>
                  </a:cubicBezTo>
                  <a:cubicBezTo>
                    <a:pt x="109" y="117"/>
                    <a:pt x="109" y="117"/>
                    <a:pt x="109" y="117"/>
                  </a:cubicBezTo>
                  <a:cubicBezTo>
                    <a:pt x="109" y="118"/>
                    <a:pt x="109" y="118"/>
                    <a:pt x="109" y="118"/>
                  </a:cubicBezTo>
                  <a:cubicBezTo>
                    <a:pt x="108" y="118"/>
                    <a:pt x="108" y="118"/>
                    <a:pt x="108" y="118"/>
                  </a:cubicBezTo>
                  <a:cubicBezTo>
                    <a:pt x="108" y="118"/>
                    <a:pt x="108" y="118"/>
                    <a:pt x="108" y="118"/>
                  </a:cubicBezTo>
                  <a:cubicBezTo>
                    <a:pt x="108" y="119"/>
                    <a:pt x="108" y="119"/>
                    <a:pt x="108" y="119"/>
                  </a:cubicBezTo>
                  <a:cubicBezTo>
                    <a:pt x="107" y="119"/>
                    <a:pt x="107" y="119"/>
                    <a:pt x="107" y="119"/>
                  </a:cubicBezTo>
                  <a:cubicBezTo>
                    <a:pt x="107" y="119"/>
                    <a:pt x="107" y="119"/>
                    <a:pt x="107" y="119"/>
                  </a:cubicBezTo>
                  <a:cubicBezTo>
                    <a:pt x="106" y="120"/>
                    <a:pt x="106" y="120"/>
                    <a:pt x="106" y="120"/>
                  </a:cubicBezTo>
                  <a:cubicBezTo>
                    <a:pt x="106" y="120"/>
                    <a:pt x="106" y="120"/>
                    <a:pt x="106" y="120"/>
                  </a:cubicBezTo>
                  <a:cubicBezTo>
                    <a:pt x="105" y="121"/>
                    <a:pt x="105" y="121"/>
                    <a:pt x="105" y="121"/>
                  </a:cubicBezTo>
                  <a:cubicBezTo>
                    <a:pt x="105" y="121"/>
                    <a:pt x="105" y="121"/>
                    <a:pt x="105" y="121"/>
                  </a:cubicBezTo>
                  <a:cubicBezTo>
                    <a:pt x="105" y="123"/>
                    <a:pt x="105" y="123"/>
                    <a:pt x="105" y="123"/>
                  </a:cubicBezTo>
                  <a:cubicBezTo>
                    <a:pt x="104" y="123"/>
                    <a:pt x="104" y="123"/>
                    <a:pt x="104" y="123"/>
                  </a:cubicBezTo>
                  <a:cubicBezTo>
                    <a:pt x="104" y="124"/>
                    <a:pt x="104" y="124"/>
                    <a:pt x="104" y="124"/>
                  </a:cubicBezTo>
                  <a:cubicBezTo>
                    <a:pt x="103" y="125"/>
                    <a:pt x="103" y="125"/>
                    <a:pt x="103" y="125"/>
                  </a:cubicBezTo>
                  <a:cubicBezTo>
                    <a:pt x="104" y="126"/>
                    <a:pt x="104" y="126"/>
                    <a:pt x="104" y="126"/>
                  </a:cubicBezTo>
                  <a:cubicBezTo>
                    <a:pt x="104" y="128"/>
                    <a:pt x="104" y="128"/>
                    <a:pt x="104" y="128"/>
                  </a:cubicBezTo>
                  <a:cubicBezTo>
                    <a:pt x="104" y="128"/>
                    <a:pt x="104" y="128"/>
                    <a:pt x="104" y="128"/>
                  </a:cubicBezTo>
                  <a:cubicBezTo>
                    <a:pt x="104" y="129"/>
                    <a:pt x="104" y="129"/>
                    <a:pt x="104" y="129"/>
                  </a:cubicBezTo>
                  <a:cubicBezTo>
                    <a:pt x="103" y="130"/>
                    <a:pt x="103" y="130"/>
                    <a:pt x="103" y="130"/>
                  </a:cubicBezTo>
                  <a:cubicBezTo>
                    <a:pt x="103" y="130"/>
                    <a:pt x="103" y="130"/>
                    <a:pt x="103" y="130"/>
                  </a:cubicBezTo>
                  <a:cubicBezTo>
                    <a:pt x="103" y="130"/>
                    <a:pt x="103" y="130"/>
                    <a:pt x="103" y="130"/>
                  </a:cubicBezTo>
                  <a:cubicBezTo>
                    <a:pt x="102" y="130"/>
                    <a:pt x="102" y="130"/>
                    <a:pt x="102" y="130"/>
                  </a:cubicBezTo>
                  <a:cubicBezTo>
                    <a:pt x="101" y="129"/>
                    <a:pt x="101" y="129"/>
                    <a:pt x="101" y="129"/>
                  </a:cubicBezTo>
                  <a:cubicBezTo>
                    <a:pt x="99" y="129"/>
                    <a:pt x="99" y="129"/>
                    <a:pt x="99" y="129"/>
                  </a:cubicBezTo>
                  <a:cubicBezTo>
                    <a:pt x="99" y="128"/>
                    <a:pt x="99" y="128"/>
                    <a:pt x="99" y="128"/>
                  </a:cubicBezTo>
                  <a:cubicBezTo>
                    <a:pt x="98" y="128"/>
                    <a:pt x="98" y="128"/>
                    <a:pt x="98" y="128"/>
                  </a:cubicBezTo>
                  <a:cubicBezTo>
                    <a:pt x="98" y="128"/>
                    <a:pt x="98" y="128"/>
                    <a:pt x="98" y="128"/>
                  </a:cubicBezTo>
                  <a:cubicBezTo>
                    <a:pt x="97" y="128"/>
                    <a:pt x="97" y="128"/>
                    <a:pt x="97" y="128"/>
                  </a:cubicBezTo>
                  <a:cubicBezTo>
                    <a:pt x="97" y="128"/>
                    <a:pt x="97" y="128"/>
                    <a:pt x="97" y="128"/>
                  </a:cubicBezTo>
                  <a:cubicBezTo>
                    <a:pt x="97" y="127"/>
                    <a:pt x="97" y="127"/>
                    <a:pt x="97" y="127"/>
                  </a:cubicBezTo>
                  <a:cubicBezTo>
                    <a:pt x="97" y="126"/>
                    <a:pt x="97" y="126"/>
                    <a:pt x="97" y="126"/>
                  </a:cubicBezTo>
                  <a:cubicBezTo>
                    <a:pt x="96" y="124"/>
                    <a:pt x="96" y="124"/>
                    <a:pt x="96" y="124"/>
                  </a:cubicBezTo>
                  <a:cubicBezTo>
                    <a:pt x="96" y="124"/>
                    <a:pt x="96" y="124"/>
                    <a:pt x="96" y="124"/>
                  </a:cubicBezTo>
                  <a:cubicBezTo>
                    <a:pt x="96" y="123"/>
                    <a:pt x="96" y="123"/>
                    <a:pt x="96" y="123"/>
                  </a:cubicBezTo>
                  <a:cubicBezTo>
                    <a:pt x="96" y="123"/>
                    <a:pt x="96" y="123"/>
                    <a:pt x="96" y="123"/>
                  </a:cubicBezTo>
                  <a:cubicBezTo>
                    <a:pt x="96" y="122"/>
                    <a:pt x="96" y="122"/>
                    <a:pt x="96" y="122"/>
                  </a:cubicBezTo>
                  <a:cubicBezTo>
                    <a:pt x="95" y="121"/>
                    <a:pt x="95" y="121"/>
                    <a:pt x="95" y="121"/>
                  </a:cubicBezTo>
                  <a:cubicBezTo>
                    <a:pt x="95" y="121"/>
                    <a:pt x="95" y="121"/>
                    <a:pt x="95" y="121"/>
                  </a:cubicBezTo>
                  <a:cubicBezTo>
                    <a:pt x="95" y="120"/>
                    <a:pt x="95" y="120"/>
                    <a:pt x="95" y="120"/>
                  </a:cubicBezTo>
                  <a:cubicBezTo>
                    <a:pt x="94" y="119"/>
                    <a:pt x="94" y="119"/>
                    <a:pt x="94" y="119"/>
                  </a:cubicBezTo>
                  <a:cubicBezTo>
                    <a:pt x="94" y="119"/>
                    <a:pt x="94" y="119"/>
                    <a:pt x="94" y="119"/>
                  </a:cubicBezTo>
                  <a:cubicBezTo>
                    <a:pt x="93" y="119"/>
                    <a:pt x="93" y="119"/>
                    <a:pt x="93" y="119"/>
                  </a:cubicBezTo>
                  <a:cubicBezTo>
                    <a:pt x="93" y="117"/>
                    <a:pt x="93" y="117"/>
                    <a:pt x="93" y="117"/>
                  </a:cubicBezTo>
                  <a:cubicBezTo>
                    <a:pt x="92" y="117"/>
                    <a:pt x="92" y="117"/>
                    <a:pt x="92" y="117"/>
                  </a:cubicBezTo>
                  <a:cubicBezTo>
                    <a:pt x="92" y="116"/>
                    <a:pt x="92" y="116"/>
                    <a:pt x="92" y="116"/>
                  </a:cubicBezTo>
                  <a:cubicBezTo>
                    <a:pt x="92" y="116"/>
                    <a:pt x="92" y="116"/>
                    <a:pt x="92" y="116"/>
                  </a:cubicBezTo>
                  <a:cubicBezTo>
                    <a:pt x="92" y="115"/>
                    <a:pt x="92" y="115"/>
                    <a:pt x="92" y="115"/>
                  </a:cubicBezTo>
                  <a:cubicBezTo>
                    <a:pt x="92" y="115"/>
                    <a:pt x="92" y="115"/>
                    <a:pt x="92" y="115"/>
                  </a:cubicBezTo>
                  <a:cubicBezTo>
                    <a:pt x="91" y="114"/>
                    <a:pt x="91" y="114"/>
                    <a:pt x="91" y="114"/>
                  </a:cubicBezTo>
                  <a:cubicBezTo>
                    <a:pt x="91" y="113"/>
                    <a:pt x="91" y="113"/>
                    <a:pt x="91" y="113"/>
                  </a:cubicBezTo>
                  <a:cubicBezTo>
                    <a:pt x="90" y="112"/>
                    <a:pt x="90" y="112"/>
                    <a:pt x="90" y="112"/>
                  </a:cubicBezTo>
                  <a:cubicBezTo>
                    <a:pt x="89" y="112"/>
                    <a:pt x="89" y="112"/>
                    <a:pt x="89" y="112"/>
                  </a:cubicBezTo>
                  <a:cubicBezTo>
                    <a:pt x="89" y="111"/>
                    <a:pt x="89" y="111"/>
                    <a:pt x="89" y="111"/>
                  </a:cubicBezTo>
                  <a:cubicBezTo>
                    <a:pt x="88" y="111"/>
                    <a:pt x="88" y="111"/>
                    <a:pt x="88" y="111"/>
                  </a:cubicBezTo>
                  <a:cubicBezTo>
                    <a:pt x="88" y="111"/>
                    <a:pt x="88" y="111"/>
                    <a:pt x="88" y="111"/>
                  </a:cubicBezTo>
                  <a:cubicBezTo>
                    <a:pt x="88" y="111"/>
                    <a:pt x="88" y="111"/>
                    <a:pt x="88" y="111"/>
                  </a:cubicBezTo>
                  <a:cubicBezTo>
                    <a:pt x="87" y="111"/>
                    <a:pt x="87" y="111"/>
                    <a:pt x="87" y="111"/>
                  </a:cubicBezTo>
                  <a:cubicBezTo>
                    <a:pt x="86" y="111"/>
                    <a:pt x="86" y="111"/>
                    <a:pt x="86" y="111"/>
                  </a:cubicBezTo>
                  <a:cubicBezTo>
                    <a:pt x="85" y="111"/>
                    <a:pt x="85" y="111"/>
                    <a:pt x="85" y="111"/>
                  </a:cubicBezTo>
                  <a:cubicBezTo>
                    <a:pt x="85" y="111"/>
                    <a:pt x="85" y="111"/>
                    <a:pt x="85" y="111"/>
                  </a:cubicBezTo>
                  <a:cubicBezTo>
                    <a:pt x="85" y="111"/>
                    <a:pt x="85" y="111"/>
                    <a:pt x="85" y="111"/>
                  </a:cubicBezTo>
                  <a:cubicBezTo>
                    <a:pt x="85" y="111"/>
                    <a:pt x="85" y="111"/>
                    <a:pt x="85" y="111"/>
                  </a:cubicBezTo>
                  <a:cubicBezTo>
                    <a:pt x="84" y="111"/>
                    <a:pt x="84" y="111"/>
                    <a:pt x="84" y="111"/>
                  </a:cubicBezTo>
                  <a:cubicBezTo>
                    <a:pt x="84" y="111"/>
                    <a:pt x="84" y="111"/>
                    <a:pt x="84" y="111"/>
                  </a:cubicBezTo>
                  <a:cubicBezTo>
                    <a:pt x="83" y="112"/>
                    <a:pt x="83" y="112"/>
                    <a:pt x="83" y="112"/>
                  </a:cubicBezTo>
                  <a:cubicBezTo>
                    <a:pt x="83" y="113"/>
                    <a:pt x="83" y="113"/>
                    <a:pt x="83" y="113"/>
                  </a:cubicBezTo>
                  <a:cubicBezTo>
                    <a:pt x="82" y="113"/>
                    <a:pt x="82" y="113"/>
                    <a:pt x="82" y="113"/>
                  </a:cubicBezTo>
                  <a:cubicBezTo>
                    <a:pt x="82" y="114"/>
                    <a:pt x="82" y="114"/>
                    <a:pt x="82" y="114"/>
                  </a:cubicBezTo>
                  <a:cubicBezTo>
                    <a:pt x="82" y="114"/>
                    <a:pt x="82" y="114"/>
                    <a:pt x="82" y="114"/>
                  </a:cubicBezTo>
                  <a:cubicBezTo>
                    <a:pt x="82" y="114"/>
                    <a:pt x="82" y="114"/>
                    <a:pt x="82" y="114"/>
                  </a:cubicBezTo>
                  <a:cubicBezTo>
                    <a:pt x="81" y="114"/>
                    <a:pt x="81" y="114"/>
                    <a:pt x="81" y="114"/>
                  </a:cubicBezTo>
                  <a:cubicBezTo>
                    <a:pt x="81" y="115"/>
                    <a:pt x="81" y="115"/>
                    <a:pt x="81" y="115"/>
                  </a:cubicBezTo>
                  <a:cubicBezTo>
                    <a:pt x="81" y="115"/>
                    <a:pt x="81" y="115"/>
                    <a:pt x="81" y="115"/>
                  </a:cubicBezTo>
                  <a:cubicBezTo>
                    <a:pt x="80" y="115"/>
                    <a:pt x="80" y="115"/>
                    <a:pt x="80" y="115"/>
                  </a:cubicBezTo>
                  <a:cubicBezTo>
                    <a:pt x="80" y="115"/>
                    <a:pt x="80" y="115"/>
                    <a:pt x="80" y="115"/>
                  </a:cubicBezTo>
                  <a:cubicBezTo>
                    <a:pt x="79" y="114"/>
                    <a:pt x="79" y="114"/>
                    <a:pt x="79" y="114"/>
                  </a:cubicBezTo>
                  <a:cubicBezTo>
                    <a:pt x="78" y="114"/>
                    <a:pt x="78" y="114"/>
                    <a:pt x="78" y="114"/>
                  </a:cubicBezTo>
                  <a:cubicBezTo>
                    <a:pt x="78" y="114"/>
                    <a:pt x="78" y="114"/>
                    <a:pt x="78" y="114"/>
                  </a:cubicBezTo>
                  <a:cubicBezTo>
                    <a:pt x="77" y="113"/>
                    <a:pt x="77" y="113"/>
                    <a:pt x="77" y="113"/>
                  </a:cubicBezTo>
                  <a:cubicBezTo>
                    <a:pt x="77" y="113"/>
                    <a:pt x="77" y="113"/>
                    <a:pt x="77" y="113"/>
                  </a:cubicBezTo>
                  <a:cubicBezTo>
                    <a:pt x="77" y="113"/>
                    <a:pt x="77" y="113"/>
                    <a:pt x="77" y="113"/>
                  </a:cubicBezTo>
                  <a:cubicBezTo>
                    <a:pt x="76" y="113"/>
                    <a:pt x="76" y="113"/>
                    <a:pt x="76" y="113"/>
                  </a:cubicBezTo>
                  <a:cubicBezTo>
                    <a:pt x="76" y="112"/>
                    <a:pt x="76" y="112"/>
                    <a:pt x="76" y="112"/>
                  </a:cubicBezTo>
                  <a:cubicBezTo>
                    <a:pt x="76" y="112"/>
                    <a:pt x="76" y="112"/>
                    <a:pt x="76" y="112"/>
                  </a:cubicBezTo>
                  <a:cubicBezTo>
                    <a:pt x="76" y="112"/>
                    <a:pt x="76" y="112"/>
                    <a:pt x="76" y="112"/>
                  </a:cubicBezTo>
                  <a:cubicBezTo>
                    <a:pt x="75" y="112"/>
                    <a:pt x="75" y="112"/>
                    <a:pt x="75" y="112"/>
                  </a:cubicBezTo>
                  <a:cubicBezTo>
                    <a:pt x="75" y="112"/>
                    <a:pt x="75" y="112"/>
                    <a:pt x="75" y="112"/>
                  </a:cubicBezTo>
                  <a:cubicBezTo>
                    <a:pt x="75" y="112"/>
                    <a:pt x="75" y="112"/>
                    <a:pt x="75" y="112"/>
                  </a:cubicBezTo>
                  <a:cubicBezTo>
                    <a:pt x="75" y="111"/>
                    <a:pt x="75" y="111"/>
                    <a:pt x="75" y="111"/>
                  </a:cubicBezTo>
                  <a:cubicBezTo>
                    <a:pt x="74" y="111"/>
                    <a:pt x="74" y="111"/>
                    <a:pt x="74" y="111"/>
                  </a:cubicBezTo>
                  <a:cubicBezTo>
                    <a:pt x="73" y="110"/>
                    <a:pt x="73" y="110"/>
                    <a:pt x="73" y="110"/>
                  </a:cubicBezTo>
                  <a:cubicBezTo>
                    <a:pt x="73" y="109"/>
                    <a:pt x="73" y="109"/>
                    <a:pt x="73" y="109"/>
                  </a:cubicBezTo>
                  <a:cubicBezTo>
                    <a:pt x="74" y="109"/>
                    <a:pt x="74" y="109"/>
                    <a:pt x="74" y="109"/>
                  </a:cubicBezTo>
                  <a:cubicBezTo>
                    <a:pt x="74" y="109"/>
                    <a:pt x="74" y="109"/>
                    <a:pt x="74" y="109"/>
                  </a:cubicBezTo>
                  <a:cubicBezTo>
                    <a:pt x="74" y="108"/>
                    <a:pt x="74" y="108"/>
                    <a:pt x="74" y="108"/>
                  </a:cubicBezTo>
                  <a:cubicBezTo>
                    <a:pt x="74" y="108"/>
                    <a:pt x="74" y="108"/>
                    <a:pt x="74" y="108"/>
                  </a:cubicBezTo>
                  <a:cubicBezTo>
                    <a:pt x="74" y="108"/>
                    <a:pt x="74" y="108"/>
                    <a:pt x="74" y="108"/>
                  </a:cubicBezTo>
                  <a:cubicBezTo>
                    <a:pt x="73" y="108"/>
                    <a:pt x="73" y="108"/>
                    <a:pt x="73" y="108"/>
                  </a:cubicBezTo>
                  <a:cubicBezTo>
                    <a:pt x="73" y="107"/>
                    <a:pt x="73" y="107"/>
                    <a:pt x="73" y="107"/>
                  </a:cubicBezTo>
                  <a:cubicBezTo>
                    <a:pt x="73" y="106"/>
                    <a:pt x="73" y="106"/>
                    <a:pt x="73" y="106"/>
                  </a:cubicBezTo>
                  <a:cubicBezTo>
                    <a:pt x="72" y="106"/>
                    <a:pt x="72" y="106"/>
                    <a:pt x="72" y="106"/>
                  </a:cubicBezTo>
                  <a:cubicBezTo>
                    <a:pt x="72" y="106"/>
                    <a:pt x="72" y="106"/>
                    <a:pt x="72" y="106"/>
                  </a:cubicBezTo>
                  <a:cubicBezTo>
                    <a:pt x="71" y="105"/>
                    <a:pt x="71" y="105"/>
                    <a:pt x="71" y="105"/>
                  </a:cubicBezTo>
                  <a:cubicBezTo>
                    <a:pt x="72" y="105"/>
                    <a:pt x="72" y="105"/>
                    <a:pt x="72" y="105"/>
                  </a:cubicBezTo>
                  <a:cubicBezTo>
                    <a:pt x="72" y="105"/>
                    <a:pt x="72" y="105"/>
                    <a:pt x="72" y="105"/>
                  </a:cubicBezTo>
                  <a:cubicBezTo>
                    <a:pt x="71" y="104"/>
                    <a:pt x="71" y="104"/>
                    <a:pt x="71" y="104"/>
                  </a:cubicBezTo>
                  <a:cubicBezTo>
                    <a:pt x="70" y="104"/>
                    <a:pt x="70" y="104"/>
                    <a:pt x="70" y="104"/>
                  </a:cubicBezTo>
                  <a:cubicBezTo>
                    <a:pt x="70" y="104"/>
                    <a:pt x="70" y="104"/>
                    <a:pt x="70" y="104"/>
                  </a:cubicBezTo>
                  <a:cubicBezTo>
                    <a:pt x="70" y="103"/>
                    <a:pt x="70" y="103"/>
                    <a:pt x="70" y="103"/>
                  </a:cubicBezTo>
                  <a:cubicBezTo>
                    <a:pt x="70" y="103"/>
                    <a:pt x="70" y="103"/>
                    <a:pt x="70" y="103"/>
                  </a:cubicBezTo>
                  <a:cubicBezTo>
                    <a:pt x="69" y="103"/>
                    <a:pt x="69" y="103"/>
                    <a:pt x="69" y="103"/>
                  </a:cubicBezTo>
                  <a:cubicBezTo>
                    <a:pt x="69" y="102"/>
                    <a:pt x="69" y="102"/>
                    <a:pt x="69" y="102"/>
                  </a:cubicBezTo>
                  <a:cubicBezTo>
                    <a:pt x="68" y="101"/>
                    <a:pt x="68" y="101"/>
                    <a:pt x="68" y="101"/>
                  </a:cubicBezTo>
                  <a:cubicBezTo>
                    <a:pt x="67" y="101"/>
                    <a:pt x="67" y="101"/>
                    <a:pt x="67" y="101"/>
                  </a:cubicBezTo>
                  <a:cubicBezTo>
                    <a:pt x="60" y="101"/>
                    <a:pt x="60" y="101"/>
                    <a:pt x="60" y="101"/>
                  </a:cubicBezTo>
                  <a:cubicBezTo>
                    <a:pt x="60" y="102"/>
                    <a:pt x="60" y="102"/>
                    <a:pt x="60" y="102"/>
                  </a:cubicBezTo>
                  <a:cubicBezTo>
                    <a:pt x="48" y="102"/>
                    <a:pt x="48" y="102"/>
                    <a:pt x="48" y="102"/>
                  </a:cubicBezTo>
                  <a:cubicBezTo>
                    <a:pt x="32" y="96"/>
                    <a:pt x="32" y="96"/>
                    <a:pt x="32" y="96"/>
                  </a:cubicBezTo>
                  <a:cubicBezTo>
                    <a:pt x="33" y="95"/>
                    <a:pt x="33" y="95"/>
                    <a:pt x="33" y="95"/>
                  </a:cubicBezTo>
                  <a:cubicBezTo>
                    <a:pt x="32" y="95"/>
                    <a:pt x="32" y="95"/>
                    <a:pt x="32" y="95"/>
                  </a:cubicBezTo>
                  <a:cubicBezTo>
                    <a:pt x="22" y="95"/>
                    <a:pt x="22" y="95"/>
                    <a:pt x="22" y="95"/>
                  </a:cubicBezTo>
                  <a:cubicBezTo>
                    <a:pt x="22" y="94"/>
                    <a:pt x="22" y="94"/>
                    <a:pt x="22" y="94"/>
                  </a:cubicBezTo>
                  <a:cubicBezTo>
                    <a:pt x="22" y="93"/>
                    <a:pt x="22" y="93"/>
                    <a:pt x="22" y="93"/>
                  </a:cubicBezTo>
                  <a:cubicBezTo>
                    <a:pt x="22" y="92"/>
                    <a:pt x="22" y="92"/>
                    <a:pt x="22" y="92"/>
                  </a:cubicBezTo>
                  <a:cubicBezTo>
                    <a:pt x="20" y="90"/>
                    <a:pt x="20" y="90"/>
                    <a:pt x="20" y="90"/>
                  </a:cubicBezTo>
                  <a:cubicBezTo>
                    <a:pt x="19" y="89"/>
                    <a:pt x="19" y="89"/>
                    <a:pt x="19" y="89"/>
                  </a:cubicBezTo>
                  <a:cubicBezTo>
                    <a:pt x="19" y="89"/>
                    <a:pt x="19" y="89"/>
                    <a:pt x="19" y="89"/>
                  </a:cubicBezTo>
                  <a:cubicBezTo>
                    <a:pt x="18" y="89"/>
                    <a:pt x="18" y="89"/>
                    <a:pt x="18" y="89"/>
                  </a:cubicBezTo>
                  <a:cubicBezTo>
                    <a:pt x="18" y="89"/>
                    <a:pt x="18" y="89"/>
                    <a:pt x="18" y="89"/>
                  </a:cubicBezTo>
                  <a:cubicBezTo>
                    <a:pt x="18" y="89"/>
                    <a:pt x="18" y="89"/>
                    <a:pt x="18" y="89"/>
                  </a:cubicBezTo>
                  <a:cubicBezTo>
                    <a:pt x="18" y="88"/>
                    <a:pt x="18" y="88"/>
                    <a:pt x="18" y="88"/>
                  </a:cubicBezTo>
                  <a:cubicBezTo>
                    <a:pt x="17" y="88"/>
                    <a:pt x="17" y="88"/>
                    <a:pt x="17" y="88"/>
                  </a:cubicBezTo>
                  <a:cubicBezTo>
                    <a:pt x="16" y="88"/>
                    <a:pt x="16" y="88"/>
                    <a:pt x="16" y="88"/>
                  </a:cubicBezTo>
                  <a:cubicBezTo>
                    <a:pt x="15" y="87"/>
                    <a:pt x="15" y="87"/>
                    <a:pt x="15" y="87"/>
                  </a:cubicBezTo>
                  <a:cubicBezTo>
                    <a:pt x="15" y="86"/>
                    <a:pt x="15" y="86"/>
                    <a:pt x="15" y="86"/>
                  </a:cubicBezTo>
                  <a:cubicBezTo>
                    <a:pt x="14" y="86"/>
                    <a:pt x="14" y="86"/>
                    <a:pt x="14" y="86"/>
                  </a:cubicBezTo>
                  <a:cubicBezTo>
                    <a:pt x="13" y="86"/>
                    <a:pt x="13" y="86"/>
                    <a:pt x="13" y="86"/>
                  </a:cubicBezTo>
                  <a:cubicBezTo>
                    <a:pt x="12" y="86"/>
                    <a:pt x="12" y="86"/>
                    <a:pt x="12" y="86"/>
                  </a:cubicBezTo>
                  <a:cubicBezTo>
                    <a:pt x="12" y="85"/>
                    <a:pt x="12" y="85"/>
                    <a:pt x="12" y="85"/>
                  </a:cubicBezTo>
                  <a:cubicBezTo>
                    <a:pt x="11" y="85"/>
                    <a:pt x="11" y="85"/>
                    <a:pt x="11" y="85"/>
                  </a:cubicBezTo>
                  <a:cubicBezTo>
                    <a:pt x="9" y="85"/>
                    <a:pt x="9" y="85"/>
                    <a:pt x="9" y="85"/>
                  </a:cubicBezTo>
                  <a:cubicBezTo>
                    <a:pt x="9" y="85"/>
                    <a:pt x="9" y="85"/>
                    <a:pt x="9" y="85"/>
                  </a:cubicBezTo>
                  <a:cubicBezTo>
                    <a:pt x="9" y="84"/>
                    <a:pt x="9" y="84"/>
                    <a:pt x="9" y="84"/>
                  </a:cubicBezTo>
                  <a:cubicBezTo>
                    <a:pt x="9" y="84"/>
                    <a:pt x="9" y="84"/>
                    <a:pt x="9" y="84"/>
                  </a:cubicBezTo>
                  <a:cubicBezTo>
                    <a:pt x="9" y="83"/>
                    <a:pt x="9" y="83"/>
                    <a:pt x="9" y="83"/>
                  </a:cubicBezTo>
                  <a:cubicBezTo>
                    <a:pt x="9" y="82"/>
                    <a:pt x="9" y="82"/>
                    <a:pt x="9" y="82"/>
                  </a:cubicBezTo>
                  <a:cubicBezTo>
                    <a:pt x="9" y="81"/>
                    <a:pt x="9" y="81"/>
                    <a:pt x="9" y="81"/>
                  </a:cubicBezTo>
                  <a:cubicBezTo>
                    <a:pt x="8" y="81"/>
                    <a:pt x="8" y="81"/>
                    <a:pt x="8" y="81"/>
                  </a:cubicBezTo>
                  <a:cubicBezTo>
                    <a:pt x="8" y="80"/>
                    <a:pt x="8" y="80"/>
                    <a:pt x="8" y="80"/>
                  </a:cubicBezTo>
                  <a:cubicBezTo>
                    <a:pt x="8" y="80"/>
                    <a:pt x="8" y="80"/>
                    <a:pt x="8" y="80"/>
                  </a:cubicBezTo>
                  <a:cubicBezTo>
                    <a:pt x="8" y="80"/>
                    <a:pt x="8" y="80"/>
                    <a:pt x="8" y="80"/>
                  </a:cubicBezTo>
                  <a:cubicBezTo>
                    <a:pt x="7" y="79"/>
                    <a:pt x="7" y="79"/>
                    <a:pt x="7" y="79"/>
                  </a:cubicBezTo>
                  <a:cubicBezTo>
                    <a:pt x="6" y="77"/>
                    <a:pt x="6" y="77"/>
                    <a:pt x="6" y="77"/>
                  </a:cubicBezTo>
                  <a:cubicBezTo>
                    <a:pt x="6" y="76"/>
                    <a:pt x="6" y="76"/>
                    <a:pt x="6" y="76"/>
                  </a:cubicBezTo>
                  <a:cubicBezTo>
                    <a:pt x="6" y="75"/>
                    <a:pt x="6" y="75"/>
                    <a:pt x="6" y="75"/>
                  </a:cubicBezTo>
                  <a:cubicBezTo>
                    <a:pt x="5" y="75"/>
                    <a:pt x="5" y="75"/>
                    <a:pt x="5" y="75"/>
                  </a:cubicBezTo>
                  <a:cubicBezTo>
                    <a:pt x="5" y="74"/>
                    <a:pt x="5" y="74"/>
                    <a:pt x="5" y="74"/>
                  </a:cubicBezTo>
                  <a:cubicBezTo>
                    <a:pt x="5" y="73"/>
                    <a:pt x="5" y="73"/>
                    <a:pt x="5" y="73"/>
                  </a:cubicBezTo>
                  <a:cubicBezTo>
                    <a:pt x="5" y="73"/>
                    <a:pt x="5" y="73"/>
                    <a:pt x="5" y="73"/>
                  </a:cubicBezTo>
                  <a:cubicBezTo>
                    <a:pt x="6" y="73"/>
                    <a:pt x="6" y="73"/>
                    <a:pt x="6" y="73"/>
                  </a:cubicBezTo>
                  <a:cubicBezTo>
                    <a:pt x="6" y="73"/>
                    <a:pt x="6" y="73"/>
                    <a:pt x="6" y="73"/>
                  </a:cubicBezTo>
                  <a:cubicBezTo>
                    <a:pt x="6" y="72"/>
                    <a:pt x="6" y="72"/>
                    <a:pt x="6" y="72"/>
                  </a:cubicBezTo>
                  <a:cubicBezTo>
                    <a:pt x="6" y="71"/>
                    <a:pt x="6" y="71"/>
                    <a:pt x="6" y="71"/>
                  </a:cubicBezTo>
                  <a:cubicBezTo>
                    <a:pt x="5" y="71"/>
                    <a:pt x="5" y="71"/>
                    <a:pt x="5" y="71"/>
                  </a:cubicBezTo>
                  <a:cubicBezTo>
                    <a:pt x="5" y="70"/>
                    <a:pt x="5" y="70"/>
                    <a:pt x="5" y="70"/>
                  </a:cubicBezTo>
                  <a:cubicBezTo>
                    <a:pt x="4" y="70"/>
                    <a:pt x="4" y="70"/>
                    <a:pt x="4" y="70"/>
                  </a:cubicBezTo>
                  <a:cubicBezTo>
                    <a:pt x="4" y="69"/>
                    <a:pt x="4" y="69"/>
                    <a:pt x="4" y="69"/>
                  </a:cubicBezTo>
                  <a:cubicBezTo>
                    <a:pt x="5" y="69"/>
                    <a:pt x="5" y="69"/>
                    <a:pt x="5" y="69"/>
                  </a:cubicBezTo>
                  <a:cubicBezTo>
                    <a:pt x="4" y="68"/>
                    <a:pt x="4" y="68"/>
                    <a:pt x="4" y="68"/>
                  </a:cubicBezTo>
                  <a:cubicBezTo>
                    <a:pt x="5" y="68"/>
                    <a:pt x="5" y="68"/>
                    <a:pt x="5" y="68"/>
                  </a:cubicBezTo>
                  <a:cubicBezTo>
                    <a:pt x="5" y="68"/>
                    <a:pt x="5" y="68"/>
                    <a:pt x="5" y="68"/>
                  </a:cubicBezTo>
                  <a:cubicBezTo>
                    <a:pt x="5" y="67"/>
                    <a:pt x="5" y="67"/>
                    <a:pt x="5" y="67"/>
                  </a:cubicBezTo>
                  <a:cubicBezTo>
                    <a:pt x="6" y="67"/>
                    <a:pt x="6" y="67"/>
                    <a:pt x="6" y="67"/>
                  </a:cubicBezTo>
                  <a:cubicBezTo>
                    <a:pt x="6" y="68"/>
                    <a:pt x="6" y="68"/>
                    <a:pt x="6" y="68"/>
                  </a:cubicBezTo>
                  <a:cubicBezTo>
                    <a:pt x="7" y="68"/>
                    <a:pt x="7" y="68"/>
                    <a:pt x="7" y="68"/>
                  </a:cubicBezTo>
                  <a:cubicBezTo>
                    <a:pt x="6" y="68"/>
                    <a:pt x="6" y="68"/>
                    <a:pt x="6" y="68"/>
                  </a:cubicBezTo>
                  <a:cubicBezTo>
                    <a:pt x="6" y="67"/>
                    <a:pt x="6" y="67"/>
                    <a:pt x="6" y="67"/>
                  </a:cubicBezTo>
                  <a:cubicBezTo>
                    <a:pt x="6" y="66"/>
                    <a:pt x="6" y="66"/>
                    <a:pt x="6" y="66"/>
                  </a:cubicBezTo>
                  <a:cubicBezTo>
                    <a:pt x="6" y="66"/>
                    <a:pt x="6" y="66"/>
                    <a:pt x="6" y="66"/>
                  </a:cubicBezTo>
                  <a:cubicBezTo>
                    <a:pt x="6" y="66"/>
                    <a:pt x="6" y="66"/>
                    <a:pt x="6" y="66"/>
                  </a:cubicBezTo>
                  <a:cubicBezTo>
                    <a:pt x="6" y="66"/>
                    <a:pt x="6" y="66"/>
                    <a:pt x="6" y="66"/>
                  </a:cubicBezTo>
                  <a:cubicBezTo>
                    <a:pt x="6" y="66"/>
                    <a:pt x="6" y="66"/>
                    <a:pt x="6" y="66"/>
                  </a:cubicBezTo>
                  <a:cubicBezTo>
                    <a:pt x="7" y="66"/>
                    <a:pt x="7" y="66"/>
                    <a:pt x="7" y="66"/>
                  </a:cubicBezTo>
                  <a:cubicBezTo>
                    <a:pt x="8" y="66"/>
                    <a:pt x="8" y="66"/>
                    <a:pt x="8" y="66"/>
                  </a:cubicBezTo>
                  <a:cubicBezTo>
                    <a:pt x="7" y="65"/>
                    <a:pt x="7" y="65"/>
                    <a:pt x="7" y="65"/>
                  </a:cubicBezTo>
                  <a:cubicBezTo>
                    <a:pt x="7" y="65"/>
                    <a:pt x="7" y="65"/>
                    <a:pt x="7" y="65"/>
                  </a:cubicBezTo>
                  <a:cubicBezTo>
                    <a:pt x="6" y="65"/>
                    <a:pt x="6" y="65"/>
                    <a:pt x="6" y="65"/>
                  </a:cubicBezTo>
                  <a:cubicBezTo>
                    <a:pt x="6" y="65"/>
                    <a:pt x="6" y="65"/>
                    <a:pt x="6" y="65"/>
                  </a:cubicBezTo>
                  <a:cubicBezTo>
                    <a:pt x="6" y="65"/>
                    <a:pt x="6" y="65"/>
                    <a:pt x="6" y="65"/>
                  </a:cubicBezTo>
                  <a:cubicBezTo>
                    <a:pt x="5" y="65"/>
                    <a:pt x="5" y="65"/>
                    <a:pt x="5" y="65"/>
                  </a:cubicBezTo>
                  <a:cubicBezTo>
                    <a:pt x="5" y="66"/>
                    <a:pt x="5" y="66"/>
                    <a:pt x="5" y="66"/>
                  </a:cubicBezTo>
                  <a:cubicBezTo>
                    <a:pt x="5" y="66"/>
                    <a:pt x="5" y="66"/>
                    <a:pt x="5" y="66"/>
                  </a:cubicBezTo>
                  <a:cubicBezTo>
                    <a:pt x="5" y="66"/>
                    <a:pt x="5" y="66"/>
                    <a:pt x="5" y="66"/>
                  </a:cubicBezTo>
                  <a:cubicBezTo>
                    <a:pt x="4" y="66"/>
                    <a:pt x="4" y="66"/>
                    <a:pt x="4" y="66"/>
                  </a:cubicBezTo>
                  <a:cubicBezTo>
                    <a:pt x="4" y="66"/>
                    <a:pt x="4" y="66"/>
                    <a:pt x="4" y="66"/>
                  </a:cubicBezTo>
                  <a:cubicBezTo>
                    <a:pt x="3" y="65"/>
                    <a:pt x="3" y="65"/>
                    <a:pt x="3" y="65"/>
                  </a:cubicBezTo>
                  <a:cubicBezTo>
                    <a:pt x="3" y="64"/>
                    <a:pt x="3" y="64"/>
                    <a:pt x="3" y="64"/>
                  </a:cubicBezTo>
                  <a:cubicBezTo>
                    <a:pt x="3" y="64"/>
                    <a:pt x="3" y="64"/>
                    <a:pt x="3" y="64"/>
                  </a:cubicBezTo>
                  <a:cubicBezTo>
                    <a:pt x="3" y="63"/>
                    <a:pt x="3" y="63"/>
                    <a:pt x="3" y="63"/>
                  </a:cubicBezTo>
                  <a:cubicBezTo>
                    <a:pt x="1" y="61"/>
                    <a:pt x="1" y="61"/>
                    <a:pt x="1" y="61"/>
                  </a:cubicBezTo>
                  <a:cubicBezTo>
                    <a:pt x="1" y="60"/>
                    <a:pt x="1" y="60"/>
                    <a:pt x="1" y="60"/>
                  </a:cubicBezTo>
                  <a:cubicBezTo>
                    <a:pt x="1" y="60"/>
                    <a:pt x="1" y="60"/>
                    <a:pt x="1" y="60"/>
                  </a:cubicBezTo>
                  <a:cubicBezTo>
                    <a:pt x="2" y="59"/>
                    <a:pt x="2" y="59"/>
                    <a:pt x="2" y="59"/>
                  </a:cubicBezTo>
                  <a:cubicBezTo>
                    <a:pt x="1" y="58"/>
                    <a:pt x="1" y="58"/>
                    <a:pt x="1" y="58"/>
                  </a:cubicBezTo>
                  <a:cubicBezTo>
                    <a:pt x="1" y="58"/>
                    <a:pt x="1" y="58"/>
                    <a:pt x="1" y="58"/>
                  </a:cubicBezTo>
                  <a:cubicBezTo>
                    <a:pt x="1" y="57"/>
                    <a:pt x="1" y="57"/>
                    <a:pt x="1" y="57"/>
                  </a:cubicBezTo>
                  <a:cubicBezTo>
                    <a:pt x="2" y="56"/>
                    <a:pt x="2" y="56"/>
                    <a:pt x="2" y="56"/>
                  </a:cubicBezTo>
                  <a:cubicBezTo>
                    <a:pt x="2" y="56"/>
                    <a:pt x="2" y="56"/>
                    <a:pt x="2" y="56"/>
                  </a:cubicBezTo>
                  <a:cubicBezTo>
                    <a:pt x="2" y="54"/>
                    <a:pt x="2" y="54"/>
                    <a:pt x="2" y="54"/>
                  </a:cubicBezTo>
                  <a:cubicBezTo>
                    <a:pt x="1" y="52"/>
                    <a:pt x="1" y="52"/>
                    <a:pt x="1" y="52"/>
                  </a:cubicBezTo>
                  <a:cubicBezTo>
                    <a:pt x="0" y="51"/>
                    <a:pt x="0" y="51"/>
                    <a:pt x="0" y="51"/>
                  </a:cubicBezTo>
                  <a:cubicBezTo>
                    <a:pt x="0" y="51"/>
                    <a:pt x="0" y="51"/>
                    <a:pt x="0" y="51"/>
                  </a:cubicBezTo>
                  <a:cubicBezTo>
                    <a:pt x="1" y="50"/>
                    <a:pt x="1" y="50"/>
                    <a:pt x="1" y="50"/>
                  </a:cubicBezTo>
                  <a:cubicBezTo>
                    <a:pt x="2" y="49"/>
                    <a:pt x="2" y="49"/>
                    <a:pt x="2" y="49"/>
                  </a:cubicBezTo>
                  <a:cubicBezTo>
                    <a:pt x="2" y="48"/>
                    <a:pt x="2" y="48"/>
                    <a:pt x="2" y="48"/>
                  </a:cubicBezTo>
                  <a:cubicBezTo>
                    <a:pt x="2" y="48"/>
                    <a:pt x="2" y="48"/>
                    <a:pt x="2" y="48"/>
                  </a:cubicBezTo>
                  <a:cubicBezTo>
                    <a:pt x="2" y="47"/>
                    <a:pt x="2" y="47"/>
                    <a:pt x="2" y="47"/>
                  </a:cubicBezTo>
                  <a:cubicBezTo>
                    <a:pt x="3" y="47"/>
                    <a:pt x="3" y="47"/>
                    <a:pt x="3" y="47"/>
                  </a:cubicBezTo>
                  <a:cubicBezTo>
                    <a:pt x="3" y="46"/>
                    <a:pt x="3" y="46"/>
                    <a:pt x="3" y="46"/>
                  </a:cubicBezTo>
                  <a:cubicBezTo>
                    <a:pt x="3" y="44"/>
                    <a:pt x="3" y="44"/>
                    <a:pt x="3" y="44"/>
                  </a:cubicBezTo>
                  <a:cubicBezTo>
                    <a:pt x="3" y="43"/>
                    <a:pt x="3" y="43"/>
                    <a:pt x="3" y="43"/>
                  </a:cubicBezTo>
                  <a:cubicBezTo>
                    <a:pt x="3" y="43"/>
                    <a:pt x="3" y="43"/>
                    <a:pt x="3" y="43"/>
                  </a:cubicBezTo>
                  <a:cubicBezTo>
                    <a:pt x="3" y="42"/>
                    <a:pt x="3" y="42"/>
                    <a:pt x="3" y="42"/>
                  </a:cubicBezTo>
                  <a:cubicBezTo>
                    <a:pt x="3" y="41"/>
                    <a:pt x="3" y="41"/>
                    <a:pt x="3" y="41"/>
                  </a:cubicBezTo>
                  <a:cubicBezTo>
                    <a:pt x="3" y="40"/>
                    <a:pt x="3" y="40"/>
                    <a:pt x="3" y="40"/>
                  </a:cubicBezTo>
                  <a:cubicBezTo>
                    <a:pt x="3" y="39"/>
                    <a:pt x="3" y="39"/>
                    <a:pt x="3" y="39"/>
                  </a:cubicBezTo>
                  <a:cubicBezTo>
                    <a:pt x="3" y="37"/>
                    <a:pt x="3" y="37"/>
                    <a:pt x="3" y="37"/>
                  </a:cubicBezTo>
                  <a:cubicBezTo>
                    <a:pt x="3" y="36"/>
                    <a:pt x="3" y="36"/>
                    <a:pt x="3" y="36"/>
                  </a:cubicBezTo>
                  <a:cubicBezTo>
                    <a:pt x="5" y="35"/>
                    <a:pt x="5" y="35"/>
                    <a:pt x="5" y="35"/>
                  </a:cubicBezTo>
                  <a:cubicBezTo>
                    <a:pt x="5" y="34"/>
                    <a:pt x="5" y="34"/>
                    <a:pt x="5" y="34"/>
                  </a:cubicBezTo>
                  <a:cubicBezTo>
                    <a:pt x="5" y="34"/>
                    <a:pt x="5" y="34"/>
                    <a:pt x="5" y="34"/>
                  </a:cubicBezTo>
                  <a:cubicBezTo>
                    <a:pt x="6" y="32"/>
                    <a:pt x="6" y="32"/>
                    <a:pt x="6" y="32"/>
                  </a:cubicBezTo>
                  <a:cubicBezTo>
                    <a:pt x="7" y="32"/>
                    <a:pt x="7" y="32"/>
                    <a:pt x="7" y="32"/>
                  </a:cubicBezTo>
                  <a:cubicBezTo>
                    <a:pt x="7" y="31"/>
                    <a:pt x="7" y="31"/>
                    <a:pt x="7" y="31"/>
                  </a:cubicBezTo>
                  <a:cubicBezTo>
                    <a:pt x="7" y="28"/>
                    <a:pt x="7" y="28"/>
                    <a:pt x="7" y="28"/>
                  </a:cubicBezTo>
                  <a:cubicBezTo>
                    <a:pt x="9" y="27"/>
                    <a:pt x="9" y="27"/>
                    <a:pt x="9" y="27"/>
                  </a:cubicBezTo>
                  <a:cubicBezTo>
                    <a:pt x="9" y="25"/>
                    <a:pt x="9" y="25"/>
                    <a:pt x="9" y="25"/>
                  </a:cubicBezTo>
                  <a:cubicBezTo>
                    <a:pt x="10" y="22"/>
                    <a:pt x="10" y="22"/>
                    <a:pt x="10" y="22"/>
                  </a:cubicBezTo>
                  <a:cubicBezTo>
                    <a:pt x="10" y="21"/>
                    <a:pt x="10" y="21"/>
                    <a:pt x="10" y="21"/>
                  </a:cubicBezTo>
                  <a:cubicBezTo>
                    <a:pt x="11" y="20"/>
                    <a:pt x="11" y="20"/>
                    <a:pt x="11" y="20"/>
                  </a:cubicBezTo>
                  <a:cubicBezTo>
                    <a:pt x="11" y="20"/>
                    <a:pt x="11" y="20"/>
                    <a:pt x="11" y="20"/>
                  </a:cubicBezTo>
                  <a:cubicBezTo>
                    <a:pt x="11" y="19"/>
                    <a:pt x="11" y="19"/>
                    <a:pt x="11" y="19"/>
                  </a:cubicBezTo>
                  <a:cubicBezTo>
                    <a:pt x="12" y="18"/>
                    <a:pt x="12" y="18"/>
                    <a:pt x="12" y="18"/>
                  </a:cubicBezTo>
                  <a:cubicBezTo>
                    <a:pt x="12" y="17"/>
                    <a:pt x="12" y="17"/>
                    <a:pt x="12" y="17"/>
                  </a:cubicBezTo>
                  <a:cubicBezTo>
                    <a:pt x="12" y="17"/>
                    <a:pt x="12" y="17"/>
                    <a:pt x="12" y="17"/>
                  </a:cubicBezTo>
                  <a:cubicBezTo>
                    <a:pt x="13" y="18"/>
                    <a:pt x="13" y="18"/>
                    <a:pt x="13" y="18"/>
                  </a:cubicBezTo>
                  <a:cubicBezTo>
                    <a:pt x="14" y="18"/>
                    <a:pt x="14" y="18"/>
                    <a:pt x="14" y="18"/>
                  </a:cubicBezTo>
                  <a:cubicBezTo>
                    <a:pt x="15" y="18"/>
                    <a:pt x="15" y="18"/>
                    <a:pt x="15" y="18"/>
                  </a:cubicBezTo>
                  <a:cubicBezTo>
                    <a:pt x="15" y="18"/>
                    <a:pt x="15" y="18"/>
                    <a:pt x="15" y="18"/>
                  </a:cubicBezTo>
                  <a:cubicBezTo>
                    <a:pt x="16" y="18"/>
                    <a:pt x="16" y="18"/>
                    <a:pt x="16" y="18"/>
                  </a:cubicBezTo>
                  <a:cubicBezTo>
                    <a:pt x="17" y="19"/>
                    <a:pt x="17" y="19"/>
                    <a:pt x="17" y="19"/>
                  </a:cubicBezTo>
                  <a:cubicBezTo>
                    <a:pt x="16" y="18"/>
                    <a:pt x="16" y="18"/>
                    <a:pt x="16" y="18"/>
                  </a:cubicBezTo>
                  <a:cubicBezTo>
                    <a:pt x="16" y="18"/>
                    <a:pt x="16" y="18"/>
                    <a:pt x="16" y="18"/>
                  </a:cubicBezTo>
                  <a:cubicBezTo>
                    <a:pt x="15" y="18"/>
                    <a:pt x="15" y="18"/>
                    <a:pt x="15" y="18"/>
                  </a:cubicBezTo>
                  <a:cubicBezTo>
                    <a:pt x="14" y="17"/>
                    <a:pt x="14" y="17"/>
                    <a:pt x="14" y="17"/>
                  </a:cubicBezTo>
                  <a:cubicBezTo>
                    <a:pt x="13" y="17"/>
                    <a:pt x="13" y="17"/>
                    <a:pt x="13" y="17"/>
                  </a:cubicBezTo>
                  <a:cubicBezTo>
                    <a:pt x="12" y="17"/>
                    <a:pt x="12" y="17"/>
                    <a:pt x="12" y="17"/>
                  </a:cubicBezTo>
                  <a:cubicBezTo>
                    <a:pt x="12" y="16"/>
                    <a:pt x="12" y="16"/>
                    <a:pt x="12" y="16"/>
                  </a:cubicBezTo>
                  <a:cubicBezTo>
                    <a:pt x="12" y="16"/>
                    <a:pt x="12" y="16"/>
                    <a:pt x="12" y="16"/>
                  </a:cubicBezTo>
                  <a:cubicBezTo>
                    <a:pt x="12" y="16"/>
                    <a:pt x="12" y="16"/>
                    <a:pt x="12" y="16"/>
                  </a:cubicBezTo>
                  <a:cubicBezTo>
                    <a:pt x="13" y="16"/>
                    <a:pt x="13" y="16"/>
                    <a:pt x="13" y="16"/>
                  </a:cubicBezTo>
                  <a:cubicBezTo>
                    <a:pt x="13" y="15"/>
                    <a:pt x="13" y="15"/>
                    <a:pt x="13" y="15"/>
                  </a:cubicBezTo>
                  <a:cubicBezTo>
                    <a:pt x="13" y="14"/>
                    <a:pt x="13" y="14"/>
                    <a:pt x="13" y="14"/>
                  </a:cubicBezTo>
                  <a:cubicBezTo>
                    <a:pt x="13" y="14"/>
                    <a:pt x="13" y="14"/>
                    <a:pt x="13" y="14"/>
                  </a:cubicBezTo>
                  <a:cubicBezTo>
                    <a:pt x="12" y="14"/>
                    <a:pt x="12" y="14"/>
                    <a:pt x="12" y="14"/>
                  </a:cubicBezTo>
                  <a:cubicBezTo>
                    <a:pt x="12" y="13"/>
                    <a:pt x="12" y="13"/>
                    <a:pt x="12" y="13"/>
                  </a:cubicBezTo>
                  <a:cubicBezTo>
                    <a:pt x="13" y="13"/>
                    <a:pt x="13" y="13"/>
                    <a:pt x="13" y="13"/>
                  </a:cubicBezTo>
                  <a:cubicBezTo>
                    <a:pt x="13" y="12"/>
                    <a:pt x="13" y="12"/>
                    <a:pt x="13" y="12"/>
                  </a:cubicBezTo>
                  <a:cubicBezTo>
                    <a:pt x="13" y="12"/>
                    <a:pt x="13" y="12"/>
                    <a:pt x="13" y="12"/>
                  </a:cubicBezTo>
                  <a:cubicBezTo>
                    <a:pt x="13" y="12"/>
                    <a:pt x="13" y="12"/>
                    <a:pt x="13" y="12"/>
                  </a:cubicBezTo>
                  <a:cubicBezTo>
                    <a:pt x="13" y="12"/>
                    <a:pt x="13" y="12"/>
                    <a:pt x="13" y="12"/>
                  </a:cubicBezTo>
                  <a:cubicBezTo>
                    <a:pt x="13" y="11"/>
                    <a:pt x="13" y="11"/>
                    <a:pt x="13" y="11"/>
                  </a:cubicBezTo>
                  <a:cubicBezTo>
                    <a:pt x="12" y="9"/>
                    <a:pt x="12" y="9"/>
                    <a:pt x="12" y="9"/>
                  </a:cubicBezTo>
                  <a:cubicBezTo>
                    <a:pt x="13" y="7"/>
                    <a:pt x="13" y="7"/>
                    <a:pt x="13" y="7"/>
                  </a:cubicBezTo>
                  <a:cubicBezTo>
                    <a:pt x="12" y="6"/>
                    <a:pt x="12" y="6"/>
                    <a:pt x="12" y="6"/>
                  </a:cubicBezTo>
                  <a:cubicBezTo>
                    <a:pt x="12" y="5"/>
                    <a:pt x="12" y="5"/>
                    <a:pt x="12" y="5"/>
                  </a:cubicBezTo>
                  <a:cubicBezTo>
                    <a:pt x="13" y="4"/>
                    <a:pt x="13" y="4"/>
                    <a:pt x="13" y="4"/>
                  </a:cubicBezTo>
                  <a:cubicBezTo>
                    <a:pt x="13" y="3"/>
                    <a:pt x="13" y="3"/>
                    <a:pt x="13" y="3"/>
                  </a:cubicBezTo>
                  <a:cubicBezTo>
                    <a:pt x="14" y="3"/>
                    <a:pt x="14" y="3"/>
                    <a:pt x="14" y="3"/>
                  </a:cubicBezTo>
                  <a:cubicBezTo>
                    <a:pt x="16" y="5"/>
                    <a:pt x="16" y="5"/>
                    <a:pt x="16" y="5"/>
                  </a:cubicBezTo>
                  <a:cubicBezTo>
                    <a:pt x="17" y="5"/>
                    <a:pt x="17" y="5"/>
                    <a:pt x="17" y="5"/>
                  </a:cubicBezTo>
                  <a:cubicBezTo>
                    <a:pt x="19" y="5"/>
                    <a:pt x="19" y="5"/>
                    <a:pt x="19" y="5"/>
                  </a:cubicBezTo>
                  <a:cubicBezTo>
                    <a:pt x="19" y="6"/>
                    <a:pt x="19" y="6"/>
                    <a:pt x="19" y="6"/>
                  </a:cubicBezTo>
                  <a:cubicBezTo>
                    <a:pt x="20" y="6"/>
                    <a:pt x="20" y="6"/>
                    <a:pt x="20" y="6"/>
                  </a:cubicBezTo>
                  <a:cubicBezTo>
                    <a:pt x="20" y="6"/>
                    <a:pt x="20" y="6"/>
                    <a:pt x="20" y="6"/>
                  </a:cubicBezTo>
                  <a:cubicBezTo>
                    <a:pt x="21" y="6"/>
                    <a:pt x="21" y="6"/>
                    <a:pt x="21" y="6"/>
                  </a:cubicBezTo>
                  <a:cubicBezTo>
                    <a:pt x="21" y="7"/>
                    <a:pt x="21" y="7"/>
                    <a:pt x="21" y="7"/>
                  </a:cubicBezTo>
                  <a:cubicBezTo>
                    <a:pt x="21" y="7"/>
                    <a:pt x="21" y="7"/>
                    <a:pt x="21" y="7"/>
                  </a:cubicBezTo>
                  <a:cubicBezTo>
                    <a:pt x="20" y="7"/>
                    <a:pt x="20" y="7"/>
                    <a:pt x="20" y="7"/>
                  </a:cubicBezTo>
                  <a:cubicBezTo>
                    <a:pt x="19" y="8"/>
                    <a:pt x="19" y="8"/>
                    <a:pt x="19" y="8"/>
                  </a:cubicBezTo>
                  <a:cubicBezTo>
                    <a:pt x="19" y="9"/>
                    <a:pt x="19" y="9"/>
                    <a:pt x="19" y="9"/>
                  </a:cubicBezTo>
                  <a:cubicBezTo>
                    <a:pt x="20" y="9"/>
                    <a:pt x="20" y="9"/>
                    <a:pt x="20" y="9"/>
                  </a:cubicBezTo>
                  <a:cubicBezTo>
                    <a:pt x="20" y="8"/>
                    <a:pt x="20" y="8"/>
                    <a:pt x="20" y="8"/>
                  </a:cubicBezTo>
                  <a:cubicBezTo>
                    <a:pt x="21" y="7"/>
                    <a:pt x="21" y="7"/>
                    <a:pt x="21" y="7"/>
                  </a:cubicBezTo>
                  <a:cubicBezTo>
                    <a:pt x="21" y="7"/>
                    <a:pt x="21" y="7"/>
                    <a:pt x="21" y="7"/>
                  </a:cubicBezTo>
                  <a:cubicBezTo>
                    <a:pt x="21" y="8"/>
                    <a:pt x="21" y="8"/>
                    <a:pt x="21" y="8"/>
                  </a:cubicBezTo>
                  <a:cubicBezTo>
                    <a:pt x="21" y="8"/>
                    <a:pt x="21" y="8"/>
                    <a:pt x="21" y="8"/>
                  </a:cubicBezTo>
                  <a:cubicBezTo>
                    <a:pt x="20" y="9"/>
                    <a:pt x="20" y="9"/>
                    <a:pt x="20" y="9"/>
                  </a:cubicBezTo>
                  <a:cubicBezTo>
                    <a:pt x="20" y="10"/>
                    <a:pt x="20" y="10"/>
                    <a:pt x="20" y="10"/>
                  </a:cubicBezTo>
                  <a:cubicBezTo>
                    <a:pt x="20" y="11"/>
                    <a:pt x="20" y="11"/>
                    <a:pt x="20" y="11"/>
                  </a:cubicBezTo>
                  <a:cubicBezTo>
                    <a:pt x="20" y="10"/>
                    <a:pt x="20" y="10"/>
                    <a:pt x="20" y="10"/>
                  </a:cubicBezTo>
                  <a:cubicBezTo>
                    <a:pt x="19" y="11"/>
                    <a:pt x="19" y="11"/>
                    <a:pt x="19" y="11"/>
                  </a:cubicBezTo>
                  <a:cubicBezTo>
                    <a:pt x="19" y="10"/>
                    <a:pt x="19" y="10"/>
                    <a:pt x="19" y="10"/>
                  </a:cubicBezTo>
                  <a:cubicBezTo>
                    <a:pt x="18" y="11"/>
                    <a:pt x="18" y="11"/>
                    <a:pt x="18" y="11"/>
                  </a:cubicBezTo>
                  <a:cubicBezTo>
                    <a:pt x="19" y="11"/>
                    <a:pt x="19" y="11"/>
                    <a:pt x="19" y="11"/>
                  </a:cubicBezTo>
                  <a:cubicBezTo>
                    <a:pt x="19" y="12"/>
                    <a:pt x="19" y="12"/>
                    <a:pt x="19" y="12"/>
                  </a:cubicBezTo>
                  <a:cubicBezTo>
                    <a:pt x="20" y="11"/>
                    <a:pt x="20" y="11"/>
                    <a:pt x="20" y="11"/>
                  </a:cubicBezTo>
                  <a:cubicBezTo>
                    <a:pt x="21" y="10"/>
                    <a:pt x="21" y="10"/>
                    <a:pt x="21" y="10"/>
                  </a:cubicBezTo>
                  <a:cubicBezTo>
                    <a:pt x="21" y="10"/>
                    <a:pt x="21" y="10"/>
                    <a:pt x="21" y="10"/>
                  </a:cubicBezTo>
                  <a:cubicBezTo>
                    <a:pt x="21" y="9"/>
                    <a:pt x="21" y="9"/>
                    <a:pt x="21" y="9"/>
                  </a:cubicBezTo>
                  <a:cubicBezTo>
                    <a:pt x="22" y="9"/>
                    <a:pt x="22" y="9"/>
                    <a:pt x="22" y="9"/>
                  </a:cubicBezTo>
                  <a:cubicBezTo>
                    <a:pt x="22" y="8"/>
                    <a:pt x="22" y="8"/>
                    <a:pt x="22" y="8"/>
                  </a:cubicBezTo>
                  <a:cubicBezTo>
                    <a:pt x="23" y="7"/>
                    <a:pt x="23" y="7"/>
                    <a:pt x="23" y="7"/>
                  </a:cubicBezTo>
                  <a:cubicBezTo>
                    <a:pt x="23" y="6"/>
                    <a:pt x="23" y="6"/>
                    <a:pt x="23" y="6"/>
                  </a:cubicBezTo>
                  <a:cubicBezTo>
                    <a:pt x="23" y="6"/>
                    <a:pt x="23" y="6"/>
                    <a:pt x="23" y="6"/>
                  </a:cubicBezTo>
                  <a:cubicBezTo>
                    <a:pt x="23" y="5"/>
                    <a:pt x="23" y="5"/>
                    <a:pt x="23" y="5"/>
                  </a:cubicBezTo>
                  <a:cubicBezTo>
                    <a:pt x="23" y="5"/>
                    <a:pt x="23" y="5"/>
                    <a:pt x="23" y="5"/>
                  </a:cubicBezTo>
                  <a:cubicBezTo>
                    <a:pt x="23" y="4"/>
                    <a:pt x="23" y="4"/>
                    <a:pt x="23" y="4"/>
                  </a:cubicBezTo>
                  <a:cubicBezTo>
                    <a:pt x="23" y="4"/>
                    <a:pt x="23" y="4"/>
                    <a:pt x="23" y="4"/>
                  </a:cubicBezTo>
                  <a:cubicBezTo>
                    <a:pt x="23" y="4"/>
                    <a:pt x="23" y="4"/>
                    <a:pt x="23" y="4"/>
                  </a:cubicBezTo>
                  <a:cubicBezTo>
                    <a:pt x="23" y="3"/>
                    <a:pt x="23" y="3"/>
                    <a:pt x="23" y="3"/>
                  </a:cubicBezTo>
                  <a:cubicBezTo>
                    <a:pt x="23" y="3"/>
                    <a:pt x="23" y="3"/>
                    <a:pt x="23" y="3"/>
                  </a:cubicBezTo>
                  <a:cubicBezTo>
                    <a:pt x="23" y="2"/>
                    <a:pt x="23" y="2"/>
                    <a:pt x="23" y="2"/>
                  </a:cubicBezTo>
                  <a:cubicBezTo>
                    <a:pt x="22" y="1"/>
                    <a:pt x="22" y="1"/>
                    <a:pt x="22" y="1"/>
                  </a:cubicBezTo>
                  <a:cubicBezTo>
                    <a:pt x="22" y="0"/>
                    <a:pt x="22" y="0"/>
                    <a:pt x="22" y="0"/>
                  </a:cubicBezTo>
                  <a:close/>
                  <a:moveTo>
                    <a:pt x="231" y="57"/>
                  </a:moveTo>
                  <a:cubicBezTo>
                    <a:pt x="231" y="57"/>
                    <a:pt x="231" y="57"/>
                    <a:pt x="231" y="57"/>
                  </a:cubicBezTo>
                  <a:cubicBezTo>
                    <a:pt x="231" y="57"/>
                    <a:pt x="231" y="57"/>
                    <a:pt x="231" y="57"/>
                  </a:cubicBezTo>
                  <a:cubicBezTo>
                    <a:pt x="232" y="57"/>
                    <a:pt x="232" y="57"/>
                    <a:pt x="232" y="57"/>
                  </a:cubicBezTo>
                  <a:cubicBezTo>
                    <a:pt x="232" y="57"/>
                    <a:pt x="232" y="57"/>
                    <a:pt x="232" y="57"/>
                  </a:cubicBezTo>
                  <a:cubicBezTo>
                    <a:pt x="232" y="56"/>
                    <a:pt x="232" y="56"/>
                    <a:pt x="232" y="56"/>
                  </a:cubicBezTo>
                  <a:cubicBezTo>
                    <a:pt x="231" y="57"/>
                    <a:pt x="231" y="57"/>
                    <a:pt x="231" y="57"/>
                  </a:cubicBezTo>
                  <a:cubicBezTo>
                    <a:pt x="231" y="57"/>
                    <a:pt x="231" y="57"/>
                    <a:pt x="231" y="57"/>
                  </a:cubicBezTo>
                  <a:cubicBezTo>
                    <a:pt x="231" y="57"/>
                    <a:pt x="231" y="57"/>
                    <a:pt x="231" y="57"/>
                  </a:cubicBezTo>
                  <a:close/>
                  <a:moveTo>
                    <a:pt x="217" y="60"/>
                  </a:moveTo>
                  <a:cubicBezTo>
                    <a:pt x="217" y="61"/>
                    <a:pt x="217" y="61"/>
                    <a:pt x="217" y="61"/>
                  </a:cubicBezTo>
                  <a:cubicBezTo>
                    <a:pt x="217" y="60"/>
                    <a:pt x="217" y="60"/>
                    <a:pt x="217" y="60"/>
                  </a:cubicBezTo>
                  <a:cubicBezTo>
                    <a:pt x="218" y="60"/>
                    <a:pt x="218" y="60"/>
                    <a:pt x="218" y="60"/>
                  </a:cubicBezTo>
                  <a:cubicBezTo>
                    <a:pt x="219" y="60"/>
                    <a:pt x="219" y="60"/>
                    <a:pt x="219" y="60"/>
                  </a:cubicBezTo>
                  <a:cubicBezTo>
                    <a:pt x="220" y="60"/>
                    <a:pt x="220" y="60"/>
                    <a:pt x="220" y="60"/>
                  </a:cubicBezTo>
                  <a:cubicBezTo>
                    <a:pt x="221" y="60"/>
                    <a:pt x="221" y="60"/>
                    <a:pt x="221" y="60"/>
                  </a:cubicBezTo>
                  <a:cubicBezTo>
                    <a:pt x="222" y="59"/>
                    <a:pt x="222" y="59"/>
                    <a:pt x="222" y="59"/>
                  </a:cubicBezTo>
                  <a:cubicBezTo>
                    <a:pt x="223" y="59"/>
                    <a:pt x="223" y="59"/>
                    <a:pt x="223" y="59"/>
                  </a:cubicBezTo>
                  <a:cubicBezTo>
                    <a:pt x="223" y="59"/>
                    <a:pt x="223" y="59"/>
                    <a:pt x="223" y="59"/>
                  </a:cubicBezTo>
                  <a:cubicBezTo>
                    <a:pt x="224" y="59"/>
                    <a:pt x="224" y="59"/>
                    <a:pt x="224" y="59"/>
                  </a:cubicBezTo>
                  <a:cubicBezTo>
                    <a:pt x="225" y="59"/>
                    <a:pt x="225" y="59"/>
                    <a:pt x="225" y="59"/>
                  </a:cubicBezTo>
                  <a:cubicBezTo>
                    <a:pt x="225" y="59"/>
                    <a:pt x="225" y="59"/>
                    <a:pt x="225" y="59"/>
                  </a:cubicBezTo>
                  <a:cubicBezTo>
                    <a:pt x="225" y="59"/>
                    <a:pt x="225" y="59"/>
                    <a:pt x="225" y="59"/>
                  </a:cubicBezTo>
                  <a:cubicBezTo>
                    <a:pt x="224" y="59"/>
                    <a:pt x="224" y="59"/>
                    <a:pt x="224" y="59"/>
                  </a:cubicBezTo>
                  <a:cubicBezTo>
                    <a:pt x="223" y="59"/>
                    <a:pt x="223" y="59"/>
                    <a:pt x="223" y="59"/>
                  </a:cubicBezTo>
                  <a:cubicBezTo>
                    <a:pt x="224" y="58"/>
                    <a:pt x="224" y="58"/>
                    <a:pt x="224" y="58"/>
                  </a:cubicBezTo>
                  <a:cubicBezTo>
                    <a:pt x="224" y="58"/>
                    <a:pt x="224" y="58"/>
                    <a:pt x="224" y="58"/>
                  </a:cubicBezTo>
                  <a:cubicBezTo>
                    <a:pt x="224" y="58"/>
                    <a:pt x="224" y="58"/>
                    <a:pt x="224" y="58"/>
                  </a:cubicBezTo>
                  <a:cubicBezTo>
                    <a:pt x="223" y="59"/>
                    <a:pt x="223" y="59"/>
                    <a:pt x="223" y="59"/>
                  </a:cubicBezTo>
                  <a:cubicBezTo>
                    <a:pt x="221" y="59"/>
                    <a:pt x="221" y="59"/>
                    <a:pt x="221" y="59"/>
                  </a:cubicBezTo>
                  <a:cubicBezTo>
                    <a:pt x="220" y="59"/>
                    <a:pt x="220" y="59"/>
                    <a:pt x="220" y="59"/>
                  </a:cubicBezTo>
                  <a:cubicBezTo>
                    <a:pt x="219" y="59"/>
                    <a:pt x="219" y="59"/>
                    <a:pt x="219" y="59"/>
                  </a:cubicBezTo>
                  <a:cubicBezTo>
                    <a:pt x="218" y="59"/>
                    <a:pt x="218" y="59"/>
                    <a:pt x="218" y="59"/>
                  </a:cubicBezTo>
                  <a:cubicBezTo>
                    <a:pt x="217" y="59"/>
                    <a:pt x="217" y="59"/>
                    <a:pt x="217" y="59"/>
                  </a:cubicBezTo>
                  <a:cubicBezTo>
                    <a:pt x="216" y="60"/>
                    <a:pt x="216" y="60"/>
                    <a:pt x="216" y="60"/>
                  </a:cubicBezTo>
                  <a:cubicBezTo>
                    <a:pt x="217" y="60"/>
                    <a:pt x="217" y="60"/>
                    <a:pt x="217" y="60"/>
                  </a:cubicBezTo>
                  <a:cubicBezTo>
                    <a:pt x="217" y="60"/>
                    <a:pt x="217" y="60"/>
                    <a:pt x="217" y="60"/>
                  </a:cubicBezTo>
                  <a:close/>
                  <a:moveTo>
                    <a:pt x="22" y="4"/>
                  </a:moveTo>
                  <a:cubicBezTo>
                    <a:pt x="21" y="5"/>
                    <a:pt x="21" y="5"/>
                    <a:pt x="21" y="5"/>
                  </a:cubicBezTo>
                  <a:cubicBezTo>
                    <a:pt x="21" y="6"/>
                    <a:pt x="21" y="6"/>
                    <a:pt x="21" y="6"/>
                  </a:cubicBezTo>
                  <a:cubicBezTo>
                    <a:pt x="22" y="7"/>
                    <a:pt x="22" y="7"/>
                    <a:pt x="22" y="7"/>
                  </a:cubicBezTo>
                  <a:cubicBezTo>
                    <a:pt x="22" y="7"/>
                    <a:pt x="22" y="7"/>
                    <a:pt x="22" y="7"/>
                  </a:cubicBezTo>
                  <a:cubicBezTo>
                    <a:pt x="22" y="5"/>
                    <a:pt x="22" y="5"/>
                    <a:pt x="22" y="5"/>
                  </a:cubicBezTo>
                  <a:cubicBezTo>
                    <a:pt x="22" y="5"/>
                    <a:pt x="22" y="5"/>
                    <a:pt x="22" y="5"/>
                  </a:cubicBezTo>
                  <a:cubicBezTo>
                    <a:pt x="22" y="4"/>
                    <a:pt x="22" y="4"/>
                    <a:pt x="22" y="4"/>
                  </a:cubicBezTo>
                  <a:cubicBezTo>
                    <a:pt x="22" y="4"/>
                    <a:pt x="22" y="4"/>
                    <a:pt x="22" y="4"/>
                  </a:cubicBezTo>
                  <a:close/>
                  <a:moveTo>
                    <a:pt x="106" y="121"/>
                  </a:moveTo>
                  <a:cubicBezTo>
                    <a:pt x="107" y="121"/>
                    <a:pt x="107" y="121"/>
                    <a:pt x="107" y="121"/>
                  </a:cubicBezTo>
                  <a:cubicBezTo>
                    <a:pt x="108" y="120"/>
                    <a:pt x="108" y="120"/>
                    <a:pt x="108" y="120"/>
                  </a:cubicBezTo>
                  <a:cubicBezTo>
                    <a:pt x="108" y="119"/>
                    <a:pt x="108" y="119"/>
                    <a:pt x="108" y="119"/>
                  </a:cubicBezTo>
                  <a:cubicBezTo>
                    <a:pt x="107" y="119"/>
                    <a:pt x="107" y="119"/>
                    <a:pt x="107" y="119"/>
                  </a:cubicBezTo>
                  <a:cubicBezTo>
                    <a:pt x="106" y="121"/>
                    <a:pt x="106" y="121"/>
                    <a:pt x="106" y="121"/>
                  </a:cubicBezTo>
                  <a:close/>
                  <a:moveTo>
                    <a:pt x="105" y="123"/>
                  </a:moveTo>
                  <a:cubicBezTo>
                    <a:pt x="106" y="123"/>
                    <a:pt x="106" y="123"/>
                    <a:pt x="106" y="123"/>
                  </a:cubicBezTo>
                  <a:cubicBezTo>
                    <a:pt x="106" y="122"/>
                    <a:pt x="106" y="122"/>
                    <a:pt x="106" y="122"/>
                  </a:cubicBezTo>
                  <a:cubicBezTo>
                    <a:pt x="106" y="121"/>
                    <a:pt x="106" y="121"/>
                    <a:pt x="106" y="121"/>
                  </a:cubicBezTo>
                  <a:cubicBezTo>
                    <a:pt x="105" y="123"/>
                    <a:pt x="105" y="123"/>
                    <a:pt x="105" y="123"/>
                  </a:cubicBezTo>
                  <a:close/>
                  <a:moveTo>
                    <a:pt x="105" y="128"/>
                  </a:moveTo>
                  <a:cubicBezTo>
                    <a:pt x="104" y="127"/>
                    <a:pt x="104" y="127"/>
                    <a:pt x="104" y="127"/>
                  </a:cubicBezTo>
                  <a:cubicBezTo>
                    <a:pt x="105" y="125"/>
                    <a:pt x="105" y="125"/>
                    <a:pt x="105" y="125"/>
                  </a:cubicBezTo>
                  <a:cubicBezTo>
                    <a:pt x="105" y="123"/>
                    <a:pt x="105" y="123"/>
                    <a:pt x="105" y="123"/>
                  </a:cubicBezTo>
                  <a:cubicBezTo>
                    <a:pt x="104" y="125"/>
                    <a:pt x="104" y="125"/>
                    <a:pt x="104" y="125"/>
                  </a:cubicBezTo>
                  <a:cubicBezTo>
                    <a:pt x="104" y="127"/>
                    <a:pt x="104" y="127"/>
                    <a:pt x="104" y="127"/>
                  </a:cubicBezTo>
                  <a:cubicBezTo>
                    <a:pt x="104" y="127"/>
                    <a:pt x="105" y="128"/>
                    <a:pt x="105" y="1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文本框 6">
            <a:extLst>
              <a:ext uri="{FF2B5EF4-FFF2-40B4-BE49-F238E27FC236}">
                <a16:creationId xmlns:a16="http://schemas.microsoft.com/office/drawing/2014/main" id="{F0933693-58BE-4DB5-B51F-459744333FC8}"/>
              </a:ext>
            </a:extLst>
          </p:cNvPr>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p>
        </p:txBody>
      </p:sp>
      <p:sp>
        <p:nvSpPr>
          <p:cNvPr id="8" name="文本框 7">
            <a:extLst>
              <a:ext uri="{FF2B5EF4-FFF2-40B4-BE49-F238E27FC236}">
                <a16:creationId xmlns:a16="http://schemas.microsoft.com/office/drawing/2014/main" id="{BB6E642E-FAB1-4B7C-90BD-C4604A5B50FC}"/>
              </a:ext>
            </a:extLst>
          </p:cNvPr>
          <p:cNvSpPr txBox="1"/>
          <p:nvPr/>
        </p:nvSpPr>
        <p:spPr>
          <a:xfrm>
            <a:off x="3295631" y="854142"/>
            <a:ext cx="1082348"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国内外研究状况</a:t>
            </a:r>
          </a:p>
        </p:txBody>
      </p:sp>
      <p:sp>
        <p:nvSpPr>
          <p:cNvPr id="9" name="文本框 8">
            <a:extLst>
              <a:ext uri="{FF2B5EF4-FFF2-40B4-BE49-F238E27FC236}">
                <a16:creationId xmlns:a16="http://schemas.microsoft.com/office/drawing/2014/main" id="{1244DF70-8254-4CE7-97EA-E1F46D7D6F08}"/>
              </a:ext>
            </a:extLst>
          </p:cNvPr>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p>
        </p:txBody>
      </p:sp>
      <p:sp>
        <p:nvSpPr>
          <p:cNvPr id="10" name="文本框 9">
            <a:extLst>
              <a:ext uri="{FF2B5EF4-FFF2-40B4-BE49-F238E27FC236}">
                <a16:creationId xmlns:a16="http://schemas.microsoft.com/office/drawing/2014/main" id="{3EC20078-EC0B-4BF5-BFE8-6D3A44082A6F}"/>
              </a:ext>
            </a:extLst>
          </p:cNvPr>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p>
        </p:txBody>
      </p:sp>
      <p:grpSp>
        <p:nvGrpSpPr>
          <p:cNvPr id="3" name="组合 2">
            <a:extLst>
              <a:ext uri="{FF2B5EF4-FFF2-40B4-BE49-F238E27FC236}">
                <a16:creationId xmlns:a16="http://schemas.microsoft.com/office/drawing/2014/main" id="{0AA549C5-3AF7-4337-9E6C-4A259B959E05}"/>
              </a:ext>
            </a:extLst>
          </p:cNvPr>
          <p:cNvGrpSpPr/>
          <p:nvPr/>
        </p:nvGrpSpPr>
        <p:grpSpPr>
          <a:xfrm>
            <a:off x="205756" y="2277172"/>
            <a:ext cx="3187110" cy="2158374"/>
            <a:chOff x="205756" y="2277172"/>
            <a:chExt cx="3187110" cy="2158374"/>
          </a:xfrm>
        </p:grpSpPr>
        <p:sp>
          <p:nvSpPr>
            <p:cNvPr id="54" name="ï$1íde">
              <a:extLst>
                <a:ext uri="{FF2B5EF4-FFF2-40B4-BE49-F238E27FC236}">
                  <a16:creationId xmlns:a16="http://schemas.microsoft.com/office/drawing/2014/main" id="{84377041-5782-4CEE-9D4F-1DF45923DFAC}"/>
                </a:ext>
              </a:extLst>
            </p:cNvPr>
            <p:cNvSpPr/>
            <p:nvPr/>
          </p:nvSpPr>
          <p:spPr>
            <a:xfrm>
              <a:off x="2727220" y="3079906"/>
              <a:ext cx="665646" cy="665646"/>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5" name="íṡḻîḓe">
              <a:extLst>
                <a:ext uri="{FF2B5EF4-FFF2-40B4-BE49-F238E27FC236}">
                  <a16:creationId xmlns:a16="http://schemas.microsoft.com/office/drawing/2014/main" id="{D128B87C-A79C-4247-AE6B-22BD7B82BC19}"/>
                </a:ext>
              </a:extLst>
            </p:cNvPr>
            <p:cNvSpPr/>
            <p:nvPr/>
          </p:nvSpPr>
          <p:spPr>
            <a:xfrm>
              <a:off x="2910907" y="3263593"/>
              <a:ext cx="298269" cy="298269"/>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56" name="直接连接符 55">
              <a:extLst>
                <a:ext uri="{FF2B5EF4-FFF2-40B4-BE49-F238E27FC236}">
                  <a16:creationId xmlns:a16="http://schemas.microsoft.com/office/drawing/2014/main" id="{E67F7D10-D9F3-4D53-8406-E1F2770EAEC3}"/>
                </a:ext>
              </a:extLst>
            </p:cNvPr>
            <p:cNvCxnSpPr>
              <a:cxnSpLocks/>
            </p:cNvCxnSpPr>
            <p:nvPr/>
          </p:nvCxnSpPr>
          <p:spPr>
            <a:xfrm flipV="1">
              <a:off x="2498439" y="2688631"/>
              <a:ext cx="595583" cy="4187"/>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54A99476-6C3B-4DD9-96F5-90BA04D79073}"/>
                </a:ext>
              </a:extLst>
            </p:cNvPr>
            <p:cNvCxnSpPr/>
            <p:nvPr/>
          </p:nvCxnSpPr>
          <p:spPr>
            <a:xfrm>
              <a:off x="3083784" y="2679353"/>
              <a:ext cx="0" cy="279285"/>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71" name="išlíḑè">
              <a:extLst>
                <a:ext uri="{FF2B5EF4-FFF2-40B4-BE49-F238E27FC236}">
                  <a16:creationId xmlns:a16="http://schemas.microsoft.com/office/drawing/2014/main" id="{E37E5D3E-434C-4521-89A6-8C4067987737}"/>
                </a:ext>
              </a:extLst>
            </p:cNvPr>
            <p:cNvSpPr/>
            <p:nvPr/>
          </p:nvSpPr>
          <p:spPr bwMode="auto">
            <a:xfrm>
              <a:off x="205756" y="2687660"/>
              <a:ext cx="2232560" cy="174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en-US" altLang="zh-CN" sz="1600" dirty="0"/>
                <a:t>The quick brown fox jumps over the lazy dog. The quick brown fox jumps over the lazy dog. </a:t>
              </a:r>
              <a:endParaRPr lang="zh-CN" altLang="en-US" sz="1600" dirty="0"/>
            </a:p>
          </p:txBody>
        </p:sp>
        <p:sp>
          <p:nvSpPr>
            <p:cNvPr id="72" name="ïSliḋè">
              <a:extLst>
                <a:ext uri="{FF2B5EF4-FFF2-40B4-BE49-F238E27FC236}">
                  <a16:creationId xmlns:a16="http://schemas.microsoft.com/office/drawing/2014/main" id="{2691D0AA-BEDD-462E-A31F-6A5390863E90}"/>
                </a:ext>
              </a:extLst>
            </p:cNvPr>
            <p:cNvSpPr txBox="1"/>
            <p:nvPr/>
          </p:nvSpPr>
          <p:spPr bwMode="auto">
            <a:xfrm>
              <a:off x="205756" y="2277172"/>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zh-CN" altLang="en-US" b="1" dirty="0">
                  <a:latin typeface="思源黑体 CN Normal" panose="020B0400000000000000" pitchFamily="34" charset="-122"/>
                  <a:ea typeface="思源黑体 CN Normal" panose="020B0400000000000000" pitchFamily="34" charset="-122"/>
                </a:rPr>
                <a:t>请输入标题</a:t>
              </a:r>
            </a:p>
          </p:txBody>
        </p:sp>
      </p:grpSp>
      <p:sp>
        <p:nvSpPr>
          <p:cNvPr id="146" name="文本框 145">
            <a:extLst>
              <a:ext uri="{FF2B5EF4-FFF2-40B4-BE49-F238E27FC236}">
                <a16:creationId xmlns:a16="http://schemas.microsoft.com/office/drawing/2014/main" id="{BF316077-84FB-4AEF-A357-B7FE9051546D}"/>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p>
        </p:txBody>
      </p:sp>
      <p:sp>
        <p:nvSpPr>
          <p:cNvPr id="147" name="文本框 146">
            <a:extLst>
              <a:ext uri="{FF2B5EF4-FFF2-40B4-BE49-F238E27FC236}">
                <a16:creationId xmlns:a16="http://schemas.microsoft.com/office/drawing/2014/main" id="{2F606E9C-3601-456F-94AA-DFA9AFB1212F}"/>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48" name="文本框 147">
            <a:extLst>
              <a:ext uri="{FF2B5EF4-FFF2-40B4-BE49-F238E27FC236}">
                <a16:creationId xmlns:a16="http://schemas.microsoft.com/office/drawing/2014/main" id="{EDBA496F-DEED-41E7-BA55-D846902BB411}"/>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49" name="文本框 148">
            <a:extLst>
              <a:ext uri="{FF2B5EF4-FFF2-40B4-BE49-F238E27FC236}">
                <a16:creationId xmlns:a16="http://schemas.microsoft.com/office/drawing/2014/main" id="{078F4D44-B483-4A89-868D-811E7750960C}"/>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150" name="灯片编号占位符 1">
            <a:extLst>
              <a:ext uri="{FF2B5EF4-FFF2-40B4-BE49-F238E27FC236}">
                <a16:creationId xmlns:a16="http://schemas.microsoft.com/office/drawing/2014/main" id="{06F05B0D-7DD8-40EE-9B90-61A6F07A1780}"/>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5</a:t>
            </a:fld>
            <a:endParaRPr lang="zh-CN" altLang="en-US" dirty="0"/>
          </a:p>
        </p:txBody>
      </p:sp>
      <p:grpSp>
        <p:nvGrpSpPr>
          <p:cNvPr id="2" name="组合 1">
            <a:extLst>
              <a:ext uri="{FF2B5EF4-FFF2-40B4-BE49-F238E27FC236}">
                <a16:creationId xmlns:a16="http://schemas.microsoft.com/office/drawing/2014/main" id="{ACE6DB12-B68F-46AD-B9C9-DBD39BF1DFA5}"/>
              </a:ext>
            </a:extLst>
          </p:cNvPr>
          <p:cNvGrpSpPr/>
          <p:nvPr/>
        </p:nvGrpSpPr>
        <p:grpSpPr>
          <a:xfrm>
            <a:off x="8077717" y="1440184"/>
            <a:ext cx="3799664" cy="2408291"/>
            <a:chOff x="8077717" y="1440184"/>
            <a:chExt cx="3799664" cy="2408291"/>
          </a:xfrm>
        </p:grpSpPr>
        <p:sp>
          <p:nvSpPr>
            <p:cNvPr id="47" name="íşḷïdè">
              <a:extLst>
                <a:ext uri="{FF2B5EF4-FFF2-40B4-BE49-F238E27FC236}">
                  <a16:creationId xmlns:a16="http://schemas.microsoft.com/office/drawing/2014/main" id="{5D47AD2F-A792-486E-BB6F-9675673272DB}"/>
                </a:ext>
              </a:extLst>
            </p:cNvPr>
            <p:cNvSpPr/>
            <p:nvPr/>
          </p:nvSpPr>
          <p:spPr>
            <a:xfrm>
              <a:off x="8077717" y="2242918"/>
              <a:ext cx="665646" cy="665646"/>
            </a:xfrm>
            <a:prstGeom prst="ellipse">
              <a:avLst/>
            </a:prstGeom>
            <a:solidFill>
              <a:srgbClr val="1E4D7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8" name="ï$ḷîdè">
              <a:extLst>
                <a:ext uri="{FF2B5EF4-FFF2-40B4-BE49-F238E27FC236}">
                  <a16:creationId xmlns:a16="http://schemas.microsoft.com/office/drawing/2014/main" id="{34137286-980B-4CD2-899B-44E08C80C749}"/>
                </a:ext>
              </a:extLst>
            </p:cNvPr>
            <p:cNvSpPr/>
            <p:nvPr/>
          </p:nvSpPr>
          <p:spPr>
            <a:xfrm>
              <a:off x="8261404" y="2426605"/>
              <a:ext cx="298269" cy="298269"/>
            </a:xfrm>
            <a:prstGeom prst="ellipse">
              <a:avLst/>
            </a:prstGeom>
            <a:solidFill>
              <a:srgbClr val="1E4D7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52" name="直接连接符 51">
              <a:extLst>
                <a:ext uri="{FF2B5EF4-FFF2-40B4-BE49-F238E27FC236}">
                  <a16:creationId xmlns:a16="http://schemas.microsoft.com/office/drawing/2014/main" id="{00EF1114-042E-406C-AE0A-BCF8CA533885}"/>
                </a:ext>
              </a:extLst>
            </p:cNvPr>
            <p:cNvCxnSpPr/>
            <p:nvPr/>
          </p:nvCxnSpPr>
          <p:spPr>
            <a:xfrm>
              <a:off x="8428557" y="1851642"/>
              <a:ext cx="1216264" cy="0"/>
            </a:xfrm>
            <a:prstGeom prst="line">
              <a:avLst/>
            </a:prstGeom>
            <a:ln w="1270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7FDEB9E-40EC-49D6-B8EC-4B0B4CE79B7F}"/>
                </a:ext>
              </a:extLst>
            </p:cNvPr>
            <p:cNvCxnSpPr/>
            <p:nvPr/>
          </p:nvCxnSpPr>
          <p:spPr>
            <a:xfrm>
              <a:off x="8434281" y="1842365"/>
              <a:ext cx="0" cy="279285"/>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8" name="ï$ľíḍé">
              <a:extLst>
                <a:ext uri="{FF2B5EF4-FFF2-40B4-BE49-F238E27FC236}">
                  <a16:creationId xmlns:a16="http://schemas.microsoft.com/office/drawing/2014/main" id="{29EF2FAA-267D-49C5-8D58-A331D882806B}"/>
                </a:ext>
              </a:extLst>
            </p:cNvPr>
            <p:cNvSpPr txBox="1"/>
            <p:nvPr/>
          </p:nvSpPr>
          <p:spPr bwMode="auto">
            <a:xfrm>
              <a:off x="9644821" y="1440184"/>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b="1" dirty="0">
                  <a:latin typeface="思源黑体 CN Normal" panose="020B0400000000000000" pitchFamily="34" charset="-122"/>
                  <a:ea typeface="思源黑体 CN Normal" panose="020B0400000000000000" pitchFamily="34" charset="-122"/>
                </a:rPr>
                <a:t>请输入标题</a:t>
              </a:r>
            </a:p>
          </p:txBody>
        </p:sp>
        <p:sp>
          <p:nvSpPr>
            <p:cNvPr id="408" name="išlíḑè">
              <a:extLst>
                <a:ext uri="{FF2B5EF4-FFF2-40B4-BE49-F238E27FC236}">
                  <a16:creationId xmlns:a16="http://schemas.microsoft.com/office/drawing/2014/main" id="{68A62C4B-BE4A-4B1C-9E0E-1B8088339A92}"/>
                </a:ext>
              </a:extLst>
            </p:cNvPr>
            <p:cNvSpPr/>
            <p:nvPr/>
          </p:nvSpPr>
          <p:spPr bwMode="auto">
            <a:xfrm>
              <a:off x="9644821" y="1921285"/>
              <a:ext cx="2232560" cy="192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en-US" altLang="zh-CN" sz="1600" dirty="0"/>
                <a:t>The quick brown fox jumps over the lazy dog. The quick brown fox jumps over the lazy dog. </a:t>
              </a:r>
              <a:endParaRPr lang="zh-CN" altLang="en-US" sz="1600" dirty="0"/>
            </a:p>
          </p:txBody>
        </p:sp>
      </p:grpSp>
      <p:grpSp>
        <p:nvGrpSpPr>
          <p:cNvPr id="5" name="组合 4">
            <a:extLst>
              <a:ext uri="{FF2B5EF4-FFF2-40B4-BE49-F238E27FC236}">
                <a16:creationId xmlns:a16="http://schemas.microsoft.com/office/drawing/2014/main" id="{1EF53C88-2298-44FA-88D9-44E9A7316E75}"/>
              </a:ext>
            </a:extLst>
          </p:cNvPr>
          <p:cNvGrpSpPr/>
          <p:nvPr/>
        </p:nvGrpSpPr>
        <p:grpSpPr>
          <a:xfrm>
            <a:off x="5067704" y="4877469"/>
            <a:ext cx="4517663" cy="1504219"/>
            <a:chOff x="5067704" y="4877469"/>
            <a:chExt cx="4517663" cy="1504219"/>
          </a:xfrm>
        </p:grpSpPr>
        <p:sp>
          <p:nvSpPr>
            <p:cNvPr id="49" name="íšļiḓè">
              <a:extLst>
                <a:ext uri="{FF2B5EF4-FFF2-40B4-BE49-F238E27FC236}">
                  <a16:creationId xmlns:a16="http://schemas.microsoft.com/office/drawing/2014/main" id="{C36F9EB8-C3F3-4507-A824-34D1AA54922F}"/>
                </a:ext>
              </a:extLst>
            </p:cNvPr>
            <p:cNvSpPr/>
            <p:nvPr/>
          </p:nvSpPr>
          <p:spPr>
            <a:xfrm>
              <a:off x="8919721" y="5126818"/>
              <a:ext cx="665646" cy="665646"/>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0" name="íślîďê">
              <a:extLst>
                <a:ext uri="{FF2B5EF4-FFF2-40B4-BE49-F238E27FC236}">
                  <a16:creationId xmlns:a16="http://schemas.microsoft.com/office/drawing/2014/main" id="{FD4A52DE-1A57-4F14-9B5D-68FEDF6975B5}"/>
                </a:ext>
              </a:extLst>
            </p:cNvPr>
            <p:cNvSpPr/>
            <p:nvPr/>
          </p:nvSpPr>
          <p:spPr>
            <a:xfrm>
              <a:off x="9103408" y="5310505"/>
              <a:ext cx="298269" cy="298269"/>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51" name="直接连接符 50">
              <a:extLst>
                <a:ext uri="{FF2B5EF4-FFF2-40B4-BE49-F238E27FC236}">
                  <a16:creationId xmlns:a16="http://schemas.microsoft.com/office/drawing/2014/main" id="{DEE3F514-6F46-47E1-A7AC-90F73F8E23C1}"/>
                </a:ext>
              </a:extLst>
            </p:cNvPr>
            <p:cNvCxnSpPr/>
            <p:nvPr/>
          </p:nvCxnSpPr>
          <p:spPr>
            <a:xfrm>
              <a:off x="8246478" y="5398654"/>
              <a:ext cx="463455" cy="0"/>
            </a:xfrm>
            <a:prstGeom prst="line">
              <a:avLst/>
            </a:prstGeom>
            <a:ln>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0" name="ïṣ1îḋe">
              <a:extLst>
                <a:ext uri="{FF2B5EF4-FFF2-40B4-BE49-F238E27FC236}">
                  <a16:creationId xmlns:a16="http://schemas.microsoft.com/office/drawing/2014/main" id="{7C0C2640-D846-47BB-9D11-C810848A0D82}"/>
                </a:ext>
              </a:extLst>
            </p:cNvPr>
            <p:cNvSpPr txBox="1"/>
            <p:nvPr/>
          </p:nvSpPr>
          <p:spPr bwMode="auto">
            <a:xfrm>
              <a:off x="5951390" y="4877469"/>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zh-CN" altLang="en-US" b="1" dirty="0">
                  <a:latin typeface="思源黑体 CN Normal" panose="020B0400000000000000" pitchFamily="34" charset="-122"/>
                  <a:ea typeface="思源黑体 CN Normal" panose="020B0400000000000000" pitchFamily="34" charset="-122"/>
                </a:rPr>
                <a:t>请输入标题</a:t>
              </a:r>
            </a:p>
          </p:txBody>
        </p:sp>
        <p:sp>
          <p:nvSpPr>
            <p:cNvPr id="409" name="išlíḑè">
              <a:extLst>
                <a:ext uri="{FF2B5EF4-FFF2-40B4-BE49-F238E27FC236}">
                  <a16:creationId xmlns:a16="http://schemas.microsoft.com/office/drawing/2014/main" id="{D6B5365B-A4B8-4239-BDF3-697BA7DCCBA4}"/>
                </a:ext>
              </a:extLst>
            </p:cNvPr>
            <p:cNvSpPr/>
            <p:nvPr/>
          </p:nvSpPr>
          <p:spPr bwMode="auto">
            <a:xfrm>
              <a:off x="5067704" y="5332613"/>
              <a:ext cx="3074350" cy="104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en-US" altLang="zh-CN" sz="1600" dirty="0"/>
                <a:t>The quick brown fox jumps over the lazy dog. The quick brown fox jumps over the lazy dog. </a:t>
              </a:r>
              <a:endParaRPr lang="zh-CN" altLang="en-US" sz="1600" dirty="0"/>
            </a:p>
          </p:txBody>
        </p:sp>
      </p:grpSp>
    </p:spTree>
    <p:extLst>
      <p:ext uri="{BB962C8B-B14F-4D97-AF65-F5344CB8AC3E}">
        <p14:creationId xmlns:p14="http://schemas.microsoft.com/office/powerpoint/2010/main" val="3997718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6930818-885B-46CE-A916-167436A16CFE}"/>
              </a:ext>
            </a:extLst>
          </p:cNvPr>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p>
        </p:txBody>
      </p:sp>
      <p:sp>
        <p:nvSpPr>
          <p:cNvPr id="7" name="文本框 6">
            <a:extLst>
              <a:ext uri="{FF2B5EF4-FFF2-40B4-BE49-F238E27FC236}">
                <a16:creationId xmlns:a16="http://schemas.microsoft.com/office/drawing/2014/main" id="{A200FFF6-93E4-4810-AB24-6C8314ACBF31}"/>
              </a:ext>
            </a:extLst>
          </p:cNvPr>
          <p:cNvSpPr txBox="1"/>
          <p:nvPr/>
        </p:nvSpPr>
        <p:spPr>
          <a:xfrm>
            <a:off x="3295631" y="854142"/>
            <a:ext cx="1082348"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国内外研究状况</a:t>
            </a:r>
          </a:p>
        </p:txBody>
      </p:sp>
      <p:sp>
        <p:nvSpPr>
          <p:cNvPr id="8" name="文本框 7">
            <a:extLst>
              <a:ext uri="{FF2B5EF4-FFF2-40B4-BE49-F238E27FC236}">
                <a16:creationId xmlns:a16="http://schemas.microsoft.com/office/drawing/2014/main" id="{BBBF3D1A-EF55-4D21-BF65-E2B1E970E9F6}"/>
              </a:ext>
            </a:extLst>
          </p:cNvPr>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p>
        </p:txBody>
      </p:sp>
      <p:sp>
        <p:nvSpPr>
          <p:cNvPr id="9" name="文本框 8">
            <a:extLst>
              <a:ext uri="{FF2B5EF4-FFF2-40B4-BE49-F238E27FC236}">
                <a16:creationId xmlns:a16="http://schemas.microsoft.com/office/drawing/2014/main" id="{C49C177A-D849-496F-B969-3211D585411D}"/>
              </a:ext>
            </a:extLst>
          </p:cNvPr>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p>
        </p:txBody>
      </p:sp>
      <p:sp>
        <p:nvSpPr>
          <p:cNvPr id="200" name="灯片编号占位符 1">
            <a:extLst>
              <a:ext uri="{FF2B5EF4-FFF2-40B4-BE49-F238E27FC236}">
                <a16:creationId xmlns:a16="http://schemas.microsoft.com/office/drawing/2014/main" id="{0DC82FC6-B8A7-49D5-BE98-2EBE7DFA981D}"/>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6</a:t>
            </a:fld>
            <a:endParaRPr lang="zh-CN" altLang="en-US" dirty="0"/>
          </a:p>
        </p:txBody>
      </p:sp>
      <p:sp>
        <p:nvSpPr>
          <p:cNvPr id="201" name="文本框 200">
            <a:extLst>
              <a:ext uri="{FF2B5EF4-FFF2-40B4-BE49-F238E27FC236}">
                <a16:creationId xmlns:a16="http://schemas.microsoft.com/office/drawing/2014/main" id="{704AB5E5-24BB-4E0D-8134-8E395F0ACCE9}"/>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p>
        </p:txBody>
      </p:sp>
      <p:sp>
        <p:nvSpPr>
          <p:cNvPr id="202" name="文本框 201">
            <a:extLst>
              <a:ext uri="{FF2B5EF4-FFF2-40B4-BE49-F238E27FC236}">
                <a16:creationId xmlns:a16="http://schemas.microsoft.com/office/drawing/2014/main" id="{6192B09C-2C15-44A6-B352-2A3B9C88A95B}"/>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203" name="文本框 202">
            <a:extLst>
              <a:ext uri="{FF2B5EF4-FFF2-40B4-BE49-F238E27FC236}">
                <a16:creationId xmlns:a16="http://schemas.microsoft.com/office/drawing/2014/main" id="{6403E530-E38F-4574-810C-BE74705B74A8}"/>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204" name="文本框 203">
            <a:extLst>
              <a:ext uri="{FF2B5EF4-FFF2-40B4-BE49-F238E27FC236}">
                <a16:creationId xmlns:a16="http://schemas.microsoft.com/office/drawing/2014/main" id="{A1758123-0BC6-4FEB-BD70-FC2965C61900}"/>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grpSp>
        <p:nvGrpSpPr>
          <p:cNvPr id="36" name="中国地图">
            <a:extLst>
              <a:ext uri="{FF2B5EF4-FFF2-40B4-BE49-F238E27FC236}">
                <a16:creationId xmlns:a16="http://schemas.microsoft.com/office/drawing/2014/main" id="{A3FBD0C4-FE13-40B4-A351-9A0FE0DA1711}"/>
              </a:ext>
            </a:extLst>
          </p:cNvPr>
          <p:cNvGrpSpPr/>
          <p:nvPr>
            <p:custDataLst>
              <p:tags r:id="rId1"/>
            </p:custDataLst>
          </p:nvPr>
        </p:nvGrpSpPr>
        <p:grpSpPr>
          <a:xfrm>
            <a:off x="565403" y="1621404"/>
            <a:ext cx="5303139" cy="4382454"/>
            <a:chOff x="2960845" y="1794933"/>
            <a:chExt cx="5353422" cy="4424017"/>
          </a:xfrm>
          <a:solidFill>
            <a:srgbClr val="BFBFBF"/>
          </a:solidFill>
        </p:grpSpPr>
        <p:sp>
          <p:nvSpPr>
            <p:cNvPr id="37" name="Freeform 6">
              <a:extLst>
                <a:ext uri="{FF2B5EF4-FFF2-40B4-BE49-F238E27FC236}">
                  <a16:creationId xmlns:a16="http://schemas.microsoft.com/office/drawing/2014/main" id="{559E8D77-7F65-4640-B951-197CF88F2143}"/>
                </a:ext>
              </a:extLst>
            </p:cNvPr>
            <p:cNvSpPr>
              <a:spLocks/>
            </p:cNvSpPr>
            <p:nvPr>
              <p:custDataLst>
                <p:tags r:id="rId2"/>
              </p:custDataLst>
            </p:nvPr>
          </p:nvSpPr>
          <p:spPr bwMode="auto">
            <a:xfrm>
              <a:off x="5207014" y="1847139"/>
              <a:ext cx="2345426" cy="2000605"/>
            </a:xfrm>
            <a:custGeom>
              <a:avLst/>
              <a:gdLst>
                <a:gd name="T0" fmla="*/ 672 w 714"/>
                <a:gd name="T1" fmla="*/ 52 h 609"/>
                <a:gd name="T2" fmla="*/ 632 w 714"/>
                <a:gd name="T3" fmla="*/ 59 h 609"/>
                <a:gd name="T4" fmla="*/ 608 w 714"/>
                <a:gd name="T5" fmla="*/ 29 h 609"/>
                <a:gd name="T6" fmla="*/ 584 w 714"/>
                <a:gd name="T7" fmla="*/ 30 h 609"/>
                <a:gd name="T8" fmla="*/ 564 w 714"/>
                <a:gd name="T9" fmla="*/ 11 h 609"/>
                <a:gd name="T10" fmla="*/ 570 w 714"/>
                <a:gd name="T11" fmla="*/ 23 h 609"/>
                <a:gd name="T12" fmla="*/ 574 w 714"/>
                <a:gd name="T13" fmla="*/ 42 h 609"/>
                <a:gd name="T14" fmla="*/ 552 w 714"/>
                <a:gd name="T15" fmla="*/ 122 h 609"/>
                <a:gd name="T16" fmla="*/ 490 w 714"/>
                <a:gd name="T17" fmla="*/ 158 h 609"/>
                <a:gd name="T18" fmla="*/ 522 w 714"/>
                <a:gd name="T19" fmla="*/ 214 h 609"/>
                <a:gd name="T20" fmla="*/ 568 w 714"/>
                <a:gd name="T21" fmla="*/ 215 h 609"/>
                <a:gd name="T22" fmla="*/ 509 w 714"/>
                <a:gd name="T23" fmla="*/ 271 h 609"/>
                <a:gd name="T24" fmla="*/ 455 w 714"/>
                <a:gd name="T25" fmla="*/ 332 h 609"/>
                <a:gd name="T26" fmla="*/ 393 w 714"/>
                <a:gd name="T27" fmla="*/ 364 h 609"/>
                <a:gd name="T28" fmla="*/ 353 w 714"/>
                <a:gd name="T29" fmla="*/ 423 h 609"/>
                <a:gd name="T30" fmla="*/ 215 w 714"/>
                <a:gd name="T31" fmla="*/ 466 h 609"/>
                <a:gd name="T32" fmla="*/ 101 w 714"/>
                <a:gd name="T33" fmla="*/ 427 h 609"/>
                <a:gd name="T34" fmla="*/ 1 w 714"/>
                <a:gd name="T35" fmla="*/ 422 h 609"/>
                <a:gd name="T36" fmla="*/ 12 w 714"/>
                <a:gd name="T37" fmla="*/ 454 h 609"/>
                <a:gd name="T38" fmla="*/ 23 w 714"/>
                <a:gd name="T39" fmla="*/ 494 h 609"/>
                <a:gd name="T40" fmla="*/ 69 w 714"/>
                <a:gd name="T41" fmla="*/ 483 h 609"/>
                <a:gd name="T42" fmla="*/ 68 w 714"/>
                <a:gd name="T43" fmla="*/ 523 h 609"/>
                <a:gd name="T44" fmla="*/ 95 w 714"/>
                <a:gd name="T45" fmla="*/ 542 h 609"/>
                <a:gd name="T46" fmla="*/ 109 w 714"/>
                <a:gd name="T47" fmla="*/ 559 h 609"/>
                <a:gd name="T48" fmla="*/ 121 w 714"/>
                <a:gd name="T49" fmla="*/ 556 h 609"/>
                <a:gd name="T50" fmla="*/ 180 w 714"/>
                <a:gd name="T51" fmla="*/ 536 h 609"/>
                <a:gd name="T52" fmla="*/ 191 w 714"/>
                <a:gd name="T53" fmla="*/ 562 h 609"/>
                <a:gd name="T54" fmla="*/ 167 w 714"/>
                <a:gd name="T55" fmla="*/ 582 h 609"/>
                <a:gd name="T56" fmla="*/ 209 w 714"/>
                <a:gd name="T57" fmla="*/ 605 h 609"/>
                <a:gd name="T58" fmla="*/ 236 w 714"/>
                <a:gd name="T59" fmla="*/ 554 h 609"/>
                <a:gd name="T60" fmla="*/ 261 w 714"/>
                <a:gd name="T61" fmla="*/ 546 h 609"/>
                <a:gd name="T62" fmla="*/ 270 w 714"/>
                <a:gd name="T63" fmla="*/ 590 h 609"/>
                <a:gd name="T64" fmla="*/ 306 w 714"/>
                <a:gd name="T65" fmla="*/ 608 h 609"/>
                <a:gd name="T66" fmla="*/ 332 w 714"/>
                <a:gd name="T67" fmla="*/ 564 h 609"/>
                <a:gd name="T68" fmla="*/ 366 w 714"/>
                <a:gd name="T69" fmla="*/ 539 h 609"/>
                <a:gd name="T70" fmla="*/ 377 w 714"/>
                <a:gd name="T71" fmla="*/ 533 h 609"/>
                <a:gd name="T72" fmla="*/ 402 w 714"/>
                <a:gd name="T73" fmla="*/ 526 h 609"/>
                <a:gd name="T74" fmla="*/ 425 w 714"/>
                <a:gd name="T75" fmla="*/ 504 h 609"/>
                <a:gd name="T76" fmla="*/ 456 w 714"/>
                <a:gd name="T77" fmla="*/ 493 h 609"/>
                <a:gd name="T78" fmla="*/ 456 w 714"/>
                <a:gd name="T79" fmla="*/ 463 h 609"/>
                <a:gd name="T80" fmla="*/ 478 w 714"/>
                <a:gd name="T81" fmla="*/ 420 h 609"/>
                <a:gd name="T82" fmla="*/ 494 w 714"/>
                <a:gd name="T83" fmla="*/ 448 h 609"/>
                <a:gd name="T84" fmla="*/ 506 w 714"/>
                <a:gd name="T85" fmla="*/ 433 h 609"/>
                <a:gd name="T86" fmla="*/ 536 w 714"/>
                <a:gd name="T87" fmla="*/ 404 h 609"/>
                <a:gd name="T88" fmla="*/ 562 w 714"/>
                <a:gd name="T89" fmla="*/ 398 h 609"/>
                <a:gd name="T90" fmla="*/ 572 w 714"/>
                <a:gd name="T91" fmla="*/ 418 h 609"/>
                <a:gd name="T92" fmla="*/ 601 w 714"/>
                <a:gd name="T93" fmla="*/ 445 h 609"/>
                <a:gd name="T94" fmla="*/ 613 w 714"/>
                <a:gd name="T95" fmla="*/ 436 h 609"/>
                <a:gd name="T96" fmla="*/ 632 w 714"/>
                <a:gd name="T97" fmla="*/ 416 h 609"/>
                <a:gd name="T98" fmla="*/ 676 w 714"/>
                <a:gd name="T99" fmla="*/ 386 h 609"/>
                <a:gd name="T100" fmla="*/ 712 w 714"/>
                <a:gd name="T101" fmla="*/ 354 h 609"/>
                <a:gd name="T102" fmla="*/ 699 w 714"/>
                <a:gd name="T103" fmla="*/ 324 h 609"/>
                <a:gd name="T104" fmla="*/ 674 w 714"/>
                <a:gd name="T105" fmla="*/ 322 h 609"/>
                <a:gd name="T106" fmla="*/ 656 w 714"/>
                <a:gd name="T107" fmla="*/ 295 h 609"/>
                <a:gd name="T108" fmla="*/ 637 w 714"/>
                <a:gd name="T109" fmla="*/ 263 h 609"/>
                <a:gd name="T110" fmla="*/ 652 w 714"/>
                <a:gd name="T111" fmla="*/ 254 h 609"/>
                <a:gd name="T112" fmla="*/ 662 w 714"/>
                <a:gd name="T113" fmla="*/ 226 h 609"/>
                <a:gd name="T114" fmla="*/ 657 w 714"/>
                <a:gd name="T115" fmla="*/ 190 h 609"/>
                <a:gd name="T116" fmla="*/ 672 w 714"/>
                <a:gd name="T117" fmla="*/ 169 h 609"/>
                <a:gd name="T118" fmla="*/ 691 w 714"/>
                <a:gd name="T119" fmla="*/ 164 h 609"/>
                <a:gd name="T120" fmla="*/ 698 w 714"/>
                <a:gd name="T121" fmla="*/ 126 h 609"/>
                <a:gd name="T122" fmla="*/ 700 w 714"/>
                <a:gd name="T123" fmla="*/ 8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4" h="609">
                  <a:moveTo>
                    <a:pt x="699" y="65"/>
                  </a:moveTo>
                  <a:cubicBezTo>
                    <a:pt x="696" y="56"/>
                    <a:pt x="696" y="56"/>
                    <a:pt x="696" y="56"/>
                  </a:cubicBezTo>
                  <a:cubicBezTo>
                    <a:pt x="689" y="44"/>
                    <a:pt x="689" y="44"/>
                    <a:pt x="689" y="44"/>
                  </a:cubicBezTo>
                  <a:cubicBezTo>
                    <a:pt x="683" y="40"/>
                    <a:pt x="683" y="40"/>
                    <a:pt x="683" y="40"/>
                  </a:cubicBezTo>
                  <a:cubicBezTo>
                    <a:pt x="677" y="44"/>
                    <a:pt x="677" y="44"/>
                    <a:pt x="677" y="44"/>
                  </a:cubicBezTo>
                  <a:cubicBezTo>
                    <a:pt x="674" y="51"/>
                    <a:pt x="674" y="51"/>
                    <a:pt x="674" y="51"/>
                  </a:cubicBezTo>
                  <a:cubicBezTo>
                    <a:pt x="673" y="52"/>
                    <a:pt x="673" y="52"/>
                    <a:pt x="673" y="52"/>
                  </a:cubicBezTo>
                  <a:cubicBezTo>
                    <a:pt x="672" y="52"/>
                    <a:pt x="672" y="52"/>
                    <a:pt x="672" y="52"/>
                  </a:cubicBezTo>
                  <a:cubicBezTo>
                    <a:pt x="672" y="52"/>
                    <a:pt x="672" y="52"/>
                    <a:pt x="672" y="52"/>
                  </a:cubicBezTo>
                  <a:cubicBezTo>
                    <a:pt x="661" y="54"/>
                    <a:pt x="661" y="54"/>
                    <a:pt x="661" y="54"/>
                  </a:cubicBezTo>
                  <a:cubicBezTo>
                    <a:pt x="660" y="54"/>
                    <a:pt x="658" y="55"/>
                    <a:pt x="658" y="56"/>
                  </a:cubicBezTo>
                  <a:cubicBezTo>
                    <a:pt x="655" y="59"/>
                    <a:pt x="655" y="59"/>
                    <a:pt x="655" y="59"/>
                  </a:cubicBezTo>
                  <a:cubicBezTo>
                    <a:pt x="649" y="64"/>
                    <a:pt x="649" y="64"/>
                    <a:pt x="649" y="64"/>
                  </a:cubicBezTo>
                  <a:cubicBezTo>
                    <a:pt x="648" y="64"/>
                    <a:pt x="648" y="64"/>
                    <a:pt x="648" y="64"/>
                  </a:cubicBezTo>
                  <a:cubicBezTo>
                    <a:pt x="642" y="65"/>
                    <a:pt x="642" y="65"/>
                    <a:pt x="642" y="65"/>
                  </a:cubicBezTo>
                  <a:cubicBezTo>
                    <a:pt x="640" y="65"/>
                    <a:pt x="636" y="63"/>
                    <a:pt x="632" y="59"/>
                  </a:cubicBezTo>
                  <a:cubicBezTo>
                    <a:pt x="631" y="59"/>
                    <a:pt x="631" y="59"/>
                    <a:pt x="631" y="59"/>
                  </a:cubicBezTo>
                  <a:cubicBezTo>
                    <a:pt x="623" y="51"/>
                    <a:pt x="619" y="45"/>
                    <a:pt x="619" y="42"/>
                  </a:cubicBezTo>
                  <a:cubicBezTo>
                    <a:pt x="619" y="32"/>
                    <a:pt x="619" y="32"/>
                    <a:pt x="619" y="32"/>
                  </a:cubicBezTo>
                  <a:cubicBezTo>
                    <a:pt x="619" y="31"/>
                    <a:pt x="619" y="31"/>
                    <a:pt x="619" y="31"/>
                  </a:cubicBezTo>
                  <a:cubicBezTo>
                    <a:pt x="619" y="31"/>
                    <a:pt x="619" y="31"/>
                    <a:pt x="619" y="31"/>
                  </a:cubicBezTo>
                  <a:cubicBezTo>
                    <a:pt x="620" y="29"/>
                    <a:pt x="620" y="29"/>
                    <a:pt x="620" y="29"/>
                  </a:cubicBezTo>
                  <a:cubicBezTo>
                    <a:pt x="609" y="25"/>
                    <a:pt x="609" y="25"/>
                    <a:pt x="609" y="25"/>
                  </a:cubicBezTo>
                  <a:cubicBezTo>
                    <a:pt x="608" y="29"/>
                    <a:pt x="608" y="29"/>
                    <a:pt x="608" y="29"/>
                  </a:cubicBezTo>
                  <a:cubicBezTo>
                    <a:pt x="608" y="30"/>
                    <a:pt x="607" y="32"/>
                    <a:pt x="605" y="33"/>
                  </a:cubicBezTo>
                  <a:cubicBezTo>
                    <a:pt x="601" y="34"/>
                    <a:pt x="601" y="34"/>
                    <a:pt x="601" y="34"/>
                  </a:cubicBezTo>
                  <a:cubicBezTo>
                    <a:pt x="600" y="34"/>
                    <a:pt x="600" y="34"/>
                    <a:pt x="600" y="34"/>
                  </a:cubicBezTo>
                  <a:cubicBezTo>
                    <a:pt x="600" y="34"/>
                    <a:pt x="600" y="34"/>
                    <a:pt x="600" y="34"/>
                  </a:cubicBezTo>
                  <a:cubicBezTo>
                    <a:pt x="594" y="32"/>
                    <a:pt x="594" y="32"/>
                    <a:pt x="594" y="32"/>
                  </a:cubicBezTo>
                  <a:cubicBezTo>
                    <a:pt x="595" y="37"/>
                    <a:pt x="595" y="37"/>
                    <a:pt x="595" y="37"/>
                  </a:cubicBezTo>
                  <a:cubicBezTo>
                    <a:pt x="584" y="30"/>
                    <a:pt x="584" y="30"/>
                    <a:pt x="584" y="30"/>
                  </a:cubicBezTo>
                  <a:cubicBezTo>
                    <a:pt x="584" y="30"/>
                    <a:pt x="584" y="30"/>
                    <a:pt x="584" y="30"/>
                  </a:cubicBezTo>
                  <a:cubicBezTo>
                    <a:pt x="584" y="30"/>
                    <a:pt x="584" y="30"/>
                    <a:pt x="584" y="30"/>
                  </a:cubicBezTo>
                  <a:cubicBezTo>
                    <a:pt x="584" y="30"/>
                    <a:pt x="584" y="30"/>
                    <a:pt x="584" y="30"/>
                  </a:cubicBezTo>
                  <a:cubicBezTo>
                    <a:pt x="582" y="25"/>
                    <a:pt x="581" y="21"/>
                    <a:pt x="581" y="16"/>
                  </a:cubicBezTo>
                  <a:cubicBezTo>
                    <a:pt x="581" y="12"/>
                    <a:pt x="582" y="10"/>
                    <a:pt x="583" y="8"/>
                  </a:cubicBezTo>
                  <a:cubicBezTo>
                    <a:pt x="586" y="4"/>
                    <a:pt x="586" y="4"/>
                    <a:pt x="586" y="4"/>
                  </a:cubicBezTo>
                  <a:cubicBezTo>
                    <a:pt x="585" y="0"/>
                    <a:pt x="585" y="0"/>
                    <a:pt x="585" y="0"/>
                  </a:cubicBezTo>
                  <a:cubicBezTo>
                    <a:pt x="574" y="2"/>
                    <a:pt x="574" y="2"/>
                    <a:pt x="574" y="2"/>
                  </a:cubicBezTo>
                  <a:cubicBezTo>
                    <a:pt x="569" y="2"/>
                    <a:pt x="566" y="5"/>
                    <a:pt x="564" y="11"/>
                  </a:cubicBezTo>
                  <a:cubicBezTo>
                    <a:pt x="564" y="12"/>
                    <a:pt x="564" y="12"/>
                    <a:pt x="564" y="12"/>
                  </a:cubicBezTo>
                  <a:cubicBezTo>
                    <a:pt x="564" y="12"/>
                    <a:pt x="564" y="12"/>
                    <a:pt x="564" y="12"/>
                  </a:cubicBezTo>
                  <a:cubicBezTo>
                    <a:pt x="558" y="21"/>
                    <a:pt x="558" y="21"/>
                    <a:pt x="558" y="21"/>
                  </a:cubicBezTo>
                  <a:cubicBezTo>
                    <a:pt x="564" y="20"/>
                    <a:pt x="564" y="20"/>
                    <a:pt x="564" y="20"/>
                  </a:cubicBezTo>
                  <a:cubicBezTo>
                    <a:pt x="564" y="20"/>
                    <a:pt x="564" y="20"/>
                    <a:pt x="564" y="20"/>
                  </a:cubicBezTo>
                  <a:cubicBezTo>
                    <a:pt x="564" y="20"/>
                    <a:pt x="564" y="20"/>
                    <a:pt x="564" y="20"/>
                  </a:cubicBezTo>
                  <a:cubicBezTo>
                    <a:pt x="565" y="21"/>
                    <a:pt x="565" y="21"/>
                    <a:pt x="565" y="21"/>
                  </a:cubicBezTo>
                  <a:cubicBezTo>
                    <a:pt x="570" y="23"/>
                    <a:pt x="570" y="23"/>
                    <a:pt x="570" y="23"/>
                  </a:cubicBezTo>
                  <a:cubicBezTo>
                    <a:pt x="570" y="23"/>
                    <a:pt x="570" y="23"/>
                    <a:pt x="570" y="23"/>
                  </a:cubicBezTo>
                  <a:cubicBezTo>
                    <a:pt x="571" y="23"/>
                    <a:pt x="571" y="23"/>
                    <a:pt x="571" y="23"/>
                  </a:cubicBezTo>
                  <a:cubicBezTo>
                    <a:pt x="571" y="24"/>
                    <a:pt x="571" y="24"/>
                    <a:pt x="571" y="24"/>
                  </a:cubicBezTo>
                  <a:cubicBezTo>
                    <a:pt x="572" y="33"/>
                    <a:pt x="572" y="33"/>
                    <a:pt x="572" y="33"/>
                  </a:cubicBezTo>
                  <a:cubicBezTo>
                    <a:pt x="574" y="41"/>
                    <a:pt x="574" y="41"/>
                    <a:pt x="574" y="41"/>
                  </a:cubicBezTo>
                  <a:cubicBezTo>
                    <a:pt x="574" y="41"/>
                    <a:pt x="574" y="41"/>
                    <a:pt x="574" y="41"/>
                  </a:cubicBezTo>
                  <a:cubicBezTo>
                    <a:pt x="574" y="42"/>
                    <a:pt x="574" y="42"/>
                    <a:pt x="574" y="42"/>
                  </a:cubicBezTo>
                  <a:cubicBezTo>
                    <a:pt x="574" y="42"/>
                    <a:pt x="574" y="42"/>
                    <a:pt x="574" y="42"/>
                  </a:cubicBezTo>
                  <a:cubicBezTo>
                    <a:pt x="561" y="68"/>
                    <a:pt x="561" y="68"/>
                    <a:pt x="561" y="68"/>
                  </a:cubicBezTo>
                  <a:cubicBezTo>
                    <a:pt x="559" y="72"/>
                    <a:pt x="558" y="81"/>
                    <a:pt x="557" y="96"/>
                  </a:cubicBezTo>
                  <a:cubicBezTo>
                    <a:pt x="557" y="97"/>
                    <a:pt x="557" y="97"/>
                    <a:pt x="557" y="97"/>
                  </a:cubicBezTo>
                  <a:cubicBezTo>
                    <a:pt x="552" y="107"/>
                    <a:pt x="552" y="107"/>
                    <a:pt x="552" y="107"/>
                  </a:cubicBezTo>
                  <a:cubicBezTo>
                    <a:pt x="555" y="111"/>
                    <a:pt x="555" y="111"/>
                    <a:pt x="555" y="111"/>
                  </a:cubicBezTo>
                  <a:cubicBezTo>
                    <a:pt x="555" y="112"/>
                    <a:pt x="555" y="112"/>
                    <a:pt x="555" y="112"/>
                  </a:cubicBezTo>
                  <a:cubicBezTo>
                    <a:pt x="556" y="118"/>
                    <a:pt x="555" y="121"/>
                    <a:pt x="554" y="122"/>
                  </a:cubicBezTo>
                  <a:cubicBezTo>
                    <a:pt x="552" y="122"/>
                    <a:pt x="552" y="122"/>
                    <a:pt x="552" y="122"/>
                  </a:cubicBezTo>
                  <a:cubicBezTo>
                    <a:pt x="550" y="124"/>
                    <a:pt x="540" y="134"/>
                    <a:pt x="526" y="152"/>
                  </a:cubicBezTo>
                  <a:cubicBezTo>
                    <a:pt x="524" y="153"/>
                    <a:pt x="524" y="153"/>
                    <a:pt x="524" y="153"/>
                  </a:cubicBezTo>
                  <a:cubicBezTo>
                    <a:pt x="524" y="152"/>
                    <a:pt x="524" y="152"/>
                    <a:pt x="524" y="152"/>
                  </a:cubicBezTo>
                  <a:cubicBezTo>
                    <a:pt x="522" y="152"/>
                    <a:pt x="522" y="152"/>
                    <a:pt x="522" y="152"/>
                  </a:cubicBezTo>
                  <a:cubicBezTo>
                    <a:pt x="517" y="148"/>
                    <a:pt x="512" y="145"/>
                    <a:pt x="510" y="142"/>
                  </a:cubicBezTo>
                  <a:cubicBezTo>
                    <a:pt x="507" y="140"/>
                    <a:pt x="501" y="139"/>
                    <a:pt x="491" y="139"/>
                  </a:cubicBezTo>
                  <a:cubicBezTo>
                    <a:pt x="491" y="157"/>
                    <a:pt x="491" y="157"/>
                    <a:pt x="491" y="157"/>
                  </a:cubicBezTo>
                  <a:cubicBezTo>
                    <a:pt x="490" y="158"/>
                    <a:pt x="490" y="158"/>
                    <a:pt x="490" y="158"/>
                  </a:cubicBezTo>
                  <a:cubicBezTo>
                    <a:pt x="483" y="192"/>
                    <a:pt x="483" y="192"/>
                    <a:pt x="483" y="192"/>
                  </a:cubicBezTo>
                  <a:cubicBezTo>
                    <a:pt x="482" y="197"/>
                    <a:pt x="481" y="205"/>
                    <a:pt x="481" y="217"/>
                  </a:cubicBezTo>
                  <a:cubicBezTo>
                    <a:pt x="484" y="220"/>
                    <a:pt x="484" y="220"/>
                    <a:pt x="484" y="220"/>
                  </a:cubicBezTo>
                  <a:cubicBezTo>
                    <a:pt x="486" y="216"/>
                    <a:pt x="486" y="216"/>
                    <a:pt x="486" y="216"/>
                  </a:cubicBezTo>
                  <a:cubicBezTo>
                    <a:pt x="487" y="216"/>
                    <a:pt x="487" y="216"/>
                    <a:pt x="487" y="216"/>
                  </a:cubicBezTo>
                  <a:cubicBezTo>
                    <a:pt x="487" y="215"/>
                    <a:pt x="487" y="215"/>
                    <a:pt x="487" y="215"/>
                  </a:cubicBezTo>
                  <a:cubicBezTo>
                    <a:pt x="496" y="210"/>
                    <a:pt x="496" y="210"/>
                    <a:pt x="496" y="210"/>
                  </a:cubicBezTo>
                  <a:cubicBezTo>
                    <a:pt x="522" y="214"/>
                    <a:pt x="522" y="214"/>
                    <a:pt x="522" y="214"/>
                  </a:cubicBezTo>
                  <a:cubicBezTo>
                    <a:pt x="525" y="211"/>
                    <a:pt x="525" y="211"/>
                    <a:pt x="525" y="211"/>
                  </a:cubicBezTo>
                  <a:cubicBezTo>
                    <a:pt x="528" y="204"/>
                    <a:pt x="528" y="204"/>
                    <a:pt x="528" y="204"/>
                  </a:cubicBezTo>
                  <a:cubicBezTo>
                    <a:pt x="529" y="204"/>
                    <a:pt x="529" y="204"/>
                    <a:pt x="529" y="204"/>
                  </a:cubicBezTo>
                  <a:cubicBezTo>
                    <a:pt x="529" y="204"/>
                    <a:pt x="529" y="204"/>
                    <a:pt x="529" y="204"/>
                  </a:cubicBezTo>
                  <a:cubicBezTo>
                    <a:pt x="530" y="204"/>
                    <a:pt x="530" y="204"/>
                    <a:pt x="530" y="204"/>
                  </a:cubicBezTo>
                  <a:cubicBezTo>
                    <a:pt x="540" y="202"/>
                    <a:pt x="540" y="202"/>
                    <a:pt x="540" y="202"/>
                  </a:cubicBezTo>
                  <a:cubicBezTo>
                    <a:pt x="553" y="201"/>
                    <a:pt x="553" y="201"/>
                    <a:pt x="553" y="201"/>
                  </a:cubicBezTo>
                  <a:cubicBezTo>
                    <a:pt x="557" y="202"/>
                    <a:pt x="562" y="207"/>
                    <a:pt x="568" y="215"/>
                  </a:cubicBezTo>
                  <a:cubicBezTo>
                    <a:pt x="584" y="223"/>
                    <a:pt x="592" y="230"/>
                    <a:pt x="594" y="236"/>
                  </a:cubicBezTo>
                  <a:cubicBezTo>
                    <a:pt x="596" y="240"/>
                    <a:pt x="596" y="242"/>
                    <a:pt x="594" y="245"/>
                  </a:cubicBezTo>
                  <a:cubicBezTo>
                    <a:pt x="593" y="248"/>
                    <a:pt x="590" y="249"/>
                    <a:pt x="586" y="250"/>
                  </a:cubicBezTo>
                  <a:cubicBezTo>
                    <a:pt x="586" y="250"/>
                    <a:pt x="586" y="250"/>
                    <a:pt x="586" y="250"/>
                  </a:cubicBezTo>
                  <a:cubicBezTo>
                    <a:pt x="566" y="249"/>
                    <a:pt x="555" y="249"/>
                    <a:pt x="551" y="250"/>
                  </a:cubicBezTo>
                  <a:cubicBezTo>
                    <a:pt x="542" y="256"/>
                    <a:pt x="542" y="256"/>
                    <a:pt x="542" y="256"/>
                  </a:cubicBezTo>
                  <a:cubicBezTo>
                    <a:pt x="530" y="265"/>
                    <a:pt x="522" y="270"/>
                    <a:pt x="517" y="270"/>
                  </a:cubicBezTo>
                  <a:cubicBezTo>
                    <a:pt x="509" y="271"/>
                    <a:pt x="509" y="271"/>
                    <a:pt x="509" y="271"/>
                  </a:cubicBezTo>
                  <a:cubicBezTo>
                    <a:pt x="504" y="291"/>
                    <a:pt x="504" y="291"/>
                    <a:pt x="504" y="291"/>
                  </a:cubicBezTo>
                  <a:cubicBezTo>
                    <a:pt x="503" y="297"/>
                    <a:pt x="501" y="301"/>
                    <a:pt x="498" y="304"/>
                  </a:cubicBezTo>
                  <a:cubicBezTo>
                    <a:pt x="494" y="307"/>
                    <a:pt x="490" y="309"/>
                    <a:pt x="483" y="310"/>
                  </a:cubicBezTo>
                  <a:cubicBezTo>
                    <a:pt x="476" y="311"/>
                    <a:pt x="469" y="314"/>
                    <a:pt x="463" y="318"/>
                  </a:cubicBezTo>
                  <a:cubicBezTo>
                    <a:pt x="456" y="332"/>
                    <a:pt x="456" y="332"/>
                    <a:pt x="456" y="332"/>
                  </a:cubicBezTo>
                  <a:cubicBezTo>
                    <a:pt x="456" y="332"/>
                    <a:pt x="456" y="332"/>
                    <a:pt x="456" y="332"/>
                  </a:cubicBezTo>
                  <a:cubicBezTo>
                    <a:pt x="456" y="332"/>
                    <a:pt x="456" y="332"/>
                    <a:pt x="456" y="332"/>
                  </a:cubicBezTo>
                  <a:cubicBezTo>
                    <a:pt x="455" y="332"/>
                    <a:pt x="455" y="332"/>
                    <a:pt x="455" y="332"/>
                  </a:cubicBezTo>
                  <a:cubicBezTo>
                    <a:pt x="437" y="340"/>
                    <a:pt x="437" y="340"/>
                    <a:pt x="437" y="340"/>
                  </a:cubicBezTo>
                  <a:cubicBezTo>
                    <a:pt x="436" y="340"/>
                    <a:pt x="436" y="340"/>
                    <a:pt x="436" y="340"/>
                  </a:cubicBezTo>
                  <a:cubicBezTo>
                    <a:pt x="426" y="338"/>
                    <a:pt x="426" y="338"/>
                    <a:pt x="426" y="338"/>
                  </a:cubicBezTo>
                  <a:cubicBezTo>
                    <a:pt x="419" y="337"/>
                    <a:pt x="414" y="335"/>
                    <a:pt x="410" y="332"/>
                  </a:cubicBezTo>
                  <a:cubicBezTo>
                    <a:pt x="405" y="330"/>
                    <a:pt x="400" y="330"/>
                    <a:pt x="394" y="331"/>
                  </a:cubicBezTo>
                  <a:cubicBezTo>
                    <a:pt x="390" y="338"/>
                    <a:pt x="387" y="346"/>
                    <a:pt x="388" y="356"/>
                  </a:cubicBezTo>
                  <a:cubicBezTo>
                    <a:pt x="388" y="360"/>
                    <a:pt x="389" y="364"/>
                    <a:pt x="390" y="364"/>
                  </a:cubicBezTo>
                  <a:cubicBezTo>
                    <a:pt x="393" y="364"/>
                    <a:pt x="393" y="364"/>
                    <a:pt x="393" y="364"/>
                  </a:cubicBezTo>
                  <a:cubicBezTo>
                    <a:pt x="396" y="362"/>
                    <a:pt x="396" y="362"/>
                    <a:pt x="396" y="362"/>
                  </a:cubicBezTo>
                  <a:cubicBezTo>
                    <a:pt x="397" y="375"/>
                    <a:pt x="397" y="375"/>
                    <a:pt x="397" y="375"/>
                  </a:cubicBezTo>
                  <a:cubicBezTo>
                    <a:pt x="397" y="379"/>
                    <a:pt x="396" y="382"/>
                    <a:pt x="392" y="385"/>
                  </a:cubicBezTo>
                  <a:cubicBezTo>
                    <a:pt x="390" y="386"/>
                    <a:pt x="387" y="388"/>
                    <a:pt x="382" y="390"/>
                  </a:cubicBezTo>
                  <a:cubicBezTo>
                    <a:pt x="378" y="390"/>
                    <a:pt x="378" y="390"/>
                    <a:pt x="378" y="390"/>
                  </a:cubicBezTo>
                  <a:cubicBezTo>
                    <a:pt x="374" y="392"/>
                    <a:pt x="366" y="403"/>
                    <a:pt x="354" y="422"/>
                  </a:cubicBezTo>
                  <a:cubicBezTo>
                    <a:pt x="354" y="423"/>
                    <a:pt x="354" y="423"/>
                    <a:pt x="354" y="423"/>
                  </a:cubicBezTo>
                  <a:cubicBezTo>
                    <a:pt x="353" y="423"/>
                    <a:pt x="353" y="423"/>
                    <a:pt x="353" y="423"/>
                  </a:cubicBezTo>
                  <a:cubicBezTo>
                    <a:pt x="341" y="430"/>
                    <a:pt x="341" y="430"/>
                    <a:pt x="341" y="430"/>
                  </a:cubicBezTo>
                  <a:cubicBezTo>
                    <a:pt x="343" y="430"/>
                    <a:pt x="344" y="431"/>
                    <a:pt x="344" y="432"/>
                  </a:cubicBezTo>
                  <a:cubicBezTo>
                    <a:pt x="344" y="434"/>
                    <a:pt x="342" y="434"/>
                    <a:pt x="339" y="435"/>
                  </a:cubicBezTo>
                  <a:cubicBezTo>
                    <a:pt x="305" y="434"/>
                    <a:pt x="305" y="434"/>
                    <a:pt x="305" y="434"/>
                  </a:cubicBezTo>
                  <a:cubicBezTo>
                    <a:pt x="267" y="433"/>
                    <a:pt x="238" y="443"/>
                    <a:pt x="216" y="465"/>
                  </a:cubicBezTo>
                  <a:cubicBezTo>
                    <a:pt x="216" y="465"/>
                    <a:pt x="216" y="465"/>
                    <a:pt x="216" y="465"/>
                  </a:cubicBezTo>
                  <a:cubicBezTo>
                    <a:pt x="215" y="466"/>
                    <a:pt x="215" y="466"/>
                    <a:pt x="215" y="466"/>
                  </a:cubicBezTo>
                  <a:cubicBezTo>
                    <a:pt x="215" y="466"/>
                    <a:pt x="215" y="466"/>
                    <a:pt x="215" y="466"/>
                  </a:cubicBezTo>
                  <a:cubicBezTo>
                    <a:pt x="201" y="467"/>
                    <a:pt x="201" y="467"/>
                    <a:pt x="201" y="467"/>
                  </a:cubicBezTo>
                  <a:cubicBezTo>
                    <a:pt x="200" y="468"/>
                    <a:pt x="200" y="468"/>
                    <a:pt x="200" y="468"/>
                  </a:cubicBezTo>
                  <a:cubicBezTo>
                    <a:pt x="199" y="468"/>
                    <a:pt x="199" y="468"/>
                    <a:pt x="199" y="468"/>
                  </a:cubicBezTo>
                  <a:cubicBezTo>
                    <a:pt x="195" y="458"/>
                    <a:pt x="195" y="458"/>
                    <a:pt x="195" y="458"/>
                  </a:cubicBezTo>
                  <a:cubicBezTo>
                    <a:pt x="181" y="462"/>
                    <a:pt x="181" y="462"/>
                    <a:pt x="181" y="462"/>
                  </a:cubicBezTo>
                  <a:cubicBezTo>
                    <a:pt x="173" y="462"/>
                    <a:pt x="163" y="460"/>
                    <a:pt x="152" y="454"/>
                  </a:cubicBezTo>
                  <a:cubicBezTo>
                    <a:pt x="142" y="450"/>
                    <a:pt x="132" y="444"/>
                    <a:pt x="123" y="437"/>
                  </a:cubicBezTo>
                  <a:cubicBezTo>
                    <a:pt x="117" y="432"/>
                    <a:pt x="110" y="429"/>
                    <a:pt x="101" y="427"/>
                  </a:cubicBezTo>
                  <a:cubicBezTo>
                    <a:pt x="88" y="426"/>
                    <a:pt x="88" y="426"/>
                    <a:pt x="88" y="426"/>
                  </a:cubicBezTo>
                  <a:cubicBezTo>
                    <a:pt x="74" y="428"/>
                    <a:pt x="74" y="428"/>
                    <a:pt x="74" y="428"/>
                  </a:cubicBezTo>
                  <a:cubicBezTo>
                    <a:pt x="63" y="430"/>
                    <a:pt x="53" y="430"/>
                    <a:pt x="43" y="429"/>
                  </a:cubicBezTo>
                  <a:cubicBezTo>
                    <a:pt x="32" y="428"/>
                    <a:pt x="18" y="425"/>
                    <a:pt x="1" y="420"/>
                  </a:cubicBezTo>
                  <a:cubicBezTo>
                    <a:pt x="0" y="422"/>
                    <a:pt x="0" y="422"/>
                    <a:pt x="0" y="422"/>
                  </a:cubicBezTo>
                  <a:cubicBezTo>
                    <a:pt x="0" y="422"/>
                    <a:pt x="0" y="422"/>
                    <a:pt x="0" y="422"/>
                  </a:cubicBezTo>
                  <a:cubicBezTo>
                    <a:pt x="0" y="422"/>
                    <a:pt x="0" y="422"/>
                    <a:pt x="0" y="422"/>
                  </a:cubicBezTo>
                  <a:cubicBezTo>
                    <a:pt x="1" y="422"/>
                    <a:pt x="1" y="422"/>
                    <a:pt x="1" y="422"/>
                  </a:cubicBezTo>
                  <a:cubicBezTo>
                    <a:pt x="1" y="423"/>
                    <a:pt x="1" y="423"/>
                    <a:pt x="1" y="423"/>
                  </a:cubicBezTo>
                  <a:cubicBezTo>
                    <a:pt x="1" y="427"/>
                    <a:pt x="1" y="427"/>
                    <a:pt x="1" y="427"/>
                  </a:cubicBezTo>
                  <a:cubicBezTo>
                    <a:pt x="5" y="434"/>
                    <a:pt x="5" y="434"/>
                    <a:pt x="5" y="434"/>
                  </a:cubicBezTo>
                  <a:cubicBezTo>
                    <a:pt x="13" y="445"/>
                    <a:pt x="13" y="445"/>
                    <a:pt x="13" y="445"/>
                  </a:cubicBezTo>
                  <a:cubicBezTo>
                    <a:pt x="14" y="446"/>
                    <a:pt x="14" y="446"/>
                    <a:pt x="14" y="446"/>
                  </a:cubicBezTo>
                  <a:cubicBezTo>
                    <a:pt x="12" y="454"/>
                    <a:pt x="12" y="454"/>
                    <a:pt x="12" y="454"/>
                  </a:cubicBezTo>
                  <a:cubicBezTo>
                    <a:pt x="12" y="454"/>
                    <a:pt x="12" y="454"/>
                    <a:pt x="12" y="454"/>
                  </a:cubicBezTo>
                  <a:cubicBezTo>
                    <a:pt x="12" y="454"/>
                    <a:pt x="12" y="454"/>
                    <a:pt x="12" y="454"/>
                  </a:cubicBezTo>
                  <a:cubicBezTo>
                    <a:pt x="7" y="460"/>
                    <a:pt x="7" y="460"/>
                    <a:pt x="7" y="460"/>
                  </a:cubicBezTo>
                  <a:cubicBezTo>
                    <a:pt x="12" y="466"/>
                    <a:pt x="12" y="466"/>
                    <a:pt x="12" y="466"/>
                  </a:cubicBezTo>
                  <a:cubicBezTo>
                    <a:pt x="14" y="468"/>
                    <a:pt x="15" y="469"/>
                    <a:pt x="15" y="471"/>
                  </a:cubicBezTo>
                  <a:cubicBezTo>
                    <a:pt x="16" y="478"/>
                    <a:pt x="16" y="478"/>
                    <a:pt x="16" y="478"/>
                  </a:cubicBezTo>
                  <a:cubicBezTo>
                    <a:pt x="22" y="484"/>
                    <a:pt x="22" y="484"/>
                    <a:pt x="22" y="484"/>
                  </a:cubicBezTo>
                  <a:cubicBezTo>
                    <a:pt x="22" y="485"/>
                    <a:pt x="22" y="485"/>
                    <a:pt x="22" y="485"/>
                  </a:cubicBezTo>
                  <a:cubicBezTo>
                    <a:pt x="23" y="490"/>
                    <a:pt x="23" y="490"/>
                    <a:pt x="23" y="490"/>
                  </a:cubicBezTo>
                  <a:cubicBezTo>
                    <a:pt x="23" y="494"/>
                    <a:pt x="23" y="494"/>
                    <a:pt x="23" y="494"/>
                  </a:cubicBezTo>
                  <a:cubicBezTo>
                    <a:pt x="27" y="497"/>
                    <a:pt x="27" y="497"/>
                    <a:pt x="27" y="497"/>
                  </a:cubicBezTo>
                  <a:cubicBezTo>
                    <a:pt x="29" y="496"/>
                    <a:pt x="29" y="496"/>
                    <a:pt x="29" y="496"/>
                  </a:cubicBezTo>
                  <a:cubicBezTo>
                    <a:pt x="30" y="495"/>
                    <a:pt x="30" y="495"/>
                    <a:pt x="30" y="495"/>
                  </a:cubicBezTo>
                  <a:cubicBezTo>
                    <a:pt x="31" y="492"/>
                    <a:pt x="33" y="490"/>
                    <a:pt x="36" y="490"/>
                  </a:cubicBezTo>
                  <a:cubicBezTo>
                    <a:pt x="39" y="489"/>
                    <a:pt x="39" y="489"/>
                    <a:pt x="39" y="489"/>
                  </a:cubicBezTo>
                  <a:cubicBezTo>
                    <a:pt x="60" y="487"/>
                    <a:pt x="60" y="487"/>
                    <a:pt x="60" y="487"/>
                  </a:cubicBezTo>
                  <a:cubicBezTo>
                    <a:pt x="68" y="484"/>
                    <a:pt x="68" y="484"/>
                    <a:pt x="68" y="484"/>
                  </a:cubicBezTo>
                  <a:cubicBezTo>
                    <a:pt x="69" y="483"/>
                    <a:pt x="69" y="483"/>
                    <a:pt x="69" y="483"/>
                  </a:cubicBezTo>
                  <a:cubicBezTo>
                    <a:pt x="70" y="482"/>
                    <a:pt x="70" y="482"/>
                    <a:pt x="70" y="482"/>
                  </a:cubicBezTo>
                  <a:cubicBezTo>
                    <a:pt x="75" y="492"/>
                    <a:pt x="75" y="492"/>
                    <a:pt x="75" y="492"/>
                  </a:cubicBezTo>
                  <a:cubicBezTo>
                    <a:pt x="75" y="492"/>
                    <a:pt x="75" y="492"/>
                    <a:pt x="75" y="492"/>
                  </a:cubicBezTo>
                  <a:cubicBezTo>
                    <a:pt x="75" y="492"/>
                    <a:pt x="75" y="492"/>
                    <a:pt x="75" y="492"/>
                  </a:cubicBezTo>
                  <a:cubicBezTo>
                    <a:pt x="76" y="494"/>
                    <a:pt x="75" y="496"/>
                    <a:pt x="74" y="498"/>
                  </a:cubicBezTo>
                  <a:cubicBezTo>
                    <a:pt x="62" y="515"/>
                    <a:pt x="62" y="515"/>
                    <a:pt x="62" y="515"/>
                  </a:cubicBezTo>
                  <a:cubicBezTo>
                    <a:pt x="63" y="518"/>
                    <a:pt x="63" y="518"/>
                    <a:pt x="63" y="518"/>
                  </a:cubicBezTo>
                  <a:cubicBezTo>
                    <a:pt x="68" y="523"/>
                    <a:pt x="68" y="523"/>
                    <a:pt x="68" y="523"/>
                  </a:cubicBezTo>
                  <a:cubicBezTo>
                    <a:pt x="74" y="526"/>
                    <a:pt x="74" y="526"/>
                    <a:pt x="74" y="526"/>
                  </a:cubicBezTo>
                  <a:cubicBezTo>
                    <a:pt x="74" y="526"/>
                    <a:pt x="74" y="526"/>
                    <a:pt x="74" y="526"/>
                  </a:cubicBezTo>
                  <a:cubicBezTo>
                    <a:pt x="76" y="529"/>
                    <a:pt x="78" y="531"/>
                    <a:pt x="81" y="532"/>
                  </a:cubicBezTo>
                  <a:cubicBezTo>
                    <a:pt x="84" y="533"/>
                    <a:pt x="86" y="535"/>
                    <a:pt x="89" y="538"/>
                  </a:cubicBezTo>
                  <a:cubicBezTo>
                    <a:pt x="89" y="540"/>
                    <a:pt x="89" y="540"/>
                    <a:pt x="89" y="540"/>
                  </a:cubicBezTo>
                  <a:cubicBezTo>
                    <a:pt x="93" y="541"/>
                    <a:pt x="93" y="541"/>
                    <a:pt x="93" y="541"/>
                  </a:cubicBezTo>
                  <a:cubicBezTo>
                    <a:pt x="94" y="542"/>
                    <a:pt x="94" y="542"/>
                    <a:pt x="94" y="542"/>
                  </a:cubicBezTo>
                  <a:cubicBezTo>
                    <a:pt x="95" y="542"/>
                    <a:pt x="95" y="542"/>
                    <a:pt x="95" y="542"/>
                  </a:cubicBezTo>
                  <a:cubicBezTo>
                    <a:pt x="96" y="546"/>
                    <a:pt x="96" y="546"/>
                    <a:pt x="96" y="546"/>
                  </a:cubicBezTo>
                  <a:cubicBezTo>
                    <a:pt x="96" y="546"/>
                    <a:pt x="96" y="546"/>
                    <a:pt x="96" y="546"/>
                  </a:cubicBezTo>
                  <a:cubicBezTo>
                    <a:pt x="96" y="550"/>
                    <a:pt x="96" y="550"/>
                    <a:pt x="96" y="550"/>
                  </a:cubicBezTo>
                  <a:cubicBezTo>
                    <a:pt x="98" y="557"/>
                    <a:pt x="98" y="557"/>
                    <a:pt x="98" y="557"/>
                  </a:cubicBezTo>
                  <a:cubicBezTo>
                    <a:pt x="108" y="558"/>
                    <a:pt x="108" y="558"/>
                    <a:pt x="108" y="558"/>
                  </a:cubicBezTo>
                  <a:cubicBezTo>
                    <a:pt x="109" y="558"/>
                    <a:pt x="109" y="558"/>
                    <a:pt x="109" y="558"/>
                  </a:cubicBezTo>
                  <a:cubicBezTo>
                    <a:pt x="109" y="559"/>
                    <a:pt x="109" y="559"/>
                    <a:pt x="109" y="559"/>
                  </a:cubicBezTo>
                  <a:cubicBezTo>
                    <a:pt x="109" y="559"/>
                    <a:pt x="109" y="559"/>
                    <a:pt x="109" y="559"/>
                  </a:cubicBezTo>
                  <a:cubicBezTo>
                    <a:pt x="110" y="560"/>
                    <a:pt x="110" y="560"/>
                    <a:pt x="110" y="560"/>
                  </a:cubicBezTo>
                  <a:cubicBezTo>
                    <a:pt x="112" y="566"/>
                    <a:pt x="112" y="566"/>
                    <a:pt x="112" y="566"/>
                  </a:cubicBezTo>
                  <a:cubicBezTo>
                    <a:pt x="120" y="568"/>
                    <a:pt x="120" y="568"/>
                    <a:pt x="120" y="568"/>
                  </a:cubicBezTo>
                  <a:cubicBezTo>
                    <a:pt x="126" y="566"/>
                    <a:pt x="126" y="566"/>
                    <a:pt x="126" y="566"/>
                  </a:cubicBezTo>
                  <a:cubicBezTo>
                    <a:pt x="125" y="562"/>
                    <a:pt x="125" y="562"/>
                    <a:pt x="125" y="562"/>
                  </a:cubicBezTo>
                  <a:cubicBezTo>
                    <a:pt x="120" y="558"/>
                    <a:pt x="120" y="558"/>
                    <a:pt x="120" y="558"/>
                  </a:cubicBezTo>
                  <a:cubicBezTo>
                    <a:pt x="121" y="557"/>
                    <a:pt x="121" y="557"/>
                    <a:pt x="121" y="557"/>
                  </a:cubicBezTo>
                  <a:cubicBezTo>
                    <a:pt x="121" y="556"/>
                    <a:pt x="121" y="556"/>
                    <a:pt x="121" y="556"/>
                  </a:cubicBezTo>
                  <a:cubicBezTo>
                    <a:pt x="125" y="548"/>
                    <a:pt x="125" y="548"/>
                    <a:pt x="125" y="548"/>
                  </a:cubicBezTo>
                  <a:cubicBezTo>
                    <a:pt x="135" y="548"/>
                    <a:pt x="135" y="548"/>
                    <a:pt x="135" y="548"/>
                  </a:cubicBezTo>
                  <a:cubicBezTo>
                    <a:pt x="135" y="548"/>
                    <a:pt x="135" y="548"/>
                    <a:pt x="135" y="548"/>
                  </a:cubicBezTo>
                  <a:cubicBezTo>
                    <a:pt x="149" y="553"/>
                    <a:pt x="149" y="553"/>
                    <a:pt x="149" y="553"/>
                  </a:cubicBezTo>
                  <a:cubicBezTo>
                    <a:pt x="156" y="552"/>
                    <a:pt x="156" y="552"/>
                    <a:pt x="156" y="552"/>
                  </a:cubicBezTo>
                  <a:cubicBezTo>
                    <a:pt x="162" y="546"/>
                    <a:pt x="162" y="546"/>
                    <a:pt x="162" y="546"/>
                  </a:cubicBezTo>
                  <a:cubicBezTo>
                    <a:pt x="169" y="538"/>
                    <a:pt x="174" y="534"/>
                    <a:pt x="176" y="536"/>
                  </a:cubicBezTo>
                  <a:cubicBezTo>
                    <a:pt x="180" y="536"/>
                    <a:pt x="180" y="536"/>
                    <a:pt x="180" y="536"/>
                  </a:cubicBezTo>
                  <a:cubicBezTo>
                    <a:pt x="183" y="536"/>
                    <a:pt x="185" y="536"/>
                    <a:pt x="186" y="536"/>
                  </a:cubicBezTo>
                  <a:cubicBezTo>
                    <a:pt x="187" y="537"/>
                    <a:pt x="187" y="538"/>
                    <a:pt x="187" y="539"/>
                  </a:cubicBezTo>
                  <a:cubicBezTo>
                    <a:pt x="187" y="540"/>
                    <a:pt x="189" y="544"/>
                    <a:pt x="191" y="548"/>
                  </a:cubicBezTo>
                  <a:cubicBezTo>
                    <a:pt x="191" y="548"/>
                    <a:pt x="191" y="548"/>
                    <a:pt x="191" y="548"/>
                  </a:cubicBezTo>
                  <a:cubicBezTo>
                    <a:pt x="191" y="549"/>
                    <a:pt x="191" y="549"/>
                    <a:pt x="191" y="549"/>
                  </a:cubicBezTo>
                  <a:cubicBezTo>
                    <a:pt x="192" y="554"/>
                    <a:pt x="192" y="554"/>
                    <a:pt x="192" y="554"/>
                  </a:cubicBezTo>
                  <a:cubicBezTo>
                    <a:pt x="192" y="556"/>
                    <a:pt x="192" y="556"/>
                    <a:pt x="192" y="556"/>
                  </a:cubicBezTo>
                  <a:cubicBezTo>
                    <a:pt x="191" y="562"/>
                    <a:pt x="191" y="562"/>
                    <a:pt x="191" y="562"/>
                  </a:cubicBezTo>
                  <a:cubicBezTo>
                    <a:pt x="191" y="562"/>
                    <a:pt x="191" y="562"/>
                    <a:pt x="191" y="562"/>
                  </a:cubicBezTo>
                  <a:cubicBezTo>
                    <a:pt x="191" y="562"/>
                    <a:pt x="191" y="562"/>
                    <a:pt x="191" y="562"/>
                  </a:cubicBezTo>
                  <a:cubicBezTo>
                    <a:pt x="190" y="563"/>
                    <a:pt x="190" y="563"/>
                    <a:pt x="190" y="563"/>
                  </a:cubicBezTo>
                  <a:cubicBezTo>
                    <a:pt x="184" y="571"/>
                    <a:pt x="184" y="571"/>
                    <a:pt x="184" y="571"/>
                  </a:cubicBezTo>
                  <a:cubicBezTo>
                    <a:pt x="183" y="571"/>
                    <a:pt x="183" y="571"/>
                    <a:pt x="183" y="571"/>
                  </a:cubicBezTo>
                  <a:cubicBezTo>
                    <a:pt x="183" y="571"/>
                    <a:pt x="183" y="571"/>
                    <a:pt x="183" y="571"/>
                  </a:cubicBezTo>
                  <a:cubicBezTo>
                    <a:pt x="169" y="578"/>
                    <a:pt x="169" y="578"/>
                    <a:pt x="169" y="578"/>
                  </a:cubicBezTo>
                  <a:cubicBezTo>
                    <a:pt x="167" y="582"/>
                    <a:pt x="167" y="582"/>
                    <a:pt x="167" y="582"/>
                  </a:cubicBezTo>
                  <a:cubicBezTo>
                    <a:pt x="165" y="593"/>
                    <a:pt x="165" y="593"/>
                    <a:pt x="165" y="593"/>
                  </a:cubicBezTo>
                  <a:cubicBezTo>
                    <a:pt x="166" y="599"/>
                    <a:pt x="166" y="599"/>
                    <a:pt x="166" y="599"/>
                  </a:cubicBezTo>
                  <a:cubicBezTo>
                    <a:pt x="170" y="605"/>
                    <a:pt x="170" y="605"/>
                    <a:pt x="170" y="605"/>
                  </a:cubicBezTo>
                  <a:cubicBezTo>
                    <a:pt x="171" y="606"/>
                    <a:pt x="171" y="606"/>
                    <a:pt x="171" y="606"/>
                  </a:cubicBezTo>
                  <a:cubicBezTo>
                    <a:pt x="176" y="609"/>
                    <a:pt x="176" y="609"/>
                    <a:pt x="176" y="609"/>
                  </a:cubicBezTo>
                  <a:cubicBezTo>
                    <a:pt x="193" y="609"/>
                    <a:pt x="193" y="609"/>
                    <a:pt x="193" y="609"/>
                  </a:cubicBezTo>
                  <a:cubicBezTo>
                    <a:pt x="207" y="607"/>
                    <a:pt x="207" y="607"/>
                    <a:pt x="207" y="607"/>
                  </a:cubicBezTo>
                  <a:cubicBezTo>
                    <a:pt x="209" y="605"/>
                    <a:pt x="209" y="605"/>
                    <a:pt x="209" y="605"/>
                  </a:cubicBezTo>
                  <a:cubicBezTo>
                    <a:pt x="211" y="603"/>
                    <a:pt x="213" y="602"/>
                    <a:pt x="214" y="602"/>
                  </a:cubicBezTo>
                  <a:cubicBezTo>
                    <a:pt x="224" y="604"/>
                    <a:pt x="224" y="604"/>
                    <a:pt x="224" y="604"/>
                  </a:cubicBezTo>
                  <a:cubicBezTo>
                    <a:pt x="224" y="602"/>
                    <a:pt x="224" y="602"/>
                    <a:pt x="224" y="602"/>
                  </a:cubicBezTo>
                  <a:cubicBezTo>
                    <a:pt x="224" y="599"/>
                    <a:pt x="224" y="597"/>
                    <a:pt x="225" y="594"/>
                  </a:cubicBezTo>
                  <a:cubicBezTo>
                    <a:pt x="229" y="588"/>
                    <a:pt x="229" y="588"/>
                    <a:pt x="229" y="588"/>
                  </a:cubicBezTo>
                  <a:cubicBezTo>
                    <a:pt x="229" y="575"/>
                    <a:pt x="229" y="575"/>
                    <a:pt x="229" y="575"/>
                  </a:cubicBezTo>
                  <a:cubicBezTo>
                    <a:pt x="229" y="574"/>
                    <a:pt x="229" y="574"/>
                    <a:pt x="229" y="574"/>
                  </a:cubicBezTo>
                  <a:cubicBezTo>
                    <a:pt x="236" y="554"/>
                    <a:pt x="236" y="554"/>
                    <a:pt x="236" y="554"/>
                  </a:cubicBezTo>
                  <a:cubicBezTo>
                    <a:pt x="237" y="553"/>
                    <a:pt x="237" y="553"/>
                    <a:pt x="237" y="553"/>
                  </a:cubicBezTo>
                  <a:cubicBezTo>
                    <a:pt x="237" y="553"/>
                    <a:pt x="237" y="553"/>
                    <a:pt x="237" y="553"/>
                  </a:cubicBezTo>
                  <a:cubicBezTo>
                    <a:pt x="237" y="553"/>
                    <a:pt x="237" y="553"/>
                    <a:pt x="237" y="553"/>
                  </a:cubicBezTo>
                  <a:cubicBezTo>
                    <a:pt x="237" y="552"/>
                    <a:pt x="237" y="552"/>
                    <a:pt x="237" y="552"/>
                  </a:cubicBezTo>
                  <a:cubicBezTo>
                    <a:pt x="250" y="542"/>
                    <a:pt x="250" y="542"/>
                    <a:pt x="250" y="542"/>
                  </a:cubicBezTo>
                  <a:cubicBezTo>
                    <a:pt x="250" y="542"/>
                    <a:pt x="250" y="542"/>
                    <a:pt x="250" y="542"/>
                  </a:cubicBezTo>
                  <a:cubicBezTo>
                    <a:pt x="261" y="546"/>
                    <a:pt x="261" y="546"/>
                    <a:pt x="261" y="546"/>
                  </a:cubicBezTo>
                  <a:cubicBezTo>
                    <a:pt x="261" y="546"/>
                    <a:pt x="261" y="546"/>
                    <a:pt x="261" y="546"/>
                  </a:cubicBezTo>
                  <a:cubicBezTo>
                    <a:pt x="267" y="550"/>
                    <a:pt x="270" y="554"/>
                    <a:pt x="270" y="556"/>
                  </a:cubicBezTo>
                  <a:cubicBezTo>
                    <a:pt x="269" y="564"/>
                    <a:pt x="269" y="564"/>
                    <a:pt x="269" y="564"/>
                  </a:cubicBezTo>
                  <a:cubicBezTo>
                    <a:pt x="265" y="570"/>
                    <a:pt x="265" y="570"/>
                    <a:pt x="265" y="570"/>
                  </a:cubicBezTo>
                  <a:cubicBezTo>
                    <a:pt x="262" y="578"/>
                    <a:pt x="262" y="578"/>
                    <a:pt x="262" y="578"/>
                  </a:cubicBezTo>
                  <a:cubicBezTo>
                    <a:pt x="262" y="587"/>
                    <a:pt x="262" y="587"/>
                    <a:pt x="262" y="587"/>
                  </a:cubicBezTo>
                  <a:cubicBezTo>
                    <a:pt x="265" y="591"/>
                    <a:pt x="265" y="591"/>
                    <a:pt x="265" y="591"/>
                  </a:cubicBezTo>
                  <a:cubicBezTo>
                    <a:pt x="269" y="590"/>
                    <a:pt x="269" y="590"/>
                    <a:pt x="269" y="590"/>
                  </a:cubicBezTo>
                  <a:cubicBezTo>
                    <a:pt x="270" y="590"/>
                    <a:pt x="270" y="590"/>
                    <a:pt x="270" y="590"/>
                  </a:cubicBezTo>
                  <a:cubicBezTo>
                    <a:pt x="276" y="590"/>
                    <a:pt x="276" y="590"/>
                    <a:pt x="276" y="590"/>
                  </a:cubicBezTo>
                  <a:cubicBezTo>
                    <a:pt x="279" y="592"/>
                    <a:pt x="281" y="595"/>
                    <a:pt x="282" y="599"/>
                  </a:cubicBezTo>
                  <a:cubicBezTo>
                    <a:pt x="286" y="600"/>
                    <a:pt x="286" y="600"/>
                    <a:pt x="286" y="600"/>
                  </a:cubicBezTo>
                  <a:cubicBezTo>
                    <a:pt x="286" y="600"/>
                    <a:pt x="286" y="600"/>
                    <a:pt x="286" y="600"/>
                  </a:cubicBezTo>
                  <a:cubicBezTo>
                    <a:pt x="286" y="600"/>
                    <a:pt x="286" y="600"/>
                    <a:pt x="286" y="600"/>
                  </a:cubicBezTo>
                  <a:cubicBezTo>
                    <a:pt x="287" y="600"/>
                    <a:pt x="287" y="600"/>
                    <a:pt x="287" y="600"/>
                  </a:cubicBezTo>
                  <a:cubicBezTo>
                    <a:pt x="300" y="606"/>
                    <a:pt x="300" y="606"/>
                    <a:pt x="300" y="606"/>
                  </a:cubicBezTo>
                  <a:cubicBezTo>
                    <a:pt x="306" y="608"/>
                    <a:pt x="306" y="608"/>
                    <a:pt x="306" y="608"/>
                  </a:cubicBezTo>
                  <a:cubicBezTo>
                    <a:pt x="315" y="607"/>
                    <a:pt x="315" y="607"/>
                    <a:pt x="315" y="607"/>
                  </a:cubicBezTo>
                  <a:cubicBezTo>
                    <a:pt x="318" y="602"/>
                    <a:pt x="318" y="602"/>
                    <a:pt x="318" y="602"/>
                  </a:cubicBezTo>
                  <a:cubicBezTo>
                    <a:pt x="323" y="583"/>
                    <a:pt x="323" y="583"/>
                    <a:pt x="323" y="583"/>
                  </a:cubicBezTo>
                  <a:cubicBezTo>
                    <a:pt x="324" y="572"/>
                    <a:pt x="324" y="572"/>
                    <a:pt x="324" y="572"/>
                  </a:cubicBezTo>
                  <a:cubicBezTo>
                    <a:pt x="324" y="571"/>
                    <a:pt x="324" y="571"/>
                    <a:pt x="324" y="571"/>
                  </a:cubicBezTo>
                  <a:cubicBezTo>
                    <a:pt x="324" y="571"/>
                    <a:pt x="324" y="571"/>
                    <a:pt x="324" y="571"/>
                  </a:cubicBezTo>
                  <a:cubicBezTo>
                    <a:pt x="325" y="570"/>
                    <a:pt x="325" y="570"/>
                    <a:pt x="325" y="570"/>
                  </a:cubicBezTo>
                  <a:cubicBezTo>
                    <a:pt x="332" y="564"/>
                    <a:pt x="332" y="564"/>
                    <a:pt x="332" y="564"/>
                  </a:cubicBezTo>
                  <a:cubicBezTo>
                    <a:pt x="337" y="558"/>
                    <a:pt x="337" y="558"/>
                    <a:pt x="337" y="558"/>
                  </a:cubicBezTo>
                  <a:cubicBezTo>
                    <a:pt x="337" y="558"/>
                    <a:pt x="337" y="558"/>
                    <a:pt x="337" y="558"/>
                  </a:cubicBezTo>
                  <a:cubicBezTo>
                    <a:pt x="345" y="554"/>
                    <a:pt x="345" y="554"/>
                    <a:pt x="345" y="554"/>
                  </a:cubicBezTo>
                  <a:cubicBezTo>
                    <a:pt x="350" y="552"/>
                    <a:pt x="350" y="552"/>
                    <a:pt x="350" y="552"/>
                  </a:cubicBezTo>
                  <a:cubicBezTo>
                    <a:pt x="356" y="549"/>
                    <a:pt x="356" y="549"/>
                    <a:pt x="356" y="549"/>
                  </a:cubicBezTo>
                  <a:cubicBezTo>
                    <a:pt x="353" y="537"/>
                    <a:pt x="353" y="537"/>
                    <a:pt x="353" y="537"/>
                  </a:cubicBezTo>
                  <a:cubicBezTo>
                    <a:pt x="366" y="539"/>
                    <a:pt x="366" y="539"/>
                    <a:pt x="366" y="539"/>
                  </a:cubicBezTo>
                  <a:cubicBezTo>
                    <a:pt x="366" y="539"/>
                    <a:pt x="366" y="539"/>
                    <a:pt x="366" y="539"/>
                  </a:cubicBezTo>
                  <a:cubicBezTo>
                    <a:pt x="366" y="539"/>
                    <a:pt x="366" y="539"/>
                    <a:pt x="366" y="539"/>
                  </a:cubicBezTo>
                  <a:cubicBezTo>
                    <a:pt x="366" y="539"/>
                    <a:pt x="366" y="539"/>
                    <a:pt x="366" y="539"/>
                  </a:cubicBezTo>
                  <a:cubicBezTo>
                    <a:pt x="374" y="542"/>
                    <a:pt x="374" y="542"/>
                    <a:pt x="374" y="542"/>
                  </a:cubicBezTo>
                  <a:cubicBezTo>
                    <a:pt x="374" y="542"/>
                    <a:pt x="374" y="542"/>
                    <a:pt x="374" y="542"/>
                  </a:cubicBezTo>
                  <a:cubicBezTo>
                    <a:pt x="374" y="542"/>
                    <a:pt x="374" y="542"/>
                    <a:pt x="374" y="542"/>
                  </a:cubicBezTo>
                  <a:cubicBezTo>
                    <a:pt x="376" y="534"/>
                    <a:pt x="376" y="534"/>
                    <a:pt x="376" y="534"/>
                  </a:cubicBezTo>
                  <a:cubicBezTo>
                    <a:pt x="376" y="533"/>
                    <a:pt x="376" y="533"/>
                    <a:pt x="376" y="533"/>
                  </a:cubicBezTo>
                  <a:cubicBezTo>
                    <a:pt x="377" y="533"/>
                    <a:pt x="377" y="533"/>
                    <a:pt x="377" y="533"/>
                  </a:cubicBezTo>
                  <a:cubicBezTo>
                    <a:pt x="378" y="533"/>
                    <a:pt x="378" y="533"/>
                    <a:pt x="378" y="533"/>
                  </a:cubicBezTo>
                  <a:cubicBezTo>
                    <a:pt x="384" y="535"/>
                    <a:pt x="384" y="535"/>
                    <a:pt x="384" y="535"/>
                  </a:cubicBezTo>
                  <a:cubicBezTo>
                    <a:pt x="387" y="535"/>
                    <a:pt x="387" y="535"/>
                    <a:pt x="387" y="535"/>
                  </a:cubicBezTo>
                  <a:cubicBezTo>
                    <a:pt x="393" y="528"/>
                    <a:pt x="393" y="528"/>
                    <a:pt x="393" y="528"/>
                  </a:cubicBezTo>
                  <a:cubicBezTo>
                    <a:pt x="394" y="528"/>
                    <a:pt x="394" y="528"/>
                    <a:pt x="394" y="528"/>
                  </a:cubicBezTo>
                  <a:cubicBezTo>
                    <a:pt x="394" y="528"/>
                    <a:pt x="394" y="528"/>
                    <a:pt x="394" y="528"/>
                  </a:cubicBezTo>
                  <a:cubicBezTo>
                    <a:pt x="394" y="528"/>
                    <a:pt x="394" y="528"/>
                    <a:pt x="394" y="528"/>
                  </a:cubicBezTo>
                  <a:cubicBezTo>
                    <a:pt x="402" y="526"/>
                    <a:pt x="402" y="526"/>
                    <a:pt x="402" y="526"/>
                  </a:cubicBezTo>
                  <a:cubicBezTo>
                    <a:pt x="409" y="520"/>
                    <a:pt x="409" y="520"/>
                    <a:pt x="409" y="520"/>
                  </a:cubicBezTo>
                  <a:cubicBezTo>
                    <a:pt x="413" y="514"/>
                    <a:pt x="413" y="514"/>
                    <a:pt x="413" y="514"/>
                  </a:cubicBezTo>
                  <a:cubicBezTo>
                    <a:pt x="413" y="508"/>
                    <a:pt x="413" y="508"/>
                    <a:pt x="413" y="508"/>
                  </a:cubicBezTo>
                  <a:cubicBezTo>
                    <a:pt x="413" y="506"/>
                    <a:pt x="414" y="504"/>
                    <a:pt x="416" y="503"/>
                  </a:cubicBezTo>
                  <a:cubicBezTo>
                    <a:pt x="416" y="503"/>
                    <a:pt x="416" y="503"/>
                    <a:pt x="416" y="503"/>
                  </a:cubicBezTo>
                  <a:cubicBezTo>
                    <a:pt x="417" y="503"/>
                    <a:pt x="417" y="503"/>
                    <a:pt x="417" y="503"/>
                  </a:cubicBezTo>
                  <a:cubicBezTo>
                    <a:pt x="418" y="503"/>
                    <a:pt x="418" y="503"/>
                    <a:pt x="418" y="503"/>
                  </a:cubicBezTo>
                  <a:cubicBezTo>
                    <a:pt x="425" y="504"/>
                    <a:pt x="425" y="504"/>
                    <a:pt x="425" y="504"/>
                  </a:cubicBezTo>
                  <a:cubicBezTo>
                    <a:pt x="428" y="502"/>
                    <a:pt x="428" y="502"/>
                    <a:pt x="428" y="502"/>
                  </a:cubicBezTo>
                  <a:cubicBezTo>
                    <a:pt x="430" y="496"/>
                    <a:pt x="430" y="496"/>
                    <a:pt x="430" y="496"/>
                  </a:cubicBezTo>
                  <a:cubicBezTo>
                    <a:pt x="438" y="494"/>
                    <a:pt x="438" y="494"/>
                    <a:pt x="438" y="494"/>
                  </a:cubicBezTo>
                  <a:cubicBezTo>
                    <a:pt x="438" y="494"/>
                    <a:pt x="438" y="494"/>
                    <a:pt x="438" y="494"/>
                  </a:cubicBezTo>
                  <a:cubicBezTo>
                    <a:pt x="438" y="494"/>
                    <a:pt x="438" y="494"/>
                    <a:pt x="438" y="494"/>
                  </a:cubicBezTo>
                  <a:cubicBezTo>
                    <a:pt x="438" y="494"/>
                    <a:pt x="438" y="494"/>
                    <a:pt x="438" y="494"/>
                  </a:cubicBezTo>
                  <a:cubicBezTo>
                    <a:pt x="448" y="495"/>
                    <a:pt x="448" y="495"/>
                    <a:pt x="448" y="495"/>
                  </a:cubicBezTo>
                  <a:cubicBezTo>
                    <a:pt x="456" y="493"/>
                    <a:pt x="456" y="493"/>
                    <a:pt x="456" y="493"/>
                  </a:cubicBezTo>
                  <a:cubicBezTo>
                    <a:pt x="461" y="488"/>
                    <a:pt x="461" y="488"/>
                    <a:pt x="461" y="488"/>
                  </a:cubicBezTo>
                  <a:cubicBezTo>
                    <a:pt x="464" y="482"/>
                    <a:pt x="464" y="482"/>
                    <a:pt x="464" y="482"/>
                  </a:cubicBezTo>
                  <a:cubicBezTo>
                    <a:pt x="458" y="475"/>
                    <a:pt x="458" y="475"/>
                    <a:pt x="458" y="475"/>
                  </a:cubicBezTo>
                  <a:cubicBezTo>
                    <a:pt x="458" y="475"/>
                    <a:pt x="458" y="475"/>
                    <a:pt x="458" y="475"/>
                  </a:cubicBezTo>
                  <a:cubicBezTo>
                    <a:pt x="458" y="475"/>
                    <a:pt x="458" y="475"/>
                    <a:pt x="458" y="475"/>
                  </a:cubicBezTo>
                  <a:cubicBezTo>
                    <a:pt x="457" y="470"/>
                    <a:pt x="457" y="470"/>
                    <a:pt x="457" y="470"/>
                  </a:cubicBezTo>
                  <a:cubicBezTo>
                    <a:pt x="457" y="470"/>
                    <a:pt x="457" y="470"/>
                    <a:pt x="457" y="470"/>
                  </a:cubicBezTo>
                  <a:cubicBezTo>
                    <a:pt x="456" y="463"/>
                    <a:pt x="456" y="463"/>
                    <a:pt x="456" y="463"/>
                  </a:cubicBezTo>
                  <a:cubicBezTo>
                    <a:pt x="456" y="462"/>
                    <a:pt x="456" y="462"/>
                    <a:pt x="456" y="462"/>
                  </a:cubicBezTo>
                  <a:cubicBezTo>
                    <a:pt x="459" y="456"/>
                    <a:pt x="459" y="456"/>
                    <a:pt x="459" y="456"/>
                  </a:cubicBezTo>
                  <a:cubicBezTo>
                    <a:pt x="459" y="454"/>
                    <a:pt x="460" y="451"/>
                    <a:pt x="464" y="448"/>
                  </a:cubicBezTo>
                  <a:cubicBezTo>
                    <a:pt x="468" y="439"/>
                    <a:pt x="468" y="439"/>
                    <a:pt x="468" y="439"/>
                  </a:cubicBezTo>
                  <a:cubicBezTo>
                    <a:pt x="468" y="439"/>
                    <a:pt x="468" y="439"/>
                    <a:pt x="468" y="439"/>
                  </a:cubicBezTo>
                  <a:cubicBezTo>
                    <a:pt x="468" y="439"/>
                    <a:pt x="468" y="439"/>
                    <a:pt x="468" y="439"/>
                  </a:cubicBezTo>
                  <a:cubicBezTo>
                    <a:pt x="472" y="432"/>
                    <a:pt x="472" y="432"/>
                    <a:pt x="472" y="432"/>
                  </a:cubicBezTo>
                  <a:cubicBezTo>
                    <a:pt x="478" y="420"/>
                    <a:pt x="478" y="420"/>
                    <a:pt x="478" y="420"/>
                  </a:cubicBezTo>
                  <a:cubicBezTo>
                    <a:pt x="484" y="428"/>
                    <a:pt x="484" y="428"/>
                    <a:pt x="484" y="428"/>
                  </a:cubicBezTo>
                  <a:cubicBezTo>
                    <a:pt x="484" y="429"/>
                    <a:pt x="484" y="429"/>
                    <a:pt x="484" y="429"/>
                  </a:cubicBezTo>
                  <a:cubicBezTo>
                    <a:pt x="484" y="429"/>
                    <a:pt x="484" y="429"/>
                    <a:pt x="484" y="429"/>
                  </a:cubicBezTo>
                  <a:cubicBezTo>
                    <a:pt x="486" y="437"/>
                    <a:pt x="486" y="437"/>
                    <a:pt x="486" y="437"/>
                  </a:cubicBezTo>
                  <a:cubicBezTo>
                    <a:pt x="486" y="438"/>
                    <a:pt x="486" y="438"/>
                    <a:pt x="486" y="438"/>
                  </a:cubicBezTo>
                  <a:cubicBezTo>
                    <a:pt x="488" y="446"/>
                    <a:pt x="488" y="446"/>
                    <a:pt x="488" y="446"/>
                  </a:cubicBezTo>
                  <a:cubicBezTo>
                    <a:pt x="493" y="448"/>
                    <a:pt x="493" y="448"/>
                    <a:pt x="493" y="448"/>
                  </a:cubicBezTo>
                  <a:cubicBezTo>
                    <a:pt x="494" y="448"/>
                    <a:pt x="494" y="448"/>
                    <a:pt x="494" y="448"/>
                  </a:cubicBezTo>
                  <a:cubicBezTo>
                    <a:pt x="494" y="448"/>
                    <a:pt x="494" y="448"/>
                    <a:pt x="494" y="448"/>
                  </a:cubicBezTo>
                  <a:cubicBezTo>
                    <a:pt x="494" y="448"/>
                    <a:pt x="494" y="448"/>
                    <a:pt x="494" y="448"/>
                  </a:cubicBezTo>
                  <a:cubicBezTo>
                    <a:pt x="495" y="449"/>
                    <a:pt x="495" y="449"/>
                    <a:pt x="495" y="449"/>
                  </a:cubicBezTo>
                  <a:cubicBezTo>
                    <a:pt x="496" y="448"/>
                    <a:pt x="496" y="448"/>
                    <a:pt x="496" y="448"/>
                  </a:cubicBezTo>
                  <a:cubicBezTo>
                    <a:pt x="500" y="440"/>
                    <a:pt x="500" y="440"/>
                    <a:pt x="500" y="440"/>
                  </a:cubicBezTo>
                  <a:cubicBezTo>
                    <a:pt x="503" y="432"/>
                    <a:pt x="503" y="432"/>
                    <a:pt x="503" y="432"/>
                  </a:cubicBezTo>
                  <a:cubicBezTo>
                    <a:pt x="504" y="432"/>
                    <a:pt x="504" y="432"/>
                    <a:pt x="504" y="432"/>
                  </a:cubicBezTo>
                  <a:cubicBezTo>
                    <a:pt x="506" y="433"/>
                    <a:pt x="506" y="433"/>
                    <a:pt x="506" y="433"/>
                  </a:cubicBezTo>
                  <a:cubicBezTo>
                    <a:pt x="517" y="437"/>
                    <a:pt x="517" y="437"/>
                    <a:pt x="517" y="437"/>
                  </a:cubicBezTo>
                  <a:cubicBezTo>
                    <a:pt x="523" y="432"/>
                    <a:pt x="523" y="432"/>
                    <a:pt x="523" y="432"/>
                  </a:cubicBezTo>
                  <a:cubicBezTo>
                    <a:pt x="523" y="432"/>
                    <a:pt x="523" y="432"/>
                    <a:pt x="523" y="432"/>
                  </a:cubicBezTo>
                  <a:cubicBezTo>
                    <a:pt x="524" y="432"/>
                    <a:pt x="524" y="432"/>
                    <a:pt x="524" y="432"/>
                  </a:cubicBezTo>
                  <a:cubicBezTo>
                    <a:pt x="530" y="432"/>
                    <a:pt x="530" y="432"/>
                    <a:pt x="530" y="432"/>
                  </a:cubicBezTo>
                  <a:cubicBezTo>
                    <a:pt x="534" y="425"/>
                    <a:pt x="534" y="425"/>
                    <a:pt x="534" y="425"/>
                  </a:cubicBezTo>
                  <a:cubicBezTo>
                    <a:pt x="534" y="416"/>
                    <a:pt x="534" y="416"/>
                    <a:pt x="534" y="416"/>
                  </a:cubicBezTo>
                  <a:cubicBezTo>
                    <a:pt x="536" y="404"/>
                    <a:pt x="536" y="404"/>
                    <a:pt x="536" y="404"/>
                  </a:cubicBezTo>
                  <a:cubicBezTo>
                    <a:pt x="537" y="404"/>
                    <a:pt x="537" y="404"/>
                    <a:pt x="537" y="404"/>
                  </a:cubicBezTo>
                  <a:cubicBezTo>
                    <a:pt x="538" y="404"/>
                    <a:pt x="538" y="404"/>
                    <a:pt x="538" y="404"/>
                  </a:cubicBezTo>
                  <a:cubicBezTo>
                    <a:pt x="547" y="406"/>
                    <a:pt x="547" y="406"/>
                    <a:pt x="547" y="406"/>
                  </a:cubicBezTo>
                  <a:cubicBezTo>
                    <a:pt x="551" y="399"/>
                    <a:pt x="551" y="399"/>
                    <a:pt x="551" y="399"/>
                  </a:cubicBezTo>
                  <a:cubicBezTo>
                    <a:pt x="552" y="399"/>
                    <a:pt x="552" y="399"/>
                    <a:pt x="552" y="399"/>
                  </a:cubicBezTo>
                  <a:cubicBezTo>
                    <a:pt x="552" y="399"/>
                    <a:pt x="552" y="399"/>
                    <a:pt x="552" y="399"/>
                  </a:cubicBezTo>
                  <a:cubicBezTo>
                    <a:pt x="560" y="398"/>
                    <a:pt x="560" y="398"/>
                    <a:pt x="560" y="398"/>
                  </a:cubicBezTo>
                  <a:cubicBezTo>
                    <a:pt x="562" y="398"/>
                    <a:pt x="562" y="398"/>
                    <a:pt x="562" y="398"/>
                  </a:cubicBezTo>
                  <a:cubicBezTo>
                    <a:pt x="562" y="398"/>
                    <a:pt x="562" y="398"/>
                    <a:pt x="562" y="398"/>
                  </a:cubicBezTo>
                  <a:cubicBezTo>
                    <a:pt x="562" y="399"/>
                    <a:pt x="562" y="399"/>
                    <a:pt x="562" y="399"/>
                  </a:cubicBezTo>
                  <a:cubicBezTo>
                    <a:pt x="566" y="404"/>
                    <a:pt x="566" y="404"/>
                    <a:pt x="566" y="404"/>
                  </a:cubicBezTo>
                  <a:cubicBezTo>
                    <a:pt x="566" y="405"/>
                    <a:pt x="566" y="405"/>
                    <a:pt x="566" y="405"/>
                  </a:cubicBezTo>
                  <a:cubicBezTo>
                    <a:pt x="567" y="405"/>
                    <a:pt x="567" y="405"/>
                    <a:pt x="567" y="405"/>
                  </a:cubicBezTo>
                  <a:cubicBezTo>
                    <a:pt x="567" y="406"/>
                    <a:pt x="567" y="406"/>
                    <a:pt x="567" y="406"/>
                  </a:cubicBezTo>
                  <a:cubicBezTo>
                    <a:pt x="568" y="414"/>
                    <a:pt x="568" y="414"/>
                    <a:pt x="568" y="414"/>
                  </a:cubicBezTo>
                  <a:cubicBezTo>
                    <a:pt x="572" y="418"/>
                    <a:pt x="572" y="418"/>
                    <a:pt x="572" y="418"/>
                  </a:cubicBezTo>
                  <a:cubicBezTo>
                    <a:pt x="577" y="412"/>
                    <a:pt x="577" y="412"/>
                    <a:pt x="577" y="412"/>
                  </a:cubicBezTo>
                  <a:cubicBezTo>
                    <a:pt x="578" y="414"/>
                    <a:pt x="578" y="414"/>
                    <a:pt x="578" y="414"/>
                  </a:cubicBezTo>
                  <a:cubicBezTo>
                    <a:pt x="580" y="416"/>
                    <a:pt x="581" y="418"/>
                    <a:pt x="581" y="420"/>
                  </a:cubicBezTo>
                  <a:cubicBezTo>
                    <a:pt x="581" y="428"/>
                    <a:pt x="581" y="428"/>
                    <a:pt x="581" y="428"/>
                  </a:cubicBezTo>
                  <a:cubicBezTo>
                    <a:pt x="578" y="435"/>
                    <a:pt x="578" y="435"/>
                    <a:pt x="578" y="435"/>
                  </a:cubicBezTo>
                  <a:cubicBezTo>
                    <a:pt x="580" y="438"/>
                    <a:pt x="580" y="438"/>
                    <a:pt x="580" y="438"/>
                  </a:cubicBezTo>
                  <a:cubicBezTo>
                    <a:pt x="584" y="442"/>
                    <a:pt x="584" y="442"/>
                    <a:pt x="584" y="442"/>
                  </a:cubicBezTo>
                  <a:cubicBezTo>
                    <a:pt x="601" y="445"/>
                    <a:pt x="601" y="445"/>
                    <a:pt x="601" y="445"/>
                  </a:cubicBezTo>
                  <a:cubicBezTo>
                    <a:pt x="602" y="445"/>
                    <a:pt x="602" y="445"/>
                    <a:pt x="602" y="445"/>
                  </a:cubicBezTo>
                  <a:cubicBezTo>
                    <a:pt x="602" y="445"/>
                    <a:pt x="602" y="445"/>
                    <a:pt x="602" y="445"/>
                  </a:cubicBezTo>
                  <a:cubicBezTo>
                    <a:pt x="602" y="446"/>
                    <a:pt x="602" y="446"/>
                    <a:pt x="602" y="446"/>
                  </a:cubicBezTo>
                  <a:cubicBezTo>
                    <a:pt x="602" y="446"/>
                    <a:pt x="602" y="446"/>
                    <a:pt x="602" y="446"/>
                  </a:cubicBezTo>
                  <a:cubicBezTo>
                    <a:pt x="604" y="447"/>
                    <a:pt x="604" y="447"/>
                    <a:pt x="604" y="447"/>
                  </a:cubicBezTo>
                  <a:cubicBezTo>
                    <a:pt x="608" y="440"/>
                    <a:pt x="608" y="440"/>
                    <a:pt x="608" y="440"/>
                  </a:cubicBezTo>
                  <a:cubicBezTo>
                    <a:pt x="609" y="440"/>
                    <a:pt x="609" y="440"/>
                    <a:pt x="609" y="440"/>
                  </a:cubicBezTo>
                  <a:cubicBezTo>
                    <a:pt x="613" y="436"/>
                    <a:pt x="613" y="436"/>
                    <a:pt x="613" y="436"/>
                  </a:cubicBezTo>
                  <a:cubicBezTo>
                    <a:pt x="611" y="430"/>
                    <a:pt x="611" y="430"/>
                    <a:pt x="611" y="430"/>
                  </a:cubicBezTo>
                  <a:cubicBezTo>
                    <a:pt x="607" y="404"/>
                    <a:pt x="607" y="404"/>
                    <a:pt x="607" y="404"/>
                  </a:cubicBezTo>
                  <a:cubicBezTo>
                    <a:pt x="618" y="410"/>
                    <a:pt x="618" y="410"/>
                    <a:pt x="618" y="410"/>
                  </a:cubicBezTo>
                  <a:cubicBezTo>
                    <a:pt x="619" y="410"/>
                    <a:pt x="619" y="410"/>
                    <a:pt x="619" y="410"/>
                  </a:cubicBezTo>
                  <a:cubicBezTo>
                    <a:pt x="619" y="410"/>
                    <a:pt x="619" y="410"/>
                    <a:pt x="619" y="410"/>
                  </a:cubicBezTo>
                  <a:cubicBezTo>
                    <a:pt x="624" y="416"/>
                    <a:pt x="624" y="416"/>
                    <a:pt x="624" y="416"/>
                  </a:cubicBezTo>
                  <a:cubicBezTo>
                    <a:pt x="628" y="420"/>
                    <a:pt x="628" y="420"/>
                    <a:pt x="628" y="420"/>
                  </a:cubicBezTo>
                  <a:cubicBezTo>
                    <a:pt x="632" y="416"/>
                    <a:pt x="632" y="416"/>
                    <a:pt x="632" y="416"/>
                  </a:cubicBezTo>
                  <a:cubicBezTo>
                    <a:pt x="649" y="398"/>
                    <a:pt x="649" y="398"/>
                    <a:pt x="649" y="398"/>
                  </a:cubicBezTo>
                  <a:cubicBezTo>
                    <a:pt x="649" y="398"/>
                    <a:pt x="649" y="398"/>
                    <a:pt x="649" y="398"/>
                  </a:cubicBezTo>
                  <a:cubicBezTo>
                    <a:pt x="650" y="398"/>
                    <a:pt x="650" y="398"/>
                    <a:pt x="650" y="398"/>
                  </a:cubicBezTo>
                  <a:cubicBezTo>
                    <a:pt x="656" y="394"/>
                    <a:pt x="656" y="394"/>
                    <a:pt x="656" y="394"/>
                  </a:cubicBezTo>
                  <a:cubicBezTo>
                    <a:pt x="662" y="384"/>
                    <a:pt x="662" y="384"/>
                    <a:pt x="662" y="384"/>
                  </a:cubicBezTo>
                  <a:cubicBezTo>
                    <a:pt x="663" y="383"/>
                    <a:pt x="663" y="383"/>
                    <a:pt x="663" y="383"/>
                  </a:cubicBezTo>
                  <a:cubicBezTo>
                    <a:pt x="672" y="386"/>
                    <a:pt x="672" y="386"/>
                    <a:pt x="672" y="386"/>
                  </a:cubicBezTo>
                  <a:cubicBezTo>
                    <a:pt x="676" y="386"/>
                    <a:pt x="676" y="386"/>
                    <a:pt x="676" y="386"/>
                  </a:cubicBezTo>
                  <a:cubicBezTo>
                    <a:pt x="676" y="382"/>
                    <a:pt x="677" y="380"/>
                    <a:pt x="678" y="378"/>
                  </a:cubicBezTo>
                  <a:cubicBezTo>
                    <a:pt x="684" y="370"/>
                    <a:pt x="684" y="370"/>
                    <a:pt x="684" y="370"/>
                  </a:cubicBezTo>
                  <a:cubicBezTo>
                    <a:pt x="686" y="369"/>
                    <a:pt x="686" y="369"/>
                    <a:pt x="686" y="369"/>
                  </a:cubicBezTo>
                  <a:cubicBezTo>
                    <a:pt x="694" y="372"/>
                    <a:pt x="694" y="372"/>
                    <a:pt x="694" y="372"/>
                  </a:cubicBezTo>
                  <a:cubicBezTo>
                    <a:pt x="704" y="370"/>
                    <a:pt x="704" y="370"/>
                    <a:pt x="704" y="370"/>
                  </a:cubicBezTo>
                  <a:cubicBezTo>
                    <a:pt x="710" y="364"/>
                    <a:pt x="710" y="364"/>
                    <a:pt x="710" y="364"/>
                  </a:cubicBezTo>
                  <a:cubicBezTo>
                    <a:pt x="714" y="358"/>
                    <a:pt x="714" y="358"/>
                    <a:pt x="714" y="358"/>
                  </a:cubicBezTo>
                  <a:cubicBezTo>
                    <a:pt x="712" y="354"/>
                    <a:pt x="712" y="354"/>
                    <a:pt x="712" y="354"/>
                  </a:cubicBezTo>
                  <a:cubicBezTo>
                    <a:pt x="706" y="357"/>
                    <a:pt x="706" y="357"/>
                    <a:pt x="706" y="357"/>
                  </a:cubicBezTo>
                  <a:cubicBezTo>
                    <a:pt x="706" y="357"/>
                    <a:pt x="706" y="357"/>
                    <a:pt x="706" y="357"/>
                  </a:cubicBezTo>
                  <a:cubicBezTo>
                    <a:pt x="705" y="356"/>
                    <a:pt x="705" y="356"/>
                    <a:pt x="705" y="356"/>
                  </a:cubicBezTo>
                  <a:cubicBezTo>
                    <a:pt x="698" y="350"/>
                    <a:pt x="698" y="350"/>
                    <a:pt x="698" y="350"/>
                  </a:cubicBezTo>
                  <a:cubicBezTo>
                    <a:pt x="698" y="350"/>
                    <a:pt x="698" y="350"/>
                    <a:pt x="698" y="350"/>
                  </a:cubicBezTo>
                  <a:cubicBezTo>
                    <a:pt x="700" y="339"/>
                    <a:pt x="700" y="339"/>
                    <a:pt x="700" y="339"/>
                  </a:cubicBezTo>
                  <a:cubicBezTo>
                    <a:pt x="701" y="331"/>
                    <a:pt x="701" y="331"/>
                    <a:pt x="701" y="331"/>
                  </a:cubicBezTo>
                  <a:cubicBezTo>
                    <a:pt x="699" y="324"/>
                    <a:pt x="699" y="324"/>
                    <a:pt x="699" y="324"/>
                  </a:cubicBezTo>
                  <a:cubicBezTo>
                    <a:pt x="694" y="322"/>
                    <a:pt x="694" y="322"/>
                    <a:pt x="694" y="322"/>
                  </a:cubicBezTo>
                  <a:cubicBezTo>
                    <a:pt x="694" y="322"/>
                    <a:pt x="694" y="322"/>
                    <a:pt x="694" y="322"/>
                  </a:cubicBezTo>
                  <a:cubicBezTo>
                    <a:pt x="693" y="321"/>
                    <a:pt x="693" y="321"/>
                    <a:pt x="693" y="321"/>
                  </a:cubicBezTo>
                  <a:cubicBezTo>
                    <a:pt x="693" y="321"/>
                    <a:pt x="693" y="321"/>
                    <a:pt x="693" y="321"/>
                  </a:cubicBezTo>
                  <a:cubicBezTo>
                    <a:pt x="688" y="311"/>
                    <a:pt x="688" y="311"/>
                    <a:pt x="688" y="311"/>
                  </a:cubicBezTo>
                  <a:cubicBezTo>
                    <a:pt x="687" y="310"/>
                    <a:pt x="687" y="310"/>
                    <a:pt x="687" y="310"/>
                  </a:cubicBezTo>
                  <a:cubicBezTo>
                    <a:pt x="680" y="318"/>
                    <a:pt x="680" y="318"/>
                    <a:pt x="680" y="318"/>
                  </a:cubicBezTo>
                  <a:cubicBezTo>
                    <a:pt x="674" y="322"/>
                    <a:pt x="674" y="322"/>
                    <a:pt x="674" y="322"/>
                  </a:cubicBezTo>
                  <a:cubicBezTo>
                    <a:pt x="672" y="323"/>
                    <a:pt x="672" y="323"/>
                    <a:pt x="672" y="323"/>
                  </a:cubicBezTo>
                  <a:cubicBezTo>
                    <a:pt x="672" y="323"/>
                    <a:pt x="672" y="323"/>
                    <a:pt x="672" y="323"/>
                  </a:cubicBezTo>
                  <a:cubicBezTo>
                    <a:pt x="671" y="322"/>
                    <a:pt x="671" y="322"/>
                    <a:pt x="671" y="322"/>
                  </a:cubicBezTo>
                  <a:cubicBezTo>
                    <a:pt x="664" y="315"/>
                    <a:pt x="664" y="315"/>
                    <a:pt x="664" y="315"/>
                  </a:cubicBezTo>
                  <a:cubicBezTo>
                    <a:pt x="664" y="315"/>
                    <a:pt x="664" y="315"/>
                    <a:pt x="664" y="315"/>
                  </a:cubicBezTo>
                  <a:cubicBezTo>
                    <a:pt x="659" y="304"/>
                    <a:pt x="659" y="304"/>
                    <a:pt x="659" y="304"/>
                  </a:cubicBezTo>
                  <a:cubicBezTo>
                    <a:pt x="659" y="303"/>
                    <a:pt x="659" y="303"/>
                    <a:pt x="659" y="303"/>
                  </a:cubicBezTo>
                  <a:cubicBezTo>
                    <a:pt x="656" y="295"/>
                    <a:pt x="656" y="295"/>
                    <a:pt x="656" y="295"/>
                  </a:cubicBezTo>
                  <a:cubicBezTo>
                    <a:pt x="656" y="295"/>
                    <a:pt x="656" y="295"/>
                    <a:pt x="656" y="295"/>
                  </a:cubicBezTo>
                  <a:cubicBezTo>
                    <a:pt x="656" y="295"/>
                    <a:pt x="656" y="295"/>
                    <a:pt x="656" y="295"/>
                  </a:cubicBezTo>
                  <a:cubicBezTo>
                    <a:pt x="656" y="283"/>
                    <a:pt x="656" y="283"/>
                    <a:pt x="656" y="283"/>
                  </a:cubicBezTo>
                  <a:cubicBezTo>
                    <a:pt x="656" y="276"/>
                    <a:pt x="656" y="276"/>
                    <a:pt x="656" y="276"/>
                  </a:cubicBezTo>
                  <a:cubicBezTo>
                    <a:pt x="650" y="274"/>
                    <a:pt x="650" y="274"/>
                    <a:pt x="650" y="274"/>
                  </a:cubicBezTo>
                  <a:cubicBezTo>
                    <a:pt x="650" y="274"/>
                    <a:pt x="650" y="274"/>
                    <a:pt x="650" y="274"/>
                  </a:cubicBezTo>
                  <a:cubicBezTo>
                    <a:pt x="650" y="273"/>
                    <a:pt x="650" y="273"/>
                    <a:pt x="650" y="273"/>
                  </a:cubicBezTo>
                  <a:cubicBezTo>
                    <a:pt x="637" y="263"/>
                    <a:pt x="637" y="263"/>
                    <a:pt x="637" y="263"/>
                  </a:cubicBezTo>
                  <a:cubicBezTo>
                    <a:pt x="638" y="262"/>
                    <a:pt x="638" y="262"/>
                    <a:pt x="638" y="262"/>
                  </a:cubicBezTo>
                  <a:cubicBezTo>
                    <a:pt x="644" y="256"/>
                    <a:pt x="644" y="256"/>
                    <a:pt x="644" y="256"/>
                  </a:cubicBezTo>
                  <a:cubicBezTo>
                    <a:pt x="644" y="255"/>
                    <a:pt x="644" y="255"/>
                    <a:pt x="644" y="255"/>
                  </a:cubicBezTo>
                  <a:cubicBezTo>
                    <a:pt x="644" y="255"/>
                    <a:pt x="644" y="255"/>
                    <a:pt x="644" y="255"/>
                  </a:cubicBezTo>
                  <a:cubicBezTo>
                    <a:pt x="644" y="255"/>
                    <a:pt x="644" y="255"/>
                    <a:pt x="644" y="255"/>
                  </a:cubicBezTo>
                  <a:cubicBezTo>
                    <a:pt x="644" y="255"/>
                    <a:pt x="644" y="255"/>
                    <a:pt x="644" y="255"/>
                  </a:cubicBezTo>
                  <a:cubicBezTo>
                    <a:pt x="651" y="254"/>
                    <a:pt x="651" y="254"/>
                    <a:pt x="651" y="254"/>
                  </a:cubicBezTo>
                  <a:cubicBezTo>
                    <a:pt x="652" y="254"/>
                    <a:pt x="652" y="254"/>
                    <a:pt x="652" y="254"/>
                  </a:cubicBezTo>
                  <a:cubicBezTo>
                    <a:pt x="654" y="254"/>
                    <a:pt x="656" y="255"/>
                    <a:pt x="657" y="257"/>
                  </a:cubicBezTo>
                  <a:cubicBezTo>
                    <a:pt x="663" y="262"/>
                    <a:pt x="663" y="262"/>
                    <a:pt x="663" y="262"/>
                  </a:cubicBezTo>
                  <a:cubicBezTo>
                    <a:pt x="669" y="257"/>
                    <a:pt x="669" y="257"/>
                    <a:pt x="669" y="257"/>
                  </a:cubicBezTo>
                  <a:cubicBezTo>
                    <a:pt x="673" y="251"/>
                    <a:pt x="673" y="251"/>
                    <a:pt x="673" y="251"/>
                  </a:cubicBezTo>
                  <a:cubicBezTo>
                    <a:pt x="673" y="246"/>
                    <a:pt x="673" y="246"/>
                    <a:pt x="673" y="246"/>
                  </a:cubicBezTo>
                  <a:cubicBezTo>
                    <a:pt x="672" y="233"/>
                    <a:pt x="672" y="233"/>
                    <a:pt x="672" y="233"/>
                  </a:cubicBezTo>
                  <a:cubicBezTo>
                    <a:pt x="670" y="228"/>
                    <a:pt x="670" y="228"/>
                    <a:pt x="670" y="228"/>
                  </a:cubicBezTo>
                  <a:cubicBezTo>
                    <a:pt x="662" y="226"/>
                    <a:pt x="662" y="226"/>
                    <a:pt x="662" y="226"/>
                  </a:cubicBezTo>
                  <a:cubicBezTo>
                    <a:pt x="662" y="221"/>
                    <a:pt x="662" y="221"/>
                    <a:pt x="662" y="221"/>
                  </a:cubicBezTo>
                  <a:cubicBezTo>
                    <a:pt x="654" y="211"/>
                    <a:pt x="654" y="211"/>
                    <a:pt x="654" y="211"/>
                  </a:cubicBezTo>
                  <a:cubicBezTo>
                    <a:pt x="653" y="210"/>
                    <a:pt x="653" y="210"/>
                    <a:pt x="653" y="210"/>
                  </a:cubicBezTo>
                  <a:cubicBezTo>
                    <a:pt x="649" y="203"/>
                    <a:pt x="649" y="203"/>
                    <a:pt x="649" y="203"/>
                  </a:cubicBezTo>
                  <a:cubicBezTo>
                    <a:pt x="648" y="202"/>
                    <a:pt x="648" y="202"/>
                    <a:pt x="648" y="202"/>
                  </a:cubicBezTo>
                  <a:cubicBezTo>
                    <a:pt x="648" y="202"/>
                    <a:pt x="648" y="202"/>
                    <a:pt x="648" y="202"/>
                  </a:cubicBezTo>
                  <a:cubicBezTo>
                    <a:pt x="648" y="202"/>
                    <a:pt x="648" y="202"/>
                    <a:pt x="648" y="202"/>
                  </a:cubicBezTo>
                  <a:cubicBezTo>
                    <a:pt x="657" y="190"/>
                    <a:pt x="657" y="190"/>
                    <a:pt x="657" y="190"/>
                  </a:cubicBezTo>
                  <a:cubicBezTo>
                    <a:pt x="657" y="190"/>
                    <a:pt x="657" y="190"/>
                    <a:pt x="657" y="190"/>
                  </a:cubicBezTo>
                  <a:cubicBezTo>
                    <a:pt x="658" y="189"/>
                    <a:pt x="658" y="189"/>
                    <a:pt x="658" y="189"/>
                  </a:cubicBezTo>
                  <a:cubicBezTo>
                    <a:pt x="658" y="189"/>
                    <a:pt x="658" y="189"/>
                    <a:pt x="658" y="189"/>
                  </a:cubicBezTo>
                  <a:cubicBezTo>
                    <a:pt x="658" y="189"/>
                    <a:pt x="658" y="189"/>
                    <a:pt x="658" y="189"/>
                  </a:cubicBezTo>
                  <a:cubicBezTo>
                    <a:pt x="662" y="188"/>
                    <a:pt x="662" y="188"/>
                    <a:pt x="662" y="188"/>
                  </a:cubicBezTo>
                  <a:cubicBezTo>
                    <a:pt x="666" y="185"/>
                    <a:pt x="666" y="185"/>
                    <a:pt x="666" y="185"/>
                  </a:cubicBezTo>
                  <a:cubicBezTo>
                    <a:pt x="672" y="169"/>
                    <a:pt x="672" y="169"/>
                    <a:pt x="672" y="169"/>
                  </a:cubicBezTo>
                  <a:cubicBezTo>
                    <a:pt x="672" y="169"/>
                    <a:pt x="672" y="169"/>
                    <a:pt x="672" y="169"/>
                  </a:cubicBezTo>
                  <a:cubicBezTo>
                    <a:pt x="672" y="168"/>
                    <a:pt x="672" y="168"/>
                    <a:pt x="672" y="168"/>
                  </a:cubicBezTo>
                  <a:cubicBezTo>
                    <a:pt x="678" y="161"/>
                    <a:pt x="678" y="161"/>
                    <a:pt x="678" y="161"/>
                  </a:cubicBezTo>
                  <a:cubicBezTo>
                    <a:pt x="678" y="161"/>
                    <a:pt x="678" y="161"/>
                    <a:pt x="678" y="161"/>
                  </a:cubicBezTo>
                  <a:cubicBezTo>
                    <a:pt x="679" y="161"/>
                    <a:pt x="679" y="161"/>
                    <a:pt x="679" y="161"/>
                  </a:cubicBezTo>
                  <a:cubicBezTo>
                    <a:pt x="679" y="161"/>
                    <a:pt x="679" y="161"/>
                    <a:pt x="679" y="161"/>
                  </a:cubicBezTo>
                  <a:cubicBezTo>
                    <a:pt x="686" y="159"/>
                    <a:pt x="686" y="159"/>
                    <a:pt x="686" y="159"/>
                  </a:cubicBezTo>
                  <a:cubicBezTo>
                    <a:pt x="686" y="160"/>
                    <a:pt x="686" y="160"/>
                    <a:pt x="686" y="160"/>
                  </a:cubicBezTo>
                  <a:cubicBezTo>
                    <a:pt x="691" y="164"/>
                    <a:pt x="691" y="164"/>
                    <a:pt x="691" y="164"/>
                  </a:cubicBezTo>
                  <a:cubicBezTo>
                    <a:pt x="693" y="164"/>
                    <a:pt x="693" y="164"/>
                    <a:pt x="693" y="164"/>
                  </a:cubicBezTo>
                  <a:cubicBezTo>
                    <a:pt x="696" y="152"/>
                    <a:pt x="696" y="152"/>
                    <a:pt x="696" y="152"/>
                  </a:cubicBezTo>
                  <a:cubicBezTo>
                    <a:pt x="693" y="143"/>
                    <a:pt x="693" y="143"/>
                    <a:pt x="693" y="143"/>
                  </a:cubicBezTo>
                  <a:cubicBezTo>
                    <a:pt x="692" y="142"/>
                    <a:pt x="692" y="142"/>
                    <a:pt x="692" y="142"/>
                  </a:cubicBezTo>
                  <a:cubicBezTo>
                    <a:pt x="692" y="142"/>
                    <a:pt x="692" y="142"/>
                    <a:pt x="692" y="142"/>
                  </a:cubicBezTo>
                  <a:cubicBezTo>
                    <a:pt x="694" y="132"/>
                    <a:pt x="694" y="132"/>
                    <a:pt x="694" y="132"/>
                  </a:cubicBezTo>
                  <a:cubicBezTo>
                    <a:pt x="694" y="131"/>
                    <a:pt x="694" y="131"/>
                    <a:pt x="694" y="131"/>
                  </a:cubicBezTo>
                  <a:cubicBezTo>
                    <a:pt x="698" y="126"/>
                    <a:pt x="698" y="126"/>
                    <a:pt x="698" y="126"/>
                  </a:cubicBezTo>
                  <a:cubicBezTo>
                    <a:pt x="702" y="120"/>
                    <a:pt x="702" y="120"/>
                    <a:pt x="702" y="120"/>
                  </a:cubicBezTo>
                  <a:cubicBezTo>
                    <a:pt x="702" y="115"/>
                    <a:pt x="702" y="115"/>
                    <a:pt x="702" y="115"/>
                  </a:cubicBezTo>
                  <a:cubicBezTo>
                    <a:pt x="702" y="113"/>
                    <a:pt x="701" y="109"/>
                    <a:pt x="698" y="103"/>
                  </a:cubicBezTo>
                  <a:cubicBezTo>
                    <a:pt x="698" y="103"/>
                    <a:pt x="698" y="103"/>
                    <a:pt x="698" y="103"/>
                  </a:cubicBezTo>
                  <a:cubicBezTo>
                    <a:pt x="698" y="103"/>
                    <a:pt x="698" y="103"/>
                    <a:pt x="698" y="103"/>
                  </a:cubicBezTo>
                  <a:cubicBezTo>
                    <a:pt x="698" y="93"/>
                    <a:pt x="698" y="93"/>
                    <a:pt x="698" y="93"/>
                  </a:cubicBezTo>
                  <a:cubicBezTo>
                    <a:pt x="698" y="93"/>
                    <a:pt x="698" y="93"/>
                    <a:pt x="698" y="93"/>
                  </a:cubicBezTo>
                  <a:cubicBezTo>
                    <a:pt x="700" y="84"/>
                    <a:pt x="700" y="84"/>
                    <a:pt x="700" y="84"/>
                  </a:cubicBezTo>
                  <a:cubicBezTo>
                    <a:pt x="699" y="81"/>
                    <a:pt x="698" y="78"/>
                    <a:pt x="698" y="76"/>
                  </a:cubicBezTo>
                  <a:lnTo>
                    <a:pt x="699" y="65"/>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38" name="Freeform 7">
              <a:extLst>
                <a:ext uri="{FF2B5EF4-FFF2-40B4-BE49-F238E27FC236}">
                  <a16:creationId xmlns:a16="http://schemas.microsoft.com/office/drawing/2014/main" id="{5DF0FD51-7700-4D8D-8C31-E052A771DB07}"/>
                </a:ext>
              </a:extLst>
            </p:cNvPr>
            <p:cNvSpPr>
              <a:spLocks/>
            </p:cNvSpPr>
            <p:nvPr>
              <p:custDataLst>
                <p:tags r:id="rId3"/>
              </p:custDataLst>
            </p:nvPr>
          </p:nvSpPr>
          <p:spPr bwMode="auto">
            <a:xfrm>
              <a:off x="4757135" y="3200641"/>
              <a:ext cx="1497876" cy="1267779"/>
            </a:xfrm>
            <a:custGeom>
              <a:avLst/>
              <a:gdLst>
                <a:gd name="T0" fmla="*/ 268 w 456"/>
                <a:gd name="T1" fmla="*/ 154 h 386"/>
                <a:gd name="T2" fmla="*/ 258 w 456"/>
                <a:gd name="T3" fmla="*/ 161 h 386"/>
                <a:gd name="T4" fmla="*/ 222 w 456"/>
                <a:gd name="T5" fmla="*/ 129 h 386"/>
                <a:gd name="T6" fmla="*/ 196 w 456"/>
                <a:gd name="T7" fmla="*/ 108 h 386"/>
                <a:gd name="T8" fmla="*/ 199 w 456"/>
                <a:gd name="T9" fmla="*/ 79 h 386"/>
                <a:gd name="T10" fmla="*/ 170 w 456"/>
                <a:gd name="T11" fmla="*/ 87 h 386"/>
                <a:gd name="T12" fmla="*/ 148 w 456"/>
                <a:gd name="T13" fmla="*/ 59 h 386"/>
                <a:gd name="T14" fmla="*/ 138 w 456"/>
                <a:gd name="T15" fmla="*/ 25 h 386"/>
                <a:gd name="T16" fmla="*/ 128 w 456"/>
                <a:gd name="T17" fmla="*/ 8 h 386"/>
                <a:gd name="T18" fmla="*/ 105 w 456"/>
                <a:gd name="T19" fmla="*/ 16 h 386"/>
                <a:gd name="T20" fmla="*/ 89 w 456"/>
                <a:gd name="T21" fmla="*/ 32 h 386"/>
                <a:gd name="T22" fmla="*/ 49 w 456"/>
                <a:gd name="T23" fmla="*/ 45 h 386"/>
                <a:gd name="T24" fmla="*/ 25 w 456"/>
                <a:gd name="T25" fmla="*/ 73 h 386"/>
                <a:gd name="T26" fmla="*/ 2 w 456"/>
                <a:gd name="T27" fmla="*/ 92 h 386"/>
                <a:gd name="T28" fmla="*/ 33 w 456"/>
                <a:gd name="T29" fmla="*/ 120 h 386"/>
                <a:gd name="T30" fmla="*/ 56 w 456"/>
                <a:gd name="T31" fmla="*/ 127 h 386"/>
                <a:gd name="T32" fmla="*/ 112 w 456"/>
                <a:gd name="T33" fmla="*/ 150 h 386"/>
                <a:gd name="T34" fmla="*/ 152 w 456"/>
                <a:gd name="T35" fmla="*/ 142 h 386"/>
                <a:gd name="T36" fmla="*/ 186 w 456"/>
                <a:gd name="T37" fmla="*/ 157 h 386"/>
                <a:gd name="T38" fmla="*/ 215 w 456"/>
                <a:gd name="T39" fmla="*/ 168 h 386"/>
                <a:gd name="T40" fmla="*/ 262 w 456"/>
                <a:gd name="T41" fmla="*/ 203 h 386"/>
                <a:gd name="T42" fmla="*/ 274 w 456"/>
                <a:gd name="T43" fmla="*/ 220 h 386"/>
                <a:gd name="T44" fmla="*/ 271 w 456"/>
                <a:gd name="T45" fmla="*/ 288 h 386"/>
                <a:gd name="T46" fmla="*/ 252 w 456"/>
                <a:gd name="T47" fmla="*/ 322 h 386"/>
                <a:gd name="T48" fmla="*/ 224 w 456"/>
                <a:gd name="T49" fmla="*/ 334 h 386"/>
                <a:gd name="T50" fmla="*/ 249 w 456"/>
                <a:gd name="T51" fmla="*/ 353 h 386"/>
                <a:gd name="T52" fmla="*/ 261 w 456"/>
                <a:gd name="T53" fmla="*/ 348 h 386"/>
                <a:gd name="T54" fmla="*/ 263 w 456"/>
                <a:gd name="T55" fmla="*/ 335 h 386"/>
                <a:gd name="T56" fmla="*/ 276 w 456"/>
                <a:gd name="T57" fmla="*/ 322 h 386"/>
                <a:gd name="T58" fmla="*/ 288 w 456"/>
                <a:gd name="T59" fmla="*/ 332 h 386"/>
                <a:gd name="T60" fmla="*/ 322 w 456"/>
                <a:gd name="T61" fmla="*/ 346 h 386"/>
                <a:gd name="T62" fmla="*/ 334 w 456"/>
                <a:gd name="T63" fmla="*/ 366 h 386"/>
                <a:gd name="T64" fmla="*/ 364 w 456"/>
                <a:gd name="T65" fmla="*/ 376 h 386"/>
                <a:gd name="T66" fmla="*/ 364 w 456"/>
                <a:gd name="T67" fmla="*/ 357 h 386"/>
                <a:gd name="T68" fmla="*/ 368 w 456"/>
                <a:gd name="T69" fmla="*/ 350 h 386"/>
                <a:gd name="T70" fmla="*/ 383 w 456"/>
                <a:gd name="T71" fmla="*/ 325 h 386"/>
                <a:gd name="T72" fmla="*/ 385 w 456"/>
                <a:gd name="T73" fmla="*/ 308 h 386"/>
                <a:gd name="T74" fmla="*/ 400 w 456"/>
                <a:gd name="T75" fmla="*/ 291 h 386"/>
                <a:gd name="T76" fmla="*/ 423 w 456"/>
                <a:gd name="T77" fmla="*/ 287 h 386"/>
                <a:gd name="T78" fmla="*/ 445 w 456"/>
                <a:gd name="T79" fmla="*/ 278 h 386"/>
                <a:gd name="T80" fmla="*/ 453 w 456"/>
                <a:gd name="T81" fmla="*/ 244 h 386"/>
                <a:gd name="T82" fmla="*/ 412 w 456"/>
                <a:gd name="T83" fmla="*/ 219 h 386"/>
                <a:gd name="T84" fmla="*/ 395 w 456"/>
                <a:gd name="T85" fmla="*/ 246 h 386"/>
                <a:gd name="T86" fmla="*/ 407 w 456"/>
                <a:gd name="T87" fmla="*/ 256 h 386"/>
                <a:gd name="T88" fmla="*/ 405 w 456"/>
                <a:gd name="T89" fmla="*/ 270 h 386"/>
                <a:gd name="T90" fmla="*/ 389 w 456"/>
                <a:gd name="T91" fmla="*/ 275 h 386"/>
                <a:gd name="T92" fmla="*/ 374 w 456"/>
                <a:gd name="T93" fmla="*/ 284 h 386"/>
                <a:gd name="T94" fmla="*/ 363 w 456"/>
                <a:gd name="T95" fmla="*/ 274 h 386"/>
                <a:gd name="T96" fmla="*/ 356 w 456"/>
                <a:gd name="T97" fmla="*/ 257 h 386"/>
                <a:gd name="T98" fmla="*/ 350 w 456"/>
                <a:gd name="T99" fmla="*/ 238 h 386"/>
                <a:gd name="T100" fmla="*/ 326 w 456"/>
                <a:gd name="T101" fmla="*/ 208 h 386"/>
                <a:gd name="T102" fmla="*/ 299 w 456"/>
                <a:gd name="T103" fmla="*/ 188 h 386"/>
                <a:gd name="T104" fmla="*/ 300 w 456"/>
                <a:gd name="T105" fmla="*/ 168 h 386"/>
                <a:gd name="T106" fmla="*/ 325 w 456"/>
                <a:gd name="T107" fmla="*/ 142 h 386"/>
                <a:gd name="T108" fmla="*/ 295 w 456"/>
                <a:gd name="T109" fmla="*/ 14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386">
                  <a:moveTo>
                    <a:pt x="271" y="140"/>
                  </a:moveTo>
                  <a:cubicBezTo>
                    <a:pt x="265" y="140"/>
                    <a:pt x="265" y="140"/>
                    <a:pt x="265" y="140"/>
                  </a:cubicBezTo>
                  <a:cubicBezTo>
                    <a:pt x="263" y="144"/>
                    <a:pt x="263" y="144"/>
                    <a:pt x="263" y="144"/>
                  </a:cubicBezTo>
                  <a:cubicBezTo>
                    <a:pt x="266" y="148"/>
                    <a:pt x="266" y="148"/>
                    <a:pt x="266" y="148"/>
                  </a:cubicBezTo>
                  <a:cubicBezTo>
                    <a:pt x="266" y="148"/>
                    <a:pt x="266" y="148"/>
                    <a:pt x="266" y="148"/>
                  </a:cubicBezTo>
                  <a:cubicBezTo>
                    <a:pt x="266" y="149"/>
                    <a:pt x="266" y="149"/>
                    <a:pt x="266" y="149"/>
                  </a:cubicBezTo>
                  <a:cubicBezTo>
                    <a:pt x="268" y="154"/>
                    <a:pt x="268" y="154"/>
                    <a:pt x="268" y="154"/>
                  </a:cubicBezTo>
                  <a:cubicBezTo>
                    <a:pt x="268" y="154"/>
                    <a:pt x="268" y="154"/>
                    <a:pt x="268" y="154"/>
                  </a:cubicBezTo>
                  <a:cubicBezTo>
                    <a:pt x="268" y="156"/>
                    <a:pt x="268" y="156"/>
                    <a:pt x="268" y="156"/>
                  </a:cubicBezTo>
                  <a:cubicBezTo>
                    <a:pt x="267" y="156"/>
                    <a:pt x="267" y="156"/>
                    <a:pt x="267" y="156"/>
                  </a:cubicBezTo>
                  <a:cubicBezTo>
                    <a:pt x="259" y="160"/>
                    <a:pt x="259" y="160"/>
                    <a:pt x="259" y="160"/>
                  </a:cubicBezTo>
                  <a:cubicBezTo>
                    <a:pt x="258" y="161"/>
                    <a:pt x="258" y="161"/>
                    <a:pt x="258" y="161"/>
                  </a:cubicBezTo>
                  <a:cubicBezTo>
                    <a:pt x="258" y="161"/>
                    <a:pt x="258" y="161"/>
                    <a:pt x="258" y="161"/>
                  </a:cubicBezTo>
                  <a:cubicBezTo>
                    <a:pt x="258" y="161"/>
                    <a:pt x="258" y="161"/>
                    <a:pt x="258" y="161"/>
                  </a:cubicBezTo>
                  <a:cubicBezTo>
                    <a:pt x="257" y="161"/>
                    <a:pt x="257" y="161"/>
                    <a:pt x="257" y="161"/>
                  </a:cubicBezTo>
                  <a:cubicBezTo>
                    <a:pt x="251" y="160"/>
                    <a:pt x="247" y="158"/>
                    <a:pt x="246" y="155"/>
                  </a:cubicBezTo>
                  <a:cubicBezTo>
                    <a:pt x="243" y="150"/>
                    <a:pt x="243" y="150"/>
                    <a:pt x="243" y="150"/>
                  </a:cubicBezTo>
                  <a:cubicBezTo>
                    <a:pt x="231" y="148"/>
                    <a:pt x="231" y="148"/>
                    <a:pt x="231" y="148"/>
                  </a:cubicBezTo>
                  <a:cubicBezTo>
                    <a:pt x="228" y="133"/>
                    <a:pt x="228" y="133"/>
                    <a:pt x="228" y="133"/>
                  </a:cubicBezTo>
                  <a:cubicBezTo>
                    <a:pt x="226" y="132"/>
                    <a:pt x="224" y="131"/>
                    <a:pt x="223" y="130"/>
                  </a:cubicBezTo>
                  <a:cubicBezTo>
                    <a:pt x="222" y="129"/>
                    <a:pt x="222" y="129"/>
                    <a:pt x="222" y="129"/>
                  </a:cubicBezTo>
                  <a:cubicBezTo>
                    <a:pt x="220" y="126"/>
                    <a:pt x="219" y="124"/>
                    <a:pt x="216" y="124"/>
                  </a:cubicBezTo>
                  <a:cubicBezTo>
                    <a:pt x="213" y="123"/>
                    <a:pt x="210" y="120"/>
                    <a:pt x="208" y="117"/>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196" y="108"/>
                    <a:pt x="196" y="108"/>
                    <a:pt x="196" y="108"/>
                  </a:cubicBezTo>
                  <a:cubicBezTo>
                    <a:pt x="196" y="108"/>
                    <a:pt x="196" y="108"/>
                    <a:pt x="196" y="108"/>
                  </a:cubicBezTo>
                  <a:cubicBezTo>
                    <a:pt x="195" y="102"/>
                    <a:pt x="195" y="102"/>
                    <a:pt x="195" y="102"/>
                  </a:cubicBezTo>
                  <a:cubicBezTo>
                    <a:pt x="195" y="102"/>
                    <a:pt x="195" y="102"/>
                    <a:pt x="195" y="102"/>
                  </a:cubicBezTo>
                  <a:cubicBezTo>
                    <a:pt x="207" y="84"/>
                    <a:pt x="207" y="84"/>
                    <a:pt x="207" y="84"/>
                  </a:cubicBezTo>
                  <a:cubicBezTo>
                    <a:pt x="208" y="83"/>
                    <a:pt x="208" y="82"/>
                    <a:pt x="208" y="82"/>
                  </a:cubicBezTo>
                  <a:cubicBezTo>
                    <a:pt x="205" y="76"/>
                    <a:pt x="205" y="76"/>
                    <a:pt x="205" y="76"/>
                  </a:cubicBezTo>
                  <a:cubicBezTo>
                    <a:pt x="199" y="79"/>
                    <a:pt x="199" y="79"/>
                    <a:pt x="199" y="79"/>
                  </a:cubicBezTo>
                  <a:cubicBezTo>
                    <a:pt x="198" y="79"/>
                    <a:pt x="198" y="79"/>
                    <a:pt x="198" y="79"/>
                  </a:cubicBezTo>
                  <a:cubicBezTo>
                    <a:pt x="198" y="79"/>
                    <a:pt x="198" y="79"/>
                    <a:pt x="198" y="79"/>
                  </a:cubicBezTo>
                  <a:cubicBezTo>
                    <a:pt x="198" y="79"/>
                    <a:pt x="198" y="79"/>
                    <a:pt x="198" y="79"/>
                  </a:cubicBezTo>
                  <a:cubicBezTo>
                    <a:pt x="180" y="80"/>
                    <a:pt x="180" y="80"/>
                    <a:pt x="180" y="80"/>
                  </a:cubicBezTo>
                  <a:cubicBezTo>
                    <a:pt x="173" y="82"/>
                    <a:pt x="173" y="82"/>
                    <a:pt x="173" y="82"/>
                  </a:cubicBezTo>
                  <a:cubicBezTo>
                    <a:pt x="171" y="84"/>
                    <a:pt x="171" y="84"/>
                    <a:pt x="171" y="84"/>
                  </a:cubicBezTo>
                  <a:cubicBezTo>
                    <a:pt x="170" y="87"/>
                    <a:pt x="170" y="87"/>
                    <a:pt x="170" y="87"/>
                  </a:cubicBezTo>
                  <a:cubicBezTo>
                    <a:pt x="168" y="89"/>
                    <a:pt x="166" y="90"/>
                    <a:pt x="162" y="89"/>
                  </a:cubicBezTo>
                  <a:cubicBezTo>
                    <a:pt x="162" y="89"/>
                    <a:pt x="162" y="89"/>
                    <a:pt x="162" y="89"/>
                  </a:cubicBezTo>
                  <a:cubicBezTo>
                    <a:pt x="162" y="89"/>
                    <a:pt x="162" y="89"/>
                    <a:pt x="162" y="89"/>
                  </a:cubicBezTo>
                  <a:cubicBezTo>
                    <a:pt x="156" y="84"/>
                    <a:pt x="156" y="84"/>
                    <a:pt x="156" y="84"/>
                  </a:cubicBezTo>
                  <a:cubicBezTo>
                    <a:pt x="155" y="74"/>
                    <a:pt x="155" y="74"/>
                    <a:pt x="155" y="74"/>
                  </a:cubicBezTo>
                  <a:cubicBezTo>
                    <a:pt x="152" y="72"/>
                    <a:pt x="150" y="70"/>
                    <a:pt x="149" y="68"/>
                  </a:cubicBezTo>
                  <a:cubicBezTo>
                    <a:pt x="148" y="59"/>
                    <a:pt x="148" y="59"/>
                    <a:pt x="148" y="59"/>
                  </a:cubicBezTo>
                  <a:cubicBezTo>
                    <a:pt x="144" y="54"/>
                    <a:pt x="144" y="54"/>
                    <a:pt x="144" y="54"/>
                  </a:cubicBezTo>
                  <a:cubicBezTo>
                    <a:pt x="139" y="50"/>
                    <a:pt x="139" y="50"/>
                    <a:pt x="139" y="50"/>
                  </a:cubicBezTo>
                  <a:cubicBezTo>
                    <a:pt x="137" y="49"/>
                    <a:pt x="137" y="49"/>
                    <a:pt x="137" y="49"/>
                  </a:cubicBezTo>
                  <a:cubicBezTo>
                    <a:pt x="145" y="40"/>
                    <a:pt x="145" y="40"/>
                    <a:pt x="145" y="40"/>
                  </a:cubicBezTo>
                  <a:cubicBezTo>
                    <a:pt x="146" y="35"/>
                    <a:pt x="146" y="35"/>
                    <a:pt x="146" y="35"/>
                  </a:cubicBezTo>
                  <a:cubicBezTo>
                    <a:pt x="138" y="25"/>
                    <a:pt x="138" y="25"/>
                    <a:pt x="138" y="25"/>
                  </a:cubicBezTo>
                  <a:cubicBezTo>
                    <a:pt x="138" y="25"/>
                    <a:pt x="138" y="25"/>
                    <a:pt x="138" y="25"/>
                  </a:cubicBezTo>
                  <a:cubicBezTo>
                    <a:pt x="138" y="24"/>
                    <a:pt x="138" y="24"/>
                    <a:pt x="138" y="24"/>
                  </a:cubicBezTo>
                  <a:cubicBezTo>
                    <a:pt x="134" y="16"/>
                    <a:pt x="134" y="16"/>
                    <a:pt x="134" y="16"/>
                  </a:cubicBezTo>
                  <a:cubicBezTo>
                    <a:pt x="134" y="16"/>
                    <a:pt x="134" y="16"/>
                    <a:pt x="134" y="16"/>
                  </a:cubicBezTo>
                  <a:cubicBezTo>
                    <a:pt x="134" y="16"/>
                    <a:pt x="134" y="16"/>
                    <a:pt x="134" y="16"/>
                  </a:cubicBezTo>
                  <a:cubicBezTo>
                    <a:pt x="133" y="12"/>
                    <a:pt x="133" y="12"/>
                    <a:pt x="133" y="12"/>
                  </a:cubicBezTo>
                  <a:cubicBezTo>
                    <a:pt x="128" y="8"/>
                    <a:pt x="128" y="8"/>
                    <a:pt x="128" y="8"/>
                  </a:cubicBezTo>
                  <a:cubicBezTo>
                    <a:pt x="128" y="8"/>
                    <a:pt x="128" y="8"/>
                    <a:pt x="128" y="8"/>
                  </a:cubicBezTo>
                  <a:cubicBezTo>
                    <a:pt x="128" y="8"/>
                    <a:pt x="128" y="8"/>
                    <a:pt x="128" y="8"/>
                  </a:cubicBezTo>
                  <a:cubicBezTo>
                    <a:pt x="128" y="8"/>
                    <a:pt x="128" y="8"/>
                    <a:pt x="128" y="8"/>
                  </a:cubicBezTo>
                  <a:cubicBezTo>
                    <a:pt x="123" y="2"/>
                    <a:pt x="123" y="2"/>
                    <a:pt x="123" y="2"/>
                  </a:cubicBezTo>
                  <a:cubicBezTo>
                    <a:pt x="115" y="0"/>
                    <a:pt x="115" y="0"/>
                    <a:pt x="115" y="0"/>
                  </a:cubicBezTo>
                  <a:cubicBezTo>
                    <a:pt x="107" y="3"/>
                    <a:pt x="107" y="3"/>
                    <a:pt x="107" y="3"/>
                  </a:cubicBezTo>
                  <a:cubicBezTo>
                    <a:pt x="106" y="4"/>
                    <a:pt x="106" y="4"/>
                    <a:pt x="106" y="4"/>
                  </a:cubicBezTo>
                  <a:cubicBezTo>
                    <a:pt x="105" y="16"/>
                    <a:pt x="105" y="16"/>
                    <a:pt x="105" y="16"/>
                  </a:cubicBezTo>
                  <a:cubicBezTo>
                    <a:pt x="105" y="28"/>
                    <a:pt x="105" y="28"/>
                    <a:pt x="105" y="28"/>
                  </a:cubicBezTo>
                  <a:cubicBezTo>
                    <a:pt x="104" y="28"/>
                    <a:pt x="104" y="28"/>
                    <a:pt x="104" y="28"/>
                  </a:cubicBezTo>
                  <a:cubicBezTo>
                    <a:pt x="96" y="31"/>
                    <a:pt x="96" y="31"/>
                    <a:pt x="96" y="31"/>
                  </a:cubicBezTo>
                  <a:cubicBezTo>
                    <a:pt x="96" y="31"/>
                    <a:pt x="96" y="31"/>
                    <a:pt x="96" y="31"/>
                  </a:cubicBezTo>
                  <a:cubicBezTo>
                    <a:pt x="96" y="32"/>
                    <a:pt x="96" y="32"/>
                    <a:pt x="96" y="32"/>
                  </a:cubicBezTo>
                  <a:cubicBezTo>
                    <a:pt x="96" y="32"/>
                    <a:pt x="96" y="32"/>
                    <a:pt x="96" y="32"/>
                  </a:cubicBezTo>
                  <a:cubicBezTo>
                    <a:pt x="89" y="32"/>
                    <a:pt x="89" y="32"/>
                    <a:pt x="89" y="32"/>
                  </a:cubicBezTo>
                  <a:cubicBezTo>
                    <a:pt x="85" y="34"/>
                    <a:pt x="81" y="36"/>
                    <a:pt x="77" y="38"/>
                  </a:cubicBezTo>
                  <a:cubicBezTo>
                    <a:pt x="76" y="38"/>
                    <a:pt x="76" y="38"/>
                    <a:pt x="76" y="38"/>
                  </a:cubicBezTo>
                  <a:cubicBezTo>
                    <a:pt x="76" y="38"/>
                    <a:pt x="76" y="38"/>
                    <a:pt x="76" y="38"/>
                  </a:cubicBezTo>
                  <a:cubicBezTo>
                    <a:pt x="76" y="38"/>
                    <a:pt x="76" y="38"/>
                    <a:pt x="76" y="38"/>
                  </a:cubicBezTo>
                  <a:cubicBezTo>
                    <a:pt x="62" y="35"/>
                    <a:pt x="62" y="35"/>
                    <a:pt x="62" y="35"/>
                  </a:cubicBezTo>
                  <a:cubicBezTo>
                    <a:pt x="57" y="41"/>
                    <a:pt x="57" y="41"/>
                    <a:pt x="57" y="41"/>
                  </a:cubicBezTo>
                  <a:cubicBezTo>
                    <a:pt x="55" y="42"/>
                    <a:pt x="53" y="44"/>
                    <a:pt x="49" y="45"/>
                  </a:cubicBezTo>
                  <a:cubicBezTo>
                    <a:pt x="41" y="52"/>
                    <a:pt x="41" y="52"/>
                    <a:pt x="41" y="52"/>
                  </a:cubicBezTo>
                  <a:cubicBezTo>
                    <a:pt x="36" y="58"/>
                    <a:pt x="36" y="58"/>
                    <a:pt x="36" y="58"/>
                  </a:cubicBezTo>
                  <a:cubicBezTo>
                    <a:pt x="36" y="59"/>
                    <a:pt x="36" y="59"/>
                    <a:pt x="36" y="59"/>
                  </a:cubicBezTo>
                  <a:cubicBezTo>
                    <a:pt x="36" y="59"/>
                    <a:pt x="36" y="59"/>
                    <a:pt x="36" y="59"/>
                  </a:cubicBezTo>
                  <a:cubicBezTo>
                    <a:pt x="33" y="63"/>
                    <a:pt x="31" y="66"/>
                    <a:pt x="30" y="67"/>
                  </a:cubicBezTo>
                  <a:cubicBezTo>
                    <a:pt x="25" y="73"/>
                    <a:pt x="25" y="73"/>
                    <a:pt x="25" y="73"/>
                  </a:cubicBezTo>
                  <a:cubicBezTo>
                    <a:pt x="25" y="73"/>
                    <a:pt x="25" y="73"/>
                    <a:pt x="25" y="73"/>
                  </a:cubicBezTo>
                  <a:cubicBezTo>
                    <a:pt x="25" y="74"/>
                    <a:pt x="25" y="74"/>
                    <a:pt x="25" y="74"/>
                  </a:cubicBezTo>
                  <a:cubicBezTo>
                    <a:pt x="22" y="76"/>
                    <a:pt x="22" y="76"/>
                    <a:pt x="22" y="76"/>
                  </a:cubicBezTo>
                  <a:cubicBezTo>
                    <a:pt x="20" y="76"/>
                    <a:pt x="18" y="77"/>
                    <a:pt x="16" y="77"/>
                  </a:cubicBezTo>
                  <a:cubicBezTo>
                    <a:pt x="6" y="76"/>
                    <a:pt x="6" y="76"/>
                    <a:pt x="6" y="76"/>
                  </a:cubicBezTo>
                  <a:cubicBezTo>
                    <a:pt x="4" y="80"/>
                    <a:pt x="4" y="80"/>
                    <a:pt x="4" y="80"/>
                  </a:cubicBezTo>
                  <a:cubicBezTo>
                    <a:pt x="0" y="86"/>
                    <a:pt x="0" y="86"/>
                    <a:pt x="0" y="86"/>
                  </a:cubicBezTo>
                  <a:cubicBezTo>
                    <a:pt x="2" y="92"/>
                    <a:pt x="2" y="92"/>
                    <a:pt x="2" y="92"/>
                  </a:cubicBezTo>
                  <a:cubicBezTo>
                    <a:pt x="1" y="108"/>
                    <a:pt x="1" y="108"/>
                    <a:pt x="1" y="108"/>
                  </a:cubicBezTo>
                  <a:cubicBezTo>
                    <a:pt x="4" y="113"/>
                    <a:pt x="4" y="113"/>
                    <a:pt x="4" y="113"/>
                  </a:cubicBezTo>
                  <a:cubicBezTo>
                    <a:pt x="4" y="113"/>
                    <a:pt x="4" y="113"/>
                    <a:pt x="4" y="113"/>
                  </a:cubicBezTo>
                  <a:cubicBezTo>
                    <a:pt x="5" y="117"/>
                    <a:pt x="5" y="117"/>
                    <a:pt x="5" y="117"/>
                  </a:cubicBezTo>
                  <a:cubicBezTo>
                    <a:pt x="11" y="117"/>
                    <a:pt x="11" y="117"/>
                    <a:pt x="11" y="117"/>
                  </a:cubicBezTo>
                  <a:cubicBezTo>
                    <a:pt x="20" y="119"/>
                    <a:pt x="20" y="119"/>
                    <a:pt x="20" y="119"/>
                  </a:cubicBezTo>
                  <a:cubicBezTo>
                    <a:pt x="33" y="120"/>
                    <a:pt x="33" y="120"/>
                    <a:pt x="33" y="120"/>
                  </a:cubicBezTo>
                  <a:cubicBezTo>
                    <a:pt x="38" y="119"/>
                    <a:pt x="38" y="119"/>
                    <a:pt x="38" y="119"/>
                  </a:cubicBezTo>
                  <a:cubicBezTo>
                    <a:pt x="39" y="119"/>
                    <a:pt x="39" y="119"/>
                    <a:pt x="39" y="119"/>
                  </a:cubicBezTo>
                  <a:cubicBezTo>
                    <a:pt x="39" y="119"/>
                    <a:pt x="39" y="119"/>
                    <a:pt x="39" y="119"/>
                  </a:cubicBezTo>
                  <a:cubicBezTo>
                    <a:pt x="50" y="123"/>
                    <a:pt x="50" y="123"/>
                    <a:pt x="50" y="123"/>
                  </a:cubicBezTo>
                  <a:cubicBezTo>
                    <a:pt x="50" y="123"/>
                    <a:pt x="50" y="123"/>
                    <a:pt x="50" y="123"/>
                  </a:cubicBezTo>
                  <a:cubicBezTo>
                    <a:pt x="51" y="123"/>
                    <a:pt x="51" y="123"/>
                    <a:pt x="51" y="123"/>
                  </a:cubicBezTo>
                  <a:cubicBezTo>
                    <a:pt x="56" y="127"/>
                    <a:pt x="56" y="127"/>
                    <a:pt x="56" y="127"/>
                  </a:cubicBezTo>
                  <a:cubicBezTo>
                    <a:pt x="68" y="132"/>
                    <a:pt x="68" y="132"/>
                    <a:pt x="68" y="132"/>
                  </a:cubicBezTo>
                  <a:cubicBezTo>
                    <a:pt x="69" y="132"/>
                    <a:pt x="69" y="132"/>
                    <a:pt x="69" y="132"/>
                  </a:cubicBezTo>
                  <a:cubicBezTo>
                    <a:pt x="77" y="136"/>
                    <a:pt x="77" y="136"/>
                    <a:pt x="77" y="136"/>
                  </a:cubicBezTo>
                  <a:cubicBezTo>
                    <a:pt x="96" y="154"/>
                    <a:pt x="96" y="154"/>
                    <a:pt x="96" y="154"/>
                  </a:cubicBezTo>
                  <a:cubicBezTo>
                    <a:pt x="105" y="158"/>
                    <a:pt x="105" y="158"/>
                    <a:pt x="105" y="158"/>
                  </a:cubicBezTo>
                  <a:cubicBezTo>
                    <a:pt x="109" y="157"/>
                    <a:pt x="109" y="157"/>
                    <a:pt x="109" y="157"/>
                  </a:cubicBezTo>
                  <a:cubicBezTo>
                    <a:pt x="112" y="150"/>
                    <a:pt x="112" y="150"/>
                    <a:pt x="112" y="150"/>
                  </a:cubicBezTo>
                  <a:cubicBezTo>
                    <a:pt x="110" y="139"/>
                    <a:pt x="110" y="139"/>
                    <a:pt x="110" y="139"/>
                  </a:cubicBezTo>
                  <a:cubicBezTo>
                    <a:pt x="110" y="136"/>
                    <a:pt x="113" y="134"/>
                    <a:pt x="117" y="132"/>
                  </a:cubicBezTo>
                  <a:cubicBezTo>
                    <a:pt x="118" y="132"/>
                    <a:pt x="118" y="132"/>
                    <a:pt x="118" y="132"/>
                  </a:cubicBezTo>
                  <a:cubicBezTo>
                    <a:pt x="143" y="146"/>
                    <a:pt x="143" y="146"/>
                    <a:pt x="143" y="146"/>
                  </a:cubicBezTo>
                  <a:cubicBezTo>
                    <a:pt x="145" y="145"/>
                    <a:pt x="145" y="145"/>
                    <a:pt x="145" y="145"/>
                  </a:cubicBezTo>
                  <a:cubicBezTo>
                    <a:pt x="151" y="142"/>
                    <a:pt x="151" y="142"/>
                    <a:pt x="151" y="142"/>
                  </a:cubicBezTo>
                  <a:cubicBezTo>
                    <a:pt x="152" y="142"/>
                    <a:pt x="152" y="142"/>
                    <a:pt x="152" y="142"/>
                  </a:cubicBezTo>
                  <a:cubicBezTo>
                    <a:pt x="155" y="142"/>
                    <a:pt x="155" y="142"/>
                    <a:pt x="155" y="142"/>
                  </a:cubicBezTo>
                  <a:cubicBezTo>
                    <a:pt x="160" y="138"/>
                    <a:pt x="160" y="138"/>
                    <a:pt x="160" y="138"/>
                  </a:cubicBezTo>
                  <a:cubicBezTo>
                    <a:pt x="161" y="138"/>
                    <a:pt x="161" y="138"/>
                    <a:pt x="161" y="138"/>
                  </a:cubicBezTo>
                  <a:cubicBezTo>
                    <a:pt x="162" y="139"/>
                    <a:pt x="162" y="139"/>
                    <a:pt x="162" y="139"/>
                  </a:cubicBezTo>
                  <a:cubicBezTo>
                    <a:pt x="176" y="149"/>
                    <a:pt x="176" y="149"/>
                    <a:pt x="176" y="149"/>
                  </a:cubicBezTo>
                  <a:cubicBezTo>
                    <a:pt x="177" y="149"/>
                    <a:pt x="177" y="149"/>
                    <a:pt x="177" y="149"/>
                  </a:cubicBezTo>
                  <a:cubicBezTo>
                    <a:pt x="186" y="157"/>
                    <a:pt x="186" y="157"/>
                    <a:pt x="186" y="157"/>
                  </a:cubicBezTo>
                  <a:cubicBezTo>
                    <a:pt x="188" y="158"/>
                    <a:pt x="191" y="161"/>
                    <a:pt x="194" y="165"/>
                  </a:cubicBezTo>
                  <a:cubicBezTo>
                    <a:pt x="199" y="170"/>
                    <a:pt x="199" y="170"/>
                    <a:pt x="199" y="170"/>
                  </a:cubicBezTo>
                  <a:cubicBezTo>
                    <a:pt x="202" y="170"/>
                    <a:pt x="202" y="170"/>
                    <a:pt x="202" y="170"/>
                  </a:cubicBezTo>
                  <a:cubicBezTo>
                    <a:pt x="206" y="162"/>
                    <a:pt x="206" y="162"/>
                    <a:pt x="206" y="162"/>
                  </a:cubicBezTo>
                  <a:cubicBezTo>
                    <a:pt x="215" y="168"/>
                    <a:pt x="215" y="168"/>
                    <a:pt x="215" y="168"/>
                  </a:cubicBezTo>
                  <a:cubicBezTo>
                    <a:pt x="215" y="168"/>
                    <a:pt x="215" y="168"/>
                    <a:pt x="215" y="168"/>
                  </a:cubicBezTo>
                  <a:cubicBezTo>
                    <a:pt x="215" y="168"/>
                    <a:pt x="215" y="168"/>
                    <a:pt x="215" y="168"/>
                  </a:cubicBezTo>
                  <a:cubicBezTo>
                    <a:pt x="215" y="168"/>
                    <a:pt x="215" y="168"/>
                    <a:pt x="215" y="168"/>
                  </a:cubicBezTo>
                  <a:cubicBezTo>
                    <a:pt x="222" y="176"/>
                    <a:pt x="222" y="176"/>
                    <a:pt x="222" y="176"/>
                  </a:cubicBezTo>
                  <a:cubicBezTo>
                    <a:pt x="240" y="190"/>
                    <a:pt x="240" y="190"/>
                    <a:pt x="240" y="190"/>
                  </a:cubicBezTo>
                  <a:cubicBezTo>
                    <a:pt x="240" y="190"/>
                    <a:pt x="240" y="190"/>
                    <a:pt x="240" y="190"/>
                  </a:cubicBezTo>
                  <a:cubicBezTo>
                    <a:pt x="245" y="196"/>
                    <a:pt x="245" y="196"/>
                    <a:pt x="245" y="196"/>
                  </a:cubicBezTo>
                  <a:cubicBezTo>
                    <a:pt x="261" y="192"/>
                    <a:pt x="261" y="192"/>
                    <a:pt x="261" y="192"/>
                  </a:cubicBezTo>
                  <a:cubicBezTo>
                    <a:pt x="262" y="203"/>
                    <a:pt x="262" y="203"/>
                    <a:pt x="262" y="203"/>
                  </a:cubicBezTo>
                  <a:cubicBezTo>
                    <a:pt x="269" y="210"/>
                    <a:pt x="269" y="210"/>
                    <a:pt x="269" y="210"/>
                  </a:cubicBezTo>
                  <a:cubicBezTo>
                    <a:pt x="269" y="210"/>
                    <a:pt x="269" y="210"/>
                    <a:pt x="269" y="210"/>
                  </a:cubicBezTo>
                  <a:cubicBezTo>
                    <a:pt x="269" y="210"/>
                    <a:pt x="269" y="210"/>
                    <a:pt x="269" y="210"/>
                  </a:cubicBezTo>
                  <a:cubicBezTo>
                    <a:pt x="274" y="219"/>
                    <a:pt x="274" y="219"/>
                    <a:pt x="274" y="219"/>
                  </a:cubicBezTo>
                  <a:cubicBezTo>
                    <a:pt x="274" y="219"/>
                    <a:pt x="274" y="219"/>
                    <a:pt x="274" y="219"/>
                  </a:cubicBezTo>
                  <a:cubicBezTo>
                    <a:pt x="274" y="220"/>
                    <a:pt x="274" y="220"/>
                    <a:pt x="274" y="220"/>
                  </a:cubicBezTo>
                  <a:cubicBezTo>
                    <a:pt x="274" y="220"/>
                    <a:pt x="274" y="220"/>
                    <a:pt x="274" y="220"/>
                  </a:cubicBezTo>
                  <a:cubicBezTo>
                    <a:pt x="280" y="248"/>
                    <a:pt x="280" y="248"/>
                    <a:pt x="280" y="248"/>
                  </a:cubicBezTo>
                  <a:cubicBezTo>
                    <a:pt x="286" y="259"/>
                    <a:pt x="286" y="259"/>
                    <a:pt x="286" y="259"/>
                  </a:cubicBezTo>
                  <a:cubicBezTo>
                    <a:pt x="278" y="279"/>
                    <a:pt x="278" y="279"/>
                    <a:pt x="278" y="279"/>
                  </a:cubicBezTo>
                  <a:cubicBezTo>
                    <a:pt x="278" y="280"/>
                    <a:pt x="278" y="280"/>
                    <a:pt x="278" y="280"/>
                  </a:cubicBezTo>
                  <a:cubicBezTo>
                    <a:pt x="271" y="282"/>
                    <a:pt x="271" y="282"/>
                    <a:pt x="271" y="282"/>
                  </a:cubicBezTo>
                  <a:cubicBezTo>
                    <a:pt x="271" y="288"/>
                    <a:pt x="271" y="288"/>
                    <a:pt x="271" y="288"/>
                  </a:cubicBezTo>
                  <a:cubicBezTo>
                    <a:pt x="271" y="288"/>
                    <a:pt x="271" y="288"/>
                    <a:pt x="271" y="288"/>
                  </a:cubicBezTo>
                  <a:cubicBezTo>
                    <a:pt x="264" y="300"/>
                    <a:pt x="264" y="300"/>
                    <a:pt x="264" y="300"/>
                  </a:cubicBezTo>
                  <a:cubicBezTo>
                    <a:pt x="263" y="300"/>
                    <a:pt x="263" y="300"/>
                    <a:pt x="263" y="300"/>
                  </a:cubicBezTo>
                  <a:cubicBezTo>
                    <a:pt x="254" y="300"/>
                    <a:pt x="254" y="300"/>
                    <a:pt x="254" y="300"/>
                  </a:cubicBezTo>
                  <a:cubicBezTo>
                    <a:pt x="244" y="308"/>
                    <a:pt x="244" y="308"/>
                    <a:pt x="244" y="308"/>
                  </a:cubicBezTo>
                  <a:cubicBezTo>
                    <a:pt x="245" y="310"/>
                    <a:pt x="247" y="310"/>
                    <a:pt x="250" y="312"/>
                  </a:cubicBezTo>
                  <a:cubicBezTo>
                    <a:pt x="254" y="313"/>
                    <a:pt x="254" y="316"/>
                    <a:pt x="252" y="322"/>
                  </a:cubicBezTo>
                  <a:cubicBezTo>
                    <a:pt x="252" y="322"/>
                    <a:pt x="252" y="322"/>
                    <a:pt x="252" y="322"/>
                  </a:cubicBezTo>
                  <a:cubicBezTo>
                    <a:pt x="245" y="329"/>
                    <a:pt x="245" y="329"/>
                    <a:pt x="245" y="329"/>
                  </a:cubicBezTo>
                  <a:cubicBezTo>
                    <a:pt x="245" y="329"/>
                    <a:pt x="245" y="329"/>
                    <a:pt x="245" y="329"/>
                  </a:cubicBezTo>
                  <a:cubicBezTo>
                    <a:pt x="245" y="330"/>
                    <a:pt x="245" y="330"/>
                    <a:pt x="245" y="330"/>
                  </a:cubicBezTo>
                  <a:cubicBezTo>
                    <a:pt x="244" y="330"/>
                    <a:pt x="244" y="330"/>
                    <a:pt x="244" y="330"/>
                  </a:cubicBezTo>
                  <a:cubicBezTo>
                    <a:pt x="244" y="330"/>
                    <a:pt x="244" y="330"/>
                    <a:pt x="244" y="330"/>
                  </a:cubicBezTo>
                  <a:cubicBezTo>
                    <a:pt x="225" y="327"/>
                    <a:pt x="225" y="327"/>
                    <a:pt x="225" y="327"/>
                  </a:cubicBezTo>
                  <a:cubicBezTo>
                    <a:pt x="224" y="334"/>
                    <a:pt x="224" y="334"/>
                    <a:pt x="224" y="334"/>
                  </a:cubicBezTo>
                  <a:cubicBezTo>
                    <a:pt x="226" y="348"/>
                    <a:pt x="226" y="348"/>
                    <a:pt x="226" y="348"/>
                  </a:cubicBezTo>
                  <a:cubicBezTo>
                    <a:pt x="242" y="355"/>
                    <a:pt x="242" y="355"/>
                    <a:pt x="242" y="355"/>
                  </a:cubicBezTo>
                  <a:cubicBezTo>
                    <a:pt x="242" y="356"/>
                    <a:pt x="242" y="356"/>
                    <a:pt x="242" y="356"/>
                  </a:cubicBezTo>
                  <a:cubicBezTo>
                    <a:pt x="242" y="356"/>
                    <a:pt x="242" y="356"/>
                    <a:pt x="242" y="356"/>
                  </a:cubicBezTo>
                  <a:cubicBezTo>
                    <a:pt x="248" y="354"/>
                    <a:pt x="248" y="354"/>
                    <a:pt x="248" y="354"/>
                  </a:cubicBezTo>
                  <a:cubicBezTo>
                    <a:pt x="249" y="353"/>
                    <a:pt x="249" y="353"/>
                    <a:pt x="249" y="353"/>
                  </a:cubicBezTo>
                  <a:cubicBezTo>
                    <a:pt x="249" y="353"/>
                    <a:pt x="249" y="353"/>
                    <a:pt x="249" y="353"/>
                  </a:cubicBezTo>
                  <a:cubicBezTo>
                    <a:pt x="250" y="354"/>
                    <a:pt x="250" y="354"/>
                    <a:pt x="250" y="354"/>
                  </a:cubicBezTo>
                  <a:cubicBezTo>
                    <a:pt x="250" y="354"/>
                    <a:pt x="250" y="354"/>
                    <a:pt x="250" y="354"/>
                  </a:cubicBezTo>
                  <a:cubicBezTo>
                    <a:pt x="255" y="356"/>
                    <a:pt x="255" y="356"/>
                    <a:pt x="255" y="356"/>
                  </a:cubicBezTo>
                  <a:cubicBezTo>
                    <a:pt x="261" y="356"/>
                    <a:pt x="261" y="356"/>
                    <a:pt x="261" y="356"/>
                  </a:cubicBezTo>
                  <a:cubicBezTo>
                    <a:pt x="264" y="356"/>
                    <a:pt x="264" y="356"/>
                    <a:pt x="264" y="356"/>
                  </a:cubicBezTo>
                  <a:cubicBezTo>
                    <a:pt x="261" y="348"/>
                    <a:pt x="261" y="348"/>
                    <a:pt x="261" y="348"/>
                  </a:cubicBezTo>
                  <a:cubicBezTo>
                    <a:pt x="261" y="348"/>
                    <a:pt x="261" y="348"/>
                    <a:pt x="261" y="348"/>
                  </a:cubicBezTo>
                  <a:cubicBezTo>
                    <a:pt x="261" y="348"/>
                    <a:pt x="261" y="348"/>
                    <a:pt x="261" y="348"/>
                  </a:cubicBezTo>
                  <a:cubicBezTo>
                    <a:pt x="260" y="340"/>
                    <a:pt x="260" y="340"/>
                    <a:pt x="260" y="340"/>
                  </a:cubicBezTo>
                  <a:cubicBezTo>
                    <a:pt x="260" y="340"/>
                    <a:pt x="260" y="340"/>
                    <a:pt x="260" y="340"/>
                  </a:cubicBezTo>
                  <a:cubicBezTo>
                    <a:pt x="260" y="339"/>
                    <a:pt x="260" y="339"/>
                    <a:pt x="260" y="339"/>
                  </a:cubicBezTo>
                  <a:cubicBezTo>
                    <a:pt x="260" y="338"/>
                    <a:pt x="260" y="338"/>
                    <a:pt x="260" y="338"/>
                  </a:cubicBezTo>
                  <a:cubicBezTo>
                    <a:pt x="260" y="338"/>
                    <a:pt x="260" y="338"/>
                    <a:pt x="260" y="338"/>
                  </a:cubicBezTo>
                  <a:cubicBezTo>
                    <a:pt x="263" y="335"/>
                    <a:pt x="263" y="335"/>
                    <a:pt x="263" y="335"/>
                  </a:cubicBezTo>
                  <a:cubicBezTo>
                    <a:pt x="263" y="334"/>
                    <a:pt x="263" y="334"/>
                    <a:pt x="263" y="334"/>
                  </a:cubicBezTo>
                  <a:cubicBezTo>
                    <a:pt x="263" y="334"/>
                    <a:pt x="263" y="334"/>
                    <a:pt x="263" y="334"/>
                  </a:cubicBezTo>
                  <a:cubicBezTo>
                    <a:pt x="264" y="334"/>
                    <a:pt x="264" y="334"/>
                    <a:pt x="264" y="334"/>
                  </a:cubicBezTo>
                  <a:cubicBezTo>
                    <a:pt x="268" y="328"/>
                    <a:pt x="268" y="328"/>
                    <a:pt x="268" y="328"/>
                  </a:cubicBezTo>
                  <a:cubicBezTo>
                    <a:pt x="269" y="328"/>
                    <a:pt x="269" y="328"/>
                    <a:pt x="269" y="328"/>
                  </a:cubicBezTo>
                  <a:cubicBezTo>
                    <a:pt x="276" y="322"/>
                    <a:pt x="276" y="322"/>
                    <a:pt x="276" y="322"/>
                  </a:cubicBezTo>
                  <a:cubicBezTo>
                    <a:pt x="276" y="322"/>
                    <a:pt x="276" y="322"/>
                    <a:pt x="276" y="322"/>
                  </a:cubicBezTo>
                  <a:cubicBezTo>
                    <a:pt x="276" y="322"/>
                    <a:pt x="276" y="322"/>
                    <a:pt x="276" y="322"/>
                  </a:cubicBezTo>
                  <a:cubicBezTo>
                    <a:pt x="277" y="322"/>
                    <a:pt x="277" y="322"/>
                    <a:pt x="277" y="322"/>
                  </a:cubicBezTo>
                  <a:cubicBezTo>
                    <a:pt x="277" y="322"/>
                    <a:pt x="277" y="322"/>
                    <a:pt x="277" y="322"/>
                  </a:cubicBezTo>
                  <a:cubicBezTo>
                    <a:pt x="285" y="320"/>
                    <a:pt x="285" y="320"/>
                    <a:pt x="285" y="320"/>
                  </a:cubicBezTo>
                  <a:cubicBezTo>
                    <a:pt x="285" y="323"/>
                    <a:pt x="285" y="323"/>
                    <a:pt x="285" y="323"/>
                  </a:cubicBezTo>
                  <a:cubicBezTo>
                    <a:pt x="285" y="326"/>
                    <a:pt x="286" y="328"/>
                    <a:pt x="286" y="329"/>
                  </a:cubicBezTo>
                  <a:cubicBezTo>
                    <a:pt x="288" y="332"/>
                    <a:pt x="288" y="332"/>
                    <a:pt x="288" y="332"/>
                  </a:cubicBezTo>
                  <a:cubicBezTo>
                    <a:pt x="290" y="338"/>
                    <a:pt x="290" y="338"/>
                    <a:pt x="290" y="338"/>
                  </a:cubicBezTo>
                  <a:cubicBezTo>
                    <a:pt x="298" y="342"/>
                    <a:pt x="298" y="342"/>
                    <a:pt x="298" y="342"/>
                  </a:cubicBezTo>
                  <a:cubicBezTo>
                    <a:pt x="320" y="344"/>
                    <a:pt x="320" y="344"/>
                    <a:pt x="320" y="344"/>
                  </a:cubicBezTo>
                  <a:cubicBezTo>
                    <a:pt x="321" y="344"/>
                    <a:pt x="321" y="344"/>
                    <a:pt x="321" y="344"/>
                  </a:cubicBezTo>
                  <a:cubicBezTo>
                    <a:pt x="322" y="344"/>
                    <a:pt x="322" y="344"/>
                    <a:pt x="322" y="344"/>
                  </a:cubicBezTo>
                  <a:cubicBezTo>
                    <a:pt x="322" y="345"/>
                    <a:pt x="322" y="345"/>
                    <a:pt x="322" y="345"/>
                  </a:cubicBezTo>
                  <a:cubicBezTo>
                    <a:pt x="322" y="346"/>
                    <a:pt x="322" y="346"/>
                    <a:pt x="322" y="346"/>
                  </a:cubicBezTo>
                  <a:cubicBezTo>
                    <a:pt x="321" y="353"/>
                    <a:pt x="321" y="353"/>
                    <a:pt x="321" y="353"/>
                  </a:cubicBezTo>
                  <a:cubicBezTo>
                    <a:pt x="328" y="360"/>
                    <a:pt x="328" y="360"/>
                    <a:pt x="328" y="360"/>
                  </a:cubicBezTo>
                  <a:cubicBezTo>
                    <a:pt x="333" y="362"/>
                    <a:pt x="333" y="362"/>
                    <a:pt x="333" y="362"/>
                  </a:cubicBezTo>
                  <a:cubicBezTo>
                    <a:pt x="333" y="362"/>
                    <a:pt x="333" y="362"/>
                    <a:pt x="333" y="362"/>
                  </a:cubicBezTo>
                  <a:cubicBezTo>
                    <a:pt x="333" y="363"/>
                    <a:pt x="333" y="363"/>
                    <a:pt x="333" y="363"/>
                  </a:cubicBezTo>
                  <a:cubicBezTo>
                    <a:pt x="334" y="364"/>
                    <a:pt x="334" y="364"/>
                    <a:pt x="334" y="364"/>
                  </a:cubicBezTo>
                  <a:cubicBezTo>
                    <a:pt x="334" y="366"/>
                    <a:pt x="334" y="366"/>
                    <a:pt x="334" y="366"/>
                  </a:cubicBezTo>
                  <a:cubicBezTo>
                    <a:pt x="334" y="370"/>
                    <a:pt x="334" y="370"/>
                    <a:pt x="334" y="370"/>
                  </a:cubicBezTo>
                  <a:cubicBezTo>
                    <a:pt x="332" y="378"/>
                    <a:pt x="332" y="378"/>
                    <a:pt x="332" y="378"/>
                  </a:cubicBezTo>
                  <a:cubicBezTo>
                    <a:pt x="335" y="380"/>
                    <a:pt x="335" y="380"/>
                    <a:pt x="335" y="380"/>
                  </a:cubicBezTo>
                  <a:cubicBezTo>
                    <a:pt x="338" y="380"/>
                    <a:pt x="341" y="380"/>
                    <a:pt x="343" y="382"/>
                  </a:cubicBezTo>
                  <a:cubicBezTo>
                    <a:pt x="353" y="386"/>
                    <a:pt x="353" y="386"/>
                    <a:pt x="353" y="386"/>
                  </a:cubicBezTo>
                  <a:cubicBezTo>
                    <a:pt x="358" y="382"/>
                    <a:pt x="358" y="382"/>
                    <a:pt x="358" y="382"/>
                  </a:cubicBezTo>
                  <a:cubicBezTo>
                    <a:pt x="364" y="376"/>
                    <a:pt x="364" y="376"/>
                    <a:pt x="364" y="376"/>
                  </a:cubicBezTo>
                  <a:cubicBezTo>
                    <a:pt x="365" y="373"/>
                    <a:pt x="365" y="373"/>
                    <a:pt x="365" y="373"/>
                  </a:cubicBezTo>
                  <a:cubicBezTo>
                    <a:pt x="365" y="372"/>
                    <a:pt x="365" y="372"/>
                    <a:pt x="365" y="372"/>
                  </a:cubicBezTo>
                  <a:cubicBezTo>
                    <a:pt x="366" y="372"/>
                    <a:pt x="366" y="372"/>
                    <a:pt x="366" y="372"/>
                  </a:cubicBezTo>
                  <a:cubicBezTo>
                    <a:pt x="367" y="371"/>
                    <a:pt x="367" y="371"/>
                    <a:pt x="367" y="371"/>
                  </a:cubicBezTo>
                  <a:cubicBezTo>
                    <a:pt x="367" y="370"/>
                    <a:pt x="367" y="370"/>
                    <a:pt x="367" y="370"/>
                  </a:cubicBezTo>
                  <a:cubicBezTo>
                    <a:pt x="365" y="362"/>
                    <a:pt x="365" y="362"/>
                    <a:pt x="365" y="362"/>
                  </a:cubicBezTo>
                  <a:cubicBezTo>
                    <a:pt x="364" y="357"/>
                    <a:pt x="364" y="357"/>
                    <a:pt x="364" y="357"/>
                  </a:cubicBezTo>
                  <a:cubicBezTo>
                    <a:pt x="364" y="357"/>
                    <a:pt x="364" y="357"/>
                    <a:pt x="364" y="357"/>
                  </a:cubicBezTo>
                  <a:cubicBezTo>
                    <a:pt x="364" y="356"/>
                    <a:pt x="364" y="356"/>
                    <a:pt x="364" y="356"/>
                  </a:cubicBezTo>
                  <a:cubicBezTo>
                    <a:pt x="364" y="356"/>
                    <a:pt x="364" y="356"/>
                    <a:pt x="364" y="356"/>
                  </a:cubicBezTo>
                  <a:cubicBezTo>
                    <a:pt x="364" y="356"/>
                    <a:pt x="364" y="356"/>
                    <a:pt x="364" y="356"/>
                  </a:cubicBezTo>
                  <a:cubicBezTo>
                    <a:pt x="367" y="350"/>
                    <a:pt x="367" y="350"/>
                    <a:pt x="367" y="350"/>
                  </a:cubicBezTo>
                  <a:cubicBezTo>
                    <a:pt x="368" y="350"/>
                    <a:pt x="368" y="350"/>
                    <a:pt x="368" y="350"/>
                  </a:cubicBezTo>
                  <a:cubicBezTo>
                    <a:pt x="368" y="350"/>
                    <a:pt x="368" y="350"/>
                    <a:pt x="368" y="350"/>
                  </a:cubicBezTo>
                  <a:cubicBezTo>
                    <a:pt x="374" y="346"/>
                    <a:pt x="374" y="346"/>
                    <a:pt x="374" y="346"/>
                  </a:cubicBezTo>
                  <a:cubicBezTo>
                    <a:pt x="375" y="346"/>
                    <a:pt x="375" y="346"/>
                    <a:pt x="375" y="346"/>
                  </a:cubicBezTo>
                  <a:cubicBezTo>
                    <a:pt x="388" y="346"/>
                    <a:pt x="388" y="346"/>
                    <a:pt x="388" y="346"/>
                  </a:cubicBezTo>
                  <a:cubicBezTo>
                    <a:pt x="390" y="345"/>
                    <a:pt x="390" y="345"/>
                    <a:pt x="390" y="345"/>
                  </a:cubicBezTo>
                  <a:cubicBezTo>
                    <a:pt x="389" y="338"/>
                    <a:pt x="389" y="338"/>
                    <a:pt x="389" y="338"/>
                  </a:cubicBezTo>
                  <a:cubicBezTo>
                    <a:pt x="387" y="332"/>
                    <a:pt x="387" y="332"/>
                    <a:pt x="387" y="332"/>
                  </a:cubicBezTo>
                  <a:cubicBezTo>
                    <a:pt x="383" y="325"/>
                    <a:pt x="383" y="325"/>
                    <a:pt x="383" y="325"/>
                  </a:cubicBezTo>
                  <a:cubicBezTo>
                    <a:pt x="383" y="324"/>
                    <a:pt x="383" y="324"/>
                    <a:pt x="383" y="324"/>
                  </a:cubicBezTo>
                  <a:cubicBezTo>
                    <a:pt x="383" y="324"/>
                    <a:pt x="383" y="324"/>
                    <a:pt x="383" y="324"/>
                  </a:cubicBezTo>
                  <a:cubicBezTo>
                    <a:pt x="383" y="314"/>
                    <a:pt x="383" y="314"/>
                    <a:pt x="383" y="314"/>
                  </a:cubicBezTo>
                  <a:cubicBezTo>
                    <a:pt x="383" y="314"/>
                    <a:pt x="383" y="314"/>
                    <a:pt x="383" y="314"/>
                  </a:cubicBezTo>
                  <a:cubicBezTo>
                    <a:pt x="383" y="314"/>
                    <a:pt x="383" y="314"/>
                    <a:pt x="383" y="314"/>
                  </a:cubicBezTo>
                  <a:cubicBezTo>
                    <a:pt x="385" y="308"/>
                    <a:pt x="385" y="308"/>
                    <a:pt x="385" y="308"/>
                  </a:cubicBezTo>
                  <a:cubicBezTo>
                    <a:pt x="385" y="308"/>
                    <a:pt x="385" y="308"/>
                    <a:pt x="385" y="308"/>
                  </a:cubicBezTo>
                  <a:cubicBezTo>
                    <a:pt x="385" y="307"/>
                    <a:pt x="385" y="307"/>
                    <a:pt x="385" y="307"/>
                  </a:cubicBezTo>
                  <a:cubicBezTo>
                    <a:pt x="385" y="307"/>
                    <a:pt x="385" y="307"/>
                    <a:pt x="385" y="307"/>
                  </a:cubicBezTo>
                  <a:cubicBezTo>
                    <a:pt x="396" y="292"/>
                    <a:pt x="396" y="292"/>
                    <a:pt x="396" y="292"/>
                  </a:cubicBezTo>
                  <a:cubicBezTo>
                    <a:pt x="397" y="291"/>
                    <a:pt x="397" y="291"/>
                    <a:pt x="397" y="291"/>
                  </a:cubicBezTo>
                  <a:cubicBezTo>
                    <a:pt x="397" y="291"/>
                    <a:pt x="397" y="291"/>
                    <a:pt x="397" y="291"/>
                  </a:cubicBezTo>
                  <a:cubicBezTo>
                    <a:pt x="398" y="291"/>
                    <a:pt x="398" y="291"/>
                    <a:pt x="398" y="291"/>
                  </a:cubicBezTo>
                  <a:cubicBezTo>
                    <a:pt x="400" y="291"/>
                    <a:pt x="400" y="291"/>
                    <a:pt x="400" y="291"/>
                  </a:cubicBezTo>
                  <a:cubicBezTo>
                    <a:pt x="404" y="291"/>
                    <a:pt x="404" y="291"/>
                    <a:pt x="404" y="291"/>
                  </a:cubicBezTo>
                  <a:cubicBezTo>
                    <a:pt x="413" y="296"/>
                    <a:pt x="413" y="296"/>
                    <a:pt x="413" y="296"/>
                  </a:cubicBezTo>
                  <a:cubicBezTo>
                    <a:pt x="419" y="298"/>
                    <a:pt x="419" y="298"/>
                    <a:pt x="419" y="298"/>
                  </a:cubicBezTo>
                  <a:cubicBezTo>
                    <a:pt x="420" y="295"/>
                    <a:pt x="420" y="295"/>
                    <a:pt x="420" y="295"/>
                  </a:cubicBezTo>
                  <a:cubicBezTo>
                    <a:pt x="419" y="294"/>
                    <a:pt x="419" y="294"/>
                    <a:pt x="419" y="294"/>
                  </a:cubicBezTo>
                  <a:cubicBezTo>
                    <a:pt x="419" y="293"/>
                    <a:pt x="419" y="293"/>
                    <a:pt x="419" y="293"/>
                  </a:cubicBezTo>
                  <a:cubicBezTo>
                    <a:pt x="419" y="291"/>
                    <a:pt x="420" y="289"/>
                    <a:pt x="423" y="287"/>
                  </a:cubicBezTo>
                  <a:cubicBezTo>
                    <a:pt x="430" y="282"/>
                    <a:pt x="430" y="282"/>
                    <a:pt x="430" y="282"/>
                  </a:cubicBezTo>
                  <a:cubicBezTo>
                    <a:pt x="430" y="281"/>
                    <a:pt x="430" y="281"/>
                    <a:pt x="430" y="281"/>
                  </a:cubicBezTo>
                  <a:cubicBezTo>
                    <a:pt x="430" y="281"/>
                    <a:pt x="430" y="281"/>
                    <a:pt x="430" y="281"/>
                  </a:cubicBezTo>
                  <a:cubicBezTo>
                    <a:pt x="430" y="281"/>
                    <a:pt x="430" y="281"/>
                    <a:pt x="430" y="281"/>
                  </a:cubicBezTo>
                  <a:cubicBezTo>
                    <a:pt x="434" y="280"/>
                    <a:pt x="437" y="279"/>
                    <a:pt x="438" y="279"/>
                  </a:cubicBezTo>
                  <a:cubicBezTo>
                    <a:pt x="445" y="278"/>
                    <a:pt x="445" y="278"/>
                    <a:pt x="445" y="278"/>
                  </a:cubicBezTo>
                  <a:cubicBezTo>
                    <a:pt x="445" y="278"/>
                    <a:pt x="445" y="278"/>
                    <a:pt x="445" y="278"/>
                  </a:cubicBezTo>
                  <a:cubicBezTo>
                    <a:pt x="445" y="278"/>
                    <a:pt x="445" y="278"/>
                    <a:pt x="445" y="278"/>
                  </a:cubicBezTo>
                  <a:cubicBezTo>
                    <a:pt x="449" y="279"/>
                    <a:pt x="449" y="279"/>
                    <a:pt x="449" y="279"/>
                  </a:cubicBezTo>
                  <a:cubicBezTo>
                    <a:pt x="452" y="269"/>
                    <a:pt x="452" y="269"/>
                    <a:pt x="452" y="269"/>
                  </a:cubicBezTo>
                  <a:cubicBezTo>
                    <a:pt x="452" y="262"/>
                    <a:pt x="452" y="262"/>
                    <a:pt x="452" y="262"/>
                  </a:cubicBezTo>
                  <a:cubicBezTo>
                    <a:pt x="452" y="258"/>
                    <a:pt x="452" y="255"/>
                    <a:pt x="453" y="254"/>
                  </a:cubicBezTo>
                  <a:cubicBezTo>
                    <a:pt x="456" y="249"/>
                    <a:pt x="456" y="249"/>
                    <a:pt x="456" y="249"/>
                  </a:cubicBezTo>
                  <a:cubicBezTo>
                    <a:pt x="453" y="244"/>
                    <a:pt x="453" y="244"/>
                    <a:pt x="453" y="244"/>
                  </a:cubicBezTo>
                  <a:cubicBezTo>
                    <a:pt x="448" y="241"/>
                    <a:pt x="448" y="241"/>
                    <a:pt x="448" y="241"/>
                  </a:cubicBezTo>
                  <a:cubicBezTo>
                    <a:pt x="438" y="238"/>
                    <a:pt x="438" y="238"/>
                    <a:pt x="438" y="238"/>
                  </a:cubicBezTo>
                  <a:cubicBezTo>
                    <a:pt x="436" y="238"/>
                    <a:pt x="432" y="236"/>
                    <a:pt x="426" y="231"/>
                  </a:cubicBezTo>
                  <a:cubicBezTo>
                    <a:pt x="420" y="228"/>
                    <a:pt x="420" y="228"/>
                    <a:pt x="420" y="228"/>
                  </a:cubicBezTo>
                  <a:cubicBezTo>
                    <a:pt x="420" y="228"/>
                    <a:pt x="420" y="228"/>
                    <a:pt x="420" y="228"/>
                  </a:cubicBezTo>
                  <a:cubicBezTo>
                    <a:pt x="419" y="228"/>
                    <a:pt x="419" y="228"/>
                    <a:pt x="419" y="228"/>
                  </a:cubicBezTo>
                  <a:cubicBezTo>
                    <a:pt x="412" y="219"/>
                    <a:pt x="412" y="219"/>
                    <a:pt x="412" y="219"/>
                  </a:cubicBezTo>
                  <a:cubicBezTo>
                    <a:pt x="405" y="219"/>
                    <a:pt x="405" y="219"/>
                    <a:pt x="405" y="219"/>
                  </a:cubicBezTo>
                  <a:cubicBezTo>
                    <a:pt x="405" y="218"/>
                    <a:pt x="405" y="218"/>
                    <a:pt x="405" y="218"/>
                  </a:cubicBezTo>
                  <a:cubicBezTo>
                    <a:pt x="405" y="218"/>
                    <a:pt x="405" y="218"/>
                    <a:pt x="405" y="218"/>
                  </a:cubicBezTo>
                  <a:cubicBezTo>
                    <a:pt x="399" y="215"/>
                    <a:pt x="399" y="215"/>
                    <a:pt x="399" y="215"/>
                  </a:cubicBezTo>
                  <a:cubicBezTo>
                    <a:pt x="395" y="220"/>
                    <a:pt x="395" y="220"/>
                    <a:pt x="395" y="220"/>
                  </a:cubicBezTo>
                  <a:cubicBezTo>
                    <a:pt x="394" y="239"/>
                    <a:pt x="394" y="239"/>
                    <a:pt x="394" y="239"/>
                  </a:cubicBezTo>
                  <a:cubicBezTo>
                    <a:pt x="395" y="246"/>
                    <a:pt x="395" y="246"/>
                    <a:pt x="395" y="246"/>
                  </a:cubicBezTo>
                  <a:cubicBezTo>
                    <a:pt x="398" y="246"/>
                    <a:pt x="398" y="246"/>
                    <a:pt x="398" y="246"/>
                  </a:cubicBezTo>
                  <a:cubicBezTo>
                    <a:pt x="399" y="246"/>
                    <a:pt x="399" y="246"/>
                    <a:pt x="399" y="246"/>
                  </a:cubicBezTo>
                  <a:cubicBezTo>
                    <a:pt x="404" y="248"/>
                    <a:pt x="404" y="248"/>
                    <a:pt x="404" y="248"/>
                  </a:cubicBezTo>
                  <a:cubicBezTo>
                    <a:pt x="404" y="248"/>
                    <a:pt x="404" y="248"/>
                    <a:pt x="404" y="248"/>
                  </a:cubicBezTo>
                  <a:cubicBezTo>
                    <a:pt x="404" y="249"/>
                    <a:pt x="404" y="249"/>
                    <a:pt x="404" y="249"/>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6" y="269"/>
                    <a:pt x="406" y="269"/>
                    <a:pt x="406" y="269"/>
                  </a:cubicBezTo>
                  <a:cubicBezTo>
                    <a:pt x="406" y="270"/>
                    <a:pt x="406" y="270"/>
                    <a:pt x="406" y="270"/>
                  </a:cubicBezTo>
                  <a:cubicBezTo>
                    <a:pt x="406" y="270"/>
                    <a:pt x="406" y="270"/>
                    <a:pt x="406" y="270"/>
                  </a:cubicBezTo>
                  <a:cubicBezTo>
                    <a:pt x="405" y="270"/>
                    <a:pt x="405" y="270"/>
                    <a:pt x="405" y="270"/>
                  </a:cubicBezTo>
                  <a:cubicBezTo>
                    <a:pt x="403" y="272"/>
                    <a:pt x="402" y="272"/>
                    <a:pt x="400" y="274"/>
                  </a:cubicBezTo>
                  <a:cubicBezTo>
                    <a:pt x="399" y="274"/>
                    <a:pt x="399" y="274"/>
                    <a:pt x="399" y="274"/>
                  </a:cubicBezTo>
                  <a:cubicBezTo>
                    <a:pt x="399" y="274"/>
                    <a:pt x="399" y="274"/>
                    <a:pt x="399" y="274"/>
                  </a:cubicBezTo>
                  <a:cubicBezTo>
                    <a:pt x="398" y="274"/>
                    <a:pt x="398" y="274"/>
                    <a:pt x="398" y="274"/>
                  </a:cubicBezTo>
                  <a:cubicBezTo>
                    <a:pt x="395" y="273"/>
                    <a:pt x="395" y="273"/>
                    <a:pt x="395" y="273"/>
                  </a:cubicBezTo>
                  <a:cubicBezTo>
                    <a:pt x="389" y="275"/>
                    <a:pt x="389" y="275"/>
                    <a:pt x="389" y="275"/>
                  </a:cubicBezTo>
                  <a:cubicBezTo>
                    <a:pt x="389" y="275"/>
                    <a:pt x="389" y="275"/>
                    <a:pt x="389" y="275"/>
                  </a:cubicBezTo>
                  <a:cubicBezTo>
                    <a:pt x="389" y="276"/>
                    <a:pt x="389" y="276"/>
                    <a:pt x="389" y="276"/>
                  </a:cubicBezTo>
                  <a:cubicBezTo>
                    <a:pt x="389" y="277"/>
                    <a:pt x="389" y="277"/>
                    <a:pt x="389" y="277"/>
                  </a:cubicBezTo>
                  <a:cubicBezTo>
                    <a:pt x="391" y="288"/>
                    <a:pt x="391" y="288"/>
                    <a:pt x="391" y="288"/>
                  </a:cubicBezTo>
                  <a:cubicBezTo>
                    <a:pt x="391" y="289"/>
                    <a:pt x="390" y="290"/>
                    <a:pt x="388" y="290"/>
                  </a:cubicBezTo>
                  <a:cubicBezTo>
                    <a:pt x="383" y="290"/>
                    <a:pt x="383" y="290"/>
                    <a:pt x="383" y="290"/>
                  </a:cubicBezTo>
                  <a:cubicBezTo>
                    <a:pt x="381" y="290"/>
                    <a:pt x="380" y="289"/>
                    <a:pt x="379" y="288"/>
                  </a:cubicBezTo>
                  <a:cubicBezTo>
                    <a:pt x="374" y="284"/>
                    <a:pt x="374" y="284"/>
                    <a:pt x="374" y="284"/>
                  </a:cubicBezTo>
                  <a:cubicBezTo>
                    <a:pt x="373" y="284"/>
                    <a:pt x="373" y="284"/>
                    <a:pt x="373" y="284"/>
                  </a:cubicBezTo>
                  <a:cubicBezTo>
                    <a:pt x="373" y="284"/>
                    <a:pt x="373" y="284"/>
                    <a:pt x="373" y="284"/>
                  </a:cubicBezTo>
                  <a:cubicBezTo>
                    <a:pt x="373" y="284"/>
                    <a:pt x="373" y="284"/>
                    <a:pt x="373" y="284"/>
                  </a:cubicBezTo>
                  <a:cubicBezTo>
                    <a:pt x="370" y="277"/>
                    <a:pt x="370" y="277"/>
                    <a:pt x="370" y="277"/>
                  </a:cubicBezTo>
                  <a:cubicBezTo>
                    <a:pt x="369" y="276"/>
                    <a:pt x="367" y="275"/>
                    <a:pt x="363" y="274"/>
                  </a:cubicBezTo>
                  <a:cubicBezTo>
                    <a:pt x="363" y="274"/>
                    <a:pt x="363" y="274"/>
                    <a:pt x="363" y="274"/>
                  </a:cubicBezTo>
                  <a:cubicBezTo>
                    <a:pt x="363" y="274"/>
                    <a:pt x="363" y="274"/>
                    <a:pt x="363" y="274"/>
                  </a:cubicBezTo>
                  <a:cubicBezTo>
                    <a:pt x="357" y="270"/>
                    <a:pt x="357" y="270"/>
                    <a:pt x="357" y="270"/>
                  </a:cubicBezTo>
                  <a:cubicBezTo>
                    <a:pt x="356" y="270"/>
                    <a:pt x="356" y="270"/>
                    <a:pt x="356" y="270"/>
                  </a:cubicBezTo>
                  <a:cubicBezTo>
                    <a:pt x="356" y="269"/>
                    <a:pt x="356" y="269"/>
                    <a:pt x="356" y="269"/>
                  </a:cubicBezTo>
                  <a:cubicBezTo>
                    <a:pt x="356" y="269"/>
                    <a:pt x="356" y="269"/>
                    <a:pt x="356" y="269"/>
                  </a:cubicBezTo>
                  <a:cubicBezTo>
                    <a:pt x="355" y="262"/>
                    <a:pt x="355" y="262"/>
                    <a:pt x="355" y="262"/>
                  </a:cubicBezTo>
                  <a:cubicBezTo>
                    <a:pt x="355" y="257"/>
                    <a:pt x="355" y="257"/>
                    <a:pt x="355" y="257"/>
                  </a:cubicBezTo>
                  <a:cubicBezTo>
                    <a:pt x="356" y="257"/>
                    <a:pt x="356" y="257"/>
                    <a:pt x="356" y="257"/>
                  </a:cubicBezTo>
                  <a:cubicBezTo>
                    <a:pt x="356" y="256"/>
                    <a:pt x="356" y="256"/>
                    <a:pt x="356" y="256"/>
                  </a:cubicBezTo>
                  <a:cubicBezTo>
                    <a:pt x="356" y="256"/>
                    <a:pt x="356" y="256"/>
                    <a:pt x="356" y="256"/>
                  </a:cubicBezTo>
                  <a:cubicBezTo>
                    <a:pt x="358" y="254"/>
                    <a:pt x="358" y="254"/>
                    <a:pt x="358" y="254"/>
                  </a:cubicBezTo>
                  <a:cubicBezTo>
                    <a:pt x="358" y="252"/>
                    <a:pt x="358" y="252"/>
                    <a:pt x="358" y="252"/>
                  </a:cubicBezTo>
                  <a:cubicBezTo>
                    <a:pt x="356" y="244"/>
                    <a:pt x="356" y="244"/>
                    <a:pt x="356" y="244"/>
                  </a:cubicBezTo>
                  <a:cubicBezTo>
                    <a:pt x="350" y="239"/>
                    <a:pt x="350" y="239"/>
                    <a:pt x="350" y="239"/>
                  </a:cubicBezTo>
                  <a:cubicBezTo>
                    <a:pt x="350" y="238"/>
                    <a:pt x="350" y="238"/>
                    <a:pt x="350" y="238"/>
                  </a:cubicBezTo>
                  <a:cubicBezTo>
                    <a:pt x="349" y="222"/>
                    <a:pt x="349" y="222"/>
                    <a:pt x="349" y="222"/>
                  </a:cubicBezTo>
                  <a:cubicBezTo>
                    <a:pt x="345" y="218"/>
                    <a:pt x="345" y="218"/>
                    <a:pt x="345" y="218"/>
                  </a:cubicBezTo>
                  <a:cubicBezTo>
                    <a:pt x="344" y="218"/>
                    <a:pt x="344" y="218"/>
                    <a:pt x="344" y="218"/>
                  </a:cubicBezTo>
                  <a:cubicBezTo>
                    <a:pt x="344" y="218"/>
                    <a:pt x="344" y="218"/>
                    <a:pt x="344" y="218"/>
                  </a:cubicBezTo>
                  <a:cubicBezTo>
                    <a:pt x="344" y="218"/>
                    <a:pt x="344" y="218"/>
                    <a:pt x="344" y="218"/>
                  </a:cubicBezTo>
                  <a:cubicBezTo>
                    <a:pt x="341" y="210"/>
                    <a:pt x="341" y="210"/>
                    <a:pt x="341" y="210"/>
                  </a:cubicBezTo>
                  <a:cubicBezTo>
                    <a:pt x="326" y="208"/>
                    <a:pt x="326" y="208"/>
                    <a:pt x="326" y="208"/>
                  </a:cubicBezTo>
                  <a:cubicBezTo>
                    <a:pt x="323" y="207"/>
                    <a:pt x="320" y="205"/>
                    <a:pt x="319" y="202"/>
                  </a:cubicBezTo>
                  <a:cubicBezTo>
                    <a:pt x="312" y="202"/>
                    <a:pt x="312" y="202"/>
                    <a:pt x="312" y="202"/>
                  </a:cubicBezTo>
                  <a:cubicBezTo>
                    <a:pt x="310" y="201"/>
                    <a:pt x="307" y="199"/>
                    <a:pt x="305" y="196"/>
                  </a:cubicBezTo>
                  <a:cubicBezTo>
                    <a:pt x="304" y="196"/>
                    <a:pt x="304" y="196"/>
                    <a:pt x="304" y="196"/>
                  </a:cubicBezTo>
                  <a:cubicBezTo>
                    <a:pt x="302" y="194"/>
                    <a:pt x="301" y="192"/>
                    <a:pt x="299" y="188"/>
                  </a:cubicBezTo>
                  <a:cubicBezTo>
                    <a:pt x="299" y="188"/>
                    <a:pt x="299" y="188"/>
                    <a:pt x="299" y="188"/>
                  </a:cubicBezTo>
                  <a:cubicBezTo>
                    <a:pt x="299" y="188"/>
                    <a:pt x="299" y="188"/>
                    <a:pt x="299" y="188"/>
                  </a:cubicBezTo>
                  <a:cubicBezTo>
                    <a:pt x="297" y="182"/>
                    <a:pt x="297" y="182"/>
                    <a:pt x="297" y="182"/>
                  </a:cubicBezTo>
                  <a:cubicBezTo>
                    <a:pt x="297" y="182"/>
                    <a:pt x="297" y="182"/>
                    <a:pt x="297" y="182"/>
                  </a:cubicBezTo>
                  <a:cubicBezTo>
                    <a:pt x="297" y="181"/>
                    <a:pt x="297" y="181"/>
                    <a:pt x="297" y="181"/>
                  </a:cubicBezTo>
                  <a:cubicBezTo>
                    <a:pt x="297" y="181"/>
                    <a:pt x="297" y="181"/>
                    <a:pt x="297" y="181"/>
                  </a:cubicBezTo>
                  <a:cubicBezTo>
                    <a:pt x="297" y="181"/>
                    <a:pt x="297" y="181"/>
                    <a:pt x="297" y="181"/>
                  </a:cubicBezTo>
                  <a:cubicBezTo>
                    <a:pt x="300" y="168"/>
                    <a:pt x="300" y="168"/>
                    <a:pt x="300" y="168"/>
                  </a:cubicBezTo>
                  <a:cubicBezTo>
                    <a:pt x="300" y="168"/>
                    <a:pt x="300" y="168"/>
                    <a:pt x="300" y="168"/>
                  </a:cubicBezTo>
                  <a:cubicBezTo>
                    <a:pt x="302" y="163"/>
                    <a:pt x="302" y="163"/>
                    <a:pt x="302" y="163"/>
                  </a:cubicBezTo>
                  <a:cubicBezTo>
                    <a:pt x="302" y="162"/>
                    <a:pt x="302" y="162"/>
                    <a:pt x="302" y="162"/>
                  </a:cubicBezTo>
                  <a:cubicBezTo>
                    <a:pt x="302" y="162"/>
                    <a:pt x="302" y="162"/>
                    <a:pt x="302" y="162"/>
                  </a:cubicBezTo>
                  <a:cubicBezTo>
                    <a:pt x="303" y="162"/>
                    <a:pt x="303" y="162"/>
                    <a:pt x="303" y="162"/>
                  </a:cubicBezTo>
                  <a:cubicBezTo>
                    <a:pt x="318" y="156"/>
                    <a:pt x="318" y="156"/>
                    <a:pt x="318" y="156"/>
                  </a:cubicBezTo>
                  <a:cubicBezTo>
                    <a:pt x="324" y="148"/>
                    <a:pt x="324" y="148"/>
                    <a:pt x="324" y="148"/>
                  </a:cubicBezTo>
                  <a:cubicBezTo>
                    <a:pt x="325" y="142"/>
                    <a:pt x="325" y="142"/>
                    <a:pt x="325" y="142"/>
                  </a:cubicBezTo>
                  <a:cubicBezTo>
                    <a:pt x="324" y="138"/>
                    <a:pt x="324" y="138"/>
                    <a:pt x="324" y="138"/>
                  </a:cubicBezTo>
                  <a:cubicBezTo>
                    <a:pt x="322" y="133"/>
                    <a:pt x="320" y="130"/>
                    <a:pt x="320" y="128"/>
                  </a:cubicBezTo>
                  <a:cubicBezTo>
                    <a:pt x="317" y="128"/>
                    <a:pt x="317" y="128"/>
                    <a:pt x="317" y="128"/>
                  </a:cubicBezTo>
                  <a:cubicBezTo>
                    <a:pt x="311" y="128"/>
                    <a:pt x="311" y="128"/>
                    <a:pt x="311" y="128"/>
                  </a:cubicBezTo>
                  <a:cubicBezTo>
                    <a:pt x="310" y="128"/>
                    <a:pt x="307" y="132"/>
                    <a:pt x="303" y="137"/>
                  </a:cubicBezTo>
                  <a:cubicBezTo>
                    <a:pt x="296" y="143"/>
                    <a:pt x="296" y="143"/>
                    <a:pt x="296" y="143"/>
                  </a:cubicBezTo>
                  <a:cubicBezTo>
                    <a:pt x="295" y="143"/>
                    <a:pt x="295" y="143"/>
                    <a:pt x="295" y="143"/>
                  </a:cubicBezTo>
                  <a:cubicBezTo>
                    <a:pt x="295" y="144"/>
                    <a:pt x="295" y="144"/>
                    <a:pt x="295" y="144"/>
                  </a:cubicBezTo>
                  <a:cubicBezTo>
                    <a:pt x="290" y="145"/>
                    <a:pt x="286" y="146"/>
                    <a:pt x="284" y="145"/>
                  </a:cubicBezTo>
                  <a:lnTo>
                    <a:pt x="271" y="140"/>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39" name="Freeform 8">
              <a:extLst>
                <a:ext uri="{FF2B5EF4-FFF2-40B4-BE49-F238E27FC236}">
                  <a16:creationId xmlns:a16="http://schemas.microsoft.com/office/drawing/2014/main" id="{CF46EF11-19E7-462F-AE67-0D127E2231BC}"/>
                </a:ext>
              </a:extLst>
            </p:cNvPr>
            <p:cNvSpPr>
              <a:spLocks/>
            </p:cNvSpPr>
            <p:nvPr>
              <p:custDataLst>
                <p:tags r:id="rId4"/>
              </p:custDataLst>
            </p:nvPr>
          </p:nvSpPr>
          <p:spPr bwMode="auto">
            <a:xfrm>
              <a:off x="5821246" y="3640852"/>
              <a:ext cx="299060" cy="502085"/>
            </a:xfrm>
            <a:custGeom>
              <a:avLst/>
              <a:gdLst>
                <a:gd name="T0" fmla="*/ 46 w 91"/>
                <a:gd name="T1" fmla="*/ 30 h 153"/>
                <a:gd name="T2" fmla="*/ 46 w 91"/>
                <a:gd name="T3" fmla="*/ 43 h 153"/>
                <a:gd name="T4" fmla="*/ 41 w 91"/>
                <a:gd name="T5" fmla="*/ 55 h 153"/>
                <a:gd name="T6" fmla="*/ 37 w 91"/>
                <a:gd name="T7" fmla="*/ 62 h 153"/>
                <a:gd name="T8" fmla="*/ 37 w 91"/>
                <a:gd name="T9" fmla="*/ 62 h 153"/>
                <a:gd name="T10" fmla="*/ 21 w 91"/>
                <a:gd name="T11" fmla="*/ 65 h 153"/>
                <a:gd name="T12" fmla="*/ 6 w 91"/>
                <a:gd name="T13" fmla="*/ 68 h 153"/>
                <a:gd name="T14" fmla="*/ 4 w 91"/>
                <a:gd name="T15" fmla="*/ 70 h 153"/>
                <a:gd name="T16" fmla="*/ 19 w 91"/>
                <a:gd name="T17" fmla="*/ 72 h 153"/>
                <a:gd name="T18" fmla="*/ 20 w 91"/>
                <a:gd name="T19" fmla="*/ 72 h 153"/>
                <a:gd name="T20" fmla="*/ 24 w 91"/>
                <a:gd name="T21" fmla="*/ 82 h 153"/>
                <a:gd name="T22" fmla="*/ 30 w 91"/>
                <a:gd name="T23" fmla="*/ 93 h 153"/>
                <a:gd name="T24" fmla="*/ 35 w 91"/>
                <a:gd name="T25" fmla="*/ 108 h 153"/>
                <a:gd name="T26" fmla="*/ 35 w 91"/>
                <a:gd name="T27" fmla="*/ 108 h 153"/>
                <a:gd name="T28" fmla="*/ 38 w 91"/>
                <a:gd name="T29" fmla="*/ 116 h 153"/>
                <a:gd name="T30" fmla="*/ 35 w 91"/>
                <a:gd name="T31" fmla="*/ 125 h 153"/>
                <a:gd name="T32" fmla="*/ 36 w 91"/>
                <a:gd name="T33" fmla="*/ 132 h 153"/>
                <a:gd name="T34" fmla="*/ 50 w 91"/>
                <a:gd name="T35" fmla="*/ 141 h 153"/>
                <a:gd name="T36" fmla="*/ 58 w 91"/>
                <a:gd name="T37" fmla="*/ 152 h 153"/>
                <a:gd name="T38" fmla="*/ 62 w 91"/>
                <a:gd name="T39" fmla="*/ 153 h 153"/>
                <a:gd name="T40" fmla="*/ 61 w 91"/>
                <a:gd name="T41" fmla="*/ 139 h 153"/>
                <a:gd name="T42" fmla="*/ 70 w 91"/>
                <a:gd name="T43" fmla="*/ 135 h 153"/>
                <a:gd name="T44" fmla="*/ 71 w 91"/>
                <a:gd name="T45" fmla="*/ 134 h 153"/>
                <a:gd name="T46" fmla="*/ 71 w 91"/>
                <a:gd name="T47" fmla="*/ 135 h 153"/>
                <a:gd name="T48" fmla="*/ 78 w 91"/>
                <a:gd name="T49" fmla="*/ 134 h 153"/>
                <a:gd name="T50" fmla="*/ 79 w 91"/>
                <a:gd name="T51" fmla="*/ 123 h 153"/>
                <a:gd name="T52" fmla="*/ 73 w 91"/>
                <a:gd name="T53" fmla="*/ 116 h 153"/>
                <a:gd name="T54" fmla="*/ 69 w 91"/>
                <a:gd name="T55" fmla="*/ 116 h 153"/>
                <a:gd name="T56" fmla="*/ 66 w 91"/>
                <a:gd name="T57" fmla="*/ 105 h 153"/>
                <a:gd name="T58" fmla="*/ 67 w 91"/>
                <a:gd name="T59" fmla="*/ 84 h 153"/>
                <a:gd name="T60" fmla="*/ 82 w 91"/>
                <a:gd name="T61" fmla="*/ 80 h 153"/>
                <a:gd name="T62" fmla="*/ 91 w 91"/>
                <a:gd name="T63" fmla="*/ 54 h 153"/>
                <a:gd name="T64" fmla="*/ 84 w 91"/>
                <a:gd name="T65" fmla="*/ 48 h 153"/>
                <a:gd name="T66" fmla="*/ 83 w 91"/>
                <a:gd name="T67" fmla="*/ 48 h 153"/>
                <a:gd name="T68" fmla="*/ 76 w 91"/>
                <a:gd name="T69" fmla="*/ 49 h 153"/>
                <a:gd name="T70" fmla="*/ 71 w 91"/>
                <a:gd name="T71" fmla="*/ 43 h 153"/>
                <a:gd name="T72" fmla="*/ 71 w 91"/>
                <a:gd name="T73" fmla="*/ 42 h 153"/>
                <a:gd name="T74" fmla="*/ 73 w 91"/>
                <a:gd name="T75" fmla="*/ 26 h 153"/>
                <a:gd name="T76" fmla="*/ 76 w 91"/>
                <a:gd name="T77" fmla="*/ 19 h 153"/>
                <a:gd name="T78" fmla="*/ 78 w 91"/>
                <a:gd name="T79" fmla="*/ 10 h 153"/>
                <a:gd name="T80" fmla="*/ 64 w 91"/>
                <a:gd name="T8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153">
                  <a:moveTo>
                    <a:pt x="53" y="10"/>
                  </a:moveTo>
                  <a:cubicBezTo>
                    <a:pt x="46" y="30"/>
                    <a:pt x="46" y="30"/>
                    <a:pt x="46" y="30"/>
                  </a:cubicBezTo>
                  <a:cubicBezTo>
                    <a:pt x="46" y="43"/>
                    <a:pt x="46" y="43"/>
                    <a:pt x="46" y="43"/>
                  </a:cubicBezTo>
                  <a:cubicBezTo>
                    <a:pt x="46" y="43"/>
                    <a:pt x="46" y="43"/>
                    <a:pt x="46" y="43"/>
                  </a:cubicBezTo>
                  <a:cubicBezTo>
                    <a:pt x="42" y="50"/>
                    <a:pt x="42" y="50"/>
                    <a:pt x="42" y="50"/>
                  </a:cubicBezTo>
                  <a:cubicBezTo>
                    <a:pt x="41" y="55"/>
                    <a:pt x="41" y="55"/>
                    <a:pt x="41" y="55"/>
                  </a:cubicBezTo>
                  <a:cubicBezTo>
                    <a:pt x="42" y="58"/>
                    <a:pt x="41" y="60"/>
                    <a:pt x="38" y="62"/>
                  </a:cubicBezTo>
                  <a:cubicBezTo>
                    <a:pt x="37" y="62"/>
                    <a:pt x="37" y="62"/>
                    <a:pt x="37" y="62"/>
                  </a:cubicBezTo>
                  <a:cubicBezTo>
                    <a:pt x="37" y="62"/>
                    <a:pt x="37" y="62"/>
                    <a:pt x="37" y="62"/>
                  </a:cubicBezTo>
                  <a:cubicBezTo>
                    <a:pt x="37" y="62"/>
                    <a:pt x="37" y="62"/>
                    <a:pt x="37" y="62"/>
                  </a:cubicBezTo>
                  <a:cubicBezTo>
                    <a:pt x="27" y="60"/>
                    <a:pt x="27" y="60"/>
                    <a:pt x="27" y="60"/>
                  </a:cubicBezTo>
                  <a:cubicBezTo>
                    <a:pt x="21" y="65"/>
                    <a:pt x="21" y="65"/>
                    <a:pt x="21" y="65"/>
                  </a:cubicBezTo>
                  <a:cubicBezTo>
                    <a:pt x="6" y="68"/>
                    <a:pt x="6" y="68"/>
                    <a:pt x="6" y="68"/>
                  </a:cubicBezTo>
                  <a:cubicBezTo>
                    <a:pt x="6" y="68"/>
                    <a:pt x="6" y="68"/>
                    <a:pt x="6" y="68"/>
                  </a:cubicBezTo>
                  <a:cubicBezTo>
                    <a:pt x="0" y="68"/>
                    <a:pt x="0" y="68"/>
                    <a:pt x="0" y="68"/>
                  </a:cubicBezTo>
                  <a:cubicBezTo>
                    <a:pt x="4" y="70"/>
                    <a:pt x="4" y="70"/>
                    <a:pt x="4" y="70"/>
                  </a:cubicBezTo>
                  <a:cubicBezTo>
                    <a:pt x="18" y="72"/>
                    <a:pt x="18" y="72"/>
                    <a:pt x="18" y="72"/>
                  </a:cubicBezTo>
                  <a:cubicBezTo>
                    <a:pt x="19" y="72"/>
                    <a:pt x="19" y="72"/>
                    <a:pt x="19" y="72"/>
                  </a:cubicBezTo>
                  <a:cubicBezTo>
                    <a:pt x="20" y="72"/>
                    <a:pt x="20" y="72"/>
                    <a:pt x="20" y="72"/>
                  </a:cubicBezTo>
                  <a:cubicBezTo>
                    <a:pt x="20" y="72"/>
                    <a:pt x="20" y="72"/>
                    <a:pt x="20" y="72"/>
                  </a:cubicBezTo>
                  <a:cubicBezTo>
                    <a:pt x="20" y="73"/>
                    <a:pt x="20" y="73"/>
                    <a:pt x="20" y="73"/>
                  </a:cubicBezTo>
                  <a:cubicBezTo>
                    <a:pt x="24" y="82"/>
                    <a:pt x="24" y="82"/>
                    <a:pt x="24" y="82"/>
                  </a:cubicBezTo>
                  <a:cubicBezTo>
                    <a:pt x="28" y="84"/>
                    <a:pt x="28" y="84"/>
                    <a:pt x="28" y="84"/>
                  </a:cubicBezTo>
                  <a:cubicBezTo>
                    <a:pt x="29" y="86"/>
                    <a:pt x="30" y="88"/>
                    <a:pt x="30" y="93"/>
                  </a:cubicBezTo>
                  <a:cubicBezTo>
                    <a:pt x="30" y="104"/>
                    <a:pt x="30" y="104"/>
                    <a:pt x="30" y="104"/>
                  </a:cubicBezTo>
                  <a:cubicBezTo>
                    <a:pt x="35" y="108"/>
                    <a:pt x="35" y="108"/>
                    <a:pt x="35" y="108"/>
                  </a:cubicBezTo>
                  <a:cubicBezTo>
                    <a:pt x="35" y="108"/>
                    <a:pt x="35" y="108"/>
                    <a:pt x="35" y="108"/>
                  </a:cubicBezTo>
                  <a:cubicBezTo>
                    <a:pt x="35" y="108"/>
                    <a:pt x="35" y="108"/>
                    <a:pt x="35" y="108"/>
                  </a:cubicBezTo>
                  <a:cubicBezTo>
                    <a:pt x="36" y="108"/>
                    <a:pt x="36" y="108"/>
                    <a:pt x="36" y="108"/>
                  </a:cubicBezTo>
                  <a:cubicBezTo>
                    <a:pt x="38" y="116"/>
                    <a:pt x="38" y="116"/>
                    <a:pt x="38" y="116"/>
                  </a:cubicBezTo>
                  <a:cubicBezTo>
                    <a:pt x="38" y="121"/>
                    <a:pt x="38" y="121"/>
                    <a:pt x="38" y="121"/>
                  </a:cubicBezTo>
                  <a:cubicBezTo>
                    <a:pt x="35" y="125"/>
                    <a:pt x="35" y="125"/>
                    <a:pt x="35" y="125"/>
                  </a:cubicBezTo>
                  <a:cubicBezTo>
                    <a:pt x="35" y="128"/>
                    <a:pt x="35" y="128"/>
                    <a:pt x="35" y="128"/>
                  </a:cubicBezTo>
                  <a:cubicBezTo>
                    <a:pt x="36" y="132"/>
                    <a:pt x="36" y="132"/>
                    <a:pt x="36" y="132"/>
                  </a:cubicBezTo>
                  <a:cubicBezTo>
                    <a:pt x="41" y="136"/>
                    <a:pt x="41" y="136"/>
                    <a:pt x="41" y="136"/>
                  </a:cubicBezTo>
                  <a:cubicBezTo>
                    <a:pt x="46" y="138"/>
                    <a:pt x="49" y="139"/>
                    <a:pt x="50" y="141"/>
                  </a:cubicBezTo>
                  <a:cubicBezTo>
                    <a:pt x="53" y="147"/>
                    <a:pt x="53" y="147"/>
                    <a:pt x="53" y="147"/>
                  </a:cubicBezTo>
                  <a:cubicBezTo>
                    <a:pt x="56" y="148"/>
                    <a:pt x="57" y="150"/>
                    <a:pt x="58" y="152"/>
                  </a:cubicBezTo>
                  <a:cubicBezTo>
                    <a:pt x="62" y="153"/>
                    <a:pt x="62" y="153"/>
                    <a:pt x="62" y="153"/>
                  </a:cubicBezTo>
                  <a:cubicBezTo>
                    <a:pt x="62" y="153"/>
                    <a:pt x="62" y="153"/>
                    <a:pt x="62" y="153"/>
                  </a:cubicBezTo>
                  <a:cubicBezTo>
                    <a:pt x="61" y="144"/>
                    <a:pt x="61" y="144"/>
                    <a:pt x="61" y="144"/>
                  </a:cubicBezTo>
                  <a:cubicBezTo>
                    <a:pt x="60" y="142"/>
                    <a:pt x="60" y="140"/>
                    <a:pt x="61" y="139"/>
                  </a:cubicBezTo>
                  <a:cubicBezTo>
                    <a:pt x="62" y="138"/>
                    <a:pt x="63" y="137"/>
                    <a:pt x="64" y="137"/>
                  </a:cubicBezTo>
                  <a:cubicBezTo>
                    <a:pt x="70" y="135"/>
                    <a:pt x="70" y="135"/>
                    <a:pt x="70" y="135"/>
                  </a:cubicBezTo>
                  <a:cubicBezTo>
                    <a:pt x="70" y="135"/>
                    <a:pt x="70" y="135"/>
                    <a:pt x="70" y="135"/>
                  </a:cubicBezTo>
                  <a:cubicBezTo>
                    <a:pt x="71" y="134"/>
                    <a:pt x="71" y="134"/>
                    <a:pt x="71" y="134"/>
                  </a:cubicBezTo>
                  <a:cubicBezTo>
                    <a:pt x="71" y="134"/>
                    <a:pt x="71" y="134"/>
                    <a:pt x="71" y="134"/>
                  </a:cubicBezTo>
                  <a:cubicBezTo>
                    <a:pt x="71" y="135"/>
                    <a:pt x="71" y="135"/>
                    <a:pt x="71" y="135"/>
                  </a:cubicBezTo>
                  <a:cubicBezTo>
                    <a:pt x="74" y="136"/>
                    <a:pt x="74" y="136"/>
                    <a:pt x="74" y="136"/>
                  </a:cubicBezTo>
                  <a:cubicBezTo>
                    <a:pt x="78" y="134"/>
                    <a:pt x="78" y="134"/>
                    <a:pt x="78" y="134"/>
                  </a:cubicBezTo>
                  <a:cubicBezTo>
                    <a:pt x="78" y="133"/>
                    <a:pt x="78" y="133"/>
                    <a:pt x="78" y="133"/>
                  </a:cubicBezTo>
                  <a:cubicBezTo>
                    <a:pt x="79" y="123"/>
                    <a:pt x="79" y="123"/>
                    <a:pt x="79" y="123"/>
                  </a:cubicBezTo>
                  <a:cubicBezTo>
                    <a:pt x="77" y="118"/>
                    <a:pt x="77" y="118"/>
                    <a:pt x="77" y="118"/>
                  </a:cubicBezTo>
                  <a:cubicBezTo>
                    <a:pt x="73" y="116"/>
                    <a:pt x="73" y="116"/>
                    <a:pt x="73" y="116"/>
                  </a:cubicBezTo>
                  <a:cubicBezTo>
                    <a:pt x="69" y="116"/>
                    <a:pt x="69" y="116"/>
                    <a:pt x="69" y="116"/>
                  </a:cubicBezTo>
                  <a:cubicBezTo>
                    <a:pt x="69" y="116"/>
                    <a:pt x="69" y="116"/>
                    <a:pt x="69" y="116"/>
                  </a:cubicBezTo>
                  <a:cubicBezTo>
                    <a:pt x="68" y="116"/>
                    <a:pt x="68" y="116"/>
                    <a:pt x="68" y="116"/>
                  </a:cubicBezTo>
                  <a:cubicBezTo>
                    <a:pt x="66" y="105"/>
                    <a:pt x="66" y="105"/>
                    <a:pt x="66" y="105"/>
                  </a:cubicBezTo>
                  <a:cubicBezTo>
                    <a:pt x="67" y="85"/>
                    <a:pt x="67" y="85"/>
                    <a:pt x="67" y="85"/>
                  </a:cubicBezTo>
                  <a:cubicBezTo>
                    <a:pt x="67" y="84"/>
                    <a:pt x="67" y="84"/>
                    <a:pt x="67" y="84"/>
                  </a:cubicBezTo>
                  <a:cubicBezTo>
                    <a:pt x="73" y="76"/>
                    <a:pt x="73" y="76"/>
                    <a:pt x="73" y="76"/>
                  </a:cubicBezTo>
                  <a:cubicBezTo>
                    <a:pt x="82" y="80"/>
                    <a:pt x="82" y="80"/>
                    <a:pt x="82" y="80"/>
                  </a:cubicBezTo>
                  <a:cubicBezTo>
                    <a:pt x="87" y="80"/>
                    <a:pt x="87" y="80"/>
                    <a:pt x="87" y="80"/>
                  </a:cubicBezTo>
                  <a:cubicBezTo>
                    <a:pt x="91" y="54"/>
                    <a:pt x="91" y="54"/>
                    <a:pt x="91" y="54"/>
                  </a:cubicBezTo>
                  <a:cubicBezTo>
                    <a:pt x="90" y="52"/>
                    <a:pt x="89" y="50"/>
                    <a:pt x="87" y="48"/>
                  </a:cubicBezTo>
                  <a:cubicBezTo>
                    <a:pt x="84" y="48"/>
                    <a:pt x="84" y="48"/>
                    <a:pt x="84" y="48"/>
                  </a:cubicBezTo>
                  <a:cubicBezTo>
                    <a:pt x="84" y="48"/>
                    <a:pt x="84" y="48"/>
                    <a:pt x="84" y="48"/>
                  </a:cubicBezTo>
                  <a:cubicBezTo>
                    <a:pt x="83" y="48"/>
                    <a:pt x="83" y="48"/>
                    <a:pt x="83" y="48"/>
                  </a:cubicBezTo>
                  <a:cubicBezTo>
                    <a:pt x="77" y="50"/>
                    <a:pt x="77" y="50"/>
                    <a:pt x="77" y="50"/>
                  </a:cubicBezTo>
                  <a:cubicBezTo>
                    <a:pt x="76" y="49"/>
                    <a:pt x="76" y="49"/>
                    <a:pt x="76" y="49"/>
                  </a:cubicBezTo>
                  <a:cubicBezTo>
                    <a:pt x="76" y="48"/>
                    <a:pt x="76" y="48"/>
                    <a:pt x="76" y="48"/>
                  </a:cubicBezTo>
                  <a:cubicBezTo>
                    <a:pt x="71" y="43"/>
                    <a:pt x="71" y="43"/>
                    <a:pt x="71" y="43"/>
                  </a:cubicBezTo>
                  <a:cubicBezTo>
                    <a:pt x="71" y="42"/>
                    <a:pt x="71" y="42"/>
                    <a:pt x="71" y="42"/>
                  </a:cubicBezTo>
                  <a:cubicBezTo>
                    <a:pt x="71" y="42"/>
                    <a:pt x="71" y="42"/>
                    <a:pt x="71" y="42"/>
                  </a:cubicBezTo>
                  <a:cubicBezTo>
                    <a:pt x="71" y="32"/>
                    <a:pt x="71" y="32"/>
                    <a:pt x="71" y="32"/>
                  </a:cubicBezTo>
                  <a:cubicBezTo>
                    <a:pt x="73" y="26"/>
                    <a:pt x="73" y="26"/>
                    <a:pt x="73" y="26"/>
                  </a:cubicBezTo>
                  <a:cubicBezTo>
                    <a:pt x="74" y="24"/>
                    <a:pt x="74" y="24"/>
                    <a:pt x="74" y="24"/>
                  </a:cubicBezTo>
                  <a:cubicBezTo>
                    <a:pt x="74" y="22"/>
                    <a:pt x="75" y="21"/>
                    <a:pt x="76" y="19"/>
                  </a:cubicBezTo>
                  <a:cubicBezTo>
                    <a:pt x="78" y="17"/>
                    <a:pt x="78" y="17"/>
                    <a:pt x="78" y="17"/>
                  </a:cubicBezTo>
                  <a:cubicBezTo>
                    <a:pt x="78" y="10"/>
                    <a:pt x="78" y="10"/>
                    <a:pt x="78" y="10"/>
                  </a:cubicBezTo>
                  <a:cubicBezTo>
                    <a:pt x="72" y="4"/>
                    <a:pt x="72" y="4"/>
                    <a:pt x="72" y="4"/>
                  </a:cubicBezTo>
                  <a:cubicBezTo>
                    <a:pt x="64" y="0"/>
                    <a:pt x="64" y="0"/>
                    <a:pt x="64" y="0"/>
                  </a:cubicBezTo>
                  <a:lnTo>
                    <a:pt x="53" y="10"/>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0" name="Freeform 9">
              <a:extLst>
                <a:ext uri="{FF2B5EF4-FFF2-40B4-BE49-F238E27FC236}">
                  <a16:creationId xmlns:a16="http://schemas.microsoft.com/office/drawing/2014/main" id="{35BCC19A-E833-4796-ABD1-2D61E79AA2C8}"/>
                </a:ext>
              </a:extLst>
            </p:cNvPr>
            <p:cNvSpPr>
              <a:spLocks/>
            </p:cNvSpPr>
            <p:nvPr>
              <p:custDataLst>
                <p:tags r:id="rId5"/>
              </p:custDataLst>
            </p:nvPr>
          </p:nvSpPr>
          <p:spPr bwMode="auto">
            <a:xfrm>
              <a:off x="2960845" y="2326667"/>
              <a:ext cx="2141111" cy="1622913"/>
            </a:xfrm>
            <a:custGeom>
              <a:avLst/>
              <a:gdLst>
                <a:gd name="T0" fmla="*/ 652 w 652"/>
                <a:gd name="T1" fmla="*/ 265 h 494"/>
                <a:gd name="T2" fmla="*/ 629 w 652"/>
                <a:gd name="T3" fmla="*/ 206 h 494"/>
                <a:gd name="T4" fmla="*/ 611 w 652"/>
                <a:gd name="T5" fmla="*/ 204 h 494"/>
                <a:gd name="T6" fmla="*/ 583 w 652"/>
                <a:gd name="T7" fmla="*/ 178 h 494"/>
                <a:gd name="T8" fmla="*/ 520 w 652"/>
                <a:gd name="T9" fmla="*/ 166 h 494"/>
                <a:gd name="T10" fmla="*/ 524 w 652"/>
                <a:gd name="T11" fmla="*/ 90 h 494"/>
                <a:gd name="T12" fmla="*/ 491 w 652"/>
                <a:gd name="T13" fmla="*/ 48 h 494"/>
                <a:gd name="T14" fmla="*/ 469 w 652"/>
                <a:gd name="T15" fmla="*/ 25 h 494"/>
                <a:gd name="T16" fmla="*/ 435 w 652"/>
                <a:gd name="T17" fmla="*/ 20 h 494"/>
                <a:gd name="T18" fmla="*/ 401 w 652"/>
                <a:gd name="T19" fmla="*/ 62 h 494"/>
                <a:gd name="T20" fmla="*/ 308 w 652"/>
                <a:gd name="T21" fmla="*/ 112 h 494"/>
                <a:gd name="T22" fmla="*/ 308 w 652"/>
                <a:gd name="T23" fmla="*/ 114 h 494"/>
                <a:gd name="T24" fmla="*/ 257 w 652"/>
                <a:gd name="T25" fmla="*/ 110 h 494"/>
                <a:gd name="T26" fmla="*/ 241 w 652"/>
                <a:gd name="T27" fmla="*/ 118 h 494"/>
                <a:gd name="T28" fmla="*/ 244 w 652"/>
                <a:gd name="T29" fmla="*/ 168 h 494"/>
                <a:gd name="T30" fmla="*/ 236 w 652"/>
                <a:gd name="T31" fmla="*/ 195 h 494"/>
                <a:gd name="T32" fmla="*/ 232 w 652"/>
                <a:gd name="T33" fmla="*/ 195 h 494"/>
                <a:gd name="T34" fmla="*/ 206 w 652"/>
                <a:gd name="T35" fmla="*/ 222 h 494"/>
                <a:gd name="T36" fmla="*/ 176 w 652"/>
                <a:gd name="T37" fmla="*/ 224 h 494"/>
                <a:gd name="T38" fmla="*/ 164 w 652"/>
                <a:gd name="T39" fmla="*/ 234 h 494"/>
                <a:gd name="T40" fmla="*/ 92 w 652"/>
                <a:gd name="T41" fmla="*/ 253 h 494"/>
                <a:gd name="T42" fmla="*/ 63 w 652"/>
                <a:gd name="T43" fmla="*/ 239 h 494"/>
                <a:gd name="T44" fmla="*/ 52 w 652"/>
                <a:gd name="T45" fmla="*/ 248 h 494"/>
                <a:gd name="T46" fmla="*/ 18 w 652"/>
                <a:gd name="T47" fmla="*/ 248 h 494"/>
                <a:gd name="T48" fmla="*/ 4 w 652"/>
                <a:gd name="T49" fmla="*/ 284 h 494"/>
                <a:gd name="T50" fmla="*/ 26 w 652"/>
                <a:gd name="T51" fmla="*/ 303 h 494"/>
                <a:gd name="T52" fmla="*/ 28 w 652"/>
                <a:gd name="T53" fmla="*/ 326 h 494"/>
                <a:gd name="T54" fmla="*/ 14 w 652"/>
                <a:gd name="T55" fmla="*/ 368 h 494"/>
                <a:gd name="T56" fmla="*/ 34 w 652"/>
                <a:gd name="T57" fmla="*/ 380 h 494"/>
                <a:gd name="T58" fmla="*/ 60 w 652"/>
                <a:gd name="T59" fmla="*/ 417 h 494"/>
                <a:gd name="T60" fmla="*/ 64 w 652"/>
                <a:gd name="T61" fmla="*/ 434 h 494"/>
                <a:gd name="T62" fmla="*/ 88 w 652"/>
                <a:gd name="T63" fmla="*/ 477 h 494"/>
                <a:gd name="T64" fmla="*/ 106 w 652"/>
                <a:gd name="T65" fmla="*/ 490 h 494"/>
                <a:gd name="T66" fmla="*/ 130 w 652"/>
                <a:gd name="T67" fmla="*/ 492 h 494"/>
                <a:gd name="T68" fmla="*/ 145 w 652"/>
                <a:gd name="T69" fmla="*/ 466 h 494"/>
                <a:gd name="T70" fmla="*/ 158 w 652"/>
                <a:gd name="T71" fmla="*/ 464 h 494"/>
                <a:gd name="T72" fmla="*/ 217 w 652"/>
                <a:gd name="T73" fmla="*/ 467 h 494"/>
                <a:gd name="T74" fmla="*/ 236 w 652"/>
                <a:gd name="T75" fmla="*/ 474 h 494"/>
                <a:gd name="T76" fmla="*/ 251 w 652"/>
                <a:gd name="T77" fmla="*/ 480 h 494"/>
                <a:gd name="T78" fmla="*/ 284 w 652"/>
                <a:gd name="T79" fmla="*/ 480 h 494"/>
                <a:gd name="T80" fmla="*/ 338 w 652"/>
                <a:gd name="T81" fmla="*/ 470 h 494"/>
                <a:gd name="T82" fmla="*/ 389 w 652"/>
                <a:gd name="T83" fmla="*/ 464 h 494"/>
                <a:gd name="T84" fmla="*/ 428 w 652"/>
                <a:gd name="T85" fmla="*/ 483 h 494"/>
                <a:gd name="T86" fmla="*/ 446 w 652"/>
                <a:gd name="T87" fmla="*/ 484 h 494"/>
                <a:gd name="T88" fmla="*/ 472 w 652"/>
                <a:gd name="T89" fmla="*/ 491 h 494"/>
                <a:gd name="T90" fmla="*/ 470 w 652"/>
                <a:gd name="T91" fmla="*/ 470 h 494"/>
                <a:gd name="T92" fmla="*/ 476 w 652"/>
                <a:gd name="T93" fmla="*/ 461 h 494"/>
                <a:gd name="T94" fmla="*/ 482 w 652"/>
                <a:gd name="T95" fmla="*/ 456 h 494"/>
                <a:gd name="T96" fmla="*/ 475 w 652"/>
                <a:gd name="T97" fmla="*/ 442 h 494"/>
                <a:gd name="T98" fmla="*/ 461 w 652"/>
                <a:gd name="T99" fmla="*/ 429 h 494"/>
                <a:gd name="T100" fmla="*/ 462 w 652"/>
                <a:gd name="T101" fmla="*/ 420 h 494"/>
                <a:gd name="T102" fmla="*/ 472 w 652"/>
                <a:gd name="T103" fmla="*/ 398 h 494"/>
                <a:gd name="T104" fmla="*/ 502 w 652"/>
                <a:gd name="T105" fmla="*/ 397 h 494"/>
                <a:gd name="T106" fmla="*/ 528 w 652"/>
                <a:gd name="T107" fmla="*/ 390 h 494"/>
                <a:gd name="T108" fmla="*/ 544 w 652"/>
                <a:gd name="T109" fmla="*/ 375 h 494"/>
                <a:gd name="T110" fmla="*/ 544 w 652"/>
                <a:gd name="T111" fmla="*/ 368 h 494"/>
                <a:gd name="T112" fmla="*/ 543 w 652"/>
                <a:gd name="T113" fmla="*/ 352 h 494"/>
                <a:gd name="T114" fmla="*/ 563 w 652"/>
                <a:gd name="T115" fmla="*/ 339 h 494"/>
                <a:gd name="T116" fmla="*/ 585 w 652"/>
                <a:gd name="T117" fmla="*/ 314 h 494"/>
                <a:gd name="T118" fmla="*/ 602 w 652"/>
                <a:gd name="T119" fmla="*/ 302 h 494"/>
                <a:gd name="T120" fmla="*/ 634 w 652"/>
                <a:gd name="T121" fmla="*/ 294 h 494"/>
                <a:gd name="T122" fmla="*/ 642 w 652"/>
                <a:gd name="T123" fmla="*/ 293 h 494"/>
                <a:gd name="T124" fmla="*/ 649 w 652"/>
                <a:gd name="T125" fmla="*/ 27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2" h="494">
                  <a:moveTo>
                    <a:pt x="651" y="266"/>
                  </a:moveTo>
                  <a:cubicBezTo>
                    <a:pt x="652" y="265"/>
                    <a:pt x="652" y="265"/>
                    <a:pt x="652" y="265"/>
                  </a:cubicBezTo>
                  <a:cubicBezTo>
                    <a:pt x="652" y="265"/>
                    <a:pt x="652" y="265"/>
                    <a:pt x="652" y="265"/>
                  </a:cubicBezTo>
                  <a:cubicBezTo>
                    <a:pt x="652" y="265"/>
                    <a:pt x="652" y="265"/>
                    <a:pt x="652" y="265"/>
                  </a:cubicBezTo>
                  <a:cubicBezTo>
                    <a:pt x="639" y="228"/>
                    <a:pt x="639" y="228"/>
                    <a:pt x="639" y="228"/>
                  </a:cubicBezTo>
                  <a:cubicBezTo>
                    <a:pt x="631" y="222"/>
                    <a:pt x="631" y="222"/>
                    <a:pt x="631" y="222"/>
                  </a:cubicBezTo>
                  <a:cubicBezTo>
                    <a:pt x="631" y="221"/>
                    <a:pt x="631" y="221"/>
                    <a:pt x="631" y="221"/>
                  </a:cubicBezTo>
                  <a:cubicBezTo>
                    <a:pt x="629" y="206"/>
                    <a:pt x="629" y="206"/>
                    <a:pt x="629" y="206"/>
                  </a:cubicBezTo>
                  <a:cubicBezTo>
                    <a:pt x="612" y="204"/>
                    <a:pt x="612" y="204"/>
                    <a:pt x="612" y="204"/>
                  </a:cubicBezTo>
                  <a:cubicBezTo>
                    <a:pt x="612" y="204"/>
                    <a:pt x="612" y="204"/>
                    <a:pt x="612" y="204"/>
                  </a:cubicBezTo>
                  <a:cubicBezTo>
                    <a:pt x="611" y="204"/>
                    <a:pt x="611" y="204"/>
                    <a:pt x="611" y="204"/>
                  </a:cubicBezTo>
                  <a:cubicBezTo>
                    <a:pt x="611" y="204"/>
                    <a:pt x="611" y="204"/>
                    <a:pt x="611" y="204"/>
                  </a:cubicBezTo>
                  <a:cubicBezTo>
                    <a:pt x="611" y="203"/>
                    <a:pt x="611" y="203"/>
                    <a:pt x="611" y="203"/>
                  </a:cubicBezTo>
                  <a:cubicBezTo>
                    <a:pt x="611" y="202"/>
                    <a:pt x="611" y="202"/>
                    <a:pt x="611" y="202"/>
                  </a:cubicBezTo>
                  <a:cubicBezTo>
                    <a:pt x="609" y="197"/>
                    <a:pt x="604" y="191"/>
                    <a:pt x="596" y="184"/>
                  </a:cubicBezTo>
                  <a:cubicBezTo>
                    <a:pt x="591" y="181"/>
                    <a:pt x="587" y="178"/>
                    <a:pt x="583" y="178"/>
                  </a:cubicBezTo>
                  <a:cubicBezTo>
                    <a:pt x="580" y="176"/>
                    <a:pt x="578" y="175"/>
                    <a:pt x="576" y="173"/>
                  </a:cubicBezTo>
                  <a:cubicBezTo>
                    <a:pt x="570" y="170"/>
                    <a:pt x="552" y="167"/>
                    <a:pt x="521" y="166"/>
                  </a:cubicBezTo>
                  <a:cubicBezTo>
                    <a:pt x="520" y="166"/>
                    <a:pt x="520" y="166"/>
                    <a:pt x="520" y="166"/>
                  </a:cubicBezTo>
                  <a:cubicBezTo>
                    <a:pt x="520" y="166"/>
                    <a:pt x="520" y="166"/>
                    <a:pt x="520" y="166"/>
                  </a:cubicBezTo>
                  <a:cubicBezTo>
                    <a:pt x="516" y="160"/>
                    <a:pt x="516" y="160"/>
                    <a:pt x="516" y="160"/>
                  </a:cubicBezTo>
                  <a:cubicBezTo>
                    <a:pt x="514" y="157"/>
                    <a:pt x="513" y="154"/>
                    <a:pt x="513" y="150"/>
                  </a:cubicBezTo>
                  <a:cubicBezTo>
                    <a:pt x="513" y="146"/>
                    <a:pt x="518" y="131"/>
                    <a:pt x="529" y="108"/>
                  </a:cubicBezTo>
                  <a:cubicBezTo>
                    <a:pt x="524" y="90"/>
                    <a:pt x="524" y="90"/>
                    <a:pt x="524" y="90"/>
                  </a:cubicBezTo>
                  <a:cubicBezTo>
                    <a:pt x="524" y="90"/>
                    <a:pt x="524" y="90"/>
                    <a:pt x="524" y="90"/>
                  </a:cubicBezTo>
                  <a:cubicBezTo>
                    <a:pt x="518" y="62"/>
                    <a:pt x="518" y="62"/>
                    <a:pt x="518" y="62"/>
                  </a:cubicBezTo>
                  <a:cubicBezTo>
                    <a:pt x="517" y="58"/>
                    <a:pt x="510" y="54"/>
                    <a:pt x="498" y="51"/>
                  </a:cubicBezTo>
                  <a:cubicBezTo>
                    <a:pt x="496" y="50"/>
                    <a:pt x="493" y="49"/>
                    <a:pt x="491" y="48"/>
                  </a:cubicBezTo>
                  <a:cubicBezTo>
                    <a:pt x="486" y="46"/>
                    <a:pt x="483" y="42"/>
                    <a:pt x="482" y="38"/>
                  </a:cubicBezTo>
                  <a:cubicBezTo>
                    <a:pt x="479" y="32"/>
                    <a:pt x="475" y="28"/>
                    <a:pt x="470" y="26"/>
                  </a:cubicBezTo>
                  <a:cubicBezTo>
                    <a:pt x="469" y="25"/>
                    <a:pt x="469" y="25"/>
                    <a:pt x="469" y="25"/>
                  </a:cubicBezTo>
                  <a:cubicBezTo>
                    <a:pt x="469" y="25"/>
                    <a:pt x="469" y="25"/>
                    <a:pt x="469" y="25"/>
                  </a:cubicBezTo>
                  <a:cubicBezTo>
                    <a:pt x="464" y="0"/>
                    <a:pt x="464" y="0"/>
                    <a:pt x="464" y="0"/>
                  </a:cubicBezTo>
                  <a:cubicBezTo>
                    <a:pt x="445" y="2"/>
                    <a:pt x="445" y="2"/>
                    <a:pt x="445" y="2"/>
                  </a:cubicBezTo>
                  <a:cubicBezTo>
                    <a:pt x="443" y="7"/>
                    <a:pt x="443" y="7"/>
                    <a:pt x="443" y="7"/>
                  </a:cubicBezTo>
                  <a:cubicBezTo>
                    <a:pt x="440" y="16"/>
                    <a:pt x="438" y="20"/>
                    <a:pt x="435" y="20"/>
                  </a:cubicBezTo>
                  <a:cubicBezTo>
                    <a:pt x="423" y="24"/>
                    <a:pt x="423" y="24"/>
                    <a:pt x="423" y="24"/>
                  </a:cubicBezTo>
                  <a:cubicBezTo>
                    <a:pt x="415" y="26"/>
                    <a:pt x="410" y="30"/>
                    <a:pt x="408" y="33"/>
                  </a:cubicBezTo>
                  <a:cubicBezTo>
                    <a:pt x="407" y="35"/>
                    <a:pt x="406" y="40"/>
                    <a:pt x="405" y="46"/>
                  </a:cubicBezTo>
                  <a:cubicBezTo>
                    <a:pt x="404" y="53"/>
                    <a:pt x="402" y="58"/>
                    <a:pt x="401" y="62"/>
                  </a:cubicBezTo>
                  <a:cubicBezTo>
                    <a:pt x="398" y="67"/>
                    <a:pt x="395" y="71"/>
                    <a:pt x="389" y="73"/>
                  </a:cubicBezTo>
                  <a:cubicBezTo>
                    <a:pt x="379" y="77"/>
                    <a:pt x="361" y="70"/>
                    <a:pt x="337" y="53"/>
                  </a:cubicBezTo>
                  <a:cubicBezTo>
                    <a:pt x="304" y="95"/>
                    <a:pt x="304" y="95"/>
                    <a:pt x="304" y="95"/>
                  </a:cubicBezTo>
                  <a:cubicBezTo>
                    <a:pt x="308" y="112"/>
                    <a:pt x="308" y="112"/>
                    <a:pt x="308" y="112"/>
                  </a:cubicBezTo>
                  <a:cubicBezTo>
                    <a:pt x="308" y="112"/>
                    <a:pt x="308" y="112"/>
                    <a:pt x="308" y="112"/>
                  </a:cubicBezTo>
                  <a:cubicBezTo>
                    <a:pt x="309" y="113"/>
                    <a:pt x="309" y="113"/>
                    <a:pt x="309" y="113"/>
                  </a:cubicBezTo>
                  <a:cubicBezTo>
                    <a:pt x="308" y="113"/>
                    <a:pt x="308" y="113"/>
                    <a:pt x="308" y="113"/>
                  </a:cubicBezTo>
                  <a:cubicBezTo>
                    <a:pt x="308" y="114"/>
                    <a:pt x="308" y="114"/>
                    <a:pt x="308" y="114"/>
                  </a:cubicBezTo>
                  <a:cubicBezTo>
                    <a:pt x="306" y="116"/>
                    <a:pt x="304" y="118"/>
                    <a:pt x="301" y="118"/>
                  </a:cubicBezTo>
                  <a:cubicBezTo>
                    <a:pt x="298" y="119"/>
                    <a:pt x="295" y="118"/>
                    <a:pt x="291" y="115"/>
                  </a:cubicBezTo>
                  <a:cubicBezTo>
                    <a:pt x="288" y="113"/>
                    <a:pt x="279" y="111"/>
                    <a:pt x="264" y="110"/>
                  </a:cubicBezTo>
                  <a:cubicBezTo>
                    <a:pt x="257" y="110"/>
                    <a:pt x="257" y="110"/>
                    <a:pt x="257" y="110"/>
                  </a:cubicBezTo>
                  <a:cubicBezTo>
                    <a:pt x="257" y="110"/>
                    <a:pt x="257" y="110"/>
                    <a:pt x="257" y="110"/>
                  </a:cubicBezTo>
                  <a:cubicBezTo>
                    <a:pt x="247" y="109"/>
                    <a:pt x="247" y="109"/>
                    <a:pt x="247" y="109"/>
                  </a:cubicBezTo>
                  <a:cubicBezTo>
                    <a:pt x="236" y="111"/>
                    <a:pt x="236" y="111"/>
                    <a:pt x="236" y="111"/>
                  </a:cubicBezTo>
                  <a:cubicBezTo>
                    <a:pt x="241" y="118"/>
                    <a:pt x="241" y="118"/>
                    <a:pt x="241" y="118"/>
                  </a:cubicBezTo>
                  <a:cubicBezTo>
                    <a:pt x="245" y="123"/>
                    <a:pt x="247" y="126"/>
                    <a:pt x="246" y="128"/>
                  </a:cubicBezTo>
                  <a:cubicBezTo>
                    <a:pt x="242" y="154"/>
                    <a:pt x="242" y="154"/>
                    <a:pt x="242" y="154"/>
                  </a:cubicBezTo>
                  <a:cubicBezTo>
                    <a:pt x="244" y="168"/>
                    <a:pt x="244" y="168"/>
                    <a:pt x="244" y="168"/>
                  </a:cubicBezTo>
                  <a:cubicBezTo>
                    <a:pt x="244" y="168"/>
                    <a:pt x="244" y="168"/>
                    <a:pt x="244" y="168"/>
                  </a:cubicBezTo>
                  <a:cubicBezTo>
                    <a:pt x="244" y="168"/>
                    <a:pt x="244" y="168"/>
                    <a:pt x="244" y="168"/>
                  </a:cubicBezTo>
                  <a:cubicBezTo>
                    <a:pt x="244" y="169"/>
                    <a:pt x="244" y="169"/>
                    <a:pt x="244" y="169"/>
                  </a:cubicBezTo>
                  <a:cubicBezTo>
                    <a:pt x="244" y="169"/>
                    <a:pt x="244" y="169"/>
                    <a:pt x="244" y="169"/>
                  </a:cubicBezTo>
                  <a:cubicBezTo>
                    <a:pt x="236" y="195"/>
                    <a:pt x="236" y="195"/>
                    <a:pt x="236" y="195"/>
                  </a:cubicBezTo>
                  <a:cubicBezTo>
                    <a:pt x="236" y="197"/>
                    <a:pt x="235" y="198"/>
                    <a:pt x="234" y="198"/>
                  </a:cubicBezTo>
                  <a:cubicBezTo>
                    <a:pt x="233" y="198"/>
                    <a:pt x="233" y="198"/>
                    <a:pt x="233" y="198"/>
                  </a:cubicBezTo>
                  <a:cubicBezTo>
                    <a:pt x="233" y="198"/>
                    <a:pt x="233" y="198"/>
                    <a:pt x="233" y="198"/>
                  </a:cubicBezTo>
                  <a:cubicBezTo>
                    <a:pt x="232" y="195"/>
                    <a:pt x="232" y="195"/>
                    <a:pt x="232" y="195"/>
                  </a:cubicBezTo>
                  <a:cubicBezTo>
                    <a:pt x="230" y="192"/>
                    <a:pt x="230" y="191"/>
                    <a:pt x="228" y="191"/>
                  </a:cubicBezTo>
                  <a:cubicBezTo>
                    <a:pt x="228" y="192"/>
                    <a:pt x="226" y="193"/>
                    <a:pt x="226" y="197"/>
                  </a:cubicBezTo>
                  <a:cubicBezTo>
                    <a:pt x="224" y="204"/>
                    <a:pt x="220" y="210"/>
                    <a:pt x="213" y="216"/>
                  </a:cubicBezTo>
                  <a:cubicBezTo>
                    <a:pt x="206" y="222"/>
                    <a:pt x="206" y="222"/>
                    <a:pt x="206" y="222"/>
                  </a:cubicBezTo>
                  <a:cubicBezTo>
                    <a:pt x="202" y="224"/>
                    <a:pt x="202" y="224"/>
                    <a:pt x="202" y="224"/>
                  </a:cubicBezTo>
                  <a:cubicBezTo>
                    <a:pt x="202" y="224"/>
                    <a:pt x="202" y="224"/>
                    <a:pt x="202" y="224"/>
                  </a:cubicBezTo>
                  <a:cubicBezTo>
                    <a:pt x="202" y="224"/>
                    <a:pt x="202" y="224"/>
                    <a:pt x="202" y="224"/>
                  </a:cubicBezTo>
                  <a:cubicBezTo>
                    <a:pt x="176" y="224"/>
                    <a:pt x="176" y="224"/>
                    <a:pt x="176" y="224"/>
                  </a:cubicBezTo>
                  <a:cubicBezTo>
                    <a:pt x="166" y="234"/>
                    <a:pt x="166" y="234"/>
                    <a:pt x="166" y="234"/>
                  </a:cubicBezTo>
                  <a:cubicBezTo>
                    <a:pt x="166" y="234"/>
                    <a:pt x="166" y="234"/>
                    <a:pt x="166" y="234"/>
                  </a:cubicBezTo>
                  <a:cubicBezTo>
                    <a:pt x="165" y="234"/>
                    <a:pt x="165" y="234"/>
                    <a:pt x="165" y="234"/>
                  </a:cubicBezTo>
                  <a:cubicBezTo>
                    <a:pt x="164" y="234"/>
                    <a:pt x="164" y="234"/>
                    <a:pt x="164" y="234"/>
                  </a:cubicBezTo>
                  <a:cubicBezTo>
                    <a:pt x="137" y="230"/>
                    <a:pt x="137" y="230"/>
                    <a:pt x="137" y="230"/>
                  </a:cubicBezTo>
                  <a:cubicBezTo>
                    <a:pt x="132" y="235"/>
                    <a:pt x="128" y="236"/>
                    <a:pt x="124" y="236"/>
                  </a:cubicBezTo>
                  <a:cubicBezTo>
                    <a:pt x="120" y="234"/>
                    <a:pt x="113" y="236"/>
                    <a:pt x="103" y="240"/>
                  </a:cubicBezTo>
                  <a:cubicBezTo>
                    <a:pt x="92" y="253"/>
                    <a:pt x="92" y="253"/>
                    <a:pt x="92" y="253"/>
                  </a:cubicBezTo>
                  <a:cubicBezTo>
                    <a:pt x="92" y="254"/>
                    <a:pt x="92" y="254"/>
                    <a:pt x="92" y="254"/>
                  </a:cubicBezTo>
                  <a:cubicBezTo>
                    <a:pt x="74" y="254"/>
                    <a:pt x="74" y="254"/>
                    <a:pt x="74" y="254"/>
                  </a:cubicBezTo>
                  <a:cubicBezTo>
                    <a:pt x="74" y="239"/>
                    <a:pt x="74" y="239"/>
                    <a:pt x="74" y="239"/>
                  </a:cubicBezTo>
                  <a:cubicBezTo>
                    <a:pt x="63" y="239"/>
                    <a:pt x="63" y="239"/>
                    <a:pt x="63" y="239"/>
                  </a:cubicBezTo>
                  <a:cubicBezTo>
                    <a:pt x="61" y="246"/>
                    <a:pt x="61" y="246"/>
                    <a:pt x="61" y="246"/>
                  </a:cubicBezTo>
                  <a:cubicBezTo>
                    <a:pt x="52" y="248"/>
                    <a:pt x="52" y="248"/>
                    <a:pt x="52" y="248"/>
                  </a:cubicBezTo>
                  <a:cubicBezTo>
                    <a:pt x="52" y="248"/>
                    <a:pt x="52" y="248"/>
                    <a:pt x="52" y="248"/>
                  </a:cubicBezTo>
                  <a:cubicBezTo>
                    <a:pt x="52" y="248"/>
                    <a:pt x="52" y="248"/>
                    <a:pt x="52" y="248"/>
                  </a:cubicBezTo>
                  <a:cubicBezTo>
                    <a:pt x="51" y="247"/>
                    <a:pt x="51" y="247"/>
                    <a:pt x="51" y="247"/>
                  </a:cubicBezTo>
                  <a:cubicBezTo>
                    <a:pt x="51" y="247"/>
                    <a:pt x="51" y="247"/>
                    <a:pt x="51" y="247"/>
                  </a:cubicBezTo>
                  <a:cubicBezTo>
                    <a:pt x="46" y="244"/>
                    <a:pt x="39" y="242"/>
                    <a:pt x="33" y="241"/>
                  </a:cubicBezTo>
                  <a:cubicBezTo>
                    <a:pt x="29" y="240"/>
                    <a:pt x="25" y="243"/>
                    <a:pt x="18" y="248"/>
                  </a:cubicBezTo>
                  <a:cubicBezTo>
                    <a:pt x="12" y="254"/>
                    <a:pt x="7" y="259"/>
                    <a:pt x="4" y="264"/>
                  </a:cubicBezTo>
                  <a:cubicBezTo>
                    <a:pt x="6" y="265"/>
                    <a:pt x="6" y="266"/>
                    <a:pt x="6" y="269"/>
                  </a:cubicBezTo>
                  <a:cubicBezTo>
                    <a:pt x="7" y="272"/>
                    <a:pt x="8" y="274"/>
                    <a:pt x="8" y="277"/>
                  </a:cubicBezTo>
                  <a:cubicBezTo>
                    <a:pt x="7" y="280"/>
                    <a:pt x="6" y="282"/>
                    <a:pt x="4" y="284"/>
                  </a:cubicBezTo>
                  <a:cubicBezTo>
                    <a:pt x="2" y="285"/>
                    <a:pt x="1" y="289"/>
                    <a:pt x="0" y="295"/>
                  </a:cubicBezTo>
                  <a:cubicBezTo>
                    <a:pt x="6" y="300"/>
                    <a:pt x="6" y="300"/>
                    <a:pt x="6" y="300"/>
                  </a:cubicBezTo>
                  <a:cubicBezTo>
                    <a:pt x="15" y="290"/>
                    <a:pt x="15" y="290"/>
                    <a:pt x="15" y="290"/>
                  </a:cubicBezTo>
                  <a:cubicBezTo>
                    <a:pt x="26" y="303"/>
                    <a:pt x="26" y="303"/>
                    <a:pt x="26" y="303"/>
                  </a:cubicBezTo>
                  <a:cubicBezTo>
                    <a:pt x="26" y="304"/>
                    <a:pt x="26" y="304"/>
                    <a:pt x="26" y="304"/>
                  </a:cubicBezTo>
                  <a:cubicBezTo>
                    <a:pt x="29" y="326"/>
                    <a:pt x="29" y="326"/>
                    <a:pt x="29" y="326"/>
                  </a:cubicBezTo>
                  <a:cubicBezTo>
                    <a:pt x="29" y="326"/>
                    <a:pt x="29" y="326"/>
                    <a:pt x="29" y="326"/>
                  </a:cubicBezTo>
                  <a:cubicBezTo>
                    <a:pt x="28" y="326"/>
                    <a:pt x="28" y="326"/>
                    <a:pt x="28" y="326"/>
                  </a:cubicBezTo>
                  <a:cubicBezTo>
                    <a:pt x="22" y="356"/>
                    <a:pt x="22" y="356"/>
                    <a:pt x="22" y="356"/>
                  </a:cubicBezTo>
                  <a:cubicBezTo>
                    <a:pt x="20" y="356"/>
                    <a:pt x="20" y="356"/>
                    <a:pt x="20" y="356"/>
                  </a:cubicBezTo>
                  <a:cubicBezTo>
                    <a:pt x="11" y="356"/>
                    <a:pt x="5" y="357"/>
                    <a:pt x="3" y="358"/>
                  </a:cubicBezTo>
                  <a:cubicBezTo>
                    <a:pt x="3" y="360"/>
                    <a:pt x="7" y="364"/>
                    <a:pt x="14" y="368"/>
                  </a:cubicBezTo>
                  <a:cubicBezTo>
                    <a:pt x="20" y="367"/>
                    <a:pt x="20" y="367"/>
                    <a:pt x="20" y="367"/>
                  </a:cubicBezTo>
                  <a:cubicBezTo>
                    <a:pt x="21" y="367"/>
                    <a:pt x="21" y="367"/>
                    <a:pt x="21" y="367"/>
                  </a:cubicBezTo>
                  <a:cubicBezTo>
                    <a:pt x="21" y="368"/>
                    <a:pt x="21" y="368"/>
                    <a:pt x="21" y="368"/>
                  </a:cubicBezTo>
                  <a:cubicBezTo>
                    <a:pt x="34" y="380"/>
                    <a:pt x="34" y="380"/>
                    <a:pt x="34" y="380"/>
                  </a:cubicBezTo>
                  <a:cubicBezTo>
                    <a:pt x="40" y="385"/>
                    <a:pt x="39" y="392"/>
                    <a:pt x="32" y="404"/>
                  </a:cubicBezTo>
                  <a:cubicBezTo>
                    <a:pt x="34" y="416"/>
                    <a:pt x="34" y="416"/>
                    <a:pt x="34" y="416"/>
                  </a:cubicBezTo>
                  <a:cubicBezTo>
                    <a:pt x="40" y="417"/>
                    <a:pt x="40" y="417"/>
                    <a:pt x="40" y="417"/>
                  </a:cubicBezTo>
                  <a:cubicBezTo>
                    <a:pt x="60" y="417"/>
                    <a:pt x="60" y="417"/>
                    <a:pt x="60" y="417"/>
                  </a:cubicBezTo>
                  <a:cubicBezTo>
                    <a:pt x="50" y="427"/>
                    <a:pt x="50" y="427"/>
                    <a:pt x="50" y="427"/>
                  </a:cubicBezTo>
                  <a:cubicBezTo>
                    <a:pt x="56" y="430"/>
                    <a:pt x="56" y="430"/>
                    <a:pt x="56" y="430"/>
                  </a:cubicBezTo>
                  <a:cubicBezTo>
                    <a:pt x="56" y="430"/>
                    <a:pt x="56" y="430"/>
                    <a:pt x="56" y="430"/>
                  </a:cubicBezTo>
                  <a:cubicBezTo>
                    <a:pt x="64" y="434"/>
                    <a:pt x="64" y="434"/>
                    <a:pt x="64" y="434"/>
                  </a:cubicBezTo>
                  <a:cubicBezTo>
                    <a:pt x="85" y="444"/>
                    <a:pt x="85" y="444"/>
                    <a:pt x="85" y="444"/>
                  </a:cubicBezTo>
                  <a:cubicBezTo>
                    <a:pt x="86" y="444"/>
                    <a:pt x="86" y="444"/>
                    <a:pt x="86" y="444"/>
                  </a:cubicBezTo>
                  <a:cubicBezTo>
                    <a:pt x="86" y="444"/>
                    <a:pt x="86" y="444"/>
                    <a:pt x="86" y="444"/>
                  </a:cubicBezTo>
                  <a:cubicBezTo>
                    <a:pt x="88" y="477"/>
                    <a:pt x="88" y="477"/>
                    <a:pt x="88" y="477"/>
                  </a:cubicBezTo>
                  <a:cubicBezTo>
                    <a:pt x="89" y="483"/>
                    <a:pt x="94" y="488"/>
                    <a:pt x="103" y="491"/>
                  </a:cubicBezTo>
                  <a:cubicBezTo>
                    <a:pt x="105" y="490"/>
                    <a:pt x="105" y="490"/>
                    <a:pt x="105" y="490"/>
                  </a:cubicBezTo>
                  <a:cubicBezTo>
                    <a:pt x="105" y="490"/>
                    <a:pt x="105" y="490"/>
                    <a:pt x="105" y="490"/>
                  </a:cubicBezTo>
                  <a:cubicBezTo>
                    <a:pt x="106" y="490"/>
                    <a:pt x="106" y="490"/>
                    <a:pt x="106" y="490"/>
                  </a:cubicBezTo>
                  <a:cubicBezTo>
                    <a:pt x="128" y="494"/>
                    <a:pt x="128" y="494"/>
                    <a:pt x="128" y="494"/>
                  </a:cubicBezTo>
                  <a:cubicBezTo>
                    <a:pt x="130" y="494"/>
                    <a:pt x="130" y="494"/>
                    <a:pt x="130" y="494"/>
                  </a:cubicBezTo>
                  <a:cubicBezTo>
                    <a:pt x="130" y="493"/>
                    <a:pt x="130" y="493"/>
                    <a:pt x="130" y="493"/>
                  </a:cubicBezTo>
                  <a:cubicBezTo>
                    <a:pt x="130" y="492"/>
                    <a:pt x="130" y="492"/>
                    <a:pt x="130" y="492"/>
                  </a:cubicBezTo>
                  <a:cubicBezTo>
                    <a:pt x="132" y="488"/>
                    <a:pt x="134" y="485"/>
                    <a:pt x="134" y="484"/>
                  </a:cubicBezTo>
                  <a:cubicBezTo>
                    <a:pt x="134" y="483"/>
                    <a:pt x="134" y="483"/>
                    <a:pt x="134" y="483"/>
                  </a:cubicBezTo>
                  <a:cubicBezTo>
                    <a:pt x="134" y="480"/>
                    <a:pt x="135" y="476"/>
                    <a:pt x="138" y="474"/>
                  </a:cubicBezTo>
                  <a:cubicBezTo>
                    <a:pt x="142" y="472"/>
                    <a:pt x="144" y="469"/>
                    <a:pt x="145" y="466"/>
                  </a:cubicBezTo>
                  <a:cubicBezTo>
                    <a:pt x="145" y="466"/>
                    <a:pt x="145" y="466"/>
                    <a:pt x="145" y="466"/>
                  </a:cubicBezTo>
                  <a:cubicBezTo>
                    <a:pt x="146" y="463"/>
                    <a:pt x="150" y="462"/>
                    <a:pt x="157" y="464"/>
                  </a:cubicBezTo>
                  <a:cubicBezTo>
                    <a:pt x="158" y="464"/>
                    <a:pt x="158" y="464"/>
                    <a:pt x="158" y="464"/>
                  </a:cubicBezTo>
                  <a:cubicBezTo>
                    <a:pt x="158" y="464"/>
                    <a:pt x="158" y="464"/>
                    <a:pt x="158" y="464"/>
                  </a:cubicBezTo>
                  <a:cubicBezTo>
                    <a:pt x="165" y="468"/>
                    <a:pt x="165" y="468"/>
                    <a:pt x="165" y="468"/>
                  </a:cubicBezTo>
                  <a:cubicBezTo>
                    <a:pt x="190" y="473"/>
                    <a:pt x="190" y="473"/>
                    <a:pt x="190" y="473"/>
                  </a:cubicBezTo>
                  <a:cubicBezTo>
                    <a:pt x="206" y="472"/>
                    <a:pt x="206" y="472"/>
                    <a:pt x="206" y="472"/>
                  </a:cubicBezTo>
                  <a:cubicBezTo>
                    <a:pt x="217" y="467"/>
                    <a:pt x="217" y="467"/>
                    <a:pt x="217" y="467"/>
                  </a:cubicBezTo>
                  <a:cubicBezTo>
                    <a:pt x="219" y="464"/>
                    <a:pt x="221" y="463"/>
                    <a:pt x="222" y="462"/>
                  </a:cubicBezTo>
                  <a:cubicBezTo>
                    <a:pt x="224" y="462"/>
                    <a:pt x="227" y="463"/>
                    <a:pt x="230" y="466"/>
                  </a:cubicBezTo>
                  <a:cubicBezTo>
                    <a:pt x="232" y="466"/>
                    <a:pt x="232" y="466"/>
                    <a:pt x="232" y="466"/>
                  </a:cubicBezTo>
                  <a:cubicBezTo>
                    <a:pt x="233" y="468"/>
                    <a:pt x="234" y="470"/>
                    <a:pt x="236" y="474"/>
                  </a:cubicBezTo>
                  <a:cubicBezTo>
                    <a:pt x="244" y="480"/>
                    <a:pt x="244" y="480"/>
                    <a:pt x="244" y="480"/>
                  </a:cubicBezTo>
                  <a:cubicBezTo>
                    <a:pt x="250" y="480"/>
                    <a:pt x="250" y="480"/>
                    <a:pt x="250" y="480"/>
                  </a:cubicBezTo>
                  <a:cubicBezTo>
                    <a:pt x="250" y="480"/>
                    <a:pt x="250" y="480"/>
                    <a:pt x="250" y="480"/>
                  </a:cubicBezTo>
                  <a:cubicBezTo>
                    <a:pt x="251" y="480"/>
                    <a:pt x="251" y="480"/>
                    <a:pt x="251" y="480"/>
                  </a:cubicBezTo>
                  <a:cubicBezTo>
                    <a:pt x="252" y="480"/>
                    <a:pt x="252" y="480"/>
                    <a:pt x="252" y="480"/>
                  </a:cubicBezTo>
                  <a:cubicBezTo>
                    <a:pt x="260" y="484"/>
                    <a:pt x="260" y="484"/>
                    <a:pt x="260" y="484"/>
                  </a:cubicBezTo>
                  <a:cubicBezTo>
                    <a:pt x="276" y="483"/>
                    <a:pt x="276" y="483"/>
                    <a:pt x="276" y="483"/>
                  </a:cubicBezTo>
                  <a:cubicBezTo>
                    <a:pt x="284" y="480"/>
                    <a:pt x="284" y="480"/>
                    <a:pt x="284" y="480"/>
                  </a:cubicBezTo>
                  <a:cubicBezTo>
                    <a:pt x="307" y="482"/>
                    <a:pt x="307" y="482"/>
                    <a:pt x="307" y="482"/>
                  </a:cubicBezTo>
                  <a:cubicBezTo>
                    <a:pt x="317" y="479"/>
                    <a:pt x="317" y="479"/>
                    <a:pt x="317" y="479"/>
                  </a:cubicBezTo>
                  <a:cubicBezTo>
                    <a:pt x="329" y="474"/>
                    <a:pt x="329" y="474"/>
                    <a:pt x="329" y="474"/>
                  </a:cubicBezTo>
                  <a:cubicBezTo>
                    <a:pt x="331" y="473"/>
                    <a:pt x="334" y="472"/>
                    <a:pt x="338" y="470"/>
                  </a:cubicBezTo>
                  <a:cubicBezTo>
                    <a:pt x="360" y="470"/>
                    <a:pt x="360" y="470"/>
                    <a:pt x="360" y="470"/>
                  </a:cubicBezTo>
                  <a:cubicBezTo>
                    <a:pt x="368" y="468"/>
                    <a:pt x="368" y="468"/>
                    <a:pt x="368" y="468"/>
                  </a:cubicBezTo>
                  <a:cubicBezTo>
                    <a:pt x="371" y="466"/>
                    <a:pt x="374" y="464"/>
                    <a:pt x="376" y="464"/>
                  </a:cubicBezTo>
                  <a:cubicBezTo>
                    <a:pt x="389" y="464"/>
                    <a:pt x="389" y="464"/>
                    <a:pt x="389" y="464"/>
                  </a:cubicBezTo>
                  <a:cubicBezTo>
                    <a:pt x="395" y="469"/>
                    <a:pt x="395" y="469"/>
                    <a:pt x="395" y="469"/>
                  </a:cubicBezTo>
                  <a:cubicBezTo>
                    <a:pt x="412" y="472"/>
                    <a:pt x="412" y="472"/>
                    <a:pt x="412" y="472"/>
                  </a:cubicBezTo>
                  <a:cubicBezTo>
                    <a:pt x="415" y="472"/>
                    <a:pt x="417" y="474"/>
                    <a:pt x="421" y="478"/>
                  </a:cubicBezTo>
                  <a:cubicBezTo>
                    <a:pt x="428" y="483"/>
                    <a:pt x="428" y="483"/>
                    <a:pt x="428" y="483"/>
                  </a:cubicBezTo>
                  <a:cubicBezTo>
                    <a:pt x="429" y="484"/>
                    <a:pt x="429" y="484"/>
                    <a:pt x="429" y="484"/>
                  </a:cubicBezTo>
                  <a:cubicBezTo>
                    <a:pt x="446" y="484"/>
                    <a:pt x="446" y="484"/>
                    <a:pt x="446" y="484"/>
                  </a:cubicBezTo>
                  <a:cubicBezTo>
                    <a:pt x="446" y="484"/>
                    <a:pt x="446" y="484"/>
                    <a:pt x="446" y="484"/>
                  </a:cubicBezTo>
                  <a:cubicBezTo>
                    <a:pt x="446" y="484"/>
                    <a:pt x="446" y="484"/>
                    <a:pt x="446" y="484"/>
                  </a:cubicBezTo>
                  <a:cubicBezTo>
                    <a:pt x="454" y="488"/>
                    <a:pt x="454" y="488"/>
                    <a:pt x="454" y="488"/>
                  </a:cubicBezTo>
                  <a:cubicBezTo>
                    <a:pt x="464" y="490"/>
                    <a:pt x="464" y="490"/>
                    <a:pt x="464" y="490"/>
                  </a:cubicBezTo>
                  <a:cubicBezTo>
                    <a:pt x="464" y="490"/>
                    <a:pt x="464" y="490"/>
                    <a:pt x="464" y="490"/>
                  </a:cubicBezTo>
                  <a:cubicBezTo>
                    <a:pt x="472" y="491"/>
                    <a:pt x="472" y="491"/>
                    <a:pt x="472" y="491"/>
                  </a:cubicBezTo>
                  <a:cubicBezTo>
                    <a:pt x="475" y="486"/>
                    <a:pt x="475" y="486"/>
                    <a:pt x="475" y="486"/>
                  </a:cubicBezTo>
                  <a:cubicBezTo>
                    <a:pt x="471" y="478"/>
                    <a:pt x="471" y="478"/>
                    <a:pt x="471" y="478"/>
                  </a:cubicBezTo>
                  <a:cubicBezTo>
                    <a:pt x="470" y="470"/>
                    <a:pt x="470" y="470"/>
                    <a:pt x="470" y="470"/>
                  </a:cubicBezTo>
                  <a:cubicBezTo>
                    <a:pt x="470" y="470"/>
                    <a:pt x="470" y="470"/>
                    <a:pt x="470" y="470"/>
                  </a:cubicBezTo>
                  <a:cubicBezTo>
                    <a:pt x="469" y="470"/>
                    <a:pt x="469" y="470"/>
                    <a:pt x="469" y="470"/>
                  </a:cubicBezTo>
                  <a:cubicBezTo>
                    <a:pt x="470" y="469"/>
                    <a:pt x="470" y="469"/>
                    <a:pt x="470" y="469"/>
                  </a:cubicBezTo>
                  <a:cubicBezTo>
                    <a:pt x="476" y="461"/>
                    <a:pt x="476" y="461"/>
                    <a:pt x="476" y="461"/>
                  </a:cubicBezTo>
                  <a:cubicBezTo>
                    <a:pt x="476" y="461"/>
                    <a:pt x="476" y="461"/>
                    <a:pt x="476" y="461"/>
                  </a:cubicBezTo>
                  <a:cubicBezTo>
                    <a:pt x="476" y="461"/>
                    <a:pt x="476" y="461"/>
                    <a:pt x="476" y="461"/>
                  </a:cubicBezTo>
                  <a:cubicBezTo>
                    <a:pt x="476" y="461"/>
                    <a:pt x="476" y="461"/>
                    <a:pt x="476" y="461"/>
                  </a:cubicBezTo>
                  <a:cubicBezTo>
                    <a:pt x="476" y="460"/>
                    <a:pt x="476" y="460"/>
                    <a:pt x="476" y="460"/>
                  </a:cubicBezTo>
                  <a:cubicBezTo>
                    <a:pt x="482" y="456"/>
                    <a:pt x="482" y="456"/>
                    <a:pt x="482" y="456"/>
                  </a:cubicBezTo>
                  <a:cubicBezTo>
                    <a:pt x="482" y="456"/>
                    <a:pt x="482" y="456"/>
                    <a:pt x="482" y="456"/>
                  </a:cubicBezTo>
                  <a:cubicBezTo>
                    <a:pt x="481" y="454"/>
                    <a:pt x="481" y="454"/>
                    <a:pt x="481" y="454"/>
                  </a:cubicBezTo>
                  <a:cubicBezTo>
                    <a:pt x="478" y="446"/>
                    <a:pt x="478" y="446"/>
                    <a:pt x="478" y="446"/>
                  </a:cubicBezTo>
                  <a:cubicBezTo>
                    <a:pt x="478" y="445"/>
                    <a:pt x="477" y="444"/>
                    <a:pt x="475" y="442"/>
                  </a:cubicBezTo>
                  <a:cubicBezTo>
                    <a:pt x="475" y="442"/>
                    <a:pt x="475" y="442"/>
                    <a:pt x="475" y="442"/>
                  </a:cubicBezTo>
                  <a:cubicBezTo>
                    <a:pt x="469" y="436"/>
                    <a:pt x="469" y="436"/>
                    <a:pt x="469" y="436"/>
                  </a:cubicBezTo>
                  <a:cubicBezTo>
                    <a:pt x="461" y="430"/>
                    <a:pt x="461" y="430"/>
                    <a:pt x="461" y="430"/>
                  </a:cubicBezTo>
                  <a:cubicBezTo>
                    <a:pt x="461" y="429"/>
                    <a:pt x="461" y="429"/>
                    <a:pt x="461" y="429"/>
                  </a:cubicBezTo>
                  <a:cubicBezTo>
                    <a:pt x="460" y="428"/>
                    <a:pt x="460" y="428"/>
                    <a:pt x="460" y="428"/>
                  </a:cubicBezTo>
                  <a:cubicBezTo>
                    <a:pt x="460" y="428"/>
                    <a:pt x="460" y="428"/>
                    <a:pt x="460" y="428"/>
                  </a:cubicBezTo>
                  <a:cubicBezTo>
                    <a:pt x="460" y="427"/>
                    <a:pt x="460" y="427"/>
                    <a:pt x="460" y="427"/>
                  </a:cubicBezTo>
                  <a:cubicBezTo>
                    <a:pt x="462" y="420"/>
                    <a:pt x="462" y="420"/>
                    <a:pt x="462" y="420"/>
                  </a:cubicBezTo>
                  <a:cubicBezTo>
                    <a:pt x="462" y="414"/>
                    <a:pt x="462" y="414"/>
                    <a:pt x="462" y="414"/>
                  </a:cubicBezTo>
                  <a:cubicBezTo>
                    <a:pt x="458" y="404"/>
                    <a:pt x="458" y="404"/>
                    <a:pt x="458" y="404"/>
                  </a:cubicBezTo>
                  <a:cubicBezTo>
                    <a:pt x="467" y="402"/>
                    <a:pt x="467" y="402"/>
                    <a:pt x="467" y="402"/>
                  </a:cubicBezTo>
                  <a:cubicBezTo>
                    <a:pt x="472" y="398"/>
                    <a:pt x="472" y="398"/>
                    <a:pt x="472" y="398"/>
                  </a:cubicBezTo>
                  <a:cubicBezTo>
                    <a:pt x="483" y="398"/>
                    <a:pt x="483" y="398"/>
                    <a:pt x="483" y="398"/>
                  </a:cubicBezTo>
                  <a:cubicBezTo>
                    <a:pt x="494" y="396"/>
                    <a:pt x="494" y="396"/>
                    <a:pt x="494" y="396"/>
                  </a:cubicBezTo>
                  <a:cubicBezTo>
                    <a:pt x="494" y="396"/>
                    <a:pt x="494" y="396"/>
                    <a:pt x="494" y="396"/>
                  </a:cubicBezTo>
                  <a:cubicBezTo>
                    <a:pt x="502" y="397"/>
                    <a:pt x="502" y="397"/>
                    <a:pt x="502" y="397"/>
                  </a:cubicBezTo>
                  <a:cubicBezTo>
                    <a:pt x="511" y="394"/>
                    <a:pt x="511" y="394"/>
                    <a:pt x="511" y="394"/>
                  </a:cubicBezTo>
                  <a:cubicBezTo>
                    <a:pt x="521" y="393"/>
                    <a:pt x="521" y="393"/>
                    <a:pt x="521" y="393"/>
                  </a:cubicBezTo>
                  <a:cubicBezTo>
                    <a:pt x="527" y="390"/>
                    <a:pt x="527" y="390"/>
                    <a:pt x="527" y="390"/>
                  </a:cubicBezTo>
                  <a:cubicBezTo>
                    <a:pt x="528" y="390"/>
                    <a:pt x="528" y="390"/>
                    <a:pt x="528" y="390"/>
                  </a:cubicBezTo>
                  <a:cubicBezTo>
                    <a:pt x="545" y="387"/>
                    <a:pt x="545" y="387"/>
                    <a:pt x="545" y="387"/>
                  </a:cubicBezTo>
                  <a:cubicBezTo>
                    <a:pt x="548" y="384"/>
                    <a:pt x="548" y="384"/>
                    <a:pt x="548" y="384"/>
                  </a:cubicBezTo>
                  <a:cubicBezTo>
                    <a:pt x="547" y="381"/>
                    <a:pt x="547" y="381"/>
                    <a:pt x="547" y="381"/>
                  </a:cubicBezTo>
                  <a:cubicBezTo>
                    <a:pt x="544" y="375"/>
                    <a:pt x="544" y="375"/>
                    <a:pt x="544" y="375"/>
                  </a:cubicBezTo>
                  <a:cubicBezTo>
                    <a:pt x="544" y="375"/>
                    <a:pt x="544" y="375"/>
                    <a:pt x="544" y="375"/>
                  </a:cubicBezTo>
                  <a:cubicBezTo>
                    <a:pt x="543" y="374"/>
                    <a:pt x="543" y="374"/>
                    <a:pt x="543" y="374"/>
                  </a:cubicBezTo>
                  <a:cubicBezTo>
                    <a:pt x="543" y="374"/>
                    <a:pt x="543" y="374"/>
                    <a:pt x="543" y="374"/>
                  </a:cubicBezTo>
                  <a:cubicBezTo>
                    <a:pt x="544" y="368"/>
                    <a:pt x="544" y="368"/>
                    <a:pt x="544" y="368"/>
                  </a:cubicBezTo>
                  <a:cubicBezTo>
                    <a:pt x="544" y="368"/>
                    <a:pt x="544" y="368"/>
                    <a:pt x="544" y="368"/>
                  </a:cubicBezTo>
                  <a:cubicBezTo>
                    <a:pt x="544" y="359"/>
                    <a:pt x="544" y="359"/>
                    <a:pt x="544" y="359"/>
                  </a:cubicBezTo>
                  <a:cubicBezTo>
                    <a:pt x="543" y="352"/>
                    <a:pt x="543" y="352"/>
                    <a:pt x="543" y="352"/>
                  </a:cubicBezTo>
                  <a:cubicBezTo>
                    <a:pt x="543" y="352"/>
                    <a:pt x="543" y="352"/>
                    <a:pt x="543" y="352"/>
                  </a:cubicBezTo>
                  <a:cubicBezTo>
                    <a:pt x="543" y="352"/>
                    <a:pt x="543" y="352"/>
                    <a:pt x="543" y="352"/>
                  </a:cubicBezTo>
                  <a:cubicBezTo>
                    <a:pt x="547" y="344"/>
                    <a:pt x="547" y="344"/>
                    <a:pt x="547" y="344"/>
                  </a:cubicBezTo>
                  <a:cubicBezTo>
                    <a:pt x="548" y="340"/>
                    <a:pt x="550" y="338"/>
                    <a:pt x="553" y="338"/>
                  </a:cubicBezTo>
                  <a:cubicBezTo>
                    <a:pt x="563" y="339"/>
                    <a:pt x="563" y="339"/>
                    <a:pt x="563" y="339"/>
                  </a:cubicBezTo>
                  <a:cubicBezTo>
                    <a:pt x="565" y="339"/>
                    <a:pt x="567" y="338"/>
                    <a:pt x="569" y="336"/>
                  </a:cubicBezTo>
                  <a:cubicBezTo>
                    <a:pt x="584" y="315"/>
                    <a:pt x="584" y="315"/>
                    <a:pt x="584" y="315"/>
                  </a:cubicBezTo>
                  <a:cubicBezTo>
                    <a:pt x="584" y="315"/>
                    <a:pt x="584" y="315"/>
                    <a:pt x="584" y="315"/>
                  </a:cubicBezTo>
                  <a:cubicBezTo>
                    <a:pt x="585" y="314"/>
                    <a:pt x="585" y="314"/>
                    <a:pt x="585" y="314"/>
                  </a:cubicBezTo>
                  <a:cubicBezTo>
                    <a:pt x="593" y="308"/>
                    <a:pt x="593" y="308"/>
                    <a:pt x="593" y="308"/>
                  </a:cubicBezTo>
                  <a:cubicBezTo>
                    <a:pt x="594" y="307"/>
                    <a:pt x="594" y="307"/>
                    <a:pt x="594" y="307"/>
                  </a:cubicBezTo>
                  <a:cubicBezTo>
                    <a:pt x="597" y="306"/>
                    <a:pt x="599" y="305"/>
                    <a:pt x="600" y="304"/>
                  </a:cubicBezTo>
                  <a:cubicBezTo>
                    <a:pt x="602" y="302"/>
                    <a:pt x="602" y="302"/>
                    <a:pt x="602" y="302"/>
                  </a:cubicBezTo>
                  <a:cubicBezTo>
                    <a:pt x="605" y="298"/>
                    <a:pt x="608" y="297"/>
                    <a:pt x="609" y="297"/>
                  </a:cubicBezTo>
                  <a:cubicBezTo>
                    <a:pt x="623" y="300"/>
                    <a:pt x="623" y="300"/>
                    <a:pt x="623" y="300"/>
                  </a:cubicBezTo>
                  <a:cubicBezTo>
                    <a:pt x="634" y="294"/>
                    <a:pt x="634" y="294"/>
                    <a:pt x="634" y="294"/>
                  </a:cubicBezTo>
                  <a:cubicBezTo>
                    <a:pt x="634" y="294"/>
                    <a:pt x="634" y="294"/>
                    <a:pt x="634" y="294"/>
                  </a:cubicBezTo>
                  <a:cubicBezTo>
                    <a:pt x="635" y="294"/>
                    <a:pt x="635" y="294"/>
                    <a:pt x="635" y="294"/>
                  </a:cubicBezTo>
                  <a:cubicBezTo>
                    <a:pt x="635" y="294"/>
                    <a:pt x="635" y="294"/>
                    <a:pt x="635" y="294"/>
                  </a:cubicBezTo>
                  <a:cubicBezTo>
                    <a:pt x="635" y="294"/>
                    <a:pt x="635" y="294"/>
                    <a:pt x="635" y="294"/>
                  </a:cubicBezTo>
                  <a:cubicBezTo>
                    <a:pt x="642" y="293"/>
                    <a:pt x="642" y="293"/>
                    <a:pt x="642" y="293"/>
                  </a:cubicBezTo>
                  <a:cubicBezTo>
                    <a:pt x="648" y="291"/>
                    <a:pt x="648" y="291"/>
                    <a:pt x="648" y="291"/>
                  </a:cubicBezTo>
                  <a:cubicBezTo>
                    <a:pt x="648" y="282"/>
                    <a:pt x="648" y="282"/>
                    <a:pt x="648" y="282"/>
                  </a:cubicBezTo>
                  <a:cubicBezTo>
                    <a:pt x="649" y="270"/>
                    <a:pt x="649" y="270"/>
                    <a:pt x="649" y="270"/>
                  </a:cubicBezTo>
                  <a:cubicBezTo>
                    <a:pt x="649" y="270"/>
                    <a:pt x="649" y="270"/>
                    <a:pt x="649" y="270"/>
                  </a:cubicBezTo>
                  <a:cubicBezTo>
                    <a:pt x="649" y="270"/>
                    <a:pt x="649" y="270"/>
                    <a:pt x="649" y="270"/>
                  </a:cubicBezTo>
                  <a:cubicBezTo>
                    <a:pt x="649" y="269"/>
                    <a:pt x="649" y="269"/>
                    <a:pt x="649" y="269"/>
                  </a:cubicBezTo>
                  <a:cubicBezTo>
                    <a:pt x="651" y="266"/>
                    <a:pt x="651" y="266"/>
                    <a:pt x="651" y="266"/>
                  </a:cubicBez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1" name="Freeform 10">
              <a:extLst>
                <a:ext uri="{FF2B5EF4-FFF2-40B4-BE49-F238E27FC236}">
                  <a16:creationId xmlns:a16="http://schemas.microsoft.com/office/drawing/2014/main" id="{AE4D4061-2967-4E01-AE3F-43AEEE55A43A}"/>
                </a:ext>
              </a:extLst>
            </p:cNvPr>
            <p:cNvSpPr>
              <a:spLocks/>
            </p:cNvSpPr>
            <p:nvPr>
              <p:custDataLst>
                <p:tags r:id="rId6"/>
              </p:custDataLst>
            </p:nvPr>
          </p:nvSpPr>
          <p:spPr bwMode="auto">
            <a:xfrm>
              <a:off x="4346573" y="3597668"/>
              <a:ext cx="1333522" cy="959053"/>
            </a:xfrm>
            <a:custGeom>
              <a:avLst/>
              <a:gdLst>
                <a:gd name="T0" fmla="*/ 242 w 406"/>
                <a:gd name="T1" fmla="*/ 29 h 292"/>
                <a:gd name="T2" fmla="*/ 229 w 406"/>
                <a:gd name="T3" fmla="*/ 42 h 292"/>
                <a:gd name="T4" fmla="*/ 191 w 406"/>
                <a:gd name="T5" fmla="*/ 15 h 292"/>
                <a:gd name="T6" fmla="*/ 179 w 406"/>
                <a:gd name="T7" fmla="*/ 10 h 292"/>
                <a:gd name="T8" fmla="*/ 144 w 406"/>
                <a:gd name="T9" fmla="*/ 2 h 292"/>
                <a:gd name="T10" fmla="*/ 115 w 406"/>
                <a:gd name="T11" fmla="*/ 6 h 292"/>
                <a:gd name="T12" fmla="*/ 99 w 406"/>
                <a:gd name="T13" fmla="*/ 10 h 292"/>
                <a:gd name="T14" fmla="*/ 72 w 406"/>
                <a:gd name="T15" fmla="*/ 14 h 292"/>
                <a:gd name="T16" fmla="*/ 42 w 406"/>
                <a:gd name="T17" fmla="*/ 21 h 292"/>
                <a:gd name="T18" fmla="*/ 50 w 406"/>
                <a:gd name="T19" fmla="*/ 45 h 292"/>
                <a:gd name="T20" fmla="*/ 63 w 406"/>
                <a:gd name="T21" fmla="*/ 65 h 292"/>
                <a:gd name="T22" fmla="*/ 53 w 406"/>
                <a:gd name="T23" fmla="*/ 90 h 292"/>
                <a:gd name="T24" fmla="*/ 56 w 406"/>
                <a:gd name="T25" fmla="*/ 103 h 292"/>
                <a:gd name="T26" fmla="*/ 30 w 406"/>
                <a:gd name="T27" fmla="*/ 105 h 292"/>
                <a:gd name="T28" fmla="*/ 10 w 406"/>
                <a:gd name="T29" fmla="*/ 121 h 292"/>
                <a:gd name="T30" fmla="*/ 2 w 406"/>
                <a:gd name="T31" fmla="*/ 137 h 292"/>
                <a:gd name="T32" fmla="*/ 6 w 406"/>
                <a:gd name="T33" fmla="*/ 169 h 292"/>
                <a:gd name="T34" fmla="*/ 9 w 406"/>
                <a:gd name="T35" fmla="*/ 197 h 292"/>
                <a:gd name="T36" fmla="*/ 39 w 406"/>
                <a:gd name="T37" fmla="*/ 209 h 292"/>
                <a:gd name="T38" fmla="*/ 51 w 406"/>
                <a:gd name="T39" fmla="*/ 218 h 292"/>
                <a:gd name="T40" fmla="*/ 64 w 406"/>
                <a:gd name="T41" fmla="*/ 229 h 292"/>
                <a:gd name="T42" fmla="*/ 94 w 406"/>
                <a:gd name="T43" fmla="*/ 242 h 292"/>
                <a:gd name="T44" fmla="*/ 136 w 406"/>
                <a:gd name="T45" fmla="*/ 251 h 292"/>
                <a:gd name="T46" fmla="*/ 159 w 406"/>
                <a:gd name="T47" fmla="*/ 256 h 292"/>
                <a:gd name="T48" fmla="*/ 171 w 406"/>
                <a:gd name="T49" fmla="*/ 269 h 292"/>
                <a:gd name="T50" fmla="*/ 175 w 406"/>
                <a:gd name="T51" fmla="*/ 278 h 292"/>
                <a:gd name="T52" fmla="*/ 184 w 406"/>
                <a:gd name="T53" fmla="*/ 289 h 292"/>
                <a:gd name="T54" fmla="*/ 196 w 406"/>
                <a:gd name="T55" fmla="*/ 285 h 292"/>
                <a:gd name="T56" fmla="*/ 211 w 406"/>
                <a:gd name="T57" fmla="*/ 280 h 292"/>
                <a:gd name="T58" fmla="*/ 223 w 406"/>
                <a:gd name="T59" fmla="*/ 277 h 292"/>
                <a:gd name="T60" fmla="*/ 227 w 406"/>
                <a:gd name="T61" fmla="*/ 261 h 292"/>
                <a:gd name="T62" fmla="*/ 243 w 406"/>
                <a:gd name="T63" fmla="*/ 235 h 292"/>
                <a:gd name="T64" fmla="*/ 240 w 406"/>
                <a:gd name="T65" fmla="*/ 211 h 292"/>
                <a:gd name="T66" fmla="*/ 247 w 406"/>
                <a:gd name="T67" fmla="*/ 203 h 292"/>
                <a:gd name="T68" fmla="*/ 279 w 406"/>
                <a:gd name="T69" fmla="*/ 214 h 292"/>
                <a:gd name="T70" fmla="*/ 285 w 406"/>
                <a:gd name="T71" fmla="*/ 231 h 292"/>
                <a:gd name="T72" fmla="*/ 300 w 406"/>
                <a:gd name="T73" fmla="*/ 249 h 292"/>
                <a:gd name="T74" fmla="*/ 326 w 406"/>
                <a:gd name="T75" fmla="*/ 259 h 292"/>
                <a:gd name="T76" fmla="*/ 333 w 406"/>
                <a:gd name="T77" fmla="*/ 261 h 292"/>
                <a:gd name="T78" fmla="*/ 351 w 406"/>
                <a:gd name="T79" fmla="*/ 254 h 292"/>
                <a:gd name="T80" fmla="*/ 362 w 406"/>
                <a:gd name="T81" fmla="*/ 237 h 292"/>
                <a:gd name="T82" fmla="*/ 347 w 406"/>
                <a:gd name="T83" fmla="*/ 229 h 292"/>
                <a:gd name="T84" fmla="*/ 368 w 406"/>
                <a:gd name="T85" fmla="*/ 204 h 292"/>
                <a:gd name="T86" fmla="*/ 376 w 406"/>
                <a:gd name="T87" fmla="*/ 175 h 292"/>
                <a:gd name="T88" fmla="*/ 403 w 406"/>
                <a:gd name="T89" fmla="*/ 145 h 292"/>
                <a:gd name="T90" fmla="*/ 401 w 406"/>
                <a:gd name="T91" fmla="*/ 128 h 292"/>
                <a:gd name="T92" fmla="*/ 383 w 406"/>
                <a:gd name="T93" fmla="*/ 85 h 292"/>
                <a:gd name="T94" fmla="*/ 369 w 406"/>
                <a:gd name="T95" fmla="*/ 80 h 292"/>
                <a:gd name="T96" fmla="*/ 337 w 406"/>
                <a:gd name="T97" fmla="*/ 50 h 292"/>
                <a:gd name="T98" fmla="*/ 329 w 406"/>
                <a:gd name="T99" fmla="*/ 53 h 292"/>
                <a:gd name="T100" fmla="*/ 308 w 406"/>
                <a:gd name="T101" fmla="*/ 39 h 292"/>
                <a:gd name="T102" fmla="*/ 282 w 406"/>
                <a:gd name="T103" fmla="*/ 26 h 292"/>
                <a:gd name="T104" fmla="*/ 273 w 406"/>
                <a:gd name="T105" fmla="*/ 27 h 292"/>
                <a:gd name="T106" fmla="*/ 243 w 406"/>
                <a:gd name="T107" fmla="*/ 1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6" h="292">
                  <a:moveTo>
                    <a:pt x="243" y="15"/>
                  </a:moveTo>
                  <a:cubicBezTo>
                    <a:pt x="239" y="18"/>
                    <a:pt x="239" y="18"/>
                    <a:pt x="239" y="18"/>
                  </a:cubicBezTo>
                  <a:cubicBezTo>
                    <a:pt x="239" y="20"/>
                    <a:pt x="240" y="23"/>
                    <a:pt x="241" y="29"/>
                  </a:cubicBezTo>
                  <a:cubicBezTo>
                    <a:pt x="241" y="29"/>
                    <a:pt x="241" y="29"/>
                    <a:pt x="241" y="29"/>
                  </a:cubicBezTo>
                  <a:cubicBezTo>
                    <a:pt x="242" y="29"/>
                    <a:pt x="242" y="29"/>
                    <a:pt x="242" y="29"/>
                  </a:cubicBezTo>
                  <a:cubicBezTo>
                    <a:pt x="241" y="29"/>
                    <a:pt x="241" y="29"/>
                    <a:pt x="241" y="29"/>
                  </a:cubicBezTo>
                  <a:cubicBezTo>
                    <a:pt x="237" y="39"/>
                    <a:pt x="237" y="39"/>
                    <a:pt x="237" y="39"/>
                  </a:cubicBezTo>
                  <a:cubicBezTo>
                    <a:pt x="231" y="42"/>
                    <a:pt x="231" y="42"/>
                    <a:pt x="231" y="42"/>
                  </a:cubicBezTo>
                  <a:cubicBezTo>
                    <a:pt x="230" y="42"/>
                    <a:pt x="230" y="42"/>
                    <a:pt x="230" y="42"/>
                  </a:cubicBezTo>
                  <a:cubicBezTo>
                    <a:pt x="229" y="42"/>
                    <a:pt x="229" y="42"/>
                    <a:pt x="229" y="42"/>
                  </a:cubicBezTo>
                  <a:cubicBezTo>
                    <a:pt x="219" y="37"/>
                    <a:pt x="219" y="37"/>
                    <a:pt x="219" y="37"/>
                  </a:cubicBezTo>
                  <a:cubicBezTo>
                    <a:pt x="218" y="37"/>
                    <a:pt x="218" y="37"/>
                    <a:pt x="218" y="37"/>
                  </a:cubicBezTo>
                  <a:cubicBezTo>
                    <a:pt x="218" y="37"/>
                    <a:pt x="218" y="37"/>
                    <a:pt x="218" y="37"/>
                  </a:cubicBezTo>
                  <a:cubicBezTo>
                    <a:pt x="199" y="19"/>
                    <a:pt x="199" y="19"/>
                    <a:pt x="199" y="19"/>
                  </a:cubicBezTo>
                  <a:cubicBezTo>
                    <a:pt x="191" y="15"/>
                    <a:pt x="191" y="15"/>
                    <a:pt x="191" y="15"/>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3" y="6"/>
                    <a:pt x="173" y="6"/>
                    <a:pt x="173" y="6"/>
                  </a:cubicBezTo>
                  <a:cubicBezTo>
                    <a:pt x="163" y="3"/>
                    <a:pt x="163" y="3"/>
                    <a:pt x="163" y="3"/>
                  </a:cubicBezTo>
                  <a:cubicBezTo>
                    <a:pt x="158" y="3"/>
                    <a:pt x="158" y="3"/>
                    <a:pt x="158" y="3"/>
                  </a:cubicBezTo>
                  <a:cubicBezTo>
                    <a:pt x="157" y="3"/>
                    <a:pt x="157" y="3"/>
                    <a:pt x="157" y="3"/>
                  </a:cubicBezTo>
                  <a:cubicBezTo>
                    <a:pt x="144" y="2"/>
                    <a:pt x="144" y="2"/>
                    <a:pt x="144" y="2"/>
                  </a:cubicBezTo>
                  <a:cubicBezTo>
                    <a:pt x="144" y="2"/>
                    <a:pt x="144" y="2"/>
                    <a:pt x="144" y="2"/>
                  </a:cubicBezTo>
                  <a:cubicBezTo>
                    <a:pt x="135" y="0"/>
                    <a:pt x="135" y="0"/>
                    <a:pt x="135" y="0"/>
                  </a:cubicBezTo>
                  <a:cubicBezTo>
                    <a:pt x="129" y="0"/>
                    <a:pt x="129" y="0"/>
                    <a:pt x="129" y="0"/>
                  </a:cubicBezTo>
                  <a:cubicBezTo>
                    <a:pt x="125" y="3"/>
                    <a:pt x="125" y="3"/>
                    <a:pt x="125" y="3"/>
                  </a:cubicBezTo>
                  <a:cubicBezTo>
                    <a:pt x="122" y="5"/>
                    <a:pt x="119" y="5"/>
                    <a:pt x="115" y="6"/>
                  </a:cubicBezTo>
                  <a:cubicBezTo>
                    <a:pt x="107" y="7"/>
                    <a:pt x="107" y="7"/>
                    <a:pt x="107" y="7"/>
                  </a:cubicBezTo>
                  <a:cubicBezTo>
                    <a:pt x="100" y="10"/>
                    <a:pt x="100" y="10"/>
                    <a:pt x="100" y="10"/>
                  </a:cubicBezTo>
                  <a:cubicBezTo>
                    <a:pt x="99" y="10"/>
                    <a:pt x="99" y="10"/>
                    <a:pt x="99" y="10"/>
                  </a:cubicBezTo>
                  <a:cubicBezTo>
                    <a:pt x="99" y="11"/>
                    <a:pt x="99" y="11"/>
                    <a:pt x="99" y="11"/>
                  </a:cubicBezTo>
                  <a:cubicBezTo>
                    <a:pt x="99" y="10"/>
                    <a:pt x="99" y="10"/>
                    <a:pt x="99" y="10"/>
                  </a:cubicBezTo>
                  <a:cubicBezTo>
                    <a:pt x="90" y="11"/>
                    <a:pt x="90" y="11"/>
                    <a:pt x="90" y="11"/>
                  </a:cubicBezTo>
                  <a:cubicBezTo>
                    <a:pt x="81" y="15"/>
                    <a:pt x="81" y="15"/>
                    <a:pt x="81" y="15"/>
                  </a:cubicBezTo>
                  <a:cubicBezTo>
                    <a:pt x="81" y="15"/>
                    <a:pt x="81" y="15"/>
                    <a:pt x="81" y="15"/>
                  </a:cubicBezTo>
                  <a:cubicBezTo>
                    <a:pt x="80" y="15"/>
                    <a:pt x="80" y="15"/>
                    <a:pt x="80" y="15"/>
                  </a:cubicBezTo>
                  <a:cubicBezTo>
                    <a:pt x="72" y="14"/>
                    <a:pt x="72" y="14"/>
                    <a:pt x="72" y="14"/>
                  </a:cubicBezTo>
                  <a:cubicBezTo>
                    <a:pt x="61" y="15"/>
                    <a:pt x="61" y="15"/>
                    <a:pt x="61" y="15"/>
                  </a:cubicBezTo>
                  <a:cubicBezTo>
                    <a:pt x="51" y="15"/>
                    <a:pt x="51" y="15"/>
                    <a:pt x="51" y="15"/>
                  </a:cubicBezTo>
                  <a:cubicBezTo>
                    <a:pt x="47" y="19"/>
                    <a:pt x="47" y="19"/>
                    <a:pt x="47" y="19"/>
                  </a:cubicBezTo>
                  <a:cubicBezTo>
                    <a:pt x="47" y="19"/>
                    <a:pt x="47" y="19"/>
                    <a:pt x="47" y="19"/>
                  </a:cubicBezTo>
                  <a:cubicBezTo>
                    <a:pt x="42" y="21"/>
                    <a:pt x="42" y="21"/>
                    <a:pt x="42" y="21"/>
                  </a:cubicBezTo>
                  <a:cubicBezTo>
                    <a:pt x="44" y="25"/>
                    <a:pt x="44" y="25"/>
                    <a:pt x="44" y="25"/>
                  </a:cubicBezTo>
                  <a:cubicBezTo>
                    <a:pt x="44" y="33"/>
                    <a:pt x="44" y="33"/>
                    <a:pt x="44" y="33"/>
                  </a:cubicBezTo>
                  <a:cubicBezTo>
                    <a:pt x="43" y="40"/>
                    <a:pt x="43" y="40"/>
                    <a:pt x="43" y="40"/>
                  </a:cubicBezTo>
                  <a:cubicBezTo>
                    <a:pt x="50" y="45"/>
                    <a:pt x="50" y="45"/>
                    <a:pt x="50" y="45"/>
                  </a:cubicBezTo>
                  <a:cubicBezTo>
                    <a:pt x="50" y="45"/>
                    <a:pt x="50" y="45"/>
                    <a:pt x="50" y="45"/>
                  </a:cubicBezTo>
                  <a:cubicBezTo>
                    <a:pt x="50" y="45"/>
                    <a:pt x="50" y="45"/>
                    <a:pt x="50" y="45"/>
                  </a:cubicBezTo>
                  <a:cubicBezTo>
                    <a:pt x="50" y="45"/>
                    <a:pt x="50" y="45"/>
                    <a:pt x="50" y="45"/>
                  </a:cubicBezTo>
                  <a:cubicBezTo>
                    <a:pt x="56" y="52"/>
                    <a:pt x="56" y="52"/>
                    <a:pt x="56" y="52"/>
                  </a:cubicBezTo>
                  <a:cubicBezTo>
                    <a:pt x="59" y="55"/>
                    <a:pt x="61" y="57"/>
                    <a:pt x="61" y="59"/>
                  </a:cubicBezTo>
                  <a:cubicBezTo>
                    <a:pt x="63" y="65"/>
                    <a:pt x="63" y="65"/>
                    <a:pt x="63" y="65"/>
                  </a:cubicBezTo>
                  <a:cubicBezTo>
                    <a:pt x="66" y="71"/>
                    <a:pt x="66" y="71"/>
                    <a:pt x="66" y="71"/>
                  </a:cubicBezTo>
                  <a:cubicBezTo>
                    <a:pt x="65" y="71"/>
                    <a:pt x="65" y="71"/>
                    <a:pt x="65" y="71"/>
                  </a:cubicBezTo>
                  <a:cubicBezTo>
                    <a:pt x="57" y="77"/>
                    <a:pt x="57" y="77"/>
                    <a:pt x="57" y="77"/>
                  </a:cubicBezTo>
                  <a:cubicBezTo>
                    <a:pt x="52" y="84"/>
                    <a:pt x="52" y="84"/>
                    <a:pt x="52" y="84"/>
                  </a:cubicBezTo>
                  <a:cubicBezTo>
                    <a:pt x="53" y="90"/>
                    <a:pt x="53" y="90"/>
                    <a:pt x="53" y="90"/>
                  </a:cubicBezTo>
                  <a:cubicBezTo>
                    <a:pt x="57" y="98"/>
                    <a:pt x="57" y="98"/>
                    <a:pt x="57" y="98"/>
                  </a:cubicBezTo>
                  <a:cubicBezTo>
                    <a:pt x="57" y="99"/>
                    <a:pt x="57" y="99"/>
                    <a:pt x="57" y="99"/>
                  </a:cubicBezTo>
                  <a:cubicBezTo>
                    <a:pt x="57" y="99"/>
                    <a:pt x="57" y="99"/>
                    <a:pt x="57" y="99"/>
                  </a:cubicBezTo>
                  <a:cubicBezTo>
                    <a:pt x="57" y="99"/>
                    <a:pt x="57" y="99"/>
                    <a:pt x="57" y="99"/>
                  </a:cubicBezTo>
                  <a:cubicBezTo>
                    <a:pt x="56" y="103"/>
                    <a:pt x="56" y="103"/>
                    <a:pt x="56" y="103"/>
                  </a:cubicBezTo>
                  <a:cubicBezTo>
                    <a:pt x="56" y="105"/>
                    <a:pt x="55" y="106"/>
                    <a:pt x="54" y="107"/>
                  </a:cubicBezTo>
                  <a:cubicBezTo>
                    <a:pt x="51" y="109"/>
                    <a:pt x="47" y="109"/>
                    <a:pt x="41" y="107"/>
                  </a:cubicBezTo>
                  <a:cubicBezTo>
                    <a:pt x="31" y="105"/>
                    <a:pt x="31" y="105"/>
                    <a:pt x="31" y="105"/>
                  </a:cubicBezTo>
                  <a:cubicBezTo>
                    <a:pt x="30" y="105"/>
                    <a:pt x="30" y="105"/>
                    <a:pt x="30" y="105"/>
                  </a:cubicBezTo>
                  <a:cubicBezTo>
                    <a:pt x="30" y="105"/>
                    <a:pt x="30" y="105"/>
                    <a:pt x="30" y="105"/>
                  </a:cubicBezTo>
                  <a:cubicBezTo>
                    <a:pt x="30" y="105"/>
                    <a:pt x="30" y="105"/>
                    <a:pt x="30" y="105"/>
                  </a:cubicBezTo>
                  <a:cubicBezTo>
                    <a:pt x="23" y="101"/>
                    <a:pt x="23" y="101"/>
                    <a:pt x="23" y="101"/>
                  </a:cubicBezTo>
                  <a:cubicBezTo>
                    <a:pt x="11" y="101"/>
                    <a:pt x="11" y="101"/>
                    <a:pt x="11" y="101"/>
                  </a:cubicBezTo>
                  <a:cubicBezTo>
                    <a:pt x="12" y="101"/>
                    <a:pt x="12" y="101"/>
                    <a:pt x="12" y="101"/>
                  </a:cubicBezTo>
                  <a:cubicBezTo>
                    <a:pt x="10" y="121"/>
                    <a:pt x="10" y="121"/>
                    <a:pt x="10" y="121"/>
                  </a:cubicBezTo>
                  <a:cubicBezTo>
                    <a:pt x="10" y="124"/>
                    <a:pt x="8" y="125"/>
                    <a:pt x="5" y="126"/>
                  </a:cubicBezTo>
                  <a:cubicBezTo>
                    <a:pt x="4" y="126"/>
                    <a:pt x="3" y="128"/>
                    <a:pt x="4" y="131"/>
                  </a:cubicBezTo>
                  <a:cubicBezTo>
                    <a:pt x="4" y="131"/>
                    <a:pt x="4" y="131"/>
                    <a:pt x="4" y="131"/>
                  </a:cubicBezTo>
                  <a:cubicBezTo>
                    <a:pt x="3" y="131"/>
                    <a:pt x="3" y="131"/>
                    <a:pt x="3" y="131"/>
                  </a:cubicBezTo>
                  <a:cubicBezTo>
                    <a:pt x="2" y="137"/>
                    <a:pt x="2" y="137"/>
                    <a:pt x="2" y="137"/>
                  </a:cubicBezTo>
                  <a:cubicBezTo>
                    <a:pt x="5" y="139"/>
                    <a:pt x="7" y="141"/>
                    <a:pt x="8" y="143"/>
                  </a:cubicBezTo>
                  <a:cubicBezTo>
                    <a:pt x="10" y="152"/>
                    <a:pt x="10" y="152"/>
                    <a:pt x="10" y="152"/>
                  </a:cubicBezTo>
                  <a:cubicBezTo>
                    <a:pt x="10" y="156"/>
                    <a:pt x="10" y="156"/>
                    <a:pt x="10" y="156"/>
                  </a:cubicBezTo>
                  <a:cubicBezTo>
                    <a:pt x="10" y="158"/>
                    <a:pt x="9" y="159"/>
                    <a:pt x="8" y="161"/>
                  </a:cubicBezTo>
                  <a:cubicBezTo>
                    <a:pt x="6" y="169"/>
                    <a:pt x="6" y="169"/>
                    <a:pt x="6" y="169"/>
                  </a:cubicBezTo>
                  <a:cubicBezTo>
                    <a:pt x="0" y="179"/>
                    <a:pt x="0" y="179"/>
                    <a:pt x="0" y="179"/>
                  </a:cubicBezTo>
                  <a:cubicBezTo>
                    <a:pt x="0" y="181"/>
                    <a:pt x="0" y="181"/>
                    <a:pt x="0" y="181"/>
                  </a:cubicBezTo>
                  <a:cubicBezTo>
                    <a:pt x="1" y="186"/>
                    <a:pt x="1" y="186"/>
                    <a:pt x="1" y="186"/>
                  </a:cubicBezTo>
                  <a:cubicBezTo>
                    <a:pt x="6" y="193"/>
                    <a:pt x="6" y="193"/>
                    <a:pt x="6" y="193"/>
                  </a:cubicBezTo>
                  <a:cubicBezTo>
                    <a:pt x="8" y="195"/>
                    <a:pt x="9" y="196"/>
                    <a:pt x="9" y="197"/>
                  </a:cubicBezTo>
                  <a:cubicBezTo>
                    <a:pt x="14" y="204"/>
                    <a:pt x="14" y="204"/>
                    <a:pt x="14" y="204"/>
                  </a:cubicBezTo>
                  <a:cubicBezTo>
                    <a:pt x="21" y="212"/>
                    <a:pt x="21" y="212"/>
                    <a:pt x="21" y="212"/>
                  </a:cubicBezTo>
                  <a:cubicBezTo>
                    <a:pt x="24" y="215"/>
                    <a:pt x="26" y="216"/>
                    <a:pt x="27" y="216"/>
                  </a:cubicBezTo>
                  <a:cubicBezTo>
                    <a:pt x="34" y="211"/>
                    <a:pt x="34" y="211"/>
                    <a:pt x="34" y="211"/>
                  </a:cubicBezTo>
                  <a:cubicBezTo>
                    <a:pt x="36" y="210"/>
                    <a:pt x="37" y="209"/>
                    <a:pt x="39" y="209"/>
                  </a:cubicBezTo>
                  <a:cubicBezTo>
                    <a:pt x="41" y="209"/>
                    <a:pt x="43" y="210"/>
                    <a:pt x="47" y="213"/>
                  </a:cubicBezTo>
                  <a:cubicBezTo>
                    <a:pt x="47" y="213"/>
                    <a:pt x="47" y="213"/>
                    <a:pt x="47" y="213"/>
                  </a:cubicBezTo>
                  <a:cubicBezTo>
                    <a:pt x="47" y="213"/>
                    <a:pt x="47" y="213"/>
                    <a:pt x="47" y="213"/>
                  </a:cubicBezTo>
                  <a:cubicBezTo>
                    <a:pt x="47" y="213"/>
                    <a:pt x="47" y="213"/>
                    <a:pt x="47" y="213"/>
                  </a:cubicBezTo>
                  <a:cubicBezTo>
                    <a:pt x="51" y="218"/>
                    <a:pt x="51" y="218"/>
                    <a:pt x="51" y="218"/>
                  </a:cubicBezTo>
                  <a:cubicBezTo>
                    <a:pt x="53" y="223"/>
                    <a:pt x="53" y="223"/>
                    <a:pt x="53" y="223"/>
                  </a:cubicBezTo>
                  <a:cubicBezTo>
                    <a:pt x="55" y="225"/>
                    <a:pt x="55" y="225"/>
                    <a:pt x="55" y="225"/>
                  </a:cubicBezTo>
                  <a:cubicBezTo>
                    <a:pt x="56" y="225"/>
                    <a:pt x="56" y="225"/>
                    <a:pt x="56" y="225"/>
                  </a:cubicBezTo>
                  <a:cubicBezTo>
                    <a:pt x="61" y="229"/>
                    <a:pt x="61" y="229"/>
                    <a:pt x="61" y="229"/>
                  </a:cubicBezTo>
                  <a:cubicBezTo>
                    <a:pt x="64" y="229"/>
                    <a:pt x="64" y="229"/>
                    <a:pt x="64" y="229"/>
                  </a:cubicBezTo>
                  <a:cubicBezTo>
                    <a:pt x="66" y="230"/>
                    <a:pt x="67" y="231"/>
                    <a:pt x="68" y="233"/>
                  </a:cubicBezTo>
                  <a:cubicBezTo>
                    <a:pt x="69" y="234"/>
                    <a:pt x="74" y="235"/>
                    <a:pt x="81" y="237"/>
                  </a:cubicBezTo>
                  <a:cubicBezTo>
                    <a:pt x="82" y="237"/>
                    <a:pt x="82" y="237"/>
                    <a:pt x="82" y="237"/>
                  </a:cubicBezTo>
                  <a:cubicBezTo>
                    <a:pt x="94" y="242"/>
                    <a:pt x="94" y="242"/>
                    <a:pt x="94" y="242"/>
                  </a:cubicBezTo>
                  <a:cubicBezTo>
                    <a:pt x="94" y="242"/>
                    <a:pt x="94" y="242"/>
                    <a:pt x="94" y="242"/>
                  </a:cubicBezTo>
                  <a:cubicBezTo>
                    <a:pt x="94" y="242"/>
                    <a:pt x="94" y="242"/>
                    <a:pt x="94" y="242"/>
                  </a:cubicBezTo>
                  <a:cubicBezTo>
                    <a:pt x="103" y="246"/>
                    <a:pt x="103" y="246"/>
                    <a:pt x="103" y="246"/>
                  </a:cubicBezTo>
                  <a:cubicBezTo>
                    <a:pt x="117" y="249"/>
                    <a:pt x="117" y="249"/>
                    <a:pt x="117" y="249"/>
                  </a:cubicBezTo>
                  <a:cubicBezTo>
                    <a:pt x="118" y="250"/>
                    <a:pt x="118" y="250"/>
                    <a:pt x="118" y="250"/>
                  </a:cubicBezTo>
                  <a:cubicBezTo>
                    <a:pt x="136" y="251"/>
                    <a:pt x="136" y="251"/>
                    <a:pt x="136" y="251"/>
                  </a:cubicBezTo>
                  <a:cubicBezTo>
                    <a:pt x="145" y="247"/>
                    <a:pt x="145" y="247"/>
                    <a:pt x="145" y="247"/>
                  </a:cubicBezTo>
                  <a:cubicBezTo>
                    <a:pt x="152" y="247"/>
                    <a:pt x="152" y="247"/>
                    <a:pt x="152" y="247"/>
                  </a:cubicBezTo>
                  <a:cubicBezTo>
                    <a:pt x="152" y="248"/>
                    <a:pt x="152" y="248"/>
                    <a:pt x="152" y="248"/>
                  </a:cubicBezTo>
                  <a:cubicBezTo>
                    <a:pt x="153" y="248"/>
                    <a:pt x="153" y="248"/>
                    <a:pt x="153" y="248"/>
                  </a:cubicBezTo>
                  <a:cubicBezTo>
                    <a:pt x="159" y="256"/>
                    <a:pt x="159" y="256"/>
                    <a:pt x="159" y="256"/>
                  </a:cubicBezTo>
                  <a:cubicBezTo>
                    <a:pt x="159" y="256"/>
                    <a:pt x="159" y="256"/>
                    <a:pt x="159" y="256"/>
                  </a:cubicBezTo>
                  <a:cubicBezTo>
                    <a:pt x="159" y="257"/>
                    <a:pt x="159" y="257"/>
                    <a:pt x="159" y="257"/>
                  </a:cubicBezTo>
                  <a:cubicBezTo>
                    <a:pt x="163" y="263"/>
                    <a:pt x="163" y="263"/>
                    <a:pt x="163" y="263"/>
                  </a:cubicBezTo>
                  <a:cubicBezTo>
                    <a:pt x="166" y="267"/>
                    <a:pt x="166" y="267"/>
                    <a:pt x="166" y="267"/>
                  </a:cubicBezTo>
                  <a:cubicBezTo>
                    <a:pt x="171" y="269"/>
                    <a:pt x="171" y="269"/>
                    <a:pt x="171" y="269"/>
                  </a:cubicBezTo>
                  <a:cubicBezTo>
                    <a:pt x="171" y="269"/>
                    <a:pt x="171" y="269"/>
                    <a:pt x="171" y="269"/>
                  </a:cubicBezTo>
                  <a:cubicBezTo>
                    <a:pt x="171" y="269"/>
                    <a:pt x="171" y="269"/>
                    <a:pt x="171" y="269"/>
                  </a:cubicBezTo>
                  <a:cubicBezTo>
                    <a:pt x="172" y="269"/>
                    <a:pt x="172" y="269"/>
                    <a:pt x="172" y="269"/>
                  </a:cubicBezTo>
                  <a:cubicBezTo>
                    <a:pt x="175" y="277"/>
                    <a:pt x="175" y="277"/>
                    <a:pt x="175" y="277"/>
                  </a:cubicBezTo>
                  <a:cubicBezTo>
                    <a:pt x="175" y="278"/>
                    <a:pt x="175" y="278"/>
                    <a:pt x="175" y="278"/>
                  </a:cubicBezTo>
                  <a:cubicBezTo>
                    <a:pt x="176" y="278"/>
                    <a:pt x="176" y="278"/>
                    <a:pt x="176" y="278"/>
                  </a:cubicBezTo>
                  <a:cubicBezTo>
                    <a:pt x="176" y="278"/>
                    <a:pt x="176" y="278"/>
                    <a:pt x="176" y="278"/>
                  </a:cubicBezTo>
                  <a:cubicBezTo>
                    <a:pt x="178" y="287"/>
                    <a:pt x="178" y="287"/>
                    <a:pt x="178" y="287"/>
                  </a:cubicBezTo>
                  <a:cubicBezTo>
                    <a:pt x="183" y="289"/>
                    <a:pt x="183" y="289"/>
                    <a:pt x="183" y="289"/>
                  </a:cubicBezTo>
                  <a:cubicBezTo>
                    <a:pt x="184" y="289"/>
                    <a:pt x="184" y="289"/>
                    <a:pt x="184" y="289"/>
                  </a:cubicBezTo>
                  <a:cubicBezTo>
                    <a:pt x="184" y="289"/>
                    <a:pt x="184" y="289"/>
                    <a:pt x="184" y="289"/>
                  </a:cubicBezTo>
                  <a:cubicBezTo>
                    <a:pt x="184" y="289"/>
                    <a:pt x="184" y="289"/>
                    <a:pt x="184" y="289"/>
                  </a:cubicBezTo>
                  <a:cubicBezTo>
                    <a:pt x="188" y="292"/>
                    <a:pt x="188" y="292"/>
                    <a:pt x="188" y="292"/>
                  </a:cubicBezTo>
                  <a:cubicBezTo>
                    <a:pt x="194" y="291"/>
                    <a:pt x="194" y="291"/>
                    <a:pt x="194" y="291"/>
                  </a:cubicBezTo>
                  <a:cubicBezTo>
                    <a:pt x="196" y="285"/>
                    <a:pt x="196" y="285"/>
                    <a:pt x="196" y="285"/>
                  </a:cubicBezTo>
                  <a:cubicBezTo>
                    <a:pt x="196" y="284"/>
                    <a:pt x="196" y="284"/>
                    <a:pt x="196" y="284"/>
                  </a:cubicBezTo>
                  <a:cubicBezTo>
                    <a:pt x="196" y="284"/>
                    <a:pt x="196" y="284"/>
                    <a:pt x="196" y="284"/>
                  </a:cubicBezTo>
                  <a:cubicBezTo>
                    <a:pt x="203" y="277"/>
                    <a:pt x="203" y="277"/>
                    <a:pt x="203" y="277"/>
                  </a:cubicBezTo>
                  <a:cubicBezTo>
                    <a:pt x="211" y="279"/>
                    <a:pt x="211" y="279"/>
                    <a:pt x="211" y="279"/>
                  </a:cubicBezTo>
                  <a:cubicBezTo>
                    <a:pt x="211" y="280"/>
                    <a:pt x="211" y="280"/>
                    <a:pt x="211" y="280"/>
                  </a:cubicBezTo>
                  <a:cubicBezTo>
                    <a:pt x="214" y="288"/>
                    <a:pt x="214" y="288"/>
                    <a:pt x="214" y="288"/>
                  </a:cubicBezTo>
                  <a:cubicBezTo>
                    <a:pt x="222" y="285"/>
                    <a:pt x="222" y="285"/>
                    <a:pt x="222" y="285"/>
                  </a:cubicBezTo>
                  <a:cubicBezTo>
                    <a:pt x="223" y="277"/>
                    <a:pt x="223" y="277"/>
                    <a:pt x="223" y="277"/>
                  </a:cubicBezTo>
                  <a:cubicBezTo>
                    <a:pt x="223" y="277"/>
                    <a:pt x="223" y="277"/>
                    <a:pt x="223" y="277"/>
                  </a:cubicBezTo>
                  <a:cubicBezTo>
                    <a:pt x="223" y="277"/>
                    <a:pt x="223" y="277"/>
                    <a:pt x="223" y="277"/>
                  </a:cubicBezTo>
                  <a:cubicBezTo>
                    <a:pt x="223" y="276"/>
                    <a:pt x="223" y="276"/>
                    <a:pt x="223" y="276"/>
                  </a:cubicBezTo>
                  <a:cubicBezTo>
                    <a:pt x="228" y="273"/>
                    <a:pt x="228" y="273"/>
                    <a:pt x="228" y="273"/>
                  </a:cubicBezTo>
                  <a:cubicBezTo>
                    <a:pt x="227" y="262"/>
                    <a:pt x="227" y="262"/>
                    <a:pt x="227" y="262"/>
                  </a:cubicBezTo>
                  <a:cubicBezTo>
                    <a:pt x="227" y="261"/>
                    <a:pt x="227" y="261"/>
                    <a:pt x="227" y="261"/>
                  </a:cubicBezTo>
                  <a:cubicBezTo>
                    <a:pt x="227" y="261"/>
                    <a:pt x="227" y="261"/>
                    <a:pt x="227" y="261"/>
                  </a:cubicBezTo>
                  <a:cubicBezTo>
                    <a:pt x="227" y="261"/>
                    <a:pt x="227" y="261"/>
                    <a:pt x="227" y="261"/>
                  </a:cubicBezTo>
                  <a:cubicBezTo>
                    <a:pt x="233" y="249"/>
                    <a:pt x="233" y="249"/>
                    <a:pt x="233" y="249"/>
                  </a:cubicBezTo>
                  <a:cubicBezTo>
                    <a:pt x="239" y="246"/>
                    <a:pt x="239" y="246"/>
                    <a:pt x="239" y="246"/>
                  </a:cubicBezTo>
                  <a:cubicBezTo>
                    <a:pt x="237" y="235"/>
                    <a:pt x="237" y="235"/>
                    <a:pt x="237" y="235"/>
                  </a:cubicBezTo>
                  <a:cubicBezTo>
                    <a:pt x="243" y="235"/>
                    <a:pt x="243" y="235"/>
                    <a:pt x="243" y="235"/>
                  </a:cubicBezTo>
                  <a:cubicBezTo>
                    <a:pt x="242" y="230"/>
                    <a:pt x="242" y="230"/>
                    <a:pt x="242" y="230"/>
                  </a:cubicBezTo>
                  <a:cubicBezTo>
                    <a:pt x="239" y="219"/>
                    <a:pt x="239" y="219"/>
                    <a:pt x="239" y="219"/>
                  </a:cubicBezTo>
                  <a:cubicBezTo>
                    <a:pt x="239" y="219"/>
                    <a:pt x="239" y="219"/>
                    <a:pt x="239" y="219"/>
                  </a:cubicBezTo>
                  <a:cubicBezTo>
                    <a:pt x="239" y="218"/>
                    <a:pt x="239" y="218"/>
                    <a:pt x="239" y="218"/>
                  </a:cubicBezTo>
                  <a:cubicBezTo>
                    <a:pt x="240" y="211"/>
                    <a:pt x="240" y="211"/>
                    <a:pt x="240" y="211"/>
                  </a:cubicBezTo>
                  <a:cubicBezTo>
                    <a:pt x="240" y="209"/>
                    <a:pt x="240" y="209"/>
                    <a:pt x="240" y="209"/>
                  </a:cubicBezTo>
                  <a:cubicBezTo>
                    <a:pt x="241" y="209"/>
                    <a:pt x="241" y="209"/>
                    <a:pt x="241" y="209"/>
                  </a:cubicBezTo>
                  <a:cubicBezTo>
                    <a:pt x="245" y="204"/>
                    <a:pt x="245" y="204"/>
                    <a:pt x="245" y="204"/>
                  </a:cubicBezTo>
                  <a:cubicBezTo>
                    <a:pt x="246" y="203"/>
                    <a:pt x="246" y="203"/>
                    <a:pt x="246" y="203"/>
                  </a:cubicBezTo>
                  <a:cubicBezTo>
                    <a:pt x="247" y="203"/>
                    <a:pt x="247" y="203"/>
                    <a:pt x="247" y="203"/>
                  </a:cubicBezTo>
                  <a:cubicBezTo>
                    <a:pt x="258" y="205"/>
                    <a:pt x="258" y="205"/>
                    <a:pt x="258" y="205"/>
                  </a:cubicBezTo>
                  <a:cubicBezTo>
                    <a:pt x="258" y="205"/>
                    <a:pt x="258" y="205"/>
                    <a:pt x="258" y="205"/>
                  </a:cubicBezTo>
                  <a:cubicBezTo>
                    <a:pt x="267" y="207"/>
                    <a:pt x="267" y="207"/>
                    <a:pt x="267" y="207"/>
                  </a:cubicBezTo>
                  <a:cubicBezTo>
                    <a:pt x="274" y="205"/>
                    <a:pt x="274" y="205"/>
                    <a:pt x="274" y="205"/>
                  </a:cubicBezTo>
                  <a:cubicBezTo>
                    <a:pt x="279" y="214"/>
                    <a:pt x="279" y="214"/>
                    <a:pt x="279" y="214"/>
                  </a:cubicBezTo>
                  <a:cubicBezTo>
                    <a:pt x="279" y="214"/>
                    <a:pt x="279" y="214"/>
                    <a:pt x="279" y="214"/>
                  </a:cubicBezTo>
                  <a:cubicBezTo>
                    <a:pt x="279" y="221"/>
                    <a:pt x="279" y="221"/>
                    <a:pt x="279" y="221"/>
                  </a:cubicBezTo>
                  <a:cubicBezTo>
                    <a:pt x="280" y="227"/>
                    <a:pt x="280" y="227"/>
                    <a:pt x="280" y="227"/>
                  </a:cubicBezTo>
                  <a:cubicBezTo>
                    <a:pt x="281" y="229"/>
                    <a:pt x="283" y="231"/>
                    <a:pt x="284" y="231"/>
                  </a:cubicBezTo>
                  <a:cubicBezTo>
                    <a:pt x="285" y="231"/>
                    <a:pt x="285" y="231"/>
                    <a:pt x="285" y="231"/>
                  </a:cubicBezTo>
                  <a:cubicBezTo>
                    <a:pt x="289" y="232"/>
                    <a:pt x="291" y="233"/>
                    <a:pt x="291" y="236"/>
                  </a:cubicBezTo>
                  <a:cubicBezTo>
                    <a:pt x="292" y="238"/>
                    <a:pt x="293" y="241"/>
                    <a:pt x="296" y="244"/>
                  </a:cubicBezTo>
                  <a:cubicBezTo>
                    <a:pt x="300" y="249"/>
                    <a:pt x="300" y="249"/>
                    <a:pt x="300" y="249"/>
                  </a:cubicBezTo>
                  <a:cubicBezTo>
                    <a:pt x="300" y="249"/>
                    <a:pt x="300" y="249"/>
                    <a:pt x="300" y="249"/>
                  </a:cubicBezTo>
                  <a:cubicBezTo>
                    <a:pt x="300" y="249"/>
                    <a:pt x="300" y="249"/>
                    <a:pt x="300" y="249"/>
                  </a:cubicBezTo>
                  <a:cubicBezTo>
                    <a:pt x="302" y="254"/>
                    <a:pt x="302" y="254"/>
                    <a:pt x="302" y="254"/>
                  </a:cubicBezTo>
                  <a:cubicBezTo>
                    <a:pt x="306" y="253"/>
                    <a:pt x="306" y="253"/>
                    <a:pt x="306" y="253"/>
                  </a:cubicBezTo>
                  <a:cubicBezTo>
                    <a:pt x="312" y="247"/>
                    <a:pt x="312" y="247"/>
                    <a:pt x="312" y="247"/>
                  </a:cubicBezTo>
                  <a:cubicBezTo>
                    <a:pt x="317" y="257"/>
                    <a:pt x="317" y="257"/>
                    <a:pt x="317" y="257"/>
                  </a:cubicBezTo>
                  <a:cubicBezTo>
                    <a:pt x="326" y="259"/>
                    <a:pt x="326" y="259"/>
                    <a:pt x="326" y="259"/>
                  </a:cubicBezTo>
                  <a:cubicBezTo>
                    <a:pt x="326" y="259"/>
                    <a:pt x="326" y="259"/>
                    <a:pt x="326" y="259"/>
                  </a:cubicBezTo>
                  <a:cubicBezTo>
                    <a:pt x="326" y="260"/>
                    <a:pt x="326" y="260"/>
                    <a:pt x="326" y="260"/>
                  </a:cubicBezTo>
                  <a:cubicBezTo>
                    <a:pt x="331" y="268"/>
                    <a:pt x="331" y="268"/>
                    <a:pt x="331" y="268"/>
                  </a:cubicBezTo>
                  <a:cubicBezTo>
                    <a:pt x="333" y="269"/>
                    <a:pt x="333" y="269"/>
                    <a:pt x="333" y="269"/>
                  </a:cubicBezTo>
                  <a:cubicBezTo>
                    <a:pt x="333" y="261"/>
                    <a:pt x="333" y="261"/>
                    <a:pt x="333" y="261"/>
                  </a:cubicBezTo>
                  <a:cubicBezTo>
                    <a:pt x="333" y="261"/>
                    <a:pt x="333" y="261"/>
                    <a:pt x="333" y="261"/>
                  </a:cubicBezTo>
                  <a:cubicBezTo>
                    <a:pt x="333" y="260"/>
                    <a:pt x="333" y="260"/>
                    <a:pt x="333" y="260"/>
                  </a:cubicBezTo>
                  <a:cubicBezTo>
                    <a:pt x="351" y="259"/>
                    <a:pt x="351" y="259"/>
                    <a:pt x="351" y="259"/>
                  </a:cubicBezTo>
                  <a:cubicBezTo>
                    <a:pt x="351" y="258"/>
                    <a:pt x="351" y="258"/>
                    <a:pt x="351" y="258"/>
                  </a:cubicBezTo>
                  <a:cubicBezTo>
                    <a:pt x="352" y="257"/>
                    <a:pt x="352" y="255"/>
                    <a:pt x="351" y="254"/>
                  </a:cubicBezTo>
                  <a:cubicBezTo>
                    <a:pt x="350" y="252"/>
                    <a:pt x="349" y="250"/>
                    <a:pt x="349" y="247"/>
                  </a:cubicBezTo>
                  <a:cubicBezTo>
                    <a:pt x="348" y="244"/>
                    <a:pt x="349" y="241"/>
                    <a:pt x="350" y="241"/>
                  </a:cubicBezTo>
                  <a:cubicBezTo>
                    <a:pt x="351" y="239"/>
                    <a:pt x="352" y="239"/>
                    <a:pt x="354" y="239"/>
                  </a:cubicBezTo>
                  <a:cubicBezTo>
                    <a:pt x="361" y="242"/>
                    <a:pt x="361" y="242"/>
                    <a:pt x="361" y="242"/>
                  </a:cubicBezTo>
                  <a:cubicBezTo>
                    <a:pt x="362" y="237"/>
                    <a:pt x="362" y="237"/>
                    <a:pt x="362" y="237"/>
                  </a:cubicBezTo>
                  <a:cubicBezTo>
                    <a:pt x="348" y="231"/>
                    <a:pt x="348" y="231"/>
                    <a:pt x="348" y="231"/>
                  </a:cubicBezTo>
                  <a:cubicBezTo>
                    <a:pt x="348" y="231"/>
                    <a:pt x="348" y="231"/>
                    <a:pt x="348" y="231"/>
                  </a:cubicBezTo>
                  <a:cubicBezTo>
                    <a:pt x="347" y="230"/>
                    <a:pt x="347" y="230"/>
                    <a:pt x="347" y="230"/>
                  </a:cubicBezTo>
                  <a:cubicBezTo>
                    <a:pt x="347" y="229"/>
                    <a:pt x="347" y="229"/>
                    <a:pt x="347" y="229"/>
                  </a:cubicBezTo>
                  <a:cubicBezTo>
                    <a:pt x="347" y="229"/>
                    <a:pt x="347" y="229"/>
                    <a:pt x="347" y="229"/>
                  </a:cubicBezTo>
                  <a:cubicBezTo>
                    <a:pt x="345" y="213"/>
                    <a:pt x="345" y="213"/>
                    <a:pt x="345" y="213"/>
                  </a:cubicBezTo>
                  <a:cubicBezTo>
                    <a:pt x="346" y="203"/>
                    <a:pt x="346" y="203"/>
                    <a:pt x="346" y="203"/>
                  </a:cubicBezTo>
                  <a:cubicBezTo>
                    <a:pt x="346" y="202"/>
                    <a:pt x="346" y="202"/>
                    <a:pt x="346" y="202"/>
                  </a:cubicBezTo>
                  <a:cubicBezTo>
                    <a:pt x="346" y="201"/>
                    <a:pt x="346" y="201"/>
                    <a:pt x="346" y="201"/>
                  </a:cubicBezTo>
                  <a:cubicBezTo>
                    <a:pt x="368" y="204"/>
                    <a:pt x="368" y="204"/>
                    <a:pt x="368" y="204"/>
                  </a:cubicBezTo>
                  <a:cubicBezTo>
                    <a:pt x="373" y="199"/>
                    <a:pt x="373" y="199"/>
                    <a:pt x="373" y="199"/>
                  </a:cubicBezTo>
                  <a:cubicBezTo>
                    <a:pt x="374" y="197"/>
                    <a:pt x="374" y="195"/>
                    <a:pt x="373" y="195"/>
                  </a:cubicBezTo>
                  <a:cubicBezTo>
                    <a:pt x="368" y="193"/>
                    <a:pt x="365" y="190"/>
                    <a:pt x="365" y="188"/>
                  </a:cubicBezTo>
                  <a:cubicBezTo>
                    <a:pt x="365" y="187"/>
                    <a:pt x="365" y="185"/>
                    <a:pt x="367" y="184"/>
                  </a:cubicBezTo>
                  <a:cubicBezTo>
                    <a:pt x="376" y="175"/>
                    <a:pt x="376" y="175"/>
                    <a:pt x="376" y="175"/>
                  </a:cubicBezTo>
                  <a:cubicBezTo>
                    <a:pt x="386" y="175"/>
                    <a:pt x="386" y="175"/>
                    <a:pt x="386" y="175"/>
                  </a:cubicBezTo>
                  <a:cubicBezTo>
                    <a:pt x="392" y="166"/>
                    <a:pt x="392" y="166"/>
                    <a:pt x="392" y="166"/>
                  </a:cubicBezTo>
                  <a:cubicBezTo>
                    <a:pt x="392" y="157"/>
                    <a:pt x="392" y="157"/>
                    <a:pt x="392" y="157"/>
                  </a:cubicBezTo>
                  <a:cubicBezTo>
                    <a:pt x="399" y="156"/>
                    <a:pt x="399" y="156"/>
                    <a:pt x="399" y="156"/>
                  </a:cubicBezTo>
                  <a:cubicBezTo>
                    <a:pt x="401" y="150"/>
                    <a:pt x="402" y="147"/>
                    <a:pt x="403" y="145"/>
                  </a:cubicBezTo>
                  <a:cubicBezTo>
                    <a:pt x="406" y="139"/>
                    <a:pt x="406" y="139"/>
                    <a:pt x="406" y="139"/>
                  </a:cubicBezTo>
                  <a:cubicBezTo>
                    <a:pt x="401" y="129"/>
                    <a:pt x="401" y="129"/>
                    <a:pt x="401" y="129"/>
                  </a:cubicBezTo>
                  <a:cubicBezTo>
                    <a:pt x="401" y="128"/>
                    <a:pt x="401" y="128"/>
                    <a:pt x="401" y="128"/>
                  </a:cubicBezTo>
                  <a:cubicBezTo>
                    <a:pt x="401" y="128"/>
                    <a:pt x="401" y="128"/>
                    <a:pt x="401" y="128"/>
                  </a:cubicBezTo>
                  <a:cubicBezTo>
                    <a:pt x="401" y="128"/>
                    <a:pt x="401" y="128"/>
                    <a:pt x="401" y="128"/>
                  </a:cubicBezTo>
                  <a:cubicBezTo>
                    <a:pt x="397" y="114"/>
                    <a:pt x="397" y="114"/>
                    <a:pt x="397" y="114"/>
                  </a:cubicBezTo>
                  <a:cubicBezTo>
                    <a:pt x="397" y="114"/>
                    <a:pt x="397" y="114"/>
                    <a:pt x="397" y="114"/>
                  </a:cubicBezTo>
                  <a:cubicBezTo>
                    <a:pt x="395" y="100"/>
                    <a:pt x="395" y="100"/>
                    <a:pt x="395" y="100"/>
                  </a:cubicBezTo>
                  <a:cubicBezTo>
                    <a:pt x="390" y="92"/>
                    <a:pt x="390" y="92"/>
                    <a:pt x="390" y="92"/>
                  </a:cubicBezTo>
                  <a:cubicBezTo>
                    <a:pt x="383" y="85"/>
                    <a:pt x="383" y="85"/>
                    <a:pt x="383" y="85"/>
                  </a:cubicBezTo>
                  <a:cubicBezTo>
                    <a:pt x="383" y="84"/>
                    <a:pt x="383" y="84"/>
                    <a:pt x="383" y="84"/>
                  </a:cubicBezTo>
                  <a:cubicBezTo>
                    <a:pt x="383" y="84"/>
                    <a:pt x="383" y="84"/>
                    <a:pt x="383" y="84"/>
                  </a:cubicBezTo>
                  <a:cubicBezTo>
                    <a:pt x="382" y="83"/>
                    <a:pt x="382" y="83"/>
                    <a:pt x="382" y="83"/>
                  </a:cubicBezTo>
                  <a:cubicBezTo>
                    <a:pt x="382" y="76"/>
                    <a:pt x="382" y="76"/>
                    <a:pt x="382" y="76"/>
                  </a:cubicBezTo>
                  <a:cubicBezTo>
                    <a:pt x="369" y="80"/>
                    <a:pt x="369" y="80"/>
                    <a:pt x="369" y="80"/>
                  </a:cubicBezTo>
                  <a:cubicBezTo>
                    <a:pt x="368" y="79"/>
                    <a:pt x="368" y="79"/>
                    <a:pt x="368" y="79"/>
                  </a:cubicBezTo>
                  <a:cubicBezTo>
                    <a:pt x="362" y="73"/>
                    <a:pt x="362" y="73"/>
                    <a:pt x="362" y="73"/>
                  </a:cubicBezTo>
                  <a:cubicBezTo>
                    <a:pt x="344" y="59"/>
                    <a:pt x="344" y="59"/>
                    <a:pt x="344" y="59"/>
                  </a:cubicBezTo>
                  <a:cubicBezTo>
                    <a:pt x="344" y="59"/>
                    <a:pt x="344" y="59"/>
                    <a:pt x="344" y="59"/>
                  </a:cubicBezTo>
                  <a:cubicBezTo>
                    <a:pt x="337" y="50"/>
                    <a:pt x="337" y="50"/>
                    <a:pt x="337" y="50"/>
                  </a:cubicBezTo>
                  <a:cubicBezTo>
                    <a:pt x="333" y="47"/>
                    <a:pt x="333" y="47"/>
                    <a:pt x="333" y="47"/>
                  </a:cubicBezTo>
                  <a:cubicBezTo>
                    <a:pt x="330" y="52"/>
                    <a:pt x="330" y="52"/>
                    <a:pt x="330" y="52"/>
                  </a:cubicBezTo>
                  <a:cubicBezTo>
                    <a:pt x="330" y="53"/>
                    <a:pt x="330" y="53"/>
                    <a:pt x="330" y="53"/>
                  </a:cubicBezTo>
                  <a:cubicBezTo>
                    <a:pt x="330" y="53"/>
                    <a:pt x="330" y="53"/>
                    <a:pt x="330" y="53"/>
                  </a:cubicBezTo>
                  <a:cubicBezTo>
                    <a:pt x="329" y="53"/>
                    <a:pt x="329" y="53"/>
                    <a:pt x="329" y="53"/>
                  </a:cubicBezTo>
                  <a:cubicBezTo>
                    <a:pt x="328" y="53"/>
                    <a:pt x="328" y="53"/>
                    <a:pt x="328" y="53"/>
                  </a:cubicBezTo>
                  <a:cubicBezTo>
                    <a:pt x="323" y="53"/>
                    <a:pt x="323" y="53"/>
                    <a:pt x="323" y="53"/>
                  </a:cubicBezTo>
                  <a:cubicBezTo>
                    <a:pt x="322" y="54"/>
                    <a:pt x="322" y="54"/>
                    <a:pt x="322" y="54"/>
                  </a:cubicBezTo>
                  <a:cubicBezTo>
                    <a:pt x="322" y="54"/>
                    <a:pt x="322" y="54"/>
                    <a:pt x="322" y="54"/>
                  </a:cubicBezTo>
                  <a:cubicBezTo>
                    <a:pt x="308" y="39"/>
                    <a:pt x="308" y="39"/>
                    <a:pt x="308" y="39"/>
                  </a:cubicBezTo>
                  <a:cubicBezTo>
                    <a:pt x="306" y="38"/>
                    <a:pt x="303" y="35"/>
                    <a:pt x="299" y="31"/>
                  </a:cubicBezTo>
                  <a:cubicBezTo>
                    <a:pt x="293" y="27"/>
                    <a:pt x="293" y="27"/>
                    <a:pt x="293" y="27"/>
                  </a:cubicBezTo>
                  <a:cubicBezTo>
                    <a:pt x="292" y="27"/>
                    <a:pt x="292" y="27"/>
                    <a:pt x="292" y="27"/>
                  </a:cubicBezTo>
                  <a:cubicBezTo>
                    <a:pt x="286" y="23"/>
                    <a:pt x="286" y="23"/>
                    <a:pt x="286" y="23"/>
                  </a:cubicBezTo>
                  <a:cubicBezTo>
                    <a:pt x="282" y="26"/>
                    <a:pt x="282" y="26"/>
                    <a:pt x="282" y="26"/>
                  </a:cubicBezTo>
                  <a:cubicBezTo>
                    <a:pt x="281" y="27"/>
                    <a:pt x="281" y="27"/>
                    <a:pt x="281" y="27"/>
                  </a:cubicBezTo>
                  <a:cubicBezTo>
                    <a:pt x="281" y="26"/>
                    <a:pt x="281" y="26"/>
                    <a:pt x="281" y="26"/>
                  </a:cubicBezTo>
                  <a:cubicBezTo>
                    <a:pt x="280" y="26"/>
                    <a:pt x="280" y="26"/>
                    <a:pt x="280" y="26"/>
                  </a:cubicBezTo>
                  <a:cubicBezTo>
                    <a:pt x="277" y="25"/>
                    <a:pt x="277" y="25"/>
                    <a:pt x="277" y="25"/>
                  </a:cubicBezTo>
                  <a:cubicBezTo>
                    <a:pt x="273" y="27"/>
                    <a:pt x="273" y="27"/>
                    <a:pt x="273" y="27"/>
                  </a:cubicBezTo>
                  <a:cubicBezTo>
                    <a:pt x="272" y="28"/>
                    <a:pt x="272" y="28"/>
                    <a:pt x="272" y="28"/>
                  </a:cubicBezTo>
                  <a:cubicBezTo>
                    <a:pt x="272" y="28"/>
                    <a:pt x="272" y="28"/>
                    <a:pt x="272" y="28"/>
                  </a:cubicBezTo>
                  <a:cubicBezTo>
                    <a:pt x="272" y="28"/>
                    <a:pt x="272" y="28"/>
                    <a:pt x="272" y="28"/>
                  </a:cubicBezTo>
                  <a:cubicBezTo>
                    <a:pt x="266" y="29"/>
                    <a:pt x="266" y="29"/>
                    <a:pt x="266" y="29"/>
                  </a:cubicBezTo>
                  <a:cubicBezTo>
                    <a:pt x="258" y="25"/>
                    <a:pt x="251" y="20"/>
                    <a:pt x="243" y="15"/>
                  </a:cubicBez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2" name="Freeform 11">
              <a:extLst>
                <a:ext uri="{FF2B5EF4-FFF2-40B4-BE49-F238E27FC236}">
                  <a16:creationId xmlns:a16="http://schemas.microsoft.com/office/drawing/2014/main" id="{6E40476D-4F03-44DF-BF93-476B2EE73B85}"/>
                </a:ext>
              </a:extLst>
            </p:cNvPr>
            <p:cNvSpPr>
              <a:spLocks/>
            </p:cNvSpPr>
            <p:nvPr>
              <p:custDataLst>
                <p:tags r:id="rId7"/>
              </p:custDataLst>
            </p:nvPr>
          </p:nvSpPr>
          <p:spPr bwMode="auto">
            <a:xfrm>
              <a:off x="5115492" y="4267974"/>
              <a:ext cx="1152410" cy="1015126"/>
            </a:xfrm>
            <a:custGeom>
              <a:avLst/>
              <a:gdLst>
                <a:gd name="T0" fmla="*/ 10 w 351"/>
                <a:gd name="T1" fmla="*/ 14 h 309"/>
                <a:gd name="T2" fmla="*/ 8 w 351"/>
                <a:gd name="T3" fmla="*/ 35 h 309"/>
                <a:gd name="T4" fmla="*/ 4 w 351"/>
                <a:gd name="T5" fmla="*/ 57 h 309"/>
                <a:gd name="T6" fmla="*/ 19 w 351"/>
                <a:gd name="T7" fmla="*/ 69 h 309"/>
                <a:gd name="T8" fmla="*/ 35 w 351"/>
                <a:gd name="T9" fmla="*/ 97 h 309"/>
                <a:gd name="T10" fmla="*/ 37 w 351"/>
                <a:gd name="T11" fmla="*/ 123 h 309"/>
                <a:gd name="T12" fmla="*/ 45 w 351"/>
                <a:gd name="T13" fmla="*/ 143 h 309"/>
                <a:gd name="T14" fmla="*/ 50 w 351"/>
                <a:gd name="T15" fmla="*/ 175 h 309"/>
                <a:gd name="T16" fmla="*/ 47 w 351"/>
                <a:gd name="T17" fmla="*/ 219 h 309"/>
                <a:gd name="T18" fmla="*/ 55 w 351"/>
                <a:gd name="T19" fmla="*/ 231 h 309"/>
                <a:gd name="T20" fmla="*/ 62 w 351"/>
                <a:gd name="T21" fmla="*/ 213 h 309"/>
                <a:gd name="T22" fmla="*/ 78 w 351"/>
                <a:gd name="T23" fmla="*/ 221 h 309"/>
                <a:gd name="T24" fmla="*/ 85 w 351"/>
                <a:gd name="T25" fmla="*/ 237 h 309"/>
                <a:gd name="T26" fmla="*/ 102 w 351"/>
                <a:gd name="T27" fmla="*/ 239 h 309"/>
                <a:gd name="T28" fmla="*/ 119 w 351"/>
                <a:gd name="T29" fmla="*/ 279 h 309"/>
                <a:gd name="T30" fmla="*/ 122 w 351"/>
                <a:gd name="T31" fmla="*/ 299 h 309"/>
                <a:gd name="T32" fmla="*/ 131 w 351"/>
                <a:gd name="T33" fmla="*/ 308 h 309"/>
                <a:gd name="T34" fmla="*/ 153 w 351"/>
                <a:gd name="T35" fmla="*/ 293 h 309"/>
                <a:gd name="T36" fmla="*/ 164 w 351"/>
                <a:gd name="T37" fmla="*/ 268 h 309"/>
                <a:gd name="T38" fmla="*/ 173 w 351"/>
                <a:gd name="T39" fmla="*/ 255 h 309"/>
                <a:gd name="T40" fmla="*/ 186 w 351"/>
                <a:gd name="T41" fmla="*/ 235 h 309"/>
                <a:gd name="T42" fmla="*/ 195 w 351"/>
                <a:gd name="T43" fmla="*/ 219 h 309"/>
                <a:gd name="T44" fmla="*/ 220 w 351"/>
                <a:gd name="T45" fmla="*/ 226 h 309"/>
                <a:gd name="T46" fmla="*/ 229 w 351"/>
                <a:gd name="T47" fmla="*/ 236 h 309"/>
                <a:gd name="T48" fmla="*/ 240 w 351"/>
                <a:gd name="T49" fmla="*/ 233 h 309"/>
                <a:gd name="T50" fmla="*/ 255 w 351"/>
                <a:gd name="T51" fmla="*/ 249 h 309"/>
                <a:gd name="T52" fmla="*/ 275 w 351"/>
                <a:gd name="T53" fmla="*/ 233 h 309"/>
                <a:gd name="T54" fmla="*/ 264 w 351"/>
                <a:gd name="T55" fmla="*/ 229 h 309"/>
                <a:gd name="T56" fmla="*/ 259 w 351"/>
                <a:gd name="T57" fmla="*/ 211 h 309"/>
                <a:gd name="T58" fmla="*/ 275 w 351"/>
                <a:gd name="T59" fmla="*/ 210 h 309"/>
                <a:gd name="T60" fmla="*/ 258 w 351"/>
                <a:gd name="T61" fmla="*/ 187 h 309"/>
                <a:gd name="T62" fmla="*/ 254 w 351"/>
                <a:gd name="T63" fmla="*/ 163 h 309"/>
                <a:gd name="T64" fmla="*/ 303 w 351"/>
                <a:gd name="T65" fmla="*/ 143 h 309"/>
                <a:gd name="T66" fmla="*/ 327 w 351"/>
                <a:gd name="T67" fmla="*/ 121 h 309"/>
                <a:gd name="T68" fmla="*/ 332 w 351"/>
                <a:gd name="T69" fmla="*/ 112 h 309"/>
                <a:gd name="T70" fmla="*/ 343 w 351"/>
                <a:gd name="T71" fmla="*/ 86 h 309"/>
                <a:gd name="T72" fmla="*/ 325 w 351"/>
                <a:gd name="T73" fmla="*/ 79 h 309"/>
                <a:gd name="T74" fmla="*/ 315 w 351"/>
                <a:gd name="T75" fmla="*/ 69 h 309"/>
                <a:gd name="T76" fmla="*/ 304 w 351"/>
                <a:gd name="T77" fmla="*/ 73 h 309"/>
                <a:gd name="T78" fmla="*/ 298 w 351"/>
                <a:gd name="T79" fmla="*/ 63 h 309"/>
                <a:gd name="T80" fmla="*/ 287 w 351"/>
                <a:gd name="T81" fmla="*/ 62 h 309"/>
                <a:gd name="T82" fmla="*/ 262 w 351"/>
                <a:gd name="T83" fmla="*/ 58 h 309"/>
                <a:gd name="T84" fmla="*/ 252 w 351"/>
                <a:gd name="T85" fmla="*/ 60 h 309"/>
                <a:gd name="T86" fmla="*/ 219 w 351"/>
                <a:gd name="T87" fmla="*/ 56 h 309"/>
                <a:gd name="T88" fmla="*/ 217 w 351"/>
                <a:gd name="T89" fmla="*/ 39 h 309"/>
                <a:gd name="T90" fmla="*/ 180 w 351"/>
                <a:gd name="T91" fmla="*/ 17 h 309"/>
                <a:gd name="T92" fmla="*/ 163 w 351"/>
                <a:gd name="T93" fmla="*/ 6 h 309"/>
                <a:gd name="T94" fmla="*/ 160 w 351"/>
                <a:gd name="T95" fmla="*/ 31 h 309"/>
                <a:gd name="T96" fmla="*/ 140 w 351"/>
                <a:gd name="T97" fmla="*/ 33 h 309"/>
                <a:gd name="T98" fmla="*/ 130 w 351"/>
                <a:gd name="T99" fmla="*/ 42 h 309"/>
                <a:gd name="T100" fmla="*/ 122 w 351"/>
                <a:gd name="T101" fmla="*/ 55 h 309"/>
                <a:gd name="T102" fmla="*/ 94 w 351"/>
                <a:gd name="T103" fmla="*/ 68 h 309"/>
                <a:gd name="T104" fmla="*/ 77 w 351"/>
                <a:gd name="T105" fmla="*/ 51 h 309"/>
                <a:gd name="T106" fmla="*/ 62 w 351"/>
                <a:gd name="T107" fmla="*/ 47 h 309"/>
                <a:gd name="T108" fmla="*/ 49 w 351"/>
                <a:gd name="T109" fmla="*/ 31 h 309"/>
                <a:gd name="T110" fmla="*/ 34 w 351"/>
                <a:gd name="T111" fmla="*/ 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 h="309">
                  <a:moveTo>
                    <a:pt x="32" y="8"/>
                  </a:moveTo>
                  <a:cubicBezTo>
                    <a:pt x="23" y="5"/>
                    <a:pt x="23" y="5"/>
                    <a:pt x="23" y="5"/>
                  </a:cubicBezTo>
                  <a:cubicBezTo>
                    <a:pt x="14" y="4"/>
                    <a:pt x="14" y="4"/>
                    <a:pt x="14" y="4"/>
                  </a:cubicBezTo>
                  <a:cubicBezTo>
                    <a:pt x="10" y="7"/>
                    <a:pt x="10" y="7"/>
                    <a:pt x="10" y="7"/>
                  </a:cubicBezTo>
                  <a:cubicBezTo>
                    <a:pt x="10" y="14"/>
                    <a:pt x="10" y="14"/>
                    <a:pt x="10" y="14"/>
                  </a:cubicBezTo>
                  <a:cubicBezTo>
                    <a:pt x="10" y="15"/>
                    <a:pt x="10" y="15"/>
                    <a:pt x="10" y="15"/>
                  </a:cubicBezTo>
                  <a:cubicBezTo>
                    <a:pt x="13" y="25"/>
                    <a:pt x="13" y="25"/>
                    <a:pt x="13" y="25"/>
                  </a:cubicBezTo>
                  <a:cubicBezTo>
                    <a:pt x="13" y="33"/>
                    <a:pt x="13" y="33"/>
                    <a:pt x="13" y="33"/>
                  </a:cubicBezTo>
                  <a:cubicBezTo>
                    <a:pt x="13" y="35"/>
                    <a:pt x="13" y="35"/>
                    <a:pt x="13" y="35"/>
                  </a:cubicBezTo>
                  <a:cubicBezTo>
                    <a:pt x="8" y="35"/>
                    <a:pt x="8" y="35"/>
                    <a:pt x="8" y="35"/>
                  </a:cubicBezTo>
                  <a:cubicBezTo>
                    <a:pt x="10" y="45"/>
                    <a:pt x="10" y="45"/>
                    <a:pt x="10" y="45"/>
                  </a:cubicBezTo>
                  <a:cubicBezTo>
                    <a:pt x="3" y="48"/>
                    <a:pt x="3" y="48"/>
                    <a:pt x="3" y="48"/>
                  </a:cubicBezTo>
                  <a:cubicBezTo>
                    <a:pt x="0" y="54"/>
                    <a:pt x="0" y="54"/>
                    <a:pt x="0" y="54"/>
                  </a:cubicBezTo>
                  <a:cubicBezTo>
                    <a:pt x="4" y="57"/>
                    <a:pt x="4" y="57"/>
                    <a:pt x="4" y="57"/>
                  </a:cubicBezTo>
                  <a:cubicBezTo>
                    <a:pt x="4" y="57"/>
                    <a:pt x="4" y="57"/>
                    <a:pt x="4" y="57"/>
                  </a:cubicBezTo>
                  <a:cubicBezTo>
                    <a:pt x="4" y="57"/>
                    <a:pt x="4" y="57"/>
                    <a:pt x="4" y="57"/>
                  </a:cubicBezTo>
                  <a:cubicBezTo>
                    <a:pt x="18" y="69"/>
                    <a:pt x="18" y="69"/>
                    <a:pt x="18" y="69"/>
                  </a:cubicBezTo>
                  <a:cubicBezTo>
                    <a:pt x="19" y="69"/>
                    <a:pt x="19" y="69"/>
                    <a:pt x="19" y="69"/>
                  </a:cubicBezTo>
                  <a:cubicBezTo>
                    <a:pt x="19" y="69"/>
                    <a:pt x="19" y="69"/>
                    <a:pt x="19" y="69"/>
                  </a:cubicBezTo>
                  <a:cubicBezTo>
                    <a:pt x="19" y="69"/>
                    <a:pt x="19" y="69"/>
                    <a:pt x="19" y="69"/>
                  </a:cubicBezTo>
                  <a:cubicBezTo>
                    <a:pt x="19" y="70"/>
                    <a:pt x="19" y="70"/>
                    <a:pt x="19" y="70"/>
                  </a:cubicBezTo>
                  <a:cubicBezTo>
                    <a:pt x="21" y="80"/>
                    <a:pt x="21" y="80"/>
                    <a:pt x="21" y="80"/>
                  </a:cubicBezTo>
                  <a:cubicBezTo>
                    <a:pt x="28" y="89"/>
                    <a:pt x="28" y="89"/>
                    <a:pt x="28" y="89"/>
                  </a:cubicBezTo>
                  <a:cubicBezTo>
                    <a:pt x="29" y="91"/>
                    <a:pt x="31" y="94"/>
                    <a:pt x="35" y="97"/>
                  </a:cubicBezTo>
                  <a:cubicBezTo>
                    <a:pt x="35" y="97"/>
                    <a:pt x="35" y="97"/>
                    <a:pt x="35" y="97"/>
                  </a:cubicBezTo>
                  <a:cubicBezTo>
                    <a:pt x="36" y="97"/>
                    <a:pt x="36" y="97"/>
                    <a:pt x="36" y="97"/>
                  </a:cubicBezTo>
                  <a:cubicBezTo>
                    <a:pt x="36" y="98"/>
                    <a:pt x="36" y="98"/>
                    <a:pt x="36" y="98"/>
                  </a:cubicBezTo>
                  <a:cubicBezTo>
                    <a:pt x="35" y="99"/>
                    <a:pt x="35" y="99"/>
                    <a:pt x="35" y="99"/>
                  </a:cubicBezTo>
                  <a:cubicBezTo>
                    <a:pt x="35" y="107"/>
                    <a:pt x="35" y="107"/>
                    <a:pt x="35" y="107"/>
                  </a:cubicBezTo>
                  <a:cubicBezTo>
                    <a:pt x="36" y="110"/>
                    <a:pt x="37" y="115"/>
                    <a:pt x="37" y="123"/>
                  </a:cubicBezTo>
                  <a:cubicBezTo>
                    <a:pt x="40" y="128"/>
                    <a:pt x="42" y="131"/>
                    <a:pt x="42" y="134"/>
                  </a:cubicBezTo>
                  <a:cubicBezTo>
                    <a:pt x="42" y="135"/>
                    <a:pt x="43" y="139"/>
                    <a:pt x="45" y="143"/>
                  </a:cubicBezTo>
                  <a:cubicBezTo>
                    <a:pt x="45" y="143"/>
                    <a:pt x="45" y="143"/>
                    <a:pt x="45" y="143"/>
                  </a:cubicBezTo>
                  <a:cubicBezTo>
                    <a:pt x="45" y="143"/>
                    <a:pt x="45" y="143"/>
                    <a:pt x="45" y="143"/>
                  </a:cubicBezTo>
                  <a:cubicBezTo>
                    <a:pt x="45" y="143"/>
                    <a:pt x="45" y="143"/>
                    <a:pt x="45" y="143"/>
                  </a:cubicBezTo>
                  <a:cubicBezTo>
                    <a:pt x="46" y="149"/>
                    <a:pt x="46" y="154"/>
                    <a:pt x="44" y="158"/>
                  </a:cubicBezTo>
                  <a:cubicBezTo>
                    <a:pt x="43" y="161"/>
                    <a:pt x="45" y="166"/>
                    <a:pt x="49" y="173"/>
                  </a:cubicBezTo>
                  <a:cubicBezTo>
                    <a:pt x="50" y="173"/>
                    <a:pt x="50" y="173"/>
                    <a:pt x="50" y="173"/>
                  </a:cubicBezTo>
                  <a:cubicBezTo>
                    <a:pt x="50" y="174"/>
                    <a:pt x="50" y="174"/>
                    <a:pt x="50" y="174"/>
                  </a:cubicBezTo>
                  <a:cubicBezTo>
                    <a:pt x="50" y="175"/>
                    <a:pt x="50" y="175"/>
                    <a:pt x="50" y="175"/>
                  </a:cubicBezTo>
                  <a:cubicBezTo>
                    <a:pt x="43" y="189"/>
                    <a:pt x="43" y="189"/>
                    <a:pt x="43" y="189"/>
                  </a:cubicBezTo>
                  <a:cubicBezTo>
                    <a:pt x="44" y="192"/>
                    <a:pt x="45" y="195"/>
                    <a:pt x="45" y="196"/>
                  </a:cubicBezTo>
                  <a:cubicBezTo>
                    <a:pt x="43" y="209"/>
                    <a:pt x="43" y="209"/>
                    <a:pt x="43" y="209"/>
                  </a:cubicBezTo>
                  <a:cubicBezTo>
                    <a:pt x="42" y="214"/>
                    <a:pt x="42" y="216"/>
                    <a:pt x="44" y="217"/>
                  </a:cubicBezTo>
                  <a:cubicBezTo>
                    <a:pt x="47" y="219"/>
                    <a:pt x="47" y="219"/>
                    <a:pt x="47" y="219"/>
                  </a:cubicBezTo>
                  <a:cubicBezTo>
                    <a:pt x="50" y="220"/>
                    <a:pt x="52" y="222"/>
                    <a:pt x="52" y="224"/>
                  </a:cubicBezTo>
                  <a:cubicBezTo>
                    <a:pt x="51" y="231"/>
                    <a:pt x="51" y="231"/>
                    <a:pt x="51" y="231"/>
                  </a:cubicBezTo>
                  <a:cubicBezTo>
                    <a:pt x="53" y="232"/>
                    <a:pt x="53" y="232"/>
                    <a:pt x="53" y="232"/>
                  </a:cubicBezTo>
                  <a:cubicBezTo>
                    <a:pt x="54" y="232"/>
                    <a:pt x="54" y="232"/>
                    <a:pt x="54" y="232"/>
                  </a:cubicBezTo>
                  <a:cubicBezTo>
                    <a:pt x="55" y="231"/>
                    <a:pt x="55" y="231"/>
                    <a:pt x="55" y="231"/>
                  </a:cubicBezTo>
                  <a:cubicBezTo>
                    <a:pt x="56" y="230"/>
                    <a:pt x="57" y="228"/>
                    <a:pt x="58" y="226"/>
                  </a:cubicBezTo>
                  <a:cubicBezTo>
                    <a:pt x="58" y="225"/>
                    <a:pt x="58" y="225"/>
                    <a:pt x="58" y="225"/>
                  </a:cubicBezTo>
                  <a:cubicBezTo>
                    <a:pt x="59" y="224"/>
                    <a:pt x="59" y="224"/>
                    <a:pt x="59" y="224"/>
                  </a:cubicBezTo>
                  <a:cubicBezTo>
                    <a:pt x="60" y="223"/>
                    <a:pt x="61" y="222"/>
                    <a:pt x="62" y="221"/>
                  </a:cubicBezTo>
                  <a:cubicBezTo>
                    <a:pt x="63" y="218"/>
                    <a:pt x="63" y="216"/>
                    <a:pt x="62" y="213"/>
                  </a:cubicBezTo>
                  <a:cubicBezTo>
                    <a:pt x="61" y="211"/>
                    <a:pt x="61" y="211"/>
                    <a:pt x="61" y="211"/>
                  </a:cubicBezTo>
                  <a:cubicBezTo>
                    <a:pt x="63" y="211"/>
                    <a:pt x="63" y="211"/>
                    <a:pt x="63" y="211"/>
                  </a:cubicBezTo>
                  <a:cubicBezTo>
                    <a:pt x="70" y="209"/>
                    <a:pt x="73" y="209"/>
                    <a:pt x="74" y="212"/>
                  </a:cubicBezTo>
                  <a:cubicBezTo>
                    <a:pt x="78" y="220"/>
                    <a:pt x="78" y="220"/>
                    <a:pt x="78" y="220"/>
                  </a:cubicBezTo>
                  <a:cubicBezTo>
                    <a:pt x="78" y="221"/>
                    <a:pt x="78" y="221"/>
                    <a:pt x="78" y="221"/>
                  </a:cubicBezTo>
                  <a:cubicBezTo>
                    <a:pt x="78" y="221"/>
                    <a:pt x="78" y="221"/>
                    <a:pt x="78" y="221"/>
                  </a:cubicBezTo>
                  <a:cubicBezTo>
                    <a:pt x="79" y="234"/>
                    <a:pt x="79" y="234"/>
                    <a:pt x="79" y="234"/>
                  </a:cubicBezTo>
                  <a:cubicBezTo>
                    <a:pt x="84" y="237"/>
                    <a:pt x="84" y="237"/>
                    <a:pt x="84" y="237"/>
                  </a:cubicBezTo>
                  <a:cubicBezTo>
                    <a:pt x="85" y="237"/>
                    <a:pt x="85" y="237"/>
                    <a:pt x="85" y="237"/>
                  </a:cubicBezTo>
                  <a:cubicBezTo>
                    <a:pt x="85" y="237"/>
                    <a:pt x="85" y="237"/>
                    <a:pt x="85" y="237"/>
                  </a:cubicBezTo>
                  <a:cubicBezTo>
                    <a:pt x="88" y="240"/>
                    <a:pt x="88" y="240"/>
                    <a:pt x="88" y="240"/>
                  </a:cubicBezTo>
                  <a:cubicBezTo>
                    <a:pt x="92" y="236"/>
                    <a:pt x="92" y="236"/>
                    <a:pt x="92" y="236"/>
                  </a:cubicBezTo>
                  <a:cubicBezTo>
                    <a:pt x="95" y="233"/>
                    <a:pt x="95" y="233"/>
                    <a:pt x="95" y="233"/>
                  </a:cubicBezTo>
                  <a:cubicBezTo>
                    <a:pt x="96" y="233"/>
                    <a:pt x="96" y="233"/>
                    <a:pt x="96" y="233"/>
                  </a:cubicBezTo>
                  <a:cubicBezTo>
                    <a:pt x="99" y="234"/>
                    <a:pt x="101" y="236"/>
                    <a:pt x="102" y="239"/>
                  </a:cubicBezTo>
                  <a:cubicBezTo>
                    <a:pt x="103" y="249"/>
                    <a:pt x="103" y="249"/>
                    <a:pt x="103" y="249"/>
                  </a:cubicBezTo>
                  <a:cubicBezTo>
                    <a:pt x="104" y="251"/>
                    <a:pt x="104" y="251"/>
                    <a:pt x="104" y="251"/>
                  </a:cubicBezTo>
                  <a:cubicBezTo>
                    <a:pt x="114" y="274"/>
                    <a:pt x="114" y="274"/>
                    <a:pt x="114" y="274"/>
                  </a:cubicBezTo>
                  <a:cubicBezTo>
                    <a:pt x="119" y="279"/>
                    <a:pt x="119" y="279"/>
                    <a:pt x="119" y="279"/>
                  </a:cubicBezTo>
                  <a:cubicBezTo>
                    <a:pt x="119" y="279"/>
                    <a:pt x="119" y="279"/>
                    <a:pt x="119" y="279"/>
                  </a:cubicBezTo>
                  <a:cubicBezTo>
                    <a:pt x="119" y="279"/>
                    <a:pt x="119" y="279"/>
                    <a:pt x="119" y="279"/>
                  </a:cubicBezTo>
                  <a:cubicBezTo>
                    <a:pt x="121" y="289"/>
                    <a:pt x="121" y="289"/>
                    <a:pt x="121" y="289"/>
                  </a:cubicBezTo>
                  <a:cubicBezTo>
                    <a:pt x="121" y="289"/>
                    <a:pt x="121" y="289"/>
                    <a:pt x="121" y="289"/>
                  </a:cubicBezTo>
                  <a:cubicBezTo>
                    <a:pt x="122" y="298"/>
                    <a:pt x="122" y="298"/>
                    <a:pt x="122" y="298"/>
                  </a:cubicBezTo>
                  <a:cubicBezTo>
                    <a:pt x="122" y="299"/>
                    <a:pt x="122" y="299"/>
                    <a:pt x="122" y="299"/>
                  </a:cubicBezTo>
                  <a:cubicBezTo>
                    <a:pt x="125" y="295"/>
                    <a:pt x="128" y="293"/>
                    <a:pt x="129" y="294"/>
                  </a:cubicBezTo>
                  <a:cubicBezTo>
                    <a:pt x="131" y="294"/>
                    <a:pt x="131" y="295"/>
                    <a:pt x="131" y="297"/>
                  </a:cubicBezTo>
                  <a:cubicBezTo>
                    <a:pt x="131" y="299"/>
                    <a:pt x="131" y="299"/>
                    <a:pt x="131" y="299"/>
                  </a:cubicBezTo>
                  <a:cubicBezTo>
                    <a:pt x="131" y="306"/>
                    <a:pt x="131" y="306"/>
                    <a:pt x="131" y="306"/>
                  </a:cubicBezTo>
                  <a:cubicBezTo>
                    <a:pt x="131" y="308"/>
                    <a:pt x="131" y="308"/>
                    <a:pt x="131" y="308"/>
                  </a:cubicBezTo>
                  <a:cubicBezTo>
                    <a:pt x="133" y="309"/>
                    <a:pt x="135" y="308"/>
                    <a:pt x="135" y="307"/>
                  </a:cubicBezTo>
                  <a:cubicBezTo>
                    <a:pt x="139" y="301"/>
                    <a:pt x="139" y="301"/>
                    <a:pt x="139" y="301"/>
                  </a:cubicBezTo>
                  <a:cubicBezTo>
                    <a:pt x="144" y="297"/>
                    <a:pt x="144" y="297"/>
                    <a:pt x="144" y="297"/>
                  </a:cubicBezTo>
                  <a:cubicBezTo>
                    <a:pt x="146" y="295"/>
                    <a:pt x="149" y="293"/>
                    <a:pt x="152" y="293"/>
                  </a:cubicBezTo>
                  <a:cubicBezTo>
                    <a:pt x="153" y="293"/>
                    <a:pt x="153" y="293"/>
                    <a:pt x="153" y="293"/>
                  </a:cubicBezTo>
                  <a:cubicBezTo>
                    <a:pt x="161" y="295"/>
                    <a:pt x="161" y="295"/>
                    <a:pt x="161" y="295"/>
                  </a:cubicBezTo>
                  <a:cubicBezTo>
                    <a:pt x="164" y="294"/>
                    <a:pt x="164" y="294"/>
                    <a:pt x="164" y="294"/>
                  </a:cubicBezTo>
                  <a:cubicBezTo>
                    <a:pt x="168" y="289"/>
                    <a:pt x="168" y="289"/>
                    <a:pt x="168" y="289"/>
                  </a:cubicBezTo>
                  <a:cubicBezTo>
                    <a:pt x="167" y="280"/>
                    <a:pt x="167" y="280"/>
                    <a:pt x="167" y="280"/>
                  </a:cubicBezTo>
                  <a:cubicBezTo>
                    <a:pt x="164" y="275"/>
                    <a:pt x="163" y="271"/>
                    <a:pt x="164" y="268"/>
                  </a:cubicBezTo>
                  <a:cubicBezTo>
                    <a:pt x="165" y="261"/>
                    <a:pt x="165" y="261"/>
                    <a:pt x="165" y="261"/>
                  </a:cubicBezTo>
                  <a:cubicBezTo>
                    <a:pt x="165" y="260"/>
                    <a:pt x="165" y="260"/>
                    <a:pt x="165" y="260"/>
                  </a:cubicBezTo>
                  <a:cubicBezTo>
                    <a:pt x="166" y="259"/>
                    <a:pt x="166" y="259"/>
                    <a:pt x="166" y="259"/>
                  </a:cubicBezTo>
                  <a:cubicBezTo>
                    <a:pt x="166" y="259"/>
                    <a:pt x="166" y="259"/>
                    <a:pt x="166" y="259"/>
                  </a:cubicBezTo>
                  <a:cubicBezTo>
                    <a:pt x="173" y="255"/>
                    <a:pt x="173" y="255"/>
                    <a:pt x="173" y="255"/>
                  </a:cubicBezTo>
                  <a:cubicBezTo>
                    <a:pt x="174" y="255"/>
                    <a:pt x="174" y="255"/>
                    <a:pt x="174" y="255"/>
                  </a:cubicBezTo>
                  <a:cubicBezTo>
                    <a:pt x="174" y="255"/>
                    <a:pt x="174" y="255"/>
                    <a:pt x="174" y="255"/>
                  </a:cubicBezTo>
                  <a:cubicBezTo>
                    <a:pt x="179" y="251"/>
                    <a:pt x="179" y="251"/>
                    <a:pt x="179" y="251"/>
                  </a:cubicBezTo>
                  <a:cubicBezTo>
                    <a:pt x="186" y="242"/>
                    <a:pt x="186" y="242"/>
                    <a:pt x="186" y="242"/>
                  </a:cubicBezTo>
                  <a:cubicBezTo>
                    <a:pt x="186" y="235"/>
                    <a:pt x="186" y="235"/>
                    <a:pt x="186" y="235"/>
                  </a:cubicBezTo>
                  <a:cubicBezTo>
                    <a:pt x="179" y="219"/>
                    <a:pt x="179" y="219"/>
                    <a:pt x="179" y="219"/>
                  </a:cubicBezTo>
                  <a:cubicBezTo>
                    <a:pt x="195" y="226"/>
                    <a:pt x="195" y="226"/>
                    <a:pt x="195" y="226"/>
                  </a:cubicBezTo>
                  <a:cubicBezTo>
                    <a:pt x="195" y="219"/>
                    <a:pt x="195" y="219"/>
                    <a:pt x="195" y="219"/>
                  </a:cubicBezTo>
                  <a:cubicBezTo>
                    <a:pt x="195" y="219"/>
                    <a:pt x="195" y="219"/>
                    <a:pt x="195" y="219"/>
                  </a:cubicBezTo>
                  <a:cubicBezTo>
                    <a:pt x="195" y="219"/>
                    <a:pt x="195" y="219"/>
                    <a:pt x="195" y="219"/>
                  </a:cubicBezTo>
                  <a:cubicBezTo>
                    <a:pt x="201" y="213"/>
                    <a:pt x="201" y="213"/>
                    <a:pt x="201" y="213"/>
                  </a:cubicBezTo>
                  <a:cubicBezTo>
                    <a:pt x="213" y="210"/>
                    <a:pt x="213" y="210"/>
                    <a:pt x="213" y="210"/>
                  </a:cubicBezTo>
                  <a:cubicBezTo>
                    <a:pt x="214" y="210"/>
                    <a:pt x="214" y="210"/>
                    <a:pt x="214" y="210"/>
                  </a:cubicBezTo>
                  <a:cubicBezTo>
                    <a:pt x="220" y="225"/>
                    <a:pt x="220" y="225"/>
                    <a:pt x="220" y="225"/>
                  </a:cubicBezTo>
                  <a:cubicBezTo>
                    <a:pt x="220" y="226"/>
                    <a:pt x="220" y="226"/>
                    <a:pt x="220" y="226"/>
                  </a:cubicBezTo>
                  <a:cubicBezTo>
                    <a:pt x="220" y="231"/>
                    <a:pt x="220" y="231"/>
                    <a:pt x="220" y="231"/>
                  </a:cubicBezTo>
                  <a:cubicBezTo>
                    <a:pt x="220" y="237"/>
                    <a:pt x="220" y="237"/>
                    <a:pt x="220" y="237"/>
                  </a:cubicBezTo>
                  <a:cubicBezTo>
                    <a:pt x="221" y="239"/>
                    <a:pt x="223" y="240"/>
                    <a:pt x="224" y="240"/>
                  </a:cubicBezTo>
                  <a:cubicBezTo>
                    <a:pt x="226" y="240"/>
                    <a:pt x="227" y="239"/>
                    <a:pt x="229" y="237"/>
                  </a:cubicBezTo>
                  <a:cubicBezTo>
                    <a:pt x="229" y="236"/>
                    <a:pt x="229" y="236"/>
                    <a:pt x="229" y="236"/>
                  </a:cubicBezTo>
                  <a:cubicBezTo>
                    <a:pt x="229" y="236"/>
                    <a:pt x="229" y="236"/>
                    <a:pt x="229" y="236"/>
                  </a:cubicBezTo>
                  <a:cubicBezTo>
                    <a:pt x="230" y="236"/>
                    <a:pt x="230" y="236"/>
                    <a:pt x="230" y="236"/>
                  </a:cubicBezTo>
                  <a:cubicBezTo>
                    <a:pt x="239" y="233"/>
                    <a:pt x="239" y="233"/>
                    <a:pt x="239" y="233"/>
                  </a:cubicBezTo>
                  <a:cubicBezTo>
                    <a:pt x="239" y="233"/>
                    <a:pt x="239" y="233"/>
                    <a:pt x="239" y="233"/>
                  </a:cubicBezTo>
                  <a:cubicBezTo>
                    <a:pt x="240" y="233"/>
                    <a:pt x="240" y="233"/>
                    <a:pt x="240" y="233"/>
                  </a:cubicBezTo>
                  <a:cubicBezTo>
                    <a:pt x="245" y="233"/>
                    <a:pt x="247" y="234"/>
                    <a:pt x="248" y="237"/>
                  </a:cubicBezTo>
                  <a:cubicBezTo>
                    <a:pt x="249" y="247"/>
                    <a:pt x="249" y="247"/>
                    <a:pt x="249" y="247"/>
                  </a:cubicBezTo>
                  <a:cubicBezTo>
                    <a:pt x="249" y="248"/>
                    <a:pt x="249" y="248"/>
                    <a:pt x="249" y="248"/>
                  </a:cubicBezTo>
                  <a:cubicBezTo>
                    <a:pt x="251" y="248"/>
                    <a:pt x="251" y="248"/>
                    <a:pt x="251" y="248"/>
                  </a:cubicBezTo>
                  <a:cubicBezTo>
                    <a:pt x="255" y="249"/>
                    <a:pt x="255" y="249"/>
                    <a:pt x="255" y="249"/>
                  </a:cubicBezTo>
                  <a:cubicBezTo>
                    <a:pt x="261" y="249"/>
                    <a:pt x="261" y="249"/>
                    <a:pt x="261" y="249"/>
                  </a:cubicBezTo>
                  <a:cubicBezTo>
                    <a:pt x="271" y="246"/>
                    <a:pt x="271" y="246"/>
                    <a:pt x="271" y="246"/>
                  </a:cubicBezTo>
                  <a:cubicBezTo>
                    <a:pt x="277" y="241"/>
                    <a:pt x="277" y="241"/>
                    <a:pt x="277" y="241"/>
                  </a:cubicBezTo>
                  <a:cubicBezTo>
                    <a:pt x="278" y="237"/>
                    <a:pt x="278" y="237"/>
                    <a:pt x="278" y="237"/>
                  </a:cubicBezTo>
                  <a:cubicBezTo>
                    <a:pt x="275" y="233"/>
                    <a:pt x="275" y="233"/>
                    <a:pt x="275" y="233"/>
                  </a:cubicBezTo>
                  <a:cubicBezTo>
                    <a:pt x="264" y="230"/>
                    <a:pt x="264" y="230"/>
                    <a:pt x="264" y="230"/>
                  </a:cubicBezTo>
                  <a:cubicBezTo>
                    <a:pt x="264" y="230"/>
                    <a:pt x="264" y="230"/>
                    <a:pt x="264" y="230"/>
                  </a:cubicBezTo>
                  <a:cubicBezTo>
                    <a:pt x="264" y="229"/>
                    <a:pt x="264" y="229"/>
                    <a:pt x="264" y="229"/>
                  </a:cubicBezTo>
                  <a:cubicBezTo>
                    <a:pt x="264" y="229"/>
                    <a:pt x="264" y="229"/>
                    <a:pt x="264" y="229"/>
                  </a:cubicBezTo>
                  <a:cubicBezTo>
                    <a:pt x="264" y="229"/>
                    <a:pt x="264" y="229"/>
                    <a:pt x="264" y="229"/>
                  </a:cubicBezTo>
                  <a:cubicBezTo>
                    <a:pt x="252" y="217"/>
                    <a:pt x="252" y="217"/>
                    <a:pt x="252" y="217"/>
                  </a:cubicBezTo>
                  <a:cubicBezTo>
                    <a:pt x="253" y="216"/>
                    <a:pt x="253" y="216"/>
                    <a:pt x="253" y="216"/>
                  </a:cubicBezTo>
                  <a:cubicBezTo>
                    <a:pt x="259" y="211"/>
                    <a:pt x="259" y="211"/>
                    <a:pt x="259" y="211"/>
                  </a:cubicBezTo>
                  <a:cubicBezTo>
                    <a:pt x="259" y="211"/>
                    <a:pt x="259" y="211"/>
                    <a:pt x="259" y="211"/>
                  </a:cubicBezTo>
                  <a:cubicBezTo>
                    <a:pt x="259" y="211"/>
                    <a:pt x="259" y="211"/>
                    <a:pt x="259" y="211"/>
                  </a:cubicBezTo>
                  <a:cubicBezTo>
                    <a:pt x="265" y="208"/>
                    <a:pt x="265" y="208"/>
                    <a:pt x="265" y="208"/>
                  </a:cubicBezTo>
                  <a:cubicBezTo>
                    <a:pt x="265" y="208"/>
                    <a:pt x="265" y="208"/>
                    <a:pt x="265" y="208"/>
                  </a:cubicBezTo>
                  <a:cubicBezTo>
                    <a:pt x="266" y="208"/>
                    <a:pt x="266" y="208"/>
                    <a:pt x="266" y="208"/>
                  </a:cubicBezTo>
                  <a:cubicBezTo>
                    <a:pt x="274" y="210"/>
                    <a:pt x="274" y="210"/>
                    <a:pt x="274" y="210"/>
                  </a:cubicBezTo>
                  <a:cubicBezTo>
                    <a:pt x="275" y="210"/>
                    <a:pt x="275" y="210"/>
                    <a:pt x="275" y="210"/>
                  </a:cubicBezTo>
                  <a:cubicBezTo>
                    <a:pt x="275" y="210"/>
                    <a:pt x="275" y="210"/>
                    <a:pt x="275" y="210"/>
                  </a:cubicBezTo>
                  <a:cubicBezTo>
                    <a:pt x="275" y="207"/>
                    <a:pt x="275" y="207"/>
                    <a:pt x="275" y="207"/>
                  </a:cubicBezTo>
                  <a:cubicBezTo>
                    <a:pt x="272" y="201"/>
                    <a:pt x="272" y="201"/>
                    <a:pt x="272" y="201"/>
                  </a:cubicBezTo>
                  <a:cubicBezTo>
                    <a:pt x="266" y="198"/>
                    <a:pt x="266" y="198"/>
                    <a:pt x="266" y="198"/>
                  </a:cubicBezTo>
                  <a:cubicBezTo>
                    <a:pt x="258" y="187"/>
                    <a:pt x="258" y="187"/>
                    <a:pt x="258" y="187"/>
                  </a:cubicBezTo>
                  <a:cubicBezTo>
                    <a:pt x="258" y="187"/>
                    <a:pt x="258" y="187"/>
                    <a:pt x="258" y="187"/>
                  </a:cubicBezTo>
                  <a:cubicBezTo>
                    <a:pt x="258" y="187"/>
                    <a:pt x="258" y="187"/>
                    <a:pt x="258" y="187"/>
                  </a:cubicBezTo>
                  <a:cubicBezTo>
                    <a:pt x="258" y="186"/>
                    <a:pt x="258" y="186"/>
                    <a:pt x="258" y="186"/>
                  </a:cubicBezTo>
                  <a:cubicBezTo>
                    <a:pt x="254" y="173"/>
                    <a:pt x="254" y="173"/>
                    <a:pt x="254" y="173"/>
                  </a:cubicBezTo>
                  <a:cubicBezTo>
                    <a:pt x="254" y="163"/>
                    <a:pt x="254" y="163"/>
                    <a:pt x="254" y="163"/>
                  </a:cubicBezTo>
                  <a:cubicBezTo>
                    <a:pt x="261" y="157"/>
                    <a:pt x="261" y="157"/>
                    <a:pt x="261" y="157"/>
                  </a:cubicBezTo>
                  <a:cubicBezTo>
                    <a:pt x="270" y="157"/>
                    <a:pt x="270" y="157"/>
                    <a:pt x="270" y="157"/>
                  </a:cubicBezTo>
                  <a:cubicBezTo>
                    <a:pt x="293" y="159"/>
                    <a:pt x="293" y="159"/>
                    <a:pt x="293" y="159"/>
                  </a:cubicBezTo>
                  <a:cubicBezTo>
                    <a:pt x="303" y="144"/>
                    <a:pt x="303" y="144"/>
                    <a:pt x="303" y="144"/>
                  </a:cubicBezTo>
                  <a:cubicBezTo>
                    <a:pt x="303" y="143"/>
                    <a:pt x="303" y="143"/>
                    <a:pt x="303" y="143"/>
                  </a:cubicBezTo>
                  <a:cubicBezTo>
                    <a:pt x="304" y="143"/>
                    <a:pt x="304" y="143"/>
                    <a:pt x="304" y="143"/>
                  </a:cubicBezTo>
                  <a:cubicBezTo>
                    <a:pt x="312" y="139"/>
                    <a:pt x="312" y="139"/>
                    <a:pt x="312" y="139"/>
                  </a:cubicBezTo>
                  <a:cubicBezTo>
                    <a:pt x="317" y="130"/>
                    <a:pt x="317" y="130"/>
                    <a:pt x="317" y="130"/>
                  </a:cubicBezTo>
                  <a:cubicBezTo>
                    <a:pt x="317" y="130"/>
                    <a:pt x="317" y="130"/>
                    <a:pt x="317" y="130"/>
                  </a:cubicBezTo>
                  <a:cubicBezTo>
                    <a:pt x="327" y="121"/>
                    <a:pt x="327" y="121"/>
                    <a:pt x="327" y="121"/>
                  </a:cubicBezTo>
                  <a:cubicBezTo>
                    <a:pt x="332" y="113"/>
                    <a:pt x="332" y="113"/>
                    <a:pt x="332" y="113"/>
                  </a:cubicBezTo>
                  <a:cubicBezTo>
                    <a:pt x="332" y="112"/>
                    <a:pt x="332" y="112"/>
                    <a:pt x="332" y="112"/>
                  </a:cubicBezTo>
                  <a:cubicBezTo>
                    <a:pt x="332" y="112"/>
                    <a:pt x="332" y="112"/>
                    <a:pt x="332" y="112"/>
                  </a:cubicBezTo>
                  <a:cubicBezTo>
                    <a:pt x="332" y="112"/>
                    <a:pt x="332" y="112"/>
                    <a:pt x="332" y="112"/>
                  </a:cubicBezTo>
                  <a:cubicBezTo>
                    <a:pt x="332" y="112"/>
                    <a:pt x="332" y="112"/>
                    <a:pt x="332" y="112"/>
                  </a:cubicBezTo>
                  <a:cubicBezTo>
                    <a:pt x="336" y="108"/>
                    <a:pt x="336" y="108"/>
                    <a:pt x="336" y="108"/>
                  </a:cubicBezTo>
                  <a:cubicBezTo>
                    <a:pt x="341" y="100"/>
                    <a:pt x="341" y="100"/>
                    <a:pt x="341" y="100"/>
                  </a:cubicBezTo>
                  <a:cubicBezTo>
                    <a:pt x="343" y="87"/>
                    <a:pt x="343" y="87"/>
                    <a:pt x="343" y="87"/>
                  </a:cubicBezTo>
                  <a:cubicBezTo>
                    <a:pt x="343" y="86"/>
                    <a:pt x="343" y="86"/>
                    <a:pt x="343" y="86"/>
                  </a:cubicBezTo>
                  <a:cubicBezTo>
                    <a:pt x="343" y="86"/>
                    <a:pt x="343" y="86"/>
                    <a:pt x="343" y="86"/>
                  </a:cubicBezTo>
                  <a:cubicBezTo>
                    <a:pt x="350" y="81"/>
                    <a:pt x="350" y="81"/>
                    <a:pt x="350" y="81"/>
                  </a:cubicBezTo>
                  <a:cubicBezTo>
                    <a:pt x="351" y="80"/>
                    <a:pt x="351" y="80"/>
                    <a:pt x="351" y="80"/>
                  </a:cubicBezTo>
                  <a:cubicBezTo>
                    <a:pt x="342" y="78"/>
                    <a:pt x="342" y="78"/>
                    <a:pt x="342" y="78"/>
                  </a:cubicBezTo>
                  <a:cubicBezTo>
                    <a:pt x="326" y="79"/>
                    <a:pt x="326" y="79"/>
                    <a:pt x="326" y="79"/>
                  </a:cubicBezTo>
                  <a:cubicBezTo>
                    <a:pt x="325" y="79"/>
                    <a:pt x="325" y="79"/>
                    <a:pt x="325" y="79"/>
                  </a:cubicBezTo>
                  <a:cubicBezTo>
                    <a:pt x="319" y="74"/>
                    <a:pt x="319" y="74"/>
                    <a:pt x="319" y="74"/>
                  </a:cubicBezTo>
                  <a:cubicBezTo>
                    <a:pt x="318" y="74"/>
                    <a:pt x="318" y="74"/>
                    <a:pt x="318" y="74"/>
                  </a:cubicBezTo>
                  <a:cubicBezTo>
                    <a:pt x="318" y="73"/>
                    <a:pt x="318" y="73"/>
                    <a:pt x="318" y="73"/>
                  </a:cubicBezTo>
                  <a:cubicBezTo>
                    <a:pt x="318" y="73"/>
                    <a:pt x="318" y="73"/>
                    <a:pt x="318" y="73"/>
                  </a:cubicBezTo>
                  <a:cubicBezTo>
                    <a:pt x="315" y="69"/>
                    <a:pt x="315" y="69"/>
                    <a:pt x="315" y="69"/>
                  </a:cubicBezTo>
                  <a:cubicBezTo>
                    <a:pt x="314" y="69"/>
                    <a:pt x="314" y="69"/>
                    <a:pt x="314" y="69"/>
                  </a:cubicBezTo>
                  <a:cubicBezTo>
                    <a:pt x="314" y="70"/>
                    <a:pt x="314" y="70"/>
                    <a:pt x="314" y="70"/>
                  </a:cubicBezTo>
                  <a:cubicBezTo>
                    <a:pt x="313" y="71"/>
                    <a:pt x="311" y="71"/>
                    <a:pt x="309" y="71"/>
                  </a:cubicBezTo>
                  <a:cubicBezTo>
                    <a:pt x="306" y="73"/>
                    <a:pt x="306" y="73"/>
                    <a:pt x="306" y="73"/>
                  </a:cubicBezTo>
                  <a:cubicBezTo>
                    <a:pt x="306" y="73"/>
                    <a:pt x="305" y="73"/>
                    <a:pt x="304" y="73"/>
                  </a:cubicBezTo>
                  <a:cubicBezTo>
                    <a:pt x="303" y="73"/>
                    <a:pt x="303" y="72"/>
                    <a:pt x="302" y="70"/>
                  </a:cubicBezTo>
                  <a:cubicBezTo>
                    <a:pt x="302" y="68"/>
                    <a:pt x="301" y="66"/>
                    <a:pt x="298" y="64"/>
                  </a:cubicBezTo>
                  <a:cubicBezTo>
                    <a:pt x="298" y="63"/>
                    <a:pt x="298" y="63"/>
                    <a:pt x="298" y="63"/>
                  </a:cubicBezTo>
                  <a:cubicBezTo>
                    <a:pt x="298" y="63"/>
                    <a:pt x="298" y="63"/>
                    <a:pt x="298" y="63"/>
                  </a:cubicBezTo>
                  <a:cubicBezTo>
                    <a:pt x="298" y="63"/>
                    <a:pt x="298" y="63"/>
                    <a:pt x="298" y="63"/>
                  </a:cubicBezTo>
                  <a:cubicBezTo>
                    <a:pt x="296" y="58"/>
                    <a:pt x="296" y="58"/>
                    <a:pt x="296" y="58"/>
                  </a:cubicBezTo>
                  <a:cubicBezTo>
                    <a:pt x="294" y="58"/>
                    <a:pt x="294" y="58"/>
                    <a:pt x="294" y="58"/>
                  </a:cubicBezTo>
                  <a:cubicBezTo>
                    <a:pt x="288" y="62"/>
                    <a:pt x="288" y="62"/>
                    <a:pt x="288" y="62"/>
                  </a:cubicBezTo>
                  <a:cubicBezTo>
                    <a:pt x="288" y="62"/>
                    <a:pt x="288" y="62"/>
                    <a:pt x="288" y="62"/>
                  </a:cubicBezTo>
                  <a:cubicBezTo>
                    <a:pt x="287" y="62"/>
                    <a:pt x="287" y="62"/>
                    <a:pt x="287" y="62"/>
                  </a:cubicBezTo>
                  <a:cubicBezTo>
                    <a:pt x="273" y="65"/>
                    <a:pt x="273" y="65"/>
                    <a:pt x="273" y="65"/>
                  </a:cubicBezTo>
                  <a:cubicBezTo>
                    <a:pt x="272" y="65"/>
                    <a:pt x="272" y="65"/>
                    <a:pt x="272" y="65"/>
                  </a:cubicBezTo>
                  <a:cubicBezTo>
                    <a:pt x="272" y="65"/>
                    <a:pt x="272" y="65"/>
                    <a:pt x="272" y="65"/>
                  </a:cubicBezTo>
                  <a:cubicBezTo>
                    <a:pt x="262" y="58"/>
                    <a:pt x="262" y="58"/>
                    <a:pt x="262" y="58"/>
                  </a:cubicBezTo>
                  <a:cubicBezTo>
                    <a:pt x="262" y="58"/>
                    <a:pt x="262" y="58"/>
                    <a:pt x="262" y="58"/>
                  </a:cubicBezTo>
                  <a:cubicBezTo>
                    <a:pt x="262" y="58"/>
                    <a:pt x="262" y="58"/>
                    <a:pt x="262" y="58"/>
                  </a:cubicBezTo>
                  <a:cubicBezTo>
                    <a:pt x="262" y="57"/>
                    <a:pt x="262" y="57"/>
                    <a:pt x="262" y="57"/>
                  </a:cubicBezTo>
                  <a:cubicBezTo>
                    <a:pt x="262" y="57"/>
                    <a:pt x="262" y="57"/>
                    <a:pt x="262" y="57"/>
                  </a:cubicBezTo>
                  <a:cubicBezTo>
                    <a:pt x="259" y="53"/>
                    <a:pt x="259" y="53"/>
                    <a:pt x="259" y="53"/>
                  </a:cubicBezTo>
                  <a:cubicBezTo>
                    <a:pt x="252" y="60"/>
                    <a:pt x="252" y="60"/>
                    <a:pt x="252" y="60"/>
                  </a:cubicBezTo>
                  <a:cubicBezTo>
                    <a:pt x="248" y="65"/>
                    <a:pt x="244" y="67"/>
                    <a:pt x="242" y="65"/>
                  </a:cubicBezTo>
                  <a:cubicBezTo>
                    <a:pt x="232" y="61"/>
                    <a:pt x="232" y="61"/>
                    <a:pt x="232" y="61"/>
                  </a:cubicBezTo>
                  <a:cubicBezTo>
                    <a:pt x="226" y="60"/>
                    <a:pt x="226" y="60"/>
                    <a:pt x="226" y="60"/>
                  </a:cubicBezTo>
                  <a:cubicBezTo>
                    <a:pt x="225" y="60"/>
                    <a:pt x="225" y="60"/>
                    <a:pt x="225" y="60"/>
                  </a:cubicBezTo>
                  <a:cubicBezTo>
                    <a:pt x="219" y="56"/>
                    <a:pt x="219" y="56"/>
                    <a:pt x="219" y="56"/>
                  </a:cubicBezTo>
                  <a:cubicBezTo>
                    <a:pt x="219" y="55"/>
                    <a:pt x="219" y="55"/>
                    <a:pt x="219" y="55"/>
                  </a:cubicBezTo>
                  <a:cubicBezTo>
                    <a:pt x="218" y="55"/>
                    <a:pt x="218" y="55"/>
                    <a:pt x="218" y="55"/>
                  </a:cubicBezTo>
                  <a:cubicBezTo>
                    <a:pt x="220" y="44"/>
                    <a:pt x="220" y="44"/>
                    <a:pt x="220" y="44"/>
                  </a:cubicBezTo>
                  <a:cubicBezTo>
                    <a:pt x="220" y="41"/>
                    <a:pt x="220" y="41"/>
                    <a:pt x="220" y="41"/>
                  </a:cubicBezTo>
                  <a:cubicBezTo>
                    <a:pt x="217" y="39"/>
                    <a:pt x="217" y="39"/>
                    <a:pt x="217" y="39"/>
                  </a:cubicBezTo>
                  <a:cubicBezTo>
                    <a:pt x="216" y="39"/>
                    <a:pt x="216" y="39"/>
                    <a:pt x="216" y="39"/>
                  </a:cubicBezTo>
                  <a:cubicBezTo>
                    <a:pt x="208" y="30"/>
                    <a:pt x="208" y="30"/>
                    <a:pt x="208" y="30"/>
                  </a:cubicBezTo>
                  <a:cubicBezTo>
                    <a:pt x="208" y="23"/>
                    <a:pt x="208" y="23"/>
                    <a:pt x="208" y="23"/>
                  </a:cubicBezTo>
                  <a:cubicBezTo>
                    <a:pt x="188" y="21"/>
                    <a:pt x="188" y="21"/>
                    <a:pt x="188" y="21"/>
                  </a:cubicBezTo>
                  <a:cubicBezTo>
                    <a:pt x="180" y="17"/>
                    <a:pt x="180" y="17"/>
                    <a:pt x="180" y="17"/>
                  </a:cubicBezTo>
                  <a:cubicBezTo>
                    <a:pt x="178" y="15"/>
                    <a:pt x="176" y="13"/>
                    <a:pt x="175" y="9"/>
                  </a:cubicBezTo>
                  <a:cubicBezTo>
                    <a:pt x="174" y="6"/>
                    <a:pt x="174" y="6"/>
                    <a:pt x="174" y="6"/>
                  </a:cubicBezTo>
                  <a:cubicBezTo>
                    <a:pt x="172" y="0"/>
                    <a:pt x="172" y="0"/>
                    <a:pt x="172" y="0"/>
                  </a:cubicBezTo>
                  <a:cubicBezTo>
                    <a:pt x="169" y="1"/>
                    <a:pt x="169" y="1"/>
                    <a:pt x="169" y="1"/>
                  </a:cubicBezTo>
                  <a:cubicBezTo>
                    <a:pt x="163" y="6"/>
                    <a:pt x="163" y="6"/>
                    <a:pt x="163" y="6"/>
                  </a:cubicBezTo>
                  <a:cubicBezTo>
                    <a:pt x="155" y="15"/>
                    <a:pt x="155" y="15"/>
                    <a:pt x="155" y="15"/>
                  </a:cubicBezTo>
                  <a:cubicBezTo>
                    <a:pt x="157" y="22"/>
                    <a:pt x="157" y="22"/>
                    <a:pt x="157" y="22"/>
                  </a:cubicBezTo>
                  <a:cubicBezTo>
                    <a:pt x="159" y="31"/>
                    <a:pt x="159" y="31"/>
                    <a:pt x="159" y="31"/>
                  </a:cubicBezTo>
                  <a:cubicBezTo>
                    <a:pt x="159" y="31"/>
                    <a:pt x="159" y="31"/>
                    <a:pt x="159" y="31"/>
                  </a:cubicBezTo>
                  <a:cubicBezTo>
                    <a:pt x="160" y="31"/>
                    <a:pt x="160" y="31"/>
                    <a:pt x="160" y="31"/>
                  </a:cubicBezTo>
                  <a:cubicBezTo>
                    <a:pt x="159" y="31"/>
                    <a:pt x="159" y="31"/>
                    <a:pt x="159" y="31"/>
                  </a:cubicBezTo>
                  <a:cubicBezTo>
                    <a:pt x="159" y="32"/>
                    <a:pt x="159" y="32"/>
                    <a:pt x="159" y="32"/>
                  </a:cubicBezTo>
                  <a:cubicBezTo>
                    <a:pt x="158" y="34"/>
                    <a:pt x="156" y="35"/>
                    <a:pt x="152" y="35"/>
                  </a:cubicBezTo>
                  <a:cubicBezTo>
                    <a:pt x="144" y="35"/>
                    <a:pt x="144" y="35"/>
                    <a:pt x="144" y="35"/>
                  </a:cubicBezTo>
                  <a:cubicBezTo>
                    <a:pt x="140" y="33"/>
                    <a:pt x="140" y="33"/>
                    <a:pt x="140" y="33"/>
                  </a:cubicBezTo>
                  <a:cubicBezTo>
                    <a:pt x="134" y="35"/>
                    <a:pt x="134" y="35"/>
                    <a:pt x="134" y="35"/>
                  </a:cubicBezTo>
                  <a:cubicBezTo>
                    <a:pt x="132" y="36"/>
                    <a:pt x="132" y="36"/>
                    <a:pt x="132" y="36"/>
                  </a:cubicBezTo>
                  <a:cubicBezTo>
                    <a:pt x="132" y="35"/>
                    <a:pt x="132" y="35"/>
                    <a:pt x="132" y="35"/>
                  </a:cubicBezTo>
                  <a:cubicBezTo>
                    <a:pt x="131" y="41"/>
                    <a:pt x="131" y="41"/>
                    <a:pt x="131" y="41"/>
                  </a:cubicBezTo>
                  <a:cubicBezTo>
                    <a:pt x="130" y="42"/>
                    <a:pt x="130" y="42"/>
                    <a:pt x="130" y="42"/>
                  </a:cubicBezTo>
                  <a:cubicBezTo>
                    <a:pt x="130" y="43"/>
                    <a:pt x="130" y="43"/>
                    <a:pt x="130" y="43"/>
                  </a:cubicBezTo>
                  <a:cubicBezTo>
                    <a:pt x="129" y="43"/>
                    <a:pt x="129" y="43"/>
                    <a:pt x="129" y="43"/>
                  </a:cubicBezTo>
                  <a:cubicBezTo>
                    <a:pt x="119" y="40"/>
                    <a:pt x="119" y="40"/>
                    <a:pt x="119" y="40"/>
                  </a:cubicBezTo>
                  <a:cubicBezTo>
                    <a:pt x="119" y="43"/>
                    <a:pt x="120" y="45"/>
                    <a:pt x="121" y="48"/>
                  </a:cubicBezTo>
                  <a:cubicBezTo>
                    <a:pt x="122" y="51"/>
                    <a:pt x="123" y="53"/>
                    <a:pt x="122" y="55"/>
                  </a:cubicBezTo>
                  <a:cubicBezTo>
                    <a:pt x="120" y="59"/>
                    <a:pt x="120" y="59"/>
                    <a:pt x="120" y="59"/>
                  </a:cubicBezTo>
                  <a:cubicBezTo>
                    <a:pt x="119" y="60"/>
                    <a:pt x="116" y="60"/>
                    <a:pt x="110" y="60"/>
                  </a:cubicBezTo>
                  <a:cubicBezTo>
                    <a:pt x="104" y="60"/>
                    <a:pt x="104" y="60"/>
                    <a:pt x="104" y="60"/>
                  </a:cubicBezTo>
                  <a:cubicBezTo>
                    <a:pt x="103" y="71"/>
                    <a:pt x="103" y="71"/>
                    <a:pt x="103" y="71"/>
                  </a:cubicBezTo>
                  <a:cubicBezTo>
                    <a:pt x="94" y="68"/>
                    <a:pt x="94" y="68"/>
                    <a:pt x="94" y="68"/>
                  </a:cubicBezTo>
                  <a:cubicBezTo>
                    <a:pt x="94" y="68"/>
                    <a:pt x="94" y="68"/>
                    <a:pt x="94" y="68"/>
                  </a:cubicBezTo>
                  <a:cubicBezTo>
                    <a:pt x="94" y="67"/>
                    <a:pt x="94" y="67"/>
                    <a:pt x="94" y="67"/>
                  </a:cubicBezTo>
                  <a:cubicBezTo>
                    <a:pt x="89" y="59"/>
                    <a:pt x="89" y="59"/>
                    <a:pt x="89" y="59"/>
                  </a:cubicBezTo>
                  <a:cubicBezTo>
                    <a:pt x="80" y="56"/>
                    <a:pt x="80" y="56"/>
                    <a:pt x="80" y="56"/>
                  </a:cubicBezTo>
                  <a:cubicBezTo>
                    <a:pt x="77" y="51"/>
                    <a:pt x="77" y="51"/>
                    <a:pt x="77" y="51"/>
                  </a:cubicBezTo>
                  <a:cubicBezTo>
                    <a:pt x="74" y="53"/>
                    <a:pt x="74" y="53"/>
                    <a:pt x="74" y="53"/>
                  </a:cubicBezTo>
                  <a:cubicBezTo>
                    <a:pt x="73" y="53"/>
                    <a:pt x="73" y="53"/>
                    <a:pt x="73" y="53"/>
                  </a:cubicBezTo>
                  <a:cubicBezTo>
                    <a:pt x="67" y="55"/>
                    <a:pt x="67" y="55"/>
                    <a:pt x="67" y="55"/>
                  </a:cubicBezTo>
                  <a:cubicBezTo>
                    <a:pt x="66" y="55"/>
                    <a:pt x="66" y="55"/>
                    <a:pt x="66" y="55"/>
                  </a:cubicBezTo>
                  <a:cubicBezTo>
                    <a:pt x="62" y="47"/>
                    <a:pt x="62" y="47"/>
                    <a:pt x="62" y="47"/>
                  </a:cubicBezTo>
                  <a:cubicBezTo>
                    <a:pt x="59" y="43"/>
                    <a:pt x="59" y="43"/>
                    <a:pt x="59" y="43"/>
                  </a:cubicBezTo>
                  <a:cubicBezTo>
                    <a:pt x="59" y="43"/>
                    <a:pt x="59" y="43"/>
                    <a:pt x="59" y="43"/>
                  </a:cubicBezTo>
                  <a:cubicBezTo>
                    <a:pt x="56" y="39"/>
                    <a:pt x="54" y="35"/>
                    <a:pt x="53" y="33"/>
                  </a:cubicBezTo>
                  <a:cubicBezTo>
                    <a:pt x="53" y="33"/>
                    <a:pt x="52" y="32"/>
                    <a:pt x="50" y="31"/>
                  </a:cubicBezTo>
                  <a:cubicBezTo>
                    <a:pt x="49" y="31"/>
                    <a:pt x="49" y="31"/>
                    <a:pt x="49" y="31"/>
                  </a:cubicBezTo>
                  <a:cubicBezTo>
                    <a:pt x="46" y="30"/>
                    <a:pt x="44" y="27"/>
                    <a:pt x="43" y="24"/>
                  </a:cubicBezTo>
                  <a:cubicBezTo>
                    <a:pt x="41" y="17"/>
                    <a:pt x="41" y="17"/>
                    <a:pt x="41" y="17"/>
                  </a:cubicBezTo>
                  <a:cubicBezTo>
                    <a:pt x="41" y="11"/>
                    <a:pt x="41" y="11"/>
                    <a:pt x="41" y="11"/>
                  </a:cubicBezTo>
                  <a:cubicBezTo>
                    <a:pt x="38" y="6"/>
                    <a:pt x="38" y="6"/>
                    <a:pt x="38" y="6"/>
                  </a:cubicBezTo>
                  <a:cubicBezTo>
                    <a:pt x="34" y="8"/>
                    <a:pt x="34" y="8"/>
                    <a:pt x="34" y="8"/>
                  </a:cubicBezTo>
                  <a:cubicBezTo>
                    <a:pt x="33" y="8"/>
                    <a:pt x="33" y="8"/>
                    <a:pt x="33" y="8"/>
                  </a:cubicBezTo>
                  <a:cubicBezTo>
                    <a:pt x="33" y="8"/>
                    <a:pt x="33" y="8"/>
                    <a:pt x="33" y="8"/>
                  </a:cubicBezTo>
                  <a:lnTo>
                    <a:pt x="32" y="8"/>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3" name="Freeform 12">
              <a:extLst>
                <a:ext uri="{FF2B5EF4-FFF2-40B4-BE49-F238E27FC236}">
                  <a16:creationId xmlns:a16="http://schemas.microsoft.com/office/drawing/2014/main" id="{0B429F45-7C6B-4C5A-BBC3-82745DE072BF}"/>
                </a:ext>
              </a:extLst>
            </p:cNvPr>
            <p:cNvSpPr>
              <a:spLocks/>
            </p:cNvSpPr>
            <p:nvPr>
              <p:custDataLst>
                <p:tags r:id="rId8"/>
              </p:custDataLst>
            </p:nvPr>
          </p:nvSpPr>
          <p:spPr bwMode="auto">
            <a:xfrm>
              <a:off x="3197386" y="3860636"/>
              <a:ext cx="2065702" cy="1254890"/>
            </a:xfrm>
            <a:custGeom>
              <a:avLst/>
              <a:gdLst>
                <a:gd name="T0" fmla="*/ 66 w 629"/>
                <a:gd name="T1" fmla="*/ 17 h 382"/>
                <a:gd name="T2" fmla="*/ 34 w 629"/>
                <a:gd name="T3" fmla="*/ 29 h 382"/>
                <a:gd name="T4" fmla="*/ 21 w 629"/>
                <a:gd name="T5" fmla="*/ 53 h 382"/>
                <a:gd name="T6" fmla="*/ 10 w 629"/>
                <a:gd name="T7" fmla="*/ 104 h 382"/>
                <a:gd name="T8" fmla="*/ 8 w 629"/>
                <a:gd name="T9" fmla="*/ 119 h 382"/>
                <a:gd name="T10" fmla="*/ 30 w 629"/>
                <a:gd name="T11" fmla="*/ 165 h 382"/>
                <a:gd name="T12" fmla="*/ 64 w 629"/>
                <a:gd name="T13" fmla="*/ 203 h 382"/>
                <a:gd name="T14" fmla="*/ 92 w 629"/>
                <a:gd name="T15" fmla="*/ 195 h 382"/>
                <a:gd name="T16" fmla="*/ 118 w 629"/>
                <a:gd name="T17" fmla="*/ 229 h 382"/>
                <a:gd name="T18" fmla="*/ 145 w 629"/>
                <a:gd name="T19" fmla="*/ 249 h 382"/>
                <a:gd name="T20" fmla="*/ 157 w 629"/>
                <a:gd name="T21" fmla="*/ 270 h 382"/>
                <a:gd name="T22" fmla="*/ 189 w 629"/>
                <a:gd name="T23" fmla="*/ 292 h 382"/>
                <a:gd name="T24" fmla="*/ 204 w 629"/>
                <a:gd name="T25" fmla="*/ 301 h 382"/>
                <a:gd name="T26" fmla="*/ 236 w 629"/>
                <a:gd name="T27" fmla="*/ 313 h 382"/>
                <a:gd name="T28" fmla="*/ 299 w 629"/>
                <a:gd name="T29" fmla="*/ 324 h 382"/>
                <a:gd name="T30" fmla="*/ 297 w 629"/>
                <a:gd name="T31" fmla="*/ 349 h 382"/>
                <a:gd name="T32" fmla="*/ 387 w 629"/>
                <a:gd name="T33" fmla="*/ 339 h 382"/>
                <a:gd name="T34" fmla="*/ 397 w 629"/>
                <a:gd name="T35" fmla="*/ 368 h 382"/>
                <a:gd name="T36" fmla="*/ 479 w 629"/>
                <a:gd name="T37" fmla="*/ 357 h 382"/>
                <a:gd name="T38" fmla="*/ 513 w 629"/>
                <a:gd name="T39" fmla="*/ 339 h 382"/>
                <a:gd name="T40" fmla="*/ 569 w 629"/>
                <a:gd name="T41" fmla="*/ 359 h 382"/>
                <a:gd name="T42" fmla="*/ 570 w 629"/>
                <a:gd name="T43" fmla="*/ 357 h 382"/>
                <a:gd name="T44" fmla="*/ 596 w 629"/>
                <a:gd name="T45" fmla="*/ 348 h 382"/>
                <a:gd name="T46" fmla="*/ 608 w 629"/>
                <a:gd name="T47" fmla="*/ 331 h 382"/>
                <a:gd name="T48" fmla="*/ 624 w 629"/>
                <a:gd name="T49" fmla="*/ 280 h 382"/>
                <a:gd name="T50" fmla="*/ 616 w 629"/>
                <a:gd name="T51" fmla="*/ 247 h 382"/>
                <a:gd name="T52" fmla="*/ 601 w 629"/>
                <a:gd name="T53" fmla="*/ 207 h 382"/>
                <a:gd name="T54" fmla="*/ 593 w 629"/>
                <a:gd name="T55" fmla="*/ 191 h 382"/>
                <a:gd name="T56" fmla="*/ 583 w 629"/>
                <a:gd name="T57" fmla="*/ 197 h 382"/>
                <a:gd name="T58" fmla="*/ 558 w 629"/>
                <a:gd name="T59" fmla="*/ 203 h 382"/>
                <a:gd name="T60" fmla="*/ 532 w 629"/>
                <a:gd name="T61" fmla="*/ 213 h 382"/>
                <a:gd name="T62" fmla="*/ 513 w 629"/>
                <a:gd name="T63" fmla="*/ 190 h 382"/>
                <a:gd name="T64" fmla="*/ 496 w 629"/>
                <a:gd name="T65" fmla="*/ 172 h 382"/>
                <a:gd name="T66" fmla="*/ 443 w 629"/>
                <a:gd name="T67" fmla="*/ 166 h 382"/>
                <a:gd name="T68" fmla="*/ 403 w 629"/>
                <a:gd name="T69" fmla="*/ 149 h 382"/>
                <a:gd name="T70" fmla="*/ 389 w 629"/>
                <a:gd name="T71" fmla="*/ 133 h 382"/>
                <a:gd name="T72" fmla="*/ 368 w 629"/>
                <a:gd name="T73" fmla="*/ 135 h 382"/>
                <a:gd name="T74" fmla="*/ 347 w 629"/>
                <a:gd name="T75" fmla="*/ 97 h 382"/>
                <a:gd name="T76" fmla="*/ 356 w 629"/>
                <a:gd name="T77" fmla="*/ 73 h 382"/>
                <a:gd name="T78" fmla="*/ 357 w 629"/>
                <a:gd name="T79" fmla="*/ 39 h 382"/>
                <a:gd name="T80" fmla="*/ 357 w 629"/>
                <a:gd name="T81" fmla="*/ 21 h 382"/>
                <a:gd name="T82" fmla="*/ 354 w 629"/>
                <a:gd name="T83" fmla="*/ 20 h 382"/>
                <a:gd name="T84" fmla="*/ 346 w 629"/>
                <a:gd name="T85" fmla="*/ 15 h 382"/>
                <a:gd name="T86" fmla="*/ 305 w 629"/>
                <a:gd name="T87" fmla="*/ 2 h 382"/>
                <a:gd name="T88" fmla="*/ 260 w 629"/>
                <a:gd name="T89" fmla="*/ 11 h 382"/>
                <a:gd name="T90" fmla="*/ 221 w 629"/>
                <a:gd name="T91" fmla="*/ 18 h 382"/>
                <a:gd name="T92" fmla="*/ 206 w 629"/>
                <a:gd name="T93" fmla="*/ 20 h 382"/>
                <a:gd name="T94" fmla="*/ 171 w 629"/>
                <a:gd name="T95" fmla="*/ 18 h 382"/>
                <a:gd name="T96" fmla="*/ 152 w 629"/>
                <a:gd name="T97" fmla="*/ 0 h 382"/>
                <a:gd name="T98" fmla="*/ 134 w 629"/>
                <a:gd name="T99" fmla="*/ 9 h 382"/>
                <a:gd name="T100" fmla="*/ 92 w 629"/>
                <a:gd name="T101" fmla="*/ 5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382">
                  <a:moveTo>
                    <a:pt x="77" y="1"/>
                  </a:moveTo>
                  <a:cubicBezTo>
                    <a:pt x="77" y="1"/>
                    <a:pt x="77" y="1"/>
                    <a:pt x="77" y="1"/>
                  </a:cubicBezTo>
                  <a:cubicBezTo>
                    <a:pt x="76" y="5"/>
                    <a:pt x="73" y="7"/>
                    <a:pt x="70" y="10"/>
                  </a:cubicBezTo>
                  <a:cubicBezTo>
                    <a:pt x="67" y="11"/>
                    <a:pt x="66" y="13"/>
                    <a:pt x="66" y="16"/>
                  </a:cubicBezTo>
                  <a:cubicBezTo>
                    <a:pt x="66" y="17"/>
                    <a:pt x="66" y="17"/>
                    <a:pt x="66" y="17"/>
                  </a:cubicBezTo>
                  <a:cubicBezTo>
                    <a:pt x="66" y="19"/>
                    <a:pt x="65" y="22"/>
                    <a:pt x="62" y="27"/>
                  </a:cubicBezTo>
                  <a:cubicBezTo>
                    <a:pt x="62" y="29"/>
                    <a:pt x="62" y="29"/>
                    <a:pt x="62" y="29"/>
                  </a:cubicBezTo>
                  <a:cubicBezTo>
                    <a:pt x="61" y="30"/>
                    <a:pt x="59" y="31"/>
                    <a:pt x="56" y="31"/>
                  </a:cubicBezTo>
                  <a:cubicBezTo>
                    <a:pt x="34" y="28"/>
                    <a:pt x="34" y="28"/>
                    <a:pt x="34" y="28"/>
                  </a:cubicBezTo>
                  <a:cubicBezTo>
                    <a:pt x="34" y="29"/>
                    <a:pt x="34" y="29"/>
                    <a:pt x="34" y="29"/>
                  </a:cubicBezTo>
                  <a:cubicBezTo>
                    <a:pt x="32" y="34"/>
                    <a:pt x="32" y="34"/>
                    <a:pt x="32" y="34"/>
                  </a:cubicBezTo>
                  <a:cubicBezTo>
                    <a:pt x="32" y="34"/>
                    <a:pt x="32" y="34"/>
                    <a:pt x="32" y="34"/>
                  </a:cubicBezTo>
                  <a:cubicBezTo>
                    <a:pt x="32" y="35"/>
                    <a:pt x="32" y="35"/>
                    <a:pt x="32" y="35"/>
                  </a:cubicBezTo>
                  <a:cubicBezTo>
                    <a:pt x="32" y="35"/>
                    <a:pt x="32" y="35"/>
                    <a:pt x="32" y="35"/>
                  </a:cubicBezTo>
                  <a:cubicBezTo>
                    <a:pt x="26" y="43"/>
                    <a:pt x="22" y="49"/>
                    <a:pt x="21" y="53"/>
                  </a:cubicBezTo>
                  <a:cubicBezTo>
                    <a:pt x="21" y="55"/>
                    <a:pt x="23" y="62"/>
                    <a:pt x="28" y="75"/>
                  </a:cubicBezTo>
                  <a:cubicBezTo>
                    <a:pt x="32" y="83"/>
                    <a:pt x="32" y="83"/>
                    <a:pt x="32" y="83"/>
                  </a:cubicBezTo>
                  <a:cubicBezTo>
                    <a:pt x="34" y="87"/>
                    <a:pt x="32" y="92"/>
                    <a:pt x="29" y="97"/>
                  </a:cubicBezTo>
                  <a:cubicBezTo>
                    <a:pt x="22" y="104"/>
                    <a:pt x="22" y="104"/>
                    <a:pt x="22" y="104"/>
                  </a:cubicBezTo>
                  <a:cubicBezTo>
                    <a:pt x="10" y="104"/>
                    <a:pt x="10" y="104"/>
                    <a:pt x="10" y="104"/>
                  </a:cubicBezTo>
                  <a:cubicBezTo>
                    <a:pt x="7" y="91"/>
                    <a:pt x="7" y="91"/>
                    <a:pt x="7" y="91"/>
                  </a:cubicBezTo>
                  <a:cubicBezTo>
                    <a:pt x="4" y="107"/>
                    <a:pt x="4" y="107"/>
                    <a:pt x="4" y="107"/>
                  </a:cubicBezTo>
                  <a:cubicBezTo>
                    <a:pt x="9" y="115"/>
                    <a:pt x="9" y="115"/>
                    <a:pt x="9" y="115"/>
                  </a:cubicBezTo>
                  <a:cubicBezTo>
                    <a:pt x="10" y="117"/>
                    <a:pt x="10" y="117"/>
                    <a:pt x="9" y="118"/>
                  </a:cubicBezTo>
                  <a:cubicBezTo>
                    <a:pt x="8" y="119"/>
                    <a:pt x="8" y="119"/>
                    <a:pt x="8" y="119"/>
                  </a:cubicBezTo>
                  <a:cubicBezTo>
                    <a:pt x="7" y="120"/>
                    <a:pt x="4" y="124"/>
                    <a:pt x="2" y="131"/>
                  </a:cubicBezTo>
                  <a:cubicBezTo>
                    <a:pt x="0" y="137"/>
                    <a:pt x="1" y="143"/>
                    <a:pt x="6" y="149"/>
                  </a:cubicBezTo>
                  <a:cubicBezTo>
                    <a:pt x="15" y="149"/>
                    <a:pt x="15" y="149"/>
                    <a:pt x="15" y="149"/>
                  </a:cubicBezTo>
                  <a:cubicBezTo>
                    <a:pt x="18" y="150"/>
                    <a:pt x="23" y="155"/>
                    <a:pt x="30" y="164"/>
                  </a:cubicBezTo>
                  <a:cubicBezTo>
                    <a:pt x="30" y="165"/>
                    <a:pt x="30" y="165"/>
                    <a:pt x="30" y="165"/>
                  </a:cubicBezTo>
                  <a:cubicBezTo>
                    <a:pt x="30" y="165"/>
                    <a:pt x="30" y="165"/>
                    <a:pt x="30" y="165"/>
                  </a:cubicBezTo>
                  <a:cubicBezTo>
                    <a:pt x="30" y="168"/>
                    <a:pt x="32" y="170"/>
                    <a:pt x="34" y="171"/>
                  </a:cubicBezTo>
                  <a:cubicBezTo>
                    <a:pt x="55" y="191"/>
                    <a:pt x="55" y="191"/>
                    <a:pt x="55" y="191"/>
                  </a:cubicBezTo>
                  <a:cubicBezTo>
                    <a:pt x="55" y="191"/>
                    <a:pt x="55" y="191"/>
                    <a:pt x="55" y="191"/>
                  </a:cubicBezTo>
                  <a:cubicBezTo>
                    <a:pt x="64" y="203"/>
                    <a:pt x="64" y="203"/>
                    <a:pt x="64" y="203"/>
                  </a:cubicBezTo>
                  <a:cubicBezTo>
                    <a:pt x="70" y="203"/>
                    <a:pt x="70" y="203"/>
                    <a:pt x="70" y="203"/>
                  </a:cubicBezTo>
                  <a:cubicBezTo>
                    <a:pt x="76" y="193"/>
                    <a:pt x="76" y="193"/>
                    <a:pt x="76" y="193"/>
                  </a:cubicBezTo>
                  <a:cubicBezTo>
                    <a:pt x="77" y="192"/>
                    <a:pt x="77" y="192"/>
                    <a:pt x="77" y="192"/>
                  </a:cubicBezTo>
                  <a:cubicBezTo>
                    <a:pt x="77" y="191"/>
                    <a:pt x="77" y="191"/>
                    <a:pt x="77" y="191"/>
                  </a:cubicBezTo>
                  <a:cubicBezTo>
                    <a:pt x="92" y="195"/>
                    <a:pt x="92" y="195"/>
                    <a:pt x="92" y="195"/>
                  </a:cubicBezTo>
                  <a:cubicBezTo>
                    <a:pt x="92" y="195"/>
                    <a:pt x="92" y="195"/>
                    <a:pt x="92" y="195"/>
                  </a:cubicBezTo>
                  <a:cubicBezTo>
                    <a:pt x="92" y="196"/>
                    <a:pt x="92" y="196"/>
                    <a:pt x="92" y="196"/>
                  </a:cubicBezTo>
                  <a:cubicBezTo>
                    <a:pt x="94" y="206"/>
                    <a:pt x="94" y="206"/>
                    <a:pt x="94" y="206"/>
                  </a:cubicBezTo>
                  <a:cubicBezTo>
                    <a:pt x="112" y="227"/>
                    <a:pt x="112" y="227"/>
                    <a:pt x="112" y="227"/>
                  </a:cubicBezTo>
                  <a:cubicBezTo>
                    <a:pt x="118" y="229"/>
                    <a:pt x="118" y="229"/>
                    <a:pt x="118" y="229"/>
                  </a:cubicBezTo>
                  <a:cubicBezTo>
                    <a:pt x="118" y="229"/>
                    <a:pt x="118" y="229"/>
                    <a:pt x="118" y="229"/>
                  </a:cubicBezTo>
                  <a:cubicBezTo>
                    <a:pt x="121" y="231"/>
                    <a:pt x="121" y="231"/>
                    <a:pt x="121" y="231"/>
                  </a:cubicBezTo>
                  <a:cubicBezTo>
                    <a:pt x="121" y="231"/>
                    <a:pt x="121" y="231"/>
                    <a:pt x="121" y="231"/>
                  </a:cubicBezTo>
                  <a:cubicBezTo>
                    <a:pt x="134" y="251"/>
                    <a:pt x="134" y="251"/>
                    <a:pt x="134" y="251"/>
                  </a:cubicBezTo>
                  <a:cubicBezTo>
                    <a:pt x="145" y="249"/>
                    <a:pt x="145" y="249"/>
                    <a:pt x="145" y="249"/>
                  </a:cubicBezTo>
                  <a:cubicBezTo>
                    <a:pt x="146" y="249"/>
                    <a:pt x="146" y="249"/>
                    <a:pt x="146" y="249"/>
                  </a:cubicBezTo>
                  <a:cubicBezTo>
                    <a:pt x="146" y="249"/>
                    <a:pt x="146" y="249"/>
                    <a:pt x="146" y="249"/>
                  </a:cubicBezTo>
                  <a:cubicBezTo>
                    <a:pt x="147" y="250"/>
                    <a:pt x="147" y="250"/>
                    <a:pt x="147" y="250"/>
                  </a:cubicBezTo>
                  <a:cubicBezTo>
                    <a:pt x="148" y="251"/>
                    <a:pt x="148" y="251"/>
                    <a:pt x="148" y="251"/>
                  </a:cubicBezTo>
                  <a:cubicBezTo>
                    <a:pt x="157" y="270"/>
                    <a:pt x="157" y="270"/>
                    <a:pt x="157" y="270"/>
                  </a:cubicBezTo>
                  <a:cubicBezTo>
                    <a:pt x="168" y="277"/>
                    <a:pt x="168" y="277"/>
                    <a:pt x="168" y="277"/>
                  </a:cubicBezTo>
                  <a:cubicBezTo>
                    <a:pt x="177" y="279"/>
                    <a:pt x="177" y="279"/>
                    <a:pt x="177" y="279"/>
                  </a:cubicBezTo>
                  <a:cubicBezTo>
                    <a:pt x="182" y="292"/>
                    <a:pt x="182" y="292"/>
                    <a:pt x="182" y="292"/>
                  </a:cubicBezTo>
                  <a:cubicBezTo>
                    <a:pt x="188" y="292"/>
                    <a:pt x="188" y="292"/>
                    <a:pt x="188" y="292"/>
                  </a:cubicBezTo>
                  <a:cubicBezTo>
                    <a:pt x="189" y="292"/>
                    <a:pt x="189" y="292"/>
                    <a:pt x="189" y="292"/>
                  </a:cubicBezTo>
                  <a:cubicBezTo>
                    <a:pt x="189" y="292"/>
                    <a:pt x="189" y="292"/>
                    <a:pt x="189" y="292"/>
                  </a:cubicBezTo>
                  <a:cubicBezTo>
                    <a:pt x="203" y="300"/>
                    <a:pt x="203" y="300"/>
                    <a:pt x="203" y="300"/>
                  </a:cubicBezTo>
                  <a:cubicBezTo>
                    <a:pt x="203" y="301"/>
                    <a:pt x="203" y="301"/>
                    <a:pt x="203" y="301"/>
                  </a:cubicBezTo>
                  <a:cubicBezTo>
                    <a:pt x="203" y="301"/>
                    <a:pt x="203" y="301"/>
                    <a:pt x="203" y="301"/>
                  </a:cubicBezTo>
                  <a:cubicBezTo>
                    <a:pt x="204" y="301"/>
                    <a:pt x="204" y="301"/>
                    <a:pt x="204" y="301"/>
                  </a:cubicBezTo>
                  <a:cubicBezTo>
                    <a:pt x="214" y="314"/>
                    <a:pt x="214" y="314"/>
                    <a:pt x="214" y="314"/>
                  </a:cubicBezTo>
                  <a:cubicBezTo>
                    <a:pt x="229" y="311"/>
                    <a:pt x="229" y="311"/>
                    <a:pt x="229" y="311"/>
                  </a:cubicBezTo>
                  <a:cubicBezTo>
                    <a:pt x="230" y="311"/>
                    <a:pt x="230" y="311"/>
                    <a:pt x="230" y="311"/>
                  </a:cubicBezTo>
                  <a:cubicBezTo>
                    <a:pt x="236" y="313"/>
                    <a:pt x="236" y="313"/>
                    <a:pt x="236" y="313"/>
                  </a:cubicBezTo>
                  <a:cubicBezTo>
                    <a:pt x="236" y="313"/>
                    <a:pt x="236" y="313"/>
                    <a:pt x="236" y="313"/>
                  </a:cubicBezTo>
                  <a:cubicBezTo>
                    <a:pt x="246" y="322"/>
                    <a:pt x="246" y="322"/>
                    <a:pt x="246" y="322"/>
                  </a:cubicBezTo>
                  <a:cubicBezTo>
                    <a:pt x="263" y="323"/>
                    <a:pt x="263" y="323"/>
                    <a:pt x="263" y="323"/>
                  </a:cubicBezTo>
                  <a:cubicBezTo>
                    <a:pt x="273" y="321"/>
                    <a:pt x="273" y="321"/>
                    <a:pt x="273" y="321"/>
                  </a:cubicBezTo>
                  <a:cubicBezTo>
                    <a:pt x="273" y="321"/>
                    <a:pt x="273" y="321"/>
                    <a:pt x="273" y="321"/>
                  </a:cubicBezTo>
                  <a:cubicBezTo>
                    <a:pt x="287" y="319"/>
                    <a:pt x="296" y="320"/>
                    <a:pt x="299" y="324"/>
                  </a:cubicBezTo>
                  <a:cubicBezTo>
                    <a:pt x="301" y="327"/>
                    <a:pt x="300" y="330"/>
                    <a:pt x="295" y="334"/>
                  </a:cubicBezTo>
                  <a:cubicBezTo>
                    <a:pt x="291" y="338"/>
                    <a:pt x="291" y="338"/>
                    <a:pt x="291" y="338"/>
                  </a:cubicBezTo>
                  <a:cubicBezTo>
                    <a:pt x="290" y="340"/>
                    <a:pt x="292" y="343"/>
                    <a:pt x="297" y="348"/>
                  </a:cubicBezTo>
                  <a:cubicBezTo>
                    <a:pt x="297" y="349"/>
                    <a:pt x="297" y="349"/>
                    <a:pt x="297" y="349"/>
                  </a:cubicBezTo>
                  <a:cubicBezTo>
                    <a:pt x="297" y="349"/>
                    <a:pt x="297" y="349"/>
                    <a:pt x="297" y="349"/>
                  </a:cubicBezTo>
                  <a:cubicBezTo>
                    <a:pt x="300" y="351"/>
                    <a:pt x="300" y="351"/>
                    <a:pt x="300" y="351"/>
                  </a:cubicBezTo>
                  <a:cubicBezTo>
                    <a:pt x="301" y="350"/>
                    <a:pt x="301" y="350"/>
                    <a:pt x="301" y="350"/>
                  </a:cubicBezTo>
                  <a:cubicBezTo>
                    <a:pt x="311" y="331"/>
                    <a:pt x="319" y="321"/>
                    <a:pt x="325" y="319"/>
                  </a:cubicBezTo>
                  <a:cubicBezTo>
                    <a:pt x="331" y="317"/>
                    <a:pt x="343" y="322"/>
                    <a:pt x="363" y="334"/>
                  </a:cubicBezTo>
                  <a:cubicBezTo>
                    <a:pt x="387" y="339"/>
                    <a:pt x="387" y="339"/>
                    <a:pt x="387" y="339"/>
                  </a:cubicBezTo>
                  <a:cubicBezTo>
                    <a:pt x="386" y="339"/>
                    <a:pt x="386" y="339"/>
                    <a:pt x="386" y="339"/>
                  </a:cubicBezTo>
                  <a:cubicBezTo>
                    <a:pt x="386" y="340"/>
                    <a:pt x="386" y="340"/>
                    <a:pt x="386" y="340"/>
                  </a:cubicBezTo>
                  <a:cubicBezTo>
                    <a:pt x="385" y="351"/>
                    <a:pt x="385" y="351"/>
                    <a:pt x="385" y="351"/>
                  </a:cubicBezTo>
                  <a:cubicBezTo>
                    <a:pt x="397" y="353"/>
                    <a:pt x="397" y="353"/>
                    <a:pt x="397" y="353"/>
                  </a:cubicBezTo>
                  <a:cubicBezTo>
                    <a:pt x="397" y="368"/>
                    <a:pt x="397" y="368"/>
                    <a:pt x="397" y="368"/>
                  </a:cubicBezTo>
                  <a:cubicBezTo>
                    <a:pt x="400" y="375"/>
                    <a:pt x="403" y="379"/>
                    <a:pt x="405" y="380"/>
                  </a:cubicBezTo>
                  <a:cubicBezTo>
                    <a:pt x="407" y="382"/>
                    <a:pt x="419" y="382"/>
                    <a:pt x="440" y="380"/>
                  </a:cubicBezTo>
                  <a:cubicBezTo>
                    <a:pt x="453" y="374"/>
                    <a:pt x="453" y="374"/>
                    <a:pt x="453" y="374"/>
                  </a:cubicBezTo>
                  <a:cubicBezTo>
                    <a:pt x="465" y="357"/>
                    <a:pt x="465" y="357"/>
                    <a:pt x="465" y="357"/>
                  </a:cubicBezTo>
                  <a:cubicBezTo>
                    <a:pt x="479" y="357"/>
                    <a:pt x="479" y="357"/>
                    <a:pt x="479" y="357"/>
                  </a:cubicBezTo>
                  <a:cubicBezTo>
                    <a:pt x="486" y="355"/>
                    <a:pt x="486" y="355"/>
                    <a:pt x="486" y="355"/>
                  </a:cubicBezTo>
                  <a:cubicBezTo>
                    <a:pt x="512" y="339"/>
                    <a:pt x="512" y="339"/>
                    <a:pt x="512" y="339"/>
                  </a:cubicBezTo>
                  <a:cubicBezTo>
                    <a:pt x="512" y="339"/>
                    <a:pt x="512" y="339"/>
                    <a:pt x="512" y="339"/>
                  </a:cubicBezTo>
                  <a:cubicBezTo>
                    <a:pt x="513" y="339"/>
                    <a:pt x="513" y="339"/>
                    <a:pt x="513" y="339"/>
                  </a:cubicBezTo>
                  <a:cubicBezTo>
                    <a:pt x="513" y="339"/>
                    <a:pt x="513" y="339"/>
                    <a:pt x="513" y="339"/>
                  </a:cubicBezTo>
                  <a:cubicBezTo>
                    <a:pt x="528" y="337"/>
                    <a:pt x="537" y="337"/>
                    <a:pt x="539" y="339"/>
                  </a:cubicBezTo>
                  <a:cubicBezTo>
                    <a:pt x="556" y="353"/>
                    <a:pt x="556" y="353"/>
                    <a:pt x="556" y="353"/>
                  </a:cubicBezTo>
                  <a:cubicBezTo>
                    <a:pt x="562" y="355"/>
                    <a:pt x="562" y="355"/>
                    <a:pt x="562" y="355"/>
                  </a:cubicBezTo>
                  <a:cubicBezTo>
                    <a:pt x="562" y="356"/>
                    <a:pt x="562" y="356"/>
                    <a:pt x="562" y="356"/>
                  </a:cubicBezTo>
                  <a:cubicBezTo>
                    <a:pt x="569" y="359"/>
                    <a:pt x="569" y="359"/>
                    <a:pt x="569" y="359"/>
                  </a:cubicBezTo>
                  <a:cubicBezTo>
                    <a:pt x="570" y="359"/>
                    <a:pt x="570" y="359"/>
                    <a:pt x="570" y="359"/>
                  </a:cubicBezTo>
                  <a:cubicBezTo>
                    <a:pt x="570" y="358"/>
                    <a:pt x="570" y="358"/>
                    <a:pt x="570" y="358"/>
                  </a:cubicBezTo>
                  <a:cubicBezTo>
                    <a:pt x="570" y="358"/>
                    <a:pt x="570" y="358"/>
                    <a:pt x="570" y="358"/>
                  </a:cubicBezTo>
                  <a:cubicBezTo>
                    <a:pt x="570" y="357"/>
                    <a:pt x="570" y="357"/>
                    <a:pt x="570" y="357"/>
                  </a:cubicBezTo>
                  <a:cubicBezTo>
                    <a:pt x="570" y="357"/>
                    <a:pt x="570" y="357"/>
                    <a:pt x="570" y="357"/>
                  </a:cubicBezTo>
                  <a:cubicBezTo>
                    <a:pt x="572" y="345"/>
                    <a:pt x="572" y="345"/>
                    <a:pt x="572" y="345"/>
                  </a:cubicBezTo>
                  <a:cubicBezTo>
                    <a:pt x="571" y="341"/>
                    <a:pt x="571" y="339"/>
                    <a:pt x="572" y="336"/>
                  </a:cubicBezTo>
                  <a:cubicBezTo>
                    <a:pt x="573" y="334"/>
                    <a:pt x="575" y="333"/>
                    <a:pt x="578" y="332"/>
                  </a:cubicBezTo>
                  <a:cubicBezTo>
                    <a:pt x="584" y="331"/>
                    <a:pt x="590" y="336"/>
                    <a:pt x="596" y="347"/>
                  </a:cubicBezTo>
                  <a:cubicBezTo>
                    <a:pt x="596" y="348"/>
                    <a:pt x="596" y="348"/>
                    <a:pt x="596" y="348"/>
                  </a:cubicBezTo>
                  <a:cubicBezTo>
                    <a:pt x="597" y="348"/>
                    <a:pt x="597" y="348"/>
                    <a:pt x="597" y="348"/>
                  </a:cubicBezTo>
                  <a:cubicBezTo>
                    <a:pt x="607" y="343"/>
                    <a:pt x="607" y="343"/>
                    <a:pt x="607" y="343"/>
                  </a:cubicBezTo>
                  <a:cubicBezTo>
                    <a:pt x="609" y="343"/>
                    <a:pt x="610" y="341"/>
                    <a:pt x="610" y="339"/>
                  </a:cubicBezTo>
                  <a:cubicBezTo>
                    <a:pt x="608" y="332"/>
                    <a:pt x="608" y="332"/>
                    <a:pt x="608" y="332"/>
                  </a:cubicBezTo>
                  <a:cubicBezTo>
                    <a:pt x="608" y="331"/>
                    <a:pt x="608" y="331"/>
                    <a:pt x="608" y="331"/>
                  </a:cubicBezTo>
                  <a:cubicBezTo>
                    <a:pt x="607" y="328"/>
                    <a:pt x="608" y="325"/>
                    <a:pt x="611" y="324"/>
                  </a:cubicBezTo>
                  <a:cubicBezTo>
                    <a:pt x="614" y="321"/>
                    <a:pt x="614" y="321"/>
                    <a:pt x="614" y="321"/>
                  </a:cubicBezTo>
                  <a:cubicBezTo>
                    <a:pt x="623" y="312"/>
                    <a:pt x="623" y="312"/>
                    <a:pt x="623" y="312"/>
                  </a:cubicBezTo>
                  <a:cubicBezTo>
                    <a:pt x="629" y="299"/>
                    <a:pt x="629" y="299"/>
                    <a:pt x="629" y="299"/>
                  </a:cubicBezTo>
                  <a:cubicBezTo>
                    <a:pt x="624" y="290"/>
                    <a:pt x="622" y="284"/>
                    <a:pt x="624" y="280"/>
                  </a:cubicBezTo>
                  <a:cubicBezTo>
                    <a:pt x="625" y="269"/>
                    <a:pt x="625" y="269"/>
                    <a:pt x="625" y="269"/>
                  </a:cubicBezTo>
                  <a:cubicBezTo>
                    <a:pt x="623" y="264"/>
                    <a:pt x="622" y="261"/>
                    <a:pt x="622" y="258"/>
                  </a:cubicBezTo>
                  <a:cubicBezTo>
                    <a:pt x="622" y="257"/>
                    <a:pt x="620" y="253"/>
                    <a:pt x="617" y="249"/>
                  </a:cubicBezTo>
                  <a:cubicBezTo>
                    <a:pt x="616" y="249"/>
                    <a:pt x="616" y="249"/>
                    <a:pt x="616" y="249"/>
                  </a:cubicBezTo>
                  <a:cubicBezTo>
                    <a:pt x="616" y="247"/>
                    <a:pt x="616" y="247"/>
                    <a:pt x="616" y="247"/>
                  </a:cubicBezTo>
                  <a:cubicBezTo>
                    <a:pt x="615" y="233"/>
                    <a:pt x="615" y="233"/>
                    <a:pt x="615" y="233"/>
                  </a:cubicBezTo>
                  <a:cubicBezTo>
                    <a:pt x="615" y="231"/>
                    <a:pt x="614" y="227"/>
                    <a:pt x="615" y="223"/>
                  </a:cubicBezTo>
                  <a:cubicBezTo>
                    <a:pt x="612" y="221"/>
                    <a:pt x="609" y="218"/>
                    <a:pt x="608" y="215"/>
                  </a:cubicBezTo>
                  <a:cubicBezTo>
                    <a:pt x="602" y="207"/>
                    <a:pt x="602" y="207"/>
                    <a:pt x="602" y="207"/>
                  </a:cubicBezTo>
                  <a:cubicBezTo>
                    <a:pt x="601" y="207"/>
                    <a:pt x="601" y="207"/>
                    <a:pt x="601" y="207"/>
                  </a:cubicBezTo>
                  <a:cubicBezTo>
                    <a:pt x="601" y="206"/>
                    <a:pt x="601" y="206"/>
                    <a:pt x="601" y="206"/>
                  </a:cubicBezTo>
                  <a:cubicBezTo>
                    <a:pt x="601" y="205"/>
                    <a:pt x="601" y="205"/>
                    <a:pt x="601" y="205"/>
                  </a:cubicBezTo>
                  <a:cubicBezTo>
                    <a:pt x="599" y="195"/>
                    <a:pt x="599" y="195"/>
                    <a:pt x="599" y="195"/>
                  </a:cubicBezTo>
                  <a:cubicBezTo>
                    <a:pt x="593" y="191"/>
                    <a:pt x="593" y="191"/>
                    <a:pt x="593" y="191"/>
                  </a:cubicBezTo>
                  <a:cubicBezTo>
                    <a:pt x="593" y="191"/>
                    <a:pt x="593" y="191"/>
                    <a:pt x="593" y="191"/>
                  </a:cubicBezTo>
                  <a:cubicBezTo>
                    <a:pt x="582" y="182"/>
                    <a:pt x="582" y="182"/>
                    <a:pt x="582" y="182"/>
                  </a:cubicBezTo>
                  <a:cubicBezTo>
                    <a:pt x="582" y="183"/>
                    <a:pt x="582" y="183"/>
                    <a:pt x="582" y="183"/>
                  </a:cubicBezTo>
                  <a:cubicBezTo>
                    <a:pt x="583" y="195"/>
                    <a:pt x="583" y="195"/>
                    <a:pt x="583" y="195"/>
                  </a:cubicBezTo>
                  <a:cubicBezTo>
                    <a:pt x="583" y="195"/>
                    <a:pt x="583" y="195"/>
                    <a:pt x="583" y="195"/>
                  </a:cubicBezTo>
                  <a:cubicBezTo>
                    <a:pt x="583" y="197"/>
                    <a:pt x="583" y="197"/>
                    <a:pt x="583" y="197"/>
                  </a:cubicBezTo>
                  <a:cubicBezTo>
                    <a:pt x="577" y="199"/>
                    <a:pt x="577" y="199"/>
                    <a:pt x="577" y="199"/>
                  </a:cubicBezTo>
                  <a:cubicBezTo>
                    <a:pt x="576" y="207"/>
                    <a:pt x="576" y="207"/>
                    <a:pt x="576" y="207"/>
                  </a:cubicBezTo>
                  <a:cubicBezTo>
                    <a:pt x="576" y="208"/>
                    <a:pt x="576" y="208"/>
                    <a:pt x="576" y="208"/>
                  </a:cubicBezTo>
                  <a:cubicBezTo>
                    <a:pt x="562" y="214"/>
                    <a:pt x="562" y="214"/>
                    <a:pt x="562" y="214"/>
                  </a:cubicBezTo>
                  <a:cubicBezTo>
                    <a:pt x="558" y="203"/>
                    <a:pt x="558" y="203"/>
                    <a:pt x="558" y="203"/>
                  </a:cubicBezTo>
                  <a:cubicBezTo>
                    <a:pt x="555" y="202"/>
                    <a:pt x="555" y="202"/>
                    <a:pt x="555" y="202"/>
                  </a:cubicBezTo>
                  <a:cubicBezTo>
                    <a:pt x="550" y="206"/>
                    <a:pt x="550" y="206"/>
                    <a:pt x="550" y="206"/>
                  </a:cubicBezTo>
                  <a:cubicBezTo>
                    <a:pt x="548" y="214"/>
                    <a:pt x="548" y="214"/>
                    <a:pt x="548" y="214"/>
                  </a:cubicBezTo>
                  <a:cubicBezTo>
                    <a:pt x="538" y="217"/>
                    <a:pt x="538" y="217"/>
                    <a:pt x="538" y="217"/>
                  </a:cubicBezTo>
                  <a:cubicBezTo>
                    <a:pt x="532" y="213"/>
                    <a:pt x="532" y="213"/>
                    <a:pt x="532" y="213"/>
                  </a:cubicBezTo>
                  <a:cubicBezTo>
                    <a:pt x="524" y="211"/>
                    <a:pt x="524" y="211"/>
                    <a:pt x="524" y="211"/>
                  </a:cubicBezTo>
                  <a:cubicBezTo>
                    <a:pt x="522" y="199"/>
                    <a:pt x="522" y="199"/>
                    <a:pt x="522" y="199"/>
                  </a:cubicBezTo>
                  <a:cubicBezTo>
                    <a:pt x="518" y="193"/>
                    <a:pt x="518" y="193"/>
                    <a:pt x="518" y="193"/>
                  </a:cubicBezTo>
                  <a:cubicBezTo>
                    <a:pt x="514" y="191"/>
                    <a:pt x="514" y="191"/>
                    <a:pt x="514" y="191"/>
                  </a:cubicBezTo>
                  <a:cubicBezTo>
                    <a:pt x="513" y="190"/>
                    <a:pt x="513" y="190"/>
                    <a:pt x="513" y="190"/>
                  </a:cubicBezTo>
                  <a:cubicBezTo>
                    <a:pt x="510" y="185"/>
                    <a:pt x="510" y="185"/>
                    <a:pt x="510" y="185"/>
                  </a:cubicBezTo>
                  <a:cubicBezTo>
                    <a:pt x="510" y="185"/>
                    <a:pt x="510" y="185"/>
                    <a:pt x="510" y="185"/>
                  </a:cubicBezTo>
                  <a:cubicBezTo>
                    <a:pt x="506" y="179"/>
                    <a:pt x="506" y="179"/>
                    <a:pt x="506" y="179"/>
                  </a:cubicBezTo>
                  <a:cubicBezTo>
                    <a:pt x="500" y="172"/>
                    <a:pt x="500" y="172"/>
                    <a:pt x="500" y="172"/>
                  </a:cubicBezTo>
                  <a:cubicBezTo>
                    <a:pt x="496" y="172"/>
                    <a:pt x="496" y="172"/>
                    <a:pt x="496" y="172"/>
                  </a:cubicBezTo>
                  <a:cubicBezTo>
                    <a:pt x="488" y="175"/>
                    <a:pt x="488" y="175"/>
                    <a:pt x="488" y="175"/>
                  </a:cubicBezTo>
                  <a:cubicBezTo>
                    <a:pt x="487" y="175"/>
                    <a:pt x="487" y="175"/>
                    <a:pt x="487" y="175"/>
                  </a:cubicBezTo>
                  <a:cubicBezTo>
                    <a:pt x="467" y="174"/>
                    <a:pt x="467" y="174"/>
                    <a:pt x="467" y="174"/>
                  </a:cubicBezTo>
                  <a:cubicBezTo>
                    <a:pt x="451" y="171"/>
                    <a:pt x="451" y="171"/>
                    <a:pt x="451" y="171"/>
                  </a:cubicBezTo>
                  <a:cubicBezTo>
                    <a:pt x="450" y="170"/>
                    <a:pt x="447" y="169"/>
                    <a:pt x="443" y="166"/>
                  </a:cubicBezTo>
                  <a:cubicBezTo>
                    <a:pt x="431" y="162"/>
                    <a:pt x="431" y="162"/>
                    <a:pt x="431" y="162"/>
                  </a:cubicBezTo>
                  <a:cubicBezTo>
                    <a:pt x="422" y="159"/>
                    <a:pt x="416" y="157"/>
                    <a:pt x="415" y="155"/>
                  </a:cubicBezTo>
                  <a:cubicBezTo>
                    <a:pt x="413" y="154"/>
                    <a:pt x="413" y="154"/>
                    <a:pt x="413" y="154"/>
                  </a:cubicBezTo>
                  <a:cubicBezTo>
                    <a:pt x="410" y="153"/>
                    <a:pt x="410" y="153"/>
                    <a:pt x="410" y="153"/>
                  </a:cubicBezTo>
                  <a:cubicBezTo>
                    <a:pt x="403" y="149"/>
                    <a:pt x="403" y="149"/>
                    <a:pt x="403" y="149"/>
                  </a:cubicBezTo>
                  <a:cubicBezTo>
                    <a:pt x="402" y="149"/>
                    <a:pt x="402" y="149"/>
                    <a:pt x="402" y="149"/>
                  </a:cubicBezTo>
                  <a:cubicBezTo>
                    <a:pt x="401" y="147"/>
                    <a:pt x="400" y="146"/>
                    <a:pt x="399" y="144"/>
                  </a:cubicBezTo>
                  <a:cubicBezTo>
                    <a:pt x="398" y="141"/>
                    <a:pt x="398" y="141"/>
                    <a:pt x="398" y="141"/>
                  </a:cubicBezTo>
                  <a:cubicBezTo>
                    <a:pt x="394" y="136"/>
                    <a:pt x="394" y="136"/>
                    <a:pt x="394" y="136"/>
                  </a:cubicBezTo>
                  <a:cubicBezTo>
                    <a:pt x="389" y="133"/>
                    <a:pt x="389" y="133"/>
                    <a:pt x="389" y="133"/>
                  </a:cubicBezTo>
                  <a:cubicBezTo>
                    <a:pt x="387" y="135"/>
                    <a:pt x="387" y="135"/>
                    <a:pt x="387" y="135"/>
                  </a:cubicBezTo>
                  <a:cubicBezTo>
                    <a:pt x="385" y="136"/>
                    <a:pt x="385" y="136"/>
                    <a:pt x="385" y="136"/>
                  </a:cubicBezTo>
                  <a:cubicBezTo>
                    <a:pt x="384" y="137"/>
                    <a:pt x="384" y="137"/>
                    <a:pt x="384" y="137"/>
                  </a:cubicBezTo>
                  <a:cubicBezTo>
                    <a:pt x="382" y="139"/>
                    <a:pt x="380" y="139"/>
                    <a:pt x="378" y="140"/>
                  </a:cubicBezTo>
                  <a:cubicBezTo>
                    <a:pt x="375" y="141"/>
                    <a:pt x="372" y="139"/>
                    <a:pt x="368" y="135"/>
                  </a:cubicBezTo>
                  <a:cubicBezTo>
                    <a:pt x="361" y="127"/>
                    <a:pt x="361" y="127"/>
                    <a:pt x="361" y="127"/>
                  </a:cubicBezTo>
                  <a:cubicBezTo>
                    <a:pt x="358" y="123"/>
                    <a:pt x="356" y="121"/>
                    <a:pt x="355" y="119"/>
                  </a:cubicBezTo>
                  <a:cubicBezTo>
                    <a:pt x="353" y="115"/>
                    <a:pt x="353" y="115"/>
                    <a:pt x="353" y="115"/>
                  </a:cubicBezTo>
                  <a:cubicBezTo>
                    <a:pt x="350" y="113"/>
                    <a:pt x="348" y="110"/>
                    <a:pt x="347" y="107"/>
                  </a:cubicBezTo>
                  <a:cubicBezTo>
                    <a:pt x="346" y="104"/>
                    <a:pt x="346" y="101"/>
                    <a:pt x="347" y="97"/>
                  </a:cubicBezTo>
                  <a:cubicBezTo>
                    <a:pt x="347" y="97"/>
                    <a:pt x="347" y="97"/>
                    <a:pt x="347" y="97"/>
                  </a:cubicBezTo>
                  <a:cubicBezTo>
                    <a:pt x="347" y="97"/>
                    <a:pt x="347" y="97"/>
                    <a:pt x="347" y="97"/>
                  </a:cubicBezTo>
                  <a:cubicBezTo>
                    <a:pt x="352" y="88"/>
                    <a:pt x="352" y="88"/>
                    <a:pt x="352" y="88"/>
                  </a:cubicBezTo>
                  <a:cubicBezTo>
                    <a:pt x="355" y="79"/>
                    <a:pt x="355" y="79"/>
                    <a:pt x="355" y="79"/>
                  </a:cubicBezTo>
                  <a:cubicBezTo>
                    <a:pt x="356" y="73"/>
                    <a:pt x="356" y="73"/>
                    <a:pt x="356" y="73"/>
                  </a:cubicBezTo>
                  <a:cubicBezTo>
                    <a:pt x="354" y="64"/>
                    <a:pt x="354" y="64"/>
                    <a:pt x="354" y="64"/>
                  </a:cubicBezTo>
                  <a:cubicBezTo>
                    <a:pt x="348" y="59"/>
                    <a:pt x="348" y="59"/>
                    <a:pt x="348" y="59"/>
                  </a:cubicBezTo>
                  <a:cubicBezTo>
                    <a:pt x="349" y="51"/>
                    <a:pt x="349" y="51"/>
                    <a:pt x="349" y="51"/>
                  </a:cubicBezTo>
                  <a:cubicBezTo>
                    <a:pt x="349" y="45"/>
                    <a:pt x="351" y="43"/>
                    <a:pt x="355" y="42"/>
                  </a:cubicBezTo>
                  <a:cubicBezTo>
                    <a:pt x="356" y="41"/>
                    <a:pt x="357" y="41"/>
                    <a:pt x="357" y="39"/>
                  </a:cubicBezTo>
                  <a:cubicBezTo>
                    <a:pt x="357" y="39"/>
                    <a:pt x="357" y="39"/>
                    <a:pt x="357" y="39"/>
                  </a:cubicBezTo>
                  <a:cubicBezTo>
                    <a:pt x="357" y="31"/>
                    <a:pt x="357" y="31"/>
                    <a:pt x="357" y="31"/>
                  </a:cubicBezTo>
                  <a:cubicBezTo>
                    <a:pt x="357" y="30"/>
                    <a:pt x="357" y="30"/>
                    <a:pt x="357" y="30"/>
                  </a:cubicBezTo>
                  <a:cubicBezTo>
                    <a:pt x="357" y="30"/>
                    <a:pt x="357" y="30"/>
                    <a:pt x="357" y="30"/>
                  </a:cubicBezTo>
                  <a:cubicBezTo>
                    <a:pt x="357" y="21"/>
                    <a:pt x="357" y="21"/>
                    <a:pt x="357" y="21"/>
                  </a:cubicBezTo>
                  <a:cubicBezTo>
                    <a:pt x="356" y="21"/>
                    <a:pt x="356" y="21"/>
                    <a:pt x="356" y="21"/>
                  </a:cubicBezTo>
                  <a:cubicBezTo>
                    <a:pt x="356" y="21"/>
                    <a:pt x="356" y="21"/>
                    <a:pt x="356" y="21"/>
                  </a:cubicBezTo>
                  <a:cubicBezTo>
                    <a:pt x="356" y="21"/>
                    <a:pt x="356" y="21"/>
                    <a:pt x="356" y="21"/>
                  </a:cubicBezTo>
                  <a:cubicBezTo>
                    <a:pt x="356" y="21"/>
                    <a:pt x="356" y="21"/>
                    <a:pt x="356" y="21"/>
                  </a:cubicBezTo>
                  <a:cubicBezTo>
                    <a:pt x="354" y="20"/>
                    <a:pt x="354" y="20"/>
                    <a:pt x="354" y="20"/>
                  </a:cubicBezTo>
                  <a:cubicBezTo>
                    <a:pt x="354" y="19"/>
                    <a:pt x="354" y="19"/>
                    <a:pt x="354" y="19"/>
                  </a:cubicBezTo>
                  <a:cubicBezTo>
                    <a:pt x="354" y="19"/>
                    <a:pt x="354" y="19"/>
                    <a:pt x="354" y="19"/>
                  </a:cubicBezTo>
                  <a:cubicBezTo>
                    <a:pt x="347" y="15"/>
                    <a:pt x="347" y="15"/>
                    <a:pt x="347" y="15"/>
                  </a:cubicBezTo>
                  <a:cubicBezTo>
                    <a:pt x="347" y="15"/>
                    <a:pt x="347" y="15"/>
                    <a:pt x="347" y="15"/>
                  </a:cubicBezTo>
                  <a:cubicBezTo>
                    <a:pt x="346" y="15"/>
                    <a:pt x="346" y="15"/>
                    <a:pt x="346" y="15"/>
                  </a:cubicBezTo>
                  <a:cubicBezTo>
                    <a:pt x="341" y="10"/>
                    <a:pt x="341" y="10"/>
                    <a:pt x="341" y="10"/>
                  </a:cubicBezTo>
                  <a:cubicBezTo>
                    <a:pt x="322" y="6"/>
                    <a:pt x="322" y="6"/>
                    <a:pt x="322" y="6"/>
                  </a:cubicBezTo>
                  <a:cubicBezTo>
                    <a:pt x="322" y="6"/>
                    <a:pt x="322" y="6"/>
                    <a:pt x="322" y="6"/>
                  </a:cubicBezTo>
                  <a:cubicBezTo>
                    <a:pt x="316" y="2"/>
                    <a:pt x="316" y="2"/>
                    <a:pt x="316" y="2"/>
                  </a:cubicBezTo>
                  <a:cubicBezTo>
                    <a:pt x="305" y="2"/>
                    <a:pt x="305" y="2"/>
                    <a:pt x="305" y="2"/>
                  </a:cubicBezTo>
                  <a:cubicBezTo>
                    <a:pt x="303" y="2"/>
                    <a:pt x="301" y="3"/>
                    <a:pt x="298" y="5"/>
                  </a:cubicBezTo>
                  <a:cubicBezTo>
                    <a:pt x="298" y="5"/>
                    <a:pt x="298" y="5"/>
                    <a:pt x="298" y="5"/>
                  </a:cubicBezTo>
                  <a:cubicBezTo>
                    <a:pt x="289" y="8"/>
                    <a:pt x="289" y="8"/>
                    <a:pt x="289" y="8"/>
                  </a:cubicBezTo>
                  <a:cubicBezTo>
                    <a:pt x="267" y="8"/>
                    <a:pt x="267" y="8"/>
                    <a:pt x="267" y="8"/>
                  </a:cubicBezTo>
                  <a:cubicBezTo>
                    <a:pt x="264" y="9"/>
                    <a:pt x="261" y="9"/>
                    <a:pt x="260" y="11"/>
                  </a:cubicBezTo>
                  <a:cubicBezTo>
                    <a:pt x="257" y="13"/>
                    <a:pt x="253" y="15"/>
                    <a:pt x="247" y="17"/>
                  </a:cubicBezTo>
                  <a:cubicBezTo>
                    <a:pt x="236" y="19"/>
                    <a:pt x="236" y="19"/>
                    <a:pt x="236" y="19"/>
                  </a:cubicBezTo>
                  <a:cubicBezTo>
                    <a:pt x="236" y="19"/>
                    <a:pt x="236" y="19"/>
                    <a:pt x="236" y="19"/>
                  </a:cubicBezTo>
                  <a:cubicBezTo>
                    <a:pt x="236" y="19"/>
                    <a:pt x="236" y="19"/>
                    <a:pt x="236" y="19"/>
                  </a:cubicBezTo>
                  <a:cubicBezTo>
                    <a:pt x="221" y="18"/>
                    <a:pt x="221" y="18"/>
                    <a:pt x="221" y="18"/>
                  </a:cubicBezTo>
                  <a:cubicBezTo>
                    <a:pt x="220" y="17"/>
                    <a:pt x="220" y="17"/>
                    <a:pt x="220" y="17"/>
                  </a:cubicBezTo>
                  <a:cubicBezTo>
                    <a:pt x="220" y="18"/>
                    <a:pt x="220" y="18"/>
                    <a:pt x="220" y="18"/>
                  </a:cubicBezTo>
                  <a:cubicBezTo>
                    <a:pt x="220" y="17"/>
                    <a:pt x="220" y="17"/>
                    <a:pt x="220" y="17"/>
                  </a:cubicBezTo>
                  <a:cubicBezTo>
                    <a:pt x="214" y="17"/>
                    <a:pt x="214" y="17"/>
                    <a:pt x="214" y="17"/>
                  </a:cubicBezTo>
                  <a:cubicBezTo>
                    <a:pt x="206" y="20"/>
                    <a:pt x="206" y="20"/>
                    <a:pt x="206" y="20"/>
                  </a:cubicBezTo>
                  <a:cubicBezTo>
                    <a:pt x="188" y="21"/>
                    <a:pt x="188" y="21"/>
                    <a:pt x="188" y="21"/>
                  </a:cubicBezTo>
                  <a:cubicBezTo>
                    <a:pt x="188" y="21"/>
                    <a:pt x="188" y="21"/>
                    <a:pt x="188" y="21"/>
                  </a:cubicBezTo>
                  <a:cubicBezTo>
                    <a:pt x="187" y="21"/>
                    <a:pt x="187" y="21"/>
                    <a:pt x="187" y="21"/>
                  </a:cubicBezTo>
                  <a:cubicBezTo>
                    <a:pt x="178" y="18"/>
                    <a:pt x="178" y="18"/>
                    <a:pt x="178" y="18"/>
                  </a:cubicBezTo>
                  <a:cubicBezTo>
                    <a:pt x="171" y="18"/>
                    <a:pt x="171" y="18"/>
                    <a:pt x="171" y="18"/>
                  </a:cubicBezTo>
                  <a:cubicBezTo>
                    <a:pt x="168" y="17"/>
                    <a:pt x="164" y="15"/>
                    <a:pt x="160" y="10"/>
                  </a:cubicBezTo>
                  <a:cubicBezTo>
                    <a:pt x="160" y="9"/>
                    <a:pt x="160" y="9"/>
                    <a:pt x="160" y="9"/>
                  </a:cubicBezTo>
                  <a:cubicBezTo>
                    <a:pt x="159" y="5"/>
                    <a:pt x="158" y="4"/>
                    <a:pt x="158" y="3"/>
                  </a:cubicBezTo>
                  <a:cubicBezTo>
                    <a:pt x="156" y="2"/>
                    <a:pt x="156" y="2"/>
                    <a:pt x="156" y="2"/>
                  </a:cubicBezTo>
                  <a:cubicBezTo>
                    <a:pt x="152" y="0"/>
                    <a:pt x="152" y="0"/>
                    <a:pt x="152" y="0"/>
                  </a:cubicBezTo>
                  <a:cubicBezTo>
                    <a:pt x="149" y="3"/>
                    <a:pt x="149" y="3"/>
                    <a:pt x="149" y="3"/>
                  </a:cubicBezTo>
                  <a:cubicBezTo>
                    <a:pt x="148" y="4"/>
                    <a:pt x="148" y="4"/>
                    <a:pt x="148" y="4"/>
                  </a:cubicBezTo>
                  <a:cubicBezTo>
                    <a:pt x="136" y="9"/>
                    <a:pt x="136" y="9"/>
                    <a:pt x="136" y="9"/>
                  </a:cubicBezTo>
                  <a:cubicBezTo>
                    <a:pt x="135" y="9"/>
                    <a:pt x="135" y="9"/>
                    <a:pt x="135" y="9"/>
                  </a:cubicBezTo>
                  <a:cubicBezTo>
                    <a:pt x="134" y="9"/>
                    <a:pt x="134" y="9"/>
                    <a:pt x="134" y="9"/>
                  </a:cubicBezTo>
                  <a:cubicBezTo>
                    <a:pt x="119" y="11"/>
                    <a:pt x="119" y="11"/>
                    <a:pt x="119" y="11"/>
                  </a:cubicBezTo>
                  <a:cubicBezTo>
                    <a:pt x="116" y="11"/>
                    <a:pt x="112" y="9"/>
                    <a:pt x="106" y="8"/>
                  </a:cubicBezTo>
                  <a:cubicBezTo>
                    <a:pt x="92" y="5"/>
                    <a:pt x="92" y="5"/>
                    <a:pt x="92" y="5"/>
                  </a:cubicBezTo>
                  <a:cubicBezTo>
                    <a:pt x="92" y="5"/>
                    <a:pt x="92" y="5"/>
                    <a:pt x="92" y="5"/>
                  </a:cubicBezTo>
                  <a:cubicBezTo>
                    <a:pt x="92" y="5"/>
                    <a:pt x="92" y="5"/>
                    <a:pt x="92" y="5"/>
                  </a:cubicBezTo>
                  <a:cubicBezTo>
                    <a:pt x="84" y="1"/>
                    <a:pt x="84" y="1"/>
                    <a:pt x="84" y="1"/>
                  </a:cubicBezTo>
                  <a:lnTo>
                    <a:pt x="77" y="1"/>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4" name="Freeform 13">
              <a:extLst>
                <a:ext uri="{FF2B5EF4-FFF2-40B4-BE49-F238E27FC236}">
                  <a16:creationId xmlns:a16="http://schemas.microsoft.com/office/drawing/2014/main" id="{EDEDBBBE-5534-4A88-842D-0C206BA8D154}"/>
                </a:ext>
              </a:extLst>
            </p:cNvPr>
            <p:cNvSpPr>
              <a:spLocks/>
            </p:cNvSpPr>
            <p:nvPr>
              <p:custDataLst>
                <p:tags r:id="rId9"/>
              </p:custDataLst>
            </p:nvPr>
          </p:nvSpPr>
          <p:spPr bwMode="auto">
            <a:xfrm>
              <a:off x="5079399" y="4902186"/>
              <a:ext cx="932627" cy="975166"/>
            </a:xfrm>
            <a:custGeom>
              <a:avLst/>
              <a:gdLst>
                <a:gd name="T0" fmla="*/ 9 w 284"/>
                <a:gd name="T1" fmla="*/ 183 h 297"/>
                <a:gd name="T2" fmla="*/ 41 w 284"/>
                <a:gd name="T3" fmla="*/ 181 h 297"/>
                <a:gd name="T4" fmla="*/ 42 w 284"/>
                <a:gd name="T5" fmla="*/ 195 h 297"/>
                <a:gd name="T6" fmla="*/ 67 w 284"/>
                <a:gd name="T7" fmla="*/ 222 h 297"/>
                <a:gd name="T8" fmla="*/ 72 w 284"/>
                <a:gd name="T9" fmla="*/ 260 h 297"/>
                <a:gd name="T10" fmla="*/ 110 w 284"/>
                <a:gd name="T11" fmla="*/ 271 h 297"/>
                <a:gd name="T12" fmla="*/ 118 w 284"/>
                <a:gd name="T13" fmla="*/ 282 h 297"/>
                <a:gd name="T14" fmla="*/ 135 w 284"/>
                <a:gd name="T15" fmla="*/ 297 h 297"/>
                <a:gd name="T16" fmla="*/ 136 w 284"/>
                <a:gd name="T17" fmla="*/ 285 h 297"/>
                <a:gd name="T18" fmla="*/ 135 w 284"/>
                <a:gd name="T19" fmla="*/ 244 h 297"/>
                <a:gd name="T20" fmla="*/ 161 w 284"/>
                <a:gd name="T21" fmla="*/ 236 h 297"/>
                <a:gd name="T22" fmla="*/ 190 w 284"/>
                <a:gd name="T23" fmla="*/ 236 h 297"/>
                <a:gd name="T24" fmla="*/ 219 w 284"/>
                <a:gd name="T25" fmla="*/ 233 h 297"/>
                <a:gd name="T26" fmla="*/ 256 w 284"/>
                <a:gd name="T27" fmla="*/ 211 h 297"/>
                <a:gd name="T28" fmla="*/ 265 w 284"/>
                <a:gd name="T29" fmla="*/ 214 h 297"/>
                <a:gd name="T30" fmla="*/ 270 w 284"/>
                <a:gd name="T31" fmla="*/ 216 h 297"/>
                <a:gd name="T32" fmla="*/ 284 w 284"/>
                <a:gd name="T33" fmla="*/ 206 h 297"/>
                <a:gd name="T34" fmla="*/ 274 w 284"/>
                <a:gd name="T35" fmla="*/ 195 h 297"/>
                <a:gd name="T36" fmla="*/ 251 w 284"/>
                <a:gd name="T37" fmla="*/ 181 h 297"/>
                <a:gd name="T38" fmla="*/ 236 w 284"/>
                <a:gd name="T39" fmla="*/ 182 h 297"/>
                <a:gd name="T40" fmla="*/ 230 w 284"/>
                <a:gd name="T41" fmla="*/ 170 h 297"/>
                <a:gd name="T42" fmla="*/ 234 w 284"/>
                <a:gd name="T43" fmla="*/ 155 h 297"/>
                <a:gd name="T44" fmla="*/ 226 w 284"/>
                <a:gd name="T45" fmla="*/ 137 h 297"/>
                <a:gd name="T46" fmla="*/ 232 w 284"/>
                <a:gd name="T47" fmla="*/ 106 h 297"/>
                <a:gd name="T48" fmla="*/ 216 w 284"/>
                <a:gd name="T49" fmla="*/ 102 h 297"/>
                <a:gd name="T50" fmla="*/ 200 w 284"/>
                <a:gd name="T51" fmla="*/ 84 h 297"/>
                <a:gd name="T52" fmla="*/ 198 w 284"/>
                <a:gd name="T53" fmla="*/ 75 h 297"/>
                <a:gd name="T54" fmla="*/ 206 w 284"/>
                <a:gd name="T55" fmla="*/ 66 h 297"/>
                <a:gd name="T56" fmla="*/ 235 w 284"/>
                <a:gd name="T57" fmla="*/ 63 h 297"/>
                <a:gd name="T58" fmla="*/ 243 w 284"/>
                <a:gd name="T59" fmla="*/ 66 h 297"/>
                <a:gd name="T60" fmla="*/ 256 w 284"/>
                <a:gd name="T61" fmla="*/ 54 h 297"/>
                <a:gd name="T62" fmla="*/ 235 w 284"/>
                <a:gd name="T63" fmla="*/ 52 h 297"/>
                <a:gd name="T64" fmla="*/ 227 w 284"/>
                <a:gd name="T65" fmla="*/ 45 h 297"/>
                <a:gd name="T66" fmla="*/ 222 w 284"/>
                <a:gd name="T67" fmla="*/ 22 h 297"/>
                <a:gd name="T68" fmla="*/ 198 w 284"/>
                <a:gd name="T69" fmla="*/ 34 h 297"/>
                <a:gd name="T70" fmla="*/ 201 w 284"/>
                <a:gd name="T71" fmla="*/ 50 h 297"/>
                <a:gd name="T72" fmla="*/ 193 w 284"/>
                <a:gd name="T73" fmla="*/ 62 h 297"/>
                <a:gd name="T74" fmla="*/ 183 w 284"/>
                <a:gd name="T75" fmla="*/ 86 h 297"/>
                <a:gd name="T76" fmla="*/ 183 w 284"/>
                <a:gd name="T77" fmla="*/ 98 h 297"/>
                <a:gd name="T78" fmla="*/ 177 w 284"/>
                <a:gd name="T79" fmla="*/ 105 h 297"/>
                <a:gd name="T80" fmla="*/ 173 w 284"/>
                <a:gd name="T81" fmla="*/ 107 h 297"/>
                <a:gd name="T82" fmla="*/ 153 w 284"/>
                <a:gd name="T83" fmla="*/ 112 h 297"/>
                <a:gd name="T84" fmla="*/ 138 w 284"/>
                <a:gd name="T85" fmla="*/ 110 h 297"/>
                <a:gd name="T86" fmla="*/ 129 w 284"/>
                <a:gd name="T87" fmla="*/ 106 h 297"/>
                <a:gd name="T88" fmla="*/ 122 w 284"/>
                <a:gd name="T89" fmla="*/ 84 h 297"/>
                <a:gd name="T90" fmla="*/ 113 w 284"/>
                <a:gd name="T91" fmla="*/ 64 h 297"/>
                <a:gd name="T92" fmla="*/ 110 w 284"/>
                <a:gd name="T93" fmla="*/ 58 h 297"/>
                <a:gd name="T94" fmla="*/ 100 w 284"/>
                <a:gd name="T95" fmla="*/ 52 h 297"/>
                <a:gd name="T96" fmla="*/ 86 w 284"/>
                <a:gd name="T97" fmla="*/ 44 h 297"/>
                <a:gd name="T98" fmla="*/ 85 w 284"/>
                <a:gd name="T99" fmla="*/ 35 h 297"/>
                <a:gd name="T100" fmla="*/ 77 w 284"/>
                <a:gd name="T101" fmla="*/ 29 h 297"/>
                <a:gd name="T102" fmla="*/ 61 w 284"/>
                <a:gd name="T103" fmla="*/ 42 h 297"/>
                <a:gd name="T104" fmla="*/ 49 w 284"/>
                <a:gd name="T105" fmla="*/ 21 h 297"/>
                <a:gd name="T106" fmla="*/ 40 w 284"/>
                <a:gd name="T107" fmla="*/ 11 h 297"/>
                <a:gd name="T108" fmla="*/ 28 w 284"/>
                <a:gd name="T109" fmla="*/ 33 h 297"/>
                <a:gd name="T110" fmla="*/ 28 w 284"/>
                <a:gd name="T111" fmla="*/ 54 h 297"/>
                <a:gd name="T112" fmla="*/ 45 w 284"/>
                <a:gd name="T113" fmla="*/ 70 h 297"/>
                <a:gd name="T114" fmla="*/ 31 w 284"/>
                <a:gd name="T115" fmla="*/ 128 h 297"/>
                <a:gd name="T116" fmla="*/ 1 w 284"/>
                <a:gd name="T117" fmla="*/ 174 h 297"/>
                <a:gd name="T118" fmla="*/ 2 w 284"/>
                <a:gd name="T119" fmla="*/ 18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4" h="297">
                  <a:moveTo>
                    <a:pt x="2" y="182"/>
                  </a:moveTo>
                  <a:cubicBezTo>
                    <a:pt x="0" y="187"/>
                    <a:pt x="0" y="187"/>
                    <a:pt x="0" y="187"/>
                  </a:cubicBezTo>
                  <a:cubicBezTo>
                    <a:pt x="3" y="187"/>
                    <a:pt x="6" y="186"/>
                    <a:pt x="9" y="183"/>
                  </a:cubicBezTo>
                  <a:cubicBezTo>
                    <a:pt x="9" y="183"/>
                    <a:pt x="9" y="183"/>
                    <a:pt x="9" y="183"/>
                  </a:cubicBezTo>
                  <a:cubicBezTo>
                    <a:pt x="10" y="183"/>
                    <a:pt x="10" y="183"/>
                    <a:pt x="10" y="183"/>
                  </a:cubicBezTo>
                  <a:cubicBezTo>
                    <a:pt x="26" y="181"/>
                    <a:pt x="26" y="181"/>
                    <a:pt x="26" y="181"/>
                  </a:cubicBezTo>
                  <a:cubicBezTo>
                    <a:pt x="37" y="176"/>
                    <a:pt x="37" y="176"/>
                    <a:pt x="37" y="176"/>
                  </a:cubicBezTo>
                  <a:cubicBezTo>
                    <a:pt x="41" y="181"/>
                    <a:pt x="41" y="181"/>
                    <a:pt x="41" y="181"/>
                  </a:cubicBezTo>
                  <a:cubicBezTo>
                    <a:pt x="41" y="182"/>
                    <a:pt x="41" y="182"/>
                    <a:pt x="41" y="182"/>
                  </a:cubicBezTo>
                  <a:cubicBezTo>
                    <a:pt x="37" y="189"/>
                    <a:pt x="37" y="189"/>
                    <a:pt x="37" y="189"/>
                  </a:cubicBezTo>
                  <a:cubicBezTo>
                    <a:pt x="42" y="195"/>
                    <a:pt x="42" y="195"/>
                    <a:pt x="42" y="195"/>
                  </a:cubicBezTo>
                  <a:cubicBezTo>
                    <a:pt x="42" y="195"/>
                    <a:pt x="42" y="195"/>
                    <a:pt x="42" y="195"/>
                  </a:cubicBezTo>
                  <a:cubicBezTo>
                    <a:pt x="42" y="196"/>
                    <a:pt x="42" y="196"/>
                    <a:pt x="42" y="196"/>
                  </a:cubicBezTo>
                  <a:cubicBezTo>
                    <a:pt x="38" y="213"/>
                    <a:pt x="38" y="213"/>
                    <a:pt x="38" y="213"/>
                  </a:cubicBezTo>
                  <a:cubicBezTo>
                    <a:pt x="49" y="221"/>
                    <a:pt x="49" y="221"/>
                    <a:pt x="49" y="221"/>
                  </a:cubicBezTo>
                  <a:cubicBezTo>
                    <a:pt x="67" y="222"/>
                    <a:pt x="67" y="222"/>
                    <a:pt x="67" y="222"/>
                  </a:cubicBezTo>
                  <a:cubicBezTo>
                    <a:pt x="65" y="225"/>
                    <a:pt x="65" y="225"/>
                    <a:pt x="65" y="225"/>
                  </a:cubicBezTo>
                  <a:cubicBezTo>
                    <a:pt x="53" y="240"/>
                    <a:pt x="47" y="249"/>
                    <a:pt x="47" y="252"/>
                  </a:cubicBezTo>
                  <a:cubicBezTo>
                    <a:pt x="55" y="253"/>
                    <a:pt x="55" y="253"/>
                    <a:pt x="55" y="253"/>
                  </a:cubicBezTo>
                  <a:cubicBezTo>
                    <a:pt x="64" y="254"/>
                    <a:pt x="70" y="257"/>
                    <a:pt x="72" y="260"/>
                  </a:cubicBezTo>
                  <a:cubicBezTo>
                    <a:pt x="74" y="265"/>
                    <a:pt x="77" y="270"/>
                    <a:pt x="79" y="276"/>
                  </a:cubicBezTo>
                  <a:cubicBezTo>
                    <a:pt x="89" y="282"/>
                    <a:pt x="89" y="282"/>
                    <a:pt x="89" y="282"/>
                  </a:cubicBezTo>
                  <a:cubicBezTo>
                    <a:pt x="96" y="283"/>
                    <a:pt x="96" y="283"/>
                    <a:pt x="96" y="283"/>
                  </a:cubicBezTo>
                  <a:cubicBezTo>
                    <a:pt x="110" y="271"/>
                    <a:pt x="110" y="271"/>
                    <a:pt x="110" y="271"/>
                  </a:cubicBezTo>
                  <a:cubicBezTo>
                    <a:pt x="117" y="282"/>
                    <a:pt x="117" y="282"/>
                    <a:pt x="117" y="282"/>
                  </a:cubicBezTo>
                  <a:cubicBezTo>
                    <a:pt x="117" y="282"/>
                    <a:pt x="117" y="282"/>
                    <a:pt x="117" y="282"/>
                  </a:cubicBezTo>
                  <a:cubicBezTo>
                    <a:pt x="117" y="282"/>
                    <a:pt x="117" y="282"/>
                    <a:pt x="117" y="282"/>
                  </a:cubicBezTo>
                  <a:cubicBezTo>
                    <a:pt x="118" y="282"/>
                    <a:pt x="118" y="282"/>
                    <a:pt x="118" y="282"/>
                  </a:cubicBezTo>
                  <a:cubicBezTo>
                    <a:pt x="120" y="292"/>
                    <a:pt x="120" y="292"/>
                    <a:pt x="120" y="292"/>
                  </a:cubicBezTo>
                  <a:cubicBezTo>
                    <a:pt x="126" y="294"/>
                    <a:pt x="126" y="294"/>
                    <a:pt x="126" y="294"/>
                  </a:cubicBezTo>
                  <a:cubicBezTo>
                    <a:pt x="126" y="294"/>
                    <a:pt x="126" y="294"/>
                    <a:pt x="126" y="294"/>
                  </a:cubicBezTo>
                  <a:cubicBezTo>
                    <a:pt x="135" y="297"/>
                    <a:pt x="135" y="297"/>
                    <a:pt x="135" y="297"/>
                  </a:cubicBezTo>
                  <a:cubicBezTo>
                    <a:pt x="138" y="296"/>
                    <a:pt x="138" y="296"/>
                    <a:pt x="138" y="296"/>
                  </a:cubicBezTo>
                  <a:cubicBezTo>
                    <a:pt x="138" y="296"/>
                    <a:pt x="138" y="296"/>
                    <a:pt x="138" y="296"/>
                  </a:cubicBezTo>
                  <a:cubicBezTo>
                    <a:pt x="136" y="285"/>
                    <a:pt x="136" y="285"/>
                    <a:pt x="136" y="285"/>
                  </a:cubicBezTo>
                  <a:cubicBezTo>
                    <a:pt x="136" y="285"/>
                    <a:pt x="136" y="285"/>
                    <a:pt x="136" y="285"/>
                  </a:cubicBezTo>
                  <a:cubicBezTo>
                    <a:pt x="131" y="261"/>
                    <a:pt x="131" y="261"/>
                    <a:pt x="131" y="261"/>
                  </a:cubicBezTo>
                  <a:cubicBezTo>
                    <a:pt x="131" y="260"/>
                    <a:pt x="131" y="260"/>
                    <a:pt x="131" y="260"/>
                  </a:cubicBezTo>
                  <a:cubicBezTo>
                    <a:pt x="134" y="244"/>
                    <a:pt x="134" y="244"/>
                    <a:pt x="134" y="244"/>
                  </a:cubicBezTo>
                  <a:cubicBezTo>
                    <a:pt x="135" y="244"/>
                    <a:pt x="135" y="244"/>
                    <a:pt x="135" y="244"/>
                  </a:cubicBezTo>
                  <a:cubicBezTo>
                    <a:pt x="136" y="244"/>
                    <a:pt x="136" y="244"/>
                    <a:pt x="136" y="244"/>
                  </a:cubicBezTo>
                  <a:cubicBezTo>
                    <a:pt x="147" y="245"/>
                    <a:pt x="147" y="245"/>
                    <a:pt x="147" y="245"/>
                  </a:cubicBezTo>
                  <a:cubicBezTo>
                    <a:pt x="160" y="235"/>
                    <a:pt x="160" y="235"/>
                    <a:pt x="160" y="235"/>
                  </a:cubicBezTo>
                  <a:cubicBezTo>
                    <a:pt x="161" y="236"/>
                    <a:pt x="161" y="236"/>
                    <a:pt x="161" y="236"/>
                  </a:cubicBezTo>
                  <a:cubicBezTo>
                    <a:pt x="169" y="242"/>
                    <a:pt x="173" y="246"/>
                    <a:pt x="176" y="249"/>
                  </a:cubicBezTo>
                  <a:cubicBezTo>
                    <a:pt x="178" y="248"/>
                    <a:pt x="183" y="244"/>
                    <a:pt x="189" y="237"/>
                  </a:cubicBezTo>
                  <a:cubicBezTo>
                    <a:pt x="189" y="237"/>
                    <a:pt x="189" y="237"/>
                    <a:pt x="189" y="237"/>
                  </a:cubicBezTo>
                  <a:cubicBezTo>
                    <a:pt x="190" y="236"/>
                    <a:pt x="190" y="236"/>
                    <a:pt x="190" y="236"/>
                  </a:cubicBezTo>
                  <a:cubicBezTo>
                    <a:pt x="210" y="241"/>
                    <a:pt x="210" y="241"/>
                    <a:pt x="210" y="241"/>
                  </a:cubicBezTo>
                  <a:cubicBezTo>
                    <a:pt x="219" y="234"/>
                    <a:pt x="219" y="234"/>
                    <a:pt x="219" y="234"/>
                  </a:cubicBezTo>
                  <a:cubicBezTo>
                    <a:pt x="219" y="234"/>
                    <a:pt x="219" y="234"/>
                    <a:pt x="219" y="234"/>
                  </a:cubicBezTo>
                  <a:cubicBezTo>
                    <a:pt x="219" y="233"/>
                    <a:pt x="219" y="233"/>
                    <a:pt x="219" y="233"/>
                  </a:cubicBezTo>
                  <a:cubicBezTo>
                    <a:pt x="220" y="233"/>
                    <a:pt x="220" y="233"/>
                    <a:pt x="220" y="233"/>
                  </a:cubicBezTo>
                  <a:cubicBezTo>
                    <a:pt x="220" y="234"/>
                    <a:pt x="220" y="234"/>
                    <a:pt x="220" y="234"/>
                  </a:cubicBezTo>
                  <a:cubicBezTo>
                    <a:pt x="229" y="235"/>
                    <a:pt x="229" y="235"/>
                    <a:pt x="229" y="235"/>
                  </a:cubicBezTo>
                  <a:cubicBezTo>
                    <a:pt x="256" y="211"/>
                    <a:pt x="256" y="211"/>
                    <a:pt x="256" y="211"/>
                  </a:cubicBezTo>
                  <a:cubicBezTo>
                    <a:pt x="264" y="214"/>
                    <a:pt x="264" y="214"/>
                    <a:pt x="264" y="214"/>
                  </a:cubicBezTo>
                  <a:cubicBezTo>
                    <a:pt x="264" y="214"/>
                    <a:pt x="264" y="214"/>
                    <a:pt x="264" y="214"/>
                  </a:cubicBezTo>
                  <a:cubicBezTo>
                    <a:pt x="265" y="214"/>
                    <a:pt x="265" y="214"/>
                    <a:pt x="265" y="214"/>
                  </a:cubicBezTo>
                  <a:cubicBezTo>
                    <a:pt x="265" y="214"/>
                    <a:pt x="265" y="214"/>
                    <a:pt x="265" y="214"/>
                  </a:cubicBezTo>
                  <a:cubicBezTo>
                    <a:pt x="265" y="215"/>
                    <a:pt x="265" y="215"/>
                    <a:pt x="265" y="215"/>
                  </a:cubicBezTo>
                  <a:cubicBezTo>
                    <a:pt x="267" y="218"/>
                    <a:pt x="267" y="218"/>
                    <a:pt x="267" y="218"/>
                  </a:cubicBezTo>
                  <a:cubicBezTo>
                    <a:pt x="269" y="216"/>
                    <a:pt x="269" y="216"/>
                    <a:pt x="269" y="216"/>
                  </a:cubicBezTo>
                  <a:cubicBezTo>
                    <a:pt x="270" y="216"/>
                    <a:pt x="270" y="216"/>
                    <a:pt x="270" y="216"/>
                  </a:cubicBezTo>
                  <a:cubicBezTo>
                    <a:pt x="270" y="216"/>
                    <a:pt x="270" y="216"/>
                    <a:pt x="270" y="216"/>
                  </a:cubicBezTo>
                  <a:cubicBezTo>
                    <a:pt x="270" y="216"/>
                    <a:pt x="270" y="216"/>
                    <a:pt x="270" y="216"/>
                  </a:cubicBezTo>
                  <a:cubicBezTo>
                    <a:pt x="278" y="211"/>
                    <a:pt x="278" y="211"/>
                    <a:pt x="278" y="211"/>
                  </a:cubicBezTo>
                  <a:cubicBezTo>
                    <a:pt x="284" y="206"/>
                    <a:pt x="284" y="206"/>
                    <a:pt x="284" y="206"/>
                  </a:cubicBezTo>
                  <a:cubicBezTo>
                    <a:pt x="283" y="193"/>
                    <a:pt x="283" y="193"/>
                    <a:pt x="283" y="193"/>
                  </a:cubicBezTo>
                  <a:cubicBezTo>
                    <a:pt x="281" y="192"/>
                    <a:pt x="281" y="192"/>
                    <a:pt x="281" y="192"/>
                  </a:cubicBezTo>
                  <a:cubicBezTo>
                    <a:pt x="274" y="195"/>
                    <a:pt x="274" y="195"/>
                    <a:pt x="274" y="195"/>
                  </a:cubicBezTo>
                  <a:cubicBezTo>
                    <a:pt x="274" y="195"/>
                    <a:pt x="274" y="195"/>
                    <a:pt x="274" y="195"/>
                  </a:cubicBezTo>
                  <a:cubicBezTo>
                    <a:pt x="271" y="196"/>
                    <a:pt x="269" y="196"/>
                    <a:pt x="267" y="196"/>
                  </a:cubicBezTo>
                  <a:cubicBezTo>
                    <a:pt x="258" y="196"/>
                    <a:pt x="258" y="196"/>
                    <a:pt x="258" y="196"/>
                  </a:cubicBezTo>
                  <a:cubicBezTo>
                    <a:pt x="255" y="196"/>
                    <a:pt x="253" y="195"/>
                    <a:pt x="252" y="194"/>
                  </a:cubicBezTo>
                  <a:cubicBezTo>
                    <a:pt x="251" y="181"/>
                    <a:pt x="251" y="181"/>
                    <a:pt x="251" y="181"/>
                  </a:cubicBezTo>
                  <a:cubicBezTo>
                    <a:pt x="249" y="179"/>
                    <a:pt x="247" y="178"/>
                    <a:pt x="246" y="178"/>
                  </a:cubicBezTo>
                  <a:cubicBezTo>
                    <a:pt x="244" y="179"/>
                    <a:pt x="244" y="179"/>
                    <a:pt x="244" y="179"/>
                  </a:cubicBezTo>
                  <a:cubicBezTo>
                    <a:pt x="241" y="181"/>
                    <a:pt x="241" y="181"/>
                    <a:pt x="241" y="181"/>
                  </a:cubicBezTo>
                  <a:cubicBezTo>
                    <a:pt x="236" y="182"/>
                    <a:pt x="236" y="182"/>
                    <a:pt x="236" y="182"/>
                  </a:cubicBezTo>
                  <a:cubicBezTo>
                    <a:pt x="234" y="182"/>
                    <a:pt x="234" y="182"/>
                    <a:pt x="234" y="182"/>
                  </a:cubicBezTo>
                  <a:cubicBezTo>
                    <a:pt x="234" y="181"/>
                    <a:pt x="234" y="181"/>
                    <a:pt x="234" y="181"/>
                  </a:cubicBezTo>
                  <a:cubicBezTo>
                    <a:pt x="231" y="176"/>
                    <a:pt x="231" y="176"/>
                    <a:pt x="231" y="176"/>
                  </a:cubicBezTo>
                  <a:cubicBezTo>
                    <a:pt x="230" y="170"/>
                    <a:pt x="230" y="170"/>
                    <a:pt x="230" y="170"/>
                  </a:cubicBezTo>
                  <a:cubicBezTo>
                    <a:pt x="230" y="170"/>
                    <a:pt x="230" y="170"/>
                    <a:pt x="230" y="170"/>
                  </a:cubicBezTo>
                  <a:cubicBezTo>
                    <a:pt x="233" y="155"/>
                    <a:pt x="233" y="155"/>
                    <a:pt x="233" y="155"/>
                  </a:cubicBezTo>
                  <a:cubicBezTo>
                    <a:pt x="233" y="155"/>
                    <a:pt x="233" y="155"/>
                    <a:pt x="233" y="155"/>
                  </a:cubicBezTo>
                  <a:cubicBezTo>
                    <a:pt x="234" y="155"/>
                    <a:pt x="234" y="155"/>
                    <a:pt x="234" y="155"/>
                  </a:cubicBezTo>
                  <a:cubicBezTo>
                    <a:pt x="234" y="155"/>
                    <a:pt x="234" y="155"/>
                    <a:pt x="234" y="155"/>
                  </a:cubicBezTo>
                  <a:cubicBezTo>
                    <a:pt x="237" y="147"/>
                    <a:pt x="237" y="147"/>
                    <a:pt x="237" y="147"/>
                  </a:cubicBezTo>
                  <a:cubicBezTo>
                    <a:pt x="226" y="137"/>
                    <a:pt x="226" y="137"/>
                    <a:pt x="226" y="137"/>
                  </a:cubicBezTo>
                  <a:cubicBezTo>
                    <a:pt x="226" y="137"/>
                    <a:pt x="226" y="137"/>
                    <a:pt x="226" y="137"/>
                  </a:cubicBezTo>
                  <a:cubicBezTo>
                    <a:pt x="225" y="136"/>
                    <a:pt x="225" y="136"/>
                    <a:pt x="225" y="136"/>
                  </a:cubicBezTo>
                  <a:cubicBezTo>
                    <a:pt x="225" y="125"/>
                    <a:pt x="225" y="125"/>
                    <a:pt x="225" y="125"/>
                  </a:cubicBezTo>
                  <a:cubicBezTo>
                    <a:pt x="226" y="124"/>
                    <a:pt x="226" y="124"/>
                    <a:pt x="226" y="124"/>
                  </a:cubicBezTo>
                  <a:cubicBezTo>
                    <a:pt x="232" y="106"/>
                    <a:pt x="232" y="106"/>
                    <a:pt x="232" y="106"/>
                  </a:cubicBezTo>
                  <a:cubicBezTo>
                    <a:pt x="228" y="96"/>
                    <a:pt x="228" y="96"/>
                    <a:pt x="228" y="96"/>
                  </a:cubicBezTo>
                  <a:cubicBezTo>
                    <a:pt x="225" y="95"/>
                    <a:pt x="225" y="95"/>
                    <a:pt x="225" y="95"/>
                  </a:cubicBezTo>
                  <a:cubicBezTo>
                    <a:pt x="220" y="96"/>
                    <a:pt x="220" y="96"/>
                    <a:pt x="220" y="96"/>
                  </a:cubicBezTo>
                  <a:cubicBezTo>
                    <a:pt x="216" y="102"/>
                    <a:pt x="216" y="102"/>
                    <a:pt x="216" y="102"/>
                  </a:cubicBezTo>
                  <a:cubicBezTo>
                    <a:pt x="210" y="98"/>
                    <a:pt x="210" y="98"/>
                    <a:pt x="210" y="98"/>
                  </a:cubicBezTo>
                  <a:cubicBezTo>
                    <a:pt x="205" y="95"/>
                    <a:pt x="205" y="95"/>
                    <a:pt x="205" y="95"/>
                  </a:cubicBezTo>
                  <a:cubicBezTo>
                    <a:pt x="200" y="84"/>
                    <a:pt x="200" y="84"/>
                    <a:pt x="200" y="84"/>
                  </a:cubicBezTo>
                  <a:cubicBezTo>
                    <a:pt x="200" y="84"/>
                    <a:pt x="200" y="84"/>
                    <a:pt x="200" y="84"/>
                  </a:cubicBezTo>
                  <a:cubicBezTo>
                    <a:pt x="200" y="84"/>
                    <a:pt x="200" y="84"/>
                    <a:pt x="200" y="84"/>
                  </a:cubicBezTo>
                  <a:cubicBezTo>
                    <a:pt x="199" y="76"/>
                    <a:pt x="199" y="76"/>
                    <a:pt x="199" y="76"/>
                  </a:cubicBezTo>
                  <a:cubicBezTo>
                    <a:pt x="199" y="75"/>
                    <a:pt x="199" y="75"/>
                    <a:pt x="199" y="75"/>
                  </a:cubicBezTo>
                  <a:cubicBezTo>
                    <a:pt x="198" y="75"/>
                    <a:pt x="198" y="75"/>
                    <a:pt x="198" y="75"/>
                  </a:cubicBezTo>
                  <a:cubicBezTo>
                    <a:pt x="199" y="74"/>
                    <a:pt x="199" y="74"/>
                    <a:pt x="199" y="74"/>
                  </a:cubicBezTo>
                  <a:cubicBezTo>
                    <a:pt x="205" y="67"/>
                    <a:pt x="205" y="67"/>
                    <a:pt x="205" y="67"/>
                  </a:cubicBezTo>
                  <a:cubicBezTo>
                    <a:pt x="206" y="66"/>
                    <a:pt x="206" y="66"/>
                    <a:pt x="206" y="66"/>
                  </a:cubicBezTo>
                  <a:cubicBezTo>
                    <a:pt x="206" y="66"/>
                    <a:pt x="206" y="66"/>
                    <a:pt x="206" y="66"/>
                  </a:cubicBezTo>
                  <a:cubicBezTo>
                    <a:pt x="206" y="66"/>
                    <a:pt x="206" y="66"/>
                    <a:pt x="206" y="66"/>
                  </a:cubicBezTo>
                  <a:cubicBezTo>
                    <a:pt x="210" y="65"/>
                    <a:pt x="210" y="65"/>
                    <a:pt x="210" y="65"/>
                  </a:cubicBezTo>
                  <a:cubicBezTo>
                    <a:pt x="215" y="64"/>
                    <a:pt x="215" y="64"/>
                    <a:pt x="215" y="64"/>
                  </a:cubicBezTo>
                  <a:cubicBezTo>
                    <a:pt x="235" y="63"/>
                    <a:pt x="235" y="63"/>
                    <a:pt x="235" y="63"/>
                  </a:cubicBezTo>
                  <a:cubicBezTo>
                    <a:pt x="236" y="63"/>
                    <a:pt x="236" y="63"/>
                    <a:pt x="236" y="63"/>
                  </a:cubicBezTo>
                  <a:cubicBezTo>
                    <a:pt x="239" y="64"/>
                    <a:pt x="239" y="64"/>
                    <a:pt x="239" y="64"/>
                  </a:cubicBezTo>
                  <a:cubicBezTo>
                    <a:pt x="239" y="65"/>
                    <a:pt x="239" y="65"/>
                    <a:pt x="239" y="65"/>
                  </a:cubicBezTo>
                  <a:cubicBezTo>
                    <a:pt x="243" y="66"/>
                    <a:pt x="243" y="66"/>
                    <a:pt x="243" y="66"/>
                  </a:cubicBezTo>
                  <a:cubicBezTo>
                    <a:pt x="248" y="64"/>
                    <a:pt x="248" y="64"/>
                    <a:pt x="248" y="64"/>
                  </a:cubicBezTo>
                  <a:cubicBezTo>
                    <a:pt x="253" y="60"/>
                    <a:pt x="253" y="60"/>
                    <a:pt x="253" y="60"/>
                  </a:cubicBezTo>
                  <a:cubicBezTo>
                    <a:pt x="255" y="56"/>
                    <a:pt x="255" y="56"/>
                    <a:pt x="255" y="56"/>
                  </a:cubicBezTo>
                  <a:cubicBezTo>
                    <a:pt x="256" y="54"/>
                    <a:pt x="256" y="54"/>
                    <a:pt x="256" y="54"/>
                  </a:cubicBezTo>
                  <a:cubicBezTo>
                    <a:pt x="255" y="45"/>
                    <a:pt x="255" y="45"/>
                    <a:pt x="255" y="45"/>
                  </a:cubicBezTo>
                  <a:cubicBezTo>
                    <a:pt x="251" y="44"/>
                    <a:pt x="251" y="44"/>
                    <a:pt x="251" y="44"/>
                  </a:cubicBezTo>
                  <a:cubicBezTo>
                    <a:pt x="243" y="47"/>
                    <a:pt x="243" y="47"/>
                    <a:pt x="243" y="47"/>
                  </a:cubicBezTo>
                  <a:cubicBezTo>
                    <a:pt x="240" y="50"/>
                    <a:pt x="237" y="52"/>
                    <a:pt x="235" y="52"/>
                  </a:cubicBezTo>
                  <a:cubicBezTo>
                    <a:pt x="232" y="52"/>
                    <a:pt x="229" y="50"/>
                    <a:pt x="227" y="45"/>
                  </a:cubicBezTo>
                  <a:cubicBezTo>
                    <a:pt x="227" y="45"/>
                    <a:pt x="227" y="45"/>
                    <a:pt x="227" y="45"/>
                  </a:cubicBezTo>
                  <a:cubicBezTo>
                    <a:pt x="227" y="45"/>
                    <a:pt x="227" y="45"/>
                    <a:pt x="227" y="45"/>
                  </a:cubicBezTo>
                  <a:cubicBezTo>
                    <a:pt x="227" y="45"/>
                    <a:pt x="227" y="45"/>
                    <a:pt x="227" y="45"/>
                  </a:cubicBezTo>
                  <a:cubicBezTo>
                    <a:pt x="226" y="39"/>
                    <a:pt x="226" y="39"/>
                    <a:pt x="226" y="39"/>
                  </a:cubicBezTo>
                  <a:cubicBezTo>
                    <a:pt x="226" y="38"/>
                    <a:pt x="226" y="38"/>
                    <a:pt x="226" y="38"/>
                  </a:cubicBezTo>
                  <a:cubicBezTo>
                    <a:pt x="227" y="33"/>
                    <a:pt x="227" y="33"/>
                    <a:pt x="227" y="33"/>
                  </a:cubicBezTo>
                  <a:cubicBezTo>
                    <a:pt x="222" y="22"/>
                    <a:pt x="222" y="22"/>
                    <a:pt x="222" y="22"/>
                  </a:cubicBezTo>
                  <a:cubicBezTo>
                    <a:pt x="214" y="25"/>
                    <a:pt x="214" y="25"/>
                    <a:pt x="214" y="25"/>
                  </a:cubicBezTo>
                  <a:cubicBezTo>
                    <a:pt x="210" y="28"/>
                    <a:pt x="210" y="28"/>
                    <a:pt x="210" y="28"/>
                  </a:cubicBezTo>
                  <a:cubicBezTo>
                    <a:pt x="211" y="40"/>
                    <a:pt x="211" y="40"/>
                    <a:pt x="211" y="40"/>
                  </a:cubicBezTo>
                  <a:cubicBezTo>
                    <a:pt x="198" y="34"/>
                    <a:pt x="198" y="34"/>
                    <a:pt x="198" y="34"/>
                  </a:cubicBezTo>
                  <a:cubicBezTo>
                    <a:pt x="201" y="41"/>
                    <a:pt x="201" y="41"/>
                    <a:pt x="201" y="41"/>
                  </a:cubicBezTo>
                  <a:cubicBezTo>
                    <a:pt x="202" y="42"/>
                    <a:pt x="202" y="42"/>
                    <a:pt x="202" y="42"/>
                  </a:cubicBezTo>
                  <a:cubicBezTo>
                    <a:pt x="202" y="42"/>
                    <a:pt x="202" y="42"/>
                    <a:pt x="202" y="42"/>
                  </a:cubicBezTo>
                  <a:cubicBezTo>
                    <a:pt x="201" y="50"/>
                    <a:pt x="201" y="50"/>
                    <a:pt x="201" y="50"/>
                  </a:cubicBezTo>
                  <a:cubicBezTo>
                    <a:pt x="201" y="51"/>
                    <a:pt x="201" y="51"/>
                    <a:pt x="201" y="51"/>
                  </a:cubicBezTo>
                  <a:cubicBezTo>
                    <a:pt x="200" y="51"/>
                    <a:pt x="200" y="51"/>
                    <a:pt x="200" y="51"/>
                  </a:cubicBezTo>
                  <a:cubicBezTo>
                    <a:pt x="193" y="62"/>
                    <a:pt x="193" y="62"/>
                    <a:pt x="193" y="62"/>
                  </a:cubicBezTo>
                  <a:cubicBezTo>
                    <a:pt x="193" y="62"/>
                    <a:pt x="193" y="62"/>
                    <a:pt x="193" y="62"/>
                  </a:cubicBezTo>
                  <a:cubicBezTo>
                    <a:pt x="180" y="70"/>
                    <a:pt x="180" y="70"/>
                    <a:pt x="180" y="70"/>
                  </a:cubicBezTo>
                  <a:cubicBezTo>
                    <a:pt x="179" y="77"/>
                    <a:pt x="179" y="77"/>
                    <a:pt x="179" y="77"/>
                  </a:cubicBezTo>
                  <a:cubicBezTo>
                    <a:pt x="179" y="78"/>
                    <a:pt x="180" y="81"/>
                    <a:pt x="182" y="85"/>
                  </a:cubicBezTo>
                  <a:cubicBezTo>
                    <a:pt x="183" y="86"/>
                    <a:pt x="183" y="86"/>
                    <a:pt x="183" y="86"/>
                  </a:cubicBezTo>
                  <a:cubicBezTo>
                    <a:pt x="183" y="86"/>
                    <a:pt x="183" y="86"/>
                    <a:pt x="183" y="86"/>
                  </a:cubicBezTo>
                  <a:cubicBezTo>
                    <a:pt x="183" y="96"/>
                    <a:pt x="183" y="96"/>
                    <a:pt x="183" y="96"/>
                  </a:cubicBezTo>
                  <a:cubicBezTo>
                    <a:pt x="183" y="98"/>
                    <a:pt x="183" y="98"/>
                    <a:pt x="183" y="98"/>
                  </a:cubicBezTo>
                  <a:cubicBezTo>
                    <a:pt x="183" y="98"/>
                    <a:pt x="183" y="98"/>
                    <a:pt x="183" y="98"/>
                  </a:cubicBezTo>
                  <a:cubicBezTo>
                    <a:pt x="178" y="104"/>
                    <a:pt x="178" y="104"/>
                    <a:pt x="178" y="104"/>
                  </a:cubicBezTo>
                  <a:cubicBezTo>
                    <a:pt x="178" y="104"/>
                    <a:pt x="178" y="104"/>
                    <a:pt x="178" y="104"/>
                  </a:cubicBezTo>
                  <a:cubicBezTo>
                    <a:pt x="178" y="105"/>
                    <a:pt x="178" y="105"/>
                    <a:pt x="178" y="105"/>
                  </a:cubicBezTo>
                  <a:cubicBezTo>
                    <a:pt x="177" y="105"/>
                    <a:pt x="177" y="105"/>
                    <a:pt x="177" y="105"/>
                  </a:cubicBezTo>
                  <a:cubicBezTo>
                    <a:pt x="174" y="107"/>
                    <a:pt x="174" y="107"/>
                    <a:pt x="174" y="107"/>
                  </a:cubicBezTo>
                  <a:cubicBezTo>
                    <a:pt x="173" y="107"/>
                    <a:pt x="173" y="107"/>
                    <a:pt x="173" y="107"/>
                  </a:cubicBezTo>
                  <a:cubicBezTo>
                    <a:pt x="173" y="107"/>
                    <a:pt x="173" y="107"/>
                    <a:pt x="173" y="107"/>
                  </a:cubicBezTo>
                  <a:cubicBezTo>
                    <a:pt x="173" y="107"/>
                    <a:pt x="173" y="107"/>
                    <a:pt x="173" y="107"/>
                  </a:cubicBezTo>
                  <a:cubicBezTo>
                    <a:pt x="172" y="107"/>
                    <a:pt x="172" y="107"/>
                    <a:pt x="172" y="107"/>
                  </a:cubicBezTo>
                  <a:cubicBezTo>
                    <a:pt x="163" y="105"/>
                    <a:pt x="163" y="105"/>
                    <a:pt x="163" y="105"/>
                  </a:cubicBezTo>
                  <a:cubicBezTo>
                    <a:pt x="161" y="105"/>
                    <a:pt x="159" y="106"/>
                    <a:pt x="157" y="108"/>
                  </a:cubicBezTo>
                  <a:cubicBezTo>
                    <a:pt x="153" y="112"/>
                    <a:pt x="153" y="112"/>
                    <a:pt x="153" y="112"/>
                  </a:cubicBezTo>
                  <a:cubicBezTo>
                    <a:pt x="150" y="116"/>
                    <a:pt x="150" y="116"/>
                    <a:pt x="150" y="116"/>
                  </a:cubicBezTo>
                  <a:cubicBezTo>
                    <a:pt x="148" y="120"/>
                    <a:pt x="145" y="120"/>
                    <a:pt x="141" y="120"/>
                  </a:cubicBezTo>
                  <a:cubicBezTo>
                    <a:pt x="138" y="119"/>
                    <a:pt x="137" y="116"/>
                    <a:pt x="138" y="113"/>
                  </a:cubicBezTo>
                  <a:cubicBezTo>
                    <a:pt x="138" y="110"/>
                    <a:pt x="138" y="110"/>
                    <a:pt x="138" y="110"/>
                  </a:cubicBezTo>
                  <a:cubicBezTo>
                    <a:pt x="138" y="107"/>
                    <a:pt x="138" y="107"/>
                    <a:pt x="138" y="107"/>
                  </a:cubicBezTo>
                  <a:cubicBezTo>
                    <a:pt x="136" y="109"/>
                    <a:pt x="136" y="109"/>
                    <a:pt x="136" y="109"/>
                  </a:cubicBezTo>
                  <a:cubicBezTo>
                    <a:pt x="135" y="111"/>
                    <a:pt x="134" y="111"/>
                    <a:pt x="132" y="111"/>
                  </a:cubicBezTo>
                  <a:cubicBezTo>
                    <a:pt x="131" y="111"/>
                    <a:pt x="129" y="109"/>
                    <a:pt x="129" y="106"/>
                  </a:cubicBezTo>
                  <a:cubicBezTo>
                    <a:pt x="129" y="106"/>
                    <a:pt x="129" y="106"/>
                    <a:pt x="129" y="106"/>
                  </a:cubicBezTo>
                  <a:cubicBezTo>
                    <a:pt x="128" y="97"/>
                    <a:pt x="128" y="97"/>
                    <a:pt x="128" y="97"/>
                  </a:cubicBezTo>
                  <a:cubicBezTo>
                    <a:pt x="126" y="88"/>
                    <a:pt x="126" y="88"/>
                    <a:pt x="126" y="88"/>
                  </a:cubicBezTo>
                  <a:cubicBezTo>
                    <a:pt x="122" y="84"/>
                    <a:pt x="122" y="84"/>
                    <a:pt x="122" y="84"/>
                  </a:cubicBezTo>
                  <a:cubicBezTo>
                    <a:pt x="122" y="84"/>
                    <a:pt x="122" y="84"/>
                    <a:pt x="122" y="84"/>
                  </a:cubicBezTo>
                  <a:cubicBezTo>
                    <a:pt x="121" y="84"/>
                    <a:pt x="121" y="84"/>
                    <a:pt x="121" y="84"/>
                  </a:cubicBezTo>
                  <a:cubicBezTo>
                    <a:pt x="113" y="64"/>
                    <a:pt x="113" y="64"/>
                    <a:pt x="113" y="64"/>
                  </a:cubicBezTo>
                  <a:cubicBezTo>
                    <a:pt x="113" y="64"/>
                    <a:pt x="113" y="64"/>
                    <a:pt x="113" y="64"/>
                  </a:cubicBezTo>
                  <a:cubicBezTo>
                    <a:pt x="110" y="58"/>
                    <a:pt x="110" y="58"/>
                    <a:pt x="110" y="58"/>
                  </a:cubicBezTo>
                  <a:cubicBezTo>
                    <a:pt x="110" y="58"/>
                    <a:pt x="110" y="58"/>
                    <a:pt x="110" y="58"/>
                  </a:cubicBezTo>
                  <a:cubicBezTo>
                    <a:pt x="110" y="58"/>
                    <a:pt x="110" y="58"/>
                    <a:pt x="110" y="58"/>
                  </a:cubicBezTo>
                  <a:cubicBezTo>
                    <a:pt x="110" y="58"/>
                    <a:pt x="110" y="58"/>
                    <a:pt x="110" y="58"/>
                  </a:cubicBezTo>
                  <a:cubicBezTo>
                    <a:pt x="108" y="47"/>
                    <a:pt x="108" y="47"/>
                    <a:pt x="108" y="47"/>
                  </a:cubicBezTo>
                  <a:cubicBezTo>
                    <a:pt x="107" y="46"/>
                    <a:pt x="107" y="46"/>
                    <a:pt x="107" y="46"/>
                  </a:cubicBezTo>
                  <a:cubicBezTo>
                    <a:pt x="105" y="47"/>
                    <a:pt x="105" y="47"/>
                    <a:pt x="105" y="47"/>
                  </a:cubicBezTo>
                  <a:cubicBezTo>
                    <a:pt x="103" y="50"/>
                    <a:pt x="101" y="52"/>
                    <a:pt x="100" y="52"/>
                  </a:cubicBezTo>
                  <a:cubicBezTo>
                    <a:pt x="99" y="52"/>
                    <a:pt x="97" y="50"/>
                    <a:pt x="93" y="48"/>
                  </a:cubicBezTo>
                  <a:cubicBezTo>
                    <a:pt x="87" y="45"/>
                    <a:pt x="87" y="45"/>
                    <a:pt x="87" y="45"/>
                  </a:cubicBezTo>
                  <a:cubicBezTo>
                    <a:pt x="87" y="45"/>
                    <a:pt x="87" y="45"/>
                    <a:pt x="87" y="45"/>
                  </a:cubicBezTo>
                  <a:cubicBezTo>
                    <a:pt x="86" y="44"/>
                    <a:pt x="86" y="44"/>
                    <a:pt x="86" y="44"/>
                  </a:cubicBezTo>
                  <a:cubicBezTo>
                    <a:pt x="86" y="44"/>
                    <a:pt x="86" y="44"/>
                    <a:pt x="86" y="44"/>
                  </a:cubicBezTo>
                  <a:cubicBezTo>
                    <a:pt x="86" y="43"/>
                    <a:pt x="86" y="43"/>
                    <a:pt x="86" y="43"/>
                  </a:cubicBezTo>
                  <a:cubicBezTo>
                    <a:pt x="85" y="35"/>
                    <a:pt x="85" y="35"/>
                    <a:pt x="85" y="35"/>
                  </a:cubicBezTo>
                  <a:cubicBezTo>
                    <a:pt x="85" y="35"/>
                    <a:pt x="85" y="35"/>
                    <a:pt x="85" y="35"/>
                  </a:cubicBezTo>
                  <a:cubicBezTo>
                    <a:pt x="84" y="29"/>
                    <a:pt x="84" y="29"/>
                    <a:pt x="84" y="29"/>
                  </a:cubicBezTo>
                  <a:cubicBezTo>
                    <a:pt x="81" y="21"/>
                    <a:pt x="81" y="21"/>
                    <a:pt x="81" y="21"/>
                  </a:cubicBezTo>
                  <a:cubicBezTo>
                    <a:pt x="78" y="21"/>
                    <a:pt x="78" y="21"/>
                    <a:pt x="78" y="21"/>
                  </a:cubicBezTo>
                  <a:cubicBezTo>
                    <a:pt x="78" y="24"/>
                    <a:pt x="78" y="27"/>
                    <a:pt x="77" y="29"/>
                  </a:cubicBezTo>
                  <a:cubicBezTo>
                    <a:pt x="76" y="32"/>
                    <a:pt x="75" y="33"/>
                    <a:pt x="72" y="35"/>
                  </a:cubicBezTo>
                  <a:cubicBezTo>
                    <a:pt x="71" y="38"/>
                    <a:pt x="70" y="40"/>
                    <a:pt x="69" y="42"/>
                  </a:cubicBezTo>
                  <a:cubicBezTo>
                    <a:pt x="66" y="44"/>
                    <a:pt x="64" y="44"/>
                    <a:pt x="62" y="42"/>
                  </a:cubicBezTo>
                  <a:cubicBezTo>
                    <a:pt x="61" y="42"/>
                    <a:pt x="61" y="42"/>
                    <a:pt x="61" y="42"/>
                  </a:cubicBezTo>
                  <a:cubicBezTo>
                    <a:pt x="58" y="41"/>
                    <a:pt x="58" y="38"/>
                    <a:pt x="58" y="33"/>
                  </a:cubicBezTo>
                  <a:cubicBezTo>
                    <a:pt x="58" y="31"/>
                    <a:pt x="58" y="31"/>
                    <a:pt x="58" y="31"/>
                  </a:cubicBezTo>
                  <a:cubicBezTo>
                    <a:pt x="53" y="28"/>
                    <a:pt x="53" y="28"/>
                    <a:pt x="53" y="28"/>
                  </a:cubicBezTo>
                  <a:cubicBezTo>
                    <a:pt x="51" y="27"/>
                    <a:pt x="50" y="25"/>
                    <a:pt x="49" y="21"/>
                  </a:cubicBezTo>
                  <a:cubicBezTo>
                    <a:pt x="51" y="3"/>
                    <a:pt x="51" y="3"/>
                    <a:pt x="51" y="3"/>
                  </a:cubicBezTo>
                  <a:cubicBezTo>
                    <a:pt x="51" y="0"/>
                    <a:pt x="51" y="0"/>
                    <a:pt x="51" y="0"/>
                  </a:cubicBezTo>
                  <a:cubicBezTo>
                    <a:pt x="44" y="8"/>
                    <a:pt x="44" y="8"/>
                    <a:pt x="44" y="8"/>
                  </a:cubicBezTo>
                  <a:cubicBezTo>
                    <a:pt x="40" y="11"/>
                    <a:pt x="40" y="11"/>
                    <a:pt x="40" y="11"/>
                  </a:cubicBezTo>
                  <a:cubicBezTo>
                    <a:pt x="39" y="14"/>
                    <a:pt x="39" y="14"/>
                    <a:pt x="39" y="14"/>
                  </a:cubicBezTo>
                  <a:cubicBezTo>
                    <a:pt x="40" y="17"/>
                    <a:pt x="41" y="20"/>
                    <a:pt x="41" y="22"/>
                  </a:cubicBezTo>
                  <a:cubicBezTo>
                    <a:pt x="41" y="26"/>
                    <a:pt x="39" y="29"/>
                    <a:pt x="35" y="30"/>
                  </a:cubicBezTo>
                  <a:cubicBezTo>
                    <a:pt x="28" y="33"/>
                    <a:pt x="28" y="33"/>
                    <a:pt x="28" y="33"/>
                  </a:cubicBezTo>
                  <a:cubicBezTo>
                    <a:pt x="26" y="34"/>
                    <a:pt x="26" y="34"/>
                    <a:pt x="26" y="34"/>
                  </a:cubicBezTo>
                  <a:cubicBezTo>
                    <a:pt x="26" y="37"/>
                    <a:pt x="26" y="37"/>
                    <a:pt x="26" y="37"/>
                  </a:cubicBezTo>
                  <a:cubicBezTo>
                    <a:pt x="26" y="48"/>
                    <a:pt x="26" y="48"/>
                    <a:pt x="26" y="48"/>
                  </a:cubicBezTo>
                  <a:cubicBezTo>
                    <a:pt x="26" y="52"/>
                    <a:pt x="27" y="54"/>
                    <a:pt x="28" y="54"/>
                  </a:cubicBezTo>
                  <a:cubicBezTo>
                    <a:pt x="30" y="55"/>
                    <a:pt x="33" y="55"/>
                    <a:pt x="35" y="53"/>
                  </a:cubicBezTo>
                  <a:cubicBezTo>
                    <a:pt x="38" y="52"/>
                    <a:pt x="38" y="52"/>
                    <a:pt x="38" y="52"/>
                  </a:cubicBezTo>
                  <a:cubicBezTo>
                    <a:pt x="45" y="70"/>
                    <a:pt x="45" y="70"/>
                    <a:pt x="45" y="70"/>
                  </a:cubicBezTo>
                  <a:cubicBezTo>
                    <a:pt x="45" y="70"/>
                    <a:pt x="45" y="70"/>
                    <a:pt x="45" y="70"/>
                  </a:cubicBezTo>
                  <a:cubicBezTo>
                    <a:pt x="45" y="70"/>
                    <a:pt x="45" y="70"/>
                    <a:pt x="45" y="70"/>
                  </a:cubicBezTo>
                  <a:cubicBezTo>
                    <a:pt x="45" y="71"/>
                    <a:pt x="45" y="71"/>
                    <a:pt x="45" y="71"/>
                  </a:cubicBezTo>
                  <a:cubicBezTo>
                    <a:pt x="43" y="102"/>
                    <a:pt x="40" y="120"/>
                    <a:pt x="36" y="125"/>
                  </a:cubicBezTo>
                  <a:cubicBezTo>
                    <a:pt x="35" y="127"/>
                    <a:pt x="33" y="128"/>
                    <a:pt x="31" y="128"/>
                  </a:cubicBezTo>
                  <a:cubicBezTo>
                    <a:pt x="28" y="128"/>
                    <a:pt x="26" y="128"/>
                    <a:pt x="23" y="126"/>
                  </a:cubicBezTo>
                  <a:cubicBezTo>
                    <a:pt x="13" y="147"/>
                    <a:pt x="6" y="158"/>
                    <a:pt x="3" y="159"/>
                  </a:cubicBezTo>
                  <a:cubicBezTo>
                    <a:pt x="3" y="159"/>
                    <a:pt x="3" y="159"/>
                    <a:pt x="3" y="159"/>
                  </a:cubicBezTo>
                  <a:cubicBezTo>
                    <a:pt x="2" y="160"/>
                    <a:pt x="1" y="165"/>
                    <a:pt x="1" y="174"/>
                  </a:cubicBezTo>
                  <a:cubicBezTo>
                    <a:pt x="4" y="176"/>
                    <a:pt x="4" y="176"/>
                    <a:pt x="4" y="176"/>
                  </a:cubicBezTo>
                  <a:cubicBezTo>
                    <a:pt x="5" y="177"/>
                    <a:pt x="5" y="177"/>
                    <a:pt x="5" y="177"/>
                  </a:cubicBezTo>
                  <a:cubicBezTo>
                    <a:pt x="5" y="178"/>
                    <a:pt x="5" y="178"/>
                    <a:pt x="5" y="178"/>
                  </a:cubicBezTo>
                  <a:lnTo>
                    <a:pt x="2" y="182"/>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5" name="Freeform 14">
              <a:extLst>
                <a:ext uri="{FF2B5EF4-FFF2-40B4-BE49-F238E27FC236}">
                  <a16:creationId xmlns:a16="http://schemas.microsoft.com/office/drawing/2014/main" id="{412AF142-EF4F-4C19-9AF3-5F6F480E3119}"/>
                </a:ext>
              </a:extLst>
            </p:cNvPr>
            <p:cNvSpPr>
              <a:spLocks/>
            </p:cNvSpPr>
            <p:nvPr>
              <p:custDataLst>
                <p:tags r:id="rId10"/>
              </p:custDataLst>
            </p:nvPr>
          </p:nvSpPr>
          <p:spPr bwMode="auto">
            <a:xfrm>
              <a:off x="5745836" y="4888651"/>
              <a:ext cx="630990" cy="545268"/>
            </a:xfrm>
            <a:custGeom>
              <a:avLst/>
              <a:gdLst>
                <a:gd name="T0" fmla="*/ 143 w 192"/>
                <a:gd name="T1" fmla="*/ 8 h 166"/>
                <a:gd name="T2" fmla="*/ 132 w 192"/>
                <a:gd name="T3" fmla="*/ 10 h 166"/>
                <a:gd name="T4" fmla="*/ 130 w 192"/>
                <a:gd name="T5" fmla="*/ 0 h 166"/>
                <a:gd name="T6" fmla="*/ 126 w 192"/>
                <a:gd name="T7" fmla="*/ 10 h 166"/>
                <a:gd name="T8" fmla="*/ 120 w 192"/>
                <a:gd name="T9" fmla="*/ 18 h 166"/>
                <a:gd name="T10" fmla="*/ 108 w 192"/>
                <a:gd name="T11" fmla="*/ 18 h 166"/>
                <a:gd name="T12" fmla="*/ 106 w 192"/>
                <a:gd name="T13" fmla="*/ 25 h 166"/>
                <a:gd name="T14" fmla="*/ 95 w 192"/>
                <a:gd name="T15" fmla="*/ 28 h 166"/>
                <a:gd name="T16" fmla="*/ 91 w 192"/>
                <a:gd name="T17" fmla="*/ 30 h 166"/>
                <a:gd name="T18" fmla="*/ 81 w 192"/>
                <a:gd name="T19" fmla="*/ 26 h 166"/>
                <a:gd name="T20" fmla="*/ 74 w 192"/>
                <a:gd name="T21" fmla="*/ 24 h 166"/>
                <a:gd name="T22" fmla="*/ 85 w 192"/>
                <a:gd name="T23" fmla="*/ 40 h 166"/>
                <a:gd name="T24" fmla="*/ 91 w 192"/>
                <a:gd name="T25" fmla="*/ 46 h 166"/>
                <a:gd name="T26" fmla="*/ 88 w 192"/>
                <a:gd name="T27" fmla="*/ 55 h 166"/>
                <a:gd name="T28" fmla="*/ 70 w 192"/>
                <a:gd name="T29" fmla="*/ 64 h 166"/>
                <a:gd name="T30" fmla="*/ 63 w 192"/>
                <a:gd name="T31" fmla="*/ 65 h 166"/>
                <a:gd name="T32" fmla="*/ 56 w 192"/>
                <a:gd name="T33" fmla="*/ 63 h 166"/>
                <a:gd name="T34" fmla="*/ 48 w 192"/>
                <a:gd name="T35" fmla="*/ 71 h 166"/>
                <a:gd name="T36" fmla="*/ 40 w 192"/>
                <a:gd name="T37" fmla="*/ 74 h 166"/>
                <a:gd name="T38" fmla="*/ 8 w 192"/>
                <a:gd name="T39" fmla="*/ 74 h 166"/>
                <a:gd name="T40" fmla="*/ 5 w 192"/>
                <a:gd name="T41" fmla="*/ 96 h 166"/>
                <a:gd name="T42" fmla="*/ 12 w 192"/>
                <a:gd name="T43" fmla="*/ 100 h 166"/>
                <a:gd name="T44" fmla="*/ 16 w 192"/>
                <a:gd name="T45" fmla="*/ 95 h 166"/>
                <a:gd name="T46" fmla="*/ 28 w 192"/>
                <a:gd name="T47" fmla="*/ 96 h 166"/>
                <a:gd name="T48" fmla="*/ 32 w 192"/>
                <a:gd name="T49" fmla="*/ 118 h 166"/>
                <a:gd name="T50" fmla="*/ 27 w 192"/>
                <a:gd name="T51" fmla="*/ 130 h 166"/>
                <a:gd name="T52" fmla="*/ 38 w 192"/>
                <a:gd name="T53" fmla="*/ 149 h 166"/>
                <a:gd name="T54" fmla="*/ 34 w 192"/>
                <a:gd name="T55" fmla="*/ 166 h 166"/>
                <a:gd name="T56" fmla="*/ 47 w 192"/>
                <a:gd name="T57" fmla="*/ 160 h 166"/>
                <a:gd name="T58" fmla="*/ 56 w 192"/>
                <a:gd name="T59" fmla="*/ 161 h 166"/>
                <a:gd name="T60" fmla="*/ 85 w 192"/>
                <a:gd name="T61" fmla="*/ 160 h 166"/>
                <a:gd name="T62" fmla="*/ 99 w 192"/>
                <a:gd name="T63" fmla="*/ 151 h 166"/>
                <a:gd name="T64" fmla="*/ 115 w 192"/>
                <a:gd name="T65" fmla="*/ 137 h 166"/>
                <a:gd name="T66" fmla="*/ 125 w 192"/>
                <a:gd name="T67" fmla="*/ 142 h 166"/>
                <a:gd name="T68" fmla="*/ 138 w 192"/>
                <a:gd name="T69" fmla="*/ 147 h 166"/>
                <a:gd name="T70" fmla="*/ 147 w 192"/>
                <a:gd name="T71" fmla="*/ 150 h 166"/>
                <a:gd name="T72" fmla="*/ 149 w 192"/>
                <a:gd name="T73" fmla="*/ 145 h 166"/>
                <a:gd name="T74" fmla="*/ 152 w 192"/>
                <a:gd name="T75" fmla="*/ 142 h 166"/>
                <a:gd name="T76" fmla="*/ 158 w 192"/>
                <a:gd name="T77" fmla="*/ 138 h 166"/>
                <a:gd name="T78" fmla="*/ 174 w 192"/>
                <a:gd name="T79" fmla="*/ 127 h 166"/>
                <a:gd name="T80" fmla="*/ 176 w 192"/>
                <a:gd name="T81" fmla="*/ 124 h 166"/>
                <a:gd name="T82" fmla="*/ 184 w 192"/>
                <a:gd name="T83" fmla="*/ 122 h 166"/>
                <a:gd name="T84" fmla="*/ 190 w 192"/>
                <a:gd name="T85" fmla="*/ 118 h 166"/>
                <a:gd name="T86" fmla="*/ 186 w 192"/>
                <a:gd name="T87" fmla="*/ 103 h 166"/>
                <a:gd name="T88" fmla="*/ 188 w 192"/>
                <a:gd name="T89" fmla="*/ 94 h 166"/>
                <a:gd name="T90" fmla="*/ 174 w 192"/>
                <a:gd name="T91" fmla="*/ 83 h 166"/>
                <a:gd name="T92" fmla="*/ 187 w 192"/>
                <a:gd name="T93" fmla="*/ 34 h 166"/>
                <a:gd name="T94" fmla="*/ 179 w 192"/>
                <a:gd name="T95" fmla="*/ 38 h 166"/>
                <a:gd name="T96" fmla="*/ 169 w 192"/>
                <a:gd name="T97" fmla="*/ 38 h 166"/>
                <a:gd name="T98" fmla="*/ 168 w 192"/>
                <a:gd name="T99" fmla="*/ 34 h 166"/>
                <a:gd name="T100" fmla="*/ 166 w 192"/>
                <a:gd name="T101" fmla="*/ 32 h 166"/>
                <a:gd name="T102" fmla="*/ 157 w 192"/>
                <a:gd name="T103" fmla="*/ 2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6">
                  <a:moveTo>
                    <a:pt x="151" y="3"/>
                  </a:moveTo>
                  <a:cubicBezTo>
                    <a:pt x="148" y="2"/>
                    <a:pt x="148" y="2"/>
                    <a:pt x="148" y="2"/>
                  </a:cubicBezTo>
                  <a:cubicBezTo>
                    <a:pt x="145" y="4"/>
                    <a:pt x="145" y="4"/>
                    <a:pt x="145" y="4"/>
                  </a:cubicBezTo>
                  <a:cubicBezTo>
                    <a:pt x="143" y="8"/>
                    <a:pt x="143" y="8"/>
                    <a:pt x="143" y="8"/>
                  </a:cubicBezTo>
                  <a:cubicBezTo>
                    <a:pt x="142" y="11"/>
                    <a:pt x="140" y="13"/>
                    <a:pt x="137" y="13"/>
                  </a:cubicBezTo>
                  <a:cubicBezTo>
                    <a:pt x="136" y="13"/>
                    <a:pt x="134" y="12"/>
                    <a:pt x="132" y="11"/>
                  </a:cubicBezTo>
                  <a:cubicBezTo>
                    <a:pt x="132" y="10"/>
                    <a:pt x="132" y="10"/>
                    <a:pt x="132" y="10"/>
                  </a:cubicBezTo>
                  <a:cubicBezTo>
                    <a:pt x="132" y="10"/>
                    <a:pt x="132" y="10"/>
                    <a:pt x="132" y="10"/>
                  </a:cubicBezTo>
                  <a:cubicBezTo>
                    <a:pt x="132" y="10"/>
                    <a:pt x="132" y="10"/>
                    <a:pt x="132" y="10"/>
                  </a:cubicBezTo>
                  <a:cubicBezTo>
                    <a:pt x="130" y="6"/>
                    <a:pt x="130" y="6"/>
                    <a:pt x="130" y="6"/>
                  </a:cubicBezTo>
                  <a:cubicBezTo>
                    <a:pt x="130" y="6"/>
                    <a:pt x="130" y="6"/>
                    <a:pt x="130" y="6"/>
                  </a:cubicBezTo>
                  <a:cubicBezTo>
                    <a:pt x="130" y="0"/>
                    <a:pt x="130" y="0"/>
                    <a:pt x="130" y="0"/>
                  </a:cubicBezTo>
                  <a:cubicBezTo>
                    <a:pt x="128" y="0"/>
                    <a:pt x="128" y="0"/>
                    <a:pt x="128" y="0"/>
                  </a:cubicBezTo>
                  <a:cubicBezTo>
                    <a:pt x="127" y="0"/>
                    <a:pt x="127" y="0"/>
                    <a:pt x="127" y="0"/>
                  </a:cubicBezTo>
                  <a:cubicBezTo>
                    <a:pt x="126" y="4"/>
                    <a:pt x="126" y="4"/>
                    <a:pt x="126" y="4"/>
                  </a:cubicBezTo>
                  <a:cubicBezTo>
                    <a:pt x="126" y="10"/>
                    <a:pt x="126" y="10"/>
                    <a:pt x="126" y="10"/>
                  </a:cubicBezTo>
                  <a:cubicBezTo>
                    <a:pt x="126" y="10"/>
                    <a:pt x="126" y="10"/>
                    <a:pt x="126" y="10"/>
                  </a:cubicBezTo>
                  <a:cubicBezTo>
                    <a:pt x="125" y="11"/>
                    <a:pt x="125" y="11"/>
                    <a:pt x="125" y="11"/>
                  </a:cubicBezTo>
                  <a:cubicBezTo>
                    <a:pt x="120" y="17"/>
                    <a:pt x="120" y="17"/>
                    <a:pt x="120" y="17"/>
                  </a:cubicBezTo>
                  <a:cubicBezTo>
                    <a:pt x="120" y="18"/>
                    <a:pt x="120" y="18"/>
                    <a:pt x="120" y="18"/>
                  </a:cubicBezTo>
                  <a:cubicBezTo>
                    <a:pt x="119" y="18"/>
                    <a:pt x="119" y="18"/>
                    <a:pt x="119" y="18"/>
                  </a:cubicBezTo>
                  <a:cubicBezTo>
                    <a:pt x="109" y="17"/>
                    <a:pt x="109" y="17"/>
                    <a:pt x="109" y="17"/>
                  </a:cubicBezTo>
                  <a:cubicBezTo>
                    <a:pt x="108" y="17"/>
                    <a:pt x="108" y="17"/>
                    <a:pt x="108" y="17"/>
                  </a:cubicBezTo>
                  <a:cubicBezTo>
                    <a:pt x="108" y="18"/>
                    <a:pt x="108" y="18"/>
                    <a:pt x="108" y="18"/>
                  </a:cubicBezTo>
                  <a:cubicBezTo>
                    <a:pt x="108" y="18"/>
                    <a:pt x="108" y="18"/>
                    <a:pt x="108" y="18"/>
                  </a:cubicBezTo>
                  <a:cubicBezTo>
                    <a:pt x="108" y="18"/>
                    <a:pt x="108" y="18"/>
                    <a:pt x="108" y="18"/>
                  </a:cubicBezTo>
                  <a:cubicBezTo>
                    <a:pt x="105" y="22"/>
                    <a:pt x="105" y="22"/>
                    <a:pt x="105" y="22"/>
                  </a:cubicBezTo>
                  <a:cubicBezTo>
                    <a:pt x="106" y="25"/>
                    <a:pt x="106" y="25"/>
                    <a:pt x="106" y="25"/>
                  </a:cubicBezTo>
                  <a:cubicBezTo>
                    <a:pt x="107" y="25"/>
                    <a:pt x="107" y="25"/>
                    <a:pt x="107" y="25"/>
                  </a:cubicBezTo>
                  <a:cubicBezTo>
                    <a:pt x="104" y="30"/>
                    <a:pt x="104" y="30"/>
                    <a:pt x="104" y="30"/>
                  </a:cubicBezTo>
                  <a:cubicBezTo>
                    <a:pt x="95" y="30"/>
                    <a:pt x="95" y="30"/>
                    <a:pt x="95" y="30"/>
                  </a:cubicBezTo>
                  <a:cubicBezTo>
                    <a:pt x="95" y="28"/>
                    <a:pt x="95" y="28"/>
                    <a:pt x="95" y="28"/>
                  </a:cubicBezTo>
                  <a:cubicBezTo>
                    <a:pt x="94" y="27"/>
                    <a:pt x="94" y="27"/>
                    <a:pt x="94" y="27"/>
                  </a:cubicBezTo>
                  <a:cubicBezTo>
                    <a:pt x="93" y="26"/>
                    <a:pt x="93" y="26"/>
                    <a:pt x="93" y="26"/>
                  </a:cubicBezTo>
                  <a:cubicBezTo>
                    <a:pt x="92" y="29"/>
                    <a:pt x="92" y="29"/>
                    <a:pt x="92" y="29"/>
                  </a:cubicBezTo>
                  <a:cubicBezTo>
                    <a:pt x="91" y="30"/>
                    <a:pt x="91" y="30"/>
                    <a:pt x="91" y="30"/>
                  </a:cubicBezTo>
                  <a:cubicBezTo>
                    <a:pt x="85" y="30"/>
                    <a:pt x="85" y="30"/>
                    <a:pt x="85" y="30"/>
                  </a:cubicBezTo>
                  <a:cubicBezTo>
                    <a:pt x="85" y="30"/>
                    <a:pt x="85" y="30"/>
                    <a:pt x="85" y="30"/>
                  </a:cubicBezTo>
                  <a:cubicBezTo>
                    <a:pt x="81" y="27"/>
                    <a:pt x="81" y="27"/>
                    <a:pt x="81" y="27"/>
                  </a:cubicBezTo>
                  <a:cubicBezTo>
                    <a:pt x="81" y="26"/>
                    <a:pt x="81" y="26"/>
                    <a:pt x="81" y="26"/>
                  </a:cubicBezTo>
                  <a:cubicBezTo>
                    <a:pt x="81" y="26"/>
                    <a:pt x="81" y="26"/>
                    <a:pt x="81" y="26"/>
                  </a:cubicBezTo>
                  <a:cubicBezTo>
                    <a:pt x="80" y="26"/>
                    <a:pt x="80" y="26"/>
                    <a:pt x="80" y="26"/>
                  </a:cubicBezTo>
                  <a:cubicBezTo>
                    <a:pt x="80" y="25"/>
                    <a:pt x="80" y="25"/>
                    <a:pt x="80" y="25"/>
                  </a:cubicBezTo>
                  <a:cubicBezTo>
                    <a:pt x="74" y="24"/>
                    <a:pt x="74" y="24"/>
                    <a:pt x="74" y="24"/>
                  </a:cubicBezTo>
                  <a:cubicBezTo>
                    <a:pt x="69" y="26"/>
                    <a:pt x="69" y="26"/>
                    <a:pt x="69" y="26"/>
                  </a:cubicBezTo>
                  <a:cubicBezTo>
                    <a:pt x="66" y="28"/>
                    <a:pt x="66" y="28"/>
                    <a:pt x="66" y="28"/>
                  </a:cubicBezTo>
                  <a:cubicBezTo>
                    <a:pt x="74" y="37"/>
                    <a:pt x="74" y="37"/>
                    <a:pt x="74" y="37"/>
                  </a:cubicBezTo>
                  <a:cubicBezTo>
                    <a:pt x="85" y="40"/>
                    <a:pt x="85" y="40"/>
                    <a:pt x="85" y="40"/>
                  </a:cubicBezTo>
                  <a:cubicBezTo>
                    <a:pt x="85" y="41"/>
                    <a:pt x="85" y="41"/>
                    <a:pt x="85" y="41"/>
                  </a:cubicBezTo>
                  <a:cubicBezTo>
                    <a:pt x="85" y="41"/>
                    <a:pt x="85" y="41"/>
                    <a:pt x="85" y="41"/>
                  </a:cubicBezTo>
                  <a:cubicBezTo>
                    <a:pt x="86" y="41"/>
                    <a:pt x="86" y="41"/>
                    <a:pt x="86" y="41"/>
                  </a:cubicBezTo>
                  <a:cubicBezTo>
                    <a:pt x="91" y="46"/>
                    <a:pt x="91" y="46"/>
                    <a:pt x="91" y="46"/>
                  </a:cubicBezTo>
                  <a:cubicBezTo>
                    <a:pt x="89" y="54"/>
                    <a:pt x="89" y="54"/>
                    <a:pt x="89" y="54"/>
                  </a:cubicBezTo>
                  <a:cubicBezTo>
                    <a:pt x="89" y="54"/>
                    <a:pt x="89" y="54"/>
                    <a:pt x="89" y="54"/>
                  </a:cubicBezTo>
                  <a:cubicBezTo>
                    <a:pt x="89" y="55"/>
                    <a:pt x="89" y="55"/>
                    <a:pt x="89" y="55"/>
                  </a:cubicBezTo>
                  <a:cubicBezTo>
                    <a:pt x="88" y="55"/>
                    <a:pt x="88" y="55"/>
                    <a:pt x="88" y="55"/>
                  </a:cubicBezTo>
                  <a:cubicBezTo>
                    <a:pt x="82" y="61"/>
                    <a:pt x="82" y="61"/>
                    <a:pt x="82" y="61"/>
                  </a:cubicBezTo>
                  <a:cubicBezTo>
                    <a:pt x="82" y="61"/>
                    <a:pt x="82" y="61"/>
                    <a:pt x="82" y="61"/>
                  </a:cubicBezTo>
                  <a:cubicBezTo>
                    <a:pt x="81" y="61"/>
                    <a:pt x="81" y="61"/>
                    <a:pt x="81" y="61"/>
                  </a:cubicBezTo>
                  <a:cubicBezTo>
                    <a:pt x="70" y="64"/>
                    <a:pt x="70" y="64"/>
                    <a:pt x="70" y="64"/>
                  </a:cubicBezTo>
                  <a:cubicBezTo>
                    <a:pt x="70" y="64"/>
                    <a:pt x="70" y="64"/>
                    <a:pt x="70" y="64"/>
                  </a:cubicBezTo>
                  <a:cubicBezTo>
                    <a:pt x="63" y="65"/>
                    <a:pt x="63" y="65"/>
                    <a:pt x="63" y="65"/>
                  </a:cubicBezTo>
                  <a:cubicBezTo>
                    <a:pt x="63" y="65"/>
                    <a:pt x="63" y="65"/>
                    <a:pt x="63" y="65"/>
                  </a:cubicBezTo>
                  <a:cubicBezTo>
                    <a:pt x="63" y="65"/>
                    <a:pt x="63" y="65"/>
                    <a:pt x="63" y="65"/>
                  </a:cubicBezTo>
                  <a:cubicBezTo>
                    <a:pt x="63" y="65"/>
                    <a:pt x="63" y="65"/>
                    <a:pt x="63" y="65"/>
                  </a:cubicBezTo>
                  <a:cubicBezTo>
                    <a:pt x="62" y="65"/>
                    <a:pt x="62" y="65"/>
                    <a:pt x="62" y="65"/>
                  </a:cubicBezTo>
                  <a:cubicBezTo>
                    <a:pt x="58" y="64"/>
                    <a:pt x="58" y="64"/>
                    <a:pt x="58" y="64"/>
                  </a:cubicBezTo>
                  <a:cubicBezTo>
                    <a:pt x="56" y="63"/>
                    <a:pt x="56" y="63"/>
                    <a:pt x="56" y="63"/>
                  </a:cubicBezTo>
                  <a:cubicBezTo>
                    <a:pt x="53" y="67"/>
                    <a:pt x="53" y="67"/>
                    <a:pt x="53" y="67"/>
                  </a:cubicBezTo>
                  <a:cubicBezTo>
                    <a:pt x="53" y="67"/>
                    <a:pt x="53" y="67"/>
                    <a:pt x="53" y="67"/>
                  </a:cubicBezTo>
                  <a:cubicBezTo>
                    <a:pt x="53" y="68"/>
                    <a:pt x="53" y="68"/>
                    <a:pt x="53" y="68"/>
                  </a:cubicBezTo>
                  <a:cubicBezTo>
                    <a:pt x="48" y="71"/>
                    <a:pt x="48" y="71"/>
                    <a:pt x="48" y="71"/>
                  </a:cubicBezTo>
                  <a:cubicBezTo>
                    <a:pt x="47" y="71"/>
                    <a:pt x="47" y="71"/>
                    <a:pt x="47" y="71"/>
                  </a:cubicBezTo>
                  <a:cubicBezTo>
                    <a:pt x="47" y="71"/>
                    <a:pt x="47" y="71"/>
                    <a:pt x="47" y="71"/>
                  </a:cubicBezTo>
                  <a:cubicBezTo>
                    <a:pt x="40" y="74"/>
                    <a:pt x="40" y="74"/>
                    <a:pt x="40" y="74"/>
                  </a:cubicBezTo>
                  <a:cubicBezTo>
                    <a:pt x="40" y="74"/>
                    <a:pt x="40" y="74"/>
                    <a:pt x="40" y="74"/>
                  </a:cubicBezTo>
                  <a:cubicBezTo>
                    <a:pt x="31" y="72"/>
                    <a:pt x="31" y="72"/>
                    <a:pt x="31" y="72"/>
                  </a:cubicBezTo>
                  <a:cubicBezTo>
                    <a:pt x="13" y="72"/>
                    <a:pt x="13" y="72"/>
                    <a:pt x="13" y="72"/>
                  </a:cubicBezTo>
                  <a:cubicBezTo>
                    <a:pt x="9" y="74"/>
                    <a:pt x="9" y="74"/>
                    <a:pt x="9" y="74"/>
                  </a:cubicBezTo>
                  <a:cubicBezTo>
                    <a:pt x="8" y="74"/>
                    <a:pt x="8" y="74"/>
                    <a:pt x="8" y="74"/>
                  </a:cubicBezTo>
                  <a:cubicBezTo>
                    <a:pt x="5" y="74"/>
                    <a:pt x="5" y="74"/>
                    <a:pt x="5" y="74"/>
                  </a:cubicBezTo>
                  <a:cubicBezTo>
                    <a:pt x="0" y="80"/>
                    <a:pt x="0" y="80"/>
                    <a:pt x="0" y="80"/>
                  </a:cubicBezTo>
                  <a:cubicBezTo>
                    <a:pt x="1" y="87"/>
                    <a:pt x="1" y="87"/>
                    <a:pt x="1" y="87"/>
                  </a:cubicBezTo>
                  <a:cubicBezTo>
                    <a:pt x="5" y="96"/>
                    <a:pt x="5" y="96"/>
                    <a:pt x="5" y="96"/>
                  </a:cubicBezTo>
                  <a:cubicBezTo>
                    <a:pt x="10" y="98"/>
                    <a:pt x="10" y="98"/>
                    <a:pt x="10" y="98"/>
                  </a:cubicBezTo>
                  <a:cubicBezTo>
                    <a:pt x="10" y="98"/>
                    <a:pt x="10" y="98"/>
                    <a:pt x="10" y="98"/>
                  </a:cubicBezTo>
                  <a:cubicBezTo>
                    <a:pt x="10" y="99"/>
                    <a:pt x="10" y="99"/>
                    <a:pt x="10" y="99"/>
                  </a:cubicBezTo>
                  <a:cubicBezTo>
                    <a:pt x="12" y="100"/>
                    <a:pt x="12" y="100"/>
                    <a:pt x="12" y="100"/>
                  </a:cubicBezTo>
                  <a:cubicBezTo>
                    <a:pt x="14" y="96"/>
                    <a:pt x="14" y="96"/>
                    <a:pt x="14" y="96"/>
                  </a:cubicBezTo>
                  <a:cubicBezTo>
                    <a:pt x="15" y="96"/>
                    <a:pt x="15" y="96"/>
                    <a:pt x="15" y="96"/>
                  </a:cubicBezTo>
                  <a:cubicBezTo>
                    <a:pt x="15" y="95"/>
                    <a:pt x="15" y="95"/>
                    <a:pt x="15" y="95"/>
                  </a:cubicBezTo>
                  <a:cubicBezTo>
                    <a:pt x="16" y="95"/>
                    <a:pt x="16" y="95"/>
                    <a:pt x="16" y="95"/>
                  </a:cubicBezTo>
                  <a:cubicBezTo>
                    <a:pt x="22" y="94"/>
                    <a:pt x="22" y="94"/>
                    <a:pt x="22" y="94"/>
                  </a:cubicBezTo>
                  <a:cubicBezTo>
                    <a:pt x="22" y="94"/>
                    <a:pt x="22" y="94"/>
                    <a:pt x="22" y="94"/>
                  </a:cubicBezTo>
                  <a:cubicBezTo>
                    <a:pt x="22" y="95"/>
                    <a:pt x="22" y="95"/>
                    <a:pt x="22" y="95"/>
                  </a:cubicBezTo>
                  <a:cubicBezTo>
                    <a:pt x="28" y="96"/>
                    <a:pt x="28" y="96"/>
                    <a:pt x="28" y="96"/>
                  </a:cubicBezTo>
                  <a:cubicBezTo>
                    <a:pt x="34" y="110"/>
                    <a:pt x="34" y="110"/>
                    <a:pt x="34" y="110"/>
                  </a:cubicBezTo>
                  <a:cubicBezTo>
                    <a:pt x="34" y="110"/>
                    <a:pt x="34" y="110"/>
                    <a:pt x="34" y="110"/>
                  </a:cubicBezTo>
                  <a:cubicBezTo>
                    <a:pt x="34" y="110"/>
                    <a:pt x="34" y="110"/>
                    <a:pt x="34" y="110"/>
                  </a:cubicBezTo>
                  <a:cubicBezTo>
                    <a:pt x="32" y="118"/>
                    <a:pt x="32" y="118"/>
                    <a:pt x="32" y="118"/>
                  </a:cubicBezTo>
                  <a:cubicBezTo>
                    <a:pt x="32" y="118"/>
                    <a:pt x="32" y="118"/>
                    <a:pt x="32" y="118"/>
                  </a:cubicBezTo>
                  <a:cubicBezTo>
                    <a:pt x="30" y="123"/>
                    <a:pt x="30" y="123"/>
                    <a:pt x="30" y="123"/>
                  </a:cubicBezTo>
                  <a:cubicBezTo>
                    <a:pt x="30" y="123"/>
                    <a:pt x="30" y="123"/>
                    <a:pt x="30" y="123"/>
                  </a:cubicBezTo>
                  <a:cubicBezTo>
                    <a:pt x="27" y="130"/>
                    <a:pt x="27" y="130"/>
                    <a:pt x="27" y="130"/>
                  </a:cubicBezTo>
                  <a:cubicBezTo>
                    <a:pt x="27" y="138"/>
                    <a:pt x="27" y="138"/>
                    <a:pt x="27" y="138"/>
                  </a:cubicBezTo>
                  <a:cubicBezTo>
                    <a:pt x="32" y="143"/>
                    <a:pt x="32" y="143"/>
                    <a:pt x="32" y="143"/>
                  </a:cubicBezTo>
                  <a:cubicBezTo>
                    <a:pt x="32" y="143"/>
                    <a:pt x="32" y="143"/>
                    <a:pt x="32" y="143"/>
                  </a:cubicBezTo>
                  <a:cubicBezTo>
                    <a:pt x="38" y="149"/>
                    <a:pt x="38" y="149"/>
                    <a:pt x="38" y="149"/>
                  </a:cubicBezTo>
                  <a:cubicBezTo>
                    <a:pt x="39" y="149"/>
                    <a:pt x="39" y="149"/>
                    <a:pt x="39" y="149"/>
                  </a:cubicBezTo>
                  <a:cubicBezTo>
                    <a:pt x="40" y="150"/>
                    <a:pt x="40" y="150"/>
                    <a:pt x="40" y="150"/>
                  </a:cubicBezTo>
                  <a:cubicBezTo>
                    <a:pt x="35" y="161"/>
                    <a:pt x="35" y="161"/>
                    <a:pt x="35" y="161"/>
                  </a:cubicBezTo>
                  <a:cubicBezTo>
                    <a:pt x="34" y="166"/>
                    <a:pt x="34" y="166"/>
                    <a:pt x="34" y="166"/>
                  </a:cubicBezTo>
                  <a:cubicBezTo>
                    <a:pt x="35" y="165"/>
                    <a:pt x="35" y="165"/>
                    <a:pt x="35" y="165"/>
                  </a:cubicBezTo>
                  <a:cubicBezTo>
                    <a:pt x="36" y="165"/>
                    <a:pt x="36" y="165"/>
                    <a:pt x="36" y="165"/>
                  </a:cubicBezTo>
                  <a:cubicBezTo>
                    <a:pt x="40" y="164"/>
                    <a:pt x="40" y="164"/>
                    <a:pt x="40" y="164"/>
                  </a:cubicBezTo>
                  <a:cubicBezTo>
                    <a:pt x="47" y="160"/>
                    <a:pt x="47" y="160"/>
                    <a:pt x="47" y="160"/>
                  </a:cubicBezTo>
                  <a:cubicBezTo>
                    <a:pt x="47" y="160"/>
                    <a:pt x="47" y="160"/>
                    <a:pt x="47" y="160"/>
                  </a:cubicBezTo>
                  <a:cubicBezTo>
                    <a:pt x="55" y="161"/>
                    <a:pt x="55" y="161"/>
                    <a:pt x="55" y="161"/>
                  </a:cubicBezTo>
                  <a:cubicBezTo>
                    <a:pt x="56" y="161"/>
                    <a:pt x="56" y="161"/>
                    <a:pt x="56" y="161"/>
                  </a:cubicBezTo>
                  <a:cubicBezTo>
                    <a:pt x="56" y="161"/>
                    <a:pt x="56" y="161"/>
                    <a:pt x="56" y="161"/>
                  </a:cubicBezTo>
                  <a:cubicBezTo>
                    <a:pt x="68" y="166"/>
                    <a:pt x="68" y="166"/>
                    <a:pt x="68" y="166"/>
                  </a:cubicBezTo>
                  <a:cubicBezTo>
                    <a:pt x="81" y="166"/>
                    <a:pt x="81" y="166"/>
                    <a:pt x="81" y="166"/>
                  </a:cubicBezTo>
                  <a:cubicBezTo>
                    <a:pt x="84" y="161"/>
                    <a:pt x="84" y="161"/>
                    <a:pt x="84" y="161"/>
                  </a:cubicBezTo>
                  <a:cubicBezTo>
                    <a:pt x="85" y="160"/>
                    <a:pt x="85" y="160"/>
                    <a:pt x="85" y="160"/>
                  </a:cubicBezTo>
                  <a:cubicBezTo>
                    <a:pt x="85" y="160"/>
                    <a:pt x="85" y="160"/>
                    <a:pt x="85" y="160"/>
                  </a:cubicBezTo>
                  <a:cubicBezTo>
                    <a:pt x="92" y="157"/>
                    <a:pt x="92" y="157"/>
                    <a:pt x="92" y="157"/>
                  </a:cubicBezTo>
                  <a:cubicBezTo>
                    <a:pt x="98" y="151"/>
                    <a:pt x="98" y="151"/>
                    <a:pt x="98" y="151"/>
                  </a:cubicBezTo>
                  <a:cubicBezTo>
                    <a:pt x="99" y="151"/>
                    <a:pt x="99" y="151"/>
                    <a:pt x="99" y="151"/>
                  </a:cubicBezTo>
                  <a:cubicBezTo>
                    <a:pt x="99" y="151"/>
                    <a:pt x="99" y="151"/>
                    <a:pt x="99" y="151"/>
                  </a:cubicBezTo>
                  <a:cubicBezTo>
                    <a:pt x="104" y="149"/>
                    <a:pt x="104" y="149"/>
                    <a:pt x="104" y="149"/>
                  </a:cubicBezTo>
                  <a:cubicBezTo>
                    <a:pt x="109" y="145"/>
                    <a:pt x="109" y="145"/>
                    <a:pt x="109" y="145"/>
                  </a:cubicBezTo>
                  <a:cubicBezTo>
                    <a:pt x="115" y="137"/>
                    <a:pt x="115" y="137"/>
                    <a:pt x="115" y="137"/>
                  </a:cubicBezTo>
                  <a:cubicBezTo>
                    <a:pt x="124" y="140"/>
                    <a:pt x="124" y="140"/>
                    <a:pt x="124" y="140"/>
                  </a:cubicBezTo>
                  <a:cubicBezTo>
                    <a:pt x="125" y="141"/>
                    <a:pt x="125" y="141"/>
                    <a:pt x="125" y="141"/>
                  </a:cubicBezTo>
                  <a:cubicBezTo>
                    <a:pt x="125" y="141"/>
                    <a:pt x="125" y="141"/>
                    <a:pt x="125" y="141"/>
                  </a:cubicBezTo>
                  <a:cubicBezTo>
                    <a:pt x="125" y="142"/>
                    <a:pt x="125" y="142"/>
                    <a:pt x="125" y="142"/>
                  </a:cubicBezTo>
                  <a:cubicBezTo>
                    <a:pt x="126" y="145"/>
                    <a:pt x="128" y="146"/>
                    <a:pt x="129" y="147"/>
                  </a:cubicBezTo>
                  <a:cubicBezTo>
                    <a:pt x="134" y="146"/>
                    <a:pt x="134" y="146"/>
                    <a:pt x="134" y="146"/>
                  </a:cubicBezTo>
                  <a:cubicBezTo>
                    <a:pt x="135" y="146"/>
                    <a:pt x="135" y="146"/>
                    <a:pt x="135" y="146"/>
                  </a:cubicBezTo>
                  <a:cubicBezTo>
                    <a:pt x="138" y="147"/>
                    <a:pt x="138" y="147"/>
                    <a:pt x="138" y="147"/>
                  </a:cubicBezTo>
                  <a:cubicBezTo>
                    <a:pt x="138" y="147"/>
                    <a:pt x="138" y="147"/>
                    <a:pt x="138" y="147"/>
                  </a:cubicBezTo>
                  <a:cubicBezTo>
                    <a:pt x="138" y="147"/>
                    <a:pt x="138" y="147"/>
                    <a:pt x="138" y="147"/>
                  </a:cubicBezTo>
                  <a:cubicBezTo>
                    <a:pt x="145" y="150"/>
                    <a:pt x="145" y="150"/>
                    <a:pt x="145" y="150"/>
                  </a:cubicBezTo>
                  <a:cubicBezTo>
                    <a:pt x="147" y="150"/>
                    <a:pt x="147" y="150"/>
                    <a:pt x="147" y="150"/>
                  </a:cubicBezTo>
                  <a:cubicBezTo>
                    <a:pt x="148" y="148"/>
                    <a:pt x="148" y="148"/>
                    <a:pt x="148" y="148"/>
                  </a:cubicBezTo>
                  <a:cubicBezTo>
                    <a:pt x="148" y="146"/>
                    <a:pt x="148" y="146"/>
                    <a:pt x="148" y="146"/>
                  </a:cubicBezTo>
                  <a:cubicBezTo>
                    <a:pt x="148" y="145"/>
                    <a:pt x="148" y="145"/>
                    <a:pt x="148" y="145"/>
                  </a:cubicBezTo>
                  <a:cubicBezTo>
                    <a:pt x="149" y="145"/>
                    <a:pt x="149" y="145"/>
                    <a:pt x="149" y="145"/>
                  </a:cubicBezTo>
                  <a:cubicBezTo>
                    <a:pt x="149" y="144"/>
                    <a:pt x="149" y="144"/>
                    <a:pt x="149" y="144"/>
                  </a:cubicBezTo>
                  <a:cubicBezTo>
                    <a:pt x="149" y="144"/>
                    <a:pt x="149" y="144"/>
                    <a:pt x="149" y="144"/>
                  </a:cubicBezTo>
                  <a:cubicBezTo>
                    <a:pt x="152" y="142"/>
                    <a:pt x="152" y="142"/>
                    <a:pt x="152" y="142"/>
                  </a:cubicBezTo>
                  <a:cubicBezTo>
                    <a:pt x="152" y="142"/>
                    <a:pt x="152" y="142"/>
                    <a:pt x="152" y="142"/>
                  </a:cubicBezTo>
                  <a:cubicBezTo>
                    <a:pt x="156" y="138"/>
                    <a:pt x="156" y="138"/>
                    <a:pt x="156" y="138"/>
                  </a:cubicBezTo>
                  <a:cubicBezTo>
                    <a:pt x="157" y="138"/>
                    <a:pt x="157" y="138"/>
                    <a:pt x="157" y="138"/>
                  </a:cubicBezTo>
                  <a:cubicBezTo>
                    <a:pt x="157" y="138"/>
                    <a:pt x="157" y="138"/>
                    <a:pt x="157" y="138"/>
                  </a:cubicBezTo>
                  <a:cubicBezTo>
                    <a:pt x="158" y="138"/>
                    <a:pt x="158" y="138"/>
                    <a:pt x="158" y="138"/>
                  </a:cubicBezTo>
                  <a:cubicBezTo>
                    <a:pt x="162" y="138"/>
                    <a:pt x="162" y="138"/>
                    <a:pt x="162" y="138"/>
                  </a:cubicBezTo>
                  <a:cubicBezTo>
                    <a:pt x="162" y="136"/>
                    <a:pt x="163" y="134"/>
                    <a:pt x="166" y="131"/>
                  </a:cubicBezTo>
                  <a:cubicBezTo>
                    <a:pt x="168" y="129"/>
                    <a:pt x="170" y="128"/>
                    <a:pt x="172" y="128"/>
                  </a:cubicBezTo>
                  <a:cubicBezTo>
                    <a:pt x="174" y="127"/>
                    <a:pt x="174" y="127"/>
                    <a:pt x="174" y="127"/>
                  </a:cubicBezTo>
                  <a:cubicBezTo>
                    <a:pt x="174" y="127"/>
                    <a:pt x="174" y="127"/>
                    <a:pt x="174" y="127"/>
                  </a:cubicBezTo>
                  <a:cubicBezTo>
                    <a:pt x="174" y="126"/>
                    <a:pt x="174" y="126"/>
                    <a:pt x="174" y="126"/>
                  </a:cubicBezTo>
                  <a:cubicBezTo>
                    <a:pt x="176" y="124"/>
                    <a:pt x="176" y="124"/>
                    <a:pt x="176" y="124"/>
                  </a:cubicBezTo>
                  <a:cubicBezTo>
                    <a:pt x="176" y="124"/>
                    <a:pt x="176" y="124"/>
                    <a:pt x="176" y="124"/>
                  </a:cubicBezTo>
                  <a:cubicBezTo>
                    <a:pt x="177" y="124"/>
                    <a:pt x="177" y="124"/>
                    <a:pt x="177" y="124"/>
                  </a:cubicBezTo>
                  <a:cubicBezTo>
                    <a:pt x="177" y="124"/>
                    <a:pt x="177" y="124"/>
                    <a:pt x="177" y="124"/>
                  </a:cubicBezTo>
                  <a:cubicBezTo>
                    <a:pt x="178" y="124"/>
                    <a:pt x="178" y="124"/>
                    <a:pt x="178" y="124"/>
                  </a:cubicBezTo>
                  <a:cubicBezTo>
                    <a:pt x="184" y="122"/>
                    <a:pt x="184" y="122"/>
                    <a:pt x="184" y="122"/>
                  </a:cubicBezTo>
                  <a:cubicBezTo>
                    <a:pt x="188" y="122"/>
                    <a:pt x="188" y="122"/>
                    <a:pt x="188" y="122"/>
                  </a:cubicBezTo>
                  <a:cubicBezTo>
                    <a:pt x="189" y="121"/>
                    <a:pt x="189" y="121"/>
                    <a:pt x="189" y="121"/>
                  </a:cubicBezTo>
                  <a:cubicBezTo>
                    <a:pt x="190" y="118"/>
                    <a:pt x="190" y="118"/>
                    <a:pt x="190" y="118"/>
                  </a:cubicBezTo>
                  <a:cubicBezTo>
                    <a:pt x="190" y="118"/>
                    <a:pt x="190" y="118"/>
                    <a:pt x="190" y="118"/>
                  </a:cubicBezTo>
                  <a:cubicBezTo>
                    <a:pt x="192" y="114"/>
                    <a:pt x="192" y="114"/>
                    <a:pt x="192" y="114"/>
                  </a:cubicBezTo>
                  <a:cubicBezTo>
                    <a:pt x="192" y="114"/>
                    <a:pt x="192" y="114"/>
                    <a:pt x="192" y="114"/>
                  </a:cubicBezTo>
                  <a:cubicBezTo>
                    <a:pt x="189" y="111"/>
                    <a:pt x="188" y="108"/>
                    <a:pt x="187" y="104"/>
                  </a:cubicBezTo>
                  <a:cubicBezTo>
                    <a:pt x="186" y="103"/>
                    <a:pt x="186" y="103"/>
                    <a:pt x="186" y="103"/>
                  </a:cubicBezTo>
                  <a:cubicBezTo>
                    <a:pt x="186" y="103"/>
                    <a:pt x="186" y="103"/>
                    <a:pt x="186" y="103"/>
                  </a:cubicBezTo>
                  <a:cubicBezTo>
                    <a:pt x="187" y="103"/>
                    <a:pt x="187" y="103"/>
                    <a:pt x="187" y="103"/>
                  </a:cubicBezTo>
                  <a:cubicBezTo>
                    <a:pt x="187" y="103"/>
                    <a:pt x="187" y="103"/>
                    <a:pt x="187" y="103"/>
                  </a:cubicBezTo>
                  <a:cubicBezTo>
                    <a:pt x="188" y="94"/>
                    <a:pt x="188" y="94"/>
                    <a:pt x="188" y="94"/>
                  </a:cubicBezTo>
                  <a:cubicBezTo>
                    <a:pt x="188" y="91"/>
                    <a:pt x="189" y="89"/>
                    <a:pt x="191" y="87"/>
                  </a:cubicBezTo>
                  <a:cubicBezTo>
                    <a:pt x="190" y="80"/>
                    <a:pt x="190" y="80"/>
                    <a:pt x="190" y="80"/>
                  </a:cubicBezTo>
                  <a:cubicBezTo>
                    <a:pt x="190" y="79"/>
                    <a:pt x="189" y="78"/>
                    <a:pt x="187" y="78"/>
                  </a:cubicBezTo>
                  <a:cubicBezTo>
                    <a:pt x="174" y="83"/>
                    <a:pt x="174" y="83"/>
                    <a:pt x="174" y="83"/>
                  </a:cubicBezTo>
                  <a:cubicBezTo>
                    <a:pt x="175" y="70"/>
                    <a:pt x="175" y="70"/>
                    <a:pt x="175" y="70"/>
                  </a:cubicBezTo>
                  <a:cubicBezTo>
                    <a:pt x="176" y="68"/>
                    <a:pt x="180" y="64"/>
                    <a:pt x="187" y="60"/>
                  </a:cubicBezTo>
                  <a:cubicBezTo>
                    <a:pt x="184" y="46"/>
                    <a:pt x="184" y="46"/>
                    <a:pt x="184" y="46"/>
                  </a:cubicBezTo>
                  <a:cubicBezTo>
                    <a:pt x="183" y="41"/>
                    <a:pt x="184" y="38"/>
                    <a:pt x="187" y="34"/>
                  </a:cubicBezTo>
                  <a:cubicBezTo>
                    <a:pt x="186" y="32"/>
                    <a:pt x="186" y="32"/>
                    <a:pt x="186" y="32"/>
                  </a:cubicBezTo>
                  <a:cubicBezTo>
                    <a:pt x="182" y="32"/>
                    <a:pt x="182" y="32"/>
                    <a:pt x="182" y="32"/>
                  </a:cubicBezTo>
                  <a:cubicBezTo>
                    <a:pt x="181" y="32"/>
                    <a:pt x="181" y="32"/>
                    <a:pt x="181" y="32"/>
                  </a:cubicBezTo>
                  <a:cubicBezTo>
                    <a:pt x="179" y="38"/>
                    <a:pt x="179" y="38"/>
                    <a:pt x="179" y="38"/>
                  </a:cubicBezTo>
                  <a:cubicBezTo>
                    <a:pt x="178" y="40"/>
                    <a:pt x="176" y="41"/>
                    <a:pt x="174" y="41"/>
                  </a:cubicBezTo>
                  <a:cubicBezTo>
                    <a:pt x="174" y="41"/>
                    <a:pt x="174" y="41"/>
                    <a:pt x="174" y="41"/>
                  </a:cubicBezTo>
                  <a:cubicBezTo>
                    <a:pt x="170" y="38"/>
                    <a:pt x="170" y="38"/>
                    <a:pt x="170" y="38"/>
                  </a:cubicBezTo>
                  <a:cubicBezTo>
                    <a:pt x="169" y="38"/>
                    <a:pt x="169" y="38"/>
                    <a:pt x="169" y="38"/>
                  </a:cubicBezTo>
                  <a:cubicBezTo>
                    <a:pt x="169" y="38"/>
                    <a:pt x="169" y="38"/>
                    <a:pt x="169" y="38"/>
                  </a:cubicBezTo>
                  <a:cubicBezTo>
                    <a:pt x="169" y="38"/>
                    <a:pt x="169" y="38"/>
                    <a:pt x="169" y="38"/>
                  </a:cubicBezTo>
                  <a:cubicBezTo>
                    <a:pt x="169" y="37"/>
                    <a:pt x="169" y="37"/>
                    <a:pt x="169" y="37"/>
                  </a:cubicBezTo>
                  <a:cubicBezTo>
                    <a:pt x="168" y="34"/>
                    <a:pt x="168" y="34"/>
                    <a:pt x="168" y="34"/>
                  </a:cubicBezTo>
                  <a:cubicBezTo>
                    <a:pt x="167" y="30"/>
                    <a:pt x="167" y="30"/>
                    <a:pt x="167" y="30"/>
                  </a:cubicBezTo>
                  <a:cubicBezTo>
                    <a:pt x="167" y="30"/>
                    <a:pt x="167" y="30"/>
                    <a:pt x="167" y="30"/>
                  </a:cubicBezTo>
                  <a:cubicBezTo>
                    <a:pt x="167" y="31"/>
                    <a:pt x="167" y="31"/>
                    <a:pt x="167" y="31"/>
                  </a:cubicBezTo>
                  <a:cubicBezTo>
                    <a:pt x="166" y="32"/>
                    <a:pt x="166" y="32"/>
                    <a:pt x="166" y="32"/>
                  </a:cubicBezTo>
                  <a:cubicBezTo>
                    <a:pt x="159" y="32"/>
                    <a:pt x="159" y="32"/>
                    <a:pt x="159" y="32"/>
                  </a:cubicBezTo>
                  <a:cubicBezTo>
                    <a:pt x="158" y="30"/>
                    <a:pt x="158" y="30"/>
                    <a:pt x="158" y="30"/>
                  </a:cubicBezTo>
                  <a:cubicBezTo>
                    <a:pt x="157" y="26"/>
                    <a:pt x="157" y="26"/>
                    <a:pt x="157" y="26"/>
                  </a:cubicBezTo>
                  <a:cubicBezTo>
                    <a:pt x="157" y="20"/>
                    <a:pt x="157" y="20"/>
                    <a:pt x="157" y="20"/>
                  </a:cubicBezTo>
                  <a:cubicBezTo>
                    <a:pt x="153" y="12"/>
                    <a:pt x="153" y="12"/>
                    <a:pt x="153" y="12"/>
                  </a:cubicBezTo>
                  <a:cubicBezTo>
                    <a:pt x="153" y="6"/>
                    <a:pt x="153" y="6"/>
                    <a:pt x="153" y="6"/>
                  </a:cubicBezTo>
                  <a:lnTo>
                    <a:pt x="151" y="3"/>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6" name="Freeform 15">
              <a:extLst>
                <a:ext uri="{FF2B5EF4-FFF2-40B4-BE49-F238E27FC236}">
                  <a16:creationId xmlns:a16="http://schemas.microsoft.com/office/drawing/2014/main" id="{ED017A6A-97BF-4725-A013-4512511156E9}"/>
                </a:ext>
              </a:extLst>
            </p:cNvPr>
            <p:cNvSpPr>
              <a:spLocks/>
            </p:cNvSpPr>
            <p:nvPr>
              <p:custDataLst>
                <p:tags r:id="rId11"/>
              </p:custDataLst>
            </p:nvPr>
          </p:nvSpPr>
          <p:spPr bwMode="auto">
            <a:xfrm>
              <a:off x="5850893" y="5223804"/>
              <a:ext cx="821125" cy="630345"/>
            </a:xfrm>
            <a:custGeom>
              <a:avLst/>
              <a:gdLst>
                <a:gd name="T0" fmla="*/ 202 w 250"/>
                <a:gd name="T1" fmla="*/ 6 h 192"/>
                <a:gd name="T2" fmla="*/ 188 w 250"/>
                <a:gd name="T3" fmla="*/ 18 h 192"/>
                <a:gd name="T4" fmla="*/ 172 w 250"/>
                <a:gd name="T5" fmla="*/ 22 h 192"/>
                <a:gd name="T6" fmla="*/ 161 w 250"/>
                <a:gd name="T7" fmla="*/ 21 h 192"/>
                <a:gd name="T8" fmla="*/ 160 w 250"/>
                <a:gd name="T9" fmla="*/ 22 h 192"/>
                <a:gd name="T10" fmla="*/ 147 w 250"/>
                <a:gd name="T11" fmla="*/ 26 h 192"/>
                <a:gd name="T12" fmla="*/ 136 w 250"/>
                <a:gd name="T13" fmla="*/ 32 h 192"/>
                <a:gd name="T14" fmla="*/ 126 w 250"/>
                <a:gd name="T15" fmla="*/ 40 h 192"/>
                <a:gd name="T16" fmla="*/ 120 w 250"/>
                <a:gd name="T17" fmla="*/ 48 h 192"/>
                <a:gd name="T18" fmla="*/ 118 w 250"/>
                <a:gd name="T19" fmla="*/ 52 h 192"/>
                <a:gd name="T20" fmla="*/ 102 w 250"/>
                <a:gd name="T21" fmla="*/ 48 h 192"/>
                <a:gd name="T22" fmla="*/ 84 w 250"/>
                <a:gd name="T23" fmla="*/ 40 h 192"/>
                <a:gd name="T24" fmla="*/ 80 w 250"/>
                <a:gd name="T25" fmla="*/ 46 h 192"/>
                <a:gd name="T26" fmla="*/ 74 w 250"/>
                <a:gd name="T27" fmla="*/ 51 h 192"/>
                <a:gd name="T28" fmla="*/ 62 w 250"/>
                <a:gd name="T29" fmla="*/ 58 h 192"/>
                <a:gd name="T30" fmla="*/ 51 w 250"/>
                <a:gd name="T31" fmla="*/ 68 h 192"/>
                <a:gd name="T32" fmla="*/ 22 w 250"/>
                <a:gd name="T33" fmla="*/ 63 h 192"/>
                <a:gd name="T34" fmla="*/ 9 w 250"/>
                <a:gd name="T35" fmla="*/ 65 h 192"/>
                <a:gd name="T36" fmla="*/ 0 w 250"/>
                <a:gd name="T37" fmla="*/ 69 h 192"/>
                <a:gd name="T38" fmla="*/ 2 w 250"/>
                <a:gd name="T39" fmla="*/ 79 h 192"/>
                <a:gd name="T40" fmla="*/ 20 w 250"/>
                <a:gd name="T41" fmla="*/ 80 h 192"/>
                <a:gd name="T42" fmla="*/ 23 w 250"/>
                <a:gd name="T43" fmla="*/ 94 h 192"/>
                <a:gd name="T44" fmla="*/ 38 w 250"/>
                <a:gd name="T45" fmla="*/ 92 h 192"/>
                <a:gd name="T46" fmla="*/ 50 w 250"/>
                <a:gd name="T47" fmla="*/ 90 h 192"/>
                <a:gd name="T48" fmla="*/ 53 w 250"/>
                <a:gd name="T49" fmla="*/ 108 h 192"/>
                <a:gd name="T50" fmla="*/ 46 w 250"/>
                <a:gd name="T51" fmla="*/ 117 h 192"/>
                <a:gd name="T52" fmla="*/ 34 w 250"/>
                <a:gd name="T53" fmla="*/ 124 h 192"/>
                <a:gd name="T54" fmla="*/ 53 w 250"/>
                <a:gd name="T55" fmla="*/ 129 h 192"/>
                <a:gd name="T56" fmla="*/ 60 w 250"/>
                <a:gd name="T57" fmla="*/ 133 h 192"/>
                <a:gd name="T58" fmla="*/ 76 w 250"/>
                <a:gd name="T59" fmla="*/ 142 h 192"/>
                <a:gd name="T60" fmla="*/ 70 w 250"/>
                <a:gd name="T61" fmla="*/ 150 h 192"/>
                <a:gd name="T62" fmla="*/ 97 w 250"/>
                <a:gd name="T63" fmla="*/ 179 h 192"/>
                <a:gd name="T64" fmla="*/ 107 w 250"/>
                <a:gd name="T65" fmla="*/ 174 h 192"/>
                <a:gd name="T66" fmla="*/ 122 w 250"/>
                <a:gd name="T67" fmla="*/ 185 h 192"/>
                <a:gd name="T68" fmla="*/ 127 w 250"/>
                <a:gd name="T69" fmla="*/ 180 h 192"/>
                <a:gd name="T70" fmla="*/ 135 w 250"/>
                <a:gd name="T71" fmla="*/ 181 h 192"/>
                <a:gd name="T72" fmla="*/ 154 w 250"/>
                <a:gd name="T73" fmla="*/ 185 h 192"/>
                <a:gd name="T74" fmla="*/ 156 w 250"/>
                <a:gd name="T75" fmla="*/ 186 h 192"/>
                <a:gd name="T76" fmla="*/ 173 w 250"/>
                <a:gd name="T77" fmla="*/ 173 h 192"/>
                <a:gd name="T78" fmla="*/ 178 w 250"/>
                <a:gd name="T79" fmla="*/ 179 h 192"/>
                <a:gd name="T80" fmla="*/ 182 w 250"/>
                <a:gd name="T81" fmla="*/ 170 h 192"/>
                <a:gd name="T82" fmla="*/ 198 w 250"/>
                <a:gd name="T83" fmla="*/ 153 h 192"/>
                <a:gd name="T84" fmla="*/ 207 w 250"/>
                <a:gd name="T85" fmla="*/ 154 h 192"/>
                <a:gd name="T86" fmla="*/ 205 w 250"/>
                <a:gd name="T87" fmla="*/ 143 h 192"/>
                <a:gd name="T88" fmla="*/ 207 w 250"/>
                <a:gd name="T89" fmla="*/ 138 h 192"/>
                <a:gd name="T90" fmla="*/ 228 w 250"/>
                <a:gd name="T91" fmla="*/ 126 h 192"/>
                <a:gd name="T92" fmla="*/ 228 w 250"/>
                <a:gd name="T93" fmla="*/ 115 h 192"/>
                <a:gd name="T94" fmla="*/ 232 w 250"/>
                <a:gd name="T95" fmla="*/ 105 h 192"/>
                <a:gd name="T96" fmla="*/ 239 w 250"/>
                <a:gd name="T97" fmla="*/ 90 h 192"/>
                <a:gd name="T98" fmla="*/ 248 w 250"/>
                <a:gd name="T99" fmla="*/ 78 h 192"/>
                <a:gd name="T100" fmla="*/ 248 w 250"/>
                <a:gd name="T101" fmla="*/ 67 h 192"/>
                <a:gd name="T102" fmla="*/ 248 w 250"/>
                <a:gd name="T103" fmla="*/ 60 h 192"/>
                <a:gd name="T104" fmla="*/ 226 w 250"/>
                <a:gd name="T105" fmla="*/ 61 h 192"/>
                <a:gd name="T106" fmla="*/ 221 w 250"/>
                <a:gd name="T107" fmla="*/ 51 h 192"/>
                <a:gd name="T108" fmla="*/ 210 w 250"/>
                <a:gd name="T109" fmla="*/ 51 h 192"/>
                <a:gd name="T110" fmla="*/ 222 w 250"/>
                <a:gd name="T111" fmla="*/ 29 h 192"/>
                <a:gd name="T112" fmla="*/ 220 w 250"/>
                <a:gd name="T113" fmla="*/ 14 h 192"/>
                <a:gd name="T114" fmla="*/ 217 w 250"/>
                <a:gd name="T115" fmla="*/ 0 h 192"/>
                <a:gd name="T116" fmla="*/ 208 w 250"/>
                <a:gd name="T117"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0" h="192">
                  <a:moveTo>
                    <a:pt x="200" y="5"/>
                  </a:moveTo>
                  <a:cubicBezTo>
                    <a:pt x="201" y="5"/>
                    <a:pt x="201" y="5"/>
                    <a:pt x="201" y="5"/>
                  </a:cubicBezTo>
                  <a:cubicBezTo>
                    <a:pt x="202" y="6"/>
                    <a:pt x="202" y="6"/>
                    <a:pt x="202" y="6"/>
                  </a:cubicBezTo>
                  <a:cubicBezTo>
                    <a:pt x="196" y="14"/>
                    <a:pt x="196" y="14"/>
                    <a:pt x="196" y="14"/>
                  </a:cubicBezTo>
                  <a:cubicBezTo>
                    <a:pt x="194" y="16"/>
                    <a:pt x="192" y="18"/>
                    <a:pt x="188" y="18"/>
                  </a:cubicBezTo>
                  <a:cubicBezTo>
                    <a:pt x="188" y="18"/>
                    <a:pt x="188" y="18"/>
                    <a:pt x="188" y="18"/>
                  </a:cubicBezTo>
                  <a:cubicBezTo>
                    <a:pt x="184" y="16"/>
                    <a:pt x="184" y="16"/>
                    <a:pt x="184" y="16"/>
                  </a:cubicBezTo>
                  <a:cubicBezTo>
                    <a:pt x="180" y="16"/>
                    <a:pt x="180" y="16"/>
                    <a:pt x="180" y="16"/>
                  </a:cubicBezTo>
                  <a:cubicBezTo>
                    <a:pt x="172" y="22"/>
                    <a:pt x="172" y="22"/>
                    <a:pt x="172" y="22"/>
                  </a:cubicBezTo>
                  <a:cubicBezTo>
                    <a:pt x="170" y="23"/>
                    <a:pt x="167" y="21"/>
                    <a:pt x="164" y="16"/>
                  </a:cubicBezTo>
                  <a:cubicBezTo>
                    <a:pt x="161" y="21"/>
                    <a:pt x="161" y="21"/>
                    <a:pt x="161" y="21"/>
                  </a:cubicBezTo>
                  <a:cubicBezTo>
                    <a:pt x="161" y="21"/>
                    <a:pt x="161" y="21"/>
                    <a:pt x="161" y="21"/>
                  </a:cubicBezTo>
                  <a:cubicBezTo>
                    <a:pt x="161" y="21"/>
                    <a:pt x="161" y="21"/>
                    <a:pt x="161" y="21"/>
                  </a:cubicBezTo>
                  <a:cubicBezTo>
                    <a:pt x="160" y="22"/>
                    <a:pt x="160" y="22"/>
                    <a:pt x="160" y="22"/>
                  </a:cubicBezTo>
                  <a:cubicBezTo>
                    <a:pt x="160" y="22"/>
                    <a:pt x="160" y="22"/>
                    <a:pt x="160" y="22"/>
                  </a:cubicBezTo>
                  <a:cubicBezTo>
                    <a:pt x="158" y="24"/>
                    <a:pt x="158" y="24"/>
                    <a:pt x="158" y="24"/>
                  </a:cubicBezTo>
                  <a:cubicBezTo>
                    <a:pt x="152" y="24"/>
                    <a:pt x="152" y="24"/>
                    <a:pt x="152" y="24"/>
                  </a:cubicBezTo>
                  <a:cubicBezTo>
                    <a:pt x="147" y="26"/>
                    <a:pt x="147" y="26"/>
                    <a:pt x="147" y="26"/>
                  </a:cubicBezTo>
                  <a:cubicBezTo>
                    <a:pt x="141" y="31"/>
                    <a:pt x="141" y="31"/>
                    <a:pt x="141" y="31"/>
                  </a:cubicBezTo>
                  <a:cubicBezTo>
                    <a:pt x="139" y="31"/>
                    <a:pt x="139" y="31"/>
                    <a:pt x="139" y="31"/>
                  </a:cubicBezTo>
                  <a:cubicBezTo>
                    <a:pt x="136" y="32"/>
                    <a:pt x="136" y="32"/>
                    <a:pt x="136" y="32"/>
                  </a:cubicBezTo>
                  <a:cubicBezTo>
                    <a:pt x="134" y="34"/>
                    <a:pt x="134" y="36"/>
                    <a:pt x="135" y="38"/>
                  </a:cubicBezTo>
                  <a:cubicBezTo>
                    <a:pt x="138" y="42"/>
                    <a:pt x="138" y="42"/>
                    <a:pt x="138" y="42"/>
                  </a:cubicBezTo>
                  <a:cubicBezTo>
                    <a:pt x="126" y="40"/>
                    <a:pt x="126" y="40"/>
                    <a:pt x="126" y="40"/>
                  </a:cubicBezTo>
                  <a:cubicBezTo>
                    <a:pt x="120" y="45"/>
                    <a:pt x="120" y="45"/>
                    <a:pt x="120" y="45"/>
                  </a:cubicBezTo>
                  <a:cubicBezTo>
                    <a:pt x="120" y="47"/>
                    <a:pt x="120" y="47"/>
                    <a:pt x="120" y="47"/>
                  </a:cubicBezTo>
                  <a:cubicBezTo>
                    <a:pt x="120" y="48"/>
                    <a:pt x="120" y="48"/>
                    <a:pt x="120" y="48"/>
                  </a:cubicBezTo>
                  <a:cubicBezTo>
                    <a:pt x="118" y="51"/>
                    <a:pt x="118" y="51"/>
                    <a:pt x="118" y="51"/>
                  </a:cubicBezTo>
                  <a:cubicBezTo>
                    <a:pt x="118" y="51"/>
                    <a:pt x="118" y="51"/>
                    <a:pt x="118" y="51"/>
                  </a:cubicBezTo>
                  <a:cubicBezTo>
                    <a:pt x="118" y="52"/>
                    <a:pt x="118" y="52"/>
                    <a:pt x="118" y="52"/>
                  </a:cubicBezTo>
                  <a:cubicBezTo>
                    <a:pt x="112" y="52"/>
                    <a:pt x="112" y="52"/>
                    <a:pt x="112" y="52"/>
                  </a:cubicBezTo>
                  <a:cubicBezTo>
                    <a:pt x="105" y="49"/>
                    <a:pt x="105" y="49"/>
                    <a:pt x="105" y="49"/>
                  </a:cubicBezTo>
                  <a:cubicBezTo>
                    <a:pt x="102" y="48"/>
                    <a:pt x="102" y="48"/>
                    <a:pt x="102" y="48"/>
                  </a:cubicBezTo>
                  <a:cubicBezTo>
                    <a:pt x="97" y="49"/>
                    <a:pt x="97" y="49"/>
                    <a:pt x="97" y="49"/>
                  </a:cubicBezTo>
                  <a:cubicBezTo>
                    <a:pt x="94" y="49"/>
                    <a:pt x="92" y="46"/>
                    <a:pt x="89" y="42"/>
                  </a:cubicBezTo>
                  <a:cubicBezTo>
                    <a:pt x="84" y="40"/>
                    <a:pt x="84" y="40"/>
                    <a:pt x="84" y="40"/>
                  </a:cubicBezTo>
                  <a:cubicBezTo>
                    <a:pt x="80" y="46"/>
                    <a:pt x="80" y="46"/>
                    <a:pt x="80" y="46"/>
                  </a:cubicBezTo>
                  <a:cubicBezTo>
                    <a:pt x="80" y="46"/>
                    <a:pt x="80" y="46"/>
                    <a:pt x="80" y="46"/>
                  </a:cubicBezTo>
                  <a:cubicBezTo>
                    <a:pt x="80" y="46"/>
                    <a:pt x="80" y="46"/>
                    <a:pt x="80" y="46"/>
                  </a:cubicBezTo>
                  <a:cubicBezTo>
                    <a:pt x="74" y="51"/>
                    <a:pt x="74" y="51"/>
                    <a:pt x="74" y="51"/>
                  </a:cubicBezTo>
                  <a:cubicBezTo>
                    <a:pt x="74" y="51"/>
                    <a:pt x="74" y="51"/>
                    <a:pt x="74" y="51"/>
                  </a:cubicBezTo>
                  <a:cubicBezTo>
                    <a:pt x="74" y="51"/>
                    <a:pt x="74" y="51"/>
                    <a:pt x="74" y="51"/>
                  </a:cubicBezTo>
                  <a:cubicBezTo>
                    <a:pt x="73" y="51"/>
                    <a:pt x="73" y="51"/>
                    <a:pt x="73" y="51"/>
                  </a:cubicBezTo>
                  <a:cubicBezTo>
                    <a:pt x="69" y="52"/>
                    <a:pt x="69" y="52"/>
                    <a:pt x="69" y="52"/>
                  </a:cubicBezTo>
                  <a:cubicBezTo>
                    <a:pt x="62" y="58"/>
                    <a:pt x="62" y="58"/>
                    <a:pt x="62" y="58"/>
                  </a:cubicBezTo>
                  <a:cubicBezTo>
                    <a:pt x="62" y="58"/>
                    <a:pt x="62" y="58"/>
                    <a:pt x="62" y="58"/>
                  </a:cubicBezTo>
                  <a:cubicBezTo>
                    <a:pt x="56" y="61"/>
                    <a:pt x="56" y="61"/>
                    <a:pt x="56" y="61"/>
                  </a:cubicBezTo>
                  <a:cubicBezTo>
                    <a:pt x="51" y="68"/>
                    <a:pt x="51" y="68"/>
                    <a:pt x="51" y="68"/>
                  </a:cubicBezTo>
                  <a:cubicBezTo>
                    <a:pt x="35" y="68"/>
                    <a:pt x="35" y="68"/>
                    <a:pt x="35" y="68"/>
                  </a:cubicBezTo>
                  <a:cubicBezTo>
                    <a:pt x="35" y="68"/>
                    <a:pt x="35" y="68"/>
                    <a:pt x="35" y="68"/>
                  </a:cubicBezTo>
                  <a:cubicBezTo>
                    <a:pt x="22" y="63"/>
                    <a:pt x="22" y="63"/>
                    <a:pt x="22" y="63"/>
                  </a:cubicBezTo>
                  <a:cubicBezTo>
                    <a:pt x="16" y="62"/>
                    <a:pt x="16" y="62"/>
                    <a:pt x="16" y="62"/>
                  </a:cubicBezTo>
                  <a:cubicBezTo>
                    <a:pt x="10" y="65"/>
                    <a:pt x="10" y="65"/>
                    <a:pt x="10" y="65"/>
                  </a:cubicBezTo>
                  <a:cubicBezTo>
                    <a:pt x="9" y="65"/>
                    <a:pt x="9" y="65"/>
                    <a:pt x="9" y="65"/>
                  </a:cubicBezTo>
                  <a:cubicBezTo>
                    <a:pt x="9" y="65"/>
                    <a:pt x="9" y="65"/>
                    <a:pt x="9" y="65"/>
                  </a:cubicBezTo>
                  <a:cubicBezTo>
                    <a:pt x="5" y="67"/>
                    <a:pt x="5" y="67"/>
                    <a:pt x="5" y="67"/>
                  </a:cubicBezTo>
                  <a:cubicBezTo>
                    <a:pt x="3" y="68"/>
                    <a:pt x="2" y="69"/>
                    <a:pt x="0" y="69"/>
                  </a:cubicBezTo>
                  <a:cubicBezTo>
                    <a:pt x="0" y="71"/>
                    <a:pt x="0" y="71"/>
                    <a:pt x="0" y="71"/>
                  </a:cubicBezTo>
                  <a:cubicBezTo>
                    <a:pt x="0" y="76"/>
                    <a:pt x="0" y="76"/>
                    <a:pt x="0" y="76"/>
                  </a:cubicBezTo>
                  <a:cubicBezTo>
                    <a:pt x="2" y="79"/>
                    <a:pt x="2" y="79"/>
                    <a:pt x="2" y="79"/>
                  </a:cubicBezTo>
                  <a:cubicBezTo>
                    <a:pt x="11" y="76"/>
                    <a:pt x="11" y="76"/>
                    <a:pt x="11" y="76"/>
                  </a:cubicBezTo>
                  <a:cubicBezTo>
                    <a:pt x="13" y="76"/>
                    <a:pt x="16" y="77"/>
                    <a:pt x="20" y="79"/>
                  </a:cubicBezTo>
                  <a:cubicBezTo>
                    <a:pt x="20" y="80"/>
                    <a:pt x="20" y="80"/>
                    <a:pt x="20" y="80"/>
                  </a:cubicBezTo>
                  <a:cubicBezTo>
                    <a:pt x="21" y="80"/>
                    <a:pt x="21" y="80"/>
                    <a:pt x="21" y="80"/>
                  </a:cubicBezTo>
                  <a:cubicBezTo>
                    <a:pt x="21" y="94"/>
                    <a:pt x="21" y="94"/>
                    <a:pt x="21" y="94"/>
                  </a:cubicBezTo>
                  <a:cubicBezTo>
                    <a:pt x="23" y="94"/>
                    <a:pt x="23" y="94"/>
                    <a:pt x="23" y="94"/>
                  </a:cubicBezTo>
                  <a:cubicBezTo>
                    <a:pt x="32" y="94"/>
                    <a:pt x="32" y="94"/>
                    <a:pt x="32" y="94"/>
                  </a:cubicBezTo>
                  <a:cubicBezTo>
                    <a:pt x="37" y="93"/>
                    <a:pt x="37" y="93"/>
                    <a:pt x="37" y="93"/>
                  </a:cubicBezTo>
                  <a:cubicBezTo>
                    <a:pt x="38" y="92"/>
                    <a:pt x="38" y="92"/>
                    <a:pt x="38" y="92"/>
                  </a:cubicBezTo>
                  <a:cubicBezTo>
                    <a:pt x="41" y="90"/>
                    <a:pt x="44" y="89"/>
                    <a:pt x="47" y="89"/>
                  </a:cubicBezTo>
                  <a:cubicBezTo>
                    <a:pt x="49" y="88"/>
                    <a:pt x="49" y="88"/>
                    <a:pt x="49" y="88"/>
                  </a:cubicBezTo>
                  <a:cubicBezTo>
                    <a:pt x="50" y="90"/>
                    <a:pt x="50" y="90"/>
                    <a:pt x="50" y="90"/>
                  </a:cubicBezTo>
                  <a:cubicBezTo>
                    <a:pt x="52" y="94"/>
                    <a:pt x="52" y="94"/>
                    <a:pt x="52" y="94"/>
                  </a:cubicBezTo>
                  <a:cubicBezTo>
                    <a:pt x="52" y="95"/>
                    <a:pt x="52" y="95"/>
                    <a:pt x="52" y="95"/>
                  </a:cubicBezTo>
                  <a:cubicBezTo>
                    <a:pt x="53" y="108"/>
                    <a:pt x="53" y="108"/>
                    <a:pt x="53" y="108"/>
                  </a:cubicBezTo>
                  <a:cubicBezTo>
                    <a:pt x="53" y="109"/>
                    <a:pt x="53" y="109"/>
                    <a:pt x="53" y="109"/>
                  </a:cubicBezTo>
                  <a:cubicBezTo>
                    <a:pt x="46" y="117"/>
                    <a:pt x="46" y="117"/>
                    <a:pt x="46" y="117"/>
                  </a:cubicBezTo>
                  <a:cubicBezTo>
                    <a:pt x="46" y="117"/>
                    <a:pt x="46" y="117"/>
                    <a:pt x="46" y="117"/>
                  </a:cubicBezTo>
                  <a:cubicBezTo>
                    <a:pt x="46" y="117"/>
                    <a:pt x="46" y="117"/>
                    <a:pt x="46" y="117"/>
                  </a:cubicBezTo>
                  <a:cubicBezTo>
                    <a:pt x="37" y="121"/>
                    <a:pt x="37" y="121"/>
                    <a:pt x="37" y="121"/>
                  </a:cubicBezTo>
                  <a:cubicBezTo>
                    <a:pt x="34" y="124"/>
                    <a:pt x="34" y="124"/>
                    <a:pt x="34" y="124"/>
                  </a:cubicBezTo>
                  <a:cubicBezTo>
                    <a:pt x="36" y="127"/>
                    <a:pt x="36" y="127"/>
                    <a:pt x="36" y="127"/>
                  </a:cubicBezTo>
                  <a:cubicBezTo>
                    <a:pt x="53" y="128"/>
                    <a:pt x="53" y="128"/>
                    <a:pt x="53" y="128"/>
                  </a:cubicBezTo>
                  <a:cubicBezTo>
                    <a:pt x="53" y="129"/>
                    <a:pt x="53" y="129"/>
                    <a:pt x="53" y="129"/>
                  </a:cubicBezTo>
                  <a:cubicBezTo>
                    <a:pt x="53" y="129"/>
                    <a:pt x="53" y="129"/>
                    <a:pt x="53" y="129"/>
                  </a:cubicBezTo>
                  <a:cubicBezTo>
                    <a:pt x="54" y="129"/>
                    <a:pt x="54" y="129"/>
                    <a:pt x="54" y="129"/>
                  </a:cubicBezTo>
                  <a:cubicBezTo>
                    <a:pt x="60" y="133"/>
                    <a:pt x="60" y="133"/>
                    <a:pt x="60" y="133"/>
                  </a:cubicBezTo>
                  <a:cubicBezTo>
                    <a:pt x="76" y="133"/>
                    <a:pt x="76" y="133"/>
                    <a:pt x="76" y="133"/>
                  </a:cubicBezTo>
                  <a:cubicBezTo>
                    <a:pt x="76" y="135"/>
                    <a:pt x="76" y="135"/>
                    <a:pt x="76" y="135"/>
                  </a:cubicBezTo>
                  <a:cubicBezTo>
                    <a:pt x="76" y="142"/>
                    <a:pt x="76" y="142"/>
                    <a:pt x="76" y="142"/>
                  </a:cubicBezTo>
                  <a:cubicBezTo>
                    <a:pt x="76" y="143"/>
                    <a:pt x="76" y="143"/>
                    <a:pt x="76" y="143"/>
                  </a:cubicBezTo>
                  <a:cubicBezTo>
                    <a:pt x="77" y="143"/>
                    <a:pt x="77" y="143"/>
                    <a:pt x="77" y="143"/>
                  </a:cubicBezTo>
                  <a:cubicBezTo>
                    <a:pt x="70" y="150"/>
                    <a:pt x="70" y="150"/>
                    <a:pt x="70" y="150"/>
                  </a:cubicBezTo>
                  <a:cubicBezTo>
                    <a:pt x="69" y="159"/>
                    <a:pt x="71" y="164"/>
                    <a:pt x="74" y="165"/>
                  </a:cubicBezTo>
                  <a:cubicBezTo>
                    <a:pt x="87" y="172"/>
                    <a:pt x="87" y="172"/>
                    <a:pt x="87" y="172"/>
                  </a:cubicBezTo>
                  <a:cubicBezTo>
                    <a:pt x="97" y="179"/>
                    <a:pt x="97" y="179"/>
                    <a:pt x="97" y="179"/>
                  </a:cubicBezTo>
                  <a:cubicBezTo>
                    <a:pt x="106" y="175"/>
                    <a:pt x="106" y="175"/>
                    <a:pt x="106" y="175"/>
                  </a:cubicBezTo>
                  <a:cubicBezTo>
                    <a:pt x="106" y="174"/>
                    <a:pt x="106" y="174"/>
                    <a:pt x="106" y="174"/>
                  </a:cubicBezTo>
                  <a:cubicBezTo>
                    <a:pt x="107" y="174"/>
                    <a:pt x="107" y="174"/>
                    <a:pt x="107" y="174"/>
                  </a:cubicBezTo>
                  <a:cubicBezTo>
                    <a:pt x="108" y="174"/>
                    <a:pt x="108" y="174"/>
                    <a:pt x="108" y="174"/>
                  </a:cubicBezTo>
                  <a:cubicBezTo>
                    <a:pt x="120" y="184"/>
                    <a:pt x="120" y="184"/>
                    <a:pt x="120" y="184"/>
                  </a:cubicBezTo>
                  <a:cubicBezTo>
                    <a:pt x="122" y="185"/>
                    <a:pt x="122" y="185"/>
                    <a:pt x="122" y="185"/>
                  </a:cubicBezTo>
                  <a:cubicBezTo>
                    <a:pt x="126" y="181"/>
                    <a:pt x="126" y="181"/>
                    <a:pt x="126" y="181"/>
                  </a:cubicBezTo>
                  <a:cubicBezTo>
                    <a:pt x="126" y="180"/>
                    <a:pt x="126" y="180"/>
                    <a:pt x="126" y="180"/>
                  </a:cubicBezTo>
                  <a:cubicBezTo>
                    <a:pt x="127" y="180"/>
                    <a:pt x="127" y="180"/>
                    <a:pt x="127" y="180"/>
                  </a:cubicBezTo>
                  <a:cubicBezTo>
                    <a:pt x="127" y="180"/>
                    <a:pt x="127" y="180"/>
                    <a:pt x="127" y="180"/>
                  </a:cubicBezTo>
                  <a:cubicBezTo>
                    <a:pt x="128" y="180"/>
                    <a:pt x="128" y="180"/>
                    <a:pt x="128" y="180"/>
                  </a:cubicBezTo>
                  <a:cubicBezTo>
                    <a:pt x="135" y="181"/>
                    <a:pt x="135" y="181"/>
                    <a:pt x="135" y="181"/>
                  </a:cubicBezTo>
                  <a:cubicBezTo>
                    <a:pt x="137" y="168"/>
                    <a:pt x="137" y="168"/>
                    <a:pt x="137" y="168"/>
                  </a:cubicBezTo>
                  <a:cubicBezTo>
                    <a:pt x="146" y="185"/>
                    <a:pt x="146" y="185"/>
                    <a:pt x="146" y="185"/>
                  </a:cubicBezTo>
                  <a:cubicBezTo>
                    <a:pt x="154" y="185"/>
                    <a:pt x="154" y="185"/>
                    <a:pt x="154" y="185"/>
                  </a:cubicBezTo>
                  <a:cubicBezTo>
                    <a:pt x="156" y="186"/>
                    <a:pt x="156" y="186"/>
                    <a:pt x="156" y="186"/>
                  </a:cubicBezTo>
                  <a:cubicBezTo>
                    <a:pt x="156" y="186"/>
                    <a:pt x="156" y="186"/>
                    <a:pt x="156" y="186"/>
                  </a:cubicBezTo>
                  <a:cubicBezTo>
                    <a:pt x="156" y="186"/>
                    <a:pt x="156" y="186"/>
                    <a:pt x="156" y="186"/>
                  </a:cubicBezTo>
                  <a:cubicBezTo>
                    <a:pt x="156" y="192"/>
                    <a:pt x="156" y="192"/>
                    <a:pt x="156" y="192"/>
                  </a:cubicBezTo>
                  <a:cubicBezTo>
                    <a:pt x="160" y="191"/>
                    <a:pt x="160" y="191"/>
                    <a:pt x="160" y="191"/>
                  </a:cubicBezTo>
                  <a:cubicBezTo>
                    <a:pt x="173" y="173"/>
                    <a:pt x="173" y="173"/>
                    <a:pt x="173" y="173"/>
                  </a:cubicBezTo>
                  <a:cubicBezTo>
                    <a:pt x="178" y="182"/>
                    <a:pt x="178" y="182"/>
                    <a:pt x="178" y="182"/>
                  </a:cubicBezTo>
                  <a:cubicBezTo>
                    <a:pt x="178" y="179"/>
                    <a:pt x="178" y="179"/>
                    <a:pt x="178" y="179"/>
                  </a:cubicBezTo>
                  <a:cubicBezTo>
                    <a:pt x="178" y="179"/>
                    <a:pt x="178" y="179"/>
                    <a:pt x="178" y="179"/>
                  </a:cubicBezTo>
                  <a:cubicBezTo>
                    <a:pt x="178" y="178"/>
                    <a:pt x="178" y="178"/>
                    <a:pt x="178" y="178"/>
                  </a:cubicBezTo>
                  <a:cubicBezTo>
                    <a:pt x="178" y="178"/>
                    <a:pt x="178" y="178"/>
                    <a:pt x="178" y="178"/>
                  </a:cubicBezTo>
                  <a:cubicBezTo>
                    <a:pt x="182" y="170"/>
                    <a:pt x="182" y="170"/>
                    <a:pt x="182" y="170"/>
                  </a:cubicBezTo>
                  <a:cubicBezTo>
                    <a:pt x="186" y="164"/>
                    <a:pt x="186" y="164"/>
                    <a:pt x="186" y="164"/>
                  </a:cubicBezTo>
                  <a:cubicBezTo>
                    <a:pt x="196" y="164"/>
                    <a:pt x="196" y="164"/>
                    <a:pt x="196" y="164"/>
                  </a:cubicBezTo>
                  <a:cubicBezTo>
                    <a:pt x="198" y="153"/>
                    <a:pt x="198" y="153"/>
                    <a:pt x="198" y="153"/>
                  </a:cubicBezTo>
                  <a:cubicBezTo>
                    <a:pt x="199" y="153"/>
                    <a:pt x="199" y="153"/>
                    <a:pt x="199" y="153"/>
                  </a:cubicBezTo>
                  <a:cubicBezTo>
                    <a:pt x="200" y="153"/>
                    <a:pt x="200" y="153"/>
                    <a:pt x="200" y="153"/>
                  </a:cubicBezTo>
                  <a:cubicBezTo>
                    <a:pt x="207" y="154"/>
                    <a:pt x="207" y="154"/>
                    <a:pt x="207" y="154"/>
                  </a:cubicBezTo>
                  <a:cubicBezTo>
                    <a:pt x="208" y="150"/>
                    <a:pt x="208" y="150"/>
                    <a:pt x="208" y="150"/>
                  </a:cubicBezTo>
                  <a:cubicBezTo>
                    <a:pt x="205" y="144"/>
                    <a:pt x="205" y="144"/>
                    <a:pt x="205" y="144"/>
                  </a:cubicBezTo>
                  <a:cubicBezTo>
                    <a:pt x="205" y="143"/>
                    <a:pt x="205" y="143"/>
                    <a:pt x="205" y="143"/>
                  </a:cubicBezTo>
                  <a:cubicBezTo>
                    <a:pt x="207" y="139"/>
                    <a:pt x="207" y="139"/>
                    <a:pt x="207" y="139"/>
                  </a:cubicBezTo>
                  <a:cubicBezTo>
                    <a:pt x="207" y="138"/>
                    <a:pt x="207" y="138"/>
                    <a:pt x="207" y="138"/>
                  </a:cubicBezTo>
                  <a:cubicBezTo>
                    <a:pt x="207" y="138"/>
                    <a:pt x="207" y="138"/>
                    <a:pt x="207" y="138"/>
                  </a:cubicBezTo>
                  <a:cubicBezTo>
                    <a:pt x="208" y="138"/>
                    <a:pt x="208" y="138"/>
                    <a:pt x="208" y="138"/>
                  </a:cubicBezTo>
                  <a:cubicBezTo>
                    <a:pt x="208" y="137"/>
                    <a:pt x="208" y="137"/>
                    <a:pt x="208" y="137"/>
                  </a:cubicBezTo>
                  <a:cubicBezTo>
                    <a:pt x="228" y="126"/>
                    <a:pt x="228" y="126"/>
                    <a:pt x="228" y="126"/>
                  </a:cubicBezTo>
                  <a:cubicBezTo>
                    <a:pt x="228" y="115"/>
                    <a:pt x="228" y="115"/>
                    <a:pt x="228" y="115"/>
                  </a:cubicBezTo>
                  <a:cubicBezTo>
                    <a:pt x="228" y="115"/>
                    <a:pt x="228" y="115"/>
                    <a:pt x="228" y="115"/>
                  </a:cubicBezTo>
                  <a:cubicBezTo>
                    <a:pt x="228" y="115"/>
                    <a:pt x="228" y="115"/>
                    <a:pt x="228" y="115"/>
                  </a:cubicBezTo>
                  <a:cubicBezTo>
                    <a:pt x="232" y="107"/>
                    <a:pt x="232" y="107"/>
                    <a:pt x="232" y="107"/>
                  </a:cubicBezTo>
                  <a:cubicBezTo>
                    <a:pt x="232" y="105"/>
                    <a:pt x="232" y="105"/>
                    <a:pt x="232" y="105"/>
                  </a:cubicBezTo>
                  <a:cubicBezTo>
                    <a:pt x="232" y="105"/>
                    <a:pt x="232" y="105"/>
                    <a:pt x="232" y="105"/>
                  </a:cubicBezTo>
                  <a:cubicBezTo>
                    <a:pt x="239" y="90"/>
                    <a:pt x="239" y="90"/>
                    <a:pt x="239" y="90"/>
                  </a:cubicBezTo>
                  <a:cubicBezTo>
                    <a:pt x="239" y="90"/>
                    <a:pt x="239" y="90"/>
                    <a:pt x="239" y="90"/>
                  </a:cubicBezTo>
                  <a:cubicBezTo>
                    <a:pt x="239" y="90"/>
                    <a:pt x="239" y="90"/>
                    <a:pt x="239" y="90"/>
                  </a:cubicBezTo>
                  <a:cubicBezTo>
                    <a:pt x="244" y="85"/>
                    <a:pt x="244" y="85"/>
                    <a:pt x="244" y="85"/>
                  </a:cubicBezTo>
                  <a:cubicBezTo>
                    <a:pt x="248" y="79"/>
                    <a:pt x="248" y="79"/>
                    <a:pt x="248" y="79"/>
                  </a:cubicBezTo>
                  <a:cubicBezTo>
                    <a:pt x="248" y="78"/>
                    <a:pt x="248" y="78"/>
                    <a:pt x="248" y="78"/>
                  </a:cubicBezTo>
                  <a:cubicBezTo>
                    <a:pt x="248" y="78"/>
                    <a:pt x="248" y="78"/>
                    <a:pt x="248" y="78"/>
                  </a:cubicBezTo>
                  <a:cubicBezTo>
                    <a:pt x="250" y="73"/>
                    <a:pt x="250" y="73"/>
                    <a:pt x="250" y="73"/>
                  </a:cubicBezTo>
                  <a:cubicBezTo>
                    <a:pt x="248" y="67"/>
                    <a:pt x="248" y="67"/>
                    <a:pt x="248" y="67"/>
                  </a:cubicBezTo>
                  <a:cubicBezTo>
                    <a:pt x="248" y="67"/>
                    <a:pt x="248" y="67"/>
                    <a:pt x="248" y="67"/>
                  </a:cubicBezTo>
                  <a:cubicBezTo>
                    <a:pt x="248" y="67"/>
                    <a:pt x="248" y="67"/>
                    <a:pt x="248" y="67"/>
                  </a:cubicBezTo>
                  <a:cubicBezTo>
                    <a:pt x="248" y="60"/>
                    <a:pt x="248" y="60"/>
                    <a:pt x="248" y="60"/>
                  </a:cubicBezTo>
                  <a:cubicBezTo>
                    <a:pt x="244" y="60"/>
                    <a:pt x="244" y="60"/>
                    <a:pt x="244" y="60"/>
                  </a:cubicBezTo>
                  <a:cubicBezTo>
                    <a:pt x="238" y="63"/>
                    <a:pt x="238" y="63"/>
                    <a:pt x="238" y="63"/>
                  </a:cubicBezTo>
                  <a:cubicBezTo>
                    <a:pt x="236" y="65"/>
                    <a:pt x="232" y="64"/>
                    <a:pt x="226" y="61"/>
                  </a:cubicBezTo>
                  <a:cubicBezTo>
                    <a:pt x="224" y="60"/>
                    <a:pt x="224" y="56"/>
                    <a:pt x="226" y="50"/>
                  </a:cubicBezTo>
                  <a:cubicBezTo>
                    <a:pt x="222" y="49"/>
                    <a:pt x="222" y="49"/>
                    <a:pt x="222" y="49"/>
                  </a:cubicBezTo>
                  <a:cubicBezTo>
                    <a:pt x="221" y="51"/>
                    <a:pt x="221" y="51"/>
                    <a:pt x="221" y="51"/>
                  </a:cubicBezTo>
                  <a:cubicBezTo>
                    <a:pt x="217" y="55"/>
                    <a:pt x="214" y="58"/>
                    <a:pt x="214" y="58"/>
                  </a:cubicBezTo>
                  <a:cubicBezTo>
                    <a:pt x="213" y="58"/>
                    <a:pt x="212" y="58"/>
                    <a:pt x="212" y="57"/>
                  </a:cubicBezTo>
                  <a:cubicBezTo>
                    <a:pt x="211" y="56"/>
                    <a:pt x="210" y="54"/>
                    <a:pt x="210" y="51"/>
                  </a:cubicBezTo>
                  <a:cubicBezTo>
                    <a:pt x="210" y="47"/>
                    <a:pt x="210" y="45"/>
                    <a:pt x="212" y="44"/>
                  </a:cubicBezTo>
                  <a:cubicBezTo>
                    <a:pt x="212" y="43"/>
                    <a:pt x="213" y="42"/>
                    <a:pt x="214" y="43"/>
                  </a:cubicBezTo>
                  <a:cubicBezTo>
                    <a:pt x="222" y="29"/>
                    <a:pt x="222" y="29"/>
                    <a:pt x="222" y="29"/>
                  </a:cubicBezTo>
                  <a:cubicBezTo>
                    <a:pt x="224" y="24"/>
                    <a:pt x="224" y="24"/>
                    <a:pt x="224" y="24"/>
                  </a:cubicBezTo>
                  <a:cubicBezTo>
                    <a:pt x="225" y="18"/>
                    <a:pt x="225" y="18"/>
                    <a:pt x="225" y="18"/>
                  </a:cubicBezTo>
                  <a:cubicBezTo>
                    <a:pt x="220" y="14"/>
                    <a:pt x="220" y="14"/>
                    <a:pt x="220" y="14"/>
                  </a:cubicBezTo>
                  <a:cubicBezTo>
                    <a:pt x="219" y="13"/>
                    <a:pt x="219" y="10"/>
                    <a:pt x="220" y="6"/>
                  </a:cubicBezTo>
                  <a:cubicBezTo>
                    <a:pt x="220" y="4"/>
                    <a:pt x="220" y="4"/>
                    <a:pt x="220" y="4"/>
                  </a:cubicBezTo>
                  <a:cubicBezTo>
                    <a:pt x="220" y="3"/>
                    <a:pt x="219" y="1"/>
                    <a:pt x="217" y="0"/>
                  </a:cubicBezTo>
                  <a:cubicBezTo>
                    <a:pt x="216" y="0"/>
                    <a:pt x="216" y="0"/>
                    <a:pt x="216" y="0"/>
                  </a:cubicBezTo>
                  <a:cubicBezTo>
                    <a:pt x="216" y="1"/>
                    <a:pt x="216" y="1"/>
                    <a:pt x="216" y="1"/>
                  </a:cubicBezTo>
                  <a:cubicBezTo>
                    <a:pt x="215" y="4"/>
                    <a:pt x="212" y="6"/>
                    <a:pt x="208" y="5"/>
                  </a:cubicBezTo>
                  <a:cubicBezTo>
                    <a:pt x="206" y="4"/>
                    <a:pt x="203" y="4"/>
                    <a:pt x="200" y="5"/>
                  </a:cubicBez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7" name="Freeform 16">
              <a:extLst>
                <a:ext uri="{FF2B5EF4-FFF2-40B4-BE49-F238E27FC236}">
                  <a16:creationId xmlns:a16="http://schemas.microsoft.com/office/drawing/2014/main" id="{7372FF37-816B-4F92-B140-FF2A51F57282}"/>
                </a:ext>
              </a:extLst>
            </p:cNvPr>
            <p:cNvSpPr>
              <a:spLocks/>
            </p:cNvSpPr>
            <p:nvPr>
              <p:custDataLst>
                <p:tags r:id="rId12"/>
              </p:custDataLst>
            </p:nvPr>
          </p:nvSpPr>
          <p:spPr bwMode="auto">
            <a:xfrm>
              <a:off x="5966263" y="4534162"/>
              <a:ext cx="462769" cy="473081"/>
            </a:xfrm>
            <a:custGeom>
              <a:avLst/>
              <a:gdLst>
                <a:gd name="T0" fmla="*/ 134 w 141"/>
                <a:gd name="T1" fmla="*/ 16 h 144"/>
                <a:gd name="T2" fmla="*/ 129 w 141"/>
                <a:gd name="T3" fmla="*/ 15 h 144"/>
                <a:gd name="T4" fmla="*/ 125 w 141"/>
                <a:gd name="T5" fmla="*/ 13 h 144"/>
                <a:gd name="T6" fmla="*/ 117 w 141"/>
                <a:gd name="T7" fmla="*/ 14 h 144"/>
                <a:gd name="T8" fmla="*/ 111 w 141"/>
                <a:gd name="T9" fmla="*/ 12 h 144"/>
                <a:gd name="T10" fmla="*/ 110 w 141"/>
                <a:gd name="T11" fmla="*/ 11 h 144"/>
                <a:gd name="T12" fmla="*/ 102 w 141"/>
                <a:gd name="T13" fmla="*/ 2 h 144"/>
                <a:gd name="T14" fmla="*/ 88 w 141"/>
                <a:gd name="T15" fmla="*/ 8 h 144"/>
                <a:gd name="T16" fmla="*/ 86 w 141"/>
                <a:gd name="T17" fmla="*/ 20 h 144"/>
                <a:gd name="T18" fmla="*/ 81 w 141"/>
                <a:gd name="T19" fmla="*/ 30 h 144"/>
                <a:gd name="T20" fmla="*/ 72 w 141"/>
                <a:gd name="T21" fmla="*/ 43 h 144"/>
                <a:gd name="T22" fmla="*/ 57 w 141"/>
                <a:gd name="T23" fmla="*/ 59 h 144"/>
                <a:gd name="T24" fmla="*/ 43 w 141"/>
                <a:gd name="T25" fmla="*/ 73 h 144"/>
                <a:gd name="T26" fmla="*/ 36 w 141"/>
                <a:gd name="T27" fmla="*/ 82 h 144"/>
                <a:gd name="T28" fmla="*/ 0 w 141"/>
                <a:gd name="T29" fmla="*/ 84 h 144"/>
                <a:gd name="T30" fmla="*/ 10 w 141"/>
                <a:gd name="T31" fmla="*/ 114 h 144"/>
                <a:gd name="T32" fmla="*/ 16 w 141"/>
                <a:gd name="T33" fmla="*/ 117 h 144"/>
                <a:gd name="T34" fmla="*/ 21 w 141"/>
                <a:gd name="T35" fmla="*/ 131 h 144"/>
                <a:gd name="T36" fmla="*/ 21 w 141"/>
                <a:gd name="T37" fmla="*/ 134 h 144"/>
                <a:gd name="T38" fmla="*/ 31 w 141"/>
                <a:gd name="T39" fmla="*/ 131 h 144"/>
                <a:gd name="T40" fmla="*/ 35 w 141"/>
                <a:gd name="T41" fmla="*/ 133 h 144"/>
                <a:gd name="T42" fmla="*/ 38 w 141"/>
                <a:gd name="T43" fmla="*/ 123 h 144"/>
                <a:gd name="T44" fmla="*/ 55 w 141"/>
                <a:gd name="T45" fmla="*/ 116 h 144"/>
                <a:gd name="T46" fmla="*/ 56 w 141"/>
                <a:gd name="T47" fmla="*/ 106 h 144"/>
                <a:gd name="T48" fmla="*/ 60 w 141"/>
                <a:gd name="T49" fmla="*/ 104 h 144"/>
                <a:gd name="T50" fmla="*/ 61 w 141"/>
                <a:gd name="T51" fmla="*/ 104 h 144"/>
                <a:gd name="T52" fmla="*/ 68 w 141"/>
                <a:gd name="T53" fmla="*/ 110 h 144"/>
                <a:gd name="T54" fmla="*/ 70 w 141"/>
                <a:gd name="T55" fmla="*/ 116 h 144"/>
                <a:gd name="T56" fmla="*/ 75 w 141"/>
                <a:gd name="T57" fmla="*/ 109 h 144"/>
                <a:gd name="T58" fmla="*/ 81 w 141"/>
                <a:gd name="T59" fmla="*/ 106 h 144"/>
                <a:gd name="T60" fmla="*/ 87 w 141"/>
                <a:gd name="T61" fmla="*/ 107 h 144"/>
                <a:gd name="T62" fmla="*/ 90 w 141"/>
                <a:gd name="T63" fmla="*/ 119 h 144"/>
                <a:gd name="T64" fmla="*/ 94 w 141"/>
                <a:gd name="T65" fmla="*/ 127 h 144"/>
                <a:gd name="T66" fmla="*/ 97 w 141"/>
                <a:gd name="T67" fmla="*/ 135 h 144"/>
                <a:gd name="T68" fmla="*/ 103 w 141"/>
                <a:gd name="T69" fmla="*/ 135 h 144"/>
                <a:gd name="T70" fmla="*/ 104 w 141"/>
                <a:gd name="T71" fmla="*/ 136 h 144"/>
                <a:gd name="T72" fmla="*/ 108 w 141"/>
                <a:gd name="T73" fmla="*/ 144 h 144"/>
                <a:gd name="T74" fmla="*/ 110 w 141"/>
                <a:gd name="T75" fmla="*/ 138 h 144"/>
                <a:gd name="T76" fmla="*/ 111 w 141"/>
                <a:gd name="T77" fmla="*/ 137 h 144"/>
                <a:gd name="T78" fmla="*/ 115 w 141"/>
                <a:gd name="T79" fmla="*/ 135 h 144"/>
                <a:gd name="T80" fmla="*/ 117 w 141"/>
                <a:gd name="T81" fmla="*/ 132 h 144"/>
                <a:gd name="T82" fmla="*/ 93 w 141"/>
                <a:gd name="T83" fmla="*/ 84 h 144"/>
                <a:gd name="T84" fmla="*/ 87 w 141"/>
                <a:gd name="T85" fmla="*/ 65 h 144"/>
                <a:gd name="T86" fmla="*/ 87 w 141"/>
                <a:gd name="T87" fmla="*/ 64 h 144"/>
                <a:gd name="T88" fmla="*/ 91 w 141"/>
                <a:gd name="T89" fmla="*/ 53 h 144"/>
                <a:gd name="T90" fmla="*/ 130 w 141"/>
                <a:gd name="T91" fmla="*/ 44 h 144"/>
                <a:gd name="T92" fmla="*/ 139 w 141"/>
                <a:gd name="T93" fmla="*/ 3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 h="144">
                  <a:moveTo>
                    <a:pt x="141" y="29"/>
                  </a:moveTo>
                  <a:cubicBezTo>
                    <a:pt x="139" y="23"/>
                    <a:pt x="139" y="23"/>
                    <a:pt x="139" y="23"/>
                  </a:cubicBezTo>
                  <a:cubicBezTo>
                    <a:pt x="134" y="16"/>
                    <a:pt x="134" y="16"/>
                    <a:pt x="134" y="16"/>
                  </a:cubicBezTo>
                  <a:cubicBezTo>
                    <a:pt x="129" y="15"/>
                    <a:pt x="129" y="15"/>
                    <a:pt x="129" y="15"/>
                  </a:cubicBezTo>
                  <a:cubicBezTo>
                    <a:pt x="129" y="15"/>
                    <a:pt x="129" y="15"/>
                    <a:pt x="129" y="15"/>
                  </a:cubicBezTo>
                  <a:cubicBezTo>
                    <a:pt x="129" y="15"/>
                    <a:pt x="129" y="15"/>
                    <a:pt x="129" y="15"/>
                  </a:cubicBezTo>
                  <a:cubicBezTo>
                    <a:pt x="129" y="15"/>
                    <a:pt x="129" y="15"/>
                    <a:pt x="129" y="15"/>
                  </a:cubicBezTo>
                  <a:cubicBezTo>
                    <a:pt x="125" y="13"/>
                    <a:pt x="125" y="13"/>
                    <a:pt x="125" y="13"/>
                  </a:cubicBezTo>
                  <a:cubicBezTo>
                    <a:pt x="125" y="13"/>
                    <a:pt x="125" y="13"/>
                    <a:pt x="125" y="13"/>
                  </a:cubicBezTo>
                  <a:cubicBezTo>
                    <a:pt x="124" y="13"/>
                    <a:pt x="124" y="13"/>
                    <a:pt x="124" y="13"/>
                  </a:cubicBezTo>
                  <a:cubicBezTo>
                    <a:pt x="122" y="13"/>
                    <a:pt x="122" y="13"/>
                    <a:pt x="122" y="13"/>
                  </a:cubicBezTo>
                  <a:cubicBezTo>
                    <a:pt x="117" y="14"/>
                    <a:pt x="117" y="14"/>
                    <a:pt x="117" y="14"/>
                  </a:cubicBezTo>
                  <a:cubicBezTo>
                    <a:pt x="117" y="14"/>
                    <a:pt x="117" y="14"/>
                    <a:pt x="117" y="14"/>
                  </a:cubicBezTo>
                  <a:cubicBezTo>
                    <a:pt x="116" y="14"/>
                    <a:pt x="116" y="14"/>
                    <a:pt x="116" y="14"/>
                  </a:cubicBezTo>
                  <a:cubicBezTo>
                    <a:pt x="111" y="12"/>
                    <a:pt x="111" y="12"/>
                    <a:pt x="111" y="12"/>
                  </a:cubicBezTo>
                  <a:cubicBezTo>
                    <a:pt x="111" y="11"/>
                    <a:pt x="111" y="11"/>
                    <a:pt x="111" y="11"/>
                  </a:cubicBezTo>
                  <a:cubicBezTo>
                    <a:pt x="110" y="11"/>
                    <a:pt x="110" y="11"/>
                    <a:pt x="110" y="11"/>
                  </a:cubicBezTo>
                  <a:cubicBezTo>
                    <a:pt x="110" y="11"/>
                    <a:pt x="110" y="11"/>
                    <a:pt x="110" y="11"/>
                  </a:cubicBezTo>
                  <a:cubicBezTo>
                    <a:pt x="110" y="11"/>
                    <a:pt x="110" y="11"/>
                    <a:pt x="110" y="11"/>
                  </a:cubicBezTo>
                  <a:cubicBezTo>
                    <a:pt x="106" y="7"/>
                    <a:pt x="106" y="7"/>
                    <a:pt x="106" y="7"/>
                  </a:cubicBezTo>
                  <a:cubicBezTo>
                    <a:pt x="102" y="2"/>
                    <a:pt x="102" y="2"/>
                    <a:pt x="102" y="2"/>
                  </a:cubicBezTo>
                  <a:cubicBezTo>
                    <a:pt x="98" y="0"/>
                    <a:pt x="98" y="0"/>
                    <a:pt x="98" y="0"/>
                  </a:cubicBezTo>
                  <a:cubicBezTo>
                    <a:pt x="93" y="4"/>
                    <a:pt x="93" y="4"/>
                    <a:pt x="93" y="4"/>
                  </a:cubicBezTo>
                  <a:cubicBezTo>
                    <a:pt x="88" y="8"/>
                    <a:pt x="88" y="8"/>
                    <a:pt x="88" y="8"/>
                  </a:cubicBezTo>
                  <a:cubicBezTo>
                    <a:pt x="86" y="20"/>
                    <a:pt x="86" y="20"/>
                    <a:pt x="86" y="20"/>
                  </a:cubicBezTo>
                  <a:cubicBezTo>
                    <a:pt x="86" y="20"/>
                    <a:pt x="86" y="20"/>
                    <a:pt x="86" y="20"/>
                  </a:cubicBezTo>
                  <a:cubicBezTo>
                    <a:pt x="86" y="20"/>
                    <a:pt x="86" y="20"/>
                    <a:pt x="86" y="20"/>
                  </a:cubicBezTo>
                  <a:cubicBezTo>
                    <a:pt x="81" y="29"/>
                    <a:pt x="81" y="29"/>
                    <a:pt x="81" y="29"/>
                  </a:cubicBezTo>
                  <a:cubicBezTo>
                    <a:pt x="81" y="30"/>
                    <a:pt x="81" y="30"/>
                    <a:pt x="81" y="30"/>
                  </a:cubicBezTo>
                  <a:cubicBezTo>
                    <a:pt x="81" y="30"/>
                    <a:pt x="81" y="30"/>
                    <a:pt x="81" y="30"/>
                  </a:cubicBezTo>
                  <a:cubicBezTo>
                    <a:pt x="77" y="34"/>
                    <a:pt x="77" y="34"/>
                    <a:pt x="77" y="34"/>
                  </a:cubicBezTo>
                  <a:cubicBezTo>
                    <a:pt x="72" y="43"/>
                    <a:pt x="72" y="43"/>
                    <a:pt x="72" y="43"/>
                  </a:cubicBezTo>
                  <a:cubicBezTo>
                    <a:pt x="72" y="43"/>
                    <a:pt x="72" y="43"/>
                    <a:pt x="72" y="43"/>
                  </a:cubicBezTo>
                  <a:cubicBezTo>
                    <a:pt x="71" y="44"/>
                    <a:pt x="71" y="44"/>
                    <a:pt x="71" y="44"/>
                  </a:cubicBezTo>
                  <a:cubicBezTo>
                    <a:pt x="68" y="47"/>
                    <a:pt x="65" y="50"/>
                    <a:pt x="61" y="52"/>
                  </a:cubicBezTo>
                  <a:cubicBezTo>
                    <a:pt x="57" y="59"/>
                    <a:pt x="57" y="59"/>
                    <a:pt x="57" y="59"/>
                  </a:cubicBezTo>
                  <a:cubicBezTo>
                    <a:pt x="57" y="61"/>
                    <a:pt x="53" y="64"/>
                    <a:pt x="47" y="66"/>
                  </a:cubicBezTo>
                  <a:cubicBezTo>
                    <a:pt x="43" y="73"/>
                    <a:pt x="43" y="73"/>
                    <a:pt x="43" y="73"/>
                  </a:cubicBezTo>
                  <a:cubicBezTo>
                    <a:pt x="43" y="73"/>
                    <a:pt x="43" y="73"/>
                    <a:pt x="43" y="73"/>
                  </a:cubicBezTo>
                  <a:cubicBezTo>
                    <a:pt x="37" y="82"/>
                    <a:pt x="37" y="82"/>
                    <a:pt x="37" y="82"/>
                  </a:cubicBezTo>
                  <a:cubicBezTo>
                    <a:pt x="36" y="82"/>
                    <a:pt x="36" y="82"/>
                    <a:pt x="36" y="82"/>
                  </a:cubicBezTo>
                  <a:cubicBezTo>
                    <a:pt x="36" y="82"/>
                    <a:pt x="36" y="82"/>
                    <a:pt x="36" y="82"/>
                  </a:cubicBezTo>
                  <a:cubicBezTo>
                    <a:pt x="35" y="82"/>
                    <a:pt x="35" y="82"/>
                    <a:pt x="35" y="82"/>
                  </a:cubicBezTo>
                  <a:cubicBezTo>
                    <a:pt x="3" y="80"/>
                    <a:pt x="3" y="80"/>
                    <a:pt x="3" y="80"/>
                  </a:cubicBezTo>
                  <a:cubicBezTo>
                    <a:pt x="0" y="84"/>
                    <a:pt x="0" y="84"/>
                    <a:pt x="0" y="84"/>
                  </a:cubicBezTo>
                  <a:cubicBezTo>
                    <a:pt x="0" y="91"/>
                    <a:pt x="0" y="91"/>
                    <a:pt x="0" y="91"/>
                  </a:cubicBezTo>
                  <a:cubicBezTo>
                    <a:pt x="3" y="104"/>
                    <a:pt x="3" y="104"/>
                    <a:pt x="3" y="104"/>
                  </a:cubicBezTo>
                  <a:cubicBezTo>
                    <a:pt x="10" y="114"/>
                    <a:pt x="10" y="114"/>
                    <a:pt x="10" y="114"/>
                  </a:cubicBezTo>
                  <a:cubicBezTo>
                    <a:pt x="15" y="117"/>
                    <a:pt x="15" y="117"/>
                    <a:pt x="15" y="117"/>
                  </a:cubicBezTo>
                  <a:cubicBezTo>
                    <a:pt x="15" y="117"/>
                    <a:pt x="15" y="117"/>
                    <a:pt x="15" y="117"/>
                  </a:cubicBezTo>
                  <a:cubicBezTo>
                    <a:pt x="16" y="117"/>
                    <a:pt x="16" y="117"/>
                    <a:pt x="16" y="117"/>
                  </a:cubicBezTo>
                  <a:cubicBezTo>
                    <a:pt x="16" y="117"/>
                    <a:pt x="16" y="117"/>
                    <a:pt x="16" y="117"/>
                  </a:cubicBezTo>
                  <a:cubicBezTo>
                    <a:pt x="19" y="121"/>
                    <a:pt x="21" y="124"/>
                    <a:pt x="21" y="126"/>
                  </a:cubicBezTo>
                  <a:cubicBezTo>
                    <a:pt x="21" y="131"/>
                    <a:pt x="21" y="131"/>
                    <a:pt x="21" y="131"/>
                  </a:cubicBezTo>
                  <a:cubicBezTo>
                    <a:pt x="19" y="133"/>
                    <a:pt x="19" y="133"/>
                    <a:pt x="19" y="133"/>
                  </a:cubicBezTo>
                  <a:cubicBezTo>
                    <a:pt x="20" y="134"/>
                    <a:pt x="20" y="134"/>
                    <a:pt x="20" y="134"/>
                  </a:cubicBezTo>
                  <a:cubicBezTo>
                    <a:pt x="21" y="134"/>
                    <a:pt x="21" y="134"/>
                    <a:pt x="21" y="134"/>
                  </a:cubicBezTo>
                  <a:cubicBezTo>
                    <a:pt x="24" y="129"/>
                    <a:pt x="24" y="129"/>
                    <a:pt x="24" y="129"/>
                  </a:cubicBezTo>
                  <a:cubicBezTo>
                    <a:pt x="25" y="129"/>
                    <a:pt x="25" y="129"/>
                    <a:pt x="25" y="129"/>
                  </a:cubicBezTo>
                  <a:cubicBezTo>
                    <a:pt x="31" y="131"/>
                    <a:pt x="31" y="131"/>
                    <a:pt x="31" y="131"/>
                  </a:cubicBezTo>
                  <a:cubicBezTo>
                    <a:pt x="31" y="133"/>
                    <a:pt x="31" y="133"/>
                    <a:pt x="31" y="133"/>
                  </a:cubicBezTo>
                  <a:cubicBezTo>
                    <a:pt x="35" y="133"/>
                    <a:pt x="35" y="133"/>
                    <a:pt x="35" y="133"/>
                  </a:cubicBezTo>
                  <a:cubicBezTo>
                    <a:pt x="35" y="133"/>
                    <a:pt x="35" y="133"/>
                    <a:pt x="35" y="133"/>
                  </a:cubicBezTo>
                  <a:cubicBezTo>
                    <a:pt x="34" y="131"/>
                    <a:pt x="34" y="131"/>
                    <a:pt x="34" y="131"/>
                  </a:cubicBezTo>
                  <a:cubicBezTo>
                    <a:pt x="33" y="130"/>
                    <a:pt x="33" y="130"/>
                    <a:pt x="33" y="130"/>
                  </a:cubicBezTo>
                  <a:cubicBezTo>
                    <a:pt x="38" y="123"/>
                    <a:pt x="38" y="123"/>
                    <a:pt x="38" y="123"/>
                  </a:cubicBezTo>
                  <a:cubicBezTo>
                    <a:pt x="39" y="121"/>
                    <a:pt x="41" y="120"/>
                    <a:pt x="43" y="121"/>
                  </a:cubicBezTo>
                  <a:cubicBezTo>
                    <a:pt x="51" y="122"/>
                    <a:pt x="51" y="122"/>
                    <a:pt x="51" y="122"/>
                  </a:cubicBezTo>
                  <a:cubicBezTo>
                    <a:pt x="55" y="116"/>
                    <a:pt x="55" y="116"/>
                    <a:pt x="55" y="116"/>
                  </a:cubicBezTo>
                  <a:cubicBezTo>
                    <a:pt x="55" y="112"/>
                    <a:pt x="55" y="112"/>
                    <a:pt x="55" y="112"/>
                  </a:cubicBezTo>
                  <a:cubicBezTo>
                    <a:pt x="56" y="106"/>
                    <a:pt x="56" y="106"/>
                    <a:pt x="56" y="106"/>
                  </a:cubicBezTo>
                  <a:cubicBezTo>
                    <a:pt x="56" y="106"/>
                    <a:pt x="56" y="106"/>
                    <a:pt x="56" y="106"/>
                  </a:cubicBezTo>
                  <a:cubicBezTo>
                    <a:pt x="57" y="106"/>
                    <a:pt x="57" y="106"/>
                    <a:pt x="57" y="106"/>
                  </a:cubicBezTo>
                  <a:cubicBezTo>
                    <a:pt x="57" y="105"/>
                    <a:pt x="57" y="105"/>
                    <a:pt x="57" y="105"/>
                  </a:cubicBezTo>
                  <a:cubicBezTo>
                    <a:pt x="60" y="104"/>
                    <a:pt x="60" y="104"/>
                    <a:pt x="60" y="104"/>
                  </a:cubicBezTo>
                  <a:cubicBezTo>
                    <a:pt x="60" y="103"/>
                    <a:pt x="60" y="103"/>
                    <a:pt x="60" y="103"/>
                  </a:cubicBezTo>
                  <a:cubicBezTo>
                    <a:pt x="60" y="103"/>
                    <a:pt x="60" y="103"/>
                    <a:pt x="60" y="103"/>
                  </a:cubicBezTo>
                  <a:cubicBezTo>
                    <a:pt x="61" y="104"/>
                    <a:pt x="61" y="104"/>
                    <a:pt x="61" y="104"/>
                  </a:cubicBezTo>
                  <a:cubicBezTo>
                    <a:pt x="67" y="104"/>
                    <a:pt x="67" y="104"/>
                    <a:pt x="67" y="104"/>
                  </a:cubicBezTo>
                  <a:cubicBezTo>
                    <a:pt x="67" y="105"/>
                    <a:pt x="67" y="105"/>
                    <a:pt x="67" y="105"/>
                  </a:cubicBezTo>
                  <a:cubicBezTo>
                    <a:pt x="68" y="110"/>
                    <a:pt x="68" y="110"/>
                    <a:pt x="68" y="110"/>
                  </a:cubicBezTo>
                  <a:cubicBezTo>
                    <a:pt x="68" y="112"/>
                    <a:pt x="68" y="112"/>
                    <a:pt x="68" y="112"/>
                  </a:cubicBezTo>
                  <a:cubicBezTo>
                    <a:pt x="69" y="116"/>
                    <a:pt x="69" y="116"/>
                    <a:pt x="69" y="116"/>
                  </a:cubicBezTo>
                  <a:cubicBezTo>
                    <a:pt x="70" y="116"/>
                    <a:pt x="70" y="116"/>
                    <a:pt x="70" y="116"/>
                  </a:cubicBezTo>
                  <a:cubicBezTo>
                    <a:pt x="72" y="114"/>
                    <a:pt x="72" y="114"/>
                    <a:pt x="72" y="114"/>
                  </a:cubicBezTo>
                  <a:cubicBezTo>
                    <a:pt x="72" y="113"/>
                    <a:pt x="72" y="113"/>
                    <a:pt x="72" y="113"/>
                  </a:cubicBezTo>
                  <a:cubicBezTo>
                    <a:pt x="75" y="109"/>
                    <a:pt x="75" y="109"/>
                    <a:pt x="75" y="109"/>
                  </a:cubicBezTo>
                  <a:cubicBezTo>
                    <a:pt x="76" y="108"/>
                    <a:pt x="76" y="108"/>
                    <a:pt x="76" y="108"/>
                  </a:cubicBezTo>
                  <a:cubicBezTo>
                    <a:pt x="80" y="106"/>
                    <a:pt x="80" y="106"/>
                    <a:pt x="80" y="106"/>
                  </a:cubicBezTo>
                  <a:cubicBezTo>
                    <a:pt x="81" y="106"/>
                    <a:pt x="81" y="106"/>
                    <a:pt x="81" y="106"/>
                  </a:cubicBezTo>
                  <a:cubicBezTo>
                    <a:pt x="81" y="106"/>
                    <a:pt x="81" y="106"/>
                    <a:pt x="81" y="106"/>
                  </a:cubicBezTo>
                  <a:cubicBezTo>
                    <a:pt x="86" y="107"/>
                    <a:pt x="86" y="107"/>
                    <a:pt x="86" y="107"/>
                  </a:cubicBezTo>
                  <a:cubicBezTo>
                    <a:pt x="87" y="107"/>
                    <a:pt x="87" y="107"/>
                    <a:pt x="87" y="107"/>
                  </a:cubicBezTo>
                  <a:cubicBezTo>
                    <a:pt x="87" y="108"/>
                    <a:pt x="87" y="108"/>
                    <a:pt x="87" y="108"/>
                  </a:cubicBezTo>
                  <a:cubicBezTo>
                    <a:pt x="90" y="113"/>
                    <a:pt x="90" y="113"/>
                    <a:pt x="90" y="113"/>
                  </a:cubicBezTo>
                  <a:cubicBezTo>
                    <a:pt x="90" y="119"/>
                    <a:pt x="90" y="119"/>
                    <a:pt x="90" y="119"/>
                  </a:cubicBezTo>
                  <a:cubicBezTo>
                    <a:pt x="94" y="126"/>
                    <a:pt x="94" y="126"/>
                    <a:pt x="94" y="126"/>
                  </a:cubicBezTo>
                  <a:cubicBezTo>
                    <a:pt x="94" y="126"/>
                    <a:pt x="94" y="126"/>
                    <a:pt x="94" y="126"/>
                  </a:cubicBezTo>
                  <a:cubicBezTo>
                    <a:pt x="94" y="127"/>
                    <a:pt x="94" y="127"/>
                    <a:pt x="94" y="127"/>
                  </a:cubicBezTo>
                  <a:cubicBezTo>
                    <a:pt x="94" y="133"/>
                    <a:pt x="94" y="133"/>
                    <a:pt x="94" y="133"/>
                  </a:cubicBezTo>
                  <a:cubicBezTo>
                    <a:pt x="95" y="135"/>
                    <a:pt x="95" y="135"/>
                    <a:pt x="95" y="135"/>
                  </a:cubicBezTo>
                  <a:cubicBezTo>
                    <a:pt x="97" y="135"/>
                    <a:pt x="97" y="135"/>
                    <a:pt x="97" y="135"/>
                  </a:cubicBezTo>
                  <a:cubicBezTo>
                    <a:pt x="98" y="133"/>
                    <a:pt x="98" y="133"/>
                    <a:pt x="98" y="133"/>
                  </a:cubicBezTo>
                  <a:cubicBezTo>
                    <a:pt x="99" y="132"/>
                    <a:pt x="99" y="132"/>
                    <a:pt x="99" y="132"/>
                  </a:cubicBezTo>
                  <a:cubicBezTo>
                    <a:pt x="103" y="135"/>
                    <a:pt x="103" y="135"/>
                    <a:pt x="103" y="135"/>
                  </a:cubicBezTo>
                  <a:cubicBezTo>
                    <a:pt x="104" y="135"/>
                    <a:pt x="104" y="135"/>
                    <a:pt x="104" y="135"/>
                  </a:cubicBezTo>
                  <a:cubicBezTo>
                    <a:pt x="104" y="135"/>
                    <a:pt x="104" y="135"/>
                    <a:pt x="104" y="135"/>
                  </a:cubicBezTo>
                  <a:cubicBezTo>
                    <a:pt x="104" y="136"/>
                    <a:pt x="104" y="136"/>
                    <a:pt x="104" y="136"/>
                  </a:cubicBezTo>
                  <a:cubicBezTo>
                    <a:pt x="104" y="136"/>
                    <a:pt x="104" y="136"/>
                    <a:pt x="104" y="136"/>
                  </a:cubicBezTo>
                  <a:cubicBezTo>
                    <a:pt x="106" y="143"/>
                    <a:pt x="106" y="143"/>
                    <a:pt x="106" y="143"/>
                  </a:cubicBezTo>
                  <a:cubicBezTo>
                    <a:pt x="108" y="144"/>
                    <a:pt x="108" y="144"/>
                    <a:pt x="108" y="144"/>
                  </a:cubicBezTo>
                  <a:cubicBezTo>
                    <a:pt x="108" y="144"/>
                    <a:pt x="108" y="144"/>
                    <a:pt x="108" y="144"/>
                  </a:cubicBezTo>
                  <a:cubicBezTo>
                    <a:pt x="110" y="138"/>
                    <a:pt x="110" y="138"/>
                    <a:pt x="110" y="138"/>
                  </a:cubicBezTo>
                  <a:cubicBezTo>
                    <a:pt x="110" y="138"/>
                    <a:pt x="110" y="138"/>
                    <a:pt x="110" y="138"/>
                  </a:cubicBezTo>
                  <a:cubicBezTo>
                    <a:pt x="111" y="137"/>
                    <a:pt x="111" y="137"/>
                    <a:pt x="111" y="137"/>
                  </a:cubicBezTo>
                  <a:cubicBezTo>
                    <a:pt x="111" y="137"/>
                    <a:pt x="111" y="137"/>
                    <a:pt x="111" y="137"/>
                  </a:cubicBezTo>
                  <a:cubicBezTo>
                    <a:pt x="111" y="137"/>
                    <a:pt x="111" y="137"/>
                    <a:pt x="111" y="137"/>
                  </a:cubicBezTo>
                  <a:cubicBezTo>
                    <a:pt x="114" y="136"/>
                    <a:pt x="114" y="136"/>
                    <a:pt x="114" y="136"/>
                  </a:cubicBezTo>
                  <a:cubicBezTo>
                    <a:pt x="115" y="136"/>
                    <a:pt x="115" y="136"/>
                    <a:pt x="115" y="136"/>
                  </a:cubicBezTo>
                  <a:cubicBezTo>
                    <a:pt x="115" y="135"/>
                    <a:pt x="115" y="135"/>
                    <a:pt x="115" y="135"/>
                  </a:cubicBezTo>
                  <a:cubicBezTo>
                    <a:pt x="118" y="135"/>
                    <a:pt x="118" y="135"/>
                    <a:pt x="118" y="135"/>
                  </a:cubicBezTo>
                  <a:cubicBezTo>
                    <a:pt x="117" y="133"/>
                    <a:pt x="117" y="133"/>
                    <a:pt x="117" y="133"/>
                  </a:cubicBezTo>
                  <a:cubicBezTo>
                    <a:pt x="117" y="132"/>
                    <a:pt x="117" y="132"/>
                    <a:pt x="117" y="132"/>
                  </a:cubicBezTo>
                  <a:cubicBezTo>
                    <a:pt x="115" y="114"/>
                    <a:pt x="115" y="114"/>
                    <a:pt x="115" y="114"/>
                  </a:cubicBezTo>
                  <a:cubicBezTo>
                    <a:pt x="108" y="101"/>
                    <a:pt x="108" y="101"/>
                    <a:pt x="108" y="101"/>
                  </a:cubicBezTo>
                  <a:cubicBezTo>
                    <a:pt x="93" y="84"/>
                    <a:pt x="93" y="84"/>
                    <a:pt x="93" y="84"/>
                  </a:cubicBezTo>
                  <a:cubicBezTo>
                    <a:pt x="93" y="84"/>
                    <a:pt x="93" y="84"/>
                    <a:pt x="93" y="84"/>
                  </a:cubicBezTo>
                  <a:cubicBezTo>
                    <a:pt x="92" y="73"/>
                    <a:pt x="92" y="73"/>
                    <a:pt x="92" y="73"/>
                  </a:cubicBezTo>
                  <a:cubicBezTo>
                    <a:pt x="87" y="65"/>
                    <a:pt x="87" y="65"/>
                    <a:pt x="87" y="65"/>
                  </a:cubicBezTo>
                  <a:cubicBezTo>
                    <a:pt x="87" y="64"/>
                    <a:pt x="87" y="64"/>
                    <a:pt x="87" y="64"/>
                  </a:cubicBezTo>
                  <a:cubicBezTo>
                    <a:pt x="87" y="64"/>
                    <a:pt x="87" y="64"/>
                    <a:pt x="87" y="64"/>
                  </a:cubicBezTo>
                  <a:cubicBezTo>
                    <a:pt x="87" y="64"/>
                    <a:pt x="87" y="64"/>
                    <a:pt x="87" y="64"/>
                  </a:cubicBezTo>
                  <a:cubicBezTo>
                    <a:pt x="87" y="63"/>
                    <a:pt x="87" y="63"/>
                    <a:pt x="87" y="63"/>
                  </a:cubicBezTo>
                  <a:cubicBezTo>
                    <a:pt x="90" y="53"/>
                    <a:pt x="90" y="53"/>
                    <a:pt x="90" y="53"/>
                  </a:cubicBezTo>
                  <a:cubicBezTo>
                    <a:pt x="91" y="53"/>
                    <a:pt x="91" y="53"/>
                    <a:pt x="91" y="53"/>
                  </a:cubicBezTo>
                  <a:cubicBezTo>
                    <a:pt x="91" y="53"/>
                    <a:pt x="91" y="53"/>
                    <a:pt x="91" y="53"/>
                  </a:cubicBezTo>
                  <a:cubicBezTo>
                    <a:pt x="117" y="51"/>
                    <a:pt x="117" y="51"/>
                    <a:pt x="117" y="51"/>
                  </a:cubicBezTo>
                  <a:cubicBezTo>
                    <a:pt x="130" y="44"/>
                    <a:pt x="130" y="44"/>
                    <a:pt x="130" y="44"/>
                  </a:cubicBezTo>
                  <a:cubicBezTo>
                    <a:pt x="130" y="44"/>
                    <a:pt x="130" y="44"/>
                    <a:pt x="130" y="44"/>
                  </a:cubicBezTo>
                  <a:cubicBezTo>
                    <a:pt x="131" y="44"/>
                    <a:pt x="131" y="44"/>
                    <a:pt x="131" y="44"/>
                  </a:cubicBezTo>
                  <a:cubicBezTo>
                    <a:pt x="135" y="42"/>
                    <a:pt x="139" y="40"/>
                    <a:pt x="139" y="38"/>
                  </a:cubicBezTo>
                  <a:cubicBezTo>
                    <a:pt x="141" y="36"/>
                    <a:pt x="141" y="33"/>
                    <a:pt x="141" y="29"/>
                  </a:cubicBez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8" name="Freeform 17">
              <a:extLst>
                <a:ext uri="{FF2B5EF4-FFF2-40B4-BE49-F238E27FC236}">
                  <a16:creationId xmlns:a16="http://schemas.microsoft.com/office/drawing/2014/main" id="{E161E194-65A6-44CF-8C2B-E5F5BE1D1681}"/>
                </a:ext>
              </a:extLst>
            </p:cNvPr>
            <p:cNvSpPr>
              <a:spLocks/>
            </p:cNvSpPr>
            <p:nvPr>
              <p:custDataLst>
                <p:tags r:id="rId13"/>
              </p:custDataLst>
            </p:nvPr>
          </p:nvSpPr>
          <p:spPr bwMode="auto">
            <a:xfrm>
              <a:off x="5966263" y="3614426"/>
              <a:ext cx="528510" cy="949385"/>
            </a:xfrm>
            <a:custGeom>
              <a:avLst/>
              <a:gdLst>
                <a:gd name="T0" fmla="*/ 47 w 161"/>
                <a:gd name="T1" fmla="*/ 90 h 289"/>
                <a:gd name="T2" fmla="*/ 61 w 161"/>
                <a:gd name="T3" fmla="*/ 101 h 289"/>
                <a:gd name="T4" fmla="*/ 70 w 161"/>
                <a:gd name="T5" fmla="*/ 108 h 289"/>
                <a:gd name="T6" fmla="*/ 88 w 161"/>
                <a:gd name="T7" fmla="*/ 115 h 289"/>
                <a:gd name="T8" fmla="*/ 88 w 161"/>
                <a:gd name="T9" fmla="*/ 116 h 289"/>
                <a:gd name="T10" fmla="*/ 93 w 161"/>
                <a:gd name="T11" fmla="*/ 124 h 289"/>
                <a:gd name="T12" fmla="*/ 89 w 161"/>
                <a:gd name="T13" fmla="*/ 136 h 289"/>
                <a:gd name="T14" fmla="*/ 88 w 161"/>
                <a:gd name="T15" fmla="*/ 144 h 289"/>
                <a:gd name="T16" fmla="*/ 83 w 161"/>
                <a:gd name="T17" fmla="*/ 158 h 289"/>
                <a:gd name="T18" fmla="*/ 70 w 161"/>
                <a:gd name="T19" fmla="*/ 157 h 289"/>
                <a:gd name="T20" fmla="*/ 56 w 161"/>
                <a:gd name="T21" fmla="*/ 166 h 289"/>
                <a:gd name="T22" fmla="*/ 58 w 161"/>
                <a:gd name="T23" fmla="*/ 177 h 289"/>
                <a:gd name="T24" fmla="*/ 43 w 161"/>
                <a:gd name="T25" fmla="*/ 174 h 289"/>
                <a:gd name="T26" fmla="*/ 31 w 161"/>
                <a:gd name="T27" fmla="*/ 169 h 289"/>
                <a:gd name="T28" fmla="*/ 19 w 161"/>
                <a:gd name="T29" fmla="*/ 197 h 289"/>
                <a:gd name="T30" fmla="*/ 23 w 161"/>
                <a:gd name="T31" fmla="*/ 204 h 289"/>
                <a:gd name="T32" fmla="*/ 26 w 161"/>
                <a:gd name="T33" fmla="*/ 211 h 289"/>
                <a:gd name="T34" fmla="*/ 27 w 161"/>
                <a:gd name="T35" fmla="*/ 222 h 289"/>
                <a:gd name="T36" fmla="*/ 3 w 161"/>
                <a:gd name="T37" fmla="*/ 227 h 289"/>
                <a:gd name="T38" fmla="*/ 3 w 161"/>
                <a:gd name="T39" fmla="*/ 244 h 289"/>
                <a:gd name="T40" fmla="*/ 6 w 161"/>
                <a:gd name="T41" fmla="*/ 254 h 289"/>
                <a:gd name="T42" fmla="*/ 33 w 161"/>
                <a:gd name="T43" fmla="*/ 253 h 289"/>
                <a:gd name="T44" fmla="*/ 43 w 161"/>
                <a:gd name="T45" fmla="*/ 260 h 289"/>
                <a:gd name="T46" fmla="*/ 51 w 161"/>
                <a:gd name="T47" fmla="*/ 266 h 289"/>
                <a:gd name="T48" fmla="*/ 57 w 161"/>
                <a:gd name="T49" fmla="*/ 261 h 289"/>
                <a:gd name="T50" fmla="*/ 76 w 161"/>
                <a:gd name="T51" fmla="*/ 274 h 289"/>
                <a:gd name="T52" fmla="*/ 98 w 161"/>
                <a:gd name="T53" fmla="*/ 275 h 289"/>
                <a:gd name="T54" fmla="*/ 104 w 161"/>
                <a:gd name="T55" fmla="*/ 279 h 289"/>
                <a:gd name="T56" fmla="*/ 104 w 161"/>
                <a:gd name="T57" fmla="*/ 279 h 289"/>
                <a:gd name="T58" fmla="*/ 113 w 161"/>
                <a:gd name="T59" fmla="*/ 288 h 289"/>
                <a:gd name="T60" fmla="*/ 123 w 161"/>
                <a:gd name="T61" fmla="*/ 280 h 289"/>
                <a:gd name="T62" fmla="*/ 120 w 161"/>
                <a:gd name="T63" fmla="*/ 274 h 289"/>
                <a:gd name="T64" fmla="*/ 123 w 161"/>
                <a:gd name="T65" fmla="*/ 258 h 289"/>
                <a:gd name="T66" fmla="*/ 134 w 161"/>
                <a:gd name="T67" fmla="*/ 257 h 289"/>
                <a:gd name="T68" fmla="*/ 121 w 161"/>
                <a:gd name="T69" fmla="*/ 243 h 289"/>
                <a:gd name="T70" fmla="*/ 117 w 161"/>
                <a:gd name="T71" fmla="*/ 238 h 289"/>
                <a:gd name="T72" fmla="*/ 121 w 161"/>
                <a:gd name="T73" fmla="*/ 232 h 289"/>
                <a:gd name="T74" fmla="*/ 151 w 161"/>
                <a:gd name="T75" fmla="*/ 233 h 289"/>
                <a:gd name="T76" fmla="*/ 161 w 161"/>
                <a:gd name="T77" fmla="*/ 232 h 289"/>
                <a:gd name="T78" fmla="*/ 145 w 161"/>
                <a:gd name="T79" fmla="*/ 188 h 289"/>
                <a:gd name="T80" fmla="*/ 137 w 161"/>
                <a:gd name="T81" fmla="*/ 184 h 289"/>
                <a:gd name="T82" fmla="*/ 135 w 161"/>
                <a:gd name="T83" fmla="*/ 172 h 289"/>
                <a:gd name="T84" fmla="*/ 138 w 161"/>
                <a:gd name="T85" fmla="*/ 96 h 289"/>
                <a:gd name="T86" fmla="*/ 139 w 161"/>
                <a:gd name="T87" fmla="*/ 81 h 289"/>
                <a:gd name="T88" fmla="*/ 147 w 161"/>
                <a:gd name="T89" fmla="*/ 68 h 289"/>
                <a:gd name="T90" fmla="*/ 139 w 161"/>
                <a:gd name="T91" fmla="*/ 56 h 289"/>
                <a:gd name="T92" fmla="*/ 138 w 161"/>
                <a:gd name="T93" fmla="*/ 44 h 289"/>
                <a:gd name="T94" fmla="*/ 138 w 161"/>
                <a:gd name="T95" fmla="*/ 43 h 289"/>
                <a:gd name="T96" fmla="*/ 145 w 161"/>
                <a:gd name="T97" fmla="*/ 18 h 289"/>
                <a:gd name="T98" fmla="*/ 150 w 161"/>
                <a:gd name="T99" fmla="*/ 11 h 289"/>
                <a:gd name="T100" fmla="*/ 156 w 161"/>
                <a:gd name="T101" fmla="*/ 6 h 289"/>
                <a:gd name="T102" fmla="*/ 148 w 161"/>
                <a:gd name="T103" fmla="*/ 0 h 289"/>
                <a:gd name="T104" fmla="*/ 134 w 161"/>
                <a:gd name="T105" fmla="*/ 5 h 289"/>
                <a:gd name="T106" fmla="*/ 121 w 161"/>
                <a:gd name="T107" fmla="*/ 17 h 289"/>
                <a:gd name="T108" fmla="*/ 105 w 161"/>
                <a:gd name="T109" fmla="*/ 29 h 289"/>
                <a:gd name="T110" fmla="*/ 97 w 161"/>
                <a:gd name="T111" fmla="*/ 35 h 289"/>
                <a:gd name="T112" fmla="*/ 93 w 161"/>
                <a:gd name="T113" fmla="*/ 59 h 289"/>
                <a:gd name="T114" fmla="*/ 91 w 161"/>
                <a:gd name="T115" fmla="*/ 66 h 289"/>
                <a:gd name="T116" fmla="*/ 87 w 161"/>
                <a:gd name="T117" fmla="*/ 72 h 289"/>
                <a:gd name="T118" fmla="*/ 86 w 161"/>
                <a:gd name="T119" fmla="*/ 73 h 289"/>
                <a:gd name="T120" fmla="*/ 76 w 161"/>
                <a:gd name="T121" fmla="*/ 74 h 289"/>
                <a:gd name="T122" fmla="*/ 75 w 161"/>
                <a:gd name="T123" fmla="*/ 74 h 289"/>
                <a:gd name="T124" fmla="*/ 54 w 161"/>
                <a:gd name="T125" fmla="*/ 6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289">
                  <a:moveTo>
                    <a:pt x="54" y="66"/>
                  </a:moveTo>
                  <a:cubicBezTo>
                    <a:pt x="51" y="66"/>
                    <a:pt x="51" y="66"/>
                    <a:pt x="51" y="66"/>
                  </a:cubicBezTo>
                  <a:cubicBezTo>
                    <a:pt x="47" y="90"/>
                    <a:pt x="47" y="90"/>
                    <a:pt x="47" y="90"/>
                  </a:cubicBezTo>
                  <a:cubicBezTo>
                    <a:pt x="54" y="98"/>
                    <a:pt x="54" y="98"/>
                    <a:pt x="54" y="98"/>
                  </a:cubicBezTo>
                  <a:cubicBezTo>
                    <a:pt x="61" y="101"/>
                    <a:pt x="61" y="101"/>
                    <a:pt x="61" y="101"/>
                  </a:cubicBezTo>
                  <a:cubicBezTo>
                    <a:pt x="61" y="101"/>
                    <a:pt x="61" y="101"/>
                    <a:pt x="61" y="101"/>
                  </a:cubicBezTo>
                  <a:cubicBezTo>
                    <a:pt x="61" y="101"/>
                    <a:pt x="61" y="101"/>
                    <a:pt x="61" y="101"/>
                  </a:cubicBezTo>
                  <a:cubicBezTo>
                    <a:pt x="61" y="101"/>
                    <a:pt x="61" y="101"/>
                    <a:pt x="61" y="101"/>
                  </a:cubicBezTo>
                  <a:cubicBezTo>
                    <a:pt x="70" y="108"/>
                    <a:pt x="70" y="108"/>
                    <a:pt x="70" y="108"/>
                  </a:cubicBezTo>
                  <a:cubicBezTo>
                    <a:pt x="81" y="111"/>
                    <a:pt x="81" y="111"/>
                    <a:pt x="81" y="111"/>
                  </a:cubicBezTo>
                  <a:cubicBezTo>
                    <a:pt x="82" y="111"/>
                    <a:pt x="82" y="111"/>
                    <a:pt x="82" y="111"/>
                  </a:cubicBezTo>
                  <a:cubicBezTo>
                    <a:pt x="88" y="115"/>
                    <a:pt x="88" y="115"/>
                    <a:pt x="88" y="115"/>
                  </a:cubicBezTo>
                  <a:cubicBezTo>
                    <a:pt x="88" y="115"/>
                    <a:pt x="88" y="115"/>
                    <a:pt x="88" y="115"/>
                  </a:cubicBezTo>
                  <a:cubicBezTo>
                    <a:pt x="88" y="115"/>
                    <a:pt x="88" y="115"/>
                    <a:pt x="88" y="115"/>
                  </a:cubicBezTo>
                  <a:cubicBezTo>
                    <a:pt x="88" y="116"/>
                    <a:pt x="88" y="116"/>
                    <a:pt x="88" y="116"/>
                  </a:cubicBezTo>
                  <a:cubicBezTo>
                    <a:pt x="93" y="122"/>
                    <a:pt x="93" y="122"/>
                    <a:pt x="93" y="122"/>
                  </a:cubicBezTo>
                  <a:cubicBezTo>
                    <a:pt x="93" y="123"/>
                    <a:pt x="93" y="123"/>
                    <a:pt x="93" y="123"/>
                  </a:cubicBezTo>
                  <a:cubicBezTo>
                    <a:pt x="93" y="124"/>
                    <a:pt x="93" y="124"/>
                    <a:pt x="93" y="124"/>
                  </a:cubicBezTo>
                  <a:cubicBezTo>
                    <a:pt x="89" y="130"/>
                    <a:pt x="89" y="130"/>
                    <a:pt x="89" y="130"/>
                  </a:cubicBezTo>
                  <a:cubicBezTo>
                    <a:pt x="88" y="131"/>
                    <a:pt x="88" y="133"/>
                    <a:pt x="88" y="136"/>
                  </a:cubicBezTo>
                  <a:cubicBezTo>
                    <a:pt x="89" y="136"/>
                    <a:pt x="89" y="136"/>
                    <a:pt x="89" y="136"/>
                  </a:cubicBezTo>
                  <a:cubicBezTo>
                    <a:pt x="89" y="144"/>
                    <a:pt x="89" y="144"/>
                    <a:pt x="89" y="144"/>
                  </a:cubicBezTo>
                  <a:cubicBezTo>
                    <a:pt x="88" y="144"/>
                    <a:pt x="88" y="144"/>
                    <a:pt x="88" y="144"/>
                  </a:cubicBezTo>
                  <a:cubicBezTo>
                    <a:pt x="88" y="144"/>
                    <a:pt x="88" y="144"/>
                    <a:pt x="88" y="144"/>
                  </a:cubicBezTo>
                  <a:cubicBezTo>
                    <a:pt x="85" y="156"/>
                    <a:pt x="85" y="156"/>
                    <a:pt x="85" y="156"/>
                  </a:cubicBezTo>
                  <a:cubicBezTo>
                    <a:pt x="84" y="158"/>
                    <a:pt x="84" y="158"/>
                    <a:pt x="84" y="158"/>
                  </a:cubicBezTo>
                  <a:cubicBezTo>
                    <a:pt x="83" y="158"/>
                    <a:pt x="83" y="158"/>
                    <a:pt x="83" y="158"/>
                  </a:cubicBezTo>
                  <a:cubicBezTo>
                    <a:pt x="82" y="158"/>
                    <a:pt x="82" y="158"/>
                    <a:pt x="82" y="158"/>
                  </a:cubicBezTo>
                  <a:cubicBezTo>
                    <a:pt x="77" y="156"/>
                    <a:pt x="77" y="156"/>
                    <a:pt x="77" y="156"/>
                  </a:cubicBezTo>
                  <a:cubicBezTo>
                    <a:pt x="70" y="157"/>
                    <a:pt x="70" y="157"/>
                    <a:pt x="70" y="157"/>
                  </a:cubicBezTo>
                  <a:cubicBezTo>
                    <a:pt x="64" y="159"/>
                    <a:pt x="64" y="159"/>
                    <a:pt x="64" y="159"/>
                  </a:cubicBezTo>
                  <a:cubicBezTo>
                    <a:pt x="57" y="164"/>
                    <a:pt x="57" y="164"/>
                    <a:pt x="57" y="164"/>
                  </a:cubicBezTo>
                  <a:cubicBezTo>
                    <a:pt x="56" y="166"/>
                    <a:pt x="56" y="166"/>
                    <a:pt x="56" y="166"/>
                  </a:cubicBezTo>
                  <a:cubicBezTo>
                    <a:pt x="65" y="170"/>
                    <a:pt x="65" y="170"/>
                    <a:pt x="65" y="170"/>
                  </a:cubicBezTo>
                  <a:cubicBezTo>
                    <a:pt x="64" y="172"/>
                    <a:pt x="64" y="172"/>
                    <a:pt x="64" y="172"/>
                  </a:cubicBezTo>
                  <a:cubicBezTo>
                    <a:pt x="63" y="174"/>
                    <a:pt x="61" y="176"/>
                    <a:pt x="58" y="177"/>
                  </a:cubicBezTo>
                  <a:cubicBezTo>
                    <a:pt x="53" y="178"/>
                    <a:pt x="53" y="178"/>
                    <a:pt x="53" y="178"/>
                  </a:cubicBezTo>
                  <a:cubicBezTo>
                    <a:pt x="43" y="174"/>
                    <a:pt x="43" y="174"/>
                    <a:pt x="43" y="174"/>
                  </a:cubicBezTo>
                  <a:cubicBezTo>
                    <a:pt x="43" y="174"/>
                    <a:pt x="43" y="174"/>
                    <a:pt x="43" y="174"/>
                  </a:cubicBezTo>
                  <a:cubicBezTo>
                    <a:pt x="43" y="174"/>
                    <a:pt x="43" y="174"/>
                    <a:pt x="43" y="174"/>
                  </a:cubicBezTo>
                  <a:cubicBezTo>
                    <a:pt x="35" y="169"/>
                    <a:pt x="35" y="169"/>
                    <a:pt x="35" y="169"/>
                  </a:cubicBezTo>
                  <a:cubicBezTo>
                    <a:pt x="31" y="169"/>
                    <a:pt x="31" y="169"/>
                    <a:pt x="31" y="169"/>
                  </a:cubicBezTo>
                  <a:cubicBezTo>
                    <a:pt x="21" y="184"/>
                    <a:pt x="21" y="184"/>
                    <a:pt x="21" y="184"/>
                  </a:cubicBezTo>
                  <a:cubicBezTo>
                    <a:pt x="19" y="188"/>
                    <a:pt x="19" y="188"/>
                    <a:pt x="19" y="188"/>
                  </a:cubicBezTo>
                  <a:cubicBezTo>
                    <a:pt x="19" y="197"/>
                    <a:pt x="19" y="197"/>
                    <a:pt x="19" y="197"/>
                  </a:cubicBezTo>
                  <a:cubicBezTo>
                    <a:pt x="23" y="204"/>
                    <a:pt x="23" y="204"/>
                    <a:pt x="23" y="204"/>
                  </a:cubicBezTo>
                  <a:cubicBezTo>
                    <a:pt x="23" y="204"/>
                    <a:pt x="23" y="204"/>
                    <a:pt x="23" y="204"/>
                  </a:cubicBezTo>
                  <a:cubicBezTo>
                    <a:pt x="23" y="204"/>
                    <a:pt x="23" y="204"/>
                    <a:pt x="23" y="204"/>
                  </a:cubicBezTo>
                  <a:cubicBezTo>
                    <a:pt x="23" y="204"/>
                    <a:pt x="23" y="204"/>
                    <a:pt x="23" y="204"/>
                  </a:cubicBezTo>
                  <a:cubicBezTo>
                    <a:pt x="26" y="210"/>
                    <a:pt x="26" y="210"/>
                    <a:pt x="26" y="210"/>
                  </a:cubicBezTo>
                  <a:cubicBezTo>
                    <a:pt x="26" y="211"/>
                    <a:pt x="26" y="211"/>
                    <a:pt x="26" y="211"/>
                  </a:cubicBezTo>
                  <a:cubicBezTo>
                    <a:pt x="26" y="220"/>
                    <a:pt x="26" y="220"/>
                    <a:pt x="26" y="220"/>
                  </a:cubicBezTo>
                  <a:cubicBezTo>
                    <a:pt x="26" y="222"/>
                    <a:pt x="26" y="222"/>
                    <a:pt x="26" y="222"/>
                  </a:cubicBezTo>
                  <a:cubicBezTo>
                    <a:pt x="27" y="222"/>
                    <a:pt x="27" y="222"/>
                    <a:pt x="27" y="222"/>
                  </a:cubicBezTo>
                  <a:cubicBezTo>
                    <a:pt x="20" y="224"/>
                    <a:pt x="20" y="224"/>
                    <a:pt x="20" y="224"/>
                  </a:cubicBezTo>
                  <a:cubicBezTo>
                    <a:pt x="8" y="224"/>
                    <a:pt x="8" y="224"/>
                    <a:pt x="8" y="224"/>
                  </a:cubicBezTo>
                  <a:cubicBezTo>
                    <a:pt x="3" y="227"/>
                    <a:pt x="3" y="227"/>
                    <a:pt x="3" y="227"/>
                  </a:cubicBezTo>
                  <a:cubicBezTo>
                    <a:pt x="0" y="231"/>
                    <a:pt x="0" y="231"/>
                    <a:pt x="0" y="231"/>
                  </a:cubicBezTo>
                  <a:cubicBezTo>
                    <a:pt x="1" y="232"/>
                    <a:pt x="1" y="232"/>
                    <a:pt x="1" y="232"/>
                  </a:cubicBezTo>
                  <a:cubicBezTo>
                    <a:pt x="3" y="244"/>
                    <a:pt x="3" y="244"/>
                    <a:pt x="3" y="244"/>
                  </a:cubicBezTo>
                  <a:cubicBezTo>
                    <a:pt x="3" y="244"/>
                    <a:pt x="3" y="244"/>
                    <a:pt x="3" y="244"/>
                  </a:cubicBezTo>
                  <a:cubicBezTo>
                    <a:pt x="3" y="248"/>
                    <a:pt x="3" y="248"/>
                    <a:pt x="3" y="248"/>
                  </a:cubicBezTo>
                  <a:cubicBezTo>
                    <a:pt x="6" y="254"/>
                    <a:pt x="6" y="254"/>
                    <a:pt x="6" y="254"/>
                  </a:cubicBezTo>
                  <a:cubicBezTo>
                    <a:pt x="15" y="260"/>
                    <a:pt x="15" y="260"/>
                    <a:pt x="15" y="260"/>
                  </a:cubicBezTo>
                  <a:cubicBezTo>
                    <a:pt x="27" y="257"/>
                    <a:pt x="27" y="257"/>
                    <a:pt x="27" y="257"/>
                  </a:cubicBezTo>
                  <a:cubicBezTo>
                    <a:pt x="33" y="253"/>
                    <a:pt x="33" y="253"/>
                    <a:pt x="33" y="253"/>
                  </a:cubicBezTo>
                  <a:cubicBezTo>
                    <a:pt x="34" y="252"/>
                    <a:pt x="34" y="252"/>
                    <a:pt x="34" y="252"/>
                  </a:cubicBezTo>
                  <a:cubicBezTo>
                    <a:pt x="39" y="252"/>
                    <a:pt x="39" y="252"/>
                    <a:pt x="39" y="252"/>
                  </a:cubicBezTo>
                  <a:cubicBezTo>
                    <a:pt x="43" y="260"/>
                    <a:pt x="43" y="260"/>
                    <a:pt x="43" y="260"/>
                  </a:cubicBezTo>
                  <a:cubicBezTo>
                    <a:pt x="45" y="262"/>
                    <a:pt x="46" y="264"/>
                    <a:pt x="47" y="266"/>
                  </a:cubicBezTo>
                  <a:cubicBezTo>
                    <a:pt x="50" y="266"/>
                    <a:pt x="50" y="266"/>
                    <a:pt x="50" y="266"/>
                  </a:cubicBezTo>
                  <a:cubicBezTo>
                    <a:pt x="51" y="266"/>
                    <a:pt x="51" y="266"/>
                    <a:pt x="51" y="266"/>
                  </a:cubicBezTo>
                  <a:cubicBezTo>
                    <a:pt x="51" y="266"/>
                    <a:pt x="51" y="266"/>
                    <a:pt x="51" y="266"/>
                  </a:cubicBezTo>
                  <a:cubicBezTo>
                    <a:pt x="52" y="265"/>
                    <a:pt x="52" y="265"/>
                    <a:pt x="52" y="265"/>
                  </a:cubicBezTo>
                  <a:cubicBezTo>
                    <a:pt x="57" y="261"/>
                    <a:pt x="57" y="261"/>
                    <a:pt x="57" y="261"/>
                  </a:cubicBezTo>
                  <a:cubicBezTo>
                    <a:pt x="63" y="270"/>
                    <a:pt x="63" y="270"/>
                    <a:pt x="63" y="270"/>
                  </a:cubicBezTo>
                  <a:cubicBezTo>
                    <a:pt x="68" y="274"/>
                    <a:pt x="68" y="274"/>
                    <a:pt x="68" y="274"/>
                  </a:cubicBezTo>
                  <a:cubicBezTo>
                    <a:pt x="76" y="274"/>
                    <a:pt x="76" y="274"/>
                    <a:pt x="76" y="274"/>
                  </a:cubicBezTo>
                  <a:cubicBezTo>
                    <a:pt x="82" y="273"/>
                    <a:pt x="82" y="273"/>
                    <a:pt x="82" y="273"/>
                  </a:cubicBezTo>
                  <a:cubicBezTo>
                    <a:pt x="83" y="273"/>
                    <a:pt x="83" y="273"/>
                    <a:pt x="83" y="273"/>
                  </a:cubicBezTo>
                  <a:cubicBezTo>
                    <a:pt x="98" y="275"/>
                    <a:pt x="98" y="275"/>
                    <a:pt x="98" y="275"/>
                  </a:cubicBezTo>
                  <a:cubicBezTo>
                    <a:pt x="98" y="275"/>
                    <a:pt x="98" y="275"/>
                    <a:pt x="98" y="275"/>
                  </a:cubicBezTo>
                  <a:cubicBezTo>
                    <a:pt x="98" y="275"/>
                    <a:pt x="98" y="275"/>
                    <a:pt x="98" y="275"/>
                  </a:cubicBezTo>
                  <a:cubicBezTo>
                    <a:pt x="104" y="279"/>
                    <a:pt x="104" y="279"/>
                    <a:pt x="104" y="279"/>
                  </a:cubicBezTo>
                  <a:cubicBezTo>
                    <a:pt x="104" y="279"/>
                    <a:pt x="104" y="279"/>
                    <a:pt x="104" y="279"/>
                  </a:cubicBezTo>
                  <a:cubicBezTo>
                    <a:pt x="104" y="279"/>
                    <a:pt x="104" y="279"/>
                    <a:pt x="104" y="279"/>
                  </a:cubicBezTo>
                  <a:cubicBezTo>
                    <a:pt x="104" y="279"/>
                    <a:pt x="104" y="279"/>
                    <a:pt x="104" y="279"/>
                  </a:cubicBezTo>
                  <a:cubicBezTo>
                    <a:pt x="109" y="283"/>
                    <a:pt x="109" y="283"/>
                    <a:pt x="109" y="283"/>
                  </a:cubicBezTo>
                  <a:cubicBezTo>
                    <a:pt x="109" y="284"/>
                    <a:pt x="109" y="284"/>
                    <a:pt x="109" y="284"/>
                  </a:cubicBezTo>
                  <a:cubicBezTo>
                    <a:pt x="113" y="288"/>
                    <a:pt x="113" y="288"/>
                    <a:pt x="113" y="288"/>
                  </a:cubicBezTo>
                  <a:cubicBezTo>
                    <a:pt x="117" y="289"/>
                    <a:pt x="117" y="289"/>
                    <a:pt x="117" y="289"/>
                  </a:cubicBezTo>
                  <a:cubicBezTo>
                    <a:pt x="123" y="288"/>
                    <a:pt x="123" y="288"/>
                    <a:pt x="123" y="288"/>
                  </a:cubicBezTo>
                  <a:cubicBezTo>
                    <a:pt x="123" y="280"/>
                    <a:pt x="123" y="280"/>
                    <a:pt x="123" y="280"/>
                  </a:cubicBezTo>
                  <a:cubicBezTo>
                    <a:pt x="120" y="274"/>
                    <a:pt x="120" y="274"/>
                    <a:pt x="120" y="274"/>
                  </a:cubicBezTo>
                  <a:cubicBezTo>
                    <a:pt x="120" y="274"/>
                    <a:pt x="120" y="274"/>
                    <a:pt x="120" y="274"/>
                  </a:cubicBezTo>
                  <a:cubicBezTo>
                    <a:pt x="120" y="274"/>
                    <a:pt x="120" y="274"/>
                    <a:pt x="120" y="274"/>
                  </a:cubicBezTo>
                  <a:cubicBezTo>
                    <a:pt x="117" y="264"/>
                    <a:pt x="117" y="264"/>
                    <a:pt x="117" y="264"/>
                  </a:cubicBezTo>
                  <a:cubicBezTo>
                    <a:pt x="123" y="258"/>
                    <a:pt x="123" y="258"/>
                    <a:pt x="123" y="258"/>
                  </a:cubicBezTo>
                  <a:cubicBezTo>
                    <a:pt x="123" y="258"/>
                    <a:pt x="123" y="258"/>
                    <a:pt x="123" y="258"/>
                  </a:cubicBezTo>
                  <a:cubicBezTo>
                    <a:pt x="124" y="258"/>
                    <a:pt x="124" y="258"/>
                    <a:pt x="124" y="258"/>
                  </a:cubicBezTo>
                  <a:cubicBezTo>
                    <a:pt x="129" y="257"/>
                    <a:pt x="129" y="257"/>
                    <a:pt x="129" y="257"/>
                  </a:cubicBezTo>
                  <a:cubicBezTo>
                    <a:pt x="134" y="257"/>
                    <a:pt x="134" y="257"/>
                    <a:pt x="134" y="257"/>
                  </a:cubicBezTo>
                  <a:cubicBezTo>
                    <a:pt x="135" y="255"/>
                    <a:pt x="135" y="255"/>
                    <a:pt x="135" y="255"/>
                  </a:cubicBezTo>
                  <a:cubicBezTo>
                    <a:pt x="132" y="250"/>
                    <a:pt x="132" y="250"/>
                    <a:pt x="132" y="250"/>
                  </a:cubicBezTo>
                  <a:cubicBezTo>
                    <a:pt x="121" y="243"/>
                    <a:pt x="121" y="243"/>
                    <a:pt x="121" y="243"/>
                  </a:cubicBezTo>
                  <a:cubicBezTo>
                    <a:pt x="118" y="238"/>
                    <a:pt x="118" y="238"/>
                    <a:pt x="118" y="238"/>
                  </a:cubicBezTo>
                  <a:cubicBezTo>
                    <a:pt x="117" y="238"/>
                    <a:pt x="117" y="238"/>
                    <a:pt x="117" y="238"/>
                  </a:cubicBezTo>
                  <a:cubicBezTo>
                    <a:pt x="117" y="238"/>
                    <a:pt x="117" y="238"/>
                    <a:pt x="117" y="238"/>
                  </a:cubicBezTo>
                  <a:cubicBezTo>
                    <a:pt x="117" y="237"/>
                    <a:pt x="117" y="237"/>
                    <a:pt x="117" y="237"/>
                  </a:cubicBezTo>
                  <a:cubicBezTo>
                    <a:pt x="121" y="231"/>
                    <a:pt x="121" y="231"/>
                    <a:pt x="121" y="231"/>
                  </a:cubicBezTo>
                  <a:cubicBezTo>
                    <a:pt x="121" y="232"/>
                    <a:pt x="121" y="232"/>
                    <a:pt x="121" y="232"/>
                  </a:cubicBezTo>
                  <a:cubicBezTo>
                    <a:pt x="129" y="234"/>
                    <a:pt x="129" y="234"/>
                    <a:pt x="129" y="234"/>
                  </a:cubicBezTo>
                  <a:cubicBezTo>
                    <a:pt x="151" y="233"/>
                    <a:pt x="151" y="233"/>
                    <a:pt x="151" y="233"/>
                  </a:cubicBezTo>
                  <a:cubicBezTo>
                    <a:pt x="151" y="233"/>
                    <a:pt x="151" y="233"/>
                    <a:pt x="151" y="233"/>
                  </a:cubicBezTo>
                  <a:cubicBezTo>
                    <a:pt x="151" y="233"/>
                    <a:pt x="151" y="233"/>
                    <a:pt x="151" y="233"/>
                  </a:cubicBezTo>
                  <a:cubicBezTo>
                    <a:pt x="157" y="235"/>
                    <a:pt x="157" y="235"/>
                    <a:pt x="157" y="235"/>
                  </a:cubicBezTo>
                  <a:cubicBezTo>
                    <a:pt x="161" y="232"/>
                    <a:pt x="161" y="232"/>
                    <a:pt x="161" y="232"/>
                  </a:cubicBezTo>
                  <a:cubicBezTo>
                    <a:pt x="159" y="219"/>
                    <a:pt x="159" y="219"/>
                    <a:pt x="159" y="219"/>
                  </a:cubicBezTo>
                  <a:cubicBezTo>
                    <a:pt x="152" y="214"/>
                    <a:pt x="152" y="214"/>
                    <a:pt x="152" y="214"/>
                  </a:cubicBezTo>
                  <a:cubicBezTo>
                    <a:pt x="145" y="211"/>
                    <a:pt x="143" y="202"/>
                    <a:pt x="145" y="188"/>
                  </a:cubicBezTo>
                  <a:cubicBezTo>
                    <a:pt x="138" y="184"/>
                    <a:pt x="138" y="184"/>
                    <a:pt x="138" y="184"/>
                  </a:cubicBezTo>
                  <a:cubicBezTo>
                    <a:pt x="137" y="184"/>
                    <a:pt x="137" y="184"/>
                    <a:pt x="137" y="184"/>
                  </a:cubicBezTo>
                  <a:cubicBezTo>
                    <a:pt x="137" y="184"/>
                    <a:pt x="137" y="184"/>
                    <a:pt x="137" y="184"/>
                  </a:cubicBezTo>
                  <a:cubicBezTo>
                    <a:pt x="137" y="183"/>
                    <a:pt x="137" y="183"/>
                    <a:pt x="137" y="183"/>
                  </a:cubicBezTo>
                  <a:cubicBezTo>
                    <a:pt x="137" y="183"/>
                    <a:pt x="137" y="183"/>
                    <a:pt x="137" y="183"/>
                  </a:cubicBezTo>
                  <a:cubicBezTo>
                    <a:pt x="135" y="172"/>
                    <a:pt x="135" y="172"/>
                    <a:pt x="135" y="172"/>
                  </a:cubicBezTo>
                  <a:cubicBezTo>
                    <a:pt x="144" y="132"/>
                    <a:pt x="144" y="132"/>
                    <a:pt x="144" y="132"/>
                  </a:cubicBezTo>
                  <a:cubicBezTo>
                    <a:pt x="141" y="120"/>
                    <a:pt x="139" y="112"/>
                    <a:pt x="139" y="108"/>
                  </a:cubicBezTo>
                  <a:cubicBezTo>
                    <a:pt x="138" y="96"/>
                    <a:pt x="138" y="96"/>
                    <a:pt x="138" y="96"/>
                  </a:cubicBezTo>
                  <a:cubicBezTo>
                    <a:pt x="139" y="82"/>
                    <a:pt x="139" y="82"/>
                    <a:pt x="139" y="82"/>
                  </a:cubicBezTo>
                  <a:cubicBezTo>
                    <a:pt x="139" y="82"/>
                    <a:pt x="139" y="82"/>
                    <a:pt x="139" y="82"/>
                  </a:cubicBezTo>
                  <a:cubicBezTo>
                    <a:pt x="139" y="81"/>
                    <a:pt x="139" y="81"/>
                    <a:pt x="139" y="81"/>
                  </a:cubicBezTo>
                  <a:cubicBezTo>
                    <a:pt x="139" y="81"/>
                    <a:pt x="139" y="81"/>
                    <a:pt x="139" y="81"/>
                  </a:cubicBezTo>
                  <a:cubicBezTo>
                    <a:pt x="147" y="75"/>
                    <a:pt x="147" y="75"/>
                    <a:pt x="147" y="75"/>
                  </a:cubicBezTo>
                  <a:cubicBezTo>
                    <a:pt x="147" y="68"/>
                    <a:pt x="147" y="68"/>
                    <a:pt x="147" y="68"/>
                  </a:cubicBezTo>
                  <a:cubicBezTo>
                    <a:pt x="147" y="67"/>
                    <a:pt x="147" y="64"/>
                    <a:pt x="145" y="61"/>
                  </a:cubicBezTo>
                  <a:cubicBezTo>
                    <a:pt x="139" y="56"/>
                    <a:pt x="139" y="56"/>
                    <a:pt x="139" y="56"/>
                  </a:cubicBezTo>
                  <a:cubicBezTo>
                    <a:pt x="139" y="56"/>
                    <a:pt x="139" y="56"/>
                    <a:pt x="139" y="56"/>
                  </a:cubicBezTo>
                  <a:cubicBezTo>
                    <a:pt x="139" y="54"/>
                    <a:pt x="139" y="54"/>
                    <a:pt x="139" y="54"/>
                  </a:cubicBezTo>
                  <a:cubicBezTo>
                    <a:pt x="138" y="45"/>
                    <a:pt x="138" y="45"/>
                    <a:pt x="138" y="45"/>
                  </a:cubicBezTo>
                  <a:cubicBezTo>
                    <a:pt x="138" y="44"/>
                    <a:pt x="138" y="44"/>
                    <a:pt x="138" y="44"/>
                  </a:cubicBezTo>
                  <a:cubicBezTo>
                    <a:pt x="137" y="44"/>
                    <a:pt x="137" y="44"/>
                    <a:pt x="137" y="44"/>
                  </a:cubicBezTo>
                  <a:cubicBezTo>
                    <a:pt x="138" y="44"/>
                    <a:pt x="138" y="44"/>
                    <a:pt x="138" y="44"/>
                  </a:cubicBezTo>
                  <a:cubicBezTo>
                    <a:pt x="138" y="43"/>
                    <a:pt x="138" y="43"/>
                    <a:pt x="138" y="43"/>
                  </a:cubicBezTo>
                  <a:cubicBezTo>
                    <a:pt x="149" y="30"/>
                    <a:pt x="149" y="30"/>
                    <a:pt x="149" y="30"/>
                  </a:cubicBezTo>
                  <a:cubicBezTo>
                    <a:pt x="149" y="24"/>
                    <a:pt x="149" y="24"/>
                    <a:pt x="149" y="24"/>
                  </a:cubicBezTo>
                  <a:cubicBezTo>
                    <a:pt x="145" y="18"/>
                    <a:pt x="145" y="18"/>
                    <a:pt x="145" y="18"/>
                  </a:cubicBezTo>
                  <a:cubicBezTo>
                    <a:pt x="145" y="18"/>
                    <a:pt x="145" y="18"/>
                    <a:pt x="145" y="18"/>
                  </a:cubicBezTo>
                  <a:cubicBezTo>
                    <a:pt x="145" y="17"/>
                    <a:pt x="145" y="17"/>
                    <a:pt x="145" y="17"/>
                  </a:cubicBezTo>
                  <a:cubicBezTo>
                    <a:pt x="150" y="11"/>
                    <a:pt x="150" y="11"/>
                    <a:pt x="150" y="11"/>
                  </a:cubicBezTo>
                  <a:cubicBezTo>
                    <a:pt x="150" y="10"/>
                    <a:pt x="150" y="10"/>
                    <a:pt x="150" y="10"/>
                  </a:cubicBezTo>
                  <a:cubicBezTo>
                    <a:pt x="151" y="10"/>
                    <a:pt x="151" y="10"/>
                    <a:pt x="151" y="10"/>
                  </a:cubicBezTo>
                  <a:cubicBezTo>
                    <a:pt x="156" y="6"/>
                    <a:pt x="156" y="6"/>
                    <a:pt x="156" y="6"/>
                  </a:cubicBezTo>
                  <a:cubicBezTo>
                    <a:pt x="155" y="1"/>
                    <a:pt x="155" y="1"/>
                    <a:pt x="155" y="1"/>
                  </a:cubicBezTo>
                  <a:cubicBezTo>
                    <a:pt x="153" y="1"/>
                    <a:pt x="153" y="1"/>
                    <a:pt x="153" y="1"/>
                  </a:cubicBezTo>
                  <a:cubicBezTo>
                    <a:pt x="148" y="0"/>
                    <a:pt x="148" y="0"/>
                    <a:pt x="148" y="0"/>
                  </a:cubicBezTo>
                  <a:cubicBezTo>
                    <a:pt x="146" y="10"/>
                    <a:pt x="146" y="10"/>
                    <a:pt x="146" y="10"/>
                  </a:cubicBezTo>
                  <a:cubicBezTo>
                    <a:pt x="145" y="9"/>
                    <a:pt x="145" y="9"/>
                    <a:pt x="145" y="9"/>
                  </a:cubicBezTo>
                  <a:cubicBezTo>
                    <a:pt x="134" y="5"/>
                    <a:pt x="134" y="5"/>
                    <a:pt x="134" y="5"/>
                  </a:cubicBezTo>
                  <a:cubicBezTo>
                    <a:pt x="128" y="4"/>
                    <a:pt x="128" y="4"/>
                    <a:pt x="128" y="4"/>
                  </a:cubicBezTo>
                  <a:cubicBezTo>
                    <a:pt x="130" y="14"/>
                    <a:pt x="130" y="14"/>
                    <a:pt x="130" y="14"/>
                  </a:cubicBezTo>
                  <a:cubicBezTo>
                    <a:pt x="121" y="17"/>
                    <a:pt x="121" y="17"/>
                    <a:pt x="121" y="17"/>
                  </a:cubicBezTo>
                  <a:cubicBezTo>
                    <a:pt x="109" y="24"/>
                    <a:pt x="109" y="24"/>
                    <a:pt x="109" y="24"/>
                  </a:cubicBezTo>
                  <a:cubicBezTo>
                    <a:pt x="105" y="29"/>
                    <a:pt x="105" y="29"/>
                    <a:pt x="105" y="29"/>
                  </a:cubicBezTo>
                  <a:cubicBezTo>
                    <a:pt x="105" y="29"/>
                    <a:pt x="105" y="29"/>
                    <a:pt x="105" y="29"/>
                  </a:cubicBezTo>
                  <a:cubicBezTo>
                    <a:pt x="105" y="29"/>
                    <a:pt x="105" y="29"/>
                    <a:pt x="105" y="29"/>
                  </a:cubicBezTo>
                  <a:cubicBezTo>
                    <a:pt x="104" y="29"/>
                    <a:pt x="104" y="29"/>
                    <a:pt x="104" y="29"/>
                  </a:cubicBezTo>
                  <a:cubicBezTo>
                    <a:pt x="97" y="35"/>
                    <a:pt x="97" y="35"/>
                    <a:pt x="97" y="35"/>
                  </a:cubicBezTo>
                  <a:cubicBezTo>
                    <a:pt x="96" y="45"/>
                    <a:pt x="96" y="45"/>
                    <a:pt x="96" y="45"/>
                  </a:cubicBezTo>
                  <a:cubicBezTo>
                    <a:pt x="96" y="46"/>
                    <a:pt x="96" y="46"/>
                    <a:pt x="96" y="46"/>
                  </a:cubicBezTo>
                  <a:cubicBezTo>
                    <a:pt x="93" y="59"/>
                    <a:pt x="93" y="59"/>
                    <a:pt x="93" y="59"/>
                  </a:cubicBezTo>
                  <a:cubicBezTo>
                    <a:pt x="93" y="59"/>
                    <a:pt x="93" y="59"/>
                    <a:pt x="93" y="59"/>
                  </a:cubicBezTo>
                  <a:cubicBezTo>
                    <a:pt x="91" y="66"/>
                    <a:pt x="91" y="66"/>
                    <a:pt x="91" y="66"/>
                  </a:cubicBezTo>
                  <a:cubicBezTo>
                    <a:pt x="91" y="66"/>
                    <a:pt x="91" y="66"/>
                    <a:pt x="91" y="66"/>
                  </a:cubicBezTo>
                  <a:cubicBezTo>
                    <a:pt x="91" y="66"/>
                    <a:pt x="91" y="66"/>
                    <a:pt x="91" y="66"/>
                  </a:cubicBezTo>
                  <a:cubicBezTo>
                    <a:pt x="91" y="66"/>
                    <a:pt x="91" y="66"/>
                    <a:pt x="91" y="66"/>
                  </a:cubicBezTo>
                  <a:cubicBezTo>
                    <a:pt x="87" y="72"/>
                    <a:pt x="87" y="72"/>
                    <a:pt x="87" y="72"/>
                  </a:cubicBezTo>
                  <a:cubicBezTo>
                    <a:pt x="86" y="72"/>
                    <a:pt x="86" y="72"/>
                    <a:pt x="86" y="72"/>
                  </a:cubicBezTo>
                  <a:cubicBezTo>
                    <a:pt x="86" y="73"/>
                    <a:pt x="86" y="73"/>
                    <a:pt x="86" y="73"/>
                  </a:cubicBezTo>
                  <a:cubicBezTo>
                    <a:pt x="86" y="73"/>
                    <a:pt x="86" y="73"/>
                    <a:pt x="86" y="73"/>
                  </a:cubicBezTo>
                  <a:cubicBezTo>
                    <a:pt x="85" y="73"/>
                    <a:pt x="85" y="73"/>
                    <a:pt x="85" y="73"/>
                  </a:cubicBezTo>
                  <a:cubicBezTo>
                    <a:pt x="76" y="74"/>
                    <a:pt x="76" y="74"/>
                    <a:pt x="76" y="74"/>
                  </a:cubicBezTo>
                  <a:cubicBezTo>
                    <a:pt x="76" y="74"/>
                    <a:pt x="76" y="74"/>
                    <a:pt x="76" y="74"/>
                  </a:cubicBezTo>
                  <a:cubicBezTo>
                    <a:pt x="76" y="75"/>
                    <a:pt x="76" y="75"/>
                    <a:pt x="76" y="75"/>
                  </a:cubicBezTo>
                  <a:cubicBezTo>
                    <a:pt x="75" y="74"/>
                    <a:pt x="75" y="74"/>
                    <a:pt x="75" y="74"/>
                  </a:cubicBezTo>
                  <a:cubicBezTo>
                    <a:pt x="75" y="74"/>
                    <a:pt x="75" y="74"/>
                    <a:pt x="75" y="74"/>
                  </a:cubicBezTo>
                  <a:cubicBezTo>
                    <a:pt x="61" y="70"/>
                    <a:pt x="61" y="70"/>
                    <a:pt x="61" y="70"/>
                  </a:cubicBezTo>
                  <a:cubicBezTo>
                    <a:pt x="61" y="69"/>
                    <a:pt x="61" y="69"/>
                    <a:pt x="61" y="69"/>
                  </a:cubicBezTo>
                  <a:lnTo>
                    <a:pt x="54" y="66"/>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9" name="Freeform 18">
              <a:extLst>
                <a:ext uri="{FF2B5EF4-FFF2-40B4-BE49-F238E27FC236}">
                  <a16:creationId xmlns:a16="http://schemas.microsoft.com/office/drawing/2014/main" id="{30611680-A4CA-4958-BEAF-5CD241C779C4}"/>
                </a:ext>
              </a:extLst>
            </p:cNvPr>
            <p:cNvSpPr>
              <a:spLocks/>
            </p:cNvSpPr>
            <p:nvPr>
              <p:custDataLst>
                <p:tags r:id="rId14"/>
              </p:custDataLst>
            </p:nvPr>
          </p:nvSpPr>
          <p:spPr bwMode="auto">
            <a:xfrm>
              <a:off x="6425810" y="3440405"/>
              <a:ext cx="354489" cy="778585"/>
            </a:xfrm>
            <a:custGeom>
              <a:avLst/>
              <a:gdLst>
                <a:gd name="T0" fmla="*/ 99 w 108"/>
                <a:gd name="T1" fmla="*/ 3 h 237"/>
                <a:gd name="T2" fmla="*/ 93 w 108"/>
                <a:gd name="T3" fmla="*/ 5 h 237"/>
                <a:gd name="T4" fmla="*/ 88 w 108"/>
                <a:gd name="T5" fmla="*/ 11 h 237"/>
                <a:gd name="T6" fmla="*/ 87 w 108"/>
                <a:gd name="T7" fmla="*/ 12 h 237"/>
                <a:gd name="T8" fmla="*/ 67 w 108"/>
                <a:gd name="T9" fmla="*/ 13 h 237"/>
                <a:gd name="T10" fmla="*/ 61 w 108"/>
                <a:gd name="T11" fmla="*/ 19 h 237"/>
                <a:gd name="T12" fmla="*/ 55 w 108"/>
                <a:gd name="T13" fmla="*/ 23 h 237"/>
                <a:gd name="T14" fmla="*/ 46 w 108"/>
                <a:gd name="T15" fmla="*/ 23 h 237"/>
                <a:gd name="T16" fmla="*/ 41 w 108"/>
                <a:gd name="T17" fmla="*/ 37 h 237"/>
                <a:gd name="T18" fmla="*/ 41 w 108"/>
                <a:gd name="T19" fmla="*/ 37 h 237"/>
                <a:gd name="T20" fmla="*/ 33 w 108"/>
                <a:gd name="T21" fmla="*/ 45 h 237"/>
                <a:gd name="T22" fmla="*/ 21 w 108"/>
                <a:gd name="T23" fmla="*/ 59 h 237"/>
                <a:gd name="T24" fmla="*/ 13 w 108"/>
                <a:gd name="T25" fmla="*/ 67 h 237"/>
                <a:gd name="T26" fmla="*/ 13 w 108"/>
                <a:gd name="T27" fmla="*/ 77 h 237"/>
                <a:gd name="T28" fmla="*/ 13 w 108"/>
                <a:gd name="T29" fmla="*/ 85 h 237"/>
                <a:gd name="T30" fmla="*/ 8 w 108"/>
                <a:gd name="T31" fmla="*/ 92 h 237"/>
                <a:gd name="T32" fmla="*/ 8 w 108"/>
                <a:gd name="T33" fmla="*/ 111 h 237"/>
                <a:gd name="T34" fmla="*/ 12 w 108"/>
                <a:gd name="T35" fmla="*/ 122 h 237"/>
                <a:gd name="T36" fmla="*/ 11 w 108"/>
                <a:gd name="T37" fmla="*/ 131 h 237"/>
                <a:gd name="T38" fmla="*/ 3 w 108"/>
                <a:gd name="T39" fmla="*/ 161 h 237"/>
                <a:gd name="T40" fmla="*/ 9 w 108"/>
                <a:gd name="T41" fmla="*/ 185 h 237"/>
                <a:gd name="T42" fmla="*/ 7 w 108"/>
                <a:gd name="T43" fmla="*/ 237 h 237"/>
                <a:gd name="T44" fmla="*/ 17 w 108"/>
                <a:gd name="T45" fmla="*/ 227 h 237"/>
                <a:gd name="T46" fmla="*/ 56 w 108"/>
                <a:gd name="T47" fmla="*/ 207 h 237"/>
                <a:gd name="T48" fmla="*/ 75 w 108"/>
                <a:gd name="T49" fmla="*/ 209 h 237"/>
                <a:gd name="T50" fmla="*/ 91 w 108"/>
                <a:gd name="T51" fmla="*/ 195 h 237"/>
                <a:gd name="T52" fmla="*/ 95 w 108"/>
                <a:gd name="T53" fmla="*/ 185 h 237"/>
                <a:gd name="T54" fmla="*/ 95 w 108"/>
                <a:gd name="T55" fmla="*/ 184 h 237"/>
                <a:gd name="T56" fmla="*/ 97 w 108"/>
                <a:gd name="T57" fmla="*/ 170 h 237"/>
                <a:gd name="T58" fmla="*/ 98 w 108"/>
                <a:gd name="T59" fmla="*/ 161 h 237"/>
                <a:gd name="T60" fmla="*/ 95 w 108"/>
                <a:gd name="T61" fmla="*/ 140 h 237"/>
                <a:gd name="T62" fmla="*/ 96 w 108"/>
                <a:gd name="T63" fmla="*/ 133 h 237"/>
                <a:gd name="T64" fmla="*/ 108 w 108"/>
                <a:gd name="T65" fmla="*/ 107 h 237"/>
                <a:gd name="T66" fmla="*/ 91 w 108"/>
                <a:gd name="T67" fmla="*/ 92 h 237"/>
                <a:gd name="T68" fmla="*/ 88 w 108"/>
                <a:gd name="T69" fmla="*/ 85 h 237"/>
                <a:gd name="T70" fmla="*/ 89 w 108"/>
                <a:gd name="T71" fmla="*/ 73 h 237"/>
                <a:gd name="T72" fmla="*/ 92 w 108"/>
                <a:gd name="T73" fmla="*/ 64 h 237"/>
                <a:gd name="T74" fmla="*/ 104 w 108"/>
                <a:gd name="T75" fmla="*/ 55 h 237"/>
                <a:gd name="T76" fmla="*/ 107 w 108"/>
                <a:gd name="T77" fmla="*/ 33 h 237"/>
                <a:gd name="T78" fmla="*/ 99 w 108"/>
                <a:gd name="T79" fmla="*/ 31 h 237"/>
                <a:gd name="T80" fmla="*/ 91 w 108"/>
                <a:gd name="T81" fmla="*/ 26 h 237"/>
                <a:gd name="T82" fmla="*/ 90 w 108"/>
                <a:gd name="T83" fmla="*/ 1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237">
                  <a:moveTo>
                    <a:pt x="101" y="11"/>
                  </a:moveTo>
                  <a:cubicBezTo>
                    <a:pt x="102" y="9"/>
                    <a:pt x="102" y="9"/>
                    <a:pt x="102" y="9"/>
                  </a:cubicBezTo>
                  <a:cubicBezTo>
                    <a:pt x="99" y="3"/>
                    <a:pt x="99" y="3"/>
                    <a:pt x="99" y="3"/>
                  </a:cubicBezTo>
                  <a:cubicBezTo>
                    <a:pt x="97" y="0"/>
                    <a:pt x="97" y="0"/>
                    <a:pt x="97" y="0"/>
                  </a:cubicBezTo>
                  <a:cubicBezTo>
                    <a:pt x="93" y="5"/>
                    <a:pt x="93" y="5"/>
                    <a:pt x="93" y="5"/>
                  </a:cubicBezTo>
                  <a:cubicBezTo>
                    <a:pt x="93" y="5"/>
                    <a:pt x="93" y="5"/>
                    <a:pt x="93" y="5"/>
                  </a:cubicBezTo>
                  <a:cubicBezTo>
                    <a:pt x="93" y="5"/>
                    <a:pt x="93" y="5"/>
                    <a:pt x="93" y="5"/>
                  </a:cubicBezTo>
                  <a:cubicBezTo>
                    <a:pt x="93" y="5"/>
                    <a:pt x="93" y="5"/>
                    <a:pt x="93" y="5"/>
                  </a:cubicBezTo>
                  <a:cubicBezTo>
                    <a:pt x="88" y="11"/>
                    <a:pt x="88" y="11"/>
                    <a:pt x="88" y="11"/>
                  </a:cubicBezTo>
                  <a:cubicBezTo>
                    <a:pt x="88" y="11"/>
                    <a:pt x="88" y="11"/>
                    <a:pt x="88" y="11"/>
                  </a:cubicBezTo>
                  <a:cubicBezTo>
                    <a:pt x="88" y="12"/>
                    <a:pt x="88" y="12"/>
                    <a:pt x="88" y="12"/>
                  </a:cubicBezTo>
                  <a:cubicBezTo>
                    <a:pt x="87" y="12"/>
                    <a:pt x="87" y="12"/>
                    <a:pt x="87" y="12"/>
                  </a:cubicBezTo>
                  <a:cubicBezTo>
                    <a:pt x="77" y="15"/>
                    <a:pt x="77" y="15"/>
                    <a:pt x="77" y="15"/>
                  </a:cubicBezTo>
                  <a:cubicBezTo>
                    <a:pt x="77" y="15"/>
                    <a:pt x="77" y="15"/>
                    <a:pt x="77" y="15"/>
                  </a:cubicBezTo>
                  <a:cubicBezTo>
                    <a:pt x="67" y="13"/>
                    <a:pt x="67" y="13"/>
                    <a:pt x="67" y="13"/>
                  </a:cubicBezTo>
                  <a:cubicBezTo>
                    <a:pt x="62" y="15"/>
                    <a:pt x="62" y="15"/>
                    <a:pt x="62" y="15"/>
                  </a:cubicBezTo>
                  <a:cubicBezTo>
                    <a:pt x="61" y="19"/>
                    <a:pt x="61" y="19"/>
                    <a:pt x="61" y="19"/>
                  </a:cubicBezTo>
                  <a:cubicBezTo>
                    <a:pt x="61" y="19"/>
                    <a:pt x="61" y="19"/>
                    <a:pt x="61" y="19"/>
                  </a:cubicBezTo>
                  <a:cubicBezTo>
                    <a:pt x="61" y="20"/>
                    <a:pt x="61" y="20"/>
                    <a:pt x="61" y="20"/>
                  </a:cubicBezTo>
                  <a:cubicBezTo>
                    <a:pt x="56" y="23"/>
                    <a:pt x="56" y="23"/>
                    <a:pt x="56" y="23"/>
                  </a:cubicBezTo>
                  <a:cubicBezTo>
                    <a:pt x="55" y="23"/>
                    <a:pt x="55" y="23"/>
                    <a:pt x="55" y="23"/>
                  </a:cubicBezTo>
                  <a:cubicBezTo>
                    <a:pt x="55" y="23"/>
                    <a:pt x="55" y="23"/>
                    <a:pt x="55" y="23"/>
                  </a:cubicBezTo>
                  <a:cubicBezTo>
                    <a:pt x="47" y="22"/>
                    <a:pt x="47" y="22"/>
                    <a:pt x="47" y="22"/>
                  </a:cubicBezTo>
                  <a:cubicBezTo>
                    <a:pt x="46" y="23"/>
                    <a:pt x="46" y="23"/>
                    <a:pt x="46" y="23"/>
                  </a:cubicBezTo>
                  <a:cubicBezTo>
                    <a:pt x="46" y="31"/>
                    <a:pt x="46" y="31"/>
                    <a:pt x="46" y="31"/>
                  </a:cubicBezTo>
                  <a:cubicBezTo>
                    <a:pt x="46" y="31"/>
                    <a:pt x="46" y="31"/>
                    <a:pt x="46" y="31"/>
                  </a:cubicBezTo>
                  <a:cubicBezTo>
                    <a:pt x="41" y="37"/>
                    <a:pt x="41" y="37"/>
                    <a:pt x="41" y="37"/>
                  </a:cubicBezTo>
                  <a:cubicBezTo>
                    <a:pt x="41" y="37"/>
                    <a:pt x="41" y="37"/>
                    <a:pt x="41" y="37"/>
                  </a:cubicBezTo>
                  <a:cubicBezTo>
                    <a:pt x="41" y="37"/>
                    <a:pt x="41" y="37"/>
                    <a:pt x="41" y="37"/>
                  </a:cubicBezTo>
                  <a:cubicBezTo>
                    <a:pt x="41" y="37"/>
                    <a:pt x="41" y="37"/>
                    <a:pt x="41" y="37"/>
                  </a:cubicBezTo>
                  <a:cubicBezTo>
                    <a:pt x="33" y="45"/>
                    <a:pt x="33" y="45"/>
                    <a:pt x="33" y="45"/>
                  </a:cubicBezTo>
                  <a:cubicBezTo>
                    <a:pt x="33" y="45"/>
                    <a:pt x="33" y="45"/>
                    <a:pt x="33" y="45"/>
                  </a:cubicBezTo>
                  <a:cubicBezTo>
                    <a:pt x="33" y="45"/>
                    <a:pt x="33" y="45"/>
                    <a:pt x="33" y="45"/>
                  </a:cubicBezTo>
                  <a:cubicBezTo>
                    <a:pt x="25" y="47"/>
                    <a:pt x="25" y="47"/>
                    <a:pt x="25" y="47"/>
                  </a:cubicBezTo>
                  <a:cubicBezTo>
                    <a:pt x="19" y="53"/>
                    <a:pt x="19" y="53"/>
                    <a:pt x="19" y="53"/>
                  </a:cubicBezTo>
                  <a:cubicBezTo>
                    <a:pt x="21" y="59"/>
                    <a:pt x="21" y="59"/>
                    <a:pt x="21" y="59"/>
                  </a:cubicBezTo>
                  <a:cubicBezTo>
                    <a:pt x="21" y="61"/>
                    <a:pt x="21" y="61"/>
                    <a:pt x="21" y="61"/>
                  </a:cubicBezTo>
                  <a:cubicBezTo>
                    <a:pt x="19" y="61"/>
                    <a:pt x="19" y="61"/>
                    <a:pt x="19" y="61"/>
                  </a:cubicBezTo>
                  <a:cubicBezTo>
                    <a:pt x="13" y="67"/>
                    <a:pt x="13" y="67"/>
                    <a:pt x="13" y="67"/>
                  </a:cubicBezTo>
                  <a:cubicBezTo>
                    <a:pt x="10" y="71"/>
                    <a:pt x="10" y="71"/>
                    <a:pt x="10" y="71"/>
                  </a:cubicBezTo>
                  <a:cubicBezTo>
                    <a:pt x="13" y="76"/>
                    <a:pt x="13" y="76"/>
                    <a:pt x="13" y="76"/>
                  </a:cubicBezTo>
                  <a:cubicBezTo>
                    <a:pt x="13" y="77"/>
                    <a:pt x="13" y="77"/>
                    <a:pt x="13" y="77"/>
                  </a:cubicBezTo>
                  <a:cubicBezTo>
                    <a:pt x="13" y="77"/>
                    <a:pt x="13" y="77"/>
                    <a:pt x="13" y="77"/>
                  </a:cubicBezTo>
                  <a:cubicBezTo>
                    <a:pt x="13" y="85"/>
                    <a:pt x="13" y="85"/>
                    <a:pt x="13" y="85"/>
                  </a:cubicBezTo>
                  <a:cubicBezTo>
                    <a:pt x="13" y="85"/>
                    <a:pt x="13" y="85"/>
                    <a:pt x="13" y="85"/>
                  </a:cubicBezTo>
                  <a:cubicBezTo>
                    <a:pt x="13" y="85"/>
                    <a:pt x="13" y="85"/>
                    <a:pt x="13" y="85"/>
                  </a:cubicBezTo>
                  <a:cubicBezTo>
                    <a:pt x="8" y="91"/>
                    <a:pt x="8" y="91"/>
                    <a:pt x="8" y="91"/>
                  </a:cubicBezTo>
                  <a:cubicBezTo>
                    <a:pt x="8" y="92"/>
                    <a:pt x="8" y="92"/>
                    <a:pt x="8" y="92"/>
                  </a:cubicBezTo>
                  <a:cubicBezTo>
                    <a:pt x="2" y="99"/>
                    <a:pt x="2" y="99"/>
                    <a:pt x="2" y="99"/>
                  </a:cubicBezTo>
                  <a:cubicBezTo>
                    <a:pt x="3" y="107"/>
                    <a:pt x="3" y="107"/>
                    <a:pt x="3" y="107"/>
                  </a:cubicBezTo>
                  <a:cubicBezTo>
                    <a:pt x="8" y="111"/>
                    <a:pt x="8" y="111"/>
                    <a:pt x="8" y="111"/>
                  </a:cubicBezTo>
                  <a:cubicBezTo>
                    <a:pt x="8" y="112"/>
                    <a:pt x="8" y="112"/>
                    <a:pt x="8" y="112"/>
                  </a:cubicBezTo>
                  <a:cubicBezTo>
                    <a:pt x="8" y="112"/>
                    <a:pt x="8" y="112"/>
                    <a:pt x="8" y="112"/>
                  </a:cubicBezTo>
                  <a:cubicBezTo>
                    <a:pt x="11" y="116"/>
                    <a:pt x="12" y="119"/>
                    <a:pt x="12" y="122"/>
                  </a:cubicBezTo>
                  <a:cubicBezTo>
                    <a:pt x="12" y="131"/>
                    <a:pt x="12" y="131"/>
                    <a:pt x="12" y="131"/>
                  </a:cubicBezTo>
                  <a:cubicBezTo>
                    <a:pt x="11" y="131"/>
                    <a:pt x="11" y="131"/>
                    <a:pt x="11" y="131"/>
                  </a:cubicBezTo>
                  <a:cubicBezTo>
                    <a:pt x="11" y="131"/>
                    <a:pt x="11" y="131"/>
                    <a:pt x="11" y="131"/>
                  </a:cubicBezTo>
                  <a:cubicBezTo>
                    <a:pt x="3" y="137"/>
                    <a:pt x="3" y="137"/>
                    <a:pt x="3" y="137"/>
                  </a:cubicBezTo>
                  <a:cubicBezTo>
                    <a:pt x="2" y="149"/>
                    <a:pt x="2" y="149"/>
                    <a:pt x="2" y="149"/>
                  </a:cubicBezTo>
                  <a:cubicBezTo>
                    <a:pt x="3" y="161"/>
                    <a:pt x="3" y="161"/>
                    <a:pt x="3" y="161"/>
                  </a:cubicBezTo>
                  <a:cubicBezTo>
                    <a:pt x="3" y="165"/>
                    <a:pt x="5" y="173"/>
                    <a:pt x="9" y="184"/>
                  </a:cubicBezTo>
                  <a:cubicBezTo>
                    <a:pt x="9" y="184"/>
                    <a:pt x="9" y="184"/>
                    <a:pt x="9" y="184"/>
                  </a:cubicBezTo>
                  <a:cubicBezTo>
                    <a:pt x="9" y="185"/>
                    <a:pt x="9" y="185"/>
                    <a:pt x="9" y="185"/>
                  </a:cubicBezTo>
                  <a:cubicBezTo>
                    <a:pt x="0" y="226"/>
                    <a:pt x="0" y="226"/>
                    <a:pt x="0" y="226"/>
                  </a:cubicBezTo>
                  <a:cubicBezTo>
                    <a:pt x="1" y="234"/>
                    <a:pt x="1" y="234"/>
                    <a:pt x="1" y="234"/>
                  </a:cubicBezTo>
                  <a:cubicBezTo>
                    <a:pt x="7" y="237"/>
                    <a:pt x="7" y="237"/>
                    <a:pt x="7" y="237"/>
                  </a:cubicBezTo>
                  <a:cubicBezTo>
                    <a:pt x="16" y="227"/>
                    <a:pt x="16" y="227"/>
                    <a:pt x="16" y="227"/>
                  </a:cubicBezTo>
                  <a:cubicBezTo>
                    <a:pt x="16" y="227"/>
                    <a:pt x="16" y="227"/>
                    <a:pt x="16" y="227"/>
                  </a:cubicBezTo>
                  <a:cubicBezTo>
                    <a:pt x="17" y="227"/>
                    <a:pt x="17" y="227"/>
                    <a:pt x="17" y="227"/>
                  </a:cubicBezTo>
                  <a:cubicBezTo>
                    <a:pt x="47" y="215"/>
                    <a:pt x="47" y="215"/>
                    <a:pt x="47" y="215"/>
                  </a:cubicBezTo>
                  <a:cubicBezTo>
                    <a:pt x="55" y="208"/>
                    <a:pt x="55" y="208"/>
                    <a:pt x="55" y="208"/>
                  </a:cubicBezTo>
                  <a:cubicBezTo>
                    <a:pt x="56" y="207"/>
                    <a:pt x="56" y="207"/>
                    <a:pt x="56" y="207"/>
                  </a:cubicBezTo>
                  <a:cubicBezTo>
                    <a:pt x="57" y="207"/>
                    <a:pt x="57" y="207"/>
                    <a:pt x="57" y="207"/>
                  </a:cubicBezTo>
                  <a:cubicBezTo>
                    <a:pt x="57" y="207"/>
                    <a:pt x="57" y="207"/>
                    <a:pt x="57" y="207"/>
                  </a:cubicBezTo>
                  <a:cubicBezTo>
                    <a:pt x="75" y="209"/>
                    <a:pt x="75" y="209"/>
                    <a:pt x="75" y="209"/>
                  </a:cubicBezTo>
                  <a:cubicBezTo>
                    <a:pt x="77" y="209"/>
                    <a:pt x="83" y="207"/>
                    <a:pt x="90" y="204"/>
                  </a:cubicBezTo>
                  <a:cubicBezTo>
                    <a:pt x="90" y="195"/>
                    <a:pt x="90" y="195"/>
                    <a:pt x="90" y="195"/>
                  </a:cubicBezTo>
                  <a:cubicBezTo>
                    <a:pt x="91" y="195"/>
                    <a:pt x="91" y="195"/>
                    <a:pt x="91" y="195"/>
                  </a:cubicBezTo>
                  <a:cubicBezTo>
                    <a:pt x="91" y="195"/>
                    <a:pt x="91" y="195"/>
                    <a:pt x="91" y="195"/>
                  </a:cubicBezTo>
                  <a:cubicBezTo>
                    <a:pt x="96" y="191"/>
                    <a:pt x="96" y="191"/>
                    <a:pt x="96" y="191"/>
                  </a:cubicBezTo>
                  <a:cubicBezTo>
                    <a:pt x="95" y="185"/>
                    <a:pt x="95" y="185"/>
                    <a:pt x="95" y="185"/>
                  </a:cubicBezTo>
                  <a:cubicBezTo>
                    <a:pt x="95" y="185"/>
                    <a:pt x="95" y="185"/>
                    <a:pt x="95" y="185"/>
                  </a:cubicBezTo>
                  <a:cubicBezTo>
                    <a:pt x="95" y="185"/>
                    <a:pt x="95" y="185"/>
                    <a:pt x="95" y="185"/>
                  </a:cubicBezTo>
                  <a:cubicBezTo>
                    <a:pt x="95" y="184"/>
                    <a:pt x="95" y="184"/>
                    <a:pt x="95" y="184"/>
                  </a:cubicBezTo>
                  <a:cubicBezTo>
                    <a:pt x="95" y="183"/>
                    <a:pt x="95" y="183"/>
                    <a:pt x="95" y="183"/>
                  </a:cubicBezTo>
                  <a:cubicBezTo>
                    <a:pt x="97" y="182"/>
                    <a:pt x="97" y="180"/>
                    <a:pt x="95" y="179"/>
                  </a:cubicBezTo>
                  <a:cubicBezTo>
                    <a:pt x="94" y="177"/>
                    <a:pt x="95" y="173"/>
                    <a:pt x="97" y="170"/>
                  </a:cubicBezTo>
                  <a:cubicBezTo>
                    <a:pt x="99" y="167"/>
                    <a:pt x="99" y="167"/>
                    <a:pt x="99" y="167"/>
                  </a:cubicBezTo>
                  <a:cubicBezTo>
                    <a:pt x="99" y="167"/>
                    <a:pt x="99" y="167"/>
                    <a:pt x="99" y="167"/>
                  </a:cubicBezTo>
                  <a:cubicBezTo>
                    <a:pt x="98" y="161"/>
                    <a:pt x="98" y="161"/>
                    <a:pt x="98" y="161"/>
                  </a:cubicBezTo>
                  <a:cubicBezTo>
                    <a:pt x="92" y="154"/>
                    <a:pt x="92" y="154"/>
                    <a:pt x="92" y="154"/>
                  </a:cubicBezTo>
                  <a:cubicBezTo>
                    <a:pt x="89" y="152"/>
                    <a:pt x="89" y="149"/>
                    <a:pt x="91" y="147"/>
                  </a:cubicBezTo>
                  <a:cubicBezTo>
                    <a:pt x="91" y="144"/>
                    <a:pt x="93" y="142"/>
                    <a:pt x="95" y="140"/>
                  </a:cubicBezTo>
                  <a:cubicBezTo>
                    <a:pt x="96" y="133"/>
                    <a:pt x="96" y="133"/>
                    <a:pt x="96" y="133"/>
                  </a:cubicBezTo>
                  <a:cubicBezTo>
                    <a:pt x="96" y="133"/>
                    <a:pt x="96" y="133"/>
                    <a:pt x="96" y="133"/>
                  </a:cubicBezTo>
                  <a:cubicBezTo>
                    <a:pt x="96" y="133"/>
                    <a:pt x="96" y="133"/>
                    <a:pt x="96" y="133"/>
                  </a:cubicBezTo>
                  <a:cubicBezTo>
                    <a:pt x="101" y="123"/>
                    <a:pt x="101" y="123"/>
                    <a:pt x="101" y="123"/>
                  </a:cubicBezTo>
                  <a:cubicBezTo>
                    <a:pt x="102" y="119"/>
                    <a:pt x="102" y="119"/>
                    <a:pt x="102" y="119"/>
                  </a:cubicBezTo>
                  <a:cubicBezTo>
                    <a:pt x="108" y="107"/>
                    <a:pt x="108" y="107"/>
                    <a:pt x="108" y="107"/>
                  </a:cubicBezTo>
                  <a:cubicBezTo>
                    <a:pt x="104" y="99"/>
                    <a:pt x="104" y="99"/>
                    <a:pt x="104" y="99"/>
                  </a:cubicBezTo>
                  <a:cubicBezTo>
                    <a:pt x="91" y="92"/>
                    <a:pt x="91" y="92"/>
                    <a:pt x="91" y="92"/>
                  </a:cubicBezTo>
                  <a:cubicBezTo>
                    <a:pt x="91" y="92"/>
                    <a:pt x="91" y="92"/>
                    <a:pt x="91" y="92"/>
                  </a:cubicBezTo>
                  <a:cubicBezTo>
                    <a:pt x="91" y="91"/>
                    <a:pt x="91" y="91"/>
                    <a:pt x="91" y="91"/>
                  </a:cubicBezTo>
                  <a:cubicBezTo>
                    <a:pt x="91" y="91"/>
                    <a:pt x="91" y="91"/>
                    <a:pt x="91" y="91"/>
                  </a:cubicBezTo>
                  <a:cubicBezTo>
                    <a:pt x="88" y="85"/>
                    <a:pt x="88" y="85"/>
                    <a:pt x="88" y="85"/>
                  </a:cubicBezTo>
                  <a:cubicBezTo>
                    <a:pt x="88" y="84"/>
                    <a:pt x="88" y="84"/>
                    <a:pt x="88" y="84"/>
                  </a:cubicBezTo>
                  <a:cubicBezTo>
                    <a:pt x="88" y="83"/>
                    <a:pt x="88" y="83"/>
                    <a:pt x="88" y="83"/>
                  </a:cubicBezTo>
                  <a:cubicBezTo>
                    <a:pt x="89" y="73"/>
                    <a:pt x="89" y="73"/>
                    <a:pt x="89" y="73"/>
                  </a:cubicBezTo>
                  <a:cubicBezTo>
                    <a:pt x="89" y="73"/>
                    <a:pt x="89" y="73"/>
                    <a:pt x="89" y="73"/>
                  </a:cubicBezTo>
                  <a:cubicBezTo>
                    <a:pt x="89" y="72"/>
                    <a:pt x="89" y="72"/>
                    <a:pt x="89" y="72"/>
                  </a:cubicBezTo>
                  <a:cubicBezTo>
                    <a:pt x="92" y="64"/>
                    <a:pt x="92" y="64"/>
                    <a:pt x="92" y="64"/>
                  </a:cubicBezTo>
                  <a:cubicBezTo>
                    <a:pt x="92" y="61"/>
                    <a:pt x="92" y="59"/>
                    <a:pt x="93" y="58"/>
                  </a:cubicBezTo>
                  <a:cubicBezTo>
                    <a:pt x="94" y="57"/>
                    <a:pt x="95" y="56"/>
                    <a:pt x="97" y="56"/>
                  </a:cubicBezTo>
                  <a:cubicBezTo>
                    <a:pt x="104" y="55"/>
                    <a:pt x="104" y="55"/>
                    <a:pt x="104" y="55"/>
                  </a:cubicBezTo>
                  <a:cubicBezTo>
                    <a:pt x="106" y="51"/>
                    <a:pt x="106" y="51"/>
                    <a:pt x="106" y="51"/>
                  </a:cubicBezTo>
                  <a:cubicBezTo>
                    <a:pt x="108" y="37"/>
                    <a:pt x="108" y="37"/>
                    <a:pt x="108" y="37"/>
                  </a:cubicBezTo>
                  <a:cubicBezTo>
                    <a:pt x="107" y="33"/>
                    <a:pt x="107" y="33"/>
                    <a:pt x="107" y="33"/>
                  </a:cubicBezTo>
                  <a:cubicBezTo>
                    <a:pt x="100" y="31"/>
                    <a:pt x="100" y="31"/>
                    <a:pt x="100" y="31"/>
                  </a:cubicBezTo>
                  <a:cubicBezTo>
                    <a:pt x="99" y="31"/>
                    <a:pt x="99" y="31"/>
                    <a:pt x="99" y="31"/>
                  </a:cubicBezTo>
                  <a:cubicBezTo>
                    <a:pt x="99" y="31"/>
                    <a:pt x="99" y="31"/>
                    <a:pt x="99" y="31"/>
                  </a:cubicBezTo>
                  <a:cubicBezTo>
                    <a:pt x="91" y="27"/>
                    <a:pt x="91" y="27"/>
                    <a:pt x="91" y="27"/>
                  </a:cubicBezTo>
                  <a:cubicBezTo>
                    <a:pt x="91" y="27"/>
                    <a:pt x="91" y="27"/>
                    <a:pt x="91" y="27"/>
                  </a:cubicBezTo>
                  <a:cubicBezTo>
                    <a:pt x="91" y="26"/>
                    <a:pt x="91" y="26"/>
                    <a:pt x="91" y="26"/>
                  </a:cubicBezTo>
                  <a:cubicBezTo>
                    <a:pt x="91" y="25"/>
                    <a:pt x="91" y="25"/>
                    <a:pt x="91" y="25"/>
                  </a:cubicBezTo>
                  <a:cubicBezTo>
                    <a:pt x="90" y="16"/>
                    <a:pt x="90" y="16"/>
                    <a:pt x="90" y="16"/>
                  </a:cubicBezTo>
                  <a:cubicBezTo>
                    <a:pt x="90" y="15"/>
                    <a:pt x="90" y="15"/>
                    <a:pt x="90" y="15"/>
                  </a:cubicBezTo>
                  <a:cubicBezTo>
                    <a:pt x="90" y="14"/>
                    <a:pt x="90" y="14"/>
                    <a:pt x="90" y="14"/>
                  </a:cubicBezTo>
                  <a:lnTo>
                    <a:pt x="101" y="11"/>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0" name="Freeform 19">
              <a:extLst>
                <a:ext uri="{FF2B5EF4-FFF2-40B4-BE49-F238E27FC236}">
                  <a16:creationId xmlns:a16="http://schemas.microsoft.com/office/drawing/2014/main" id="{75A606A1-954F-4300-A665-096F6ABA2AC3}"/>
                </a:ext>
              </a:extLst>
            </p:cNvPr>
            <p:cNvSpPr>
              <a:spLocks/>
            </p:cNvSpPr>
            <p:nvPr>
              <p:custDataLst>
                <p:tags r:id="rId15"/>
              </p:custDataLst>
            </p:nvPr>
          </p:nvSpPr>
          <p:spPr bwMode="auto">
            <a:xfrm>
              <a:off x="6333643" y="4763613"/>
              <a:ext cx="568471" cy="660637"/>
            </a:xfrm>
            <a:custGeom>
              <a:avLst/>
              <a:gdLst>
                <a:gd name="T0" fmla="*/ 149 w 173"/>
                <a:gd name="T1" fmla="*/ 34 h 201"/>
                <a:gd name="T2" fmla="*/ 146 w 173"/>
                <a:gd name="T3" fmla="*/ 27 h 201"/>
                <a:gd name="T4" fmla="*/ 143 w 173"/>
                <a:gd name="T5" fmla="*/ 12 h 201"/>
                <a:gd name="T6" fmla="*/ 136 w 173"/>
                <a:gd name="T7" fmla="*/ 17 h 201"/>
                <a:gd name="T8" fmla="*/ 125 w 173"/>
                <a:gd name="T9" fmla="*/ 15 h 201"/>
                <a:gd name="T10" fmla="*/ 125 w 173"/>
                <a:gd name="T11" fmla="*/ 7 h 201"/>
                <a:gd name="T12" fmla="*/ 121 w 173"/>
                <a:gd name="T13" fmla="*/ 10 h 201"/>
                <a:gd name="T14" fmla="*/ 109 w 173"/>
                <a:gd name="T15" fmla="*/ 22 h 201"/>
                <a:gd name="T16" fmla="*/ 107 w 173"/>
                <a:gd name="T17" fmla="*/ 22 h 201"/>
                <a:gd name="T18" fmla="*/ 99 w 173"/>
                <a:gd name="T19" fmla="*/ 16 h 201"/>
                <a:gd name="T20" fmla="*/ 92 w 173"/>
                <a:gd name="T21" fmla="*/ 14 h 201"/>
                <a:gd name="T22" fmla="*/ 75 w 173"/>
                <a:gd name="T23" fmla="*/ 8 h 201"/>
                <a:gd name="T24" fmla="*/ 65 w 173"/>
                <a:gd name="T25" fmla="*/ 4 h 201"/>
                <a:gd name="T26" fmla="*/ 47 w 173"/>
                <a:gd name="T27" fmla="*/ 0 h 201"/>
                <a:gd name="T28" fmla="*/ 39 w 173"/>
                <a:gd name="T29" fmla="*/ 16 h 201"/>
                <a:gd name="T30" fmla="*/ 34 w 173"/>
                <a:gd name="T31" fmla="*/ 16 h 201"/>
                <a:gd name="T32" fmla="*/ 14 w 173"/>
                <a:gd name="T33" fmla="*/ 26 h 201"/>
                <a:gd name="T34" fmla="*/ 13 w 173"/>
                <a:gd name="T35" fmla="*/ 73 h 201"/>
                <a:gd name="T36" fmla="*/ 9 w 173"/>
                <a:gd name="T37" fmla="*/ 83 h 201"/>
                <a:gd name="T38" fmla="*/ 1 w 173"/>
                <a:gd name="T39" fmla="*/ 109 h 201"/>
                <a:gd name="T40" fmla="*/ 7 w 173"/>
                <a:gd name="T41" fmla="*/ 112 h 201"/>
                <a:gd name="T42" fmla="*/ 17 w 173"/>
                <a:gd name="T43" fmla="*/ 126 h 201"/>
                <a:gd name="T44" fmla="*/ 13 w 173"/>
                <a:gd name="T45" fmla="*/ 132 h 201"/>
                <a:gd name="T46" fmla="*/ 24 w 173"/>
                <a:gd name="T47" fmla="*/ 158 h 201"/>
                <a:gd name="T48" fmla="*/ 38 w 173"/>
                <a:gd name="T49" fmla="*/ 151 h 201"/>
                <a:gd name="T50" fmla="*/ 46 w 173"/>
                <a:gd name="T51" fmla="*/ 152 h 201"/>
                <a:gd name="T52" fmla="*/ 52 w 173"/>
                <a:gd name="T53" fmla="*/ 140 h 201"/>
                <a:gd name="T54" fmla="*/ 68 w 173"/>
                <a:gd name="T55" fmla="*/ 135 h 201"/>
                <a:gd name="T56" fmla="*/ 77 w 173"/>
                <a:gd name="T57" fmla="*/ 151 h 201"/>
                <a:gd name="T58" fmla="*/ 81 w 173"/>
                <a:gd name="T59" fmla="*/ 165 h 201"/>
                <a:gd name="T60" fmla="*/ 71 w 173"/>
                <a:gd name="T61" fmla="*/ 185 h 201"/>
                <a:gd name="T62" fmla="*/ 84 w 173"/>
                <a:gd name="T63" fmla="*/ 187 h 201"/>
                <a:gd name="T64" fmla="*/ 89 w 173"/>
                <a:gd name="T65" fmla="*/ 200 h 201"/>
                <a:gd name="T66" fmla="*/ 102 w 173"/>
                <a:gd name="T67" fmla="*/ 196 h 201"/>
                <a:gd name="T68" fmla="*/ 108 w 173"/>
                <a:gd name="T69" fmla="*/ 178 h 201"/>
                <a:gd name="T70" fmla="*/ 135 w 173"/>
                <a:gd name="T71" fmla="*/ 189 h 201"/>
                <a:gd name="T72" fmla="*/ 127 w 173"/>
                <a:gd name="T73" fmla="*/ 172 h 201"/>
                <a:gd name="T74" fmla="*/ 128 w 173"/>
                <a:gd name="T75" fmla="*/ 170 h 201"/>
                <a:gd name="T76" fmla="*/ 166 w 173"/>
                <a:gd name="T77" fmla="*/ 166 h 201"/>
                <a:gd name="T78" fmla="*/ 167 w 173"/>
                <a:gd name="T79" fmla="*/ 165 h 201"/>
                <a:gd name="T80" fmla="*/ 167 w 173"/>
                <a:gd name="T81" fmla="*/ 163 h 201"/>
                <a:gd name="T82" fmla="*/ 165 w 173"/>
                <a:gd name="T83" fmla="*/ 142 h 201"/>
                <a:gd name="T84" fmla="*/ 170 w 173"/>
                <a:gd name="T85" fmla="*/ 134 h 201"/>
                <a:gd name="T86" fmla="*/ 163 w 173"/>
                <a:gd name="T87" fmla="*/ 126 h 201"/>
                <a:gd name="T88" fmla="*/ 158 w 173"/>
                <a:gd name="T89" fmla="*/ 98 h 201"/>
                <a:gd name="T90" fmla="*/ 151 w 173"/>
                <a:gd name="T91" fmla="*/ 102 h 201"/>
                <a:gd name="T92" fmla="*/ 149 w 173"/>
                <a:gd name="T93" fmla="*/ 84 h 201"/>
                <a:gd name="T94" fmla="*/ 163 w 173"/>
                <a:gd name="T95" fmla="*/ 50 h 201"/>
                <a:gd name="T96" fmla="*/ 150 w 173"/>
                <a:gd name="T97"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201">
                  <a:moveTo>
                    <a:pt x="150" y="34"/>
                  </a:moveTo>
                  <a:cubicBezTo>
                    <a:pt x="150" y="34"/>
                    <a:pt x="150" y="34"/>
                    <a:pt x="150" y="34"/>
                  </a:cubicBezTo>
                  <a:cubicBezTo>
                    <a:pt x="149" y="34"/>
                    <a:pt x="149" y="34"/>
                    <a:pt x="149" y="34"/>
                  </a:cubicBezTo>
                  <a:cubicBezTo>
                    <a:pt x="149" y="33"/>
                    <a:pt x="149" y="33"/>
                    <a:pt x="149" y="33"/>
                  </a:cubicBezTo>
                  <a:cubicBezTo>
                    <a:pt x="146" y="27"/>
                    <a:pt x="146" y="27"/>
                    <a:pt x="146" y="27"/>
                  </a:cubicBezTo>
                  <a:cubicBezTo>
                    <a:pt x="146" y="27"/>
                    <a:pt x="146" y="27"/>
                    <a:pt x="146" y="27"/>
                  </a:cubicBezTo>
                  <a:cubicBezTo>
                    <a:pt x="146" y="26"/>
                    <a:pt x="146" y="26"/>
                    <a:pt x="146" y="26"/>
                  </a:cubicBezTo>
                  <a:cubicBezTo>
                    <a:pt x="147" y="16"/>
                    <a:pt x="147" y="16"/>
                    <a:pt x="147" y="16"/>
                  </a:cubicBezTo>
                  <a:cubicBezTo>
                    <a:pt x="147" y="15"/>
                    <a:pt x="145" y="14"/>
                    <a:pt x="143" y="12"/>
                  </a:cubicBezTo>
                  <a:cubicBezTo>
                    <a:pt x="141" y="12"/>
                    <a:pt x="141" y="12"/>
                    <a:pt x="141" y="12"/>
                  </a:cubicBezTo>
                  <a:cubicBezTo>
                    <a:pt x="137" y="17"/>
                    <a:pt x="137" y="17"/>
                    <a:pt x="137" y="17"/>
                  </a:cubicBezTo>
                  <a:cubicBezTo>
                    <a:pt x="136" y="17"/>
                    <a:pt x="136" y="17"/>
                    <a:pt x="136" y="17"/>
                  </a:cubicBezTo>
                  <a:cubicBezTo>
                    <a:pt x="136" y="17"/>
                    <a:pt x="136" y="17"/>
                    <a:pt x="136" y="17"/>
                  </a:cubicBezTo>
                  <a:cubicBezTo>
                    <a:pt x="126" y="22"/>
                    <a:pt x="126" y="22"/>
                    <a:pt x="126" y="22"/>
                  </a:cubicBezTo>
                  <a:cubicBezTo>
                    <a:pt x="125" y="15"/>
                    <a:pt x="125" y="15"/>
                    <a:pt x="125" y="15"/>
                  </a:cubicBezTo>
                  <a:cubicBezTo>
                    <a:pt x="125" y="14"/>
                    <a:pt x="125" y="14"/>
                    <a:pt x="125" y="14"/>
                  </a:cubicBezTo>
                  <a:cubicBezTo>
                    <a:pt x="125" y="11"/>
                    <a:pt x="125" y="11"/>
                    <a:pt x="125" y="11"/>
                  </a:cubicBezTo>
                  <a:cubicBezTo>
                    <a:pt x="125" y="7"/>
                    <a:pt x="125" y="7"/>
                    <a:pt x="125" y="7"/>
                  </a:cubicBezTo>
                  <a:cubicBezTo>
                    <a:pt x="123" y="7"/>
                    <a:pt x="123" y="7"/>
                    <a:pt x="123" y="7"/>
                  </a:cubicBezTo>
                  <a:cubicBezTo>
                    <a:pt x="122" y="10"/>
                    <a:pt x="122" y="10"/>
                    <a:pt x="122" y="10"/>
                  </a:cubicBezTo>
                  <a:cubicBezTo>
                    <a:pt x="121" y="10"/>
                    <a:pt x="121" y="10"/>
                    <a:pt x="121" y="10"/>
                  </a:cubicBezTo>
                  <a:cubicBezTo>
                    <a:pt x="121" y="10"/>
                    <a:pt x="121" y="10"/>
                    <a:pt x="121" y="10"/>
                  </a:cubicBezTo>
                  <a:cubicBezTo>
                    <a:pt x="109" y="21"/>
                    <a:pt x="109" y="21"/>
                    <a:pt x="109" y="21"/>
                  </a:cubicBezTo>
                  <a:cubicBezTo>
                    <a:pt x="109" y="22"/>
                    <a:pt x="109" y="22"/>
                    <a:pt x="109" y="22"/>
                  </a:cubicBezTo>
                  <a:cubicBezTo>
                    <a:pt x="108" y="22"/>
                    <a:pt x="108" y="22"/>
                    <a:pt x="108" y="22"/>
                  </a:cubicBezTo>
                  <a:cubicBezTo>
                    <a:pt x="107" y="22"/>
                    <a:pt x="107" y="22"/>
                    <a:pt x="107" y="22"/>
                  </a:cubicBezTo>
                  <a:cubicBezTo>
                    <a:pt x="107" y="22"/>
                    <a:pt x="107" y="22"/>
                    <a:pt x="107" y="22"/>
                  </a:cubicBezTo>
                  <a:cubicBezTo>
                    <a:pt x="103" y="20"/>
                    <a:pt x="103" y="20"/>
                    <a:pt x="103" y="20"/>
                  </a:cubicBezTo>
                  <a:cubicBezTo>
                    <a:pt x="103" y="20"/>
                    <a:pt x="103" y="20"/>
                    <a:pt x="103" y="20"/>
                  </a:cubicBezTo>
                  <a:cubicBezTo>
                    <a:pt x="99" y="16"/>
                    <a:pt x="99" y="16"/>
                    <a:pt x="99" y="16"/>
                  </a:cubicBezTo>
                  <a:cubicBezTo>
                    <a:pt x="92" y="14"/>
                    <a:pt x="92" y="14"/>
                    <a:pt x="92" y="14"/>
                  </a:cubicBezTo>
                  <a:cubicBezTo>
                    <a:pt x="92" y="14"/>
                    <a:pt x="92" y="14"/>
                    <a:pt x="92" y="14"/>
                  </a:cubicBezTo>
                  <a:cubicBezTo>
                    <a:pt x="92" y="14"/>
                    <a:pt x="92" y="14"/>
                    <a:pt x="92" y="14"/>
                  </a:cubicBezTo>
                  <a:cubicBezTo>
                    <a:pt x="88" y="11"/>
                    <a:pt x="88" y="11"/>
                    <a:pt x="88" y="11"/>
                  </a:cubicBezTo>
                  <a:cubicBezTo>
                    <a:pt x="75" y="8"/>
                    <a:pt x="75" y="8"/>
                    <a:pt x="75" y="8"/>
                  </a:cubicBezTo>
                  <a:cubicBezTo>
                    <a:pt x="75" y="8"/>
                    <a:pt x="75" y="8"/>
                    <a:pt x="75" y="8"/>
                  </a:cubicBezTo>
                  <a:cubicBezTo>
                    <a:pt x="74" y="8"/>
                    <a:pt x="74" y="8"/>
                    <a:pt x="74" y="8"/>
                  </a:cubicBezTo>
                  <a:cubicBezTo>
                    <a:pt x="65" y="4"/>
                    <a:pt x="65" y="4"/>
                    <a:pt x="65" y="4"/>
                  </a:cubicBezTo>
                  <a:cubicBezTo>
                    <a:pt x="65" y="4"/>
                    <a:pt x="65" y="4"/>
                    <a:pt x="65" y="4"/>
                  </a:cubicBezTo>
                  <a:cubicBezTo>
                    <a:pt x="59" y="1"/>
                    <a:pt x="59" y="1"/>
                    <a:pt x="59" y="1"/>
                  </a:cubicBezTo>
                  <a:cubicBezTo>
                    <a:pt x="50" y="0"/>
                    <a:pt x="50" y="0"/>
                    <a:pt x="50" y="0"/>
                  </a:cubicBezTo>
                  <a:cubicBezTo>
                    <a:pt x="47" y="0"/>
                    <a:pt x="47" y="0"/>
                    <a:pt x="47" y="0"/>
                  </a:cubicBezTo>
                  <a:cubicBezTo>
                    <a:pt x="49" y="15"/>
                    <a:pt x="49" y="15"/>
                    <a:pt x="49" y="15"/>
                  </a:cubicBezTo>
                  <a:cubicBezTo>
                    <a:pt x="48" y="15"/>
                    <a:pt x="48" y="15"/>
                    <a:pt x="48" y="15"/>
                  </a:cubicBezTo>
                  <a:cubicBezTo>
                    <a:pt x="39" y="16"/>
                    <a:pt x="39" y="16"/>
                    <a:pt x="39" y="16"/>
                  </a:cubicBezTo>
                  <a:cubicBezTo>
                    <a:pt x="35" y="16"/>
                    <a:pt x="35" y="16"/>
                    <a:pt x="35" y="16"/>
                  </a:cubicBezTo>
                  <a:cubicBezTo>
                    <a:pt x="34" y="16"/>
                    <a:pt x="34" y="16"/>
                    <a:pt x="34" y="16"/>
                  </a:cubicBezTo>
                  <a:cubicBezTo>
                    <a:pt x="34" y="16"/>
                    <a:pt x="34" y="16"/>
                    <a:pt x="34" y="16"/>
                  </a:cubicBezTo>
                  <a:cubicBezTo>
                    <a:pt x="29" y="13"/>
                    <a:pt x="29" y="13"/>
                    <a:pt x="29" y="13"/>
                  </a:cubicBezTo>
                  <a:cubicBezTo>
                    <a:pt x="21" y="16"/>
                    <a:pt x="21" y="16"/>
                    <a:pt x="21" y="16"/>
                  </a:cubicBezTo>
                  <a:cubicBezTo>
                    <a:pt x="14" y="26"/>
                    <a:pt x="14" y="26"/>
                    <a:pt x="14" y="26"/>
                  </a:cubicBezTo>
                  <a:cubicBezTo>
                    <a:pt x="8" y="43"/>
                    <a:pt x="8" y="43"/>
                    <a:pt x="8" y="43"/>
                  </a:cubicBezTo>
                  <a:cubicBezTo>
                    <a:pt x="10" y="62"/>
                    <a:pt x="10" y="62"/>
                    <a:pt x="10" y="62"/>
                  </a:cubicBezTo>
                  <a:cubicBezTo>
                    <a:pt x="13" y="73"/>
                    <a:pt x="13" y="73"/>
                    <a:pt x="13" y="73"/>
                  </a:cubicBezTo>
                  <a:cubicBezTo>
                    <a:pt x="13" y="74"/>
                    <a:pt x="13" y="74"/>
                    <a:pt x="13" y="75"/>
                  </a:cubicBezTo>
                  <a:cubicBezTo>
                    <a:pt x="11" y="75"/>
                    <a:pt x="11" y="75"/>
                    <a:pt x="11" y="75"/>
                  </a:cubicBezTo>
                  <a:cubicBezTo>
                    <a:pt x="9" y="76"/>
                    <a:pt x="9" y="79"/>
                    <a:pt x="9" y="83"/>
                  </a:cubicBezTo>
                  <a:cubicBezTo>
                    <a:pt x="13" y="100"/>
                    <a:pt x="13" y="100"/>
                    <a:pt x="13" y="100"/>
                  </a:cubicBezTo>
                  <a:cubicBezTo>
                    <a:pt x="12" y="100"/>
                    <a:pt x="12" y="100"/>
                    <a:pt x="12" y="100"/>
                  </a:cubicBezTo>
                  <a:cubicBezTo>
                    <a:pt x="5" y="104"/>
                    <a:pt x="1" y="108"/>
                    <a:pt x="1" y="109"/>
                  </a:cubicBezTo>
                  <a:cubicBezTo>
                    <a:pt x="0" y="115"/>
                    <a:pt x="0" y="115"/>
                    <a:pt x="0" y="115"/>
                  </a:cubicBezTo>
                  <a:cubicBezTo>
                    <a:pt x="7" y="112"/>
                    <a:pt x="7" y="112"/>
                    <a:pt x="7" y="112"/>
                  </a:cubicBezTo>
                  <a:cubicBezTo>
                    <a:pt x="7" y="112"/>
                    <a:pt x="7" y="112"/>
                    <a:pt x="7" y="112"/>
                  </a:cubicBezTo>
                  <a:cubicBezTo>
                    <a:pt x="7" y="112"/>
                    <a:pt x="7" y="112"/>
                    <a:pt x="7" y="112"/>
                  </a:cubicBezTo>
                  <a:cubicBezTo>
                    <a:pt x="12" y="112"/>
                    <a:pt x="15" y="113"/>
                    <a:pt x="15" y="117"/>
                  </a:cubicBezTo>
                  <a:cubicBezTo>
                    <a:pt x="17" y="126"/>
                    <a:pt x="17" y="126"/>
                    <a:pt x="17" y="126"/>
                  </a:cubicBezTo>
                  <a:cubicBezTo>
                    <a:pt x="16" y="127"/>
                    <a:pt x="16" y="127"/>
                    <a:pt x="16" y="127"/>
                  </a:cubicBezTo>
                  <a:cubicBezTo>
                    <a:pt x="15" y="128"/>
                    <a:pt x="15" y="128"/>
                    <a:pt x="15" y="128"/>
                  </a:cubicBezTo>
                  <a:cubicBezTo>
                    <a:pt x="14" y="129"/>
                    <a:pt x="13" y="130"/>
                    <a:pt x="13" y="132"/>
                  </a:cubicBezTo>
                  <a:cubicBezTo>
                    <a:pt x="12" y="141"/>
                    <a:pt x="12" y="141"/>
                    <a:pt x="12" y="141"/>
                  </a:cubicBezTo>
                  <a:cubicBezTo>
                    <a:pt x="13" y="144"/>
                    <a:pt x="14" y="147"/>
                    <a:pt x="15" y="148"/>
                  </a:cubicBezTo>
                  <a:cubicBezTo>
                    <a:pt x="24" y="158"/>
                    <a:pt x="24" y="158"/>
                    <a:pt x="24" y="158"/>
                  </a:cubicBezTo>
                  <a:cubicBezTo>
                    <a:pt x="31" y="152"/>
                    <a:pt x="31" y="152"/>
                    <a:pt x="31" y="152"/>
                  </a:cubicBezTo>
                  <a:cubicBezTo>
                    <a:pt x="37" y="151"/>
                    <a:pt x="37" y="151"/>
                    <a:pt x="37" y="151"/>
                  </a:cubicBezTo>
                  <a:cubicBezTo>
                    <a:pt x="38" y="151"/>
                    <a:pt x="38" y="151"/>
                    <a:pt x="38" y="151"/>
                  </a:cubicBezTo>
                  <a:cubicBezTo>
                    <a:pt x="38" y="152"/>
                    <a:pt x="38" y="152"/>
                    <a:pt x="38" y="152"/>
                  </a:cubicBezTo>
                  <a:cubicBezTo>
                    <a:pt x="42" y="153"/>
                    <a:pt x="42" y="153"/>
                    <a:pt x="42" y="153"/>
                  </a:cubicBezTo>
                  <a:cubicBezTo>
                    <a:pt x="43" y="153"/>
                    <a:pt x="45" y="153"/>
                    <a:pt x="46" y="152"/>
                  </a:cubicBezTo>
                  <a:cubicBezTo>
                    <a:pt x="49" y="146"/>
                    <a:pt x="49" y="146"/>
                    <a:pt x="49" y="146"/>
                  </a:cubicBezTo>
                  <a:cubicBezTo>
                    <a:pt x="49" y="143"/>
                    <a:pt x="49" y="143"/>
                    <a:pt x="49" y="143"/>
                  </a:cubicBezTo>
                  <a:cubicBezTo>
                    <a:pt x="49" y="142"/>
                    <a:pt x="51" y="141"/>
                    <a:pt x="52" y="140"/>
                  </a:cubicBezTo>
                  <a:cubicBezTo>
                    <a:pt x="62" y="140"/>
                    <a:pt x="62" y="140"/>
                    <a:pt x="62" y="140"/>
                  </a:cubicBezTo>
                  <a:cubicBezTo>
                    <a:pt x="63" y="141"/>
                    <a:pt x="65" y="141"/>
                    <a:pt x="65" y="140"/>
                  </a:cubicBezTo>
                  <a:cubicBezTo>
                    <a:pt x="66" y="137"/>
                    <a:pt x="67" y="136"/>
                    <a:pt x="68" y="135"/>
                  </a:cubicBezTo>
                  <a:cubicBezTo>
                    <a:pt x="69" y="135"/>
                    <a:pt x="71" y="136"/>
                    <a:pt x="73" y="137"/>
                  </a:cubicBezTo>
                  <a:cubicBezTo>
                    <a:pt x="75" y="139"/>
                    <a:pt x="77" y="141"/>
                    <a:pt x="77" y="144"/>
                  </a:cubicBezTo>
                  <a:cubicBezTo>
                    <a:pt x="77" y="151"/>
                    <a:pt x="77" y="151"/>
                    <a:pt x="77" y="151"/>
                  </a:cubicBezTo>
                  <a:cubicBezTo>
                    <a:pt x="78" y="152"/>
                    <a:pt x="78" y="152"/>
                    <a:pt x="78" y="152"/>
                  </a:cubicBezTo>
                  <a:cubicBezTo>
                    <a:pt x="81" y="154"/>
                    <a:pt x="82" y="156"/>
                    <a:pt x="82" y="158"/>
                  </a:cubicBezTo>
                  <a:cubicBezTo>
                    <a:pt x="81" y="165"/>
                    <a:pt x="81" y="165"/>
                    <a:pt x="81" y="165"/>
                  </a:cubicBezTo>
                  <a:cubicBezTo>
                    <a:pt x="79" y="169"/>
                    <a:pt x="78" y="172"/>
                    <a:pt x="77" y="173"/>
                  </a:cubicBezTo>
                  <a:cubicBezTo>
                    <a:pt x="77" y="172"/>
                    <a:pt x="77" y="172"/>
                    <a:pt x="77" y="172"/>
                  </a:cubicBezTo>
                  <a:cubicBezTo>
                    <a:pt x="71" y="185"/>
                    <a:pt x="71" y="185"/>
                    <a:pt x="71" y="185"/>
                  </a:cubicBezTo>
                  <a:cubicBezTo>
                    <a:pt x="73" y="186"/>
                    <a:pt x="73" y="186"/>
                    <a:pt x="73" y="186"/>
                  </a:cubicBezTo>
                  <a:cubicBezTo>
                    <a:pt x="82" y="186"/>
                    <a:pt x="82" y="186"/>
                    <a:pt x="82" y="186"/>
                  </a:cubicBezTo>
                  <a:cubicBezTo>
                    <a:pt x="84" y="187"/>
                    <a:pt x="84" y="187"/>
                    <a:pt x="84" y="187"/>
                  </a:cubicBezTo>
                  <a:cubicBezTo>
                    <a:pt x="83" y="189"/>
                    <a:pt x="83" y="189"/>
                    <a:pt x="83" y="189"/>
                  </a:cubicBezTo>
                  <a:cubicBezTo>
                    <a:pt x="82" y="193"/>
                    <a:pt x="82" y="196"/>
                    <a:pt x="82" y="198"/>
                  </a:cubicBezTo>
                  <a:cubicBezTo>
                    <a:pt x="85" y="200"/>
                    <a:pt x="87" y="201"/>
                    <a:pt x="89" y="200"/>
                  </a:cubicBezTo>
                  <a:cubicBezTo>
                    <a:pt x="94" y="197"/>
                    <a:pt x="94" y="197"/>
                    <a:pt x="94" y="197"/>
                  </a:cubicBezTo>
                  <a:cubicBezTo>
                    <a:pt x="97" y="196"/>
                    <a:pt x="97" y="196"/>
                    <a:pt x="97" y="196"/>
                  </a:cubicBezTo>
                  <a:cubicBezTo>
                    <a:pt x="102" y="196"/>
                    <a:pt x="102" y="196"/>
                    <a:pt x="102" y="196"/>
                  </a:cubicBezTo>
                  <a:cubicBezTo>
                    <a:pt x="107" y="190"/>
                    <a:pt x="107" y="190"/>
                    <a:pt x="107" y="190"/>
                  </a:cubicBezTo>
                  <a:cubicBezTo>
                    <a:pt x="107" y="184"/>
                    <a:pt x="107" y="184"/>
                    <a:pt x="107" y="184"/>
                  </a:cubicBezTo>
                  <a:cubicBezTo>
                    <a:pt x="107" y="181"/>
                    <a:pt x="107" y="180"/>
                    <a:pt x="108" y="178"/>
                  </a:cubicBezTo>
                  <a:cubicBezTo>
                    <a:pt x="110" y="177"/>
                    <a:pt x="113" y="177"/>
                    <a:pt x="118" y="180"/>
                  </a:cubicBezTo>
                  <a:cubicBezTo>
                    <a:pt x="127" y="186"/>
                    <a:pt x="127" y="186"/>
                    <a:pt x="127" y="186"/>
                  </a:cubicBezTo>
                  <a:cubicBezTo>
                    <a:pt x="131" y="188"/>
                    <a:pt x="133" y="189"/>
                    <a:pt x="135" y="189"/>
                  </a:cubicBezTo>
                  <a:cubicBezTo>
                    <a:pt x="135" y="189"/>
                    <a:pt x="135" y="189"/>
                    <a:pt x="135" y="189"/>
                  </a:cubicBezTo>
                  <a:cubicBezTo>
                    <a:pt x="135" y="187"/>
                    <a:pt x="135" y="184"/>
                    <a:pt x="133" y="180"/>
                  </a:cubicBezTo>
                  <a:cubicBezTo>
                    <a:pt x="127" y="172"/>
                    <a:pt x="127" y="172"/>
                    <a:pt x="127" y="172"/>
                  </a:cubicBezTo>
                  <a:cubicBezTo>
                    <a:pt x="127" y="171"/>
                    <a:pt x="127" y="171"/>
                    <a:pt x="127" y="171"/>
                  </a:cubicBezTo>
                  <a:cubicBezTo>
                    <a:pt x="128" y="171"/>
                    <a:pt x="128" y="171"/>
                    <a:pt x="128" y="171"/>
                  </a:cubicBezTo>
                  <a:cubicBezTo>
                    <a:pt x="128" y="170"/>
                    <a:pt x="128" y="170"/>
                    <a:pt x="128" y="170"/>
                  </a:cubicBezTo>
                  <a:cubicBezTo>
                    <a:pt x="133" y="163"/>
                    <a:pt x="139" y="161"/>
                    <a:pt x="145" y="163"/>
                  </a:cubicBezTo>
                  <a:cubicBezTo>
                    <a:pt x="160" y="170"/>
                    <a:pt x="160" y="170"/>
                    <a:pt x="160" y="170"/>
                  </a:cubicBezTo>
                  <a:cubicBezTo>
                    <a:pt x="166" y="166"/>
                    <a:pt x="166" y="166"/>
                    <a:pt x="166" y="166"/>
                  </a:cubicBezTo>
                  <a:cubicBezTo>
                    <a:pt x="167" y="166"/>
                    <a:pt x="167" y="166"/>
                    <a:pt x="167" y="166"/>
                  </a:cubicBezTo>
                  <a:cubicBezTo>
                    <a:pt x="167" y="166"/>
                    <a:pt x="167" y="166"/>
                    <a:pt x="167" y="166"/>
                  </a:cubicBezTo>
                  <a:cubicBezTo>
                    <a:pt x="167" y="165"/>
                    <a:pt x="167" y="165"/>
                    <a:pt x="167" y="165"/>
                  </a:cubicBezTo>
                  <a:cubicBezTo>
                    <a:pt x="166" y="164"/>
                    <a:pt x="166" y="164"/>
                    <a:pt x="166" y="164"/>
                  </a:cubicBezTo>
                  <a:cubicBezTo>
                    <a:pt x="166" y="164"/>
                    <a:pt x="166" y="164"/>
                    <a:pt x="166" y="164"/>
                  </a:cubicBezTo>
                  <a:cubicBezTo>
                    <a:pt x="167" y="163"/>
                    <a:pt x="167" y="163"/>
                    <a:pt x="167" y="163"/>
                  </a:cubicBezTo>
                  <a:cubicBezTo>
                    <a:pt x="171" y="155"/>
                    <a:pt x="173" y="149"/>
                    <a:pt x="171" y="146"/>
                  </a:cubicBezTo>
                  <a:cubicBezTo>
                    <a:pt x="170" y="143"/>
                    <a:pt x="168" y="142"/>
                    <a:pt x="167" y="142"/>
                  </a:cubicBezTo>
                  <a:cubicBezTo>
                    <a:pt x="165" y="142"/>
                    <a:pt x="165" y="142"/>
                    <a:pt x="165" y="142"/>
                  </a:cubicBezTo>
                  <a:cubicBezTo>
                    <a:pt x="165" y="138"/>
                    <a:pt x="165" y="138"/>
                    <a:pt x="165" y="138"/>
                  </a:cubicBezTo>
                  <a:cubicBezTo>
                    <a:pt x="165" y="138"/>
                    <a:pt x="165" y="138"/>
                    <a:pt x="165" y="138"/>
                  </a:cubicBezTo>
                  <a:cubicBezTo>
                    <a:pt x="168" y="137"/>
                    <a:pt x="170" y="136"/>
                    <a:pt x="170" y="134"/>
                  </a:cubicBezTo>
                  <a:cubicBezTo>
                    <a:pt x="169" y="132"/>
                    <a:pt x="169" y="132"/>
                    <a:pt x="169" y="132"/>
                  </a:cubicBezTo>
                  <a:cubicBezTo>
                    <a:pt x="163" y="126"/>
                    <a:pt x="163" y="126"/>
                    <a:pt x="163" y="126"/>
                  </a:cubicBezTo>
                  <a:cubicBezTo>
                    <a:pt x="163" y="126"/>
                    <a:pt x="163" y="126"/>
                    <a:pt x="163" y="126"/>
                  </a:cubicBezTo>
                  <a:cubicBezTo>
                    <a:pt x="163" y="126"/>
                    <a:pt x="163" y="126"/>
                    <a:pt x="163" y="126"/>
                  </a:cubicBezTo>
                  <a:cubicBezTo>
                    <a:pt x="159" y="117"/>
                    <a:pt x="159" y="117"/>
                    <a:pt x="159" y="117"/>
                  </a:cubicBezTo>
                  <a:cubicBezTo>
                    <a:pt x="158" y="110"/>
                    <a:pt x="157" y="104"/>
                    <a:pt x="158" y="98"/>
                  </a:cubicBezTo>
                  <a:cubicBezTo>
                    <a:pt x="158" y="94"/>
                    <a:pt x="158" y="94"/>
                    <a:pt x="158" y="94"/>
                  </a:cubicBezTo>
                  <a:cubicBezTo>
                    <a:pt x="154" y="98"/>
                    <a:pt x="154" y="98"/>
                    <a:pt x="154" y="98"/>
                  </a:cubicBezTo>
                  <a:cubicBezTo>
                    <a:pt x="151" y="102"/>
                    <a:pt x="151" y="102"/>
                    <a:pt x="151" y="102"/>
                  </a:cubicBezTo>
                  <a:cubicBezTo>
                    <a:pt x="149" y="85"/>
                    <a:pt x="149" y="85"/>
                    <a:pt x="149" y="85"/>
                  </a:cubicBezTo>
                  <a:cubicBezTo>
                    <a:pt x="149" y="85"/>
                    <a:pt x="149" y="85"/>
                    <a:pt x="149" y="85"/>
                  </a:cubicBezTo>
                  <a:cubicBezTo>
                    <a:pt x="149" y="84"/>
                    <a:pt x="149" y="84"/>
                    <a:pt x="149" y="84"/>
                  </a:cubicBezTo>
                  <a:cubicBezTo>
                    <a:pt x="150" y="84"/>
                    <a:pt x="150" y="84"/>
                    <a:pt x="150" y="84"/>
                  </a:cubicBezTo>
                  <a:cubicBezTo>
                    <a:pt x="159" y="72"/>
                    <a:pt x="165" y="64"/>
                    <a:pt x="167" y="62"/>
                  </a:cubicBezTo>
                  <a:cubicBezTo>
                    <a:pt x="163" y="50"/>
                    <a:pt x="163" y="50"/>
                    <a:pt x="163" y="50"/>
                  </a:cubicBezTo>
                  <a:cubicBezTo>
                    <a:pt x="161" y="44"/>
                    <a:pt x="161" y="40"/>
                    <a:pt x="161" y="39"/>
                  </a:cubicBezTo>
                  <a:cubicBezTo>
                    <a:pt x="153" y="36"/>
                    <a:pt x="153" y="36"/>
                    <a:pt x="153" y="36"/>
                  </a:cubicBezTo>
                  <a:lnTo>
                    <a:pt x="150" y="34"/>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1" name="Freeform 20">
              <a:extLst>
                <a:ext uri="{FF2B5EF4-FFF2-40B4-BE49-F238E27FC236}">
                  <a16:creationId xmlns:a16="http://schemas.microsoft.com/office/drawing/2014/main" id="{7DB5E739-DA8A-44CC-95EE-0EE8CC69E154}"/>
                </a:ext>
              </a:extLst>
            </p:cNvPr>
            <p:cNvSpPr>
              <a:spLocks/>
            </p:cNvSpPr>
            <p:nvPr>
              <p:custDataLst>
                <p:tags r:id="rId16"/>
              </p:custDataLst>
            </p:nvPr>
          </p:nvSpPr>
          <p:spPr bwMode="auto">
            <a:xfrm>
              <a:off x="6267902" y="4389789"/>
              <a:ext cx="801789" cy="498862"/>
            </a:xfrm>
            <a:custGeom>
              <a:avLst/>
              <a:gdLst>
                <a:gd name="T0" fmla="*/ 32 w 244"/>
                <a:gd name="T1" fmla="*/ 4 h 152"/>
                <a:gd name="T2" fmla="*/ 43 w 244"/>
                <a:gd name="T3" fmla="*/ 12 h 152"/>
                <a:gd name="T4" fmla="*/ 49 w 244"/>
                <a:gd name="T5" fmla="*/ 20 h 152"/>
                <a:gd name="T6" fmla="*/ 44 w 244"/>
                <a:gd name="T7" fmla="*/ 26 h 152"/>
                <a:gd name="T8" fmla="*/ 30 w 244"/>
                <a:gd name="T9" fmla="*/ 29 h 152"/>
                <a:gd name="T10" fmla="*/ 32 w 244"/>
                <a:gd name="T11" fmla="*/ 37 h 152"/>
                <a:gd name="T12" fmla="*/ 35 w 244"/>
                <a:gd name="T13" fmla="*/ 54 h 152"/>
                <a:gd name="T14" fmla="*/ 45 w 244"/>
                <a:gd name="T15" fmla="*/ 56 h 152"/>
                <a:gd name="T16" fmla="*/ 45 w 244"/>
                <a:gd name="T17" fmla="*/ 57 h 152"/>
                <a:gd name="T18" fmla="*/ 51 w 244"/>
                <a:gd name="T19" fmla="*/ 65 h 152"/>
                <a:gd name="T20" fmla="*/ 53 w 244"/>
                <a:gd name="T21" fmla="*/ 72 h 152"/>
                <a:gd name="T22" fmla="*/ 40 w 244"/>
                <a:gd name="T23" fmla="*/ 92 h 152"/>
                <a:gd name="T24" fmla="*/ 1 w 244"/>
                <a:gd name="T25" fmla="*/ 101 h 152"/>
                <a:gd name="T26" fmla="*/ 4 w 244"/>
                <a:gd name="T27" fmla="*/ 116 h 152"/>
                <a:gd name="T28" fmla="*/ 19 w 244"/>
                <a:gd name="T29" fmla="*/ 142 h 152"/>
                <a:gd name="T30" fmla="*/ 19 w 244"/>
                <a:gd name="T31" fmla="*/ 143 h 152"/>
                <a:gd name="T32" fmla="*/ 25 w 244"/>
                <a:gd name="T33" fmla="*/ 150 h 152"/>
                <a:gd name="T34" fmla="*/ 30 w 244"/>
                <a:gd name="T35" fmla="*/ 138 h 152"/>
                <a:gd name="T36" fmla="*/ 39 w 244"/>
                <a:gd name="T37" fmla="*/ 127 h 152"/>
                <a:gd name="T38" fmla="*/ 56 w 244"/>
                <a:gd name="T39" fmla="*/ 126 h 152"/>
                <a:gd name="T40" fmla="*/ 63 w 244"/>
                <a:gd name="T41" fmla="*/ 111 h 152"/>
                <a:gd name="T42" fmla="*/ 79 w 244"/>
                <a:gd name="T43" fmla="*/ 110 h 152"/>
                <a:gd name="T44" fmla="*/ 109 w 244"/>
                <a:gd name="T45" fmla="*/ 121 h 152"/>
                <a:gd name="T46" fmla="*/ 110 w 244"/>
                <a:gd name="T47" fmla="*/ 121 h 152"/>
                <a:gd name="T48" fmla="*/ 121 w 244"/>
                <a:gd name="T49" fmla="*/ 127 h 152"/>
                <a:gd name="T50" fmla="*/ 121 w 244"/>
                <a:gd name="T51" fmla="*/ 127 h 152"/>
                <a:gd name="T52" fmla="*/ 131 w 244"/>
                <a:gd name="T53" fmla="*/ 127 h 152"/>
                <a:gd name="T54" fmla="*/ 142 w 244"/>
                <a:gd name="T55" fmla="*/ 115 h 152"/>
                <a:gd name="T56" fmla="*/ 148 w 244"/>
                <a:gd name="T57" fmla="*/ 119 h 152"/>
                <a:gd name="T58" fmla="*/ 149 w 244"/>
                <a:gd name="T59" fmla="*/ 129 h 152"/>
                <a:gd name="T60" fmla="*/ 159 w 244"/>
                <a:gd name="T61" fmla="*/ 122 h 152"/>
                <a:gd name="T62" fmla="*/ 165 w 244"/>
                <a:gd name="T63" fmla="*/ 122 h 152"/>
                <a:gd name="T64" fmla="*/ 170 w 244"/>
                <a:gd name="T65" fmla="*/ 140 h 152"/>
                <a:gd name="T66" fmla="*/ 193 w 244"/>
                <a:gd name="T67" fmla="*/ 129 h 152"/>
                <a:gd name="T68" fmla="*/ 215 w 244"/>
                <a:gd name="T69" fmla="*/ 120 h 152"/>
                <a:gd name="T70" fmla="*/ 237 w 244"/>
                <a:gd name="T71" fmla="*/ 114 h 152"/>
                <a:gd name="T72" fmla="*/ 242 w 244"/>
                <a:gd name="T73" fmla="*/ 110 h 152"/>
                <a:gd name="T74" fmla="*/ 229 w 244"/>
                <a:gd name="T75" fmla="*/ 76 h 152"/>
                <a:gd name="T76" fmla="*/ 235 w 244"/>
                <a:gd name="T77" fmla="*/ 66 h 152"/>
                <a:gd name="T78" fmla="*/ 221 w 244"/>
                <a:gd name="T79" fmla="*/ 62 h 152"/>
                <a:gd name="T80" fmla="*/ 215 w 244"/>
                <a:gd name="T81" fmla="*/ 54 h 152"/>
                <a:gd name="T82" fmla="*/ 214 w 244"/>
                <a:gd name="T83" fmla="*/ 53 h 152"/>
                <a:gd name="T84" fmla="*/ 186 w 244"/>
                <a:gd name="T85" fmla="*/ 47 h 152"/>
                <a:gd name="T86" fmla="*/ 162 w 244"/>
                <a:gd name="T87" fmla="*/ 46 h 152"/>
                <a:gd name="T88" fmla="*/ 107 w 244"/>
                <a:gd name="T89" fmla="*/ 24 h 152"/>
                <a:gd name="T90" fmla="*/ 71 w 244"/>
                <a:gd name="T91" fmla="*/ 0 h 152"/>
                <a:gd name="T92" fmla="*/ 37 w 244"/>
                <a:gd name="T93" fmla="*/ 2 h 152"/>
                <a:gd name="T94" fmla="*/ 31 w 244"/>
                <a:gd name="T9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152">
                  <a:moveTo>
                    <a:pt x="31" y="0"/>
                  </a:moveTo>
                  <a:cubicBezTo>
                    <a:pt x="30" y="2"/>
                    <a:pt x="30" y="2"/>
                    <a:pt x="30" y="2"/>
                  </a:cubicBezTo>
                  <a:cubicBezTo>
                    <a:pt x="32" y="4"/>
                    <a:pt x="32" y="4"/>
                    <a:pt x="32" y="4"/>
                  </a:cubicBezTo>
                  <a:cubicBezTo>
                    <a:pt x="43" y="11"/>
                    <a:pt x="43" y="11"/>
                    <a:pt x="43" y="11"/>
                  </a:cubicBezTo>
                  <a:cubicBezTo>
                    <a:pt x="43" y="11"/>
                    <a:pt x="43" y="11"/>
                    <a:pt x="43" y="11"/>
                  </a:cubicBezTo>
                  <a:cubicBezTo>
                    <a:pt x="43" y="12"/>
                    <a:pt x="43" y="12"/>
                    <a:pt x="43" y="12"/>
                  </a:cubicBezTo>
                  <a:cubicBezTo>
                    <a:pt x="43" y="12"/>
                    <a:pt x="43" y="12"/>
                    <a:pt x="43" y="12"/>
                  </a:cubicBezTo>
                  <a:cubicBezTo>
                    <a:pt x="49" y="19"/>
                    <a:pt x="49" y="19"/>
                    <a:pt x="49" y="19"/>
                  </a:cubicBezTo>
                  <a:cubicBezTo>
                    <a:pt x="49" y="20"/>
                    <a:pt x="49" y="20"/>
                    <a:pt x="49" y="20"/>
                  </a:cubicBezTo>
                  <a:cubicBezTo>
                    <a:pt x="45" y="24"/>
                    <a:pt x="45" y="24"/>
                    <a:pt x="45" y="24"/>
                  </a:cubicBezTo>
                  <a:cubicBezTo>
                    <a:pt x="44" y="25"/>
                    <a:pt x="44" y="25"/>
                    <a:pt x="44" y="25"/>
                  </a:cubicBezTo>
                  <a:cubicBezTo>
                    <a:pt x="44" y="26"/>
                    <a:pt x="44" y="26"/>
                    <a:pt x="44" y="26"/>
                  </a:cubicBezTo>
                  <a:cubicBezTo>
                    <a:pt x="37" y="26"/>
                    <a:pt x="37" y="26"/>
                    <a:pt x="37" y="26"/>
                  </a:cubicBezTo>
                  <a:cubicBezTo>
                    <a:pt x="33" y="26"/>
                    <a:pt x="33" y="26"/>
                    <a:pt x="33" y="26"/>
                  </a:cubicBezTo>
                  <a:cubicBezTo>
                    <a:pt x="30" y="29"/>
                    <a:pt x="30" y="29"/>
                    <a:pt x="30" y="29"/>
                  </a:cubicBezTo>
                  <a:cubicBezTo>
                    <a:pt x="31" y="32"/>
                    <a:pt x="31" y="32"/>
                    <a:pt x="31" y="32"/>
                  </a:cubicBezTo>
                  <a:cubicBezTo>
                    <a:pt x="31" y="33"/>
                    <a:pt x="31" y="33"/>
                    <a:pt x="31" y="33"/>
                  </a:cubicBezTo>
                  <a:cubicBezTo>
                    <a:pt x="32" y="37"/>
                    <a:pt x="32" y="37"/>
                    <a:pt x="32" y="37"/>
                  </a:cubicBezTo>
                  <a:cubicBezTo>
                    <a:pt x="35" y="42"/>
                    <a:pt x="35" y="42"/>
                    <a:pt x="35" y="42"/>
                  </a:cubicBezTo>
                  <a:cubicBezTo>
                    <a:pt x="35" y="42"/>
                    <a:pt x="35" y="42"/>
                    <a:pt x="35" y="42"/>
                  </a:cubicBezTo>
                  <a:cubicBezTo>
                    <a:pt x="35" y="54"/>
                    <a:pt x="35" y="54"/>
                    <a:pt x="35" y="54"/>
                  </a:cubicBezTo>
                  <a:cubicBezTo>
                    <a:pt x="39" y="55"/>
                    <a:pt x="39" y="55"/>
                    <a:pt x="39" y="55"/>
                  </a:cubicBezTo>
                  <a:cubicBezTo>
                    <a:pt x="44" y="56"/>
                    <a:pt x="44" y="56"/>
                    <a:pt x="44" y="56"/>
                  </a:cubicBezTo>
                  <a:cubicBezTo>
                    <a:pt x="45" y="56"/>
                    <a:pt x="45" y="56"/>
                    <a:pt x="45" y="56"/>
                  </a:cubicBezTo>
                  <a:cubicBezTo>
                    <a:pt x="45" y="56"/>
                    <a:pt x="45" y="56"/>
                    <a:pt x="45" y="56"/>
                  </a:cubicBezTo>
                  <a:cubicBezTo>
                    <a:pt x="45" y="57"/>
                    <a:pt x="45" y="57"/>
                    <a:pt x="45" y="57"/>
                  </a:cubicBezTo>
                  <a:cubicBezTo>
                    <a:pt x="45" y="57"/>
                    <a:pt x="45" y="57"/>
                    <a:pt x="45" y="57"/>
                  </a:cubicBezTo>
                  <a:cubicBezTo>
                    <a:pt x="51" y="64"/>
                    <a:pt x="51" y="64"/>
                    <a:pt x="51" y="64"/>
                  </a:cubicBezTo>
                  <a:cubicBezTo>
                    <a:pt x="51" y="65"/>
                    <a:pt x="51" y="65"/>
                    <a:pt x="51" y="65"/>
                  </a:cubicBezTo>
                  <a:cubicBezTo>
                    <a:pt x="51" y="65"/>
                    <a:pt x="51" y="65"/>
                    <a:pt x="51" y="65"/>
                  </a:cubicBezTo>
                  <a:cubicBezTo>
                    <a:pt x="53" y="72"/>
                    <a:pt x="53" y="72"/>
                    <a:pt x="53" y="72"/>
                  </a:cubicBezTo>
                  <a:cubicBezTo>
                    <a:pt x="53" y="72"/>
                    <a:pt x="53" y="72"/>
                    <a:pt x="53" y="72"/>
                  </a:cubicBezTo>
                  <a:cubicBezTo>
                    <a:pt x="53" y="72"/>
                    <a:pt x="53" y="72"/>
                    <a:pt x="53" y="72"/>
                  </a:cubicBezTo>
                  <a:cubicBezTo>
                    <a:pt x="53" y="77"/>
                    <a:pt x="53" y="77"/>
                    <a:pt x="53" y="77"/>
                  </a:cubicBezTo>
                  <a:cubicBezTo>
                    <a:pt x="53" y="80"/>
                    <a:pt x="52" y="82"/>
                    <a:pt x="51" y="84"/>
                  </a:cubicBezTo>
                  <a:cubicBezTo>
                    <a:pt x="49" y="87"/>
                    <a:pt x="46" y="89"/>
                    <a:pt x="40" y="92"/>
                  </a:cubicBezTo>
                  <a:cubicBezTo>
                    <a:pt x="27" y="100"/>
                    <a:pt x="27" y="100"/>
                    <a:pt x="27" y="100"/>
                  </a:cubicBezTo>
                  <a:cubicBezTo>
                    <a:pt x="26" y="100"/>
                    <a:pt x="26" y="100"/>
                    <a:pt x="26" y="100"/>
                  </a:cubicBezTo>
                  <a:cubicBezTo>
                    <a:pt x="1" y="101"/>
                    <a:pt x="1" y="101"/>
                    <a:pt x="1" y="101"/>
                  </a:cubicBezTo>
                  <a:cubicBezTo>
                    <a:pt x="0" y="107"/>
                    <a:pt x="0" y="107"/>
                    <a:pt x="0" y="107"/>
                  </a:cubicBezTo>
                  <a:cubicBezTo>
                    <a:pt x="4" y="115"/>
                    <a:pt x="4" y="115"/>
                    <a:pt x="4" y="115"/>
                  </a:cubicBezTo>
                  <a:cubicBezTo>
                    <a:pt x="4" y="116"/>
                    <a:pt x="4" y="116"/>
                    <a:pt x="4" y="116"/>
                  </a:cubicBezTo>
                  <a:cubicBezTo>
                    <a:pt x="4" y="116"/>
                    <a:pt x="4" y="116"/>
                    <a:pt x="4" y="116"/>
                  </a:cubicBezTo>
                  <a:cubicBezTo>
                    <a:pt x="5" y="126"/>
                    <a:pt x="5" y="126"/>
                    <a:pt x="5" y="126"/>
                  </a:cubicBezTo>
                  <a:cubicBezTo>
                    <a:pt x="19" y="142"/>
                    <a:pt x="19" y="142"/>
                    <a:pt x="19" y="142"/>
                  </a:cubicBezTo>
                  <a:cubicBezTo>
                    <a:pt x="19" y="142"/>
                    <a:pt x="19" y="142"/>
                    <a:pt x="19" y="142"/>
                  </a:cubicBezTo>
                  <a:cubicBezTo>
                    <a:pt x="19" y="142"/>
                    <a:pt x="19" y="142"/>
                    <a:pt x="19" y="142"/>
                  </a:cubicBezTo>
                  <a:cubicBezTo>
                    <a:pt x="19" y="143"/>
                    <a:pt x="19" y="143"/>
                    <a:pt x="19" y="143"/>
                  </a:cubicBezTo>
                  <a:cubicBezTo>
                    <a:pt x="25" y="152"/>
                    <a:pt x="25" y="152"/>
                    <a:pt x="25" y="152"/>
                  </a:cubicBezTo>
                  <a:cubicBezTo>
                    <a:pt x="25" y="151"/>
                    <a:pt x="25" y="151"/>
                    <a:pt x="25" y="151"/>
                  </a:cubicBezTo>
                  <a:cubicBezTo>
                    <a:pt x="25" y="150"/>
                    <a:pt x="25" y="150"/>
                    <a:pt x="25" y="150"/>
                  </a:cubicBezTo>
                  <a:cubicBezTo>
                    <a:pt x="30" y="138"/>
                    <a:pt x="30" y="138"/>
                    <a:pt x="30" y="138"/>
                  </a:cubicBezTo>
                  <a:cubicBezTo>
                    <a:pt x="30" y="138"/>
                    <a:pt x="30" y="138"/>
                    <a:pt x="30" y="138"/>
                  </a:cubicBezTo>
                  <a:cubicBezTo>
                    <a:pt x="30" y="138"/>
                    <a:pt x="30" y="138"/>
                    <a:pt x="30" y="138"/>
                  </a:cubicBezTo>
                  <a:cubicBezTo>
                    <a:pt x="30" y="138"/>
                    <a:pt x="30" y="138"/>
                    <a:pt x="30" y="138"/>
                  </a:cubicBezTo>
                  <a:cubicBezTo>
                    <a:pt x="38" y="127"/>
                    <a:pt x="38" y="127"/>
                    <a:pt x="38" y="127"/>
                  </a:cubicBezTo>
                  <a:cubicBezTo>
                    <a:pt x="39" y="127"/>
                    <a:pt x="39" y="127"/>
                    <a:pt x="39" y="127"/>
                  </a:cubicBezTo>
                  <a:cubicBezTo>
                    <a:pt x="49" y="122"/>
                    <a:pt x="49" y="122"/>
                    <a:pt x="49" y="122"/>
                  </a:cubicBezTo>
                  <a:cubicBezTo>
                    <a:pt x="49" y="122"/>
                    <a:pt x="49" y="122"/>
                    <a:pt x="49" y="122"/>
                  </a:cubicBezTo>
                  <a:cubicBezTo>
                    <a:pt x="56" y="126"/>
                    <a:pt x="56" y="126"/>
                    <a:pt x="56" y="126"/>
                  </a:cubicBezTo>
                  <a:cubicBezTo>
                    <a:pt x="64" y="125"/>
                    <a:pt x="64" y="125"/>
                    <a:pt x="64" y="125"/>
                  </a:cubicBezTo>
                  <a:cubicBezTo>
                    <a:pt x="61" y="111"/>
                    <a:pt x="61" y="111"/>
                    <a:pt x="61" y="111"/>
                  </a:cubicBezTo>
                  <a:cubicBezTo>
                    <a:pt x="63" y="111"/>
                    <a:pt x="63" y="111"/>
                    <a:pt x="63" y="111"/>
                  </a:cubicBezTo>
                  <a:cubicBezTo>
                    <a:pt x="71" y="110"/>
                    <a:pt x="71" y="110"/>
                    <a:pt x="71" y="110"/>
                  </a:cubicBezTo>
                  <a:cubicBezTo>
                    <a:pt x="79" y="110"/>
                    <a:pt x="79" y="110"/>
                    <a:pt x="79" y="110"/>
                  </a:cubicBezTo>
                  <a:cubicBezTo>
                    <a:pt x="79" y="110"/>
                    <a:pt x="79" y="110"/>
                    <a:pt x="79" y="110"/>
                  </a:cubicBezTo>
                  <a:cubicBezTo>
                    <a:pt x="79" y="111"/>
                    <a:pt x="79" y="111"/>
                    <a:pt x="79" y="111"/>
                  </a:cubicBezTo>
                  <a:cubicBezTo>
                    <a:pt x="95" y="118"/>
                    <a:pt x="95" y="118"/>
                    <a:pt x="95" y="118"/>
                  </a:cubicBezTo>
                  <a:cubicBezTo>
                    <a:pt x="109" y="121"/>
                    <a:pt x="109" y="121"/>
                    <a:pt x="109" y="121"/>
                  </a:cubicBezTo>
                  <a:cubicBezTo>
                    <a:pt x="109" y="121"/>
                    <a:pt x="109" y="121"/>
                    <a:pt x="109" y="121"/>
                  </a:cubicBezTo>
                  <a:cubicBezTo>
                    <a:pt x="109" y="121"/>
                    <a:pt x="109" y="121"/>
                    <a:pt x="109" y="121"/>
                  </a:cubicBezTo>
                  <a:cubicBezTo>
                    <a:pt x="110" y="121"/>
                    <a:pt x="110" y="121"/>
                    <a:pt x="110" y="121"/>
                  </a:cubicBezTo>
                  <a:cubicBezTo>
                    <a:pt x="114" y="124"/>
                    <a:pt x="114" y="124"/>
                    <a:pt x="114" y="124"/>
                  </a:cubicBezTo>
                  <a:cubicBezTo>
                    <a:pt x="121" y="126"/>
                    <a:pt x="121" y="126"/>
                    <a:pt x="121" y="126"/>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5" y="130"/>
                    <a:pt x="125" y="130"/>
                    <a:pt x="125" y="130"/>
                  </a:cubicBezTo>
                  <a:cubicBezTo>
                    <a:pt x="127" y="131"/>
                    <a:pt x="127" y="131"/>
                    <a:pt x="127" y="131"/>
                  </a:cubicBezTo>
                  <a:cubicBezTo>
                    <a:pt x="131" y="127"/>
                    <a:pt x="131" y="127"/>
                    <a:pt x="131" y="127"/>
                  </a:cubicBezTo>
                  <a:cubicBezTo>
                    <a:pt x="131" y="127"/>
                    <a:pt x="131" y="127"/>
                    <a:pt x="131" y="127"/>
                  </a:cubicBezTo>
                  <a:cubicBezTo>
                    <a:pt x="138" y="122"/>
                    <a:pt x="138" y="122"/>
                    <a:pt x="138" y="122"/>
                  </a:cubicBezTo>
                  <a:cubicBezTo>
                    <a:pt x="142" y="115"/>
                    <a:pt x="142" y="115"/>
                    <a:pt x="142" y="115"/>
                  </a:cubicBezTo>
                  <a:cubicBezTo>
                    <a:pt x="148" y="118"/>
                    <a:pt x="148" y="118"/>
                    <a:pt x="148" y="118"/>
                  </a:cubicBezTo>
                  <a:cubicBezTo>
                    <a:pt x="148" y="119"/>
                    <a:pt x="148" y="119"/>
                    <a:pt x="148" y="119"/>
                  </a:cubicBezTo>
                  <a:cubicBezTo>
                    <a:pt x="148" y="119"/>
                    <a:pt x="148" y="119"/>
                    <a:pt x="148" y="119"/>
                  </a:cubicBezTo>
                  <a:cubicBezTo>
                    <a:pt x="150" y="124"/>
                    <a:pt x="150" y="124"/>
                    <a:pt x="150" y="124"/>
                  </a:cubicBezTo>
                  <a:cubicBezTo>
                    <a:pt x="150" y="126"/>
                    <a:pt x="150" y="126"/>
                    <a:pt x="150" y="126"/>
                  </a:cubicBezTo>
                  <a:cubicBezTo>
                    <a:pt x="149" y="129"/>
                    <a:pt x="149" y="129"/>
                    <a:pt x="149" y="129"/>
                  </a:cubicBezTo>
                  <a:cubicBezTo>
                    <a:pt x="149" y="130"/>
                    <a:pt x="149" y="130"/>
                    <a:pt x="149" y="130"/>
                  </a:cubicBezTo>
                  <a:cubicBezTo>
                    <a:pt x="153" y="128"/>
                    <a:pt x="153" y="128"/>
                    <a:pt x="153" y="128"/>
                  </a:cubicBezTo>
                  <a:cubicBezTo>
                    <a:pt x="159" y="122"/>
                    <a:pt x="159" y="122"/>
                    <a:pt x="159" y="122"/>
                  </a:cubicBezTo>
                  <a:cubicBezTo>
                    <a:pt x="164" y="122"/>
                    <a:pt x="164" y="122"/>
                    <a:pt x="164" y="122"/>
                  </a:cubicBezTo>
                  <a:cubicBezTo>
                    <a:pt x="164" y="122"/>
                    <a:pt x="164" y="122"/>
                    <a:pt x="164" y="122"/>
                  </a:cubicBezTo>
                  <a:cubicBezTo>
                    <a:pt x="165" y="122"/>
                    <a:pt x="165" y="122"/>
                    <a:pt x="165" y="122"/>
                  </a:cubicBezTo>
                  <a:cubicBezTo>
                    <a:pt x="168" y="125"/>
                    <a:pt x="168" y="125"/>
                    <a:pt x="168" y="125"/>
                  </a:cubicBezTo>
                  <a:cubicBezTo>
                    <a:pt x="171" y="127"/>
                    <a:pt x="171" y="129"/>
                    <a:pt x="171" y="131"/>
                  </a:cubicBezTo>
                  <a:cubicBezTo>
                    <a:pt x="170" y="140"/>
                    <a:pt x="170" y="140"/>
                    <a:pt x="170" y="140"/>
                  </a:cubicBezTo>
                  <a:cubicBezTo>
                    <a:pt x="173" y="144"/>
                    <a:pt x="173" y="144"/>
                    <a:pt x="173" y="144"/>
                  </a:cubicBezTo>
                  <a:cubicBezTo>
                    <a:pt x="173" y="145"/>
                    <a:pt x="173" y="145"/>
                    <a:pt x="173" y="145"/>
                  </a:cubicBezTo>
                  <a:cubicBezTo>
                    <a:pt x="183" y="134"/>
                    <a:pt x="189" y="129"/>
                    <a:pt x="193" y="129"/>
                  </a:cubicBezTo>
                  <a:cubicBezTo>
                    <a:pt x="204" y="129"/>
                    <a:pt x="204" y="129"/>
                    <a:pt x="204" y="129"/>
                  </a:cubicBezTo>
                  <a:cubicBezTo>
                    <a:pt x="207" y="124"/>
                    <a:pt x="207" y="124"/>
                    <a:pt x="207" y="124"/>
                  </a:cubicBezTo>
                  <a:cubicBezTo>
                    <a:pt x="215" y="120"/>
                    <a:pt x="215" y="120"/>
                    <a:pt x="215" y="120"/>
                  </a:cubicBezTo>
                  <a:cubicBezTo>
                    <a:pt x="215" y="120"/>
                    <a:pt x="215" y="120"/>
                    <a:pt x="215" y="120"/>
                  </a:cubicBezTo>
                  <a:cubicBezTo>
                    <a:pt x="226" y="119"/>
                    <a:pt x="226" y="119"/>
                    <a:pt x="226" y="119"/>
                  </a:cubicBezTo>
                  <a:cubicBezTo>
                    <a:pt x="237" y="114"/>
                    <a:pt x="237" y="114"/>
                    <a:pt x="237" y="114"/>
                  </a:cubicBezTo>
                  <a:cubicBezTo>
                    <a:pt x="237" y="113"/>
                    <a:pt x="237" y="113"/>
                    <a:pt x="237" y="113"/>
                  </a:cubicBezTo>
                  <a:cubicBezTo>
                    <a:pt x="243" y="113"/>
                    <a:pt x="243" y="113"/>
                    <a:pt x="243" y="113"/>
                  </a:cubicBezTo>
                  <a:cubicBezTo>
                    <a:pt x="242" y="110"/>
                    <a:pt x="242" y="110"/>
                    <a:pt x="242" y="110"/>
                  </a:cubicBezTo>
                  <a:cubicBezTo>
                    <a:pt x="243" y="109"/>
                    <a:pt x="243" y="109"/>
                    <a:pt x="243" y="109"/>
                  </a:cubicBezTo>
                  <a:cubicBezTo>
                    <a:pt x="244" y="108"/>
                    <a:pt x="244" y="108"/>
                    <a:pt x="244" y="108"/>
                  </a:cubicBezTo>
                  <a:cubicBezTo>
                    <a:pt x="229" y="76"/>
                    <a:pt x="229" y="76"/>
                    <a:pt x="229" y="76"/>
                  </a:cubicBezTo>
                  <a:cubicBezTo>
                    <a:pt x="229" y="75"/>
                    <a:pt x="229" y="75"/>
                    <a:pt x="229" y="75"/>
                  </a:cubicBezTo>
                  <a:cubicBezTo>
                    <a:pt x="229" y="75"/>
                    <a:pt x="229" y="75"/>
                    <a:pt x="229" y="75"/>
                  </a:cubicBezTo>
                  <a:cubicBezTo>
                    <a:pt x="235" y="66"/>
                    <a:pt x="235" y="66"/>
                    <a:pt x="235" y="66"/>
                  </a:cubicBezTo>
                  <a:cubicBezTo>
                    <a:pt x="233" y="64"/>
                    <a:pt x="233" y="64"/>
                    <a:pt x="233" y="64"/>
                  </a:cubicBezTo>
                  <a:cubicBezTo>
                    <a:pt x="223" y="62"/>
                    <a:pt x="223" y="62"/>
                    <a:pt x="223" y="62"/>
                  </a:cubicBezTo>
                  <a:cubicBezTo>
                    <a:pt x="221" y="62"/>
                    <a:pt x="221" y="62"/>
                    <a:pt x="221" y="62"/>
                  </a:cubicBezTo>
                  <a:cubicBezTo>
                    <a:pt x="221" y="62"/>
                    <a:pt x="221" y="62"/>
                    <a:pt x="221" y="62"/>
                  </a:cubicBezTo>
                  <a:cubicBezTo>
                    <a:pt x="221" y="61"/>
                    <a:pt x="221" y="61"/>
                    <a:pt x="221" y="61"/>
                  </a:cubicBezTo>
                  <a:cubicBezTo>
                    <a:pt x="215" y="54"/>
                    <a:pt x="215" y="54"/>
                    <a:pt x="215" y="54"/>
                  </a:cubicBezTo>
                  <a:cubicBezTo>
                    <a:pt x="215" y="52"/>
                    <a:pt x="215" y="52"/>
                    <a:pt x="215" y="52"/>
                  </a:cubicBezTo>
                  <a:cubicBezTo>
                    <a:pt x="215" y="53"/>
                    <a:pt x="215" y="53"/>
                    <a:pt x="215" y="53"/>
                  </a:cubicBezTo>
                  <a:cubicBezTo>
                    <a:pt x="214" y="53"/>
                    <a:pt x="214" y="53"/>
                    <a:pt x="214" y="53"/>
                  </a:cubicBezTo>
                  <a:cubicBezTo>
                    <a:pt x="208" y="49"/>
                    <a:pt x="208" y="49"/>
                    <a:pt x="208" y="49"/>
                  </a:cubicBezTo>
                  <a:cubicBezTo>
                    <a:pt x="205" y="53"/>
                    <a:pt x="203" y="55"/>
                    <a:pt x="199" y="56"/>
                  </a:cubicBezTo>
                  <a:cubicBezTo>
                    <a:pt x="197" y="57"/>
                    <a:pt x="192" y="54"/>
                    <a:pt x="186" y="47"/>
                  </a:cubicBezTo>
                  <a:cubicBezTo>
                    <a:pt x="183" y="43"/>
                    <a:pt x="183" y="43"/>
                    <a:pt x="183" y="43"/>
                  </a:cubicBezTo>
                  <a:cubicBezTo>
                    <a:pt x="183" y="42"/>
                    <a:pt x="180" y="43"/>
                    <a:pt x="175" y="44"/>
                  </a:cubicBezTo>
                  <a:cubicBezTo>
                    <a:pt x="169" y="47"/>
                    <a:pt x="164" y="47"/>
                    <a:pt x="162" y="46"/>
                  </a:cubicBezTo>
                  <a:cubicBezTo>
                    <a:pt x="160" y="44"/>
                    <a:pt x="159" y="40"/>
                    <a:pt x="160" y="35"/>
                  </a:cubicBezTo>
                  <a:cubicBezTo>
                    <a:pt x="161" y="30"/>
                    <a:pt x="160" y="28"/>
                    <a:pt x="159" y="27"/>
                  </a:cubicBezTo>
                  <a:cubicBezTo>
                    <a:pt x="107" y="24"/>
                    <a:pt x="107" y="24"/>
                    <a:pt x="107" y="24"/>
                  </a:cubicBezTo>
                  <a:cubicBezTo>
                    <a:pt x="103" y="22"/>
                    <a:pt x="99" y="20"/>
                    <a:pt x="97" y="18"/>
                  </a:cubicBezTo>
                  <a:cubicBezTo>
                    <a:pt x="89" y="16"/>
                    <a:pt x="89" y="16"/>
                    <a:pt x="89" y="16"/>
                  </a:cubicBezTo>
                  <a:cubicBezTo>
                    <a:pt x="85" y="15"/>
                    <a:pt x="79" y="10"/>
                    <a:pt x="71" y="0"/>
                  </a:cubicBezTo>
                  <a:cubicBezTo>
                    <a:pt x="66" y="4"/>
                    <a:pt x="66" y="4"/>
                    <a:pt x="66" y="4"/>
                  </a:cubicBezTo>
                  <a:cubicBezTo>
                    <a:pt x="58" y="2"/>
                    <a:pt x="58" y="2"/>
                    <a:pt x="58" y="2"/>
                  </a:cubicBezTo>
                  <a:cubicBezTo>
                    <a:pt x="37" y="2"/>
                    <a:pt x="37" y="2"/>
                    <a:pt x="37" y="2"/>
                  </a:cubicBezTo>
                  <a:cubicBezTo>
                    <a:pt x="37" y="2"/>
                    <a:pt x="37" y="2"/>
                    <a:pt x="37" y="2"/>
                  </a:cubicBezTo>
                  <a:cubicBezTo>
                    <a:pt x="37" y="2"/>
                    <a:pt x="37" y="2"/>
                    <a:pt x="37" y="2"/>
                  </a:cubicBezTo>
                  <a:lnTo>
                    <a:pt x="31" y="0"/>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2" name="Freeform 21">
              <a:extLst>
                <a:ext uri="{FF2B5EF4-FFF2-40B4-BE49-F238E27FC236}">
                  <a16:creationId xmlns:a16="http://schemas.microsoft.com/office/drawing/2014/main" id="{2A9B27D4-F624-4A3B-9709-4D333C701789}"/>
                </a:ext>
              </a:extLst>
            </p:cNvPr>
            <p:cNvSpPr>
              <a:spLocks/>
            </p:cNvSpPr>
            <p:nvPr>
              <p:custDataLst>
                <p:tags r:id="rId17"/>
              </p:custDataLst>
            </p:nvPr>
          </p:nvSpPr>
          <p:spPr bwMode="auto">
            <a:xfrm>
              <a:off x="6445789" y="5308882"/>
              <a:ext cx="830792" cy="663859"/>
            </a:xfrm>
            <a:custGeom>
              <a:avLst/>
              <a:gdLst>
                <a:gd name="T0" fmla="*/ 244 w 253"/>
                <a:gd name="T1" fmla="*/ 65 h 202"/>
                <a:gd name="T2" fmla="*/ 253 w 253"/>
                <a:gd name="T3" fmla="*/ 63 h 202"/>
                <a:gd name="T4" fmla="*/ 235 w 253"/>
                <a:gd name="T5" fmla="*/ 45 h 202"/>
                <a:gd name="T6" fmla="*/ 223 w 253"/>
                <a:gd name="T7" fmla="*/ 22 h 202"/>
                <a:gd name="T8" fmla="*/ 201 w 253"/>
                <a:gd name="T9" fmla="*/ 27 h 202"/>
                <a:gd name="T10" fmla="*/ 200 w 253"/>
                <a:gd name="T11" fmla="*/ 29 h 202"/>
                <a:gd name="T12" fmla="*/ 182 w 253"/>
                <a:gd name="T13" fmla="*/ 25 h 202"/>
                <a:gd name="T14" fmla="*/ 150 w 253"/>
                <a:gd name="T15" fmla="*/ 40 h 202"/>
                <a:gd name="T16" fmla="*/ 150 w 253"/>
                <a:gd name="T17" fmla="*/ 19 h 202"/>
                <a:gd name="T18" fmla="*/ 149 w 253"/>
                <a:gd name="T19" fmla="*/ 10 h 202"/>
                <a:gd name="T20" fmla="*/ 138 w 253"/>
                <a:gd name="T21" fmla="*/ 10 h 202"/>
                <a:gd name="T22" fmla="*/ 126 w 253"/>
                <a:gd name="T23" fmla="*/ 9 h 202"/>
                <a:gd name="T24" fmla="*/ 109 w 253"/>
                <a:gd name="T25" fmla="*/ 1 h 202"/>
                <a:gd name="T26" fmla="*/ 105 w 253"/>
                <a:gd name="T27" fmla="*/ 25 h 202"/>
                <a:gd name="T28" fmla="*/ 82 w 253"/>
                <a:gd name="T29" fmla="*/ 18 h 202"/>
                <a:gd name="T30" fmla="*/ 77 w 253"/>
                <a:gd name="T31" fmla="*/ 16 h 202"/>
                <a:gd name="T32" fmla="*/ 71 w 253"/>
                <a:gd name="T33" fmla="*/ 33 h 202"/>
                <a:gd name="T34" fmla="*/ 75 w 253"/>
                <a:gd name="T35" fmla="*/ 48 h 202"/>
                <a:gd name="T36" fmla="*/ 67 w 253"/>
                <a:gd name="T37" fmla="*/ 61 h 202"/>
                <a:gd name="T38" fmla="*/ 52 w 253"/>
                <a:gd name="T39" fmla="*/ 102 h 202"/>
                <a:gd name="T40" fmla="*/ 29 w 253"/>
                <a:gd name="T41" fmla="*/ 118 h 202"/>
                <a:gd name="T42" fmla="*/ 31 w 253"/>
                <a:gd name="T43" fmla="*/ 125 h 202"/>
                <a:gd name="T44" fmla="*/ 19 w 253"/>
                <a:gd name="T45" fmla="*/ 143 h 202"/>
                <a:gd name="T46" fmla="*/ 5 w 253"/>
                <a:gd name="T47" fmla="*/ 147 h 202"/>
                <a:gd name="T48" fmla="*/ 2 w 253"/>
                <a:gd name="T49" fmla="*/ 184 h 202"/>
                <a:gd name="T50" fmla="*/ 7 w 253"/>
                <a:gd name="T51" fmla="*/ 196 h 202"/>
                <a:gd name="T52" fmla="*/ 21 w 253"/>
                <a:gd name="T53" fmla="*/ 201 h 202"/>
                <a:gd name="T54" fmla="*/ 22 w 253"/>
                <a:gd name="T55" fmla="*/ 199 h 202"/>
                <a:gd name="T56" fmla="*/ 17 w 253"/>
                <a:gd name="T57" fmla="*/ 187 h 202"/>
                <a:gd name="T58" fmla="*/ 12 w 253"/>
                <a:gd name="T59" fmla="*/ 182 h 202"/>
                <a:gd name="T60" fmla="*/ 18 w 253"/>
                <a:gd name="T61" fmla="*/ 174 h 202"/>
                <a:gd name="T62" fmla="*/ 32 w 253"/>
                <a:gd name="T63" fmla="*/ 163 h 202"/>
                <a:gd name="T64" fmla="*/ 64 w 253"/>
                <a:gd name="T65" fmla="*/ 142 h 202"/>
                <a:gd name="T66" fmla="*/ 70 w 253"/>
                <a:gd name="T67" fmla="*/ 145 h 202"/>
                <a:gd name="T68" fmla="*/ 75 w 253"/>
                <a:gd name="T69" fmla="*/ 142 h 202"/>
                <a:gd name="T70" fmla="*/ 96 w 253"/>
                <a:gd name="T71" fmla="*/ 137 h 202"/>
                <a:gd name="T72" fmla="*/ 97 w 253"/>
                <a:gd name="T73" fmla="*/ 136 h 202"/>
                <a:gd name="T74" fmla="*/ 119 w 253"/>
                <a:gd name="T75" fmla="*/ 128 h 202"/>
                <a:gd name="T76" fmla="*/ 123 w 253"/>
                <a:gd name="T77" fmla="*/ 96 h 202"/>
                <a:gd name="T78" fmla="*/ 130 w 253"/>
                <a:gd name="T79" fmla="*/ 95 h 202"/>
                <a:gd name="T80" fmla="*/ 132 w 253"/>
                <a:gd name="T81" fmla="*/ 96 h 202"/>
                <a:gd name="T82" fmla="*/ 159 w 253"/>
                <a:gd name="T83" fmla="*/ 113 h 202"/>
                <a:gd name="T84" fmla="*/ 155 w 253"/>
                <a:gd name="T85" fmla="*/ 103 h 202"/>
                <a:gd name="T86" fmla="*/ 166 w 253"/>
                <a:gd name="T87" fmla="*/ 99 h 202"/>
                <a:gd name="T88" fmla="*/ 173 w 253"/>
                <a:gd name="T89" fmla="*/ 96 h 202"/>
                <a:gd name="T90" fmla="*/ 193 w 253"/>
                <a:gd name="T91" fmla="*/ 102 h 202"/>
                <a:gd name="T92" fmla="*/ 206 w 253"/>
                <a:gd name="T93" fmla="*/ 93 h 202"/>
                <a:gd name="T94" fmla="*/ 207 w 253"/>
                <a:gd name="T95" fmla="*/ 94 h 202"/>
                <a:gd name="T96" fmla="*/ 238 w 253"/>
                <a:gd name="T97" fmla="*/ 6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 h="202">
                  <a:moveTo>
                    <a:pt x="238" y="69"/>
                  </a:moveTo>
                  <a:cubicBezTo>
                    <a:pt x="241" y="69"/>
                    <a:pt x="243" y="67"/>
                    <a:pt x="244" y="65"/>
                  </a:cubicBezTo>
                  <a:cubicBezTo>
                    <a:pt x="244" y="65"/>
                    <a:pt x="244" y="65"/>
                    <a:pt x="244" y="65"/>
                  </a:cubicBezTo>
                  <a:cubicBezTo>
                    <a:pt x="245" y="64"/>
                    <a:pt x="245" y="64"/>
                    <a:pt x="245" y="64"/>
                  </a:cubicBezTo>
                  <a:cubicBezTo>
                    <a:pt x="246" y="64"/>
                    <a:pt x="246" y="64"/>
                    <a:pt x="246" y="64"/>
                  </a:cubicBezTo>
                  <a:cubicBezTo>
                    <a:pt x="253" y="63"/>
                    <a:pt x="253" y="63"/>
                    <a:pt x="253" y="63"/>
                  </a:cubicBezTo>
                  <a:cubicBezTo>
                    <a:pt x="253" y="58"/>
                    <a:pt x="253" y="58"/>
                    <a:pt x="253" y="58"/>
                  </a:cubicBezTo>
                  <a:cubicBezTo>
                    <a:pt x="251" y="58"/>
                    <a:pt x="249" y="57"/>
                    <a:pt x="247" y="56"/>
                  </a:cubicBezTo>
                  <a:cubicBezTo>
                    <a:pt x="235" y="45"/>
                    <a:pt x="235" y="45"/>
                    <a:pt x="235" y="45"/>
                  </a:cubicBezTo>
                  <a:cubicBezTo>
                    <a:pt x="235" y="44"/>
                    <a:pt x="235" y="44"/>
                    <a:pt x="235" y="44"/>
                  </a:cubicBezTo>
                  <a:cubicBezTo>
                    <a:pt x="230" y="29"/>
                    <a:pt x="230" y="29"/>
                    <a:pt x="230" y="29"/>
                  </a:cubicBezTo>
                  <a:cubicBezTo>
                    <a:pt x="223" y="22"/>
                    <a:pt x="223" y="22"/>
                    <a:pt x="223" y="22"/>
                  </a:cubicBezTo>
                  <a:cubicBezTo>
                    <a:pt x="214" y="22"/>
                    <a:pt x="207" y="22"/>
                    <a:pt x="203" y="22"/>
                  </a:cubicBezTo>
                  <a:cubicBezTo>
                    <a:pt x="201" y="22"/>
                    <a:pt x="201" y="22"/>
                    <a:pt x="201" y="22"/>
                  </a:cubicBezTo>
                  <a:cubicBezTo>
                    <a:pt x="201" y="27"/>
                    <a:pt x="201" y="27"/>
                    <a:pt x="201" y="27"/>
                  </a:cubicBezTo>
                  <a:cubicBezTo>
                    <a:pt x="201" y="28"/>
                    <a:pt x="201" y="28"/>
                    <a:pt x="201" y="28"/>
                  </a:cubicBezTo>
                  <a:cubicBezTo>
                    <a:pt x="201" y="29"/>
                    <a:pt x="201" y="29"/>
                    <a:pt x="201" y="29"/>
                  </a:cubicBezTo>
                  <a:cubicBezTo>
                    <a:pt x="200" y="29"/>
                    <a:pt x="200" y="29"/>
                    <a:pt x="200" y="29"/>
                  </a:cubicBezTo>
                  <a:cubicBezTo>
                    <a:pt x="194" y="32"/>
                    <a:pt x="194" y="32"/>
                    <a:pt x="194" y="32"/>
                  </a:cubicBezTo>
                  <a:cubicBezTo>
                    <a:pt x="193" y="31"/>
                    <a:pt x="193" y="31"/>
                    <a:pt x="193" y="31"/>
                  </a:cubicBezTo>
                  <a:cubicBezTo>
                    <a:pt x="187" y="26"/>
                    <a:pt x="184" y="24"/>
                    <a:pt x="182" y="25"/>
                  </a:cubicBezTo>
                  <a:cubicBezTo>
                    <a:pt x="168" y="32"/>
                    <a:pt x="160" y="35"/>
                    <a:pt x="158" y="34"/>
                  </a:cubicBezTo>
                  <a:cubicBezTo>
                    <a:pt x="156" y="34"/>
                    <a:pt x="154" y="36"/>
                    <a:pt x="151" y="38"/>
                  </a:cubicBezTo>
                  <a:cubicBezTo>
                    <a:pt x="150" y="40"/>
                    <a:pt x="150" y="40"/>
                    <a:pt x="150" y="40"/>
                  </a:cubicBezTo>
                  <a:cubicBezTo>
                    <a:pt x="149" y="38"/>
                    <a:pt x="149" y="38"/>
                    <a:pt x="149" y="38"/>
                  </a:cubicBezTo>
                  <a:cubicBezTo>
                    <a:pt x="145" y="35"/>
                    <a:pt x="143" y="32"/>
                    <a:pt x="143" y="29"/>
                  </a:cubicBezTo>
                  <a:cubicBezTo>
                    <a:pt x="143" y="28"/>
                    <a:pt x="145" y="24"/>
                    <a:pt x="150" y="19"/>
                  </a:cubicBezTo>
                  <a:cubicBezTo>
                    <a:pt x="156" y="13"/>
                    <a:pt x="159" y="9"/>
                    <a:pt x="159" y="8"/>
                  </a:cubicBezTo>
                  <a:cubicBezTo>
                    <a:pt x="157" y="6"/>
                    <a:pt x="157" y="6"/>
                    <a:pt x="157" y="6"/>
                  </a:cubicBezTo>
                  <a:cubicBezTo>
                    <a:pt x="156" y="6"/>
                    <a:pt x="153" y="7"/>
                    <a:pt x="149" y="10"/>
                  </a:cubicBezTo>
                  <a:cubicBezTo>
                    <a:pt x="145" y="13"/>
                    <a:pt x="142" y="14"/>
                    <a:pt x="141" y="14"/>
                  </a:cubicBezTo>
                  <a:cubicBezTo>
                    <a:pt x="140" y="14"/>
                    <a:pt x="139" y="13"/>
                    <a:pt x="139" y="11"/>
                  </a:cubicBezTo>
                  <a:cubicBezTo>
                    <a:pt x="138" y="10"/>
                    <a:pt x="138" y="10"/>
                    <a:pt x="138" y="10"/>
                  </a:cubicBezTo>
                  <a:cubicBezTo>
                    <a:pt x="135" y="4"/>
                    <a:pt x="135" y="4"/>
                    <a:pt x="135" y="4"/>
                  </a:cubicBezTo>
                  <a:cubicBezTo>
                    <a:pt x="127" y="8"/>
                    <a:pt x="127" y="8"/>
                    <a:pt x="127" y="8"/>
                  </a:cubicBezTo>
                  <a:cubicBezTo>
                    <a:pt x="126" y="9"/>
                    <a:pt x="126" y="9"/>
                    <a:pt x="126" y="9"/>
                  </a:cubicBezTo>
                  <a:cubicBezTo>
                    <a:pt x="126" y="8"/>
                    <a:pt x="126" y="8"/>
                    <a:pt x="126" y="8"/>
                  </a:cubicBezTo>
                  <a:cubicBezTo>
                    <a:pt x="125" y="8"/>
                    <a:pt x="125" y="8"/>
                    <a:pt x="125" y="8"/>
                  </a:cubicBezTo>
                  <a:cubicBezTo>
                    <a:pt x="120" y="5"/>
                    <a:pt x="115" y="3"/>
                    <a:pt x="109" y="1"/>
                  </a:cubicBezTo>
                  <a:cubicBezTo>
                    <a:pt x="106" y="0"/>
                    <a:pt x="102" y="2"/>
                    <a:pt x="99" y="6"/>
                  </a:cubicBezTo>
                  <a:cubicBezTo>
                    <a:pt x="102" y="12"/>
                    <a:pt x="102" y="12"/>
                    <a:pt x="102" y="12"/>
                  </a:cubicBezTo>
                  <a:cubicBezTo>
                    <a:pt x="105" y="18"/>
                    <a:pt x="106" y="22"/>
                    <a:pt x="105" y="25"/>
                  </a:cubicBezTo>
                  <a:cubicBezTo>
                    <a:pt x="104" y="26"/>
                    <a:pt x="103" y="27"/>
                    <a:pt x="101" y="27"/>
                  </a:cubicBezTo>
                  <a:cubicBezTo>
                    <a:pt x="99" y="28"/>
                    <a:pt x="95" y="27"/>
                    <a:pt x="91" y="24"/>
                  </a:cubicBezTo>
                  <a:cubicBezTo>
                    <a:pt x="87" y="21"/>
                    <a:pt x="85" y="19"/>
                    <a:pt x="82" y="18"/>
                  </a:cubicBezTo>
                  <a:cubicBezTo>
                    <a:pt x="77" y="16"/>
                    <a:pt x="77" y="16"/>
                    <a:pt x="77" y="16"/>
                  </a:cubicBezTo>
                  <a:cubicBezTo>
                    <a:pt x="77" y="16"/>
                    <a:pt x="77" y="16"/>
                    <a:pt x="77" y="16"/>
                  </a:cubicBezTo>
                  <a:cubicBezTo>
                    <a:pt x="77" y="16"/>
                    <a:pt x="77" y="16"/>
                    <a:pt x="77" y="16"/>
                  </a:cubicBezTo>
                  <a:cubicBezTo>
                    <a:pt x="78" y="17"/>
                    <a:pt x="78" y="17"/>
                    <a:pt x="78" y="17"/>
                  </a:cubicBezTo>
                  <a:cubicBezTo>
                    <a:pt x="78" y="26"/>
                    <a:pt x="78" y="26"/>
                    <a:pt x="78" y="26"/>
                  </a:cubicBezTo>
                  <a:cubicBezTo>
                    <a:pt x="71" y="33"/>
                    <a:pt x="71" y="33"/>
                    <a:pt x="71" y="33"/>
                  </a:cubicBezTo>
                  <a:cubicBezTo>
                    <a:pt x="71" y="40"/>
                    <a:pt x="71" y="40"/>
                    <a:pt x="71" y="40"/>
                  </a:cubicBezTo>
                  <a:cubicBezTo>
                    <a:pt x="74" y="47"/>
                    <a:pt x="74" y="47"/>
                    <a:pt x="74" y="47"/>
                  </a:cubicBezTo>
                  <a:cubicBezTo>
                    <a:pt x="75" y="48"/>
                    <a:pt x="75" y="48"/>
                    <a:pt x="75" y="48"/>
                  </a:cubicBezTo>
                  <a:cubicBezTo>
                    <a:pt x="70" y="54"/>
                    <a:pt x="70" y="54"/>
                    <a:pt x="70" y="54"/>
                  </a:cubicBezTo>
                  <a:cubicBezTo>
                    <a:pt x="67" y="61"/>
                    <a:pt x="67" y="61"/>
                    <a:pt x="67" y="61"/>
                  </a:cubicBezTo>
                  <a:cubicBezTo>
                    <a:pt x="67" y="61"/>
                    <a:pt x="67" y="61"/>
                    <a:pt x="67" y="61"/>
                  </a:cubicBezTo>
                  <a:cubicBezTo>
                    <a:pt x="61" y="67"/>
                    <a:pt x="61" y="67"/>
                    <a:pt x="61" y="67"/>
                  </a:cubicBezTo>
                  <a:cubicBezTo>
                    <a:pt x="51" y="90"/>
                    <a:pt x="51" y="90"/>
                    <a:pt x="51" y="90"/>
                  </a:cubicBezTo>
                  <a:cubicBezTo>
                    <a:pt x="52" y="102"/>
                    <a:pt x="52" y="102"/>
                    <a:pt x="52" y="102"/>
                  </a:cubicBezTo>
                  <a:cubicBezTo>
                    <a:pt x="51" y="103"/>
                    <a:pt x="51" y="103"/>
                    <a:pt x="51" y="103"/>
                  </a:cubicBezTo>
                  <a:cubicBezTo>
                    <a:pt x="30" y="115"/>
                    <a:pt x="30" y="115"/>
                    <a:pt x="30" y="115"/>
                  </a:cubicBezTo>
                  <a:cubicBezTo>
                    <a:pt x="29" y="118"/>
                    <a:pt x="29" y="118"/>
                    <a:pt x="29" y="118"/>
                  </a:cubicBezTo>
                  <a:cubicBezTo>
                    <a:pt x="31" y="124"/>
                    <a:pt x="31" y="124"/>
                    <a:pt x="31" y="124"/>
                  </a:cubicBezTo>
                  <a:cubicBezTo>
                    <a:pt x="31" y="124"/>
                    <a:pt x="31" y="124"/>
                    <a:pt x="31" y="124"/>
                  </a:cubicBezTo>
                  <a:cubicBezTo>
                    <a:pt x="31" y="125"/>
                    <a:pt x="31" y="125"/>
                    <a:pt x="31" y="125"/>
                  </a:cubicBezTo>
                  <a:cubicBezTo>
                    <a:pt x="29" y="133"/>
                    <a:pt x="29" y="133"/>
                    <a:pt x="29" y="133"/>
                  </a:cubicBezTo>
                  <a:cubicBezTo>
                    <a:pt x="21" y="132"/>
                    <a:pt x="21" y="132"/>
                    <a:pt x="21" y="132"/>
                  </a:cubicBezTo>
                  <a:cubicBezTo>
                    <a:pt x="19" y="143"/>
                    <a:pt x="19" y="143"/>
                    <a:pt x="19" y="143"/>
                  </a:cubicBezTo>
                  <a:cubicBezTo>
                    <a:pt x="7" y="143"/>
                    <a:pt x="7" y="143"/>
                    <a:pt x="7" y="143"/>
                  </a:cubicBezTo>
                  <a:cubicBezTo>
                    <a:pt x="5" y="147"/>
                    <a:pt x="5" y="147"/>
                    <a:pt x="5" y="147"/>
                  </a:cubicBezTo>
                  <a:cubicBezTo>
                    <a:pt x="5" y="147"/>
                    <a:pt x="5" y="147"/>
                    <a:pt x="5" y="147"/>
                  </a:cubicBezTo>
                  <a:cubicBezTo>
                    <a:pt x="2" y="154"/>
                    <a:pt x="2" y="154"/>
                    <a:pt x="2" y="154"/>
                  </a:cubicBezTo>
                  <a:cubicBezTo>
                    <a:pt x="0" y="179"/>
                    <a:pt x="0" y="179"/>
                    <a:pt x="0" y="179"/>
                  </a:cubicBezTo>
                  <a:cubicBezTo>
                    <a:pt x="2" y="184"/>
                    <a:pt x="2" y="184"/>
                    <a:pt x="2" y="184"/>
                  </a:cubicBezTo>
                  <a:cubicBezTo>
                    <a:pt x="3" y="185"/>
                    <a:pt x="3" y="185"/>
                    <a:pt x="3" y="185"/>
                  </a:cubicBezTo>
                  <a:cubicBezTo>
                    <a:pt x="3" y="190"/>
                    <a:pt x="3" y="190"/>
                    <a:pt x="3" y="190"/>
                  </a:cubicBezTo>
                  <a:cubicBezTo>
                    <a:pt x="7" y="196"/>
                    <a:pt x="7" y="196"/>
                    <a:pt x="7" y="196"/>
                  </a:cubicBezTo>
                  <a:cubicBezTo>
                    <a:pt x="8" y="197"/>
                    <a:pt x="8" y="197"/>
                    <a:pt x="8" y="197"/>
                  </a:cubicBezTo>
                  <a:cubicBezTo>
                    <a:pt x="8" y="202"/>
                    <a:pt x="8" y="202"/>
                    <a:pt x="8" y="202"/>
                  </a:cubicBezTo>
                  <a:cubicBezTo>
                    <a:pt x="21" y="201"/>
                    <a:pt x="21" y="201"/>
                    <a:pt x="21" y="201"/>
                  </a:cubicBezTo>
                  <a:cubicBezTo>
                    <a:pt x="21" y="200"/>
                    <a:pt x="21" y="200"/>
                    <a:pt x="21" y="200"/>
                  </a:cubicBezTo>
                  <a:cubicBezTo>
                    <a:pt x="21" y="199"/>
                    <a:pt x="21" y="199"/>
                    <a:pt x="21" y="199"/>
                  </a:cubicBezTo>
                  <a:cubicBezTo>
                    <a:pt x="22" y="199"/>
                    <a:pt x="22" y="199"/>
                    <a:pt x="22" y="199"/>
                  </a:cubicBezTo>
                  <a:cubicBezTo>
                    <a:pt x="22" y="199"/>
                    <a:pt x="22" y="199"/>
                    <a:pt x="22" y="199"/>
                  </a:cubicBezTo>
                  <a:cubicBezTo>
                    <a:pt x="25" y="194"/>
                    <a:pt x="25" y="194"/>
                    <a:pt x="25" y="194"/>
                  </a:cubicBezTo>
                  <a:cubicBezTo>
                    <a:pt x="17" y="187"/>
                    <a:pt x="17" y="187"/>
                    <a:pt x="17" y="187"/>
                  </a:cubicBezTo>
                  <a:cubicBezTo>
                    <a:pt x="17" y="186"/>
                    <a:pt x="17" y="186"/>
                    <a:pt x="17" y="186"/>
                  </a:cubicBezTo>
                  <a:cubicBezTo>
                    <a:pt x="12" y="182"/>
                    <a:pt x="12" y="182"/>
                    <a:pt x="12" y="182"/>
                  </a:cubicBezTo>
                  <a:cubicBezTo>
                    <a:pt x="12" y="182"/>
                    <a:pt x="12" y="182"/>
                    <a:pt x="12" y="182"/>
                  </a:cubicBezTo>
                  <a:cubicBezTo>
                    <a:pt x="11" y="182"/>
                    <a:pt x="11" y="182"/>
                    <a:pt x="11" y="182"/>
                  </a:cubicBezTo>
                  <a:cubicBezTo>
                    <a:pt x="11" y="174"/>
                    <a:pt x="11" y="174"/>
                    <a:pt x="11" y="174"/>
                  </a:cubicBezTo>
                  <a:cubicBezTo>
                    <a:pt x="18" y="174"/>
                    <a:pt x="18" y="174"/>
                    <a:pt x="18" y="174"/>
                  </a:cubicBezTo>
                  <a:cubicBezTo>
                    <a:pt x="19" y="171"/>
                    <a:pt x="19" y="171"/>
                    <a:pt x="19" y="171"/>
                  </a:cubicBezTo>
                  <a:cubicBezTo>
                    <a:pt x="16" y="163"/>
                    <a:pt x="16" y="163"/>
                    <a:pt x="16" y="163"/>
                  </a:cubicBezTo>
                  <a:cubicBezTo>
                    <a:pt x="32" y="163"/>
                    <a:pt x="32" y="163"/>
                    <a:pt x="32" y="163"/>
                  </a:cubicBezTo>
                  <a:cubicBezTo>
                    <a:pt x="59" y="150"/>
                    <a:pt x="59" y="150"/>
                    <a:pt x="59" y="150"/>
                  </a:cubicBezTo>
                  <a:cubicBezTo>
                    <a:pt x="63" y="144"/>
                    <a:pt x="63" y="144"/>
                    <a:pt x="63" y="144"/>
                  </a:cubicBezTo>
                  <a:cubicBezTo>
                    <a:pt x="64" y="142"/>
                    <a:pt x="64" y="142"/>
                    <a:pt x="64" y="142"/>
                  </a:cubicBezTo>
                  <a:cubicBezTo>
                    <a:pt x="69" y="144"/>
                    <a:pt x="69" y="144"/>
                    <a:pt x="69" y="144"/>
                  </a:cubicBezTo>
                  <a:cubicBezTo>
                    <a:pt x="70" y="144"/>
                    <a:pt x="70" y="144"/>
                    <a:pt x="70" y="144"/>
                  </a:cubicBezTo>
                  <a:cubicBezTo>
                    <a:pt x="70" y="145"/>
                    <a:pt x="70" y="145"/>
                    <a:pt x="70" y="145"/>
                  </a:cubicBezTo>
                  <a:cubicBezTo>
                    <a:pt x="73" y="148"/>
                    <a:pt x="73" y="148"/>
                    <a:pt x="73" y="148"/>
                  </a:cubicBezTo>
                  <a:cubicBezTo>
                    <a:pt x="75" y="148"/>
                    <a:pt x="75" y="148"/>
                    <a:pt x="75" y="148"/>
                  </a:cubicBezTo>
                  <a:cubicBezTo>
                    <a:pt x="75" y="142"/>
                    <a:pt x="75" y="142"/>
                    <a:pt x="75" y="142"/>
                  </a:cubicBezTo>
                  <a:cubicBezTo>
                    <a:pt x="84" y="142"/>
                    <a:pt x="84" y="142"/>
                    <a:pt x="84" y="142"/>
                  </a:cubicBezTo>
                  <a:cubicBezTo>
                    <a:pt x="93" y="143"/>
                    <a:pt x="93" y="143"/>
                    <a:pt x="93" y="143"/>
                  </a:cubicBezTo>
                  <a:cubicBezTo>
                    <a:pt x="96" y="137"/>
                    <a:pt x="96" y="137"/>
                    <a:pt x="96" y="137"/>
                  </a:cubicBezTo>
                  <a:cubicBezTo>
                    <a:pt x="97" y="137"/>
                    <a:pt x="97" y="137"/>
                    <a:pt x="97" y="137"/>
                  </a:cubicBezTo>
                  <a:cubicBezTo>
                    <a:pt x="97" y="136"/>
                    <a:pt x="97" y="136"/>
                    <a:pt x="97" y="136"/>
                  </a:cubicBezTo>
                  <a:cubicBezTo>
                    <a:pt x="97" y="136"/>
                    <a:pt x="97" y="136"/>
                    <a:pt x="97" y="136"/>
                  </a:cubicBezTo>
                  <a:cubicBezTo>
                    <a:pt x="107" y="133"/>
                    <a:pt x="107" y="133"/>
                    <a:pt x="107" y="133"/>
                  </a:cubicBezTo>
                  <a:cubicBezTo>
                    <a:pt x="109" y="119"/>
                    <a:pt x="109" y="119"/>
                    <a:pt x="109" y="119"/>
                  </a:cubicBezTo>
                  <a:cubicBezTo>
                    <a:pt x="119" y="128"/>
                    <a:pt x="119" y="128"/>
                    <a:pt x="119" y="128"/>
                  </a:cubicBezTo>
                  <a:cubicBezTo>
                    <a:pt x="123" y="129"/>
                    <a:pt x="123" y="129"/>
                    <a:pt x="123" y="129"/>
                  </a:cubicBezTo>
                  <a:cubicBezTo>
                    <a:pt x="125" y="126"/>
                    <a:pt x="125" y="126"/>
                    <a:pt x="125" y="126"/>
                  </a:cubicBezTo>
                  <a:cubicBezTo>
                    <a:pt x="123" y="96"/>
                    <a:pt x="123" y="96"/>
                    <a:pt x="123" y="96"/>
                  </a:cubicBezTo>
                  <a:cubicBezTo>
                    <a:pt x="123" y="95"/>
                    <a:pt x="123" y="95"/>
                    <a:pt x="123" y="95"/>
                  </a:cubicBezTo>
                  <a:cubicBezTo>
                    <a:pt x="123" y="94"/>
                    <a:pt x="123" y="94"/>
                    <a:pt x="123" y="94"/>
                  </a:cubicBezTo>
                  <a:cubicBezTo>
                    <a:pt x="130" y="95"/>
                    <a:pt x="130" y="95"/>
                    <a:pt x="130" y="95"/>
                  </a:cubicBezTo>
                  <a:cubicBezTo>
                    <a:pt x="131" y="95"/>
                    <a:pt x="131" y="95"/>
                    <a:pt x="131" y="95"/>
                  </a:cubicBezTo>
                  <a:cubicBezTo>
                    <a:pt x="131" y="95"/>
                    <a:pt x="131" y="95"/>
                    <a:pt x="131" y="95"/>
                  </a:cubicBezTo>
                  <a:cubicBezTo>
                    <a:pt x="132" y="96"/>
                    <a:pt x="132" y="96"/>
                    <a:pt x="132" y="96"/>
                  </a:cubicBezTo>
                  <a:cubicBezTo>
                    <a:pt x="143" y="115"/>
                    <a:pt x="143" y="115"/>
                    <a:pt x="143" y="115"/>
                  </a:cubicBezTo>
                  <a:cubicBezTo>
                    <a:pt x="156" y="114"/>
                    <a:pt x="156" y="114"/>
                    <a:pt x="156" y="114"/>
                  </a:cubicBezTo>
                  <a:cubicBezTo>
                    <a:pt x="159" y="113"/>
                    <a:pt x="159" y="113"/>
                    <a:pt x="159" y="113"/>
                  </a:cubicBezTo>
                  <a:cubicBezTo>
                    <a:pt x="161" y="108"/>
                    <a:pt x="161" y="108"/>
                    <a:pt x="161" y="108"/>
                  </a:cubicBezTo>
                  <a:cubicBezTo>
                    <a:pt x="157" y="105"/>
                    <a:pt x="157" y="105"/>
                    <a:pt x="157" y="105"/>
                  </a:cubicBezTo>
                  <a:cubicBezTo>
                    <a:pt x="155" y="103"/>
                    <a:pt x="155" y="103"/>
                    <a:pt x="155" y="103"/>
                  </a:cubicBezTo>
                  <a:cubicBezTo>
                    <a:pt x="165" y="100"/>
                    <a:pt x="165" y="100"/>
                    <a:pt x="165" y="100"/>
                  </a:cubicBezTo>
                  <a:cubicBezTo>
                    <a:pt x="165" y="100"/>
                    <a:pt x="165" y="100"/>
                    <a:pt x="165" y="100"/>
                  </a:cubicBezTo>
                  <a:cubicBezTo>
                    <a:pt x="166" y="99"/>
                    <a:pt x="166" y="99"/>
                    <a:pt x="166" y="99"/>
                  </a:cubicBezTo>
                  <a:cubicBezTo>
                    <a:pt x="169" y="103"/>
                    <a:pt x="169" y="103"/>
                    <a:pt x="169" y="103"/>
                  </a:cubicBezTo>
                  <a:cubicBezTo>
                    <a:pt x="173" y="102"/>
                    <a:pt x="173" y="102"/>
                    <a:pt x="173" y="102"/>
                  </a:cubicBezTo>
                  <a:cubicBezTo>
                    <a:pt x="173" y="96"/>
                    <a:pt x="173" y="96"/>
                    <a:pt x="173" y="96"/>
                  </a:cubicBezTo>
                  <a:cubicBezTo>
                    <a:pt x="175" y="95"/>
                    <a:pt x="175" y="95"/>
                    <a:pt x="175" y="95"/>
                  </a:cubicBezTo>
                  <a:cubicBezTo>
                    <a:pt x="181" y="95"/>
                    <a:pt x="181" y="95"/>
                    <a:pt x="181" y="95"/>
                  </a:cubicBezTo>
                  <a:cubicBezTo>
                    <a:pt x="186" y="96"/>
                    <a:pt x="190" y="98"/>
                    <a:pt x="193" y="102"/>
                  </a:cubicBezTo>
                  <a:cubicBezTo>
                    <a:pt x="193" y="103"/>
                    <a:pt x="193" y="103"/>
                    <a:pt x="193" y="103"/>
                  </a:cubicBezTo>
                  <a:cubicBezTo>
                    <a:pt x="196" y="94"/>
                    <a:pt x="196" y="94"/>
                    <a:pt x="196" y="94"/>
                  </a:cubicBezTo>
                  <a:cubicBezTo>
                    <a:pt x="198" y="91"/>
                    <a:pt x="201" y="91"/>
                    <a:pt x="206" y="93"/>
                  </a:cubicBezTo>
                  <a:cubicBezTo>
                    <a:pt x="207" y="93"/>
                    <a:pt x="207" y="93"/>
                    <a:pt x="207" y="93"/>
                  </a:cubicBezTo>
                  <a:cubicBezTo>
                    <a:pt x="207" y="94"/>
                    <a:pt x="207" y="94"/>
                    <a:pt x="207" y="94"/>
                  </a:cubicBezTo>
                  <a:cubicBezTo>
                    <a:pt x="207" y="94"/>
                    <a:pt x="207" y="94"/>
                    <a:pt x="207" y="94"/>
                  </a:cubicBezTo>
                  <a:cubicBezTo>
                    <a:pt x="207" y="94"/>
                    <a:pt x="208" y="95"/>
                    <a:pt x="209" y="95"/>
                  </a:cubicBezTo>
                  <a:cubicBezTo>
                    <a:pt x="211" y="94"/>
                    <a:pt x="218" y="89"/>
                    <a:pt x="229" y="80"/>
                  </a:cubicBezTo>
                  <a:cubicBezTo>
                    <a:pt x="229" y="74"/>
                    <a:pt x="233" y="71"/>
                    <a:pt x="238" y="69"/>
                  </a:cubicBez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3" name="Freeform 22">
              <a:extLst>
                <a:ext uri="{FF2B5EF4-FFF2-40B4-BE49-F238E27FC236}">
                  <a16:creationId xmlns:a16="http://schemas.microsoft.com/office/drawing/2014/main" id="{C9E99416-06A4-4B8B-AD55-E40BD6BCF179}"/>
                </a:ext>
              </a:extLst>
            </p:cNvPr>
            <p:cNvSpPr>
              <a:spLocks/>
            </p:cNvSpPr>
            <p:nvPr>
              <p:custDataLst>
                <p:tags r:id="rId18"/>
              </p:custDataLst>
            </p:nvPr>
          </p:nvSpPr>
          <p:spPr bwMode="auto">
            <a:xfrm>
              <a:off x="6836372" y="4741056"/>
              <a:ext cx="502730" cy="679975"/>
            </a:xfrm>
            <a:custGeom>
              <a:avLst/>
              <a:gdLst>
                <a:gd name="T0" fmla="*/ 120 w 153"/>
                <a:gd name="T1" fmla="*/ 7 h 207"/>
                <a:gd name="T2" fmla="*/ 106 w 153"/>
                <a:gd name="T3" fmla="*/ 2 h 207"/>
                <a:gd name="T4" fmla="*/ 88 w 153"/>
                <a:gd name="T5" fmla="*/ 15 h 207"/>
                <a:gd name="T6" fmla="*/ 77 w 153"/>
                <a:gd name="T7" fmla="*/ 10 h 207"/>
                <a:gd name="T8" fmla="*/ 76 w 153"/>
                <a:gd name="T9" fmla="*/ 11 h 207"/>
                <a:gd name="T10" fmla="*/ 54 w 153"/>
                <a:gd name="T11" fmla="*/ 16 h 207"/>
                <a:gd name="T12" fmla="*/ 43 w 153"/>
                <a:gd name="T13" fmla="*/ 17 h 207"/>
                <a:gd name="T14" fmla="*/ 34 w 153"/>
                <a:gd name="T15" fmla="*/ 26 h 207"/>
                <a:gd name="T16" fmla="*/ 20 w 153"/>
                <a:gd name="T17" fmla="*/ 27 h 207"/>
                <a:gd name="T18" fmla="*/ 11 w 153"/>
                <a:gd name="T19" fmla="*/ 44 h 207"/>
                <a:gd name="T20" fmla="*/ 12 w 153"/>
                <a:gd name="T21" fmla="*/ 46 h 207"/>
                <a:gd name="T22" fmla="*/ 18 w 153"/>
                <a:gd name="T23" fmla="*/ 68 h 207"/>
                <a:gd name="T24" fmla="*/ 18 w 153"/>
                <a:gd name="T25" fmla="*/ 71 h 207"/>
                <a:gd name="T26" fmla="*/ 17 w 153"/>
                <a:gd name="T27" fmla="*/ 71 h 207"/>
                <a:gd name="T28" fmla="*/ 0 w 153"/>
                <a:gd name="T29" fmla="*/ 93 h 207"/>
                <a:gd name="T30" fmla="*/ 7 w 153"/>
                <a:gd name="T31" fmla="*/ 97 h 207"/>
                <a:gd name="T32" fmla="*/ 13 w 153"/>
                <a:gd name="T33" fmla="*/ 130 h 207"/>
                <a:gd name="T34" fmla="*/ 21 w 153"/>
                <a:gd name="T35" fmla="*/ 142 h 207"/>
                <a:gd name="T36" fmla="*/ 22 w 153"/>
                <a:gd name="T37" fmla="*/ 151 h 207"/>
                <a:gd name="T38" fmla="*/ 23 w 153"/>
                <a:gd name="T39" fmla="*/ 180 h 207"/>
                <a:gd name="T40" fmla="*/ 27 w 153"/>
                <a:gd name="T41" fmla="*/ 180 h 207"/>
                <a:gd name="T42" fmla="*/ 44 w 153"/>
                <a:gd name="T43" fmla="*/ 180 h 207"/>
                <a:gd name="T44" fmla="*/ 28 w 153"/>
                <a:gd name="T45" fmla="*/ 202 h 207"/>
                <a:gd name="T46" fmla="*/ 40 w 153"/>
                <a:gd name="T47" fmla="*/ 203 h 207"/>
                <a:gd name="T48" fmla="*/ 76 w 153"/>
                <a:gd name="T49" fmla="*/ 200 h 207"/>
                <a:gd name="T50" fmla="*/ 78 w 153"/>
                <a:gd name="T51" fmla="*/ 194 h 207"/>
                <a:gd name="T52" fmla="*/ 78 w 153"/>
                <a:gd name="T53" fmla="*/ 190 h 207"/>
                <a:gd name="T54" fmla="*/ 76 w 153"/>
                <a:gd name="T55" fmla="*/ 178 h 207"/>
                <a:gd name="T56" fmla="*/ 84 w 153"/>
                <a:gd name="T57" fmla="*/ 172 h 207"/>
                <a:gd name="T58" fmla="*/ 82 w 153"/>
                <a:gd name="T59" fmla="*/ 167 h 207"/>
                <a:gd name="T60" fmla="*/ 82 w 153"/>
                <a:gd name="T61" fmla="*/ 167 h 207"/>
                <a:gd name="T62" fmla="*/ 86 w 153"/>
                <a:gd name="T63" fmla="*/ 153 h 207"/>
                <a:gd name="T64" fmla="*/ 90 w 153"/>
                <a:gd name="T65" fmla="*/ 149 h 207"/>
                <a:gd name="T66" fmla="*/ 94 w 153"/>
                <a:gd name="T67" fmla="*/ 145 h 207"/>
                <a:gd name="T68" fmla="*/ 101 w 153"/>
                <a:gd name="T69" fmla="*/ 129 h 207"/>
                <a:gd name="T70" fmla="*/ 104 w 153"/>
                <a:gd name="T71" fmla="*/ 127 h 207"/>
                <a:gd name="T72" fmla="*/ 100 w 153"/>
                <a:gd name="T73" fmla="*/ 110 h 207"/>
                <a:gd name="T74" fmla="*/ 112 w 153"/>
                <a:gd name="T75" fmla="*/ 99 h 207"/>
                <a:gd name="T76" fmla="*/ 111 w 153"/>
                <a:gd name="T77" fmla="*/ 84 h 207"/>
                <a:gd name="T78" fmla="*/ 126 w 153"/>
                <a:gd name="T79" fmla="*/ 67 h 207"/>
                <a:gd name="T80" fmla="*/ 132 w 153"/>
                <a:gd name="T81" fmla="*/ 70 h 207"/>
                <a:gd name="T82" fmla="*/ 142 w 153"/>
                <a:gd name="T83" fmla="*/ 63 h 207"/>
                <a:gd name="T84" fmla="*/ 142 w 153"/>
                <a:gd name="T85" fmla="*/ 63 h 207"/>
                <a:gd name="T86" fmla="*/ 149 w 153"/>
                <a:gd name="T87" fmla="*/ 59 h 207"/>
                <a:gd name="T88" fmla="*/ 148 w 153"/>
                <a:gd name="T89" fmla="*/ 52 h 207"/>
                <a:gd name="T90" fmla="*/ 151 w 153"/>
                <a:gd name="T91" fmla="*/ 51 h 207"/>
                <a:gd name="T92" fmla="*/ 153 w 153"/>
                <a:gd name="T93" fmla="*/ 48 h 207"/>
                <a:gd name="T94" fmla="*/ 139 w 153"/>
                <a:gd name="T95" fmla="*/ 25 h 207"/>
                <a:gd name="T96" fmla="*/ 133 w 153"/>
                <a:gd name="T97" fmla="*/ 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207">
                  <a:moveTo>
                    <a:pt x="120" y="8"/>
                  </a:moveTo>
                  <a:cubicBezTo>
                    <a:pt x="120" y="7"/>
                    <a:pt x="120" y="7"/>
                    <a:pt x="120" y="7"/>
                  </a:cubicBezTo>
                  <a:cubicBezTo>
                    <a:pt x="111" y="0"/>
                    <a:pt x="111" y="0"/>
                    <a:pt x="111" y="0"/>
                  </a:cubicBezTo>
                  <a:cubicBezTo>
                    <a:pt x="106" y="2"/>
                    <a:pt x="106" y="2"/>
                    <a:pt x="106" y="2"/>
                  </a:cubicBezTo>
                  <a:cubicBezTo>
                    <a:pt x="103" y="9"/>
                    <a:pt x="99" y="14"/>
                    <a:pt x="93" y="16"/>
                  </a:cubicBezTo>
                  <a:cubicBezTo>
                    <a:pt x="92" y="17"/>
                    <a:pt x="90" y="16"/>
                    <a:pt x="88" y="15"/>
                  </a:cubicBezTo>
                  <a:cubicBezTo>
                    <a:pt x="87" y="13"/>
                    <a:pt x="88" y="9"/>
                    <a:pt x="90" y="2"/>
                  </a:cubicBezTo>
                  <a:cubicBezTo>
                    <a:pt x="77" y="10"/>
                    <a:pt x="77" y="10"/>
                    <a:pt x="77" y="10"/>
                  </a:cubicBezTo>
                  <a:cubicBezTo>
                    <a:pt x="77" y="11"/>
                    <a:pt x="77" y="11"/>
                    <a:pt x="77" y="11"/>
                  </a:cubicBezTo>
                  <a:cubicBezTo>
                    <a:pt x="76" y="11"/>
                    <a:pt x="76" y="11"/>
                    <a:pt x="76" y="11"/>
                  </a:cubicBezTo>
                  <a:cubicBezTo>
                    <a:pt x="65" y="11"/>
                    <a:pt x="65" y="11"/>
                    <a:pt x="65" y="11"/>
                  </a:cubicBezTo>
                  <a:cubicBezTo>
                    <a:pt x="54" y="16"/>
                    <a:pt x="54" y="16"/>
                    <a:pt x="54" y="16"/>
                  </a:cubicBezTo>
                  <a:cubicBezTo>
                    <a:pt x="54" y="17"/>
                    <a:pt x="54" y="17"/>
                    <a:pt x="54" y="17"/>
                  </a:cubicBezTo>
                  <a:cubicBezTo>
                    <a:pt x="43" y="17"/>
                    <a:pt x="43" y="17"/>
                    <a:pt x="43" y="17"/>
                  </a:cubicBezTo>
                  <a:cubicBezTo>
                    <a:pt x="37" y="21"/>
                    <a:pt x="37" y="21"/>
                    <a:pt x="37" y="21"/>
                  </a:cubicBezTo>
                  <a:cubicBezTo>
                    <a:pt x="34" y="26"/>
                    <a:pt x="34" y="26"/>
                    <a:pt x="34" y="26"/>
                  </a:cubicBezTo>
                  <a:cubicBezTo>
                    <a:pt x="34" y="27"/>
                    <a:pt x="34" y="27"/>
                    <a:pt x="34" y="27"/>
                  </a:cubicBezTo>
                  <a:cubicBezTo>
                    <a:pt x="20" y="27"/>
                    <a:pt x="20" y="27"/>
                    <a:pt x="20" y="27"/>
                  </a:cubicBezTo>
                  <a:cubicBezTo>
                    <a:pt x="18" y="27"/>
                    <a:pt x="13" y="31"/>
                    <a:pt x="4" y="39"/>
                  </a:cubicBezTo>
                  <a:cubicBezTo>
                    <a:pt x="8" y="41"/>
                    <a:pt x="10" y="43"/>
                    <a:pt x="11" y="44"/>
                  </a:cubicBezTo>
                  <a:cubicBezTo>
                    <a:pt x="12" y="46"/>
                    <a:pt x="12" y="46"/>
                    <a:pt x="12" y="46"/>
                  </a:cubicBezTo>
                  <a:cubicBezTo>
                    <a:pt x="12" y="46"/>
                    <a:pt x="12" y="46"/>
                    <a:pt x="12" y="46"/>
                  </a:cubicBezTo>
                  <a:cubicBezTo>
                    <a:pt x="18" y="68"/>
                    <a:pt x="18" y="68"/>
                    <a:pt x="18" y="68"/>
                  </a:cubicBezTo>
                  <a:cubicBezTo>
                    <a:pt x="18" y="68"/>
                    <a:pt x="18" y="68"/>
                    <a:pt x="18" y="68"/>
                  </a:cubicBezTo>
                  <a:cubicBezTo>
                    <a:pt x="18" y="69"/>
                    <a:pt x="18" y="69"/>
                    <a:pt x="18" y="69"/>
                  </a:cubicBezTo>
                  <a:cubicBezTo>
                    <a:pt x="18" y="71"/>
                    <a:pt x="18" y="71"/>
                    <a:pt x="18" y="71"/>
                  </a:cubicBezTo>
                  <a:cubicBezTo>
                    <a:pt x="18" y="71"/>
                    <a:pt x="18" y="71"/>
                    <a:pt x="18" y="71"/>
                  </a:cubicBezTo>
                  <a:cubicBezTo>
                    <a:pt x="17" y="71"/>
                    <a:pt x="17" y="71"/>
                    <a:pt x="17" y="71"/>
                  </a:cubicBezTo>
                  <a:cubicBezTo>
                    <a:pt x="16" y="71"/>
                    <a:pt x="16" y="71"/>
                    <a:pt x="16" y="71"/>
                  </a:cubicBezTo>
                  <a:cubicBezTo>
                    <a:pt x="0" y="93"/>
                    <a:pt x="0" y="93"/>
                    <a:pt x="0" y="93"/>
                  </a:cubicBezTo>
                  <a:cubicBezTo>
                    <a:pt x="1" y="99"/>
                    <a:pt x="1" y="99"/>
                    <a:pt x="1" y="99"/>
                  </a:cubicBezTo>
                  <a:cubicBezTo>
                    <a:pt x="4" y="97"/>
                    <a:pt x="6" y="97"/>
                    <a:pt x="7" y="97"/>
                  </a:cubicBezTo>
                  <a:cubicBezTo>
                    <a:pt x="9" y="98"/>
                    <a:pt x="10" y="101"/>
                    <a:pt x="9" y="106"/>
                  </a:cubicBezTo>
                  <a:cubicBezTo>
                    <a:pt x="8" y="114"/>
                    <a:pt x="10" y="122"/>
                    <a:pt x="13" y="130"/>
                  </a:cubicBezTo>
                  <a:cubicBezTo>
                    <a:pt x="19" y="136"/>
                    <a:pt x="19" y="136"/>
                    <a:pt x="19" y="136"/>
                  </a:cubicBezTo>
                  <a:cubicBezTo>
                    <a:pt x="21" y="138"/>
                    <a:pt x="22" y="140"/>
                    <a:pt x="21" y="142"/>
                  </a:cubicBezTo>
                  <a:cubicBezTo>
                    <a:pt x="18" y="146"/>
                    <a:pt x="18" y="146"/>
                    <a:pt x="18" y="146"/>
                  </a:cubicBezTo>
                  <a:cubicBezTo>
                    <a:pt x="22" y="151"/>
                    <a:pt x="22" y="151"/>
                    <a:pt x="22" y="151"/>
                  </a:cubicBezTo>
                  <a:cubicBezTo>
                    <a:pt x="24" y="155"/>
                    <a:pt x="22" y="162"/>
                    <a:pt x="18" y="171"/>
                  </a:cubicBezTo>
                  <a:cubicBezTo>
                    <a:pt x="23" y="180"/>
                    <a:pt x="23" y="180"/>
                    <a:pt x="23" y="180"/>
                  </a:cubicBezTo>
                  <a:cubicBezTo>
                    <a:pt x="24" y="182"/>
                    <a:pt x="24" y="182"/>
                    <a:pt x="24" y="182"/>
                  </a:cubicBezTo>
                  <a:cubicBezTo>
                    <a:pt x="27" y="180"/>
                    <a:pt x="27" y="180"/>
                    <a:pt x="27" y="180"/>
                  </a:cubicBezTo>
                  <a:cubicBezTo>
                    <a:pt x="32" y="175"/>
                    <a:pt x="36" y="174"/>
                    <a:pt x="40" y="175"/>
                  </a:cubicBezTo>
                  <a:cubicBezTo>
                    <a:pt x="42" y="176"/>
                    <a:pt x="44" y="178"/>
                    <a:pt x="44" y="180"/>
                  </a:cubicBezTo>
                  <a:cubicBezTo>
                    <a:pt x="44" y="183"/>
                    <a:pt x="41" y="188"/>
                    <a:pt x="34" y="195"/>
                  </a:cubicBezTo>
                  <a:cubicBezTo>
                    <a:pt x="28" y="202"/>
                    <a:pt x="28" y="202"/>
                    <a:pt x="28" y="202"/>
                  </a:cubicBezTo>
                  <a:cubicBezTo>
                    <a:pt x="31" y="207"/>
                    <a:pt x="31" y="207"/>
                    <a:pt x="31" y="207"/>
                  </a:cubicBezTo>
                  <a:cubicBezTo>
                    <a:pt x="35" y="203"/>
                    <a:pt x="38" y="202"/>
                    <a:pt x="40" y="203"/>
                  </a:cubicBezTo>
                  <a:cubicBezTo>
                    <a:pt x="43" y="203"/>
                    <a:pt x="50" y="200"/>
                    <a:pt x="61" y="194"/>
                  </a:cubicBezTo>
                  <a:cubicBezTo>
                    <a:pt x="65" y="192"/>
                    <a:pt x="70" y="194"/>
                    <a:pt x="76" y="200"/>
                  </a:cubicBezTo>
                  <a:cubicBezTo>
                    <a:pt x="78" y="199"/>
                    <a:pt x="78" y="199"/>
                    <a:pt x="78" y="199"/>
                  </a:cubicBezTo>
                  <a:cubicBezTo>
                    <a:pt x="78" y="194"/>
                    <a:pt x="78" y="194"/>
                    <a:pt x="78" y="194"/>
                  </a:cubicBezTo>
                  <a:cubicBezTo>
                    <a:pt x="76" y="193"/>
                    <a:pt x="76" y="193"/>
                    <a:pt x="76" y="193"/>
                  </a:cubicBezTo>
                  <a:cubicBezTo>
                    <a:pt x="76" y="192"/>
                    <a:pt x="76" y="191"/>
                    <a:pt x="78" y="190"/>
                  </a:cubicBezTo>
                  <a:cubicBezTo>
                    <a:pt x="76" y="182"/>
                    <a:pt x="76" y="182"/>
                    <a:pt x="76" y="182"/>
                  </a:cubicBezTo>
                  <a:cubicBezTo>
                    <a:pt x="75" y="181"/>
                    <a:pt x="75" y="179"/>
                    <a:pt x="76" y="178"/>
                  </a:cubicBezTo>
                  <a:cubicBezTo>
                    <a:pt x="77" y="177"/>
                    <a:pt x="78" y="176"/>
                    <a:pt x="80" y="175"/>
                  </a:cubicBezTo>
                  <a:cubicBezTo>
                    <a:pt x="84" y="172"/>
                    <a:pt x="84" y="172"/>
                    <a:pt x="84" y="172"/>
                  </a:cubicBezTo>
                  <a:cubicBezTo>
                    <a:pt x="82" y="167"/>
                    <a:pt x="82" y="167"/>
                    <a:pt x="82" y="167"/>
                  </a:cubicBezTo>
                  <a:cubicBezTo>
                    <a:pt x="82" y="167"/>
                    <a:pt x="82" y="167"/>
                    <a:pt x="82" y="167"/>
                  </a:cubicBezTo>
                  <a:cubicBezTo>
                    <a:pt x="82" y="167"/>
                    <a:pt x="82" y="167"/>
                    <a:pt x="82" y="167"/>
                  </a:cubicBezTo>
                  <a:cubicBezTo>
                    <a:pt x="82" y="167"/>
                    <a:pt x="82" y="167"/>
                    <a:pt x="82" y="167"/>
                  </a:cubicBezTo>
                  <a:cubicBezTo>
                    <a:pt x="84" y="164"/>
                    <a:pt x="84" y="162"/>
                    <a:pt x="83" y="161"/>
                  </a:cubicBezTo>
                  <a:cubicBezTo>
                    <a:pt x="82" y="158"/>
                    <a:pt x="83" y="156"/>
                    <a:pt x="86" y="153"/>
                  </a:cubicBezTo>
                  <a:cubicBezTo>
                    <a:pt x="90" y="149"/>
                    <a:pt x="90" y="149"/>
                    <a:pt x="90" y="149"/>
                  </a:cubicBezTo>
                  <a:cubicBezTo>
                    <a:pt x="90" y="149"/>
                    <a:pt x="90" y="149"/>
                    <a:pt x="90" y="149"/>
                  </a:cubicBezTo>
                  <a:cubicBezTo>
                    <a:pt x="88" y="147"/>
                    <a:pt x="88" y="147"/>
                    <a:pt x="88" y="147"/>
                  </a:cubicBezTo>
                  <a:cubicBezTo>
                    <a:pt x="94" y="145"/>
                    <a:pt x="94" y="145"/>
                    <a:pt x="94" y="145"/>
                  </a:cubicBezTo>
                  <a:cubicBezTo>
                    <a:pt x="94" y="139"/>
                    <a:pt x="94" y="139"/>
                    <a:pt x="94" y="139"/>
                  </a:cubicBezTo>
                  <a:cubicBezTo>
                    <a:pt x="94" y="136"/>
                    <a:pt x="96" y="133"/>
                    <a:pt x="101" y="129"/>
                  </a:cubicBezTo>
                  <a:cubicBezTo>
                    <a:pt x="104" y="127"/>
                    <a:pt x="104" y="127"/>
                    <a:pt x="104" y="127"/>
                  </a:cubicBezTo>
                  <a:cubicBezTo>
                    <a:pt x="104" y="127"/>
                    <a:pt x="104" y="127"/>
                    <a:pt x="104" y="127"/>
                  </a:cubicBezTo>
                  <a:cubicBezTo>
                    <a:pt x="98" y="120"/>
                    <a:pt x="98" y="120"/>
                    <a:pt x="98" y="120"/>
                  </a:cubicBezTo>
                  <a:cubicBezTo>
                    <a:pt x="96" y="117"/>
                    <a:pt x="96" y="114"/>
                    <a:pt x="100" y="110"/>
                  </a:cubicBezTo>
                  <a:cubicBezTo>
                    <a:pt x="100" y="109"/>
                    <a:pt x="100" y="109"/>
                    <a:pt x="100" y="109"/>
                  </a:cubicBezTo>
                  <a:cubicBezTo>
                    <a:pt x="112" y="99"/>
                    <a:pt x="112" y="99"/>
                    <a:pt x="112" y="99"/>
                  </a:cubicBezTo>
                  <a:cubicBezTo>
                    <a:pt x="113" y="96"/>
                    <a:pt x="113" y="96"/>
                    <a:pt x="113" y="96"/>
                  </a:cubicBezTo>
                  <a:cubicBezTo>
                    <a:pt x="110" y="95"/>
                    <a:pt x="110" y="91"/>
                    <a:pt x="111" y="84"/>
                  </a:cubicBezTo>
                  <a:cubicBezTo>
                    <a:pt x="112" y="73"/>
                    <a:pt x="117" y="68"/>
                    <a:pt x="126" y="67"/>
                  </a:cubicBezTo>
                  <a:cubicBezTo>
                    <a:pt x="126" y="67"/>
                    <a:pt x="126" y="67"/>
                    <a:pt x="126" y="67"/>
                  </a:cubicBezTo>
                  <a:cubicBezTo>
                    <a:pt x="126" y="67"/>
                    <a:pt x="126" y="67"/>
                    <a:pt x="126" y="67"/>
                  </a:cubicBezTo>
                  <a:cubicBezTo>
                    <a:pt x="132" y="70"/>
                    <a:pt x="132" y="70"/>
                    <a:pt x="132" y="70"/>
                  </a:cubicBezTo>
                  <a:cubicBezTo>
                    <a:pt x="137" y="70"/>
                    <a:pt x="137" y="70"/>
                    <a:pt x="137" y="70"/>
                  </a:cubicBezTo>
                  <a:cubicBezTo>
                    <a:pt x="142" y="63"/>
                    <a:pt x="142" y="63"/>
                    <a:pt x="142" y="63"/>
                  </a:cubicBezTo>
                  <a:cubicBezTo>
                    <a:pt x="142" y="63"/>
                    <a:pt x="142" y="63"/>
                    <a:pt x="142" y="63"/>
                  </a:cubicBezTo>
                  <a:cubicBezTo>
                    <a:pt x="142" y="63"/>
                    <a:pt x="142" y="63"/>
                    <a:pt x="142" y="63"/>
                  </a:cubicBezTo>
                  <a:cubicBezTo>
                    <a:pt x="143" y="63"/>
                    <a:pt x="143" y="63"/>
                    <a:pt x="143" y="63"/>
                  </a:cubicBezTo>
                  <a:cubicBezTo>
                    <a:pt x="149" y="59"/>
                    <a:pt x="149" y="59"/>
                    <a:pt x="149" y="59"/>
                  </a:cubicBezTo>
                  <a:cubicBezTo>
                    <a:pt x="148" y="53"/>
                    <a:pt x="148" y="53"/>
                    <a:pt x="148" y="53"/>
                  </a:cubicBezTo>
                  <a:cubicBezTo>
                    <a:pt x="148" y="52"/>
                    <a:pt x="148" y="52"/>
                    <a:pt x="148" y="52"/>
                  </a:cubicBezTo>
                  <a:cubicBezTo>
                    <a:pt x="149" y="51"/>
                    <a:pt x="149" y="51"/>
                    <a:pt x="149" y="51"/>
                  </a:cubicBezTo>
                  <a:cubicBezTo>
                    <a:pt x="151" y="51"/>
                    <a:pt x="151" y="51"/>
                    <a:pt x="151" y="51"/>
                  </a:cubicBezTo>
                  <a:cubicBezTo>
                    <a:pt x="153" y="48"/>
                    <a:pt x="153" y="48"/>
                    <a:pt x="153" y="48"/>
                  </a:cubicBezTo>
                  <a:cubicBezTo>
                    <a:pt x="153" y="48"/>
                    <a:pt x="153" y="48"/>
                    <a:pt x="153" y="48"/>
                  </a:cubicBezTo>
                  <a:cubicBezTo>
                    <a:pt x="149" y="41"/>
                    <a:pt x="149" y="41"/>
                    <a:pt x="149" y="41"/>
                  </a:cubicBezTo>
                  <a:cubicBezTo>
                    <a:pt x="145" y="36"/>
                    <a:pt x="142" y="31"/>
                    <a:pt x="139" y="25"/>
                  </a:cubicBezTo>
                  <a:cubicBezTo>
                    <a:pt x="137" y="22"/>
                    <a:pt x="138" y="18"/>
                    <a:pt x="140" y="13"/>
                  </a:cubicBezTo>
                  <a:cubicBezTo>
                    <a:pt x="133" y="9"/>
                    <a:pt x="133" y="9"/>
                    <a:pt x="133" y="9"/>
                  </a:cubicBezTo>
                  <a:lnTo>
                    <a:pt x="120" y="8"/>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4" name="Freeform 23">
              <a:extLst>
                <a:ext uri="{FF2B5EF4-FFF2-40B4-BE49-F238E27FC236}">
                  <a16:creationId xmlns:a16="http://schemas.microsoft.com/office/drawing/2014/main" id="{3A6594D4-A8BA-49CD-B76C-56B8A04F7FBD}"/>
                </a:ext>
              </a:extLst>
            </p:cNvPr>
            <p:cNvSpPr>
              <a:spLocks/>
            </p:cNvSpPr>
            <p:nvPr>
              <p:custDataLst>
                <p:tags r:id="rId19"/>
              </p:custDataLst>
            </p:nvPr>
          </p:nvSpPr>
          <p:spPr bwMode="auto">
            <a:xfrm>
              <a:off x="7099338" y="4918300"/>
              <a:ext cx="459546" cy="568471"/>
            </a:xfrm>
            <a:custGeom>
              <a:avLst/>
              <a:gdLst>
                <a:gd name="T0" fmla="*/ 72 w 140"/>
                <a:gd name="T1" fmla="*/ 8 h 173"/>
                <a:gd name="T2" fmla="*/ 60 w 140"/>
                <a:gd name="T3" fmla="*/ 19 h 173"/>
                <a:gd name="T4" fmla="*/ 59 w 140"/>
                <a:gd name="T5" fmla="*/ 20 h 173"/>
                <a:gd name="T6" fmla="*/ 50 w 140"/>
                <a:gd name="T7" fmla="*/ 20 h 173"/>
                <a:gd name="T8" fmla="*/ 35 w 140"/>
                <a:gd name="T9" fmla="*/ 31 h 173"/>
                <a:gd name="T10" fmla="*/ 40 w 140"/>
                <a:gd name="T11" fmla="*/ 33 h 173"/>
                <a:gd name="T12" fmla="*/ 36 w 140"/>
                <a:gd name="T13" fmla="*/ 47 h 173"/>
                <a:gd name="T14" fmla="*/ 23 w 140"/>
                <a:gd name="T15" fmla="*/ 59 h 173"/>
                <a:gd name="T16" fmla="*/ 24 w 140"/>
                <a:gd name="T17" fmla="*/ 67 h 173"/>
                <a:gd name="T18" fmla="*/ 26 w 140"/>
                <a:gd name="T19" fmla="*/ 76 h 173"/>
                <a:gd name="T20" fmla="*/ 18 w 140"/>
                <a:gd name="T21" fmla="*/ 92 h 173"/>
                <a:gd name="T22" fmla="*/ 18 w 140"/>
                <a:gd name="T23" fmla="*/ 94 h 173"/>
                <a:gd name="T24" fmla="*/ 12 w 140"/>
                <a:gd name="T25" fmla="*/ 100 h 173"/>
                <a:gd name="T26" fmla="*/ 7 w 140"/>
                <a:gd name="T27" fmla="*/ 105 h 173"/>
                <a:gd name="T28" fmla="*/ 6 w 140"/>
                <a:gd name="T29" fmla="*/ 121 h 173"/>
                <a:gd name="T30" fmla="*/ 2 w 140"/>
                <a:gd name="T31" fmla="*/ 125 h 173"/>
                <a:gd name="T32" fmla="*/ 0 w 140"/>
                <a:gd name="T33" fmla="*/ 127 h 173"/>
                <a:gd name="T34" fmla="*/ 3 w 140"/>
                <a:gd name="T35" fmla="*/ 137 h 173"/>
                <a:gd name="T36" fmla="*/ 26 w 140"/>
                <a:gd name="T37" fmla="*/ 137 h 173"/>
                <a:gd name="T38" fmla="*/ 35 w 140"/>
                <a:gd name="T39" fmla="*/ 146 h 173"/>
                <a:gd name="T40" fmla="*/ 35 w 140"/>
                <a:gd name="T41" fmla="*/ 146 h 173"/>
                <a:gd name="T42" fmla="*/ 51 w 140"/>
                <a:gd name="T43" fmla="*/ 171 h 173"/>
                <a:gd name="T44" fmla="*/ 56 w 140"/>
                <a:gd name="T45" fmla="*/ 160 h 173"/>
                <a:gd name="T46" fmla="*/ 68 w 140"/>
                <a:gd name="T47" fmla="*/ 169 h 173"/>
                <a:gd name="T48" fmla="*/ 76 w 140"/>
                <a:gd name="T49" fmla="*/ 145 h 173"/>
                <a:gd name="T50" fmla="*/ 78 w 140"/>
                <a:gd name="T51" fmla="*/ 146 h 173"/>
                <a:gd name="T52" fmla="*/ 85 w 140"/>
                <a:gd name="T53" fmla="*/ 140 h 173"/>
                <a:gd name="T54" fmla="*/ 85 w 140"/>
                <a:gd name="T55" fmla="*/ 138 h 173"/>
                <a:gd name="T56" fmla="*/ 96 w 140"/>
                <a:gd name="T57" fmla="*/ 139 h 173"/>
                <a:gd name="T58" fmla="*/ 102 w 140"/>
                <a:gd name="T59" fmla="*/ 111 h 173"/>
                <a:gd name="T60" fmla="*/ 114 w 140"/>
                <a:gd name="T61" fmla="*/ 110 h 173"/>
                <a:gd name="T62" fmla="*/ 108 w 140"/>
                <a:gd name="T63" fmla="*/ 104 h 173"/>
                <a:gd name="T64" fmla="*/ 117 w 140"/>
                <a:gd name="T65" fmla="*/ 97 h 173"/>
                <a:gd name="T66" fmla="*/ 122 w 140"/>
                <a:gd name="T67" fmla="*/ 100 h 173"/>
                <a:gd name="T68" fmla="*/ 119 w 140"/>
                <a:gd name="T69" fmla="*/ 91 h 173"/>
                <a:gd name="T70" fmla="*/ 122 w 140"/>
                <a:gd name="T71" fmla="*/ 89 h 173"/>
                <a:gd name="T72" fmla="*/ 118 w 140"/>
                <a:gd name="T73" fmla="*/ 79 h 173"/>
                <a:gd name="T74" fmla="*/ 119 w 140"/>
                <a:gd name="T75" fmla="*/ 77 h 173"/>
                <a:gd name="T76" fmla="*/ 130 w 140"/>
                <a:gd name="T77" fmla="*/ 67 h 173"/>
                <a:gd name="T78" fmla="*/ 120 w 140"/>
                <a:gd name="T79" fmla="*/ 54 h 173"/>
                <a:gd name="T80" fmla="*/ 133 w 140"/>
                <a:gd name="T81" fmla="*/ 49 h 173"/>
                <a:gd name="T82" fmla="*/ 139 w 140"/>
                <a:gd name="T83" fmla="*/ 42 h 173"/>
                <a:gd name="T84" fmla="*/ 135 w 140"/>
                <a:gd name="T85" fmla="*/ 34 h 173"/>
                <a:gd name="T86" fmla="*/ 134 w 140"/>
                <a:gd name="T87" fmla="*/ 32 h 173"/>
                <a:gd name="T88" fmla="*/ 134 w 140"/>
                <a:gd name="T89" fmla="*/ 29 h 173"/>
                <a:gd name="T90" fmla="*/ 133 w 140"/>
                <a:gd name="T91" fmla="*/ 29 h 173"/>
                <a:gd name="T92" fmla="*/ 117 w 140"/>
                <a:gd name="T93" fmla="*/ 27 h 173"/>
                <a:gd name="T94" fmla="*/ 116 w 140"/>
                <a:gd name="T95" fmla="*/ 27 h 173"/>
                <a:gd name="T96" fmla="*/ 112 w 140"/>
                <a:gd name="T97" fmla="*/ 22 h 173"/>
                <a:gd name="T98" fmla="*/ 93 w 140"/>
                <a:gd name="T99" fmla="*/ 30 h 173"/>
                <a:gd name="T100" fmla="*/ 85 w 140"/>
                <a:gd name="T101" fmla="*/ 15 h 173"/>
                <a:gd name="T102" fmla="*/ 73 w 140"/>
                <a:gd name="T103" fmla="*/ 0 h 173"/>
                <a:gd name="T104" fmla="*/ 73 w 140"/>
                <a:gd name="T105" fmla="*/ 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 h="173">
                  <a:moveTo>
                    <a:pt x="73" y="7"/>
                  </a:moveTo>
                  <a:cubicBezTo>
                    <a:pt x="72" y="8"/>
                    <a:pt x="72" y="8"/>
                    <a:pt x="72" y="8"/>
                  </a:cubicBezTo>
                  <a:cubicBezTo>
                    <a:pt x="66" y="13"/>
                    <a:pt x="66" y="13"/>
                    <a:pt x="66" y="13"/>
                  </a:cubicBezTo>
                  <a:cubicBezTo>
                    <a:pt x="60" y="19"/>
                    <a:pt x="60" y="19"/>
                    <a:pt x="60" y="19"/>
                  </a:cubicBezTo>
                  <a:cubicBezTo>
                    <a:pt x="59" y="19"/>
                    <a:pt x="59" y="19"/>
                    <a:pt x="59" y="19"/>
                  </a:cubicBezTo>
                  <a:cubicBezTo>
                    <a:pt x="59" y="20"/>
                    <a:pt x="59" y="20"/>
                    <a:pt x="59" y="20"/>
                  </a:cubicBezTo>
                  <a:cubicBezTo>
                    <a:pt x="50" y="20"/>
                    <a:pt x="50" y="20"/>
                    <a:pt x="50" y="20"/>
                  </a:cubicBezTo>
                  <a:cubicBezTo>
                    <a:pt x="50" y="20"/>
                    <a:pt x="50" y="20"/>
                    <a:pt x="50" y="20"/>
                  </a:cubicBezTo>
                  <a:cubicBezTo>
                    <a:pt x="46" y="17"/>
                    <a:pt x="46" y="17"/>
                    <a:pt x="46" y="17"/>
                  </a:cubicBezTo>
                  <a:cubicBezTo>
                    <a:pt x="40" y="19"/>
                    <a:pt x="36" y="23"/>
                    <a:pt x="35" y="31"/>
                  </a:cubicBezTo>
                  <a:cubicBezTo>
                    <a:pt x="35" y="37"/>
                    <a:pt x="35" y="37"/>
                    <a:pt x="35" y="37"/>
                  </a:cubicBezTo>
                  <a:cubicBezTo>
                    <a:pt x="40" y="33"/>
                    <a:pt x="40" y="33"/>
                    <a:pt x="40" y="33"/>
                  </a:cubicBezTo>
                  <a:cubicBezTo>
                    <a:pt x="36" y="46"/>
                    <a:pt x="36" y="46"/>
                    <a:pt x="36" y="46"/>
                  </a:cubicBezTo>
                  <a:cubicBezTo>
                    <a:pt x="36" y="47"/>
                    <a:pt x="36" y="47"/>
                    <a:pt x="36" y="47"/>
                  </a:cubicBezTo>
                  <a:cubicBezTo>
                    <a:pt x="36" y="47"/>
                    <a:pt x="36" y="47"/>
                    <a:pt x="36" y="47"/>
                  </a:cubicBezTo>
                  <a:cubicBezTo>
                    <a:pt x="23" y="59"/>
                    <a:pt x="23" y="59"/>
                    <a:pt x="23" y="59"/>
                  </a:cubicBezTo>
                  <a:cubicBezTo>
                    <a:pt x="21" y="61"/>
                    <a:pt x="20" y="63"/>
                    <a:pt x="21" y="64"/>
                  </a:cubicBezTo>
                  <a:cubicBezTo>
                    <a:pt x="24" y="67"/>
                    <a:pt x="24" y="67"/>
                    <a:pt x="24" y="67"/>
                  </a:cubicBezTo>
                  <a:cubicBezTo>
                    <a:pt x="26" y="69"/>
                    <a:pt x="28" y="71"/>
                    <a:pt x="28" y="73"/>
                  </a:cubicBezTo>
                  <a:cubicBezTo>
                    <a:pt x="28" y="74"/>
                    <a:pt x="27" y="75"/>
                    <a:pt x="26" y="76"/>
                  </a:cubicBezTo>
                  <a:cubicBezTo>
                    <a:pt x="18" y="83"/>
                    <a:pt x="18" y="83"/>
                    <a:pt x="18" y="83"/>
                  </a:cubicBezTo>
                  <a:cubicBezTo>
                    <a:pt x="18" y="85"/>
                    <a:pt x="18" y="89"/>
                    <a:pt x="18" y="92"/>
                  </a:cubicBezTo>
                  <a:cubicBezTo>
                    <a:pt x="18" y="93"/>
                    <a:pt x="18" y="93"/>
                    <a:pt x="18" y="93"/>
                  </a:cubicBezTo>
                  <a:cubicBezTo>
                    <a:pt x="18" y="94"/>
                    <a:pt x="18" y="94"/>
                    <a:pt x="18" y="94"/>
                  </a:cubicBezTo>
                  <a:cubicBezTo>
                    <a:pt x="14" y="95"/>
                    <a:pt x="14" y="95"/>
                    <a:pt x="14" y="95"/>
                  </a:cubicBezTo>
                  <a:cubicBezTo>
                    <a:pt x="14" y="97"/>
                    <a:pt x="14" y="98"/>
                    <a:pt x="12" y="100"/>
                  </a:cubicBezTo>
                  <a:cubicBezTo>
                    <a:pt x="7" y="105"/>
                    <a:pt x="7" y="105"/>
                    <a:pt x="7" y="105"/>
                  </a:cubicBezTo>
                  <a:cubicBezTo>
                    <a:pt x="7" y="105"/>
                    <a:pt x="7" y="105"/>
                    <a:pt x="7" y="105"/>
                  </a:cubicBezTo>
                  <a:cubicBezTo>
                    <a:pt x="8" y="107"/>
                    <a:pt x="8" y="109"/>
                    <a:pt x="6" y="113"/>
                  </a:cubicBezTo>
                  <a:cubicBezTo>
                    <a:pt x="8" y="117"/>
                    <a:pt x="8" y="120"/>
                    <a:pt x="6" y="121"/>
                  </a:cubicBezTo>
                  <a:cubicBezTo>
                    <a:pt x="2" y="125"/>
                    <a:pt x="2" y="125"/>
                    <a:pt x="2" y="125"/>
                  </a:cubicBezTo>
                  <a:cubicBezTo>
                    <a:pt x="2" y="125"/>
                    <a:pt x="2" y="125"/>
                    <a:pt x="2" y="125"/>
                  </a:cubicBezTo>
                  <a:cubicBezTo>
                    <a:pt x="0" y="126"/>
                    <a:pt x="0" y="126"/>
                    <a:pt x="0" y="126"/>
                  </a:cubicBezTo>
                  <a:cubicBezTo>
                    <a:pt x="0" y="127"/>
                    <a:pt x="0" y="127"/>
                    <a:pt x="0" y="127"/>
                  </a:cubicBezTo>
                  <a:cubicBezTo>
                    <a:pt x="2" y="137"/>
                    <a:pt x="2" y="137"/>
                    <a:pt x="2" y="137"/>
                  </a:cubicBezTo>
                  <a:cubicBezTo>
                    <a:pt x="3" y="137"/>
                    <a:pt x="3" y="137"/>
                    <a:pt x="3" y="137"/>
                  </a:cubicBezTo>
                  <a:cubicBezTo>
                    <a:pt x="10" y="136"/>
                    <a:pt x="17" y="136"/>
                    <a:pt x="25" y="137"/>
                  </a:cubicBezTo>
                  <a:cubicBezTo>
                    <a:pt x="26" y="137"/>
                    <a:pt x="26" y="137"/>
                    <a:pt x="26" y="137"/>
                  </a:cubicBezTo>
                  <a:cubicBezTo>
                    <a:pt x="26" y="137"/>
                    <a:pt x="26" y="137"/>
                    <a:pt x="26" y="137"/>
                  </a:cubicBezTo>
                  <a:cubicBezTo>
                    <a:pt x="35" y="146"/>
                    <a:pt x="35" y="146"/>
                    <a:pt x="35" y="146"/>
                  </a:cubicBezTo>
                  <a:cubicBezTo>
                    <a:pt x="35" y="146"/>
                    <a:pt x="35" y="146"/>
                    <a:pt x="35" y="146"/>
                  </a:cubicBezTo>
                  <a:cubicBezTo>
                    <a:pt x="35" y="146"/>
                    <a:pt x="35" y="146"/>
                    <a:pt x="35" y="146"/>
                  </a:cubicBezTo>
                  <a:cubicBezTo>
                    <a:pt x="40" y="161"/>
                    <a:pt x="40" y="161"/>
                    <a:pt x="40" y="161"/>
                  </a:cubicBezTo>
                  <a:cubicBezTo>
                    <a:pt x="51" y="171"/>
                    <a:pt x="51" y="171"/>
                    <a:pt x="51" y="171"/>
                  </a:cubicBezTo>
                  <a:cubicBezTo>
                    <a:pt x="56" y="173"/>
                    <a:pt x="56" y="173"/>
                    <a:pt x="56" y="173"/>
                  </a:cubicBezTo>
                  <a:cubicBezTo>
                    <a:pt x="56" y="160"/>
                    <a:pt x="56" y="160"/>
                    <a:pt x="56" y="160"/>
                  </a:cubicBezTo>
                  <a:cubicBezTo>
                    <a:pt x="66" y="170"/>
                    <a:pt x="66" y="170"/>
                    <a:pt x="66" y="170"/>
                  </a:cubicBezTo>
                  <a:cubicBezTo>
                    <a:pt x="68" y="169"/>
                    <a:pt x="68" y="169"/>
                    <a:pt x="68" y="169"/>
                  </a:cubicBezTo>
                  <a:cubicBezTo>
                    <a:pt x="75" y="154"/>
                    <a:pt x="75" y="154"/>
                    <a:pt x="75" y="154"/>
                  </a:cubicBezTo>
                  <a:cubicBezTo>
                    <a:pt x="76" y="145"/>
                    <a:pt x="76" y="145"/>
                    <a:pt x="76" y="145"/>
                  </a:cubicBezTo>
                  <a:cubicBezTo>
                    <a:pt x="77" y="146"/>
                    <a:pt x="77" y="146"/>
                    <a:pt x="77" y="146"/>
                  </a:cubicBezTo>
                  <a:cubicBezTo>
                    <a:pt x="78" y="146"/>
                    <a:pt x="78" y="146"/>
                    <a:pt x="78" y="146"/>
                  </a:cubicBezTo>
                  <a:cubicBezTo>
                    <a:pt x="86" y="146"/>
                    <a:pt x="86" y="146"/>
                    <a:pt x="86" y="146"/>
                  </a:cubicBezTo>
                  <a:cubicBezTo>
                    <a:pt x="85" y="140"/>
                    <a:pt x="85" y="140"/>
                    <a:pt x="85" y="140"/>
                  </a:cubicBezTo>
                  <a:cubicBezTo>
                    <a:pt x="85" y="139"/>
                    <a:pt x="85" y="139"/>
                    <a:pt x="85" y="139"/>
                  </a:cubicBezTo>
                  <a:cubicBezTo>
                    <a:pt x="85" y="138"/>
                    <a:pt x="85" y="138"/>
                    <a:pt x="85" y="138"/>
                  </a:cubicBezTo>
                  <a:cubicBezTo>
                    <a:pt x="86" y="138"/>
                    <a:pt x="86" y="138"/>
                    <a:pt x="86" y="138"/>
                  </a:cubicBezTo>
                  <a:cubicBezTo>
                    <a:pt x="96" y="139"/>
                    <a:pt x="96" y="139"/>
                    <a:pt x="96" y="139"/>
                  </a:cubicBezTo>
                  <a:cubicBezTo>
                    <a:pt x="102" y="133"/>
                    <a:pt x="104" y="129"/>
                    <a:pt x="104" y="125"/>
                  </a:cubicBezTo>
                  <a:cubicBezTo>
                    <a:pt x="102" y="111"/>
                    <a:pt x="102" y="111"/>
                    <a:pt x="102" y="111"/>
                  </a:cubicBezTo>
                  <a:cubicBezTo>
                    <a:pt x="111" y="114"/>
                    <a:pt x="111" y="114"/>
                    <a:pt x="111" y="114"/>
                  </a:cubicBezTo>
                  <a:cubicBezTo>
                    <a:pt x="114" y="110"/>
                    <a:pt x="114" y="110"/>
                    <a:pt x="114" y="110"/>
                  </a:cubicBezTo>
                  <a:cubicBezTo>
                    <a:pt x="110" y="106"/>
                    <a:pt x="110" y="106"/>
                    <a:pt x="110" y="106"/>
                  </a:cubicBezTo>
                  <a:cubicBezTo>
                    <a:pt x="108" y="104"/>
                    <a:pt x="108" y="104"/>
                    <a:pt x="108" y="104"/>
                  </a:cubicBezTo>
                  <a:cubicBezTo>
                    <a:pt x="116" y="96"/>
                    <a:pt x="116" y="96"/>
                    <a:pt x="116" y="96"/>
                  </a:cubicBezTo>
                  <a:cubicBezTo>
                    <a:pt x="117" y="97"/>
                    <a:pt x="117" y="97"/>
                    <a:pt x="117" y="97"/>
                  </a:cubicBezTo>
                  <a:cubicBezTo>
                    <a:pt x="118" y="97"/>
                    <a:pt x="118" y="97"/>
                    <a:pt x="118" y="97"/>
                  </a:cubicBezTo>
                  <a:cubicBezTo>
                    <a:pt x="122" y="100"/>
                    <a:pt x="122" y="100"/>
                    <a:pt x="122" y="100"/>
                  </a:cubicBezTo>
                  <a:cubicBezTo>
                    <a:pt x="122" y="99"/>
                    <a:pt x="122" y="99"/>
                    <a:pt x="122" y="99"/>
                  </a:cubicBezTo>
                  <a:cubicBezTo>
                    <a:pt x="119" y="91"/>
                    <a:pt x="119" y="91"/>
                    <a:pt x="119" y="91"/>
                  </a:cubicBezTo>
                  <a:cubicBezTo>
                    <a:pt x="120" y="90"/>
                    <a:pt x="120" y="90"/>
                    <a:pt x="120" y="90"/>
                  </a:cubicBezTo>
                  <a:cubicBezTo>
                    <a:pt x="122" y="89"/>
                    <a:pt x="122" y="89"/>
                    <a:pt x="122" y="89"/>
                  </a:cubicBezTo>
                  <a:cubicBezTo>
                    <a:pt x="122" y="86"/>
                    <a:pt x="122" y="86"/>
                    <a:pt x="122" y="86"/>
                  </a:cubicBezTo>
                  <a:cubicBezTo>
                    <a:pt x="118" y="79"/>
                    <a:pt x="118" y="79"/>
                    <a:pt x="118" y="79"/>
                  </a:cubicBezTo>
                  <a:cubicBezTo>
                    <a:pt x="118" y="78"/>
                    <a:pt x="118" y="78"/>
                    <a:pt x="118" y="78"/>
                  </a:cubicBezTo>
                  <a:cubicBezTo>
                    <a:pt x="119" y="77"/>
                    <a:pt x="119" y="77"/>
                    <a:pt x="119" y="77"/>
                  </a:cubicBezTo>
                  <a:cubicBezTo>
                    <a:pt x="130" y="71"/>
                    <a:pt x="130" y="71"/>
                    <a:pt x="130" y="71"/>
                  </a:cubicBezTo>
                  <a:cubicBezTo>
                    <a:pt x="130" y="67"/>
                    <a:pt x="130" y="67"/>
                    <a:pt x="130" y="67"/>
                  </a:cubicBezTo>
                  <a:cubicBezTo>
                    <a:pt x="121" y="62"/>
                    <a:pt x="116" y="58"/>
                    <a:pt x="117" y="56"/>
                  </a:cubicBezTo>
                  <a:cubicBezTo>
                    <a:pt x="118" y="55"/>
                    <a:pt x="118" y="54"/>
                    <a:pt x="120" y="54"/>
                  </a:cubicBezTo>
                  <a:cubicBezTo>
                    <a:pt x="132" y="56"/>
                    <a:pt x="132" y="56"/>
                    <a:pt x="132" y="56"/>
                  </a:cubicBezTo>
                  <a:cubicBezTo>
                    <a:pt x="133" y="49"/>
                    <a:pt x="133" y="49"/>
                    <a:pt x="133" y="49"/>
                  </a:cubicBezTo>
                  <a:cubicBezTo>
                    <a:pt x="133" y="48"/>
                    <a:pt x="133" y="48"/>
                    <a:pt x="133" y="48"/>
                  </a:cubicBezTo>
                  <a:cubicBezTo>
                    <a:pt x="139" y="42"/>
                    <a:pt x="139" y="42"/>
                    <a:pt x="139" y="42"/>
                  </a:cubicBezTo>
                  <a:cubicBezTo>
                    <a:pt x="140" y="38"/>
                    <a:pt x="140" y="38"/>
                    <a:pt x="140" y="38"/>
                  </a:cubicBezTo>
                  <a:cubicBezTo>
                    <a:pt x="138" y="37"/>
                    <a:pt x="136" y="35"/>
                    <a:pt x="135" y="34"/>
                  </a:cubicBezTo>
                  <a:cubicBezTo>
                    <a:pt x="134" y="33"/>
                    <a:pt x="134" y="33"/>
                    <a:pt x="134" y="33"/>
                  </a:cubicBezTo>
                  <a:cubicBezTo>
                    <a:pt x="134" y="32"/>
                    <a:pt x="134" y="32"/>
                    <a:pt x="134" y="32"/>
                  </a:cubicBezTo>
                  <a:cubicBezTo>
                    <a:pt x="135" y="30"/>
                    <a:pt x="135" y="30"/>
                    <a:pt x="135" y="30"/>
                  </a:cubicBezTo>
                  <a:cubicBezTo>
                    <a:pt x="134" y="29"/>
                    <a:pt x="134" y="29"/>
                    <a:pt x="134" y="29"/>
                  </a:cubicBezTo>
                  <a:cubicBezTo>
                    <a:pt x="134" y="29"/>
                    <a:pt x="134" y="29"/>
                    <a:pt x="134" y="29"/>
                  </a:cubicBezTo>
                  <a:cubicBezTo>
                    <a:pt x="133" y="29"/>
                    <a:pt x="133" y="29"/>
                    <a:pt x="133" y="29"/>
                  </a:cubicBezTo>
                  <a:cubicBezTo>
                    <a:pt x="132" y="31"/>
                    <a:pt x="130" y="32"/>
                    <a:pt x="128" y="32"/>
                  </a:cubicBezTo>
                  <a:cubicBezTo>
                    <a:pt x="123" y="32"/>
                    <a:pt x="120" y="30"/>
                    <a:pt x="117" y="27"/>
                  </a:cubicBezTo>
                  <a:cubicBezTo>
                    <a:pt x="117" y="27"/>
                    <a:pt x="117" y="27"/>
                    <a:pt x="117" y="27"/>
                  </a:cubicBezTo>
                  <a:cubicBezTo>
                    <a:pt x="116" y="27"/>
                    <a:pt x="116" y="27"/>
                    <a:pt x="116" y="27"/>
                  </a:cubicBezTo>
                  <a:cubicBezTo>
                    <a:pt x="113" y="21"/>
                    <a:pt x="113" y="21"/>
                    <a:pt x="113" y="21"/>
                  </a:cubicBezTo>
                  <a:cubicBezTo>
                    <a:pt x="112" y="22"/>
                    <a:pt x="112" y="22"/>
                    <a:pt x="112" y="22"/>
                  </a:cubicBezTo>
                  <a:cubicBezTo>
                    <a:pt x="112" y="25"/>
                    <a:pt x="110" y="27"/>
                    <a:pt x="108" y="29"/>
                  </a:cubicBezTo>
                  <a:cubicBezTo>
                    <a:pt x="102" y="31"/>
                    <a:pt x="98" y="32"/>
                    <a:pt x="93" y="30"/>
                  </a:cubicBezTo>
                  <a:cubicBezTo>
                    <a:pt x="90" y="29"/>
                    <a:pt x="88" y="27"/>
                    <a:pt x="86" y="23"/>
                  </a:cubicBezTo>
                  <a:cubicBezTo>
                    <a:pt x="85" y="15"/>
                    <a:pt x="85" y="15"/>
                    <a:pt x="85" y="15"/>
                  </a:cubicBezTo>
                  <a:cubicBezTo>
                    <a:pt x="84" y="7"/>
                    <a:pt x="82" y="3"/>
                    <a:pt x="80" y="2"/>
                  </a:cubicBezTo>
                  <a:cubicBezTo>
                    <a:pt x="78" y="0"/>
                    <a:pt x="75" y="0"/>
                    <a:pt x="73" y="0"/>
                  </a:cubicBezTo>
                  <a:cubicBezTo>
                    <a:pt x="74" y="7"/>
                    <a:pt x="74" y="7"/>
                    <a:pt x="74" y="7"/>
                  </a:cubicBezTo>
                  <a:lnTo>
                    <a:pt x="73" y="7"/>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5" name="Freeform 24">
              <a:extLst>
                <a:ext uri="{FF2B5EF4-FFF2-40B4-BE49-F238E27FC236}">
                  <a16:creationId xmlns:a16="http://schemas.microsoft.com/office/drawing/2014/main" id="{0D6E4302-D3E4-48DA-A50A-5365D371F956}"/>
                </a:ext>
              </a:extLst>
            </p:cNvPr>
            <p:cNvSpPr>
              <a:spLocks/>
            </p:cNvSpPr>
            <p:nvPr>
              <p:custDataLst>
                <p:tags r:id="rId20"/>
              </p:custDataLst>
            </p:nvPr>
          </p:nvSpPr>
          <p:spPr bwMode="auto">
            <a:xfrm>
              <a:off x="7303007" y="4560588"/>
              <a:ext cx="400251" cy="462769"/>
            </a:xfrm>
            <a:custGeom>
              <a:avLst/>
              <a:gdLst>
                <a:gd name="T0" fmla="*/ 64 w 122"/>
                <a:gd name="T1" fmla="*/ 6 h 141"/>
                <a:gd name="T2" fmla="*/ 42 w 122"/>
                <a:gd name="T3" fmla="*/ 2 h 141"/>
                <a:gd name="T4" fmla="*/ 38 w 122"/>
                <a:gd name="T5" fmla="*/ 27 h 141"/>
                <a:gd name="T6" fmla="*/ 28 w 122"/>
                <a:gd name="T7" fmla="*/ 32 h 141"/>
                <a:gd name="T8" fmla="*/ 22 w 122"/>
                <a:gd name="T9" fmla="*/ 41 h 141"/>
                <a:gd name="T10" fmla="*/ 16 w 122"/>
                <a:gd name="T11" fmla="*/ 54 h 141"/>
                <a:gd name="T12" fmla="*/ 6 w 122"/>
                <a:gd name="T13" fmla="*/ 68 h 141"/>
                <a:gd name="T14" fmla="*/ 1 w 122"/>
                <a:gd name="T15" fmla="*/ 78 h 141"/>
                <a:gd name="T16" fmla="*/ 11 w 122"/>
                <a:gd name="T17" fmla="*/ 93 h 141"/>
                <a:gd name="T18" fmla="*/ 16 w 122"/>
                <a:gd name="T19" fmla="*/ 102 h 141"/>
                <a:gd name="T20" fmla="*/ 16 w 122"/>
                <a:gd name="T21" fmla="*/ 102 h 141"/>
                <a:gd name="T22" fmla="*/ 16 w 122"/>
                <a:gd name="T23" fmla="*/ 104 h 141"/>
                <a:gd name="T24" fmla="*/ 15 w 122"/>
                <a:gd name="T25" fmla="*/ 105 h 141"/>
                <a:gd name="T26" fmla="*/ 27 w 122"/>
                <a:gd name="T27" fmla="*/ 123 h 141"/>
                <a:gd name="T28" fmla="*/ 32 w 122"/>
                <a:gd name="T29" fmla="*/ 135 h 141"/>
                <a:gd name="T30" fmla="*/ 46 w 122"/>
                <a:gd name="T31" fmla="*/ 130 h 141"/>
                <a:gd name="T32" fmla="*/ 46 w 122"/>
                <a:gd name="T33" fmla="*/ 129 h 141"/>
                <a:gd name="T34" fmla="*/ 53 w 122"/>
                <a:gd name="T35" fmla="*/ 125 h 141"/>
                <a:gd name="T36" fmla="*/ 66 w 122"/>
                <a:gd name="T37" fmla="*/ 136 h 141"/>
                <a:gd name="T38" fmla="*/ 68 w 122"/>
                <a:gd name="T39" fmla="*/ 136 h 141"/>
                <a:gd name="T40" fmla="*/ 74 w 122"/>
                <a:gd name="T41" fmla="*/ 134 h 141"/>
                <a:gd name="T42" fmla="*/ 76 w 122"/>
                <a:gd name="T43" fmla="*/ 134 h 141"/>
                <a:gd name="T44" fmla="*/ 84 w 122"/>
                <a:gd name="T45" fmla="*/ 141 h 141"/>
                <a:gd name="T46" fmla="*/ 85 w 122"/>
                <a:gd name="T47" fmla="*/ 124 h 141"/>
                <a:gd name="T48" fmla="*/ 86 w 122"/>
                <a:gd name="T49" fmla="*/ 124 h 141"/>
                <a:gd name="T50" fmla="*/ 88 w 122"/>
                <a:gd name="T51" fmla="*/ 113 h 141"/>
                <a:gd name="T52" fmla="*/ 88 w 122"/>
                <a:gd name="T53" fmla="*/ 111 h 141"/>
                <a:gd name="T54" fmla="*/ 90 w 122"/>
                <a:gd name="T55" fmla="*/ 110 h 141"/>
                <a:gd name="T56" fmla="*/ 100 w 122"/>
                <a:gd name="T57" fmla="*/ 94 h 141"/>
                <a:gd name="T58" fmla="*/ 103 w 122"/>
                <a:gd name="T59" fmla="*/ 95 h 141"/>
                <a:gd name="T60" fmla="*/ 102 w 122"/>
                <a:gd name="T61" fmla="*/ 102 h 141"/>
                <a:gd name="T62" fmla="*/ 114 w 122"/>
                <a:gd name="T63" fmla="*/ 92 h 141"/>
                <a:gd name="T64" fmla="*/ 112 w 122"/>
                <a:gd name="T65" fmla="*/ 87 h 141"/>
                <a:gd name="T66" fmla="*/ 114 w 122"/>
                <a:gd name="T67" fmla="*/ 69 h 141"/>
                <a:gd name="T68" fmla="*/ 108 w 122"/>
                <a:gd name="T69" fmla="*/ 68 h 141"/>
                <a:gd name="T70" fmla="*/ 108 w 122"/>
                <a:gd name="T71" fmla="*/ 67 h 141"/>
                <a:gd name="T72" fmla="*/ 106 w 122"/>
                <a:gd name="T73" fmla="*/ 58 h 141"/>
                <a:gd name="T74" fmla="*/ 122 w 122"/>
                <a:gd name="T75" fmla="*/ 58 h 141"/>
                <a:gd name="T76" fmla="*/ 108 w 122"/>
                <a:gd name="T77" fmla="*/ 44 h 141"/>
                <a:gd name="T78" fmla="*/ 117 w 122"/>
                <a:gd name="T79" fmla="*/ 33 h 141"/>
                <a:gd name="T80" fmla="*/ 111 w 122"/>
                <a:gd name="T81" fmla="*/ 34 h 141"/>
                <a:gd name="T82" fmla="*/ 111 w 122"/>
                <a:gd name="T83" fmla="*/ 33 h 141"/>
                <a:gd name="T84" fmla="*/ 103 w 122"/>
                <a:gd name="T85" fmla="*/ 24 h 141"/>
                <a:gd name="T86" fmla="*/ 80 w 122"/>
                <a:gd name="T87" fmla="*/ 32 h 141"/>
                <a:gd name="T88" fmla="*/ 78 w 122"/>
                <a:gd name="T89" fmla="*/ 32 h 141"/>
                <a:gd name="T90" fmla="*/ 78 w 122"/>
                <a:gd name="T91" fmla="*/ 18 h 141"/>
                <a:gd name="T92" fmla="*/ 82 w 122"/>
                <a:gd name="T9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41">
                  <a:moveTo>
                    <a:pt x="74" y="2"/>
                  </a:moveTo>
                  <a:cubicBezTo>
                    <a:pt x="70" y="4"/>
                    <a:pt x="66" y="6"/>
                    <a:pt x="64" y="6"/>
                  </a:cubicBezTo>
                  <a:cubicBezTo>
                    <a:pt x="61" y="6"/>
                    <a:pt x="57" y="5"/>
                    <a:pt x="52" y="3"/>
                  </a:cubicBezTo>
                  <a:cubicBezTo>
                    <a:pt x="42" y="2"/>
                    <a:pt x="42" y="2"/>
                    <a:pt x="42" y="2"/>
                  </a:cubicBezTo>
                  <a:cubicBezTo>
                    <a:pt x="40" y="3"/>
                    <a:pt x="36" y="7"/>
                    <a:pt x="32" y="14"/>
                  </a:cubicBezTo>
                  <a:cubicBezTo>
                    <a:pt x="38" y="27"/>
                    <a:pt x="38" y="27"/>
                    <a:pt x="38" y="27"/>
                  </a:cubicBezTo>
                  <a:cubicBezTo>
                    <a:pt x="28" y="32"/>
                    <a:pt x="28" y="32"/>
                    <a:pt x="28" y="32"/>
                  </a:cubicBezTo>
                  <a:cubicBezTo>
                    <a:pt x="28" y="32"/>
                    <a:pt x="28" y="32"/>
                    <a:pt x="28" y="32"/>
                  </a:cubicBezTo>
                  <a:cubicBezTo>
                    <a:pt x="20" y="30"/>
                    <a:pt x="20" y="30"/>
                    <a:pt x="20" y="30"/>
                  </a:cubicBezTo>
                  <a:cubicBezTo>
                    <a:pt x="23" y="36"/>
                    <a:pt x="24" y="40"/>
                    <a:pt x="22" y="41"/>
                  </a:cubicBezTo>
                  <a:cubicBezTo>
                    <a:pt x="22" y="44"/>
                    <a:pt x="22" y="44"/>
                    <a:pt x="22" y="44"/>
                  </a:cubicBezTo>
                  <a:cubicBezTo>
                    <a:pt x="20" y="49"/>
                    <a:pt x="18" y="52"/>
                    <a:pt x="16" y="54"/>
                  </a:cubicBezTo>
                  <a:cubicBezTo>
                    <a:pt x="2" y="66"/>
                    <a:pt x="2" y="66"/>
                    <a:pt x="2" y="66"/>
                  </a:cubicBezTo>
                  <a:cubicBezTo>
                    <a:pt x="6" y="68"/>
                    <a:pt x="6" y="68"/>
                    <a:pt x="6" y="68"/>
                  </a:cubicBezTo>
                  <a:cubicBezTo>
                    <a:pt x="4" y="70"/>
                    <a:pt x="4" y="70"/>
                    <a:pt x="4" y="70"/>
                  </a:cubicBezTo>
                  <a:cubicBezTo>
                    <a:pt x="0" y="73"/>
                    <a:pt x="0" y="76"/>
                    <a:pt x="1" y="78"/>
                  </a:cubicBezTo>
                  <a:cubicBezTo>
                    <a:pt x="11" y="93"/>
                    <a:pt x="11" y="93"/>
                    <a:pt x="11" y="93"/>
                  </a:cubicBezTo>
                  <a:cubicBezTo>
                    <a:pt x="11" y="93"/>
                    <a:pt x="11" y="93"/>
                    <a:pt x="11" y="93"/>
                  </a:cubicBezTo>
                  <a:cubicBezTo>
                    <a:pt x="11" y="94"/>
                    <a:pt x="11" y="94"/>
                    <a:pt x="11" y="94"/>
                  </a:cubicBezTo>
                  <a:cubicBezTo>
                    <a:pt x="16" y="102"/>
                    <a:pt x="16" y="102"/>
                    <a:pt x="16" y="102"/>
                  </a:cubicBezTo>
                  <a:cubicBezTo>
                    <a:pt x="16" y="102"/>
                    <a:pt x="16" y="102"/>
                    <a:pt x="16" y="102"/>
                  </a:cubicBezTo>
                  <a:cubicBezTo>
                    <a:pt x="16" y="102"/>
                    <a:pt x="16" y="102"/>
                    <a:pt x="16" y="102"/>
                  </a:cubicBezTo>
                  <a:cubicBezTo>
                    <a:pt x="16" y="103"/>
                    <a:pt x="16" y="103"/>
                    <a:pt x="16" y="103"/>
                  </a:cubicBezTo>
                  <a:cubicBezTo>
                    <a:pt x="16" y="104"/>
                    <a:pt x="16" y="104"/>
                    <a:pt x="16" y="104"/>
                  </a:cubicBezTo>
                  <a:cubicBezTo>
                    <a:pt x="16" y="104"/>
                    <a:pt x="16" y="104"/>
                    <a:pt x="16" y="104"/>
                  </a:cubicBezTo>
                  <a:cubicBezTo>
                    <a:pt x="15" y="105"/>
                    <a:pt x="15" y="105"/>
                    <a:pt x="15" y="105"/>
                  </a:cubicBezTo>
                  <a:cubicBezTo>
                    <a:pt x="17" y="105"/>
                    <a:pt x="18" y="106"/>
                    <a:pt x="20" y="107"/>
                  </a:cubicBezTo>
                  <a:cubicBezTo>
                    <a:pt x="24" y="109"/>
                    <a:pt x="26" y="115"/>
                    <a:pt x="27" y="123"/>
                  </a:cubicBezTo>
                  <a:cubicBezTo>
                    <a:pt x="29" y="131"/>
                    <a:pt x="29" y="131"/>
                    <a:pt x="29" y="131"/>
                  </a:cubicBezTo>
                  <a:cubicBezTo>
                    <a:pt x="30" y="133"/>
                    <a:pt x="30" y="134"/>
                    <a:pt x="32" y="135"/>
                  </a:cubicBezTo>
                  <a:cubicBezTo>
                    <a:pt x="36" y="137"/>
                    <a:pt x="40" y="136"/>
                    <a:pt x="43" y="134"/>
                  </a:cubicBezTo>
                  <a:cubicBezTo>
                    <a:pt x="45" y="133"/>
                    <a:pt x="46" y="132"/>
                    <a:pt x="46" y="130"/>
                  </a:cubicBezTo>
                  <a:cubicBezTo>
                    <a:pt x="46" y="130"/>
                    <a:pt x="46" y="130"/>
                    <a:pt x="46" y="130"/>
                  </a:cubicBezTo>
                  <a:cubicBezTo>
                    <a:pt x="46" y="129"/>
                    <a:pt x="46" y="129"/>
                    <a:pt x="46" y="129"/>
                  </a:cubicBezTo>
                  <a:cubicBezTo>
                    <a:pt x="52" y="124"/>
                    <a:pt x="52" y="124"/>
                    <a:pt x="52" y="124"/>
                  </a:cubicBezTo>
                  <a:cubicBezTo>
                    <a:pt x="53" y="125"/>
                    <a:pt x="53" y="125"/>
                    <a:pt x="53" y="125"/>
                  </a:cubicBezTo>
                  <a:cubicBezTo>
                    <a:pt x="58" y="134"/>
                    <a:pt x="58" y="134"/>
                    <a:pt x="58" y="134"/>
                  </a:cubicBezTo>
                  <a:cubicBezTo>
                    <a:pt x="60" y="136"/>
                    <a:pt x="62" y="136"/>
                    <a:pt x="66" y="136"/>
                  </a:cubicBezTo>
                  <a:cubicBezTo>
                    <a:pt x="68" y="136"/>
                    <a:pt x="68" y="136"/>
                    <a:pt x="68" y="136"/>
                  </a:cubicBezTo>
                  <a:cubicBezTo>
                    <a:pt x="68" y="136"/>
                    <a:pt x="68" y="136"/>
                    <a:pt x="68" y="136"/>
                  </a:cubicBezTo>
                  <a:cubicBezTo>
                    <a:pt x="66" y="131"/>
                    <a:pt x="66" y="131"/>
                    <a:pt x="66" y="131"/>
                  </a:cubicBezTo>
                  <a:cubicBezTo>
                    <a:pt x="74" y="134"/>
                    <a:pt x="74" y="134"/>
                    <a:pt x="74" y="134"/>
                  </a:cubicBezTo>
                  <a:cubicBezTo>
                    <a:pt x="76" y="134"/>
                    <a:pt x="76" y="134"/>
                    <a:pt x="76" y="134"/>
                  </a:cubicBezTo>
                  <a:cubicBezTo>
                    <a:pt x="76" y="134"/>
                    <a:pt x="76" y="134"/>
                    <a:pt x="76" y="134"/>
                  </a:cubicBezTo>
                  <a:cubicBezTo>
                    <a:pt x="76" y="135"/>
                    <a:pt x="76" y="135"/>
                    <a:pt x="76" y="135"/>
                  </a:cubicBezTo>
                  <a:cubicBezTo>
                    <a:pt x="84" y="141"/>
                    <a:pt x="84" y="141"/>
                    <a:pt x="84" y="141"/>
                  </a:cubicBezTo>
                  <a:cubicBezTo>
                    <a:pt x="86" y="138"/>
                    <a:pt x="86" y="138"/>
                    <a:pt x="86" y="138"/>
                  </a:cubicBezTo>
                  <a:cubicBezTo>
                    <a:pt x="85" y="124"/>
                    <a:pt x="85" y="124"/>
                    <a:pt x="85" y="124"/>
                  </a:cubicBezTo>
                  <a:cubicBezTo>
                    <a:pt x="86" y="124"/>
                    <a:pt x="86" y="124"/>
                    <a:pt x="86" y="124"/>
                  </a:cubicBezTo>
                  <a:cubicBezTo>
                    <a:pt x="86" y="124"/>
                    <a:pt x="86" y="124"/>
                    <a:pt x="86" y="124"/>
                  </a:cubicBezTo>
                  <a:cubicBezTo>
                    <a:pt x="90" y="118"/>
                    <a:pt x="90" y="118"/>
                    <a:pt x="90" y="118"/>
                  </a:cubicBezTo>
                  <a:cubicBezTo>
                    <a:pt x="91" y="117"/>
                    <a:pt x="90" y="115"/>
                    <a:pt x="88" y="113"/>
                  </a:cubicBezTo>
                  <a:cubicBezTo>
                    <a:pt x="87" y="112"/>
                    <a:pt x="87" y="112"/>
                    <a:pt x="87" y="112"/>
                  </a:cubicBezTo>
                  <a:cubicBezTo>
                    <a:pt x="88" y="111"/>
                    <a:pt x="88" y="111"/>
                    <a:pt x="88" y="111"/>
                  </a:cubicBezTo>
                  <a:cubicBezTo>
                    <a:pt x="88" y="110"/>
                    <a:pt x="88" y="110"/>
                    <a:pt x="88" y="110"/>
                  </a:cubicBezTo>
                  <a:cubicBezTo>
                    <a:pt x="90" y="110"/>
                    <a:pt x="90" y="110"/>
                    <a:pt x="90" y="110"/>
                  </a:cubicBezTo>
                  <a:cubicBezTo>
                    <a:pt x="100" y="94"/>
                    <a:pt x="100" y="94"/>
                    <a:pt x="100" y="94"/>
                  </a:cubicBezTo>
                  <a:cubicBezTo>
                    <a:pt x="100" y="94"/>
                    <a:pt x="100" y="94"/>
                    <a:pt x="100" y="94"/>
                  </a:cubicBezTo>
                  <a:cubicBezTo>
                    <a:pt x="102" y="94"/>
                    <a:pt x="102" y="94"/>
                    <a:pt x="102" y="94"/>
                  </a:cubicBezTo>
                  <a:cubicBezTo>
                    <a:pt x="103" y="95"/>
                    <a:pt x="103" y="95"/>
                    <a:pt x="103" y="95"/>
                  </a:cubicBezTo>
                  <a:cubicBezTo>
                    <a:pt x="103" y="96"/>
                    <a:pt x="103" y="96"/>
                    <a:pt x="103" y="96"/>
                  </a:cubicBezTo>
                  <a:cubicBezTo>
                    <a:pt x="102" y="102"/>
                    <a:pt x="102" y="102"/>
                    <a:pt x="102" y="102"/>
                  </a:cubicBezTo>
                  <a:cubicBezTo>
                    <a:pt x="103" y="102"/>
                    <a:pt x="103" y="102"/>
                    <a:pt x="103" y="102"/>
                  </a:cubicBezTo>
                  <a:cubicBezTo>
                    <a:pt x="114" y="92"/>
                    <a:pt x="114" y="92"/>
                    <a:pt x="114" y="92"/>
                  </a:cubicBezTo>
                  <a:cubicBezTo>
                    <a:pt x="114" y="87"/>
                    <a:pt x="114" y="87"/>
                    <a:pt x="114" y="87"/>
                  </a:cubicBezTo>
                  <a:cubicBezTo>
                    <a:pt x="112" y="87"/>
                    <a:pt x="112" y="87"/>
                    <a:pt x="112" y="87"/>
                  </a:cubicBezTo>
                  <a:cubicBezTo>
                    <a:pt x="108" y="87"/>
                    <a:pt x="108" y="87"/>
                    <a:pt x="108" y="87"/>
                  </a:cubicBezTo>
                  <a:cubicBezTo>
                    <a:pt x="114" y="69"/>
                    <a:pt x="114" y="69"/>
                    <a:pt x="114" y="69"/>
                  </a:cubicBezTo>
                  <a:cubicBezTo>
                    <a:pt x="108" y="68"/>
                    <a:pt x="108" y="68"/>
                    <a:pt x="108" y="68"/>
                  </a:cubicBezTo>
                  <a:cubicBezTo>
                    <a:pt x="108" y="68"/>
                    <a:pt x="108" y="68"/>
                    <a:pt x="108" y="68"/>
                  </a:cubicBezTo>
                  <a:cubicBezTo>
                    <a:pt x="108" y="68"/>
                    <a:pt x="108" y="68"/>
                    <a:pt x="108" y="68"/>
                  </a:cubicBezTo>
                  <a:cubicBezTo>
                    <a:pt x="108" y="67"/>
                    <a:pt x="108" y="67"/>
                    <a:pt x="108" y="67"/>
                  </a:cubicBezTo>
                  <a:cubicBezTo>
                    <a:pt x="106" y="65"/>
                    <a:pt x="106" y="65"/>
                    <a:pt x="106" y="65"/>
                  </a:cubicBezTo>
                  <a:cubicBezTo>
                    <a:pt x="104" y="62"/>
                    <a:pt x="104" y="60"/>
                    <a:pt x="106" y="58"/>
                  </a:cubicBezTo>
                  <a:cubicBezTo>
                    <a:pt x="116" y="58"/>
                    <a:pt x="116" y="58"/>
                    <a:pt x="116" y="58"/>
                  </a:cubicBezTo>
                  <a:cubicBezTo>
                    <a:pt x="122" y="58"/>
                    <a:pt x="122" y="58"/>
                    <a:pt x="122" y="58"/>
                  </a:cubicBezTo>
                  <a:cubicBezTo>
                    <a:pt x="122" y="56"/>
                    <a:pt x="120" y="52"/>
                    <a:pt x="117" y="46"/>
                  </a:cubicBezTo>
                  <a:cubicBezTo>
                    <a:pt x="108" y="44"/>
                    <a:pt x="108" y="44"/>
                    <a:pt x="108" y="44"/>
                  </a:cubicBezTo>
                  <a:cubicBezTo>
                    <a:pt x="117" y="35"/>
                    <a:pt x="117" y="35"/>
                    <a:pt x="117" y="35"/>
                  </a:cubicBezTo>
                  <a:cubicBezTo>
                    <a:pt x="117" y="33"/>
                    <a:pt x="117" y="33"/>
                    <a:pt x="117" y="33"/>
                  </a:cubicBezTo>
                  <a:cubicBezTo>
                    <a:pt x="113" y="34"/>
                    <a:pt x="113" y="34"/>
                    <a:pt x="113" y="34"/>
                  </a:cubicBezTo>
                  <a:cubicBezTo>
                    <a:pt x="111" y="34"/>
                    <a:pt x="111" y="34"/>
                    <a:pt x="111" y="34"/>
                  </a:cubicBezTo>
                  <a:cubicBezTo>
                    <a:pt x="111" y="34"/>
                    <a:pt x="111" y="34"/>
                    <a:pt x="111" y="34"/>
                  </a:cubicBezTo>
                  <a:cubicBezTo>
                    <a:pt x="111" y="33"/>
                    <a:pt x="111" y="33"/>
                    <a:pt x="111" y="33"/>
                  </a:cubicBezTo>
                  <a:cubicBezTo>
                    <a:pt x="110" y="32"/>
                    <a:pt x="110" y="32"/>
                    <a:pt x="110" y="32"/>
                  </a:cubicBezTo>
                  <a:cubicBezTo>
                    <a:pt x="109" y="28"/>
                    <a:pt x="107" y="25"/>
                    <a:pt x="103" y="24"/>
                  </a:cubicBezTo>
                  <a:cubicBezTo>
                    <a:pt x="87" y="24"/>
                    <a:pt x="87" y="24"/>
                    <a:pt x="87" y="24"/>
                  </a:cubicBezTo>
                  <a:cubicBezTo>
                    <a:pt x="80" y="32"/>
                    <a:pt x="80" y="32"/>
                    <a:pt x="80" y="32"/>
                  </a:cubicBezTo>
                  <a:cubicBezTo>
                    <a:pt x="80" y="33"/>
                    <a:pt x="80" y="33"/>
                    <a:pt x="80" y="33"/>
                  </a:cubicBezTo>
                  <a:cubicBezTo>
                    <a:pt x="78" y="32"/>
                    <a:pt x="78" y="32"/>
                    <a:pt x="78" y="32"/>
                  </a:cubicBezTo>
                  <a:cubicBezTo>
                    <a:pt x="53" y="24"/>
                    <a:pt x="53" y="24"/>
                    <a:pt x="53" y="24"/>
                  </a:cubicBezTo>
                  <a:cubicBezTo>
                    <a:pt x="78" y="18"/>
                    <a:pt x="78" y="18"/>
                    <a:pt x="78" y="18"/>
                  </a:cubicBezTo>
                  <a:cubicBezTo>
                    <a:pt x="79" y="18"/>
                    <a:pt x="83" y="14"/>
                    <a:pt x="90" y="6"/>
                  </a:cubicBezTo>
                  <a:cubicBezTo>
                    <a:pt x="82" y="0"/>
                    <a:pt x="82" y="0"/>
                    <a:pt x="82" y="0"/>
                  </a:cubicBezTo>
                  <a:lnTo>
                    <a:pt x="74" y="2"/>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6" name="Freeform 25">
              <a:extLst>
                <a:ext uri="{FF2B5EF4-FFF2-40B4-BE49-F238E27FC236}">
                  <a16:creationId xmlns:a16="http://schemas.microsoft.com/office/drawing/2014/main" id="{82768140-F951-43D1-BE06-80D9E4A24334}"/>
                </a:ext>
              </a:extLst>
            </p:cNvPr>
            <p:cNvSpPr>
              <a:spLocks/>
            </p:cNvSpPr>
            <p:nvPr>
              <p:custDataLst>
                <p:tags r:id="rId21"/>
              </p:custDataLst>
            </p:nvPr>
          </p:nvSpPr>
          <p:spPr bwMode="auto">
            <a:xfrm>
              <a:off x="6918226" y="4166140"/>
              <a:ext cx="502730" cy="614232"/>
            </a:xfrm>
            <a:custGeom>
              <a:avLst/>
              <a:gdLst>
                <a:gd name="T0" fmla="*/ 96 w 153"/>
                <a:gd name="T1" fmla="*/ 52 h 187"/>
                <a:gd name="T2" fmla="*/ 85 w 153"/>
                <a:gd name="T3" fmla="*/ 27 h 187"/>
                <a:gd name="T4" fmla="*/ 55 w 153"/>
                <a:gd name="T5" fmla="*/ 17 h 187"/>
                <a:gd name="T6" fmla="*/ 37 w 153"/>
                <a:gd name="T7" fmla="*/ 0 h 187"/>
                <a:gd name="T8" fmla="*/ 48 w 153"/>
                <a:gd name="T9" fmla="*/ 17 h 187"/>
                <a:gd name="T10" fmla="*/ 49 w 153"/>
                <a:gd name="T11" fmla="*/ 18 h 187"/>
                <a:gd name="T12" fmla="*/ 35 w 153"/>
                <a:gd name="T13" fmla="*/ 35 h 187"/>
                <a:gd name="T14" fmla="*/ 19 w 153"/>
                <a:gd name="T15" fmla="*/ 22 h 187"/>
                <a:gd name="T16" fmla="*/ 23 w 153"/>
                <a:gd name="T17" fmla="*/ 35 h 187"/>
                <a:gd name="T18" fmla="*/ 23 w 153"/>
                <a:gd name="T19" fmla="*/ 36 h 187"/>
                <a:gd name="T20" fmla="*/ 21 w 153"/>
                <a:gd name="T21" fmla="*/ 40 h 187"/>
                <a:gd name="T22" fmla="*/ 14 w 153"/>
                <a:gd name="T23" fmla="*/ 44 h 187"/>
                <a:gd name="T24" fmla="*/ 11 w 153"/>
                <a:gd name="T25" fmla="*/ 50 h 187"/>
                <a:gd name="T26" fmla="*/ 8 w 153"/>
                <a:gd name="T27" fmla="*/ 62 h 187"/>
                <a:gd name="T28" fmla="*/ 8 w 153"/>
                <a:gd name="T29" fmla="*/ 62 h 187"/>
                <a:gd name="T30" fmla="*/ 3 w 153"/>
                <a:gd name="T31" fmla="*/ 65 h 187"/>
                <a:gd name="T32" fmla="*/ 14 w 153"/>
                <a:gd name="T33" fmla="*/ 81 h 187"/>
                <a:gd name="T34" fmla="*/ 18 w 153"/>
                <a:gd name="T35" fmla="*/ 80 h 187"/>
                <a:gd name="T36" fmla="*/ 35 w 153"/>
                <a:gd name="T37" fmla="*/ 88 h 187"/>
                <a:gd name="T38" fmla="*/ 35 w 153"/>
                <a:gd name="T39" fmla="*/ 89 h 187"/>
                <a:gd name="T40" fmla="*/ 34 w 153"/>
                <a:gd name="T41" fmla="*/ 99 h 187"/>
                <a:gd name="T42" fmla="*/ 30 w 153"/>
                <a:gd name="T43" fmla="*/ 108 h 187"/>
                <a:gd name="T44" fmla="*/ 25 w 153"/>
                <a:gd name="T45" fmla="*/ 114 h 187"/>
                <a:gd name="T46" fmla="*/ 25 w 153"/>
                <a:gd name="T47" fmla="*/ 114 h 187"/>
                <a:gd name="T48" fmla="*/ 26 w 153"/>
                <a:gd name="T49" fmla="*/ 126 h 187"/>
                <a:gd name="T50" fmla="*/ 37 w 153"/>
                <a:gd name="T51" fmla="*/ 128 h 187"/>
                <a:gd name="T52" fmla="*/ 43 w 153"/>
                <a:gd name="T53" fmla="*/ 134 h 187"/>
                <a:gd name="T54" fmla="*/ 51 w 153"/>
                <a:gd name="T55" fmla="*/ 175 h 187"/>
                <a:gd name="T56" fmla="*/ 49 w 153"/>
                <a:gd name="T57" fmla="*/ 179 h 187"/>
                <a:gd name="T58" fmla="*/ 50 w 153"/>
                <a:gd name="T59" fmla="*/ 181 h 187"/>
                <a:gd name="T60" fmla="*/ 73 w 153"/>
                <a:gd name="T61" fmla="*/ 172 h 187"/>
                <a:gd name="T62" fmla="*/ 78 w 153"/>
                <a:gd name="T63" fmla="*/ 175 h 187"/>
                <a:gd name="T64" fmla="*/ 79 w 153"/>
                <a:gd name="T65" fmla="*/ 174 h 187"/>
                <a:gd name="T66" fmla="*/ 87 w 153"/>
                <a:gd name="T67" fmla="*/ 169 h 187"/>
                <a:gd name="T68" fmla="*/ 109 w 153"/>
                <a:gd name="T69" fmla="*/ 179 h 187"/>
                <a:gd name="T70" fmla="*/ 115 w 153"/>
                <a:gd name="T71" fmla="*/ 183 h 187"/>
                <a:gd name="T72" fmla="*/ 134 w 153"/>
                <a:gd name="T73" fmla="*/ 163 h 187"/>
                <a:gd name="T74" fmla="*/ 130 w 153"/>
                <a:gd name="T75" fmla="*/ 147 h 187"/>
                <a:gd name="T76" fmla="*/ 144 w 153"/>
                <a:gd name="T77" fmla="*/ 148 h 187"/>
                <a:gd name="T78" fmla="*/ 144 w 153"/>
                <a:gd name="T79" fmla="*/ 134 h 187"/>
                <a:gd name="T80" fmla="*/ 153 w 153"/>
                <a:gd name="T81" fmla="*/ 122 h 187"/>
                <a:gd name="T82" fmla="*/ 141 w 153"/>
                <a:gd name="T83" fmla="*/ 110 h 187"/>
                <a:gd name="T84" fmla="*/ 136 w 153"/>
                <a:gd name="T85" fmla="*/ 115 h 187"/>
                <a:gd name="T86" fmla="*/ 135 w 153"/>
                <a:gd name="T87" fmla="*/ 115 h 187"/>
                <a:gd name="T88" fmla="*/ 125 w 153"/>
                <a:gd name="T89" fmla="*/ 106 h 187"/>
                <a:gd name="T90" fmla="*/ 113 w 153"/>
                <a:gd name="T91" fmla="*/ 98 h 187"/>
                <a:gd name="T92" fmla="*/ 110 w 153"/>
                <a:gd name="T93" fmla="*/ 84 h 187"/>
                <a:gd name="T94" fmla="*/ 117 w 153"/>
                <a:gd name="T95" fmla="*/ 63 h 187"/>
                <a:gd name="T96" fmla="*/ 129 w 153"/>
                <a:gd name="T97" fmla="*/ 64 h 187"/>
                <a:gd name="T98" fmla="*/ 129 w 153"/>
                <a:gd name="T99" fmla="*/ 52 h 187"/>
                <a:gd name="T100" fmla="*/ 97 w 153"/>
                <a:gd name="T101" fmla="*/ 53 h 187"/>
                <a:gd name="T102" fmla="*/ 96 w 153"/>
                <a:gd name="T103" fmla="*/ 5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87">
                  <a:moveTo>
                    <a:pt x="96" y="52"/>
                  </a:moveTo>
                  <a:cubicBezTo>
                    <a:pt x="96" y="52"/>
                    <a:pt x="96" y="52"/>
                    <a:pt x="96" y="52"/>
                  </a:cubicBezTo>
                  <a:cubicBezTo>
                    <a:pt x="96" y="52"/>
                    <a:pt x="96" y="52"/>
                    <a:pt x="96" y="52"/>
                  </a:cubicBezTo>
                  <a:cubicBezTo>
                    <a:pt x="91" y="37"/>
                    <a:pt x="87" y="28"/>
                    <a:pt x="85" y="27"/>
                  </a:cubicBezTo>
                  <a:cubicBezTo>
                    <a:pt x="71" y="22"/>
                    <a:pt x="71" y="22"/>
                    <a:pt x="71" y="22"/>
                  </a:cubicBezTo>
                  <a:cubicBezTo>
                    <a:pt x="63" y="20"/>
                    <a:pt x="57" y="18"/>
                    <a:pt x="55" y="17"/>
                  </a:cubicBezTo>
                  <a:cubicBezTo>
                    <a:pt x="51" y="14"/>
                    <a:pt x="45" y="9"/>
                    <a:pt x="39" y="0"/>
                  </a:cubicBezTo>
                  <a:cubicBezTo>
                    <a:pt x="37" y="0"/>
                    <a:pt x="37" y="0"/>
                    <a:pt x="37" y="0"/>
                  </a:cubicBezTo>
                  <a:cubicBezTo>
                    <a:pt x="37" y="0"/>
                    <a:pt x="37" y="0"/>
                    <a:pt x="37" y="0"/>
                  </a:cubicBezTo>
                  <a:cubicBezTo>
                    <a:pt x="38" y="3"/>
                    <a:pt x="41" y="9"/>
                    <a:pt x="48" y="17"/>
                  </a:cubicBezTo>
                  <a:cubicBezTo>
                    <a:pt x="49" y="17"/>
                    <a:pt x="49" y="17"/>
                    <a:pt x="49" y="17"/>
                  </a:cubicBezTo>
                  <a:cubicBezTo>
                    <a:pt x="49" y="18"/>
                    <a:pt x="49" y="18"/>
                    <a:pt x="49" y="18"/>
                  </a:cubicBezTo>
                  <a:cubicBezTo>
                    <a:pt x="43" y="30"/>
                    <a:pt x="43" y="30"/>
                    <a:pt x="43" y="30"/>
                  </a:cubicBezTo>
                  <a:cubicBezTo>
                    <a:pt x="40" y="34"/>
                    <a:pt x="38" y="36"/>
                    <a:pt x="35" y="35"/>
                  </a:cubicBezTo>
                  <a:cubicBezTo>
                    <a:pt x="34" y="34"/>
                    <a:pt x="31" y="31"/>
                    <a:pt x="25" y="24"/>
                  </a:cubicBezTo>
                  <a:cubicBezTo>
                    <a:pt x="19" y="22"/>
                    <a:pt x="19" y="22"/>
                    <a:pt x="19" y="22"/>
                  </a:cubicBezTo>
                  <a:cubicBezTo>
                    <a:pt x="19" y="24"/>
                    <a:pt x="20" y="28"/>
                    <a:pt x="23" y="34"/>
                  </a:cubicBezTo>
                  <a:cubicBezTo>
                    <a:pt x="23" y="35"/>
                    <a:pt x="23" y="35"/>
                    <a:pt x="23" y="35"/>
                  </a:cubicBezTo>
                  <a:cubicBezTo>
                    <a:pt x="23" y="35"/>
                    <a:pt x="23" y="35"/>
                    <a:pt x="23" y="35"/>
                  </a:cubicBezTo>
                  <a:cubicBezTo>
                    <a:pt x="23" y="36"/>
                    <a:pt x="23" y="36"/>
                    <a:pt x="23" y="36"/>
                  </a:cubicBezTo>
                  <a:cubicBezTo>
                    <a:pt x="23" y="36"/>
                    <a:pt x="23" y="36"/>
                    <a:pt x="23" y="36"/>
                  </a:cubicBezTo>
                  <a:cubicBezTo>
                    <a:pt x="21" y="40"/>
                    <a:pt x="21" y="40"/>
                    <a:pt x="21" y="40"/>
                  </a:cubicBezTo>
                  <a:cubicBezTo>
                    <a:pt x="14" y="44"/>
                    <a:pt x="14" y="44"/>
                    <a:pt x="14" y="44"/>
                  </a:cubicBezTo>
                  <a:cubicBezTo>
                    <a:pt x="14" y="44"/>
                    <a:pt x="14" y="44"/>
                    <a:pt x="14" y="44"/>
                  </a:cubicBezTo>
                  <a:cubicBezTo>
                    <a:pt x="12" y="44"/>
                    <a:pt x="12" y="44"/>
                    <a:pt x="12" y="44"/>
                  </a:cubicBezTo>
                  <a:cubicBezTo>
                    <a:pt x="11" y="46"/>
                    <a:pt x="11" y="48"/>
                    <a:pt x="11" y="50"/>
                  </a:cubicBezTo>
                  <a:cubicBezTo>
                    <a:pt x="12" y="56"/>
                    <a:pt x="11" y="60"/>
                    <a:pt x="10" y="61"/>
                  </a:cubicBezTo>
                  <a:cubicBezTo>
                    <a:pt x="9" y="62"/>
                    <a:pt x="9" y="62"/>
                    <a:pt x="8" y="62"/>
                  </a:cubicBezTo>
                  <a:cubicBezTo>
                    <a:pt x="8" y="62"/>
                    <a:pt x="8" y="62"/>
                    <a:pt x="8" y="62"/>
                  </a:cubicBezTo>
                  <a:cubicBezTo>
                    <a:pt x="8" y="62"/>
                    <a:pt x="8" y="62"/>
                    <a:pt x="8" y="62"/>
                  </a:cubicBezTo>
                  <a:cubicBezTo>
                    <a:pt x="0" y="60"/>
                    <a:pt x="0" y="60"/>
                    <a:pt x="0" y="60"/>
                  </a:cubicBezTo>
                  <a:cubicBezTo>
                    <a:pt x="0" y="62"/>
                    <a:pt x="1" y="64"/>
                    <a:pt x="3" y="65"/>
                  </a:cubicBezTo>
                  <a:cubicBezTo>
                    <a:pt x="7" y="68"/>
                    <a:pt x="11" y="74"/>
                    <a:pt x="14" y="80"/>
                  </a:cubicBezTo>
                  <a:cubicBezTo>
                    <a:pt x="14" y="81"/>
                    <a:pt x="14" y="81"/>
                    <a:pt x="14" y="81"/>
                  </a:cubicBezTo>
                  <a:cubicBezTo>
                    <a:pt x="14" y="81"/>
                    <a:pt x="14" y="81"/>
                    <a:pt x="14" y="81"/>
                  </a:cubicBezTo>
                  <a:cubicBezTo>
                    <a:pt x="18" y="80"/>
                    <a:pt x="18" y="80"/>
                    <a:pt x="18" y="80"/>
                  </a:cubicBezTo>
                  <a:cubicBezTo>
                    <a:pt x="22" y="79"/>
                    <a:pt x="26" y="80"/>
                    <a:pt x="30" y="83"/>
                  </a:cubicBezTo>
                  <a:cubicBezTo>
                    <a:pt x="35" y="88"/>
                    <a:pt x="35" y="88"/>
                    <a:pt x="35" y="88"/>
                  </a:cubicBezTo>
                  <a:cubicBezTo>
                    <a:pt x="35" y="88"/>
                    <a:pt x="35" y="88"/>
                    <a:pt x="35" y="88"/>
                  </a:cubicBezTo>
                  <a:cubicBezTo>
                    <a:pt x="35" y="89"/>
                    <a:pt x="35" y="89"/>
                    <a:pt x="35" y="89"/>
                  </a:cubicBezTo>
                  <a:cubicBezTo>
                    <a:pt x="35" y="89"/>
                    <a:pt x="35" y="89"/>
                    <a:pt x="35" y="89"/>
                  </a:cubicBezTo>
                  <a:cubicBezTo>
                    <a:pt x="34" y="99"/>
                    <a:pt x="34" y="99"/>
                    <a:pt x="34" y="99"/>
                  </a:cubicBezTo>
                  <a:cubicBezTo>
                    <a:pt x="35" y="101"/>
                    <a:pt x="36" y="103"/>
                    <a:pt x="35" y="104"/>
                  </a:cubicBezTo>
                  <a:cubicBezTo>
                    <a:pt x="35" y="106"/>
                    <a:pt x="33" y="108"/>
                    <a:pt x="30" y="108"/>
                  </a:cubicBezTo>
                  <a:cubicBezTo>
                    <a:pt x="27" y="108"/>
                    <a:pt x="25" y="110"/>
                    <a:pt x="25" y="114"/>
                  </a:cubicBezTo>
                  <a:cubicBezTo>
                    <a:pt x="25" y="114"/>
                    <a:pt x="25" y="114"/>
                    <a:pt x="25" y="114"/>
                  </a:cubicBezTo>
                  <a:cubicBezTo>
                    <a:pt x="25" y="114"/>
                    <a:pt x="25" y="114"/>
                    <a:pt x="25" y="114"/>
                  </a:cubicBezTo>
                  <a:cubicBezTo>
                    <a:pt x="25" y="114"/>
                    <a:pt x="25" y="114"/>
                    <a:pt x="25" y="114"/>
                  </a:cubicBezTo>
                  <a:cubicBezTo>
                    <a:pt x="21" y="121"/>
                    <a:pt x="21" y="121"/>
                    <a:pt x="21" y="121"/>
                  </a:cubicBezTo>
                  <a:cubicBezTo>
                    <a:pt x="26" y="126"/>
                    <a:pt x="26" y="126"/>
                    <a:pt x="26" y="126"/>
                  </a:cubicBezTo>
                  <a:cubicBezTo>
                    <a:pt x="37" y="128"/>
                    <a:pt x="37" y="128"/>
                    <a:pt x="37" y="128"/>
                  </a:cubicBezTo>
                  <a:cubicBezTo>
                    <a:pt x="37" y="128"/>
                    <a:pt x="37" y="128"/>
                    <a:pt x="37" y="128"/>
                  </a:cubicBezTo>
                  <a:cubicBezTo>
                    <a:pt x="37" y="128"/>
                    <a:pt x="37" y="128"/>
                    <a:pt x="37" y="128"/>
                  </a:cubicBezTo>
                  <a:cubicBezTo>
                    <a:pt x="43" y="134"/>
                    <a:pt x="43" y="134"/>
                    <a:pt x="43" y="134"/>
                  </a:cubicBezTo>
                  <a:cubicBezTo>
                    <a:pt x="36" y="143"/>
                    <a:pt x="36" y="143"/>
                    <a:pt x="36" y="143"/>
                  </a:cubicBezTo>
                  <a:cubicBezTo>
                    <a:pt x="51" y="175"/>
                    <a:pt x="51" y="175"/>
                    <a:pt x="51" y="175"/>
                  </a:cubicBezTo>
                  <a:cubicBezTo>
                    <a:pt x="51" y="176"/>
                    <a:pt x="51" y="176"/>
                    <a:pt x="51" y="176"/>
                  </a:cubicBezTo>
                  <a:cubicBezTo>
                    <a:pt x="49" y="179"/>
                    <a:pt x="49" y="179"/>
                    <a:pt x="49" y="179"/>
                  </a:cubicBezTo>
                  <a:cubicBezTo>
                    <a:pt x="50" y="181"/>
                    <a:pt x="50" y="181"/>
                    <a:pt x="50" y="181"/>
                  </a:cubicBezTo>
                  <a:cubicBezTo>
                    <a:pt x="50" y="181"/>
                    <a:pt x="50" y="181"/>
                    <a:pt x="50" y="181"/>
                  </a:cubicBezTo>
                  <a:cubicBezTo>
                    <a:pt x="77" y="164"/>
                    <a:pt x="77" y="164"/>
                    <a:pt x="77" y="164"/>
                  </a:cubicBezTo>
                  <a:cubicBezTo>
                    <a:pt x="73" y="172"/>
                    <a:pt x="73" y="172"/>
                    <a:pt x="73" y="172"/>
                  </a:cubicBezTo>
                  <a:cubicBezTo>
                    <a:pt x="69" y="178"/>
                    <a:pt x="67" y="183"/>
                    <a:pt x="67" y="187"/>
                  </a:cubicBezTo>
                  <a:cubicBezTo>
                    <a:pt x="71" y="185"/>
                    <a:pt x="75" y="181"/>
                    <a:pt x="78" y="175"/>
                  </a:cubicBezTo>
                  <a:cubicBezTo>
                    <a:pt x="78" y="174"/>
                    <a:pt x="78" y="174"/>
                    <a:pt x="78" y="174"/>
                  </a:cubicBezTo>
                  <a:cubicBezTo>
                    <a:pt x="79" y="174"/>
                    <a:pt x="79" y="174"/>
                    <a:pt x="79" y="174"/>
                  </a:cubicBezTo>
                  <a:cubicBezTo>
                    <a:pt x="86" y="170"/>
                    <a:pt x="86" y="170"/>
                    <a:pt x="86" y="170"/>
                  </a:cubicBezTo>
                  <a:cubicBezTo>
                    <a:pt x="87" y="169"/>
                    <a:pt x="87" y="169"/>
                    <a:pt x="87" y="169"/>
                  </a:cubicBezTo>
                  <a:cubicBezTo>
                    <a:pt x="97" y="179"/>
                    <a:pt x="97" y="179"/>
                    <a:pt x="97" y="179"/>
                  </a:cubicBezTo>
                  <a:cubicBezTo>
                    <a:pt x="109" y="179"/>
                    <a:pt x="109" y="179"/>
                    <a:pt x="109" y="179"/>
                  </a:cubicBezTo>
                  <a:cubicBezTo>
                    <a:pt x="110" y="180"/>
                    <a:pt x="110" y="180"/>
                    <a:pt x="110" y="180"/>
                  </a:cubicBezTo>
                  <a:cubicBezTo>
                    <a:pt x="115" y="183"/>
                    <a:pt x="115" y="183"/>
                    <a:pt x="115" y="183"/>
                  </a:cubicBezTo>
                  <a:cubicBezTo>
                    <a:pt x="130" y="170"/>
                    <a:pt x="130" y="170"/>
                    <a:pt x="130" y="170"/>
                  </a:cubicBezTo>
                  <a:cubicBezTo>
                    <a:pt x="131" y="169"/>
                    <a:pt x="133" y="167"/>
                    <a:pt x="134" y="163"/>
                  </a:cubicBezTo>
                  <a:cubicBezTo>
                    <a:pt x="136" y="160"/>
                    <a:pt x="136" y="160"/>
                    <a:pt x="136" y="160"/>
                  </a:cubicBezTo>
                  <a:cubicBezTo>
                    <a:pt x="136" y="158"/>
                    <a:pt x="134" y="154"/>
                    <a:pt x="130" y="147"/>
                  </a:cubicBezTo>
                  <a:cubicBezTo>
                    <a:pt x="127" y="142"/>
                    <a:pt x="127" y="142"/>
                    <a:pt x="127" y="142"/>
                  </a:cubicBezTo>
                  <a:cubicBezTo>
                    <a:pt x="144" y="148"/>
                    <a:pt x="144" y="148"/>
                    <a:pt x="144" y="148"/>
                  </a:cubicBezTo>
                  <a:cubicBezTo>
                    <a:pt x="149" y="145"/>
                    <a:pt x="149" y="145"/>
                    <a:pt x="149" y="145"/>
                  </a:cubicBezTo>
                  <a:cubicBezTo>
                    <a:pt x="144" y="134"/>
                    <a:pt x="144" y="134"/>
                    <a:pt x="144" y="134"/>
                  </a:cubicBezTo>
                  <a:cubicBezTo>
                    <a:pt x="144" y="134"/>
                    <a:pt x="144" y="134"/>
                    <a:pt x="144" y="134"/>
                  </a:cubicBezTo>
                  <a:cubicBezTo>
                    <a:pt x="153" y="122"/>
                    <a:pt x="153" y="122"/>
                    <a:pt x="153" y="122"/>
                  </a:cubicBezTo>
                  <a:cubicBezTo>
                    <a:pt x="149" y="116"/>
                    <a:pt x="149" y="116"/>
                    <a:pt x="149" y="116"/>
                  </a:cubicBezTo>
                  <a:cubicBezTo>
                    <a:pt x="145" y="112"/>
                    <a:pt x="143" y="110"/>
                    <a:pt x="141" y="110"/>
                  </a:cubicBezTo>
                  <a:cubicBezTo>
                    <a:pt x="141" y="111"/>
                    <a:pt x="141" y="111"/>
                    <a:pt x="141" y="111"/>
                  </a:cubicBezTo>
                  <a:cubicBezTo>
                    <a:pt x="136" y="115"/>
                    <a:pt x="136" y="115"/>
                    <a:pt x="136" y="115"/>
                  </a:cubicBezTo>
                  <a:cubicBezTo>
                    <a:pt x="135" y="115"/>
                    <a:pt x="135" y="115"/>
                    <a:pt x="135" y="115"/>
                  </a:cubicBezTo>
                  <a:cubicBezTo>
                    <a:pt x="135" y="115"/>
                    <a:pt x="135" y="115"/>
                    <a:pt x="135" y="115"/>
                  </a:cubicBezTo>
                  <a:cubicBezTo>
                    <a:pt x="127" y="112"/>
                    <a:pt x="127" y="112"/>
                    <a:pt x="127" y="112"/>
                  </a:cubicBezTo>
                  <a:cubicBezTo>
                    <a:pt x="125" y="106"/>
                    <a:pt x="125" y="106"/>
                    <a:pt x="125" y="106"/>
                  </a:cubicBezTo>
                  <a:cubicBezTo>
                    <a:pt x="123" y="106"/>
                    <a:pt x="120" y="104"/>
                    <a:pt x="117" y="101"/>
                  </a:cubicBezTo>
                  <a:cubicBezTo>
                    <a:pt x="113" y="98"/>
                    <a:pt x="113" y="98"/>
                    <a:pt x="113" y="98"/>
                  </a:cubicBezTo>
                  <a:cubicBezTo>
                    <a:pt x="109" y="97"/>
                    <a:pt x="107" y="95"/>
                    <a:pt x="107" y="93"/>
                  </a:cubicBezTo>
                  <a:cubicBezTo>
                    <a:pt x="107" y="90"/>
                    <a:pt x="107" y="88"/>
                    <a:pt x="110" y="84"/>
                  </a:cubicBezTo>
                  <a:cubicBezTo>
                    <a:pt x="114" y="78"/>
                    <a:pt x="117" y="72"/>
                    <a:pt x="117" y="68"/>
                  </a:cubicBezTo>
                  <a:cubicBezTo>
                    <a:pt x="117" y="63"/>
                    <a:pt x="117" y="63"/>
                    <a:pt x="117" y="63"/>
                  </a:cubicBezTo>
                  <a:cubicBezTo>
                    <a:pt x="119" y="64"/>
                    <a:pt x="119" y="64"/>
                    <a:pt x="119" y="64"/>
                  </a:cubicBezTo>
                  <a:cubicBezTo>
                    <a:pt x="129" y="64"/>
                    <a:pt x="129" y="64"/>
                    <a:pt x="129" y="64"/>
                  </a:cubicBezTo>
                  <a:cubicBezTo>
                    <a:pt x="129" y="63"/>
                    <a:pt x="131" y="59"/>
                    <a:pt x="132" y="52"/>
                  </a:cubicBezTo>
                  <a:cubicBezTo>
                    <a:pt x="129" y="52"/>
                    <a:pt x="129" y="52"/>
                    <a:pt x="129" y="52"/>
                  </a:cubicBezTo>
                  <a:cubicBezTo>
                    <a:pt x="123" y="56"/>
                    <a:pt x="118" y="59"/>
                    <a:pt x="115" y="60"/>
                  </a:cubicBezTo>
                  <a:cubicBezTo>
                    <a:pt x="110" y="61"/>
                    <a:pt x="105" y="59"/>
                    <a:pt x="97" y="53"/>
                  </a:cubicBezTo>
                  <a:cubicBezTo>
                    <a:pt x="97" y="53"/>
                    <a:pt x="97" y="53"/>
                    <a:pt x="97" y="53"/>
                  </a:cubicBezTo>
                  <a:lnTo>
                    <a:pt x="96" y="52"/>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7" name="Freeform 26">
              <a:extLst>
                <a:ext uri="{FF2B5EF4-FFF2-40B4-BE49-F238E27FC236}">
                  <a16:creationId xmlns:a16="http://schemas.microsoft.com/office/drawing/2014/main" id="{47045C5D-D793-4C32-823F-7944DA87A260}"/>
                </a:ext>
              </a:extLst>
            </p:cNvPr>
            <p:cNvSpPr>
              <a:spLocks/>
            </p:cNvSpPr>
            <p:nvPr>
              <p:custDataLst>
                <p:tags r:id="rId22"/>
              </p:custDataLst>
            </p:nvPr>
          </p:nvSpPr>
          <p:spPr bwMode="auto">
            <a:xfrm>
              <a:off x="7013616" y="3456517"/>
              <a:ext cx="131483" cy="190779"/>
            </a:xfrm>
            <a:custGeom>
              <a:avLst/>
              <a:gdLst>
                <a:gd name="T0" fmla="*/ 24 w 40"/>
                <a:gd name="T1" fmla="*/ 0 h 58"/>
                <a:gd name="T2" fmla="*/ 22 w 40"/>
                <a:gd name="T3" fmla="*/ 0 h 58"/>
                <a:gd name="T4" fmla="*/ 16 w 40"/>
                <a:gd name="T5" fmla="*/ 6 h 58"/>
                <a:gd name="T6" fmla="*/ 15 w 40"/>
                <a:gd name="T7" fmla="*/ 5 h 58"/>
                <a:gd name="T8" fmla="*/ 15 w 40"/>
                <a:gd name="T9" fmla="*/ 6 h 58"/>
                <a:gd name="T10" fmla="*/ 15 w 40"/>
                <a:gd name="T11" fmla="*/ 6 h 58"/>
                <a:gd name="T12" fmla="*/ 12 w 40"/>
                <a:gd name="T13" fmla="*/ 10 h 58"/>
                <a:gd name="T14" fmla="*/ 10 w 40"/>
                <a:gd name="T15" fmla="*/ 10 h 58"/>
                <a:gd name="T16" fmla="*/ 6 w 40"/>
                <a:gd name="T17" fmla="*/ 13 h 58"/>
                <a:gd name="T18" fmla="*/ 5 w 40"/>
                <a:gd name="T19" fmla="*/ 16 h 58"/>
                <a:gd name="T20" fmla="*/ 2 w 40"/>
                <a:gd name="T21" fmla="*/ 24 h 58"/>
                <a:gd name="T22" fmla="*/ 1 w 40"/>
                <a:gd name="T23" fmla="*/ 29 h 58"/>
                <a:gd name="T24" fmla="*/ 0 w 40"/>
                <a:gd name="T25" fmla="*/ 38 h 58"/>
                <a:gd name="T26" fmla="*/ 3 w 40"/>
                <a:gd name="T27" fmla="*/ 50 h 58"/>
                <a:gd name="T28" fmla="*/ 10 w 40"/>
                <a:gd name="T29" fmla="*/ 55 h 58"/>
                <a:gd name="T30" fmla="*/ 19 w 40"/>
                <a:gd name="T31" fmla="*/ 58 h 58"/>
                <a:gd name="T32" fmla="*/ 28 w 40"/>
                <a:gd name="T33" fmla="*/ 54 h 58"/>
                <a:gd name="T34" fmla="*/ 26 w 40"/>
                <a:gd name="T35" fmla="*/ 50 h 58"/>
                <a:gd name="T36" fmla="*/ 26 w 40"/>
                <a:gd name="T37" fmla="*/ 49 h 58"/>
                <a:gd name="T38" fmla="*/ 26 w 40"/>
                <a:gd name="T39" fmla="*/ 48 h 58"/>
                <a:gd name="T40" fmla="*/ 26 w 40"/>
                <a:gd name="T41" fmla="*/ 45 h 58"/>
                <a:gd name="T42" fmla="*/ 26 w 40"/>
                <a:gd name="T43" fmla="*/ 44 h 58"/>
                <a:gd name="T44" fmla="*/ 31 w 40"/>
                <a:gd name="T45" fmla="*/ 36 h 58"/>
                <a:gd name="T46" fmla="*/ 38 w 40"/>
                <a:gd name="T47" fmla="*/ 36 h 58"/>
                <a:gd name="T48" fmla="*/ 40 w 40"/>
                <a:gd name="T49" fmla="*/ 36 h 58"/>
                <a:gd name="T50" fmla="*/ 33 w 40"/>
                <a:gd name="T51" fmla="*/ 24 h 58"/>
                <a:gd name="T52" fmla="*/ 30 w 40"/>
                <a:gd name="T53" fmla="*/ 20 h 58"/>
                <a:gd name="T54" fmla="*/ 26 w 40"/>
                <a:gd name="T55" fmla="*/ 8 h 58"/>
                <a:gd name="T56" fmla="*/ 24 w 40"/>
                <a:gd name="T5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8">
                  <a:moveTo>
                    <a:pt x="24" y="0"/>
                  </a:moveTo>
                  <a:cubicBezTo>
                    <a:pt x="22" y="0"/>
                    <a:pt x="22" y="0"/>
                    <a:pt x="22" y="0"/>
                  </a:cubicBezTo>
                  <a:cubicBezTo>
                    <a:pt x="20" y="0"/>
                    <a:pt x="18" y="2"/>
                    <a:pt x="16" y="6"/>
                  </a:cubicBezTo>
                  <a:cubicBezTo>
                    <a:pt x="15" y="5"/>
                    <a:pt x="15" y="5"/>
                    <a:pt x="15" y="5"/>
                  </a:cubicBezTo>
                  <a:cubicBezTo>
                    <a:pt x="15" y="6"/>
                    <a:pt x="15" y="6"/>
                    <a:pt x="15" y="6"/>
                  </a:cubicBezTo>
                  <a:cubicBezTo>
                    <a:pt x="15" y="6"/>
                    <a:pt x="15" y="6"/>
                    <a:pt x="15" y="6"/>
                  </a:cubicBezTo>
                  <a:cubicBezTo>
                    <a:pt x="12" y="10"/>
                    <a:pt x="12" y="10"/>
                    <a:pt x="12" y="10"/>
                  </a:cubicBezTo>
                  <a:cubicBezTo>
                    <a:pt x="10" y="10"/>
                    <a:pt x="10" y="10"/>
                    <a:pt x="10" y="10"/>
                  </a:cubicBezTo>
                  <a:cubicBezTo>
                    <a:pt x="6" y="13"/>
                    <a:pt x="6" y="13"/>
                    <a:pt x="6" y="13"/>
                  </a:cubicBezTo>
                  <a:cubicBezTo>
                    <a:pt x="5" y="16"/>
                    <a:pt x="5" y="16"/>
                    <a:pt x="5" y="16"/>
                  </a:cubicBezTo>
                  <a:cubicBezTo>
                    <a:pt x="6" y="20"/>
                    <a:pt x="4" y="23"/>
                    <a:pt x="2" y="24"/>
                  </a:cubicBezTo>
                  <a:cubicBezTo>
                    <a:pt x="1" y="29"/>
                    <a:pt x="1" y="29"/>
                    <a:pt x="1" y="29"/>
                  </a:cubicBezTo>
                  <a:cubicBezTo>
                    <a:pt x="0" y="30"/>
                    <a:pt x="0" y="34"/>
                    <a:pt x="0" y="38"/>
                  </a:cubicBezTo>
                  <a:cubicBezTo>
                    <a:pt x="3" y="50"/>
                    <a:pt x="3" y="50"/>
                    <a:pt x="3" y="50"/>
                  </a:cubicBezTo>
                  <a:cubicBezTo>
                    <a:pt x="4" y="52"/>
                    <a:pt x="6" y="54"/>
                    <a:pt x="10" y="55"/>
                  </a:cubicBezTo>
                  <a:cubicBezTo>
                    <a:pt x="19" y="58"/>
                    <a:pt x="19" y="58"/>
                    <a:pt x="19" y="58"/>
                  </a:cubicBezTo>
                  <a:cubicBezTo>
                    <a:pt x="21" y="58"/>
                    <a:pt x="24" y="56"/>
                    <a:pt x="28" y="54"/>
                  </a:cubicBezTo>
                  <a:cubicBezTo>
                    <a:pt x="26" y="50"/>
                    <a:pt x="26" y="50"/>
                    <a:pt x="26" y="50"/>
                  </a:cubicBezTo>
                  <a:cubicBezTo>
                    <a:pt x="26" y="49"/>
                    <a:pt x="26" y="49"/>
                    <a:pt x="26" y="49"/>
                  </a:cubicBezTo>
                  <a:cubicBezTo>
                    <a:pt x="26" y="48"/>
                    <a:pt x="26" y="48"/>
                    <a:pt x="26" y="48"/>
                  </a:cubicBezTo>
                  <a:cubicBezTo>
                    <a:pt x="26" y="45"/>
                    <a:pt x="26" y="45"/>
                    <a:pt x="26" y="45"/>
                  </a:cubicBezTo>
                  <a:cubicBezTo>
                    <a:pt x="26" y="44"/>
                    <a:pt x="26" y="44"/>
                    <a:pt x="26" y="44"/>
                  </a:cubicBezTo>
                  <a:cubicBezTo>
                    <a:pt x="31" y="36"/>
                    <a:pt x="31" y="36"/>
                    <a:pt x="31" y="36"/>
                  </a:cubicBezTo>
                  <a:cubicBezTo>
                    <a:pt x="38" y="36"/>
                    <a:pt x="38" y="36"/>
                    <a:pt x="38" y="36"/>
                  </a:cubicBezTo>
                  <a:cubicBezTo>
                    <a:pt x="40" y="36"/>
                    <a:pt x="40" y="36"/>
                    <a:pt x="40" y="36"/>
                  </a:cubicBezTo>
                  <a:cubicBezTo>
                    <a:pt x="40" y="34"/>
                    <a:pt x="37" y="29"/>
                    <a:pt x="33" y="24"/>
                  </a:cubicBezTo>
                  <a:cubicBezTo>
                    <a:pt x="30" y="20"/>
                    <a:pt x="30" y="20"/>
                    <a:pt x="30" y="20"/>
                  </a:cubicBezTo>
                  <a:cubicBezTo>
                    <a:pt x="28" y="16"/>
                    <a:pt x="27" y="13"/>
                    <a:pt x="26" y="8"/>
                  </a:cubicBezTo>
                  <a:cubicBezTo>
                    <a:pt x="26" y="4"/>
                    <a:pt x="24" y="2"/>
                    <a:pt x="24" y="0"/>
                  </a:cubicBez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8" name="Freeform 27">
              <a:extLst>
                <a:ext uri="{FF2B5EF4-FFF2-40B4-BE49-F238E27FC236}">
                  <a16:creationId xmlns:a16="http://schemas.microsoft.com/office/drawing/2014/main" id="{AC480882-BB7F-4399-959C-1AC8B8B84924}"/>
                </a:ext>
              </a:extLst>
            </p:cNvPr>
            <p:cNvSpPr>
              <a:spLocks/>
            </p:cNvSpPr>
            <p:nvPr>
              <p:custDataLst>
                <p:tags r:id="rId23"/>
              </p:custDataLst>
            </p:nvPr>
          </p:nvSpPr>
          <p:spPr bwMode="auto">
            <a:xfrm>
              <a:off x="6882133" y="3368217"/>
              <a:ext cx="177245" cy="190135"/>
            </a:xfrm>
            <a:custGeom>
              <a:avLst/>
              <a:gdLst>
                <a:gd name="T0" fmla="*/ 27 w 54"/>
                <a:gd name="T1" fmla="*/ 12 h 58"/>
                <a:gd name="T2" fmla="*/ 26 w 54"/>
                <a:gd name="T3" fmla="*/ 13 h 58"/>
                <a:gd name="T4" fmla="*/ 25 w 54"/>
                <a:gd name="T5" fmla="*/ 13 h 58"/>
                <a:gd name="T6" fmla="*/ 20 w 54"/>
                <a:gd name="T7" fmla="*/ 12 h 58"/>
                <a:gd name="T8" fmla="*/ 20 w 54"/>
                <a:gd name="T9" fmla="*/ 15 h 58"/>
                <a:gd name="T10" fmla="*/ 20 w 54"/>
                <a:gd name="T11" fmla="*/ 16 h 58"/>
                <a:gd name="T12" fmla="*/ 18 w 54"/>
                <a:gd name="T13" fmla="*/ 16 h 58"/>
                <a:gd name="T14" fmla="*/ 10 w 54"/>
                <a:gd name="T15" fmla="*/ 19 h 58"/>
                <a:gd name="T16" fmla="*/ 10 w 54"/>
                <a:gd name="T17" fmla="*/ 20 h 58"/>
                <a:gd name="T18" fmla="*/ 12 w 54"/>
                <a:gd name="T19" fmla="*/ 29 h 58"/>
                <a:gd name="T20" fmla="*/ 13 w 54"/>
                <a:gd name="T21" fmla="*/ 29 h 58"/>
                <a:gd name="T22" fmla="*/ 12 w 54"/>
                <a:gd name="T23" fmla="*/ 31 h 58"/>
                <a:gd name="T24" fmla="*/ 2 w 54"/>
                <a:gd name="T25" fmla="*/ 41 h 58"/>
                <a:gd name="T26" fmla="*/ 0 w 54"/>
                <a:gd name="T27" fmla="*/ 45 h 58"/>
                <a:gd name="T28" fmla="*/ 3 w 54"/>
                <a:gd name="T29" fmla="*/ 49 h 58"/>
                <a:gd name="T30" fmla="*/ 8 w 54"/>
                <a:gd name="T31" fmla="*/ 50 h 58"/>
                <a:gd name="T32" fmla="*/ 11 w 54"/>
                <a:gd name="T33" fmla="*/ 51 h 58"/>
                <a:gd name="T34" fmla="*/ 20 w 54"/>
                <a:gd name="T35" fmla="*/ 53 h 58"/>
                <a:gd name="T36" fmla="*/ 24 w 54"/>
                <a:gd name="T37" fmla="*/ 56 h 58"/>
                <a:gd name="T38" fmla="*/ 32 w 54"/>
                <a:gd name="T39" fmla="*/ 58 h 58"/>
                <a:gd name="T40" fmla="*/ 37 w 54"/>
                <a:gd name="T41" fmla="*/ 53 h 58"/>
                <a:gd name="T42" fmla="*/ 40 w 54"/>
                <a:gd name="T43" fmla="*/ 50 h 58"/>
                <a:gd name="T44" fmla="*/ 42 w 54"/>
                <a:gd name="T45" fmla="*/ 42 h 58"/>
                <a:gd name="T46" fmla="*/ 40 w 54"/>
                <a:gd name="T47" fmla="*/ 33 h 58"/>
                <a:gd name="T48" fmla="*/ 44 w 54"/>
                <a:gd name="T49" fmla="*/ 34 h 58"/>
                <a:gd name="T50" fmla="*/ 49 w 54"/>
                <a:gd name="T51" fmla="*/ 35 h 58"/>
                <a:gd name="T52" fmla="*/ 51 w 54"/>
                <a:gd name="T53" fmla="*/ 33 h 58"/>
                <a:gd name="T54" fmla="*/ 52 w 54"/>
                <a:gd name="T55" fmla="*/ 31 h 58"/>
                <a:gd name="T56" fmla="*/ 48 w 54"/>
                <a:gd name="T57" fmla="*/ 19 h 58"/>
                <a:gd name="T58" fmla="*/ 49 w 54"/>
                <a:gd name="T59" fmla="*/ 15 h 58"/>
                <a:gd name="T60" fmla="*/ 54 w 54"/>
                <a:gd name="T61" fmla="*/ 12 h 58"/>
                <a:gd name="T62" fmla="*/ 54 w 54"/>
                <a:gd name="T63" fmla="*/ 12 h 58"/>
                <a:gd name="T64" fmla="*/ 53 w 54"/>
                <a:gd name="T65" fmla="*/ 9 h 58"/>
                <a:gd name="T66" fmla="*/ 44 w 54"/>
                <a:gd name="T67" fmla="*/ 9 h 58"/>
                <a:gd name="T68" fmla="*/ 44 w 54"/>
                <a:gd name="T69" fmla="*/ 9 h 58"/>
                <a:gd name="T70" fmla="*/ 35 w 54"/>
                <a:gd name="T71" fmla="*/ 3 h 58"/>
                <a:gd name="T72" fmla="*/ 24 w 54"/>
                <a:gd name="T73" fmla="*/ 1 h 58"/>
                <a:gd name="T74" fmla="*/ 23 w 54"/>
                <a:gd name="T75" fmla="*/ 2 h 58"/>
                <a:gd name="T76" fmla="*/ 26 w 54"/>
                <a:gd name="T77" fmla="*/ 6 h 58"/>
                <a:gd name="T78" fmla="*/ 27 w 54"/>
                <a:gd name="T7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8">
                  <a:moveTo>
                    <a:pt x="27" y="12"/>
                  </a:moveTo>
                  <a:cubicBezTo>
                    <a:pt x="26" y="13"/>
                    <a:pt x="26" y="13"/>
                    <a:pt x="26" y="13"/>
                  </a:cubicBezTo>
                  <a:cubicBezTo>
                    <a:pt x="25" y="13"/>
                    <a:pt x="25" y="13"/>
                    <a:pt x="25" y="13"/>
                  </a:cubicBezTo>
                  <a:cubicBezTo>
                    <a:pt x="20" y="12"/>
                    <a:pt x="20" y="12"/>
                    <a:pt x="20" y="12"/>
                  </a:cubicBezTo>
                  <a:cubicBezTo>
                    <a:pt x="20" y="15"/>
                    <a:pt x="20" y="15"/>
                    <a:pt x="20" y="15"/>
                  </a:cubicBezTo>
                  <a:cubicBezTo>
                    <a:pt x="20" y="16"/>
                    <a:pt x="20" y="16"/>
                    <a:pt x="20" y="16"/>
                  </a:cubicBezTo>
                  <a:cubicBezTo>
                    <a:pt x="18" y="16"/>
                    <a:pt x="18" y="16"/>
                    <a:pt x="18" y="16"/>
                  </a:cubicBezTo>
                  <a:cubicBezTo>
                    <a:pt x="10" y="19"/>
                    <a:pt x="10" y="19"/>
                    <a:pt x="10" y="19"/>
                  </a:cubicBezTo>
                  <a:cubicBezTo>
                    <a:pt x="10" y="20"/>
                    <a:pt x="10" y="20"/>
                    <a:pt x="10" y="20"/>
                  </a:cubicBezTo>
                  <a:cubicBezTo>
                    <a:pt x="8" y="23"/>
                    <a:pt x="10" y="25"/>
                    <a:pt x="12" y="29"/>
                  </a:cubicBezTo>
                  <a:cubicBezTo>
                    <a:pt x="13" y="29"/>
                    <a:pt x="13" y="29"/>
                    <a:pt x="13" y="29"/>
                  </a:cubicBezTo>
                  <a:cubicBezTo>
                    <a:pt x="12" y="31"/>
                    <a:pt x="12" y="31"/>
                    <a:pt x="12" y="31"/>
                  </a:cubicBezTo>
                  <a:cubicBezTo>
                    <a:pt x="10" y="35"/>
                    <a:pt x="6" y="39"/>
                    <a:pt x="2" y="41"/>
                  </a:cubicBezTo>
                  <a:cubicBezTo>
                    <a:pt x="1" y="43"/>
                    <a:pt x="0" y="44"/>
                    <a:pt x="0" y="45"/>
                  </a:cubicBezTo>
                  <a:cubicBezTo>
                    <a:pt x="3" y="49"/>
                    <a:pt x="3" y="49"/>
                    <a:pt x="3" y="49"/>
                  </a:cubicBezTo>
                  <a:cubicBezTo>
                    <a:pt x="8" y="50"/>
                    <a:pt x="8" y="50"/>
                    <a:pt x="8" y="50"/>
                  </a:cubicBezTo>
                  <a:cubicBezTo>
                    <a:pt x="11" y="51"/>
                    <a:pt x="11" y="51"/>
                    <a:pt x="11" y="51"/>
                  </a:cubicBezTo>
                  <a:cubicBezTo>
                    <a:pt x="16" y="51"/>
                    <a:pt x="19" y="51"/>
                    <a:pt x="20" y="53"/>
                  </a:cubicBezTo>
                  <a:cubicBezTo>
                    <a:pt x="24" y="56"/>
                    <a:pt x="24" y="56"/>
                    <a:pt x="24" y="56"/>
                  </a:cubicBezTo>
                  <a:cubicBezTo>
                    <a:pt x="27" y="57"/>
                    <a:pt x="30" y="58"/>
                    <a:pt x="32" y="58"/>
                  </a:cubicBezTo>
                  <a:cubicBezTo>
                    <a:pt x="33" y="58"/>
                    <a:pt x="35" y="57"/>
                    <a:pt x="37" y="53"/>
                  </a:cubicBezTo>
                  <a:cubicBezTo>
                    <a:pt x="40" y="50"/>
                    <a:pt x="40" y="50"/>
                    <a:pt x="40" y="50"/>
                  </a:cubicBezTo>
                  <a:cubicBezTo>
                    <a:pt x="42" y="42"/>
                    <a:pt x="42" y="42"/>
                    <a:pt x="42" y="42"/>
                  </a:cubicBezTo>
                  <a:cubicBezTo>
                    <a:pt x="40" y="33"/>
                    <a:pt x="40" y="33"/>
                    <a:pt x="40" y="33"/>
                  </a:cubicBezTo>
                  <a:cubicBezTo>
                    <a:pt x="44" y="34"/>
                    <a:pt x="44" y="34"/>
                    <a:pt x="44" y="34"/>
                  </a:cubicBezTo>
                  <a:cubicBezTo>
                    <a:pt x="49" y="35"/>
                    <a:pt x="49" y="35"/>
                    <a:pt x="49" y="35"/>
                  </a:cubicBezTo>
                  <a:cubicBezTo>
                    <a:pt x="51" y="33"/>
                    <a:pt x="51" y="33"/>
                    <a:pt x="51" y="33"/>
                  </a:cubicBezTo>
                  <a:cubicBezTo>
                    <a:pt x="52" y="31"/>
                    <a:pt x="52" y="31"/>
                    <a:pt x="52" y="31"/>
                  </a:cubicBezTo>
                  <a:cubicBezTo>
                    <a:pt x="48" y="19"/>
                    <a:pt x="48" y="19"/>
                    <a:pt x="48" y="19"/>
                  </a:cubicBezTo>
                  <a:cubicBezTo>
                    <a:pt x="49" y="15"/>
                    <a:pt x="49" y="15"/>
                    <a:pt x="49" y="15"/>
                  </a:cubicBezTo>
                  <a:cubicBezTo>
                    <a:pt x="50" y="13"/>
                    <a:pt x="52" y="12"/>
                    <a:pt x="54" y="12"/>
                  </a:cubicBezTo>
                  <a:cubicBezTo>
                    <a:pt x="54" y="12"/>
                    <a:pt x="54" y="12"/>
                    <a:pt x="54" y="12"/>
                  </a:cubicBezTo>
                  <a:cubicBezTo>
                    <a:pt x="53" y="9"/>
                    <a:pt x="53" y="9"/>
                    <a:pt x="53" y="9"/>
                  </a:cubicBezTo>
                  <a:cubicBezTo>
                    <a:pt x="44" y="9"/>
                    <a:pt x="44" y="9"/>
                    <a:pt x="44" y="9"/>
                  </a:cubicBezTo>
                  <a:cubicBezTo>
                    <a:pt x="44" y="9"/>
                    <a:pt x="44" y="9"/>
                    <a:pt x="44" y="9"/>
                  </a:cubicBezTo>
                  <a:cubicBezTo>
                    <a:pt x="35" y="3"/>
                    <a:pt x="35" y="3"/>
                    <a:pt x="35" y="3"/>
                  </a:cubicBezTo>
                  <a:cubicBezTo>
                    <a:pt x="31" y="1"/>
                    <a:pt x="28" y="0"/>
                    <a:pt x="24" y="1"/>
                  </a:cubicBezTo>
                  <a:cubicBezTo>
                    <a:pt x="23" y="2"/>
                    <a:pt x="23" y="2"/>
                    <a:pt x="23" y="2"/>
                  </a:cubicBezTo>
                  <a:cubicBezTo>
                    <a:pt x="22" y="3"/>
                    <a:pt x="23" y="5"/>
                    <a:pt x="26" y="6"/>
                  </a:cubicBezTo>
                  <a:cubicBezTo>
                    <a:pt x="28" y="7"/>
                    <a:pt x="28" y="9"/>
                    <a:pt x="27" y="12"/>
                  </a:cubicBez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9" name="Freeform 28">
              <a:extLst>
                <a:ext uri="{FF2B5EF4-FFF2-40B4-BE49-F238E27FC236}">
                  <a16:creationId xmlns:a16="http://schemas.microsoft.com/office/drawing/2014/main" id="{A01D5400-BD20-4FD6-A222-A19B4E785103}"/>
                </a:ext>
              </a:extLst>
            </p:cNvPr>
            <p:cNvSpPr>
              <a:spLocks/>
            </p:cNvSpPr>
            <p:nvPr>
              <p:custDataLst>
                <p:tags r:id="rId24"/>
              </p:custDataLst>
            </p:nvPr>
          </p:nvSpPr>
          <p:spPr bwMode="auto">
            <a:xfrm>
              <a:off x="7177971" y="2996971"/>
              <a:ext cx="617456" cy="587807"/>
            </a:xfrm>
            <a:custGeom>
              <a:avLst/>
              <a:gdLst>
                <a:gd name="T0" fmla="*/ 81 w 188"/>
                <a:gd name="T1" fmla="*/ 38 h 179"/>
                <a:gd name="T2" fmla="*/ 71 w 188"/>
                <a:gd name="T3" fmla="*/ 40 h 179"/>
                <a:gd name="T4" fmla="*/ 59 w 188"/>
                <a:gd name="T5" fmla="*/ 46 h 179"/>
                <a:gd name="T6" fmla="*/ 46 w 188"/>
                <a:gd name="T7" fmla="*/ 57 h 179"/>
                <a:gd name="T8" fmla="*/ 46 w 188"/>
                <a:gd name="T9" fmla="*/ 58 h 179"/>
                <a:gd name="T10" fmla="*/ 35 w 188"/>
                <a:gd name="T11" fmla="*/ 70 h 179"/>
                <a:gd name="T12" fmla="*/ 22 w 188"/>
                <a:gd name="T13" fmla="*/ 70 h 179"/>
                <a:gd name="T14" fmla="*/ 16 w 188"/>
                <a:gd name="T15" fmla="*/ 64 h 179"/>
                <a:gd name="T16" fmla="*/ 18 w 188"/>
                <a:gd name="T17" fmla="*/ 87 h 179"/>
                <a:gd name="T18" fmla="*/ 3 w 188"/>
                <a:gd name="T19" fmla="*/ 110 h 179"/>
                <a:gd name="T20" fmla="*/ 0 w 188"/>
                <a:gd name="T21" fmla="*/ 114 h 179"/>
                <a:gd name="T22" fmla="*/ 17 w 188"/>
                <a:gd name="T23" fmla="*/ 120 h 179"/>
                <a:gd name="T24" fmla="*/ 18 w 188"/>
                <a:gd name="T25" fmla="*/ 120 h 179"/>
                <a:gd name="T26" fmla="*/ 24 w 188"/>
                <a:gd name="T27" fmla="*/ 124 h 179"/>
                <a:gd name="T28" fmla="*/ 24 w 188"/>
                <a:gd name="T29" fmla="*/ 124 h 179"/>
                <a:gd name="T30" fmla="*/ 40 w 188"/>
                <a:gd name="T31" fmla="*/ 136 h 179"/>
                <a:gd name="T32" fmla="*/ 57 w 188"/>
                <a:gd name="T33" fmla="*/ 112 h 179"/>
                <a:gd name="T34" fmla="*/ 62 w 188"/>
                <a:gd name="T35" fmla="*/ 106 h 179"/>
                <a:gd name="T36" fmla="*/ 75 w 188"/>
                <a:gd name="T37" fmla="*/ 102 h 179"/>
                <a:gd name="T38" fmla="*/ 88 w 188"/>
                <a:gd name="T39" fmla="*/ 100 h 179"/>
                <a:gd name="T40" fmla="*/ 94 w 188"/>
                <a:gd name="T41" fmla="*/ 111 h 179"/>
                <a:gd name="T42" fmla="*/ 96 w 188"/>
                <a:gd name="T43" fmla="*/ 119 h 179"/>
                <a:gd name="T44" fmla="*/ 93 w 188"/>
                <a:gd name="T45" fmla="*/ 135 h 179"/>
                <a:gd name="T46" fmla="*/ 93 w 188"/>
                <a:gd name="T47" fmla="*/ 136 h 179"/>
                <a:gd name="T48" fmla="*/ 86 w 188"/>
                <a:gd name="T49" fmla="*/ 156 h 179"/>
                <a:gd name="T50" fmla="*/ 92 w 188"/>
                <a:gd name="T51" fmla="*/ 152 h 179"/>
                <a:gd name="T52" fmla="*/ 98 w 188"/>
                <a:gd name="T53" fmla="*/ 154 h 179"/>
                <a:gd name="T54" fmla="*/ 97 w 188"/>
                <a:gd name="T55" fmla="*/ 161 h 179"/>
                <a:gd name="T56" fmla="*/ 92 w 188"/>
                <a:gd name="T57" fmla="*/ 168 h 179"/>
                <a:gd name="T58" fmla="*/ 90 w 188"/>
                <a:gd name="T59" fmla="*/ 172 h 179"/>
                <a:gd name="T60" fmla="*/ 85 w 188"/>
                <a:gd name="T61" fmla="*/ 173 h 179"/>
                <a:gd name="T62" fmla="*/ 80 w 188"/>
                <a:gd name="T63" fmla="*/ 179 h 179"/>
                <a:gd name="T64" fmla="*/ 100 w 188"/>
                <a:gd name="T65" fmla="*/ 164 h 179"/>
                <a:gd name="T66" fmla="*/ 130 w 188"/>
                <a:gd name="T67" fmla="*/ 134 h 179"/>
                <a:gd name="T68" fmla="*/ 137 w 188"/>
                <a:gd name="T69" fmla="*/ 130 h 179"/>
                <a:gd name="T70" fmla="*/ 153 w 188"/>
                <a:gd name="T71" fmla="*/ 127 h 179"/>
                <a:gd name="T72" fmla="*/ 164 w 188"/>
                <a:gd name="T73" fmla="*/ 105 h 179"/>
                <a:gd name="T74" fmla="*/ 188 w 188"/>
                <a:gd name="T75" fmla="*/ 78 h 179"/>
                <a:gd name="T76" fmla="*/ 182 w 188"/>
                <a:gd name="T77" fmla="*/ 61 h 179"/>
                <a:gd name="T78" fmla="*/ 174 w 188"/>
                <a:gd name="T79" fmla="*/ 58 h 179"/>
                <a:gd name="T80" fmla="*/ 172 w 188"/>
                <a:gd name="T81" fmla="*/ 55 h 179"/>
                <a:gd name="T82" fmla="*/ 159 w 188"/>
                <a:gd name="T83" fmla="*/ 22 h 179"/>
                <a:gd name="T84" fmla="*/ 154 w 188"/>
                <a:gd name="T85" fmla="*/ 6 h 179"/>
                <a:gd name="T86" fmla="*/ 148 w 188"/>
                <a:gd name="T87" fmla="*/ 12 h 179"/>
                <a:gd name="T88" fmla="*/ 134 w 188"/>
                <a:gd name="T89" fmla="*/ 6 h 179"/>
                <a:gd name="T90" fmla="*/ 125 w 188"/>
                <a:gd name="T91" fmla="*/ 6 h 179"/>
                <a:gd name="T92" fmla="*/ 115 w 188"/>
                <a:gd name="T93" fmla="*/ 2 h 179"/>
                <a:gd name="T94" fmla="*/ 114 w 188"/>
                <a:gd name="T95" fmla="*/ 16 h 179"/>
                <a:gd name="T96" fmla="*/ 114 w 188"/>
                <a:gd name="T97" fmla="*/ 16 h 179"/>
                <a:gd name="T98" fmla="*/ 105 w 188"/>
                <a:gd name="T99" fmla="*/ 2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79">
                  <a:moveTo>
                    <a:pt x="86" y="24"/>
                  </a:moveTo>
                  <a:cubicBezTo>
                    <a:pt x="82" y="30"/>
                    <a:pt x="82" y="30"/>
                    <a:pt x="82" y="30"/>
                  </a:cubicBezTo>
                  <a:cubicBezTo>
                    <a:pt x="81" y="31"/>
                    <a:pt x="80" y="34"/>
                    <a:pt x="81" y="38"/>
                  </a:cubicBezTo>
                  <a:cubicBezTo>
                    <a:pt x="81" y="40"/>
                    <a:pt x="81" y="40"/>
                    <a:pt x="81" y="40"/>
                  </a:cubicBezTo>
                  <a:cubicBezTo>
                    <a:pt x="72" y="40"/>
                    <a:pt x="72" y="40"/>
                    <a:pt x="72" y="40"/>
                  </a:cubicBezTo>
                  <a:cubicBezTo>
                    <a:pt x="71" y="40"/>
                    <a:pt x="71" y="40"/>
                    <a:pt x="71" y="40"/>
                  </a:cubicBezTo>
                  <a:cubicBezTo>
                    <a:pt x="71" y="40"/>
                    <a:pt x="71" y="40"/>
                    <a:pt x="71" y="40"/>
                  </a:cubicBezTo>
                  <a:cubicBezTo>
                    <a:pt x="64" y="38"/>
                    <a:pt x="64" y="38"/>
                    <a:pt x="64" y="38"/>
                  </a:cubicBezTo>
                  <a:cubicBezTo>
                    <a:pt x="59" y="46"/>
                    <a:pt x="59" y="46"/>
                    <a:pt x="59" y="46"/>
                  </a:cubicBezTo>
                  <a:cubicBezTo>
                    <a:pt x="58" y="47"/>
                    <a:pt x="58" y="47"/>
                    <a:pt x="58" y="47"/>
                  </a:cubicBezTo>
                  <a:cubicBezTo>
                    <a:pt x="52" y="51"/>
                    <a:pt x="52" y="51"/>
                    <a:pt x="52" y="51"/>
                  </a:cubicBezTo>
                  <a:cubicBezTo>
                    <a:pt x="46" y="57"/>
                    <a:pt x="46" y="57"/>
                    <a:pt x="46" y="57"/>
                  </a:cubicBezTo>
                  <a:cubicBezTo>
                    <a:pt x="46" y="57"/>
                    <a:pt x="46" y="57"/>
                    <a:pt x="46" y="57"/>
                  </a:cubicBezTo>
                  <a:cubicBezTo>
                    <a:pt x="46" y="58"/>
                    <a:pt x="46" y="58"/>
                    <a:pt x="46" y="58"/>
                  </a:cubicBezTo>
                  <a:cubicBezTo>
                    <a:pt x="46" y="58"/>
                    <a:pt x="46" y="58"/>
                    <a:pt x="46" y="58"/>
                  </a:cubicBezTo>
                  <a:cubicBezTo>
                    <a:pt x="36" y="70"/>
                    <a:pt x="36" y="70"/>
                    <a:pt x="36" y="70"/>
                  </a:cubicBezTo>
                  <a:cubicBezTo>
                    <a:pt x="36" y="70"/>
                    <a:pt x="36" y="70"/>
                    <a:pt x="36" y="70"/>
                  </a:cubicBezTo>
                  <a:cubicBezTo>
                    <a:pt x="35" y="70"/>
                    <a:pt x="35" y="70"/>
                    <a:pt x="35" y="70"/>
                  </a:cubicBezTo>
                  <a:cubicBezTo>
                    <a:pt x="28" y="74"/>
                    <a:pt x="28" y="74"/>
                    <a:pt x="28" y="74"/>
                  </a:cubicBezTo>
                  <a:cubicBezTo>
                    <a:pt x="22" y="70"/>
                    <a:pt x="22" y="70"/>
                    <a:pt x="22" y="70"/>
                  </a:cubicBezTo>
                  <a:cubicBezTo>
                    <a:pt x="22" y="70"/>
                    <a:pt x="22" y="70"/>
                    <a:pt x="22" y="70"/>
                  </a:cubicBezTo>
                  <a:cubicBezTo>
                    <a:pt x="22" y="70"/>
                    <a:pt x="22" y="70"/>
                    <a:pt x="22" y="70"/>
                  </a:cubicBezTo>
                  <a:cubicBezTo>
                    <a:pt x="22" y="70"/>
                    <a:pt x="22" y="70"/>
                    <a:pt x="22" y="70"/>
                  </a:cubicBezTo>
                  <a:cubicBezTo>
                    <a:pt x="16" y="64"/>
                    <a:pt x="16" y="64"/>
                    <a:pt x="16" y="64"/>
                  </a:cubicBezTo>
                  <a:cubicBezTo>
                    <a:pt x="12" y="62"/>
                    <a:pt x="12" y="62"/>
                    <a:pt x="12" y="62"/>
                  </a:cubicBezTo>
                  <a:cubicBezTo>
                    <a:pt x="15" y="78"/>
                    <a:pt x="15" y="78"/>
                    <a:pt x="15" y="78"/>
                  </a:cubicBezTo>
                  <a:cubicBezTo>
                    <a:pt x="18" y="87"/>
                    <a:pt x="18" y="87"/>
                    <a:pt x="18" y="87"/>
                  </a:cubicBezTo>
                  <a:cubicBezTo>
                    <a:pt x="12" y="92"/>
                    <a:pt x="12" y="92"/>
                    <a:pt x="12" y="92"/>
                  </a:cubicBezTo>
                  <a:cubicBezTo>
                    <a:pt x="3" y="105"/>
                    <a:pt x="3" y="105"/>
                    <a:pt x="3" y="105"/>
                  </a:cubicBezTo>
                  <a:cubicBezTo>
                    <a:pt x="3" y="110"/>
                    <a:pt x="3" y="110"/>
                    <a:pt x="3" y="110"/>
                  </a:cubicBezTo>
                  <a:cubicBezTo>
                    <a:pt x="3" y="110"/>
                    <a:pt x="3" y="110"/>
                    <a:pt x="3" y="110"/>
                  </a:cubicBezTo>
                  <a:cubicBezTo>
                    <a:pt x="2" y="110"/>
                    <a:pt x="2" y="110"/>
                    <a:pt x="2" y="110"/>
                  </a:cubicBezTo>
                  <a:cubicBezTo>
                    <a:pt x="0" y="114"/>
                    <a:pt x="0" y="114"/>
                    <a:pt x="0" y="114"/>
                  </a:cubicBezTo>
                  <a:cubicBezTo>
                    <a:pt x="2" y="116"/>
                    <a:pt x="2" y="116"/>
                    <a:pt x="2" y="116"/>
                  </a:cubicBezTo>
                  <a:cubicBezTo>
                    <a:pt x="5" y="116"/>
                    <a:pt x="5" y="116"/>
                    <a:pt x="5" y="116"/>
                  </a:cubicBezTo>
                  <a:cubicBezTo>
                    <a:pt x="17" y="120"/>
                    <a:pt x="17" y="120"/>
                    <a:pt x="17" y="120"/>
                  </a:cubicBezTo>
                  <a:cubicBezTo>
                    <a:pt x="17" y="120"/>
                    <a:pt x="17" y="120"/>
                    <a:pt x="17" y="120"/>
                  </a:cubicBezTo>
                  <a:cubicBezTo>
                    <a:pt x="18" y="120"/>
                    <a:pt x="18" y="120"/>
                    <a:pt x="18" y="120"/>
                  </a:cubicBezTo>
                  <a:cubicBezTo>
                    <a:pt x="18" y="120"/>
                    <a:pt x="18" y="120"/>
                    <a:pt x="18" y="120"/>
                  </a:cubicBezTo>
                  <a:cubicBezTo>
                    <a:pt x="18" y="120"/>
                    <a:pt x="18" y="120"/>
                    <a:pt x="18" y="120"/>
                  </a:cubicBezTo>
                  <a:cubicBezTo>
                    <a:pt x="20" y="122"/>
                    <a:pt x="20" y="122"/>
                    <a:pt x="20" y="122"/>
                  </a:cubicBezTo>
                  <a:cubicBezTo>
                    <a:pt x="24" y="124"/>
                    <a:pt x="24" y="124"/>
                    <a:pt x="24" y="124"/>
                  </a:cubicBezTo>
                  <a:cubicBezTo>
                    <a:pt x="24" y="124"/>
                    <a:pt x="24" y="124"/>
                    <a:pt x="24" y="124"/>
                  </a:cubicBezTo>
                  <a:cubicBezTo>
                    <a:pt x="24" y="124"/>
                    <a:pt x="24" y="124"/>
                    <a:pt x="24" y="124"/>
                  </a:cubicBezTo>
                  <a:cubicBezTo>
                    <a:pt x="24" y="124"/>
                    <a:pt x="24" y="124"/>
                    <a:pt x="24" y="124"/>
                  </a:cubicBezTo>
                  <a:cubicBezTo>
                    <a:pt x="26" y="126"/>
                    <a:pt x="26" y="128"/>
                    <a:pt x="26" y="129"/>
                  </a:cubicBezTo>
                  <a:cubicBezTo>
                    <a:pt x="28" y="133"/>
                    <a:pt x="28" y="133"/>
                    <a:pt x="28" y="133"/>
                  </a:cubicBezTo>
                  <a:cubicBezTo>
                    <a:pt x="40" y="136"/>
                    <a:pt x="40" y="136"/>
                    <a:pt x="40" y="136"/>
                  </a:cubicBezTo>
                  <a:cubicBezTo>
                    <a:pt x="44" y="136"/>
                    <a:pt x="44" y="136"/>
                    <a:pt x="44" y="136"/>
                  </a:cubicBezTo>
                  <a:cubicBezTo>
                    <a:pt x="47" y="131"/>
                    <a:pt x="47" y="131"/>
                    <a:pt x="47" y="131"/>
                  </a:cubicBezTo>
                  <a:cubicBezTo>
                    <a:pt x="57" y="112"/>
                    <a:pt x="57" y="112"/>
                    <a:pt x="57" y="112"/>
                  </a:cubicBezTo>
                  <a:cubicBezTo>
                    <a:pt x="57" y="112"/>
                    <a:pt x="57" y="112"/>
                    <a:pt x="57" y="112"/>
                  </a:cubicBezTo>
                  <a:cubicBezTo>
                    <a:pt x="57" y="112"/>
                    <a:pt x="57" y="112"/>
                    <a:pt x="57" y="112"/>
                  </a:cubicBezTo>
                  <a:cubicBezTo>
                    <a:pt x="62" y="106"/>
                    <a:pt x="62" y="106"/>
                    <a:pt x="62" y="106"/>
                  </a:cubicBezTo>
                  <a:cubicBezTo>
                    <a:pt x="62" y="106"/>
                    <a:pt x="62" y="106"/>
                    <a:pt x="62" y="106"/>
                  </a:cubicBezTo>
                  <a:cubicBezTo>
                    <a:pt x="70" y="102"/>
                    <a:pt x="70" y="102"/>
                    <a:pt x="70" y="102"/>
                  </a:cubicBezTo>
                  <a:cubicBezTo>
                    <a:pt x="75" y="102"/>
                    <a:pt x="75" y="102"/>
                    <a:pt x="75" y="102"/>
                  </a:cubicBezTo>
                  <a:cubicBezTo>
                    <a:pt x="77" y="98"/>
                    <a:pt x="78" y="97"/>
                    <a:pt x="80" y="97"/>
                  </a:cubicBezTo>
                  <a:cubicBezTo>
                    <a:pt x="82" y="97"/>
                    <a:pt x="84" y="98"/>
                    <a:pt x="87" y="99"/>
                  </a:cubicBezTo>
                  <a:cubicBezTo>
                    <a:pt x="88" y="100"/>
                    <a:pt x="88" y="100"/>
                    <a:pt x="88" y="100"/>
                  </a:cubicBezTo>
                  <a:cubicBezTo>
                    <a:pt x="88" y="100"/>
                    <a:pt x="88" y="100"/>
                    <a:pt x="88" y="100"/>
                  </a:cubicBezTo>
                  <a:cubicBezTo>
                    <a:pt x="94" y="110"/>
                    <a:pt x="94" y="110"/>
                    <a:pt x="94" y="110"/>
                  </a:cubicBezTo>
                  <a:cubicBezTo>
                    <a:pt x="94" y="111"/>
                    <a:pt x="94" y="111"/>
                    <a:pt x="94" y="111"/>
                  </a:cubicBezTo>
                  <a:cubicBezTo>
                    <a:pt x="95" y="111"/>
                    <a:pt x="95" y="111"/>
                    <a:pt x="95" y="111"/>
                  </a:cubicBezTo>
                  <a:cubicBezTo>
                    <a:pt x="95" y="112"/>
                    <a:pt x="95" y="112"/>
                    <a:pt x="95" y="112"/>
                  </a:cubicBezTo>
                  <a:cubicBezTo>
                    <a:pt x="96" y="119"/>
                    <a:pt x="96" y="119"/>
                    <a:pt x="96" y="119"/>
                  </a:cubicBezTo>
                  <a:cubicBezTo>
                    <a:pt x="95" y="128"/>
                    <a:pt x="95" y="128"/>
                    <a:pt x="95" y="128"/>
                  </a:cubicBezTo>
                  <a:cubicBezTo>
                    <a:pt x="95" y="128"/>
                    <a:pt x="95" y="128"/>
                    <a:pt x="95" y="128"/>
                  </a:cubicBezTo>
                  <a:cubicBezTo>
                    <a:pt x="93" y="135"/>
                    <a:pt x="93" y="135"/>
                    <a:pt x="93" y="135"/>
                  </a:cubicBezTo>
                  <a:cubicBezTo>
                    <a:pt x="93" y="135"/>
                    <a:pt x="93" y="135"/>
                    <a:pt x="93" y="135"/>
                  </a:cubicBezTo>
                  <a:cubicBezTo>
                    <a:pt x="93" y="136"/>
                    <a:pt x="93" y="136"/>
                    <a:pt x="93" y="136"/>
                  </a:cubicBezTo>
                  <a:cubicBezTo>
                    <a:pt x="93" y="136"/>
                    <a:pt x="93" y="136"/>
                    <a:pt x="93" y="136"/>
                  </a:cubicBezTo>
                  <a:cubicBezTo>
                    <a:pt x="88" y="142"/>
                    <a:pt x="88" y="142"/>
                    <a:pt x="88" y="142"/>
                  </a:cubicBezTo>
                  <a:cubicBezTo>
                    <a:pt x="85" y="147"/>
                    <a:pt x="85" y="147"/>
                    <a:pt x="85" y="147"/>
                  </a:cubicBezTo>
                  <a:cubicBezTo>
                    <a:pt x="86" y="156"/>
                    <a:pt x="86" y="156"/>
                    <a:pt x="86" y="156"/>
                  </a:cubicBezTo>
                  <a:cubicBezTo>
                    <a:pt x="86" y="156"/>
                    <a:pt x="86" y="156"/>
                    <a:pt x="86" y="156"/>
                  </a:cubicBezTo>
                  <a:cubicBezTo>
                    <a:pt x="89" y="155"/>
                    <a:pt x="89" y="155"/>
                    <a:pt x="89" y="155"/>
                  </a:cubicBezTo>
                  <a:cubicBezTo>
                    <a:pt x="92" y="152"/>
                    <a:pt x="92" y="152"/>
                    <a:pt x="92" y="152"/>
                  </a:cubicBezTo>
                  <a:cubicBezTo>
                    <a:pt x="93" y="151"/>
                    <a:pt x="93" y="151"/>
                    <a:pt x="93" y="151"/>
                  </a:cubicBezTo>
                  <a:cubicBezTo>
                    <a:pt x="94" y="150"/>
                    <a:pt x="94" y="150"/>
                    <a:pt x="94" y="150"/>
                  </a:cubicBezTo>
                  <a:cubicBezTo>
                    <a:pt x="98" y="154"/>
                    <a:pt x="98" y="154"/>
                    <a:pt x="98" y="154"/>
                  </a:cubicBezTo>
                  <a:cubicBezTo>
                    <a:pt x="98" y="154"/>
                    <a:pt x="98" y="154"/>
                    <a:pt x="98" y="154"/>
                  </a:cubicBezTo>
                  <a:cubicBezTo>
                    <a:pt x="98" y="161"/>
                    <a:pt x="98" y="161"/>
                    <a:pt x="98" y="161"/>
                  </a:cubicBezTo>
                  <a:cubicBezTo>
                    <a:pt x="97" y="161"/>
                    <a:pt x="97" y="161"/>
                    <a:pt x="97" y="161"/>
                  </a:cubicBezTo>
                  <a:cubicBezTo>
                    <a:pt x="94" y="162"/>
                    <a:pt x="94" y="162"/>
                    <a:pt x="94" y="162"/>
                  </a:cubicBezTo>
                  <a:cubicBezTo>
                    <a:pt x="92" y="164"/>
                    <a:pt x="92" y="164"/>
                    <a:pt x="92" y="164"/>
                  </a:cubicBezTo>
                  <a:cubicBezTo>
                    <a:pt x="92" y="168"/>
                    <a:pt x="92" y="168"/>
                    <a:pt x="92" y="168"/>
                  </a:cubicBezTo>
                  <a:cubicBezTo>
                    <a:pt x="92" y="168"/>
                    <a:pt x="92" y="168"/>
                    <a:pt x="92" y="168"/>
                  </a:cubicBezTo>
                  <a:cubicBezTo>
                    <a:pt x="92" y="168"/>
                    <a:pt x="92" y="168"/>
                    <a:pt x="92" y="168"/>
                  </a:cubicBezTo>
                  <a:cubicBezTo>
                    <a:pt x="90" y="172"/>
                    <a:pt x="90" y="172"/>
                    <a:pt x="90" y="172"/>
                  </a:cubicBezTo>
                  <a:cubicBezTo>
                    <a:pt x="89" y="172"/>
                    <a:pt x="89" y="172"/>
                    <a:pt x="89" y="172"/>
                  </a:cubicBezTo>
                  <a:cubicBezTo>
                    <a:pt x="88" y="173"/>
                    <a:pt x="88" y="173"/>
                    <a:pt x="88" y="173"/>
                  </a:cubicBezTo>
                  <a:cubicBezTo>
                    <a:pt x="85" y="173"/>
                    <a:pt x="85" y="173"/>
                    <a:pt x="85" y="173"/>
                  </a:cubicBezTo>
                  <a:cubicBezTo>
                    <a:pt x="82" y="174"/>
                    <a:pt x="82" y="174"/>
                    <a:pt x="82" y="174"/>
                  </a:cubicBezTo>
                  <a:cubicBezTo>
                    <a:pt x="80" y="178"/>
                    <a:pt x="80" y="178"/>
                    <a:pt x="80" y="178"/>
                  </a:cubicBezTo>
                  <a:cubicBezTo>
                    <a:pt x="80" y="179"/>
                    <a:pt x="80" y="179"/>
                    <a:pt x="80" y="179"/>
                  </a:cubicBezTo>
                  <a:cubicBezTo>
                    <a:pt x="93" y="178"/>
                    <a:pt x="93" y="178"/>
                    <a:pt x="93" y="178"/>
                  </a:cubicBezTo>
                  <a:cubicBezTo>
                    <a:pt x="96" y="176"/>
                    <a:pt x="96" y="176"/>
                    <a:pt x="96" y="176"/>
                  </a:cubicBezTo>
                  <a:cubicBezTo>
                    <a:pt x="100" y="164"/>
                    <a:pt x="100" y="164"/>
                    <a:pt x="100" y="164"/>
                  </a:cubicBezTo>
                  <a:cubicBezTo>
                    <a:pt x="100" y="164"/>
                    <a:pt x="100" y="164"/>
                    <a:pt x="100" y="164"/>
                  </a:cubicBezTo>
                  <a:cubicBezTo>
                    <a:pt x="130" y="134"/>
                    <a:pt x="130" y="134"/>
                    <a:pt x="130" y="134"/>
                  </a:cubicBezTo>
                  <a:cubicBezTo>
                    <a:pt x="130" y="134"/>
                    <a:pt x="130" y="134"/>
                    <a:pt x="130" y="134"/>
                  </a:cubicBezTo>
                  <a:cubicBezTo>
                    <a:pt x="137" y="130"/>
                    <a:pt x="137" y="130"/>
                    <a:pt x="137" y="130"/>
                  </a:cubicBezTo>
                  <a:cubicBezTo>
                    <a:pt x="137" y="130"/>
                    <a:pt x="137" y="130"/>
                    <a:pt x="137" y="130"/>
                  </a:cubicBezTo>
                  <a:cubicBezTo>
                    <a:pt x="137" y="130"/>
                    <a:pt x="137" y="130"/>
                    <a:pt x="137" y="130"/>
                  </a:cubicBezTo>
                  <a:cubicBezTo>
                    <a:pt x="142" y="130"/>
                    <a:pt x="142" y="130"/>
                    <a:pt x="142" y="130"/>
                  </a:cubicBezTo>
                  <a:cubicBezTo>
                    <a:pt x="148" y="129"/>
                    <a:pt x="148" y="129"/>
                    <a:pt x="148" y="129"/>
                  </a:cubicBezTo>
                  <a:cubicBezTo>
                    <a:pt x="153" y="127"/>
                    <a:pt x="153" y="127"/>
                    <a:pt x="153" y="127"/>
                  </a:cubicBezTo>
                  <a:cubicBezTo>
                    <a:pt x="157" y="122"/>
                    <a:pt x="157" y="122"/>
                    <a:pt x="157" y="122"/>
                  </a:cubicBezTo>
                  <a:cubicBezTo>
                    <a:pt x="164" y="105"/>
                    <a:pt x="164" y="105"/>
                    <a:pt x="164" y="105"/>
                  </a:cubicBezTo>
                  <a:cubicBezTo>
                    <a:pt x="164" y="105"/>
                    <a:pt x="164" y="105"/>
                    <a:pt x="164" y="105"/>
                  </a:cubicBezTo>
                  <a:cubicBezTo>
                    <a:pt x="164" y="104"/>
                    <a:pt x="164" y="104"/>
                    <a:pt x="164" y="104"/>
                  </a:cubicBezTo>
                  <a:cubicBezTo>
                    <a:pt x="188" y="78"/>
                    <a:pt x="188" y="78"/>
                    <a:pt x="188" y="78"/>
                  </a:cubicBezTo>
                  <a:cubicBezTo>
                    <a:pt x="188" y="78"/>
                    <a:pt x="188" y="78"/>
                    <a:pt x="188" y="78"/>
                  </a:cubicBezTo>
                  <a:cubicBezTo>
                    <a:pt x="187" y="64"/>
                    <a:pt x="187" y="64"/>
                    <a:pt x="187" y="64"/>
                  </a:cubicBezTo>
                  <a:cubicBezTo>
                    <a:pt x="186" y="64"/>
                    <a:pt x="184" y="63"/>
                    <a:pt x="183" y="62"/>
                  </a:cubicBezTo>
                  <a:cubicBezTo>
                    <a:pt x="182" y="61"/>
                    <a:pt x="182" y="61"/>
                    <a:pt x="182" y="61"/>
                  </a:cubicBezTo>
                  <a:cubicBezTo>
                    <a:pt x="182" y="61"/>
                    <a:pt x="182" y="61"/>
                    <a:pt x="182" y="61"/>
                  </a:cubicBezTo>
                  <a:cubicBezTo>
                    <a:pt x="178" y="62"/>
                    <a:pt x="178" y="62"/>
                    <a:pt x="178" y="62"/>
                  </a:cubicBezTo>
                  <a:cubicBezTo>
                    <a:pt x="176" y="61"/>
                    <a:pt x="175" y="60"/>
                    <a:pt x="174" y="58"/>
                  </a:cubicBezTo>
                  <a:cubicBezTo>
                    <a:pt x="172" y="56"/>
                    <a:pt x="172" y="56"/>
                    <a:pt x="172" y="56"/>
                  </a:cubicBezTo>
                  <a:cubicBezTo>
                    <a:pt x="172" y="55"/>
                    <a:pt x="172" y="55"/>
                    <a:pt x="172" y="55"/>
                  </a:cubicBezTo>
                  <a:cubicBezTo>
                    <a:pt x="172" y="55"/>
                    <a:pt x="172" y="55"/>
                    <a:pt x="172" y="55"/>
                  </a:cubicBezTo>
                  <a:cubicBezTo>
                    <a:pt x="172" y="33"/>
                    <a:pt x="172" y="33"/>
                    <a:pt x="172" y="33"/>
                  </a:cubicBezTo>
                  <a:cubicBezTo>
                    <a:pt x="170" y="32"/>
                    <a:pt x="167" y="31"/>
                    <a:pt x="164" y="28"/>
                  </a:cubicBezTo>
                  <a:cubicBezTo>
                    <a:pt x="159" y="22"/>
                    <a:pt x="159" y="22"/>
                    <a:pt x="159" y="22"/>
                  </a:cubicBezTo>
                  <a:cubicBezTo>
                    <a:pt x="154" y="16"/>
                    <a:pt x="154" y="16"/>
                    <a:pt x="154" y="16"/>
                  </a:cubicBezTo>
                  <a:cubicBezTo>
                    <a:pt x="154" y="14"/>
                    <a:pt x="154" y="12"/>
                    <a:pt x="154" y="8"/>
                  </a:cubicBezTo>
                  <a:cubicBezTo>
                    <a:pt x="154" y="6"/>
                    <a:pt x="154" y="6"/>
                    <a:pt x="154" y="6"/>
                  </a:cubicBezTo>
                  <a:cubicBezTo>
                    <a:pt x="152" y="2"/>
                    <a:pt x="152" y="2"/>
                    <a:pt x="152" y="2"/>
                  </a:cubicBezTo>
                  <a:cubicBezTo>
                    <a:pt x="151" y="6"/>
                    <a:pt x="151" y="6"/>
                    <a:pt x="151" y="6"/>
                  </a:cubicBezTo>
                  <a:cubicBezTo>
                    <a:pt x="148" y="12"/>
                    <a:pt x="148" y="12"/>
                    <a:pt x="148" y="12"/>
                  </a:cubicBezTo>
                  <a:cubicBezTo>
                    <a:pt x="146" y="12"/>
                    <a:pt x="146" y="12"/>
                    <a:pt x="146" y="12"/>
                  </a:cubicBezTo>
                  <a:cubicBezTo>
                    <a:pt x="144" y="12"/>
                    <a:pt x="140" y="12"/>
                    <a:pt x="138" y="11"/>
                  </a:cubicBezTo>
                  <a:cubicBezTo>
                    <a:pt x="136" y="10"/>
                    <a:pt x="134" y="8"/>
                    <a:pt x="134" y="6"/>
                  </a:cubicBezTo>
                  <a:cubicBezTo>
                    <a:pt x="134" y="4"/>
                    <a:pt x="134" y="4"/>
                    <a:pt x="134" y="4"/>
                  </a:cubicBezTo>
                  <a:cubicBezTo>
                    <a:pt x="132" y="4"/>
                    <a:pt x="132" y="4"/>
                    <a:pt x="132" y="4"/>
                  </a:cubicBezTo>
                  <a:cubicBezTo>
                    <a:pt x="125" y="6"/>
                    <a:pt x="125" y="6"/>
                    <a:pt x="125" y="6"/>
                  </a:cubicBezTo>
                  <a:cubicBezTo>
                    <a:pt x="119" y="0"/>
                    <a:pt x="119" y="0"/>
                    <a:pt x="119" y="0"/>
                  </a:cubicBezTo>
                  <a:cubicBezTo>
                    <a:pt x="117" y="0"/>
                    <a:pt x="117" y="0"/>
                    <a:pt x="117" y="0"/>
                  </a:cubicBezTo>
                  <a:cubicBezTo>
                    <a:pt x="115" y="2"/>
                    <a:pt x="115" y="2"/>
                    <a:pt x="115" y="2"/>
                  </a:cubicBezTo>
                  <a:cubicBezTo>
                    <a:pt x="118" y="6"/>
                    <a:pt x="118" y="6"/>
                    <a:pt x="118" y="6"/>
                  </a:cubicBezTo>
                  <a:cubicBezTo>
                    <a:pt x="118" y="7"/>
                    <a:pt x="118" y="7"/>
                    <a:pt x="118" y="7"/>
                  </a:cubicBezTo>
                  <a:cubicBezTo>
                    <a:pt x="114" y="16"/>
                    <a:pt x="114" y="16"/>
                    <a:pt x="114" y="16"/>
                  </a:cubicBezTo>
                  <a:cubicBezTo>
                    <a:pt x="114" y="16"/>
                    <a:pt x="114" y="16"/>
                    <a:pt x="114" y="16"/>
                  </a:cubicBezTo>
                  <a:cubicBezTo>
                    <a:pt x="114" y="16"/>
                    <a:pt x="114" y="16"/>
                    <a:pt x="114" y="16"/>
                  </a:cubicBezTo>
                  <a:cubicBezTo>
                    <a:pt x="114" y="16"/>
                    <a:pt x="114" y="16"/>
                    <a:pt x="114" y="16"/>
                  </a:cubicBezTo>
                  <a:cubicBezTo>
                    <a:pt x="106" y="24"/>
                    <a:pt x="106" y="24"/>
                    <a:pt x="106" y="24"/>
                  </a:cubicBezTo>
                  <a:cubicBezTo>
                    <a:pt x="106" y="24"/>
                    <a:pt x="106" y="24"/>
                    <a:pt x="106" y="24"/>
                  </a:cubicBezTo>
                  <a:cubicBezTo>
                    <a:pt x="105" y="24"/>
                    <a:pt x="105" y="24"/>
                    <a:pt x="105" y="24"/>
                  </a:cubicBezTo>
                  <a:cubicBezTo>
                    <a:pt x="94" y="26"/>
                    <a:pt x="94" y="26"/>
                    <a:pt x="94" y="26"/>
                  </a:cubicBezTo>
                  <a:lnTo>
                    <a:pt x="86" y="24"/>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0" name="Freeform 29">
              <a:extLst>
                <a:ext uri="{FF2B5EF4-FFF2-40B4-BE49-F238E27FC236}">
                  <a16:creationId xmlns:a16="http://schemas.microsoft.com/office/drawing/2014/main" id="{BB0142B8-9080-45DB-B37F-A76F13C9A8CA}"/>
                </a:ext>
              </a:extLst>
            </p:cNvPr>
            <p:cNvSpPr>
              <a:spLocks/>
            </p:cNvSpPr>
            <p:nvPr>
              <p:custDataLst>
                <p:tags r:id="rId25"/>
              </p:custDataLst>
            </p:nvPr>
          </p:nvSpPr>
          <p:spPr bwMode="auto">
            <a:xfrm>
              <a:off x="7319121" y="2645705"/>
              <a:ext cx="880420" cy="597475"/>
            </a:xfrm>
            <a:custGeom>
              <a:avLst/>
              <a:gdLst>
                <a:gd name="T0" fmla="*/ 47 w 268"/>
                <a:gd name="T1" fmla="*/ 2 h 182"/>
                <a:gd name="T2" fmla="*/ 36 w 268"/>
                <a:gd name="T3" fmla="*/ 5 h 182"/>
                <a:gd name="T4" fmla="*/ 34 w 268"/>
                <a:gd name="T5" fmla="*/ 9 h 182"/>
                <a:gd name="T6" fmla="*/ 29 w 268"/>
                <a:gd name="T7" fmla="*/ 17 h 182"/>
                <a:gd name="T8" fmla="*/ 21 w 268"/>
                <a:gd name="T9" fmla="*/ 23 h 182"/>
                <a:gd name="T10" fmla="*/ 11 w 268"/>
                <a:gd name="T11" fmla="*/ 17 h 182"/>
                <a:gd name="T12" fmla="*/ 0 w 268"/>
                <a:gd name="T13" fmla="*/ 19 h 182"/>
                <a:gd name="T14" fmla="*/ 16 w 268"/>
                <a:gd name="T15" fmla="*/ 30 h 182"/>
                <a:gd name="T16" fmla="*/ 17 w 268"/>
                <a:gd name="T17" fmla="*/ 31 h 182"/>
                <a:gd name="T18" fmla="*/ 18 w 268"/>
                <a:gd name="T19" fmla="*/ 51 h 182"/>
                <a:gd name="T20" fmla="*/ 30 w 268"/>
                <a:gd name="T21" fmla="*/ 75 h 182"/>
                <a:gd name="T22" fmla="*/ 38 w 268"/>
                <a:gd name="T23" fmla="*/ 67 h 182"/>
                <a:gd name="T24" fmla="*/ 49 w 268"/>
                <a:gd name="T25" fmla="*/ 65 h 182"/>
                <a:gd name="T26" fmla="*/ 49 w 268"/>
                <a:gd name="T27" fmla="*/ 65 h 182"/>
                <a:gd name="T28" fmla="*/ 59 w 268"/>
                <a:gd name="T29" fmla="*/ 77 h 182"/>
                <a:gd name="T30" fmla="*/ 63 w 268"/>
                <a:gd name="T31" fmla="*/ 88 h 182"/>
                <a:gd name="T32" fmla="*/ 62 w 268"/>
                <a:gd name="T33" fmla="*/ 97 h 182"/>
                <a:gd name="T34" fmla="*/ 69 w 268"/>
                <a:gd name="T35" fmla="*/ 107 h 182"/>
                <a:gd name="T36" fmla="*/ 79 w 268"/>
                <a:gd name="T37" fmla="*/ 104 h 182"/>
                <a:gd name="T38" fmla="*/ 83 w 268"/>
                <a:gd name="T39" fmla="*/ 108 h 182"/>
                <a:gd name="T40" fmla="*/ 96 w 268"/>
                <a:gd name="T41" fmla="*/ 113 h 182"/>
                <a:gd name="T42" fmla="*/ 105 w 268"/>
                <a:gd name="T43" fmla="*/ 110 h 182"/>
                <a:gd name="T44" fmla="*/ 109 w 268"/>
                <a:gd name="T45" fmla="*/ 105 h 182"/>
                <a:gd name="T46" fmla="*/ 115 w 268"/>
                <a:gd name="T47" fmla="*/ 121 h 182"/>
                <a:gd name="T48" fmla="*/ 131 w 268"/>
                <a:gd name="T49" fmla="*/ 136 h 182"/>
                <a:gd name="T50" fmla="*/ 133 w 268"/>
                <a:gd name="T51" fmla="*/ 161 h 182"/>
                <a:gd name="T52" fmla="*/ 143 w 268"/>
                <a:gd name="T53" fmla="*/ 166 h 182"/>
                <a:gd name="T54" fmla="*/ 149 w 268"/>
                <a:gd name="T55" fmla="*/ 182 h 182"/>
                <a:gd name="T56" fmla="*/ 185 w 268"/>
                <a:gd name="T57" fmla="*/ 151 h 182"/>
                <a:gd name="T58" fmla="*/ 200 w 268"/>
                <a:gd name="T59" fmla="*/ 136 h 182"/>
                <a:gd name="T60" fmla="*/ 226 w 268"/>
                <a:gd name="T61" fmla="*/ 113 h 182"/>
                <a:gd name="T62" fmla="*/ 235 w 268"/>
                <a:gd name="T63" fmla="*/ 105 h 182"/>
                <a:gd name="T64" fmla="*/ 238 w 268"/>
                <a:gd name="T65" fmla="*/ 85 h 182"/>
                <a:gd name="T66" fmla="*/ 247 w 268"/>
                <a:gd name="T67" fmla="*/ 83 h 182"/>
                <a:gd name="T68" fmla="*/ 261 w 268"/>
                <a:gd name="T69" fmla="*/ 99 h 182"/>
                <a:gd name="T70" fmla="*/ 259 w 268"/>
                <a:gd name="T71" fmla="*/ 87 h 182"/>
                <a:gd name="T72" fmla="*/ 268 w 268"/>
                <a:gd name="T73" fmla="*/ 79 h 182"/>
                <a:gd name="T74" fmla="*/ 263 w 268"/>
                <a:gd name="T75" fmla="*/ 63 h 182"/>
                <a:gd name="T76" fmla="*/ 245 w 268"/>
                <a:gd name="T77" fmla="*/ 55 h 182"/>
                <a:gd name="T78" fmla="*/ 240 w 268"/>
                <a:gd name="T79" fmla="*/ 54 h 182"/>
                <a:gd name="T80" fmla="*/ 234 w 268"/>
                <a:gd name="T81" fmla="*/ 55 h 182"/>
                <a:gd name="T82" fmla="*/ 223 w 268"/>
                <a:gd name="T83" fmla="*/ 55 h 182"/>
                <a:gd name="T84" fmla="*/ 222 w 268"/>
                <a:gd name="T85" fmla="*/ 69 h 182"/>
                <a:gd name="T86" fmla="*/ 207 w 268"/>
                <a:gd name="T87" fmla="*/ 71 h 182"/>
                <a:gd name="T88" fmla="*/ 187 w 268"/>
                <a:gd name="T89" fmla="*/ 53 h 182"/>
                <a:gd name="T90" fmla="*/ 183 w 268"/>
                <a:gd name="T91" fmla="*/ 44 h 182"/>
                <a:gd name="T92" fmla="*/ 184 w 268"/>
                <a:gd name="T93" fmla="*/ 49 h 182"/>
                <a:gd name="T94" fmla="*/ 179 w 268"/>
                <a:gd name="T95" fmla="*/ 60 h 182"/>
                <a:gd name="T96" fmla="*/ 167 w 268"/>
                <a:gd name="T97" fmla="*/ 57 h 182"/>
                <a:gd name="T98" fmla="*/ 166 w 268"/>
                <a:gd name="T99" fmla="*/ 47 h 182"/>
                <a:gd name="T100" fmla="*/ 156 w 268"/>
                <a:gd name="T101" fmla="*/ 42 h 182"/>
                <a:gd name="T102" fmla="*/ 144 w 268"/>
                <a:gd name="T103" fmla="*/ 35 h 182"/>
                <a:gd name="T104" fmla="*/ 127 w 268"/>
                <a:gd name="T105" fmla="*/ 29 h 182"/>
                <a:gd name="T106" fmla="*/ 117 w 268"/>
                <a:gd name="T107" fmla="*/ 33 h 182"/>
                <a:gd name="T108" fmla="*/ 112 w 268"/>
                <a:gd name="T109" fmla="*/ 24 h 182"/>
                <a:gd name="T110" fmla="*/ 98 w 268"/>
                <a:gd name="T111" fmla="*/ 23 h 182"/>
                <a:gd name="T112" fmla="*/ 82 w 268"/>
                <a:gd name="T113" fmla="*/ 27 h 182"/>
                <a:gd name="T114" fmla="*/ 67 w 268"/>
                <a:gd name="T11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182">
                  <a:moveTo>
                    <a:pt x="52" y="8"/>
                  </a:moveTo>
                  <a:cubicBezTo>
                    <a:pt x="51" y="0"/>
                    <a:pt x="51" y="0"/>
                    <a:pt x="51" y="0"/>
                  </a:cubicBezTo>
                  <a:cubicBezTo>
                    <a:pt x="47" y="2"/>
                    <a:pt x="47" y="2"/>
                    <a:pt x="47" y="2"/>
                  </a:cubicBezTo>
                  <a:cubicBezTo>
                    <a:pt x="46" y="2"/>
                    <a:pt x="46" y="2"/>
                    <a:pt x="46" y="2"/>
                  </a:cubicBezTo>
                  <a:cubicBezTo>
                    <a:pt x="37" y="6"/>
                    <a:pt x="37" y="6"/>
                    <a:pt x="37" y="6"/>
                  </a:cubicBezTo>
                  <a:cubicBezTo>
                    <a:pt x="36" y="5"/>
                    <a:pt x="36" y="5"/>
                    <a:pt x="36" y="5"/>
                  </a:cubicBezTo>
                  <a:cubicBezTo>
                    <a:pt x="35" y="5"/>
                    <a:pt x="35" y="5"/>
                    <a:pt x="35" y="5"/>
                  </a:cubicBezTo>
                  <a:cubicBezTo>
                    <a:pt x="35" y="9"/>
                    <a:pt x="35" y="9"/>
                    <a:pt x="35" y="9"/>
                  </a:cubicBezTo>
                  <a:cubicBezTo>
                    <a:pt x="34" y="9"/>
                    <a:pt x="34" y="9"/>
                    <a:pt x="34" y="9"/>
                  </a:cubicBezTo>
                  <a:cubicBezTo>
                    <a:pt x="29" y="17"/>
                    <a:pt x="29" y="17"/>
                    <a:pt x="29" y="17"/>
                  </a:cubicBezTo>
                  <a:cubicBezTo>
                    <a:pt x="29" y="17"/>
                    <a:pt x="29" y="17"/>
                    <a:pt x="29" y="17"/>
                  </a:cubicBezTo>
                  <a:cubicBezTo>
                    <a:pt x="29" y="17"/>
                    <a:pt x="29" y="17"/>
                    <a:pt x="29" y="17"/>
                  </a:cubicBezTo>
                  <a:cubicBezTo>
                    <a:pt x="29" y="17"/>
                    <a:pt x="29" y="17"/>
                    <a:pt x="29" y="17"/>
                  </a:cubicBezTo>
                  <a:cubicBezTo>
                    <a:pt x="21" y="23"/>
                    <a:pt x="21" y="23"/>
                    <a:pt x="21" y="23"/>
                  </a:cubicBezTo>
                  <a:cubicBezTo>
                    <a:pt x="21" y="23"/>
                    <a:pt x="21" y="23"/>
                    <a:pt x="21" y="23"/>
                  </a:cubicBezTo>
                  <a:cubicBezTo>
                    <a:pt x="21" y="24"/>
                    <a:pt x="21" y="24"/>
                    <a:pt x="21" y="24"/>
                  </a:cubicBezTo>
                  <a:cubicBezTo>
                    <a:pt x="19" y="23"/>
                    <a:pt x="19" y="23"/>
                    <a:pt x="19" y="23"/>
                  </a:cubicBezTo>
                  <a:cubicBezTo>
                    <a:pt x="15" y="21"/>
                    <a:pt x="11" y="19"/>
                    <a:pt x="11" y="17"/>
                  </a:cubicBezTo>
                  <a:cubicBezTo>
                    <a:pt x="10" y="16"/>
                    <a:pt x="9" y="16"/>
                    <a:pt x="9" y="15"/>
                  </a:cubicBezTo>
                  <a:cubicBezTo>
                    <a:pt x="3" y="16"/>
                    <a:pt x="3" y="16"/>
                    <a:pt x="3" y="16"/>
                  </a:cubicBezTo>
                  <a:cubicBezTo>
                    <a:pt x="0" y="19"/>
                    <a:pt x="0" y="19"/>
                    <a:pt x="0" y="19"/>
                  </a:cubicBezTo>
                  <a:cubicBezTo>
                    <a:pt x="9" y="27"/>
                    <a:pt x="9" y="27"/>
                    <a:pt x="9" y="27"/>
                  </a:cubicBezTo>
                  <a:cubicBezTo>
                    <a:pt x="15" y="29"/>
                    <a:pt x="15" y="29"/>
                    <a:pt x="15" y="29"/>
                  </a:cubicBezTo>
                  <a:cubicBezTo>
                    <a:pt x="16" y="30"/>
                    <a:pt x="16" y="30"/>
                    <a:pt x="16" y="30"/>
                  </a:cubicBezTo>
                  <a:cubicBezTo>
                    <a:pt x="16" y="30"/>
                    <a:pt x="16" y="30"/>
                    <a:pt x="16" y="30"/>
                  </a:cubicBezTo>
                  <a:cubicBezTo>
                    <a:pt x="17" y="31"/>
                    <a:pt x="17" y="31"/>
                    <a:pt x="17" y="31"/>
                  </a:cubicBezTo>
                  <a:cubicBezTo>
                    <a:pt x="17" y="31"/>
                    <a:pt x="17" y="31"/>
                    <a:pt x="17" y="31"/>
                  </a:cubicBezTo>
                  <a:cubicBezTo>
                    <a:pt x="18" y="39"/>
                    <a:pt x="18" y="39"/>
                    <a:pt x="18" y="39"/>
                  </a:cubicBezTo>
                  <a:cubicBezTo>
                    <a:pt x="18" y="39"/>
                    <a:pt x="18" y="39"/>
                    <a:pt x="18" y="39"/>
                  </a:cubicBezTo>
                  <a:cubicBezTo>
                    <a:pt x="18" y="51"/>
                    <a:pt x="18" y="51"/>
                    <a:pt x="18" y="51"/>
                  </a:cubicBezTo>
                  <a:cubicBezTo>
                    <a:pt x="20" y="59"/>
                    <a:pt x="20" y="59"/>
                    <a:pt x="20" y="59"/>
                  </a:cubicBezTo>
                  <a:cubicBezTo>
                    <a:pt x="25" y="70"/>
                    <a:pt x="25" y="70"/>
                    <a:pt x="25" y="70"/>
                  </a:cubicBezTo>
                  <a:cubicBezTo>
                    <a:pt x="30" y="75"/>
                    <a:pt x="30" y="75"/>
                    <a:pt x="30" y="75"/>
                  </a:cubicBezTo>
                  <a:cubicBezTo>
                    <a:pt x="35" y="72"/>
                    <a:pt x="35" y="72"/>
                    <a:pt x="35" y="72"/>
                  </a:cubicBezTo>
                  <a:cubicBezTo>
                    <a:pt x="38" y="68"/>
                    <a:pt x="38" y="68"/>
                    <a:pt x="38" y="68"/>
                  </a:cubicBezTo>
                  <a:cubicBezTo>
                    <a:pt x="38" y="67"/>
                    <a:pt x="38" y="67"/>
                    <a:pt x="38" y="67"/>
                  </a:cubicBezTo>
                  <a:cubicBezTo>
                    <a:pt x="38" y="67"/>
                    <a:pt x="38" y="67"/>
                    <a:pt x="38" y="67"/>
                  </a:cubicBezTo>
                  <a:cubicBezTo>
                    <a:pt x="44" y="61"/>
                    <a:pt x="44" y="61"/>
                    <a:pt x="44" y="61"/>
                  </a:cubicBezTo>
                  <a:cubicBezTo>
                    <a:pt x="49" y="65"/>
                    <a:pt x="49" y="65"/>
                    <a:pt x="49" y="65"/>
                  </a:cubicBezTo>
                  <a:cubicBezTo>
                    <a:pt x="49" y="65"/>
                    <a:pt x="49" y="65"/>
                    <a:pt x="49" y="65"/>
                  </a:cubicBezTo>
                  <a:cubicBezTo>
                    <a:pt x="49" y="65"/>
                    <a:pt x="49" y="65"/>
                    <a:pt x="49" y="65"/>
                  </a:cubicBezTo>
                  <a:cubicBezTo>
                    <a:pt x="49" y="65"/>
                    <a:pt x="49" y="65"/>
                    <a:pt x="49" y="65"/>
                  </a:cubicBezTo>
                  <a:cubicBezTo>
                    <a:pt x="49" y="66"/>
                    <a:pt x="49" y="66"/>
                    <a:pt x="49" y="66"/>
                  </a:cubicBezTo>
                  <a:cubicBezTo>
                    <a:pt x="53" y="75"/>
                    <a:pt x="53" y="75"/>
                    <a:pt x="53" y="75"/>
                  </a:cubicBezTo>
                  <a:cubicBezTo>
                    <a:pt x="59" y="77"/>
                    <a:pt x="59" y="77"/>
                    <a:pt x="59" y="77"/>
                  </a:cubicBezTo>
                  <a:cubicBezTo>
                    <a:pt x="63" y="87"/>
                    <a:pt x="63" y="87"/>
                    <a:pt x="63" y="87"/>
                  </a:cubicBezTo>
                  <a:cubicBezTo>
                    <a:pt x="63" y="87"/>
                    <a:pt x="63" y="87"/>
                    <a:pt x="63" y="87"/>
                  </a:cubicBezTo>
                  <a:cubicBezTo>
                    <a:pt x="63" y="88"/>
                    <a:pt x="63" y="88"/>
                    <a:pt x="63" y="88"/>
                  </a:cubicBezTo>
                  <a:cubicBezTo>
                    <a:pt x="62" y="97"/>
                    <a:pt x="62" y="97"/>
                    <a:pt x="62" y="97"/>
                  </a:cubicBezTo>
                  <a:cubicBezTo>
                    <a:pt x="62" y="97"/>
                    <a:pt x="62" y="97"/>
                    <a:pt x="62" y="97"/>
                  </a:cubicBezTo>
                  <a:cubicBezTo>
                    <a:pt x="62" y="97"/>
                    <a:pt x="62" y="97"/>
                    <a:pt x="62" y="97"/>
                  </a:cubicBezTo>
                  <a:cubicBezTo>
                    <a:pt x="59" y="105"/>
                    <a:pt x="59" y="105"/>
                    <a:pt x="59" y="105"/>
                  </a:cubicBezTo>
                  <a:cubicBezTo>
                    <a:pt x="64" y="109"/>
                    <a:pt x="64" y="109"/>
                    <a:pt x="64" y="109"/>
                  </a:cubicBezTo>
                  <a:cubicBezTo>
                    <a:pt x="69" y="107"/>
                    <a:pt x="69" y="107"/>
                    <a:pt x="69" y="107"/>
                  </a:cubicBezTo>
                  <a:cubicBezTo>
                    <a:pt x="73" y="102"/>
                    <a:pt x="73" y="102"/>
                    <a:pt x="73" y="102"/>
                  </a:cubicBezTo>
                  <a:cubicBezTo>
                    <a:pt x="75" y="103"/>
                    <a:pt x="75" y="103"/>
                    <a:pt x="75" y="103"/>
                  </a:cubicBezTo>
                  <a:cubicBezTo>
                    <a:pt x="79" y="104"/>
                    <a:pt x="79" y="104"/>
                    <a:pt x="79" y="104"/>
                  </a:cubicBezTo>
                  <a:cubicBezTo>
                    <a:pt x="79" y="104"/>
                    <a:pt x="79" y="104"/>
                    <a:pt x="79" y="104"/>
                  </a:cubicBezTo>
                  <a:cubicBezTo>
                    <a:pt x="79" y="104"/>
                    <a:pt x="79" y="104"/>
                    <a:pt x="79" y="104"/>
                  </a:cubicBezTo>
                  <a:cubicBezTo>
                    <a:pt x="83" y="108"/>
                    <a:pt x="83" y="108"/>
                    <a:pt x="83" y="108"/>
                  </a:cubicBezTo>
                  <a:cubicBezTo>
                    <a:pt x="89" y="107"/>
                    <a:pt x="89" y="107"/>
                    <a:pt x="89" y="107"/>
                  </a:cubicBezTo>
                  <a:cubicBezTo>
                    <a:pt x="93" y="106"/>
                    <a:pt x="95" y="107"/>
                    <a:pt x="96" y="110"/>
                  </a:cubicBezTo>
                  <a:cubicBezTo>
                    <a:pt x="96" y="113"/>
                    <a:pt x="96" y="113"/>
                    <a:pt x="96" y="113"/>
                  </a:cubicBezTo>
                  <a:cubicBezTo>
                    <a:pt x="97" y="114"/>
                    <a:pt x="97" y="114"/>
                    <a:pt x="97" y="114"/>
                  </a:cubicBezTo>
                  <a:cubicBezTo>
                    <a:pt x="102" y="115"/>
                    <a:pt x="102" y="115"/>
                    <a:pt x="102" y="115"/>
                  </a:cubicBezTo>
                  <a:cubicBezTo>
                    <a:pt x="105" y="110"/>
                    <a:pt x="105" y="110"/>
                    <a:pt x="105" y="110"/>
                  </a:cubicBezTo>
                  <a:cubicBezTo>
                    <a:pt x="105" y="108"/>
                    <a:pt x="105" y="108"/>
                    <a:pt x="105" y="108"/>
                  </a:cubicBezTo>
                  <a:cubicBezTo>
                    <a:pt x="105" y="107"/>
                    <a:pt x="105" y="105"/>
                    <a:pt x="106" y="105"/>
                  </a:cubicBezTo>
                  <a:cubicBezTo>
                    <a:pt x="109" y="105"/>
                    <a:pt x="109" y="105"/>
                    <a:pt x="109" y="105"/>
                  </a:cubicBezTo>
                  <a:cubicBezTo>
                    <a:pt x="114" y="107"/>
                    <a:pt x="116" y="110"/>
                    <a:pt x="116" y="113"/>
                  </a:cubicBezTo>
                  <a:cubicBezTo>
                    <a:pt x="115" y="116"/>
                    <a:pt x="115" y="116"/>
                    <a:pt x="115" y="116"/>
                  </a:cubicBezTo>
                  <a:cubicBezTo>
                    <a:pt x="115" y="121"/>
                    <a:pt x="115" y="121"/>
                    <a:pt x="115" y="121"/>
                  </a:cubicBezTo>
                  <a:cubicBezTo>
                    <a:pt x="120" y="127"/>
                    <a:pt x="120" y="127"/>
                    <a:pt x="120" y="127"/>
                  </a:cubicBezTo>
                  <a:cubicBezTo>
                    <a:pt x="125" y="133"/>
                    <a:pt x="125" y="133"/>
                    <a:pt x="125" y="133"/>
                  </a:cubicBezTo>
                  <a:cubicBezTo>
                    <a:pt x="127" y="135"/>
                    <a:pt x="129" y="135"/>
                    <a:pt x="131" y="136"/>
                  </a:cubicBezTo>
                  <a:cubicBezTo>
                    <a:pt x="131" y="136"/>
                    <a:pt x="131" y="136"/>
                    <a:pt x="131" y="136"/>
                  </a:cubicBezTo>
                  <a:cubicBezTo>
                    <a:pt x="133" y="137"/>
                    <a:pt x="133" y="139"/>
                    <a:pt x="133" y="143"/>
                  </a:cubicBezTo>
                  <a:cubicBezTo>
                    <a:pt x="133" y="161"/>
                    <a:pt x="133" y="161"/>
                    <a:pt x="133" y="161"/>
                  </a:cubicBezTo>
                  <a:cubicBezTo>
                    <a:pt x="134" y="163"/>
                    <a:pt x="135" y="164"/>
                    <a:pt x="137" y="165"/>
                  </a:cubicBezTo>
                  <a:cubicBezTo>
                    <a:pt x="137" y="165"/>
                    <a:pt x="137" y="165"/>
                    <a:pt x="137" y="165"/>
                  </a:cubicBezTo>
                  <a:cubicBezTo>
                    <a:pt x="140" y="163"/>
                    <a:pt x="141" y="164"/>
                    <a:pt x="143" y="166"/>
                  </a:cubicBezTo>
                  <a:cubicBezTo>
                    <a:pt x="145" y="167"/>
                    <a:pt x="145" y="167"/>
                    <a:pt x="145" y="167"/>
                  </a:cubicBezTo>
                  <a:cubicBezTo>
                    <a:pt x="147" y="167"/>
                    <a:pt x="148" y="169"/>
                    <a:pt x="149" y="172"/>
                  </a:cubicBezTo>
                  <a:cubicBezTo>
                    <a:pt x="149" y="182"/>
                    <a:pt x="149" y="182"/>
                    <a:pt x="149" y="182"/>
                  </a:cubicBezTo>
                  <a:cubicBezTo>
                    <a:pt x="159" y="163"/>
                    <a:pt x="159" y="163"/>
                    <a:pt x="159" y="163"/>
                  </a:cubicBezTo>
                  <a:cubicBezTo>
                    <a:pt x="161" y="153"/>
                    <a:pt x="165" y="147"/>
                    <a:pt x="169" y="146"/>
                  </a:cubicBezTo>
                  <a:cubicBezTo>
                    <a:pt x="173" y="145"/>
                    <a:pt x="178" y="147"/>
                    <a:pt x="185" y="151"/>
                  </a:cubicBezTo>
                  <a:cubicBezTo>
                    <a:pt x="211" y="153"/>
                    <a:pt x="211" y="153"/>
                    <a:pt x="211" y="153"/>
                  </a:cubicBezTo>
                  <a:cubicBezTo>
                    <a:pt x="212" y="147"/>
                    <a:pt x="212" y="147"/>
                    <a:pt x="212" y="147"/>
                  </a:cubicBezTo>
                  <a:cubicBezTo>
                    <a:pt x="200" y="136"/>
                    <a:pt x="200" y="136"/>
                    <a:pt x="200" y="136"/>
                  </a:cubicBezTo>
                  <a:cubicBezTo>
                    <a:pt x="195" y="133"/>
                    <a:pt x="192" y="130"/>
                    <a:pt x="193" y="129"/>
                  </a:cubicBezTo>
                  <a:cubicBezTo>
                    <a:pt x="202" y="129"/>
                    <a:pt x="202" y="129"/>
                    <a:pt x="202" y="129"/>
                  </a:cubicBezTo>
                  <a:cubicBezTo>
                    <a:pt x="211" y="132"/>
                    <a:pt x="219" y="127"/>
                    <a:pt x="226" y="113"/>
                  </a:cubicBezTo>
                  <a:cubicBezTo>
                    <a:pt x="226" y="113"/>
                    <a:pt x="226" y="113"/>
                    <a:pt x="226" y="113"/>
                  </a:cubicBezTo>
                  <a:cubicBezTo>
                    <a:pt x="227" y="113"/>
                    <a:pt x="227" y="113"/>
                    <a:pt x="227" y="113"/>
                  </a:cubicBezTo>
                  <a:cubicBezTo>
                    <a:pt x="235" y="105"/>
                    <a:pt x="235" y="105"/>
                    <a:pt x="235" y="105"/>
                  </a:cubicBezTo>
                  <a:cubicBezTo>
                    <a:pt x="237" y="87"/>
                    <a:pt x="237" y="87"/>
                    <a:pt x="237" y="87"/>
                  </a:cubicBezTo>
                  <a:cubicBezTo>
                    <a:pt x="237" y="85"/>
                    <a:pt x="237" y="85"/>
                    <a:pt x="237" y="85"/>
                  </a:cubicBezTo>
                  <a:cubicBezTo>
                    <a:pt x="238" y="85"/>
                    <a:pt x="238" y="85"/>
                    <a:pt x="238" y="85"/>
                  </a:cubicBezTo>
                  <a:cubicBezTo>
                    <a:pt x="239" y="85"/>
                    <a:pt x="239" y="85"/>
                    <a:pt x="239" y="85"/>
                  </a:cubicBezTo>
                  <a:cubicBezTo>
                    <a:pt x="245" y="83"/>
                    <a:pt x="245" y="83"/>
                    <a:pt x="245" y="83"/>
                  </a:cubicBezTo>
                  <a:cubicBezTo>
                    <a:pt x="247" y="83"/>
                    <a:pt x="247" y="83"/>
                    <a:pt x="247" y="83"/>
                  </a:cubicBezTo>
                  <a:cubicBezTo>
                    <a:pt x="247" y="83"/>
                    <a:pt x="247" y="83"/>
                    <a:pt x="247" y="83"/>
                  </a:cubicBezTo>
                  <a:cubicBezTo>
                    <a:pt x="247" y="84"/>
                    <a:pt x="247" y="84"/>
                    <a:pt x="247" y="84"/>
                  </a:cubicBezTo>
                  <a:cubicBezTo>
                    <a:pt x="261" y="99"/>
                    <a:pt x="261" y="99"/>
                    <a:pt x="261" y="99"/>
                  </a:cubicBezTo>
                  <a:cubicBezTo>
                    <a:pt x="265" y="97"/>
                    <a:pt x="265" y="97"/>
                    <a:pt x="265" y="97"/>
                  </a:cubicBezTo>
                  <a:cubicBezTo>
                    <a:pt x="266" y="95"/>
                    <a:pt x="266" y="95"/>
                    <a:pt x="266" y="95"/>
                  </a:cubicBezTo>
                  <a:cubicBezTo>
                    <a:pt x="259" y="87"/>
                    <a:pt x="259" y="87"/>
                    <a:pt x="259" y="87"/>
                  </a:cubicBezTo>
                  <a:cubicBezTo>
                    <a:pt x="257" y="87"/>
                    <a:pt x="257" y="87"/>
                    <a:pt x="257" y="87"/>
                  </a:cubicBezTo>
                  <a:cubicBezTo>
                    <a:pt x="257" y="85"/>
                    <a:pt x="257" y="85"/>
                    <a:pt x="257" y="85"/>
                  </a:cubicBezTo>
                  <a:cubicBezTo>
                    <a:pt x="268" y="79"/>
                    <a:pt x="268" y="79"/>
                    <a:pt x="268" y="79"/>
                  </a:cubicBezTo>
                  <a:cubicBezTo>
                    <a:pt x="267" y="62"/>
                    <a:pt x="267" y="62"/>
                    <a:pt x="267" y="62"/>
                  </a:cubicBezTo>
                  <a:cubicBezTo>
                    <a:pt x="263" y="63"/>
                    <a:pt x="263" y="63"/>
                    <a:pt x="263" y="63"/>
                  </a:cubicBezTo>
                  <a:cubicBezTo>
                    <a:pt x="263" y="63"/>
                    <a:pt x="263" y="63"/>
                    <a:pt x="263" y="63"/>
                  </a:cubicBezTo>
                  <a:cubicBezTo>
                    <a:pt x="262" y="63"/>
                    <a:pt x="262" y="63"/>
                    <a:pt x="262" y="63"/>
                  </a:cubicBezTo>
                  <a:cubicBezTo>
                    <a:pt x="256" y="59"/>
                    <a:pt x="256" y="59"/>
                    <a:pt x="256" y="59"/>
                  </a:cubicBezTo>
                  <a:cubicBezTo>
                    <a:pt x="253" y="59"/>
                    <a:pt x="250" y="57"/>
                    <a:pt x="245" y="55"/>
                  </a:cubicBezTo>
                  <a:cubicBezTo>
                    <a:pt x="243" y="53"/>
                    <a:pt x="241" y="52"/>
                    <a:pt x="241" y="51"/>
                  </a:cubicBezTo>
                  <a:cubicBezTo>
                    <a:pt x="241" y="51"/>
                    <a:pt x="241" y="51"/>
                    <a:pt x="241" y="51"/>
                  </a:cubicBezTo>
                  <a:cubicBezTo>
                    <a:pt x="241" y="53"/>
                    <a:pt x="241" y="53"/>
                    <a:pt x="240" y="54"/>
                  </a:cubicBezTo>
                  <a:cubicBezTo>
                    <a:pt x="239" y="55"/>
                    <a:pt x="237" y="55"/>
                    <a:pt x="235" y="55"/>
                  </a:cubicBezTo>
                  <a:cubicBezTo>
                    <a:pt x="234" y="55"/>
                    <a:pt x="234" y="55"/>
                    <a:pt x="234" y="55"/>
                  </a:cubicBezTo>
                  <a:cubicBezTo>
                    <a:pt x="234" y="55"/>
                    <a:pt x="234" y="55"/>
                    <a:pt x="234" y="55"/>
                  </a:cubicBezTo>
                  <a:cubicBezTo>
                    <a:pt x="233" y="55"/>
                    <a:pt x="233" y="55"/>
                    <a:pt x="233" y="55"/>
                  </a:cubicBezTo>
                  <a:cubicBezTo>
                    <a:pt x="228" y="51"/>
                    <a:pt x="228" y="51"/>
                    <a:pt x="228" y="51"/>
                  </a:cubicBezTo>
                  <a:cubicBezTo>
                    <a:pt x="223" y="55"/>
                    <a:pt x="223" y="55"/>
                    <a:pt x="223" y="55"/>
                  </a:cubicBezTo>
                  <a:cubicBezTo>
                    <a:pt x="221" y="57"/>
                    <a:pt x="219" y="58"/>
                    <a:pt x="219" y="60"/>
                  </a:cubicBezTo>
                  <a:cubicBezTo>
                    <a:pt x="221" y="65"/>
                    <a:pt x="221" y="65"/>
                    <a:pt x="221" y="65"/>
                  </a:cubicBezTo>
                  <a:cubicBezTo>
                    <a:pt x="223" y="67"/>
                    <a:pt x="223" y="67"/>
                    <a:pt x="222" y="69"/>
                  </a:cubicBezTo>
                  <a:cubicBezTo>
                    <a:pt x="221" y="70"/>
                    <a:pt x="219" y="71"/>
                    <a:pt x="217" y="71"/>
                  </a:cubicBezTo>
                  <a:cubicBezTo>
                    <a:pt x="214" y="73"/>
                    <a:pt x="214" y="73"/>
                    <a:pt x="214" y="73"/>
                  </a:cubicBezTo>
                  <a:cubicBezTo>
                    <a:pt x="211" y="73"/>
                    <a:pt x="209" y="73"/>
                    <a:pt x="207" y="71"/>
                  </a:cubicBezTo>
                  <a:cubicBezTo>
                    <a:pt x="207" y="70"/>
                    <a:pt x="207" y="70"/>
                    <a:pt x="207" y="70"/>
                  </a:cubicBezTo>
                  <a:cubicBezTo>
                    <a:pt x="196" y="59"/>
                    <a:pt x="196" y="59"/>
                    <a:pt x="196" y="59"/>
                  </a:cubicBezTo>
                  <a:cubicBezTo>
                    <a:pt x="191" y="57"/>
                    <a:pt x="189" y="55"/>
                    <a:pt x="187" y="53"/>
                  </a:cubicBezTo>
                  <a:cubicBezTo>
                    <a:pt x="187" y="52"/>
                    <a:pt x="186" y="51"/>
                    <a:pt x="187" y="50"/>
                  </a:cubicBezTo>
                  <a:cubicBezTo>
                    <a:pt x="186" y="46"/>
                    <a:pt x="185" y="44"/>
                    <a:pt x="185" y="43"/>
                  </a:cubicBezTo>
                  <a:cubicBezTo>
                    <a:pt x="183" y="44"/>
                    <a:pt x="183" y="44"/>
                    <a:pt x="183" y="44"/>
                  </a:cubicBezTo>
                  <a:cubicBezTo>
                    <a:pt x="182" y="45"/>
                    <a:pt x="182" y="45"/>
                    <a:pt x="182" y="45"/>
                  </a:cubicBezTo>
                  <a:cubicBezTo>
                    <a:pt x="182" y="46"/>
                    <a:pt x="183" y="47"/>
                    <a:pt x="184" y="49"/>
                  </a:cubicBezTo>
                  <a:cubicBezTo>
                    <a:pt x="184" y="49"/>
                    <a:pt x="184" y="49"/>
                    <a:pt x="184" y="49"/>
                  </a:cubicBezTo>
                  <a:cubicBezTo>
                    <a:pt x="185" y="50"/>
                    <a:pt x="185" y="50"/>
                    <a:pt x="185" y="50"/>
                  </a:cubicBezTo>
                  <a:cubicBezTo>
                    <a:pt x="184" y="51"/>
                    <a:pt x="184" y="51"/>
                    <a:pt x="184" y="51"/>
                  </a:cubicBezTo>
                  <a:cubicBezTo>
                    <a:pt x="179" y="60"/>
                    <a:pt x="179" y="60"/>
                    <a:pt x="179" y="60"/>
                  </a:cubicBezTo>
                  <a:cubicBezTo>
                    <a:pt x="169" y="58"/>
                    <a:pt x="169" y="58"/>
                    <a:pt x="169" y="58"/>
                  </a:cubicBezTo>
                  <a:cubicBezTo>
                    <a:pt x="167" y="57"/>
                    <a:pt x="167" y="57"/>
                    <a:pt x="167" y="57"/>
                  </a:cubicBezTo>
                  <a:cubicBezTo>
                    <a:pt x="167" y="57"/>
                    <a:pt x="167" y="57"/>
                    <a:pt x="167" y="57"/>
                  </a:cubicBezTo>
                  <a:cubicBezTo>
                    <a:pt x="167" y="55"/>
                    <a:pt x="167" y="55"/>
                    <a:pt x="167" y="55"/>
                  </a:cubicBezTo>
                  <a:cubicBezTo>
                    <a:pt x="168" y="54"/>
                    <a:pt x="168" y="52"/>
                    <a:pt x="167" y="50"/>
                  </a:cubicBezTo>
                  <a:cubicBezTo>
                    <a:pt x="166" y="47"/>
                    <a:pt x="166" y="47"/>
                    <a:pt x="166" y="47"/>
                  </a:cubicBezTo>
                  <a:cubicBezTo>
                    <a:pt x="159" y="41"/>
                    <a:pt x="159" y="41"/>
                    <a:pt x="159" y="41"/>
                  </a:cubicBezTo>
                  <a:cubicBezTo>
                    <a:pt x="158" y="41"/>
                    <a:pt x="158" y="41"/>
                    <a:pt x="158" y="41"/>
                  </a:cubicBezTo>
                  <a:cubicBezTo>
                    <a:pt x="157" y="42"/>
                    <a:pt x="157" y="42"/>
                    <a:pt x="156" y="42"/>
                  </a:cubicBezTo>
                  <a:cubicBezTo>
                    <a:pt x="149" y="41"/>
                    <a:pt x="149" y="41"/>
                    <a:pt x="149" y="41"/>
                  </a:cubicBezTo>
                  <a:cubicBezTo>
                    <a:pt x="146" y="41"/>
                    <a:pt x="145" y="41"/>
                    <a:pt x="144" y="39"/>
                  </a:cubicBezTo>
                  <a:cubicBezTo>
                    <a:pt x="143" y="38"/>
                    <a:pt x="143" y="37"/>
                    <a:pt x="144" y="35"/>
                  </a:cubicBezTo>
                  <a:cubicBezTo>
                    <a:pt x="145" y="33"/>
                    <a:pt x="145" y="33"/>
                    <a:pt x="145" y="33"/>
                  </a:cubicBezTo>
                  <a:cubicBezTo>
                    <a:pt x="141" y="28"/>
                    <a:pt x="141" y="28"/>
                    <a:pt x="141" y="28"/>
                  </a:cubicBezTo>
                  <a:cubicBezTo>
                    <a:pt x="127" y="29"/>
                    <a:pt x="127" y="29"/>
                    <a:pt x="127" y="29"/>
                  </a:cubicBezTo>
                  <a:cubicBezTo>
                    <a:pt x="128" y="31"/>
                    <a:pt x="127" y="32"/>
                    <a:pt x="127" y="33"/>
                  </a:cubicBezTo>
                  <a:cubicBezTo>
                    <a:pt x="126" y="35"/>
                    <a:pt x="125" y="35"/>
                    <a:pt x="123" y="35"/>
                  </a:cubicBezTo>
                  <a:cubicBezTo>
                    <a:pt x="121" y="36"/>
                    <a:pt x="119" y="35"/>
                    <a:pt x="117" y="33"/>
                  </a:cubicBezTo>
                  <a:cubicBezTo>
                    <a:pt x="117" y="33"/>
                    <a:pt x="117" y="33"/>
                    <a:pt x="117" y="33"/>
                  </a:cubicBezTo>
                  <a:cubicBezTo>
                    <a:pt x="117" y="33"/>
                    <a:pt x="117" y="33"/>
                    <a:pt x="117" y="33"/>
                  </a:cubicBezTo>
                  <a:cubicBezTo>
                    <a:pt x="113" y="29"/>
                    <a:pt x="112" y="26"/>
                    <a:pt x="112" y="24"/>
                  </a:cubicBezTo>
                  <a:cubicBezTo>
                    <a:pt x="109" y="20"/>
                    <a:pt x="109" y="20"/>
                    <a:pt x="109" y="20"/>
                  </a:cubicBezTo>
                  <a:cubicBezTo>
                    <a:pt x="105" y="23"/>
                    <a:pt x="105" y="23"/>
                    <a:pt x="105" y="23"/>
                  </a:cubicBezTo>
                  <a:cubicBezTo>
                    <a:pt x="102" y="25"/>
                    <a:pt x="99" y="25"/>
                    <a:pt x="98" y="23"/>
                  </a:cubicBezTo>
                  <a:cubicBezTo>
                    <a:pt x="97" y="23"/>
                    <a:pt x="97" y="23"/>
                    <a:pt x="97" y="23"/>
                  </a:cubicBezTo>
                  <a:cubicBezTo>
                    <a:pt x="93" y="23"/>
                    <a:pt x="93" y="23"/>
                    <a:pt x="93" y="23"/>
                  </a:cubicBezTo>
                  <a:cubicBezTo>
                    <a:pt x="82" y="27"/>
                    <a:pt x="82" y="27"/>
                    <a:pt x="82" y="27"/>
                  </a:cubicBezTo>
                  <a:cubicBezTo>
                    <a:pt x="79" y="28"/>
                    <a:pt x="77" y="29"/>
                    <a:pt x="76" y="29"/>
                  </a:cubicBezTo>
                  <a:cubicBezTo>
                    <a:pt x="75" y="29"/>
                    <a:pt x="75" y="29"/>
                    <a:pt x="75" y="29"/>
                  </a:cubicBezTo>
                  <a:cubicBezTo>
                    <a:pt x="71" y="29"/>
                    <a:pt x="68" y="27"/>
                    <a:pt x="67" y="26"/>
                  </a:cubicBezTo>
                  <a:cubicBezTo>
                    <a:pt x="60" y="21"/>
                    <a:pt x="60" y="21"/>
                    <a:pt x="60" y="21"/>
                  </a:cubicBezTo>
                  <a:lnTo>
                    <a:pt x="52" y="8"/>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1" name="Freeform 30">
              <a:extLst>
                <a:ext uri="{FF2B5EF4-FFF2-40B4-BE49-F238E27FC236}">
                  <a16:creationId xmlns:a16="http://schemas.microsoft.com/office/drawing/2014/main" id="{7E4F4A12-07D6-4645-96DB-3F8BCB25B8A6}"/>
                </a:ext>
              </a:extLst>
            </p:cNvPr>
            <p:cNvSpPr>
              <a:spLocks/>
            </p:cNvSpPr>
            <p:nvPr>
              <p:custDataLst>
                <p:tags r:id="rId26"/>
              </p:custDataLst>
            </p:nvPr>
          </p:nvSpPr>
          <p:spPr bwMode="auto">
            <a:xfrm>
              <a:off x="7132209" y="1794933"/>
              <a:ext cx="1182058" cy="1077000"/>
            </a:xfrm>
            <a:custGeom>
              <a:avLst/>
              <a:gdLst>
                <a:gd name="T0" fmla="*/ 353 w 360"/>
                <a:gd name="T1" fmla="*/ 152 h 328"/>
                <a:gd name="T2" fmla="*/ 346 w 360"/>
                <a:gd name="T3" fmla="*/ 119 h 328"/>
                <a:gd name="T4" fmla="*/ 314 w 360"/>
                <a:gd name="T5" fmla="*/ 152 h 328"/>
                <a:gd name="T6" fmla="*/ 308 w 360"/>
                <a:gd name="T7" fmla="*/ 162 h 328"/>
                <a:gd name="T8" fmla="*/ 268 w 360"/>
                <a:gd name="T9" fmla="*/ 169 h 328"/>
                <a:gd name="T10" fmla="*/ 258 w 360"/>
                <a:gd name="T11" fmla="*/ 152 h 328"/>
                <a:gd name="T12" fmla="*/ 248 w 360"/>
                <a:gd name="T13" fmla="*/ 142 h 328"/>
                <a:gd name="T14" fmla="*/ 235 w 360"/>
                <a:gd name="T15" fmla="*/ 131 h 328"/>
                <a:gd name="T16" fmla="*/ 168 w 360"/>
                <a:gd name="T17" fmla="*/ 118 h 328"/>
                <a:gd name="T18" fmla="*/ 128 w 360"/>
                <a:gd name="T19" fmla="*/ 56 h 328"/>
                <a:gd name="T20" fmla="*/ 54 w 360"/>
                <a:gd name="T21" fmla="*/ 8 h 328"/>
                <a:gd name="T22" fmla="*/ 4 w 360"/>
                <a:gd name="T23" fmla="*/ 14 h 328"/>
                <a:gd name="T24" fmla="*/ 4 w 360"/>
                <a:gd name="T25" fmla="*/ 20 h 328"/>
                <a:gd name="T26" fmla="*/ 0 w 360"/>
                <a:gd name="T27" fmla="*/ 28 h 328"/>
                <a:gd name="T28" fmla="*/ 4 w 360"/>
                <a:gd name="T29" fmla="*/ 45 h 328"/>
                <a:gd name="T30" fmla="*/ 20 w 360"/>
                <a:gd name="T31" fmla="*/ 37 h 328"/>
                <a:gd name="T32" fmla="*/ 37 w 360"/>
                <a:gd name="T33" fmla="*/ 49 h 328"/>
                <a:gd name="T34" fmla="*/ 60 w 360"/>
                <a:gd name="T35" fmla="*/ 76 h 328"/>
                <a:gd name="T36" fmla="*/ 74 w 360"/>
                <a:gd name="T37" fmla="*/ 65 h 328"/>
                <a:gd name="T38" fmla="*/ 97 w 360"/>
                <a:gd name="T39" fmla="*/ 51 h 328"/>
                <a:gd name="T40" fmla="*/ 114 w 360"/>
                <a:gd name="T41" fmla="*/ 70 h 328"/>
                <a:gd name="T42" fmla="*/ 119 w 360"/>
                <a:gd name="T43" fmla="*/ 100 h 328"/>
                <a:gd name="T44" fmla="*/ 120 w 360"/>
                <a:gd name="T45" fmla="*/ 131 h 328"/>
                <a:gd name="T46" fmla="*/ 116 w 360"/>
                <a:gd name="T47" fmla="*/ 144 h 328"/>
                <a:gd name="T48" fmla="*/ 112 w 360"/>
                <a:gd name="T49" fmla="*/ 149 h 328"/>
                <a:gd name="T50" fmla="*/ 114 w 360"/>
                <a:gd name="T51" fmla="*/ 167 h 328"/>
                <a:gd name="T52" fmla="*/ 109 w 360"/>
                <a:gd name="T53" fmla="*/ 184 h 328"/>
                <a:gd name="T54" fmla="*/ 95 w 360"/>
                <a:gd name="T55" fmla="*/ 181 h 328"/>
                <a:gd name="T56" fmla="*/ 84 w 360"/>
                <a:gd name="T57" fmla="*/ 204 h 328"/>
                <a:gd name="T58" fmla="*/ 68 w 360"/>
                <a:gd name="T59" fmla="*/ 218 h 328"/>
                <a:gd name="T60" fmla="*/ 80 w 360"/>
                <a:gd name="T61" fmla="*/ 235 h 328"/>
                <a:gd name="T62" fmla="*/ 90 w 360"/>
                <a:gd name="T63" fmla="*/ 248 h 328"/>
                <a:gd name="T64" fmla="*/ 109 w 360"/>
                <a:gd name="T65" fmla="*/ 253 h 328"/>
                <a:gd name="T66" fmla="*/ 118 w 360"/>
                <a:gd name="T67" fmla="*/ 271 h 328"/>
                <a:gd name="T68" fmla="*/ 133 w 360"/>
                <a:gd name="T69" fmla="*/ 283 h 328"/>
                <a:gd name="T70" fmla="*/ 154 w 360"/>
                <a:gd name="T71" fmla="*/ 277 h 328"/>
                <a:gd name="T72" fmla="*/ 167 w 360"/>
                <a:gd name="T73" fmla="*/ 274 h 328"/>
                <a:gd name="T74" fmla="*/ 177 w 360"/>
                <a:gd name="T75" fmla="*/ 289 h 328"/>
                <a:gd name="T76" fmla="*/ 180 w 360"/>
                <a:gd name="T77" fmla="*/ 289 h 328"/>
                <a:gd name="T78" fmla="*/ 200 w 360"/>
                <a:gd name="T79" fmla="*/ 282 h 328"/>
                <a:gd name="T80" fmla="*/ 206 w 360"/>
                <a:gd name="T81" fmla="*/ 291 h 328"/>
                <a:gd name="T82" fmla="*/ 211 w 360"/>
                <a:gd name="T83" fmla="*/ 297 h 328"/>
                <a:gd name="T84" fmla="*/ 229 w 360"/>
                <a:gd name="T85" fmla="*/ 308 h 328"/>
                <a:gd name="T86" fmla="*/ 235 w 360"/>
                <a:gd name="T87" fmla="*/ 303 h 328"/>
                <a:gd name="T88" fmla="*/ 243 w 360"/>
                <a:gd name="T89" fmla="*/ 297 h 328"/>
                <a:gd name="T90" fmla="*/ 255 w 360"/>
                <a:gd name="T91" fmla="*/ 314 h 328"/>
                <a:gd name="T92" fmla="*/ 268 w 360"/>
                <a:gd name="T93" fmla="*/ 328 h 328"/>
                <a:gd name="T94" fmla="*/ 278 w 360"/>
                <a:gd name="T95" fmla="*/ 310 h 328"/>
                <a:gd name="T96" fmla="*/ 296 w 360"/>
                <a:gd name="T97" fmla="*/ 301 h 328"/>
                <a:gd name="T98" fmla="*/ 306 w 360"/>
                <a:gd name="T99" fmla="*/ 304 h 328"/>
                <a:gd name="T100" fmla="*/ 314 w 360"/>
                <a:gd name="T101" fmla="*/ 314 h 328"/>
                <a:gd name="T102" fmla="*/ 318 w 360"/>
                <a:gd name="T103" fmla="*/ 287 h 328"/>
                <a:gd name="T104" fmla="*/ 324 w 360"/>
                <a:gd name="T105" fmla="*/ 243 h 328"/>
                <a:gd name="T106" fmla="*/ 336 w 360"/>
                <a:gd name="T107" fmla="*/ 2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0" h="328">
                  <a:moveTo>
                    <a:pt x="358" y="192"/>
                  </a:moveTo>
                  <a:cubicBezTo>
                    <a:pt x="352" y="153"/>
                    <a:pt x="352" y="153"/>
                    <a:pt x="352" y="153"/>
                  </a:cubicBezTo>
                  <a:cubicBezTo>
                    <a:pt x="352" y="152"/>
                    <a:pt x="352" y="152"/>
                    <a:pt x="352" y="152"/>
                  </a:cubicBezTo>
                  <a:cubicBezTo>
                    <a:pt x="353" y="152"/>
                    <a:pt x="353" y="152"/>
                    <a:pt x="353" y="152"/>
                  </a:cubicBezTo>
                  <a:cubicBezTo>
                    <a:pt x="356" y="148"/>
                    <a:pt x="357" y="144"/>
                    <a:pt x="356" y="141"/>
                  </a:cubicBezTo>
                  <a:cubicBezTo>
                    <a:pt x="355" y="139"/>
                    <a:pt x="355" y="139"/>
                    <a:pt x="355" y="139"/>
                  </a:cubicBezTo>
                  <a:cubicBezTo>
                    <a:pt x="350" y="136"/>
                    <a:pt x="348" y="130"/>
                    <a:pt x="350" y="119"/>
                  </a:cubicBezTo>
                  <a:cubicBezTo>
                    <a:pt x="346" y="119"/>
                    <a:pt x="346" y="119"/>
                    <a:pt x="346" y="119"/>
                  </a:cubicBezTo>
                  <a:cubicBezTo>
                    <a:pt x="343" y="118"/>
                    <a:pt x="340" y="120"/>
                    <a:pt x="337" y="122"/>
                  </a:cubicBezTo>
                  <a:cubicBezTo>
                    <a:pt x="334" y="124"/>
                    <a:pt x="332" y="127"/>
                    <a:pt x="331" y="129"/>
                  </a:cubicBezTo>
                  <a:cubicBezTo>
                    <a:pt x="330" y="134"/>
                    <a:pt x="324" y="137"/>
                    <a:pt x="316" y="140"/>
                  </a:cubicBezTo>
                  <a:cubicBezTo>
                    <a:pt x="314" y="152"/>
                    <a:pt x="314" y="152"/>
                    <a:pt x="314" y="152"/>
                  </a:cubicBezTo>
                  <a:cubicBezTo>
                    <a:pt x="314" y="152"/>
                    <a:pt x="314" y="152"/>
                    <a:pt x="314" y="152"/>
                  </a:cubicBezTo>
                  <a:cubicBezTo>
                    <a:pt x="313" y="153"/>
                    <a:pt x="313" y="153"/>
                    <a:pt x="313" y="153"/>
                  </a:cubicBezTo>
                  <a:cubicBezTo>
                    <a:pt x="309" y="161"/>
                    <a:pt x="309" y="161"/>
                    <a:pt x="309" y="161"/>
                  </a:cubicBezTo>
                  <a:cubicBezTo>
                    <a:pt x="308" y="162"/>
                    <a:pt x="308" y="162"/>
                    <a:pt x="308" y="162"/>
                  </a:cubicBezTo>
                  <a:cubicBezTo>
                    <a:pt x="308" y="162"/>
                    <a:pt x="308" y="162"/>
                    <a:pt x="308" y="162"/>
                  </a:cubicBezTo>
                  <a:cubicBezTo>
                    <a:pt x="308" y="162"/>
                    <a:pt x="308" y="162"/>
                    <a:pt x="308" y="162"/>
                  </a:cubicBezTo>
                  <a:cubicBezTo>
                    <a:pt x="268" y="169"/>
                    <a:pt x="268" y="169"/>
                    <a:pt x="268" y="169"/>
                  </a:cubicBezTo>
                  <a:cubicBezTo>
                    <a:pt x="268" y="169"/>
                    <a:pt x="268" y="169"/>
                    <a:pt x="268" y="169"/>
                  </a:cubicBezTo>
                  <a:cubicBezTo>
                    <a:pt x="266" y="169"/>
                    <a:pt x="266" y="169"/>
                    <a:pt x="266" y="169"/>
                  </a:cubicBezTo>
                  <a:cubicBezTo>
                    <a:pt x="266" y="168"/>
                    <a:pt x="266" y="168"/>
                    <a:pt x="266" y="168"/>
                  </a:cubicBezTo>
                  <a:cubicBezTo>
                    <a:pt x="255" y="156"/>
                    <a:pt x="255" y="156"/>
                    <a:pt x="255" y="156"/>
                  </a:cubicBezTo>
                  <a:cubicBezTo>
                    <a:pt x="258" y="152"/>
                    <a:pt x="258" y="152"/>
                    <a:pt x="258" y="152"/>
                  </a:cubicBezTo>
                  <a:cubicBezTo>
                    <a:pt x="254" y="146"/>
                    <a:pt x="254" y="146"/>
                    <a:pt x="254" y="146"/>
                  </a:cubicBezTo>
                  <a:cubicBezTo>
                    <a:pt x="248" y="142"/>
                    <a:pt x="248" y="142"/>
                    <a:pt x="248" y="142"/>
                  </a:cubicBezTo>
                  <a:cubicBezTo>
                    <a:pt x="248" y="142"/>
                    <a:pt x="248" y="142"/>
                    <a:pt x="248" y="142"/>
                  </a:cubicBezTo>
                  <a:cubicBezTo>
                    <a:pt x="248" y="142"/>
                    <a:pt x="248" y="142"/>
                    <a:pt x="248" y="142"/>
                  </a:cubicBezTo>
                  <a:cubicBezTo>
                    <a:pt x="248" y="141"/>
                    <a:pt x="248" y="141"/>
                    <a:pt x="248" y="141"/>
                  </a:cubicBezTo>
                  <a:cubicBezTo>
                    <a:pt x="248" y="141"/>
                    <a:pt x="248" y="141"/>
                    <a:pt x="248" y="141"/>
                  </a:cubicBezTo>
                  <a:cubicBezTo>
                    <a:pt x="246" y="130"/>
                    <a:pt x="246" y="130"/>
                    <a:pt x="246" y="130"/>
                  </a:cubicBezTo>
                  <a:cubicBezTo>
                    <a:pt x="235" y="131"/>
                    <a:pt x="235" y="131"/>
                    <a:pt x="235" y="131"/>
                  </a:cubicBezTo>
                  <a:cubicBezTo>
                    <a:pt x="234" y="130"/>
                    <a:pt x="234" y="130"/>
                    <a:pt x="234" y="130"/>
                  </a:cubicBezTo>
                  <a:cubicBezTo>
                    <a:pt x="226" y="125"/>
                    <a:pt x="226" y="125"/>
                    <a:pt x="226" y="125"/>
                  </a:cubicBezTo>
                  <a:cubicBezTo>
                    <a:pt x="194" y="119"/>
                    <a:pt x="194" y="119"/>
                    <a:pt x="194" y="119"/>
                  </a:cubicBezTo>
                  <a:cubicBezTo>
                    <a:pt x="168" y="118"/>
                    <a:pt x="168" y="118"/>
                    <a:pt x="168" y="118"/>
                  </a:cubicBezTo>
                  <a:cubicBezTo>
                    <a:pt x="167" y="119"/>
                    <a:pt x="167" y="119"/>
                    <a:pt x="167" y="119"/>
                  </a:cubicBezTo>
                  <a:cubicBezTo>
                    <a:pt x="166" y="119"/>
                    <a:pt x="165" y="118"/>
                    <a:pt x="164" y="118"/>
                  </a:cubicBezTo>
                  <a:cubicBezTo>
                    <a:pt x="149" y="83"/>
                    <a:pt x="149" y="83"/>
                    <a:pt x="149" y="83"/>
                  </a:cubicBezTo>
                  <a:cubicBezTo>
                    <a:pt x="148" y="80"/>
                    <a:pt x="141" y="72"/>
                    <a:pt x="128" y="56"/>
                  </a:cubicBezTo>
                  <a:cubicBezTo>
                    <a:pt x="116" y="42"/>
                    <a:pt x="110" y="34"/>
                    <a:pt x="108" y="32"/>
                  </a:cubicBezTo>
                  <a:cubicBezTo>
                    <a:pt x="85" y="10"/>
                    <a:pt x="85" y="10"/>
                    <a:pt x="85" y="10"/>
                  </a:cubicBezTo>
                  <a:cubicBezTo>
                    <a:pt x="82" y="8"/>
                    <a:pt x="82" y="8"/>
                    <a:pt x="82" y="8"/>
                  </a:cubicBezTo>
                  <a:cubicBezTo>
                    <a:pt x="54" y="8"/>
                    <a:pt x="54" y="8"/>
                    <a:pt x="54" y="8"/>
                  </a:cubicBezTo>
                  <a:cubicBezTo>
                    <a:pt x="53" y="8"/>
                    <a:pt x="53" y="8"/>
                    <a:pt x="53" y="8"/>
                  </a:cubicBezTo>
                  <a:cubicBezTo>
                    <a:pt x="52" y="7"/>
                    <a:pt x="52" y="7"/>
                    <a:pt x="52" y="7"/>
                  </a:cubicBezTo>
                  <a:cubicBezTo>
                    <a:pt x="50" y="5"/>
                    <a:pt x="46" y="3"/>
                    <a:pt x="40" y="2"/>
                  </a:cubicBezTo>
                  <a:cubicBezTo>
                    <a:pt x="34" y="0"/>
                    <a:pt x="22" y="4"/>
                    <a:pt x="4" y="14"/>
                  </a:cubicBezTo>
                  <a:cubicBezTo>
                    <a:pt x="3" y="14"/>
                    <a:pt x="3" y="14"/>
                    <a:pt x="3" y="14"/>
                  </a:cubicBezTo>
                  <a:cubicBezTo>
                    <a:pt x="4" y="20"/>
                    <a:pt x="4" y="20"/>
                    <a:pt x="4" y="20"/>
                  </a:cubicBezTo>
                  <a:cubicBezTo>
                    <a:pt x="4" y="20"/>
                    <a:pt x="4" y="20"/>
                    <a:pt x="4" y="20"/>
                  </a:cubicBezTo>
                  <a:cubicBezTo>
                    <a:pt x="4" y="20"/>
                    <a:pt x="4" y="20"/>
                    <a:pt x="4" y="20"/>
                  </a:cubicBezTo>
                  <a:cubicBezTo>
                    <a:pt x="4" y="20"/>
                    <a:pt x="4" y="20"/>
                    <a:pt x="4" y="20"/>
                  </a:cubicBezTo>
                  <a:cubicBezTo>
                    <a:pt x="4" y="21"/>
                    <a:pt x="4" y="21"/>
                    <a:pt x="4" y="21"/>
                  </a:cubicBezTo>
                  <a:cubicBezTo>
                    <a:pt x="0" y="27"/>
                    <a:pt x="0" y="27"/>
                    <a:pt x="0" y="27"/>
                  </a:cubicBezTo>
                  <a:cubicBezTo>
                    <a:pt x="0" y="28"/>
                    <a:pt x="0" y="28"/>
                    <a:pt x="0" y="28"/>
                  </a:cubicBezTo>
                  <a:cubicBezTo>
                    <a:pt x="0" y="28"/>
                    <a:pt x="0" y="28"/>
                    <a:pt x="0" y="28"/>
                  </a:cubicBezTo>
                  <a:cubicBezTo>
                    <a:pt x="0" y="32"/>
                    <a:pt x="0" y="32"/>
                    <a:pt x="0" y="32"/>
                  </a:cubicBezTo>
                  <a:cubicBezTo>
                    <a:pt x="0" y="36"/>
                    <a:pt x="0" y="40"/>
                    <a:pt x="2" y="43"/>
                  </a:cubicBezTo>
                  <a:cubicBezTo>
                    <a:pt x="4" y="45"/>
                    <a:pt x="4" y="45"/>
                    <a:pt x="4" y="45"/>
                  </a:cubicBezTo>
                  <a:cubicBezTo>
                    <a:pt x="10" y="44"/>
                    <a:pt x="10" y="44"/>
                    <a:pt x="10" y="44"/>
                  </a:cubicBezTo>
                  <a:cubicBezTo>
                    <a:pt x="16" y="46"/>
                    <a:pt x="16" y="46"/>
                    <a:pt x="16" y="46"/>
                  </a:cubicBezTo>
                  <a:cubicBezTo>
                    <a:pt x="18" y="44"/>
                    <a:pt x="18" y="44"/>
                    <a:pt x="18" y="44"/>
                  </a:cubicBezTo>
                  <a:cubicBezTo>
                    <a:pt x="18" y="40"/>
                    <a:pt x="19" y="38"/>
                    <a:pt x="20" y="37"/>
                  </a:cubicBezTo>
                  <a:cubicBezTo>
                    <a:pt x="24" y="37"/>
                    <a:pt x="24" y="37"/>
                    <a:pt x="24" y="37"/>
                  </a:cubicBezTo>
                  <a:cubicBezTo>
                    <a:pt x="38" y="41"/>
                    <a:pt x="38" y="41"/>
                    <a:pt x="38" y="41"/>
                  </a:cubicBezTo>
                  <a:cubicBezTo>
                    <a:pt x="42" y="41"/>
                    <a:pt x="42" y="41"/>
                    <a:pt x="42" y="41"/>
                  </a:cubicBezTo>
                  <a:cubicBezTo>
                    <a:pt x="37" y="49"/>
                    <a:pt x="37" y="49"/>
                    <a:pt x="37" y="49"/>
                  </a:cubicBezTo>
                  <a:cubicBezTo>
                    <a:pt x="37" y="58"/>
                    <a:pt x="37" y="58"/>
                    <a:pt x="37" y="58"/>
                  </a:cubicBezTo>
                  <a:cubicBezTo>
                    <a:pt x="37" y="60"/>
                    <a:pt x="41" y="65"/>
                    <a:pt x="48" y="72"/>
                  </a:cubicBezTo>
                  <a:cubicBezTo>
                    <a:pt x="52" y="75"/>
                    <a:pt x="55" y="76"/>
                    <a:pt x="58" y="77"/>
                  </a:cubicBezTo>
                  <a:cubicBezTo>
                    <a:pt x="60" y="76"/>
                    <a:pt x="60" y="76"/>
                    <a:pt x="60" y="76"/>
                  </a:cubicBezTo>
                  <a:cubicBezTo>
                    <a:pt x="62" y="76"/>
                    <a:pt x="62" y="76"/>
                    <a:pt x="62" y="76"/>
                  </a:cubicBezTo>
                  <a:cubicBezTo>
                    <a:pt x="68" y="69"/>
                    <a:pt x="68" y="69"/>
                    <a:pt x="68" y="69"/>
                  </a:cubicBezTo>
                  <a:cubicBezTo>
                    <a:pt x="74" y="66"/>
                    <a:pt x="74" y="66"/>
                    <a:pt x="74" y="66"/>
                  </a:cubicBezTo>
                  <a:cubicBezTo>
                    <a:pt x="74" y="65"/>
                    <a:pt x="74" y="65"/>
                    <a:pt x="74" y="65"/>
                  </a:cubicBezTo>
                  <a:cubicBezTo>
                    <a:pt x="74" y="65"/>
                    <a:pt x="74" y="65"/>
                    <a:pt x="74" y="65"/>
                  </a:cubicBezTo>
                  <a:cubicBezTo>
                    <a:pt x="84" y="64"/>
                    <a:pt x="84" y="64"/>
                    <a:pt x="84" y="64"/>
                  </a:cubicBezTo>
                  <a:cubicBezTo>
                    <a:pt x="88" y="57"/>
                    <a:pt x="88" y="57"/>
                    <a:pt x="88" y="57"/>
                  </a:cubicBezTo>
                  <a:cubicBezTo>
                    <a:pt x="97" y="51"/>
                    <a:pt x="97" y="51"/>
                    <a:pt x="97" y="51"/>
                  </a:cubicBezTo>
                  <a:cubicBezTo>
                    <a:pt x="106" y="56"/>
                    <a:pt x="106" y="56"/>
                    <a:pt x="106" y="56"/>
                  </a:cubicBezTo>
                  <a:cubicBezTo>
                    <a:pt x="106" y="56"/>
                    <a:pt x="106" y="56"/>
                    <a:pt x="106" y="56"/>
                  </a:cubicBezTo>
                  <a:cubicBezTo>
                    <a:pt x="106" y="57"/>
                    <a:pt x="106" y="57"/>
                    <a:pt x="106" y="57"/>
                  </a:cubicBezTo>
                  <a:cubicBezTo>
                    <a:pt x="114" y="70"/>
                    <a:pt x="114" y="70"/>
                    <a:pt x="114" y="70"/>
                  </a:cubicBezTo>
                  <a:cubicBezTo>
                    <a:pt x="118" y="80"/>
                    <a:pt x="118" y="80"/>
                    <a:pt x="118" y="80"/>
                  </a:cubicBezTo>
                  <a:cubicBezTo>
                    <a:pt x="118" y="81"/>
                    <a:pt x="118" y="81"/>
                    <a:pt x="118" y="81"/>
                  </a:cubicBezTo>
                  <a:cubicBezTo>
                    <a:pt x="116" y="92"/>
                    <a:pt x="116" y="92"/>
                    <a:pt x="116" y="92"/>
                  </a:cubicBezTo>
                  <a:cubicBezTo>
                    <a:pt x="119" y="100"/>
                    <a:pt x="119" y="100"/>
                    <a:pt x="119" y="100"/>
                  </a:cubicBezTo>
                  <a:cubicBezTo>
                    <a:pt x="119" y="101"/>
                    <a:pt x="119" y="101"/>
                    <a:pt x="119" y="101"/>
                  </a:cubicBezTo>
                  <a:cubicBezTo>
                    <a:pt x="117" y="110"/>
                    <a:pt x="117" y="110"/>
                    <a:pt x="117" y="110"/>
                  </a:cubicBezTo>
                  <a:cubicBezTo>
                    <a:pt x="117" y="118"/>
                    <a:pt x="117" y="118"/>
                    <a:pt x="117" y="118"/>
                  </a:cubicBezTo>
                  <a:cubicBezTo>
                    <a:pt x="119" y="125"/>
                    <a:pt x="120" y="130"/>
                    <a:pt x="120" y="131"/>
                  </a:cubicBezTo>
                  <a:cubicBezTo>
                    <a:pt x="120" y="138"/>
                    <a:pt x="120" y="138"/>
                    <a:pt x="120" y="138"/>
                  </a:cubicBezTo>
                  <a:cubicBezTo>
                    <a:pt x="120" y="138"/>
                    <a:pt x="120" y="138"/>
                    <a:pt x="120" y="138"/>
                  </a:cubicBezTo>
                  <a:cubicBezTo>
                    <a:pt x="120" y="138"/>
                    <a:pt x="120" y="138"/>
                    <a:pt x="120" y="138"/>
                  </a:cubicBezTo>
                  <a:cubicBezTo>
                    <a:pt x="116" y="144"/>
                    <a:pt x="116" y="144"/>
                    <a:pt x="116" y="144"/>
                  </a:cubicBezTo>
                  <a:cubicBezTo>
                    <a:pt x="116" y="144"/>
                    <a:pt x="116" y="144"/>
                    <a:pt x="116" y="144"/>
                  </a:cubicBezTo>
                  <a:cubicBezTo>
                    <a:pt x="116" y="144"/>
                    <a:pt x="116" y="144"/>
                    <a:pt x="116" y="144"/>
                  </a:cubicBezTo>
                  <a:cubicBezTo>
                    <a:pt x="116" y="144"/>
                    <a:pt x="116" y="144"/>
                    <a:pt x="116" y="144"/>
                  </a:cubicBezTo>
                  <a:cubicBezTo>
                    <a:pt x="112" y="149"/>
                    <a:pt x="112" y="149"/>
                    <a:pt x="112" y="149"/>
                  </a:cubicBezTo>
                  <a:cubicBezTo>
                    <a:pt x="111" y="158"/>
                    <a:pt x="111" y="158"/>
                    <a:pt x="111" y="158"/>
                  </a:cubicBezTo>
                  <a:cubicBezTo>
                    <a:pt x="114" y="167"/>
                    <a:pt x="114" y="167"/>
                    <a:pt x="114" y="167"/>
                  </a:cubicBezTo>
                  <a:cubicBezTo>
                    <a:pt x="114" y="167"/>
                    <a:pt x="114" y="167"/>
                    <a:pt x="114" y="167"/>
                  </a:cubicBezTo>
                  <a:cubicBezTo>
                    <a:pt x="114" y="167"/>
                    <a:pt x="114" y="167"/>
                    <a:pt x="114" y="167"/>
                  </a:cubicBezTo>
                  <a:cubicBezTo>
                    <a:pt x="114" y="168"/>
                    <a:pt x="114" y="168"/>
                    <a:pt x="114" y="168"/>
                  </a:cubicBezTo>
                  <a:cubicBezTo>
                    <a:pt x="114" y="168"/>
                    <a:pt x="114" y="168"/>
                    <a:pt x="114" y="168"/>
                  </a:cubicBezTo>
                  <a:cubicBezTo>
                    <a:pt x="111" y="182"/>
                    <a:pt x="111" y="182"/>
                    <a:pt x="111" y="182"/>
                  </a:cubicBezTo>
                  <a:cubicBezTo>
                    <a:pt x="109" y="184"/>
                    <a:pt x="109" y="184"/>
                    <a:pt x="109" y="184"/>
                  </a:cubicBezTo>
                  <a:cubicBezTo>
                    <a:pt x="108" y="185"/>
                    <a:pt x="106" y="185"/>
                    <a:pt x="103" y="184"/>
                  </a:cubicBezTo>
                  <a:cubicBezTo>
                    <a:pt x="102" y="184"/>
                    <a:pt x="102" y="184"/>
                    <a:pt x="102" y="184"/>
                  </a:cubicBezTo>
                  <a:cubicBezTo>
                    <a:pt x="99" y="180"/>
                    <a:pt x="99" y="180"/>
                    <a:pt x="99" y="180"/>
                  </a:cubicBezTo>
                  <a:cubicBezTo>
                    <a:pt x="95" y="181"/>
                    <a:pt x="95" y="181"/>
                    <a:pt x="95" y="181"/>
                  </a:cubicBezTo>
                  <a:cubicBezTo>
                    <a:pt x="90" y="186"/>
                    <a:pt x="90" y="186"/>
                    <a:pt x="90" y="186"/>
                  </a:cubicBezTo>
                  <a:cubicBezTo>
                    <a:pt x="84" y="203"/>
                    <a:pt x="84" y="203"/>
                    <a:pt x="84" y="203"/>
                  </a:cubicBezTo>
                  <a:cubicBezTo>
                    <a:pt x="84" y="203"/>
                    <a:pt x="84" y="203"/>
                    <a:pt x="84" y="203"/>
                  </a:cubicBezTo>
                  <a:cubicBezTo>
                    <a:pt x="84" y="204"/>
                    <a:pt x="84" y="204"/>
                    <a:pt x="84" y="204"/>
                  </a:cubicBezTo>
                  <a:cubicBezTo>
                    <a:pt x="78" y="208"/>
                    <a:pt x="78" y="208"/>
                    <a:pt x="78" y="208"/>
                  </a:cubicBezTo>
                  <a:cubicBezTo>
                    <a:pt x="77" y="208"/>
                    <a:pt x="77" y="208"/>
                    <a:pt x="77" y="208"/>
                  </a:cubicBezTo>
                  <a:cubicBezTo>
                    <a:pt x="74" y="209"/>
                    <a:pt x="74" y="209"/>
                    <a:pt x="74" y="209"/>
                  </a:cubicBezTo>
                  <a:cubicBezTo>
                    <a:pt x="68" y="218"/>
                    <a:pt x="68" y="218"/>
                    <a:pt x="68" y="218"/>
                  </a:cubicBezTo>
                  <a:cubicBezTo>
                    <a:pt x="71" y="224"/>
                    <a:pt x="71" y="224"/>
                    <a:pt x="71" y="224"/>
                  </a:cubicBezTo>
                  <a:cubicBezTo>
                    <a:pt x="72" y="225"/>
                    <a:pt x="72" y="225"/>
                    <a:pt x="72" y="225"/>
                  </a:cubicBezTo>
                  <a:cubicBezTo>
                    <a:pt x="80" y="235"/>
                    <a:pt x="80" y="235"/>
                    <a:pt x="80" y="235"/>
                  </a:cubicBezTo>
                  <a:cubicBezTo>
                    <a:pt x="80" y="235"/>
                    <a:pt x="80" y="235"/>
                    <a:pt x="80" y="235"/>
                  </a:cubicBezTo>
                  <a:cubicBezTo>
                    <a:pt x="80" y="238"/>
                    <a:pt x="80" y="238"/>
                    <a:pt x="80" y="238"/>
                  </a:cubicBezTo>
                  <a:cubicBezTo>
                    <a:pt x="88" y="240"/>
                    <a:pt x="88" y="240"/>
                    <a:pt x="88" y="240"/>
                  </a:cubicBezTo>
                  <a:cubicBezTo>
                    <a:pt x="90" y="248"/>
                    <a:pt x="90" y="248"/>
                    <a:pt x="90" y="248"/>
                  </a:cubicBezTo>
                  <a:cubicBezTo>
                    <a:pt x="90" y="248"/>
                    <a:pt x="90" y="248"/>
                    <a:pt x="90" y="248"/>
                  </a:cubicBezTo>
                  <a:cubicBezTo>
                    <a:pt x="91" y="258"/>
                    <a:pt x="91" y="258"/>
                    <a:pt x="91" y="258"/>
                  </a:cubicBezTo>
                  <a:cubicBezTo>
                    <a:pt x="94" y="260"/>
                    <a:pt x="94" y="260"/>
                    <a:pt x="94" y="260"/>
                  </a:cubicBezTo>
                  <a:cubicBezTo>
                    <a:pt x="102" y="257"/>
                    <a:pt x="102" y="257"/>
                    <a:pt x="102" y="257"/>
                  </a:cubicBezTo>
                  <a:cubicBezTo>
                    <a:pt x="109" y="253"/>
                    <a:pt x="109" y="253"/>
                    <a:pt x="109" y="253"/>
                  </a:cubicBezTo>
                  <a:cubicBezTo>
                    <a:pt x="110" y="252"/>
                    <a:pt x="110" y="252"/>
                    <a:pt x="110" y="252"/>
                  </a:cubicBezTo>
                  <a:cubicBezTo>
                    <a:pt x="113" y="266"/>
                    <a:pt x="113" y="266"/>
                    <a:pt x="113" y="266"/>
                  </a:cubicBezTo>
                  <a:cubicBezTo>
                    <a:pt x="117" y="271"/>
                    <a:pt x="117" y="271"/>
                    <a:pt x="117" y="271"/>
                  </a:cubicBezTo>
                  <a:cubicBezTo>
                    <a:pt x="118" y="271"/>
                    <a:pt x="118" y="271"/>
                    <a:pt x="118" y="271"/>
                  </a:cubicBezTo>
                  <a:cubicBezTo>
                    <a:pt x="120" y="277"/>
                    <a:pt x="120" y="277"/>
                    <a:pt x="120" y="277"/>
                  </a:cubicBezTo>
                  <a:cubicBezTo>
                    <a:pt x="126" y="282"/>
                    <a:pt x="126" y="282"/>
                    <a:pt x="126" y="282"/>
                  </a:cubicBezTo>
                  <a:cubicBezTo>
                    <a:pt x="127" y="283"/>
                    <a:pt x="129" y="283"/>
                    <a:pt x="131" y="283"/>
                  </a:cubicBezTo>
                  <a:cubicBezTo>
                    <a:pt x="133" y="283"/>
                    <a:pt x="133" y="283"/>
                    <a:pt x="133" y="283"/>
                  </a:cubicBezTo>
                  <a:cubicBezTo>
                    <a:pt x="137" y="282"/>
                    <a:pt x="137" y="282"/>
                    <a:pt x="137" y="282"/>
                  </a:cubicBezTo>
                  <a:cubicBezTo>
                    <a:pt x="140" y="280"/>
                    <a:pt x="142" y="279"/>
                    <a:pt x="146" y="279"/>
                  </a:cubicBezTo>
                  <a:cubicBezTo>
                    <a:pt x="148" y="278"/>
                    <a:pt x="148" y="278"/>
                    <a:pt x="148" y="278"/>
                  </a:cubicBezTo>
                  <a:cubicBezTo>
                    <a:pt x="154" y="277"/>
                    <a:pt x="154" y="277"/>
                    <a:pt x="154" y="277"/>
                  </a:cubicBezTo>
                  <a:cubicBezTo>
                    <a:pt x="156" y="277"/>
                    <a:pt x="156" y="278"/>
                    <a:pt x="158" y="279"/>
                  </a:cubicBezTo>
                  <a:cubicBezTo>
                    <a:pt x="166" y="274"/>
                    <a:pt x="166" y="274"/>
                    <a:pt x="166" y="274"/>
                  </a:cubicBezTo>
                  <a:cubicBezTo>
                    <a:pt x="166" y="274"/>
                    <a:pt x="166" y="274"/>
                    <a:pt x="166" y="274"/>
                  </a:cubicBezTo>
                  <a:cubicBezTo>
                    <a:pt x="167" y="274"/>
                    <a:pt x="167" y="274"/>
                    <a:pt x="167" y="274"/>
                  </a:cubicBezTo>
                  <a:cubicBezTo>
                    <a:pt x="168" y="274"/>
                    <a:pt x="168" y="274"/>
                    <a:pt x="168" y="274"/>
                  </a:cubicBezTo>
                  <a:cubicBezTo>
                    <a:pt x="168" y="274"/>
                    <a:pt x="168" y="274"/>
                    <a:pt x="168" y="274"/>
                  </a:cubicBezTo>
                  <a:cubicBezTo>
                    <a:pt x="172" y="278"/>
                    <a:pt x="173" y="281"/>
                    <a:pt x="173" y="283"/>
                  </a:cubicBezTo>
                  <a:cubicBezTo>
                    <a:pt x="177" y="289"/>
                    <a:pt x="177" y="289"/>
                    <a:pt x="177" y="289"/>
                  </a:cubicBezTo>
                  <a:cubicBezTo>
                    <a:pt x="180" y="290"/>
                    <a:pt x="180" y="290"/>
                    <a:pt x="180" y="290"/>
                  </a:cubicBezTo>
                  <a:cubicBezTo>
                    <a:pt x="180" y="290"/>
                    <a:pt x="180" y="290"/>
                    <a:pt x="180" y="290"/>
                  </a:cubicBezTo>
                  <a:cubicBezTo>
                    <a:pt x="180" y="290"/>
                    <a:pt x="180" y="290"/>
                    <a:pt x="180" y="290"/>
                  </a:cubicBezTo>
                  <a:cubicBezTo>
                    <a:pt x="180" y="289"/>
                    <a:pt x="180" y="289"/>
                    <a:pt x="180" y="289"/>
                  </a:cubicBezTo>
                  <a:cubicBezTo>
                    <a:pt x="179" y="287"/>
                    <a:pt x="179" y="286"/>
                    <a:pt x="180" y="285"/>
                  </a:cubicBezTo>
                  <a:cubicBezTo>
                    <a:pt x="180" y="284"/>
                    <a:pt x="182" y="283"/>
                    <a:pt x="184" y="283"/>
                  </a:cubicBezTo>
                  <a:cubicBezTo>
                    <a:pt x="199" y="282"/>
                    <a:pt x="199" y="282"/>
                    <a:pt x="199" y="282"/>
                  </a:cubicBezTo>
                  <a:cubicBezTo>
                    <a:pt x="200" y="282"/>
                    <a:pt x="200" y="282"/>
                    <a:pt x="200" y="282"/>
                  </a:cubicBezTo>
                  <a:cubicBezTo>
                    <a:pt x="200" y="282"/>
                    <a:pt x="200" y="282"/>
                    <a:pt x="200" y="282"/>
                  </a:cubicBezTo>
                  <a:cubicBezTo>
                    <a:pt x="200" y="283"/>
                    <a:pt x="200" y="283"/>
                    <a:pt x="200" y="283"/>
                  </a:cubicBezTo>
                  <a:cubicBezTo>
                    <a:pt x="201" y="283"/>
                    <a:pt x="201" y="283"/>
                    <a:pt x="201" y="283"/>
                  </a:cubicBezTo>
                  <a:cubicBezTo>
                    <a:pt x="206" y="291"/>
                    <a:pt x="206" y="291"/>
                    <a:pt x="206" y="291"/>
                  </a:cubicBezTo>
                  <a:cubicBezTo>
                    <a:pt x="205" y="296"/>
                    <a:pt x="205" y="296"/>
                    <a:pt x="205" y="296"/>
                  </a:cubicBezTo>
                  <a:cubicBezTo>
                    <a:pt x="205" y="296"/>
                    <a:pt x="205" y="296"/>
                    <a:pt x="205" y="296"/>
                  </a:cubicBezTo>
                  <a:cubicBezTo>
                    <a:pt x="210" y="297"/>
                    <a:pt x="210" y="297"/>
                    <a:pt x="210" y="297"/>
                  </a:cubicBezTo>
                  <a:cubicBezTo>
                    <a:pt x="211" y="297"/>
                    <a:pt x="211" y="297"/>
                    <a:pt x="211" y="297"/>
                  </a:cubicBezTo>
                  <a:cubicBezTo>
                    <a:pt x="210" y="296"/>
                    <a:pt x="210" y="295"/>
                    <a:pt x="211" y="294"/>
                  </a:cubicBezTo>
                  <a:cubicBezTo>
                    <a:pt x="213" y="294"/>
                    <a:pt x="213" y="294"/>
                    <a:pt x="213" y="294"/>
                  </a:cubicBezTo>
                  <a:cubicBezTo>
                    <a:pt x="226" y="303"/>
                    <a:pt x="226" y="303"/>
                    <a:pt x="226" y="303"/>
                  </a:cubicBezTo>
                  <a:cubicBezTo>
                    <a:pt x="228" y="304"/>
                    <a:pt x="228" y="306"/>
                    <a:pt x="229" y="308"/>
                  </a:cubicBezTo>
                  <a:cubicBezTo>
                    <a:pt x="229" y="313"/>
                    <a:pt x="229" y="313"/>
                    <a:pt x="229" y="313"/>
                  </a:cubicBezTo>
                  <a:cubicBezTo>
                    <a:pt x="234" y="314"/>
                    <a:pt x="234" y="314"/>
                    <a:pt x="234" y="314"/>
                  </a:cubicBezTo>
                  <a:cubicBezTo>
                    <a:pt x="236" y="309"/>
                    <a:pt x="236" y="309"/>
                    <a:pt x="236" y="309"/>
                  </a:cubicBezTo>
                  <a:cubicBezTo>
                    <a:pt x="235" y="307"/>
                    <a:pt x="234" y="304"/>
                    <a:pt x="235" y="303"/>
                  </a:cubicBezTo>
                  <a:cubicBezTo>
                    <a:pt x="235" y="301"/>
                    <a:pt x="236" y="300"/>
                    <a:pt x="237" y="299"/>
                  </a:cubicBezTo>
                  <a:cubicBezTo>
                    <a:pt x="238" y="298"/>
                    <a:pt x="238" y="298"/>
                    <a:pt x="238" y="298"/>
                  </a:cubicBezTo>
                  <a:cubicBezTo>
                    <a:pt x="238" y="297"/>
                    <a:pt x="239" y="297"/>
                    <a:pt x="240" y="296"/>
                  </a:cubicBezTo>
                  <a:cubicBezTo>
                    <a:pt x="243" y="297"/>
                    <a:pt x="243" y="297"/>
                    <a:pt x="243" y="297"/>
                  </a:cubicBezTo>
                  <a:cubicBezTo>
                    <a:pt x="245" y="298"/>
                    <a:pt x="247" y="302"/>
                    <a:pt x="248" y="309"/>
                  </a:cubicBezTo>
                  <a:cubicBezTo>
                    <a:pt x="248" y="310"/>
                    <a:pt x="248" y="310"/>
                    <a:pt x="248" y="310"/>
                  </a:cubicBezTo>
                  <a:cubicBezTo>
                    <a:pt x="248" y="310"/>
                    <a:pt x="248" y="310"/>
                    <a:pt x="248" y="310"/>
                  </a:cubicBezTo>
                  <a:cubicBezTo>
                    <a:pt x="249" y="312"/>
                    <a:pt x="251" y="313"/>
                    <a:pt x="255" y="314"/>
                  </a:cubicBezTo>
                  <a:cubicBezTo>
                    <a:pt x="255" y="314"/>
                    <a:pt x="255" y="314"/>
                    <a:pt x="255" y="314"/>
                  </a:cubicBezTo>
                  <a:cubicBezTo>
                    <a:pt x="256" y="314"/>
                    <a:pt x="256" y="314"/>
                    <a:pt x="256" y="314"/>
                  </a:cubicBezTo>
                  <a:cubicBezTo>
                    <a:pt x="268" y="328"/>
                    <a:pt x="268" y="328"/>
                    <a:pt x="268" y="328"/>
                  </a:cubicBezTo>
                  <a:cubicBezTo>
                    <a:pt x="268" y="328"/>
                    <a:pt x="268" y="328"/>
                    <a:pt x="268" y="328"/>
                  </a:cubicBezTo>
                  <a:cubicBezTo>
                    <a:pt x="274" y="326"/>
                    <a:pt x="274" y="326"/>
                    <a:pt x="274" y="326"/>
                  </a:cubicBezTo>
                  <a:cubicBezTo>
                    <a:pt x="274" y="324"/>
                    <a:pt x="274" y="324"/>
                    <a:pt x="274" y="324"/>
                  </a:cubicBezTo>
                  <a:cubicBezTo>
                    <a:pt x="272" y="322"/>
                    <a:pt x="272" y="320"/>
                    <a:pt x="272" y="318"/>
                  </a:cubicBezTo>
                  <a:cubicBezTo>
                    <a:pt x="272" y="316"/>
                    <a:pt x="274" y="313"/>
                    <a:pt x="278" y="310"/>
                  </a:cubicBezTo>
                  <a:cubicBezTo>
                    <a:pt x="284" y="304"/>
                    <a:pt x="284" y="304"/>
                    <a:pt x="284" y="304"/>
                  </a:cubicBezTo>
                  <a:cubicBezTo>
                    <a:pt x="292" y="310"/>
                    <a:pt x="292" y="310"/>
                    <a:pt x="292" y="310"/>
                  </a:cubicBezTo>
                  <a:cubicBezTo>
                    <a:pt x="294" y="310"/>
                    <a:pt x="294" y="310"/>
                    <a:pt x="294" y="310"/>
                  </a:cubicBezTo>
                  <a:cubicBezTo>
                    <a:pt x="296" y="301"/>
                    <a:pt x="296" y="301"/>
                    <a:pt x="296" y="301"/>
                  </a:cubicBezTo>
                  <a:cubicBezTo>
                    <a:pt x="296" y="299"/>
                    <a:pt x="296" y="299"/>
                    <a:pt x="296" y="299"/>
                  </a:cubicBezTo>
                  <a:cubicBezTo>
                    <a:pt x="297" y="299"/>
                    <a:pt x="297" y="299"/>
                    <a:pt x="297" y="299"/>
                  </a:cubicBezTo>
                  <a:cubicBezTo>
                    <a:pt x="304" y="300"/>
                    <a:pt x="304" y="300"/>
                    <a:pt x="304" y="300"/>
                  </a:cubicBezTo>
                  <a:cubicBezTo>
                    <a:pt x="305" y="301"/>
                    <a:pt x="306" y="302"/>
                    <a:pt x="306" y="304"/>
                  </a:cubicBezTo>
                  <a:cubicBezTo>
                    <a:pt x="306" y="306"/>
                    <a:pt x="304" y="308"/>
                    <a:pt x="303" y="309"/>
                  </a:cubicBezTo>
                  <a:cubicBezTo>
                    <a:pt x="304" y="310"/>
                    <a:pt x="304" y="310"/>
                    <a:pt x="304" y="310"/>
                  </a:cubicBezTo>
                  <a:cubicBezTo>
                    <a:pt x="308" y="312"/>
                    <a:pt x="312" y="314"/>
                    <a:pt x="314" y="314"/>
                  </a:cubicBezTo>
                  <a:cubicBezTo>
                    <a:pt x="314" y="314"/>
                    <a:pt x="314" y="314"/>
                    <a:pt x="314" y="314"/>
                  </a:cubicBezTo>
                  <a:cubicBezTo>
                    <a:pt x="314" y="314"/>
                    <a:pt x="314" y="314"/>
                    <a:pt x="314" y="314"/>
                  </a:cubicBezTo>
                  <a:cubicBezTo>
                    <a:pt x="320" y="317"/>
                    <a:pt x="320" y="317"/>
                    <a:pt x="320" y="317"/>
                  </a:cubicBezTo>
                  <a:cubicBezTo>
                    <a:pt x="324" y="316"/>
                    <a:pt x="324" y="316"/>
                    <a:pt x="324" y="316"/>
                  </a:cubicBezTo>
                  <a:cubicBezTo>
                    <a:pt x="318" y="287"/>
                    <a:pt x="318" y="287"/>
                    <a:pt x="318" y="287"/>
                  </a:cubicBezTo>
                  <a:cubicBezTo>
                    <a:pt x="314" y="285"/>
                    <a:pt x="310" y="280"/>
                    <a:pt x="306" y="274"/>
                  </a:cubicBezTo>
                  <a:cubicBezTo>
                    <a:pt x="304" y="270"/>
                    <a:pt x="305" y="263"/>
                    <a:pt x="312" y="255"/>
                  </a:cubicBezTo>
                  <a:cubicBezTo>
                    <a:pt x="315" y="251"/>
                    <a:pt x="320" y="247"/>
                    <a:pt x="324" y="243"/>
                  </a:cubicBezTo>
                  <a:cubicBezTo>
                    <a:pt x="324" y="243"/>
                    <a:pt x="324" y="243"/>
                    <a:pt x="324" y="243"/>
                  </a:cubicBezTo>
                  <a:cubicBezTo>
                    <a:pt x="325" y="242"/>
                    <a:pt x="325" y="242"/>
                    <a:pt x="325" y="242"/>
                  </a:cubicBezTo>
                  <a:cubicBezTo>
                    <a:pt x="330" y="242"/>
                    <a:pt x="330" y="242"/>
                    <a:pt x="330" y="242"/>
                  </a:cubicBezTo>
                  <a:cubicBezTo>
                    <a:pt x="331" y="243"/>
                    <a:pt x="331" y="243"/>
                    <a:pt x="331" y="243"/>
                  </a:cubicBezTo>
                  <a:cubicBezTo>
                    <a:pt x="336" y="245"/>
                    <a:pt x="336" y="245"/>
                    <a:pt x="336" y="245"/>
                  </a:cubicBezTo>
                  <a:cubicBezTo>
                    <a:pt x="346" y="245"/>
                    <a:pt x="346" y="245"/>
                    <a:pt x="346" y="245"/>
                  </a:cubicBezTo>
                  <a:cubicBezTo>
                    <a:pt x="350" y="243"/>
                    <a:pt x="353" y="237"/>
                    <a:pt x="357" y="227"/>
                  </a:cubicBezTo>
                  <a:cubicBezTo>
                    <a:pt x="360" y="222"/>
                    <a:pt x="360" y="210"/>
                    <a:pt x="358" y="192"/>
                  </a:cubicBez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2" name="Freeform 31">
              <a:extLst>
                <a:ext uri="{FF2B5EF4-FFF2-40B4-BE49-F238E27FC236}">
                  <a16:creationId xmlns:a16="http://schemas.microsoft.com/office/drawing/2014/main" id="{5E5EBEC7-30CF-4C39-841F-60EB7A30FD57}"/>
                </a:ext>
              </a:extLst>
            </p:cNvPr>
            <p:cNvSpPr>
              <a:spLocks/>
            </p:cNvSpPr>
            <p:nvPr>
              <p:custDataLst>
                <p:tags r:id="rId27"/>
              </p:custDataLst>
            </p:nvPr>
          </p:nvSpPr>
          <p:spPr bwMode="auto">
            <a:xfrm>
              <a:off x="6895669" y="3719484"/>
              <a:ext cx="716068" cy="446656"/>
            </a:xfrm>
            <a:custGeom>
              <a:avLst/>
              <a:gdLst>
                <a:gd name="T0" fmla="*/ 198 w 218"/>
                <a:gd name="T1" fmla="*/ 4 h 136"/>
                <a:gd name="T2" fmla="*/ 180 w 218"/>
                <a:gd name="T3" fmla="*/ 6 h 136"/>
                <a:gd name="T4" fmla="*/ 136 w 218"/>
                <a:gd name="T5" fmla="*/ 21 h 136"/>
                <a:gd name="T6" fmla="*/ 137 w 218"/>
                <a:gd name="T7" fmla="*/ 31 h 136"/>
                <a:gd name="T8" fmla="*/ 107 w 218"/>
                <a:gd name="T9" fmla="*/ 26 h 136"/>
                <a:gd name="T10" fmla="*/ 85 w 218"/>
                <a:gd name="T11" fmla="*/ 0 h 136"/>
                <a:gd name="T12" fmla="*/ 76 w 218"/>
                <a:gd name="T13" fmla="*/ 10 h 136"/>
                <a:gd name="T14" fmla="*/ 64 w 218"/>
                <a:gd name="T15" fmla="*/ 4 h 136"/>
                <a:gd name="T16" fmla="*/ 60 w 218"/>
                <a:gd name="T17" fmla="*/ 10 h 136"/>
                <a:gd name="T18" fmla="*/ 52 w 218"/>
                <a:gd name="T19" fmla="*/ 13 h 136"/>
                <a:gd name="T20" fmla="*/ 7 w 218"/>
                <a:gd name="T21" fmla="*/ 64 h 136"/>
                <a:gd name="T22" fmla="*/ 12 w 218"/>
                <a:gd name="T23" fmla="*/ 76 h 136"/>
                <a:gd name="T24" fmla="*/ 11 w 218"/>
                <a:gd name="T25" fmla="*/ 76 h 136"/>
                <a:gd name="T26" fmla="*/ 18 w 218"/>
                <a:gd name="T27" fmla="*/ 104 h 136"/>
                <a:gd name="T28" fmla="*/ 0 w 218"/>
                <a:gd name="T29" fmla="*/ 115 h 136"/>
                <a:gd name="T30" fmla="*/ 8 w 218"/>
                <a:gd name="T31" fmla="*/ 122 h 136"/>
                <a:gd name="T32" fmla="*/ 10 w 218"/>
                <a:gd name="T33" fmla="*/ 125 h 136"/>
                <a:gd name="T34" fmla="*/ 33 w 218"/>
                <a:gd name="T35" fmla="*/ 136 h 136"/>
                <a:gd name="T36" fmla="*/ 42 w 218"/>
                <a:gd name="T37" fmla="*/ 127 h 136"/>
                <a:gd name="T38" fmla="*/ 58 w 218"/>
                <a:gd name="T39" fmla="*/ 120 h 136"/>
                <a:gd name="T40" fmla="*/ 60 w 218"/>
                <a:gd name="T41" fmla="*/ 122 h 136"/>
                <a:gd name="T42" fmla="*/ 60 w 218"/>
                <a:gd name="T43" fmla="*/ 122 h 136"/>
                <a:gd name="T44" fmla="*/ 75 w 218"/>
                <a:gd name="T45" fmla="*/ 132 h 136"/>
                <a:gd name="T46" fmla="*/ 93 w 218"/>
                <a:gd name="T47" fmla="*/ 126 h 136"/>
                <a:gd name="T48" fmla="*/ 107 w 218"/>
                <a:gd name="T49" fmla="*/ 125 h 136"/>
                <a:gd name="T50" fmla="*/ 108 w 218"/>
                <a:gd name="T51" fmla="*/ 124 h 136"/>
                <a:gd name="T52" fmla="*/ 120 w 218"/>
                <a:gd name="T53" fmla="*/ 110 h 136"/>
                <a:gd name="T54" fmla="*/ 126 w 218"/>
                <a:gd name="T55" fmla="*/ 107 h 136"/>
                <a:gd name="T56" fmla="*/ 126 w 218"/>
                <a:gd name="T57" fmla="*/ 107 h 136"/>
                <a:gd name="T58" fmla="*/ 130 w 218"/>
                <a:gd name="T59" fmla="*/ 108 h 136"/>
                <a:gd name="T60" fmla="*/ 135 w 218"/>
                <a:gd name="T61" fmla="*/ 88 h 136"/>
                <a:gd name="T62" fmla="*/ 141 w 218"/>
                <a:gd name="T63" fmla="*/ 87 h 136"/>
                <a:gd name="T64" fmla="*/ 149 w 218"/>
                <a:gd name="T65" fmla="*/ 70 h 136"/>
                <a:gd name="T66" fmla="*/ 152 w 218"/>
                <a:gd name="T67" fmla="*/ 60 h 136"/>
                <a:gd name="T68" fmla="*/ 162 w 218"/>
                <a:gd name="T69" fmla="*/ 56 h 136"/>
                <a:gd name="T70" fmla="*/ 162 w 218"/>
                <a:gd name="T71" fmla="*/ 55 h 136"/>
                <a:gd name="T72" fmla="*/ 170 w 218"/>
                <a:gd name="T73" fmla="*/ 48 h 136"/>
                <a:gd name="T74" fmla="*/ 165 w 218"/>
                <a:gd name="T75" fmla="*/ 48 h 136"/>
                <a:gd name="T76" fmla="*/ 165 w 218"/>
                <a:gd name="T77" fmla="*/ 44 h 136"/>
                <a:gd name="T78" fmla="*/ 167 w 218"/>
                <a:gd name="T79" fmla="*/ 44 h 136"/>
                <a:gd name="T80" fmla="*/ 177 w 218"/>
                <a:gd name="T81" fmla="*/ 39 h 136"/>
                <a:gd name="T82" fmla="*/ 203 w 218"/>
                <a:gd name="T83" fmla="*/ 21 h 136"/>
                <a:gd name="T84" fmla="*/ 214 w 218"/>
                <a:gd name="T85" fmla="*/ 24 h 136"/>
                <a:gd name="T86" fmla="*/ 212 w 218"/>
                <a:gd name="T87" fmla="*/ 15 h 136"/>
                <a:gd name="T88" fmla="*/ 213 w 218"/>
                <a:gd name="T89" fmla="*/ 14 h 136"/>
                <a:gd name="T90" fmla="*/ 216 w 218"/>
                <a:gd name="T91" fmla="*/ 6 h 136"/>
                <a:gd name="T92" fmla="*/ 214 w 218"/>
                <a:gd name="T93" fmla="*/ 7 h 136"/>
                <a:gd name="T94" fmla="*/ 205 w 218"/>
                <a:gd name="T95" fmla="*/ 8 h 136"/>
                <a:gd name="T96" fmla="*/ 203 w 218"/>
                <a:gd name="T97" fmla="*/ 8 h 136"/>
                <a:gd name="T98" fmla="*/ 202 w 218"/>
                <a:gd name="T99" fmla="*/ 7 h 136"/>
                <a:gd name="T100" fmla="*/ 199 w 218"/>
                <a:gd name="T101"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8" h="136">
                  <a:moveTo>
                    <a:pt x="199" y="4"/>
                  </a:moveTo>
                  <a:cubicBezTo>
                    <a:pt x="198" y="4"/>
                    <a:pt x="198" y="4"/>
                    <a:pt x="198" y="4"/>
                  </a:cubicBezTo>
                  <a:cubicBezTo>
                    <a:pt x="198" y="6"/>
                    <a:pt x="197" y="8"/>
                    <a:pt x="195" y="8"/>
                  </a:cubicBezTo>
                  <a:cubicBezTo>
                    <a:pt x="180" y="6"/>
                    <a:pt x="180" y="6"/>
                    <a:pt x="180" y="6"/>
                  </a:cubicBezTo>
                  <a:cubicBezTo>
                    <a:pt x="169" y="4"/>
                    <a:pt x="162" y="2"/>
                    <a:pt x="158" y="0"/>
                  </a:cubicBezTo>
                  <a:cubicBezTo>
                    <a:pt x="136" y="21"/>
                    <a:pt x="136" y="21"/>
                    <a:pt x="136" y="21"/>
                  </a:cubicBezTo>
                  <a:cubicBezTo>
                    <a:pt x="137" y="30"/>
                    <a:pt x="137" y="30"/>
                    <a:pt x="137" y="30"/>
                  </a:cubicBezTo>
                  <a:cubicBezTo>
                    <a:pt x="137" y="31"/>
                    <a:pt x="137" y="31"/>
                    <a:pt x="137" y="31"/>
                  </a:cubicBezTo>
                  <a:cubicBezTo>
                    <a:pt x="135" y="31"/>
                    <a:pt x="135" y="31"/>
                    <a:pt x="135" y="31"/>
                  </a:cubicBezTo>
                  <a:cubicBezTo>
                    <a:pt x="118" y="34"/>
                    <a:pt x="108" y="32"/>
                    <a:pt x="107" y="26"/>
                  </a:cubicBezTo>
                  <a:cubicBezTo>
                    <a:pt x="105" y="2"/>
                    <a:pt x="105" y="2"/>
                    <a:pt x="105" y="2"/>
                  </a:cubicBezTo>
                  <a:cubicBezTo>
                    <a:pt x="85" y="0"/>
                    <a:pt x="85" y="0"/>
                    <a:pt x="85" y="0"/>
                  </a:cubicBezTo>
                  <a:cubicBezTo>
                    <a:pt x="77" y="18"/>
                    <a:pt x="77" y="18"/>
                    <a:pt x="77" y="18"/>
                  </a:cubicBezTo>
                  <a:cubicBezTo>
                    <a:pt x="76" y="10"/>
                    <a:pt x="76" y="10"/>
                    <a:pt x="76" y="10"/>
                  </a:cubicBezTo>
                  <a:cubicBezTo>
                    <a:pt x="76" y="4"/>
                    <a:pt x="74" y="1"/>
                    <a:pt x="73" y="0"/>
                  </a:cubicBezTo>
                  <a:cubicBezTo>
                    <a:pt x="64" y="4"/>
                    <a:pt x="64" y="4"/>
                    <a:pt x="64" y="4"/>
                  </a:cubicBezTo>
                  <a:cubicBezTo>
                    <a:pt x="60" y="10"/>
                    <a:pt x="60" y="10"/>
                    <a:pt x="60" y="10"/>
                  </a:cubicBezTo>
                  <a:cubicBezTo>
                    <a:pt x="60" y="10"/>
                    <a:pt x="60" y="10"/>
                    <a:pt x="60" y="10"/>
                  </a:cubicBezTo>
                  <a:cubicBezTo>
                    <a:pt x="60" y="10"/>
                    <a:pt x="60" y="10"/>
                    <a:pt x="60" y="10"/>
                  </a:cubicBezTo>
                  <a:cubicBezTo>
                    <a:pt x="52" y="13"/>
                    <a:pt x="52" y="13"/>
                    <a:pt x="52" y="13"/>
                  </a:cubicBezTo>
                  <a:cubicBezTo>
                    <a:pt x="43" y="20"/>
                    <a:pt x="35" y="28"/>
                    <a:pt x="28" y="36"/>
                  </a:cubicBezTo>
                  <a:cubicBezTo>
                    <a:pt x="7" y="64"/>
                    <a:pt x="7" y="64"/>
                    <a:pt x="7" y="64"/>
                  </a:cubicBezTo>
                  <a:cubicBezTo>
                    <a:pt x="12" y="74"/>
                    <a:pt x="12" y="74"/>
                    <a:pt x="12" y="74"/>
                  </a:cubicBezTo>
                  <a:cubicBezTo>
                    <a:pt x="12" y="76"/>
                    <a:pt x="12" y="76"/>
                    <a:pt x="12" y="76"/>
                  </a:cubicBezTo>
                  <a:cubicBezTo>
                    <a:pt x="12" y="76"/>
                    <a:pt x="12" y="76"/>
                    <a:pt x="12" y="76"/>
                  </a:cubicBezTo>
                  <a:cubicBezTo>
                    <a:pt x="11" y="76"/>
                    <a:pt x="11" y="76"/>
                    <a:pt x="11" y="76"/>
                  </a:cubicBezTo>
                  <a:cubicBezTo>
                    <a:pt x="10" y="79"/>
                    <a:pt x="10" y="82"/>
                    <a:pt x="13" y="86"/>
                  </a:cubicBezTo>
                  <a:cubicBezTo>
                    <a:pt x="16" y="92"/>
                    <a:pt x="18" y="97"/>
                    <a:pt x="18" y="104"/>
                  </a:cubicBezTo>
                  <a:cubicBezTo>
                    <a:pt x="18" y="105"/>
                    <a:pt x="18" y="105"/>
                    <a:pt x="18" y="105"/>
                  </a:cubicBezTo>
                  <a:cubicBezTo>
                    <a:pt x="0" y="115"/>
                    <a:pt x="0" y="115"/>
                    <a:pt x="0" y="115"/>
                  </a:cubicBezTo>
                  <a:cubicBezTo>
                    <a:pt x="0" y="119"/>
                    <a:pt x="0" y="119"/>
                    <a:pt x="0" y="119"/>
                  </a:cubicBezTo>
                  <a:cubicBezTo>
                    <a:pt x="8" y="122"/>
                    <a:pt x="8" y="122"/>
                    <a:pt x="8" y="122"/>
                  </a:cubicBezTo>
                  <a:cubicBezTo>
                    <a:pt x="9" y="123"/>
                    <a:pt x="10" y="124"/>
                    <a:pt x="10" y="124"/>
                  </a:cubicBezTo>
                  <a:cubicBezTo>
                    <a:pt x="10" y="125"/>
                    <a:pt x="10" y="125"/>
                    <a:pt x="10" y="125"/>
                  </a:cubicBezTo>
                  <a:cubicBezTo>
                    <a:pt x="9" y="127"/>
                    <a:pt x="12" y="130"/>
                    <a:pt x="18" y="132"/>
                  </a:cubicBezTo>
                  <a:cubicBezTo>
                    <a:pt x="33" y="136"/>
                    <a:pt x="33" y="136"/>
                    <a:pt x="33" y="136"/>
                  </a:cubicBezTo>
                  <a:cubicBezTo>
                    <a:pt x="38" y="134"/>
                    <a:pt x="38" y="134"/>
                    <a:pt x="38" y="134"/>
                  </a:cubicBezTo>
                  <a:cubicBezTo>
                    <a:pt x="42" y="127"/>
                    <a:pt x="42" y="127"/>
                    <a:pt x="42" y="127"/>
                  </a:cubicBezTo>
                  <a:cubicBezTo>
                    <a:pt x="46" y="115"/>
                    <a:pt x="46" y="115"/>
                    <a:pt x="46" y="115"/>
                  </a:cubicBezTo>
                  <a:cubicBezTo>
                    <a:pt x="58" y="120"/>
                    <a:pt x="58" y="120"/>
                    <a:pt x="58" y="120"/>
                  </a:cubicBezTo>
                  <a:cubicBezTo>
                    <a:pt x="60" y="121"/>
                    <a:pt x="60" y="121"/>
                    <a:pt x="60" y="121"/>
                  </a:cubicBezTo>
                  <a:cubicBezTo>
                    <a:pt x="60" y="122"/>
                    <a:pt x="60" y="122"/>
                    <a:pt x="60" y="122"/>
                  </a:cubicBezTo>
                  <a:cubicBezTo>
                    <a:pt x="60" y="122"/>
                    <a:pt x="60" y="122"/>
                    <a:pt x="60" y="122"/>
                  </a:cubicBezTo>
                  <a:cubicBezTo>
                    <a:pt x="60" y="122"/>
                    <a:pt x="60" y="122"/>
                    <a:pt x="60" y="122"/>
                  </a:cubicBezTo>
                  <a:cubicBezTo>
                    <a:pt x="58" y="127"/>
                    <a:pt x="59" y="130"/>
                    <a:pt x="62" y="132"/>
                  </a:cubicBezTo>
                  <a:cubicBezTo>
                    <a:pt x="75" y="132"/>
                    <a:pt x="75" y="132"/>
                    <a:pt x="75" y="132"/>
                  </a:cubicBezTo>
                  <a:cubicBezTo>
                    <a:pt x="80" y="132"/>
                    <a:pt x="83" y="130"/>
                    <a:pt x="86" y="128"/>
                  </a:cubicBezTo>
                  <a:cubicBezTo>
                    <a:pt x="87" y="126"/>
                    <a:pt x="90" y="126"/>
                    <a:pt x="93" y="126"/>
                  </a:cubicBezTo>
                  <a:cubicBezTo>
                    <a:pt x="98" y="127"/>
                    <a:pt x="102" y="128"/>
                    <a:pt x="104" y="132"/>
                  </a:cubicBezTo>
                  <a:cubicBezTo>
                    <a:pt x="107" y="125"/>
                    <a:pt x="107" y="125"/>
                    <a:pt x="107" y="125"/>
                  </a:cubicBezTo>
                  <a:cubicBezTo>
                    <a:pt x="108" y="124"/>
                    <a:pt x="108" y="124"/>
                    <a:pt x="108" y="124"/>
                  </a:cubicBezTo>
                  <a:cubicBezTo>
                    <a:pt x="108" y="124"/>
                    <a:pt x="108" y="124"/>
                    <a:pt x="108" y="124"/>
                  </a:cubicBezTo>
                  <a:cubicBezTo>
                    <a:pt x="110" y="123"/>
                    <a:pt x="112" y="121"/>
                    <a:pt x="113" y="118"/>
                  </a:cubicBezTo>
                  <a:cubicBezTo>
                    <a:pt x="114" y="115"/>
                    <a:pt x="116" y="112"/>
                    <a:pt x="120" y="110"/>
                  </a:cubicBezTo>
                  <a:cubicBezTo>
                    <a:pt x="125" y="107"/>
                    <a:pt x="125" y="107"/>
                    <a:pt x="125" y="107"/>
                  </a:cubicBezTo>
                  <a:cubicBezTo>
                    <a:pt x="126" y="107"/>
                    <a:pt x="126" y="107"/>
                    <a:pt x="126" y="107"/>
                  </a:cubicBezTo>
                  <a:cubicBezTo>
                    <a:pt x="126" y="107"/>
                    <a:pt x="126" y="107"/>
                    <a:pt x="126" y="107"/>
                  </a:cubicBezTo>
                  <a:cubicBezTo>
                    <a:pt x="126" y="107"/>
                    <a:pt x="126" y="107"/>
                    <a:pt x="126" y="107"/>
                  </a:cubicBezTo>
                  <a:cubicBezTo>
                    <a:pt x="130" y="108"/>
                    <a:pt x="130" y="108"/>
                    <a:pt x="130" y="108"/>
                  </a:cubicBezTo>
                  <a:cubicBezTo>
                    <a:pt x="130" y="108"/>
                    <a:pt x="130" y="108"/>
                    <a:pt x="130" y="108"/>
                  </a:cubicBezTo>
                  <a:cubicBezTo>
                    <a:pt x="130" y="108"/>
                    <a:pt x="130" y="108"/>
                    <a:pt x="130" y="108"/>
                  </a:cubicBezTo>
                  <a:cubicBezTo>
                    <a:pt x="135" y="88"/>
                    <a:pt x="135" y="88"/>
                    <a:pt x="135" y="88"/>
                  </a:cubicBezTo>
                  <a:cubicBezTo>
                    <a:pt x="135" y="88"/>
                    <a:pt x="135" y="88"/>
                    <a:pt x="135" y="88"/>
                  </a:cubicBezTo>
                  <a:cubicBezTo>
                    <a:pt x="141" y="87"/>
                    <a:pt x="141" y="87"/>
                    <a:pt x="141" y="87"/>
                  </a:cubicBezTo>
                  <a:cubicBezTo>
                    <a:pt x="148" y="82"/>
                    <a:pt x="151" y="79"/>
                    <a:pt x="150" y="76"/>
                  </a:cubicBezTo>
                  <a:cubicBezTo>
                    <a:pt x="149" y="70"/>
                    <a:pt x="149" y="70"/>
                    <a:pt x="149" y="70"/>
                  </a:cubicBezTo>
                  <a:cubicBezTo>
                    <a:pt x="148" y="66"/>
                    <a:pt x="148" y="63"/>
                    <a:pt x="148" y="62"/>
                  </a:cubicBezTo>
                  <a:cubicBezTo>
                    <a:pt x="150" y="60"/>
                    <a:pt x="150" y="60"/>
                    <a:pt x="152" y="60"/>
                  </a:cubicBezTo>
                  <a:cubicBezTo>
                    <a:pt x="154" y="60"/>
                    <a:pt x="158" y="61"/>
                    <a:pt x="161" y="62"/>
                  </a:cubicBezTo>
                  <a:cubicBezTo>
                    <a:pt x="162" y="56"/>
                    <a:pt x="162" y="56"/>
                    <a:pt x="162" y="56"/>
                  </a:cubicBezTo>
                  <a:cubicBezTo>
                    <a:pt x="162" y="55"/>
                    <a:pt x="162" y="55"/>
                    <a:pt x="162" y="55"/>
                  </a:cubicBezTo>
                  <a:cubicBezTo>
                    <a:pt x="162" y="55"/>
                    <a:pt x="162" y="55"/>
                    <a:pt x="162" y="55"/>
                  </a:cubicBezTo>
                  <a:cubicBezTo>
                    <a:pt x="169" y="52"/>
                    <a:pt x="169" y="52"/>
                    <a:pt x="169" y="52"/>
                  </a:cubicBezTo>
                  <a:cubicBezTo>
                    <a:pt x="170" y="48"/>
                    <a:pt x="170" y="48"/>
                    <a:pt x="170" y="48"/>
                  </a:cubicBezTo>
                  <a:cubicBezTo>
                    <a:pt x="166" y="48"/>
                    <a:pt x="166" y="48"/>
                    <a:pt x="166" y="48"/>
                  </a:cubicBezTo>
                  <a:cubicBezTo>
                    <a:pt x="165" y="48"/>
                    <a:pt x="165" y="48"/>
                    <a:pt x="165" y="48"/>
                  </a:cubicBezTo>
                  <a:cubicBezTo>
                    <a:pt x="165" y="46"/>
                    <a:pt x="165" y="46"/>
                    <a:pt x="165" y="46"/>
                  </a:cubicBezTo>
                  <a:cubicBezTo>
                    <a:pt x="165" y="44"/>
                    <a:pt x="165" y="44"/>
                    <a:pt x="165" y="44"/>
                  </a:cubicBezTo>
                  <a:cubicBezTo>
                    <a:pt x="166" y="44"/>
                    <a:pt x="166" y="44"/>
                    <a:pt x="166" y="44"/>
                  </a:cubicBezTo>
                  <a:cubicBezTo>
                    <a:pt x="167" y="44"/>
                    <a:pt x="167" y="44"/>
                    <a:pt x="167" y="44"/>
                  </a:cubicBezTo>
                  <a:cubicBezTo>
                    <a:pt x="168" y="44"/>
                    <a:pt x="168" y="44"/>
                    <a:pt x="168" y="44"/>
                  </a:cubicBezTo>
                  <a:cubicBezTo>
                    <a:pt x="170" y="44"/>
                    <a:pt x="174" y="42"/>
                    <a:pt x="177" y="39"/>
                  </a:cubicBezTo>
                  <a:cubicBezTo>
                    <a:pt x="202" y="21"/>
                    <a:pt x="202" y="21"/>
                    <a:pt x="202" y="21"/>
                  </a:cubicBezTo>
                  <a:cubicBezTo>
                    <a:pt x="203" y="21"/>
                    <a:pt x="203" y="21"/>
                    <a:pt x="203" y="21"/>
                  </a:cubicBezTo>
                  <a:cubicBezTo>
                    <a:pt x="211" y="24"/>
                    <a:pt x="211" y="24"/>
                    <a:pt x="211" y="24"/>
                  </a:cubicBezTo>
                  <a:cubicBezTo>
                    <a:pt x="214" y="24"/>
                    <a:pt x="214" y="24"/>
                    <a:pt x="214" y="24"/>
                  </a:cubicBezTo>
                  <a:cubicBezTo>
                    <a:pt x="212" y="16"/>
                    <a:pt x="212" y="16"/>
                    <a:pt x="212" y="16"/>
                  </a:cubicBezTo>
                  <a:cubicBezTo>
                    <a:pt x="212" y="15"/>
                    <a:pt x="212" y="15"/>
                    <a:pt x="212" y="15"/>
                  </a:cubicBezTo>
                  <a:cubicBezTo>
                    <a:pt x="213" y="14"/>
                    <a:pt x="213" y="14"/>
                    <a:pt x="213" y="14"/>
                  </a:cubicBezTo>
                  <a:cubicBezTo>
                    <a:pt x="213" y="14"/>
                    <a:pt x="213" y="14"/>
                    <a:pt x="213" y="14"/>
                  </a:cubicBezTo>
                  <a:cubicBezTo>
                    <a:pt x="218" y="7"/>
                    <a:pt x="218" y="7"/>
                    <a:pt x="218" y="7"/>
                  </a:cubicBezTo>
                  <a:cubicBezTo>
                    <a:pt x="216" y="6"/>
                    <a:pt x="216" y="6"/>
                    <a:pt x="216" y="6"/>
                  </a:cubicBezTo>
                  <a:cubicBezTo>
                    <a:pt x="214" y="7"/>
                    <a:pt x="214" y="7"/>
                    <a:pt x="214" y="7"/>
                  </a:cubicBezTo>
                  <a:cubicBezTo>
                    <a:pt x="214" y="7"/>
                    <a:pt x="214" y="7"/>
                    <a:pt x="214" y="7"/>
                  </a:cubicBezTo>
                  <a:cubicBezTo>
                    <a:pt x="213" y="7"/>
                    <a:pt x="213" y="7"/>
                    <a:pt x="213" y="7"/>
                  </a:cubicBezTo>
                  <a:cubicBezTo>
                    <a:pt x="205" y="8"/>
                    <a:pt x="205" y="8"/>
                    <a:pt x="205" y="8"/>
                  </a:cubicBezTo>
                  <a:cubicBezTo>
                    <a:pt x="203" y="8"/>
                    <a:pt x="203" y="8"/>
                    <a:pt x="203" y="8"/>
                  </a:cubicBezTo>
                  <a:cubicBezTo>
                    <a:pt x="203" y="8"/>
                    <a:pt x="203" y="8"/>
                    <a:pt x="203" y="8"/>
                  </a:cubicBezTo>
                  <a:cubicBezTo>
                    <a:pt x="203" y="8"/>
                    <a:pt x="203" y="8"/>
                    <a:pt x="203" y="8"/>
                  </a:cubicBezTo>
                  <a:cubicBezTo>
                    <a:pt x="202" y="7"/>
                    <a:pt x="202" y="7"/>
                    <a:pt x="202" y="7"/>
                  </a:cubicBezTo>
                  <a:cubicBezTo>
                    <a:pt x="201" y="4"/>
                    <a:pt x="201" y="4"/>
                    <a:pt x="201" y="4"/>
                  </a:cubicBezTo>
                  <a:lnTo>
                    <a:pt x="199" y="4"/>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3" name="Freeform 32">
              <a:extLst>
                <a:ext uri="{FF2B5EF4-FFF2-40B4-BE49-F238E27FC236}">
                  <a16:creationId xmlns:a16="http://schemas.microsoft.com/office/drawing/2014/main" id="{0001C426-D9FE-4711-B4F0-A4BEAB8431A7}"/>
                </a:ext>
              </a:extLst>
            </p:cNvPr>
            <p:cNvSpPr>
              <a:spLocks/>
            </p:cNvSpPr>
            <p:nvPr>
              <p:custDataLst>
                <p:tags r:id="rId28"/>
              </p:custDataLst>
            </p:nvPr>
          </p:nvSpPr>
          <p:spPr bwMode="auto">
            <a:xfrm>
              <a:off x="7565330" y="4461976"/>
              <a:ext cx="111503" cy="98612"/>
            </a:xfrm>
            <a:custGeom>
              <a:avLst/>
              <a:gdLst>
                <a:gd name="T0" fmla="*/ 31 w 34"/>
                <a:gd name="T1" fmla="*/ 16 h 30"/>
                <a:gd name="T2" fmla="*/ 34 w 34"/>
                <a:gd name="T3" fmla="*/ 13 h 30"/>
                <a:gd name="T4" fmla="*/ 34 w 34"/>
                <a:gd name="T5" fmla="*/ 13 h 30"/>
                <a:gd name="T6" fmla="*/ 34 w 34"/>
                <a:gd name="T7" fmla="*/ 13 h 30"/>
                <a:gd name="T8" fmla="*/ 34 w 34"/>
                <a:gd name="T9" fmla="*/ 12 h 30"/>
                <a:gd name="T10" fmla="*/ 24 w 34"/>
                <a:gd name="T11" fmla="*/ 4 h 30"/>
                <a:gd name="T12" fmla="*/ 11 w 34"/>
                <a:gd name="T13" fmla="*/ 0 h 30"/>
                <a:gd name="T14" fmla="*/ 6 w 34"/>
                <a:gd name="T15" fmla="*/ 2 h 30"/>
                <a:gd name="T16" fmla="*/ 6 w 34"/>
                <a:gd name="T17" fmla="*/ 10 h 30"/>
                <a:gd name="T18" fmla="*/ 2 w 34"/>
                <a:gd name="T19" fmla="*/ 18 h 30"/>
                <a:gd name="T20" fmla="*/ 0 w 34"/>
                <a:gd name="T21" fmla="*/ 20 h 30"/>
                <a:gd name="T22" fmla="*/ 4 w 34"/>
                <a:gd name="T23" fmla="*/ 25 h 30"/>
                <a:gd name="T24" fmla="*/ 4 w 34"/>
                <a:gd name="T25" fmla="*/ 25 h 30"/>
                <a:gd name="T26" fmla="*/ 6 w 34"/>
                <a:gd name="T27" fmla="*/ 28 h 30"/>
                <a:gd name="T28" fmla="*/ 10 w 34"/>
                <a:gd name="T29" fmla="*/ 30 h 30"/>
                <a:gd name="T30" fmla="*/ 17 w 34"/>
                <a:gd name="T31" fmla="*/ 28 h 30"/>
                <a:gd name="T32" fmla="*/ 26 w 34"/>
                <a:gd name="T33" fmla="*/ 29 h 30"/>
                <a:gd name="T34" fmla="*/ 26 w 34"/>
                <a:gd name="T35" fmla="*/ 26 h 30"/>
                <a:gd name="T36" fmla="*/ 31 w 34"/>
                <a:gd name="T3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0">
                  <a:moveTo>
                    <a:pt x="31" y="16"/>
                  </a:moveTo>
                  <a:cubicBezTo>
                    <a:pt x="34" y="13"/>
                    <a:pt x="34" y="13"/>
                    <a:pt x="34" y="13"/>
                  </a:cubicBezTo>
                  <a:cubicBezTo>
                    <a:pt x="34" y="13"/>
                    <a:pt x="34" y="13"/>
                    <a:pt x="34" y="13"/>
                  </a:cubicBezTo>
                  <a:cubicBezTo>
                    <a:pt x="34" y="13"/>
                    <a:pt x="34" y="13"/>
                    <a:pt x="34" y="13"/>
                  </a:cubicBezTo>
                  <a:cubicBezTo>
                    <a:pt x="34" y="12"/>
                    <a:pt x="34" y="12"/>
                    <a:pt x="34" y="12"/>
                  </a:cubicBezTo>
                  <a:cubicBezTo>
                    <a:pt x="24" y="4"/>
                    <a:pt x="24" y="4"/>
                    <a:pt x="24" y="4"/>
                  </a:cubicBezTo>
                  <a:cubicBezTo>
                    <a:pt x="18" y="1"/>
                    <a:pt x="14" y="0"/>
                    <a:pt x="11" y="0"/>
                  </a:cubicBezTo>
                  <a:cubicBezTo>
                    <a:pt x="6" y="2"/>
                    <a:pt x="6" y="2"/>
                    <a:pt x="6" y="2"/>
                  </a:cubicBezTo>
                  <a:cubicBezTo>
                    <a:pt x="6" y="10"/>
                    <a:pt x="6" y="10"/>
                    <a:pt x="6" y="10"/>
                  </a:cubicBezTo>
                  <a:cubicBezTo>
                    <a:pt x="6" y="13"/>
                    <a:pt x="4" y="16"/>
                    <a:pt x="2" y="18"/>
                  </a:cubicBezTo>
                  <a:cubicBezTo>
                    <a:pt x="0" y="20"/>
                    <a:pt x="0" y="20"/>
                    <a:pt x="0" y="20"/>
                  </a:cubicBezTo>
                  <a:cubicBezTo>
                    <a:pt x="4" y="25"/>
                    <a:pt x="4" y="25"/>
                    <a:pt x="4" y="25"/>
                  </a:cubicBezTo>
                  <a:cubicBezTo>
                    <a:pt x="4" y="25"/>
                    <a:pt x="4" y="25"/>
                    <a:pt x="4" y="25"/>
                  </a:cubicBezTo>
                  <a:cubicBezTo>
                    <a:pt x="6" y="28"/>
                    <a:pt x="6" y="28"/>
                    <a:pt x="6" y="28"/>
                  </a:cubicBezTo>
                  <a:cubicBezTo>
                    <a:pt x="10" y="30"/>
                    <a:pt x="10" y="30"/>
                    <a:pt x="10" y="30"/>
                  </a:cubicBezTo>
                  <a:cubicBezTo>
                    <a:pt x="13" y="28"/>
                    <a:pt x="15" y="27"/>
                    <a:pt x="17" y="28"/>
                  </a:cubicBezTo>
                  <a:cubicBezTo>
                    <a:pt x="26" y="29"/>
                    <a:pt x="26" y="29"/>
                    <a:pt x="26" y="29"/>
                  </a:cubicBezTo>
                  <a:cubicBezTo>
                    <a:pt x="26" y="26"/>
                    <a:pt x="26" y="26"/>
                    <a:pt x="26" y="26"/>
                  </a:cubicBezTo>
                  <a:cubicBezTo>
                    <a:pt x="26" y="21"/>
                    <a:pt x="28" y="18"/>
                    <a:pt x="31" y="16"/>
                  </a:cubicBez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4" name="Freeform 33">
              <a:extLst>
                <a:ext uri="{FF2B5EF4-FFF2-40B4-BE49-F238E27FC236}">
                  <a16:creationId xmlns:a16="http://schemas.microsoft.com/office/drawing/2014/main" id="{9121DE29-6E47-4CB1-9764-C595298BB576}"/>
                </a:ext>
              </a:extLst>
            </p:cNvPr>
            <p:cNvSpPr>
              <a:spLocks/>
            </p:cNvSpPr>
            <p:nvPr>
              <p:custDataLst>
                <p:tags r:id="rId29"/>
              </p:custDataLst>
            </p:nvPr>
          </p:nvSpPr>
          <p:spPr bwMode="auto">
            <a:xfrm>
              <a:off x="7043264" y="4087507"/>
              <a:ext cx="620678" cy="479526"/>
            </a:xfrm>
            <a:custGeom>
              <a:avLst/>
              <a:gdLst>
                <a:gd name="T0" fmla="*/ 120 w 189"/>
                <a:gd name="T1" fmla="*/ 22 h 146"/>
                <a:gd name="T2" fmla="*/ 85 w 189"/>
                <a:gd name="T3" fmla="*/ 8 h 146"/>
                <a:gd name="T4" fmla="*/ 85 w 189"/>
                <a:gd name="T5" fmla="*/ 1 h 146"/>
                <a:gd name="T6" fmla="*/ 81 w 189"/>
                <a:gd name="T7" fmla="*/ 0 h 146"/>
                <a:gd name="T8" fmla="*/ 66 w 189"/>
                <a:gd name="T9" fmla="*/ 16 h 146"/>
                <a:gd name="T10" fmla="*/ 57 w 189"/>
                <a:gd name="T11" fmla="*/ 24 h 146"/>
                <a:gd name="T12" fmla="*/ 47 w 189"/>
                <a:gd name="T13" fmla="*/ 18 h 146"/>
                <a:gd name="T14" fmla="*/ 31 w 189"/>
                <a:gd name="T15" fmla="*/ 25 h 146"/>
                <a:gd name="T16" fmla="*/ 10 w 189"/>
                <a:gd name="T17" fmla="*/ 11 h 146"/>
                <a:gd name="T18" fmla="*/ 1 w 189"/>
                <a:gd name="T19" fmla="*/ 17 h 146"/>
                <a:gd name="T20" fmla="*/ 1 w 189"/>
                <a:gd name="T21" fmla="*/ 17 h 146"/>
                <a:gd name="T22" fmla="*/ 0 w 189"/>
                <a:gd name="T23" fmla="*/ 19 h 146"/>
                <a:gd name="T24" fmla="*/ 4 w 189"/>
                <a:gd name="T25" fmla="*/ 20 h 146"/>
                <a:gd name="T26" fmla="*/ 5 w 189"/>
                <a:gd name="T27" fmla="*/ 21 h 146"/>
                <a:gd name="T28" fmla="*/ 34 w 189"/>
                <a:gd name="T29" fmla="*/ 42 h 146"/>
                <a:gd name="T30" fmla="*/ 62 w 189"/>
                <a:gd name="T31" fmla="*/ 74 h 146"/>
                <a:gd name="T32" fmla="*/ 90 w 189"/>
                <a:gd name="T33" fmla="*/ 72 h 146"/>
                <a:gd name="T34" fmla="*/ 91 w 189"/>
                <a:gd name="T35" fmla="*/ 71 h 146"/>
                <a:gd name="T36" fmla="*/ 99 w 189"/>
                <a:gd name="T37" fmla="*/ 73 h 146"/>
                <a:gd name="T38" fmla="*/ 99 w 189"/>
                <a:gd name="T39" fmla="*/ 74 h 146"/>
                <a:gd name="T40" fmla="*/ 93 w 189"/>
                <a:gd name="T41" fmla="*/ 92 h 146"/>
                <a:gd name="T42" fmla="*/ 83 w 189"/>
                <a:gd name="T43" fmla="*/ 93 h 146"/>
                <a:gd name="T44" fmla="*/ 73 w 189"/>
                <a:gd name="T45" fmla="*/ 116 h 146"/>
                <a:gd name="T46" fmla="*/ 89 w 189"/>
                <a:gd name="T47" fmla="*/ 126 h 146"/>
                <a:gd name="T48" fmla="*/ 93 w 189"/>
                <a:gd name="T49" fmla="*/ 133 h 146"/>
                <a:gd name="T50" fmla="*/ 99 w 189"/>
                <a:gd name="T51" fmla="*/ 132 h 146"/>
                <a:gd name="T52" fmla="*/ 115 w 189"/>
                <a:gd name="T53" fmla="*/ 138 h 146"/>
                <a:gd name="T54" fmla="*/ 118 w 189"/>
                <a:gd name="T55" fmla="*/ 143 h 146"/>
                <a:gd name="T56" fmla="*/ 132 w 189"/>
                <a:gd name="T57" fmla="*/ 143 h 146"/>
                <a:gd name="T58" fmla="*/ 152 w 189"/>
                <a:gd name="T59" fmla="*/ 142 h 146"/>
                <a:gd name="T60" fmla="*/ 159 w 189"/>
                <a:gd name="T61" fmla="*/ 138 h 146"/>
                <a:gd name="T62" fmla="*/ 158 w 189"/>
                <a:gd name="T63" fmla="*/ 130 h 146"/>
                <a:gd name="T64" fmla="*/ 162 w 189"/>
                <a:gd name="T65" fmla="*/ 119 h 146"/>
                <a:gd name="T66" fmla="*/ 169 w 189"/>
                <a:gd name="T67" fmla="*/ 111 h 146"/>
                <a:gd name="T68" fmla="*/ 186 w 189"/>
                <a:gd name="T69" fmla="*/ 111 h 146"/>
                <a:gd name="T70" fmla="*/ 181 w 189"/>
                <a:gd name="T71" fmla="*/ 98 h 146"/>
                <a:gd name="T72" fmla="*/ 173 w 189"/>
                <a:gd name="T73" fmla="*/ 96 h 146"/>
                <a:gd name="T74" fmla="*/ 173 w 189"/>
                <a:gd name="T75" fmla="*/ 96 h 146"/>
                <a:gd name="T76" fmla="*/ 155 w 189"/>
                <a:gd name="T77" fmla="*/ 86 h 146"/>
                <a:gd name="T78" fmla="*/ 147 w 189"/>
                <a:gd name="T79" fmla="*/ 82 h 146"/>
                <a:gd name="T80" fmla="*/ 132 w 189"/>
                <a:gd name="T81" fmla="*/ 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9" h="146">
                  <a:moveTo>
                    <a:pt x="132" y="42"/>
                  </a:moveTo>
                  <a:cubicBezTo>
                    <a:pt x="127" y="38"/>
                    <a:pt x="124" y="32"/>
                    <a:pt x="120" y="22"/>
                  </a:cubicBezTo>
                  <a:cubicBezTo>
                    <a:pt x="109" y="22"/>
                    <a:pt x="102" y="20"/>
                    <a:pt x="99" y="16"/>
                  </a:cubicBezTo>
                  <a:cubicBezTo>
                    <a:pt x="96" y="12"/>
                    <a:pt x="91" y="10"/>
                    <a:pt x="85" y="8"/>
                  </a:cubicBezTo>
                  <a:cubicBezTo>
                    <a:pt x="83" y="8"/>
                    <a:pt x="83" y="8"/>
                    <a:pt x="83" y="8"/>
                  </a:cubicBezTo>
                  <a:cubicBezTo>
                    <a:pt x="85" y="1"/>
                    <a:pt x="85" y="1"/>
                    <a:pt x="85" y="1"/>
                  </a:cubicBezTo>
                  <a:cubicBezTo>
                    <a:pt x="83" y="0"/>
                    <a:pt x="83" y="0"/>
                    <a:pt x="83" y="0"/>
                  </a:cubicBezTo>
                  <a:cubicBezTo>
                    <a:pt x="81" y="0"/>
                    <a:pt x="81" y="0"/>
                    <a:pt x="81" y="0"/>
                  </a:cubicBezTo>
                  <a:cubicBezTo>
                    <a:pt x="77" y="2"/>
                    <a:pt x="73" y="4"/>
                    <a:pt x="72" y="8"/>
                  </a:cubicBezTo>
                  <a:cubicBezTo>
                    <a:pt x="71" y="11"/>
                    <a:pt x="69" y="14"/>
                    <a:pt x="66" y="16"/>
                  </a:cubicBezTo>
                  <a:cubicBezTo>
                    <a:pt x="64" y="22"/>
                    <a:pt x="62" y="25"/>
                    <a:pt x="60" y="25"/>
                  </a:cubicBezTo>
                  <a:cubicBezTo>
                    <a:pt x="59" y="26"/>
                    <a:pt x="58" y="25"/>
                    <a:pt x="57" y="24"/>
                  </a:cubicBezTo>
                  <a:cubicBezTo>
                    <a:pt x="54" y="21"/>
                    <a:pt x="54" y="21"/>
                    <a:pt x="54" y="21"/>
                  </a:cubicBezTo>
                  <a:cubicBezTo>
                    <a:pt x="52" y="20"/>
                    <a:pt x="49" y="18"/>
                    <a:pt x="47" y="18"/>
                  </a:cubicBezTo>
                  <a:cubicBezTo>
                    <a:pt x="43" y="19"/>
                    <a:pt x="43" y="19"/>
                    <a:pt x="43" y="19"/>
                  </a:cubicBezTo>
                  <a:cubicBezTo>
                    <a:pt x="41" y="22"/>
                    <a:pt x="37" y="24"/>
                    <a:pt x="31" y="25"/>
                  </a:cubicBezTo>
                  <a:cubicBezTo>
                    <a:pt x="15" y="24"/>
                    <a:pt x="15" y="24"/>
                    <a:pt x="15" y="24"/>
                  </a:cubicBezTo>
                  <a:cubicBezTo>
                    <a:pt x="11" y="22"/>
                    <a:pt x="9" y="17"/>
                    <a:pt x="10" y="11"/>
                  </a:cubicBezTo>
                  <a:cubicBezTo>
                    <a:pt x="4" y="9"/>
                    <a:pt x="4" y="9"/>
                    <a:pt x="4" y="9"/>
                  </a:cubicBezTo>
                  <a:cubicBezTo>
                    <a:pt x="1" y="17"/>
                    <a:pt x="1" y="17"/>
                    <a:pt x="1" y="17"/>
                  </a:cubicBezTo>
                  <a:cubicBezTo>
                    <a:pt x="1" y="17"/>
                    <a:pt x="1" y="17"/>
                    <a:pt x="1" y="17"/>
                  </a:cubicBezTo>
                  <a:cubicBezTo>
                    <a:pt x="1" y="17"/>
                    <a:pt x="1" y="17"/>
                    <a:pt x="1" y="17"/>
                  </a:cubicBezTo>
                  <a:cubicBezTo>
                    <a:pt x="1" y="18"/>
                    <a:pt x="1" y="18"/>
                    <a:pt x="1" y="18"/>
                  </a:cubicBezTo>
                  <a:cubicBezTo>
                    <a:pt x="0" y="19"/>
                    <a:pt x="0" y="19"/>
                    <a:pt x="0" y="19"/>
                  </a:cubicBezTo>
                  <a:cubicBezTo>
                    <a:pt x="3" y="20"/>
                    <a:pt x="3" y="20"/>
                    <a:pt x="3" y="20"/>
                  </a:cubicBezTo>
                  <a:cubicBezTo>
                    <a:pt x="4" y="20"/>
                    <a:pt x="4" y="20"/>
                    <a:pt x="4" y="20"/>
                  </a:cubicBezTo>
                  <a:cubicBezTo>
                    <a:pt x="5" y="20"/>
                    <a:pt x="5" y="20"/>
                    <a:pt x="5" y="20"/>
                  </a:cubicBezTo>
                  <a:cubicBezTo>
                    <a:pt x="5" y="21"/>
                    <a:pt x="5" y="21"/>
                    <a:pt x="5" y="21"/>
                  </a:cubicBezTo>
                  <a:cubicBezTo>
                    <a:pt x="11" y="30"/>
                    <a:pt x="17" y="36"/>
                    <a:pt x="19" y="38"/>
                  </a:cubicBezTo>
                  <a:cubicBezTo>
                    <a:pt x="21" y="38"/>
                    <a:pt x="26" y="40"/>
                    <a:pt x="34" y="42"/>
                  </a:cubicBezTo>
                  <a:cubicBezTo>
                    <a:pt x="49" y="48"/>
                    <a:pt x="49" y="48"/>
                    <a:pt x="49" y="48"/>
                  </a:cubicBezTo>
                  <a:cubicBezTo>
                    <a:pt x="53" y="50"/>
                    <a:pt x="57" y="58"/>
                    <a:pt x="62" y="74"/>
                  </a:cubicBezTo>
                  <a:cubicBezTo>
                    <a:pt x="69" y="78"/>
                    <a:pt x="73" y="80"/>
                    <a:pt x="75" y="80"/>
                  </a:cubicBezTo>
                  <a:cubicBezTo>
                    <a:pt x="78" y="79"/>
                    <a:pt x="83" y="76"/>
                    <a:pt x="90" y="72"/>
                  </a:cubicBezTo>
                  <a:cubicBezTo>
                    <a:pt x="90" y="71"/>
                    <a:pt x="90" y="71"/>
                    <a:pt x="90" y="71"/>
                  </a:cubicBezTo>
                  <a:cubicBezTo>
                    <a:pt x="91" y="71"/>
                    <a:pt x="91" y="71"/>
                    <a:pt x="91" y="71"/>
                  </a:cubicBezTo>
                  <a:cubicBezTo>
                    <a:pt x="91" y="71"/>
                    <a:pt x="91" y="71"/>
                    <a:pt x="91" y="71"/>
                  </a:cubicBezTo>
                  <a:cubicBezTo>
                    <a:pt x="99" y="73"/>
                    <a:pt x="99" y="73"/>
                    <a:pt x="99" y="73"/>
                  </a:cubicBezTo>
                  <a:cubicBezTo>
                    <a:pt x="99" y="73"/>
                    <a:pt x="99" y="73"/>
                    <a:pt x="99" y="73"/>
                  </a:cubicBezTo>
                  <a:cubicBezTo>
                    <a:pt x="99" y="74"/>
                    <a:pt x="99" y="74"/>
                    <a:pt x="99" y="74"/>
                  </a:cubicBezTo>
                  <a:cubicBezTo>
                    <a:pt x="99" y="75"/>
                    <a:pt x="99" y="75"/>
                    <a:pt x="99" y="75"/>
                  </a:cubicBezTo>
                  <a:cubicBezTo>
                    <a:pt x="97" y="85"/>
                    <a:pt x="95" y="90"/>
                    <a:pt x="93" y="92"/>
                  </a:cubicBezTo>
                  <a:cubicBezTo>
                    <a:pt x="83" y="92"/>
                    <a:pt x="83" y="92"/>
                    <a:pt x="83" y="92"/>
                  </a:cubicBezTo>
                  <a:cubicBezTo>
                    <a:pt x="83" y="93"/>
                    <a:pt x="83" y="93"/>
                    <a:pt x="83" y="93"/>
                  </a:cubicBezTo>
                  <a:cubicBezTo>
                    <a:pt x="83" y="97"/>
                    <a:pt x="81" y="103"/>
                    <a:pt x="75" y="110"/>
                  </a:cubicBezTo>
                  <a:cubicBezTo>
                    <a:pt x="74" y="113"/>
                    <a:pt x="73" y="115"/>
                    <a:pt x="73" y="116"/>
                  </a:cubicBezTo>
                  <a:cubicBezTo>
                    <a:pt x="83" y="122"/>
                    <a:pt x="83" y="122"/>
                    <a:pt x="83" y="122"/>
                  </a:cubicBezTo>
                  <a:cubicBezTo>
                    <a:pt x="85" y="125"/>
                    <a:pt x="87" y="126"/>
                    <a:pt x="89" y="126"/>
                  </a:cubicBezTo>
                  <a:cubicBezTo>
                    <a:pt x="91" y="126"/>
                    <a:pt x="91" y="126"/>
                    <a:pt x="91" y="126"/>
                  </a:cubicBezTo>
                  <a:cubicBezTo>
                    <a:pt x="93" y="133"/>
                    <a:pt x="93" y="133"/>
                    <a:pt x="93" y="133"/>
                  </a:cubicBezTo>
                  <a:cubicBezTo>
                    <a:pt x="97" y="134"/>
                    <a:pt x="97" y="134"/>
                    <a:pt x="97" y="134"/>
                  </a:cubicBezTo>
                  <a:cubicBezTo>
                    <a:pt x="99" y="132"/>
                    <a:pt x="99" y="132"/>
                    <a:pt x="99" y="132"/>
                  </a:cubicBezTo>
                  <a:cubicBezTo>
                    <a:pt x="101" y="131"/>
                    <a:pt x="102" y="130"/>
                    <a:pt x="103" y="130"/>
                  </a:cubicBezTo>
                  <a:cubicBezTo>
                    <a:pt x="107" y="130"/>
                    <a:pt x="111" y="133"/>
                    <a:pt x="115" y="138"/>
                  </a:cubicBezTo>
                  <a:cubicBezTo>
                    <a:pt x="115" y="138"/>
                    <a:pt x="115" y="138"/>
                    <a:pt x="115" y="138"/>
                  </a:cubicBezTo>
                  <a:cubicBezTo>
                    <a:pt x="118" y="143"/>
                    <a:pt x="118" y="143"/>
                    <a:pt x="118" y="143"/>
                  </a:cubicBezTo>
                  <a:cubicBezTo>
                    <a:pt x="119" y="142"/>
                    <a:pt x="119" y="142"/>
                    <a:pt x="119" y="142"/>
                  </a:cubicBezTo>
                  <a:cubicBezTo>
                    <a:pt x="121" y="141"/>
                    <a:pt x="125" y="141"/>
                    <a:pt x="132" y="143"/>
                  </a:cubicBezTo>
                  <a:cubicBezTo>
                    <a:pt x="142" y="146"/>
                    <a:pt x="142" y="146"/>
                    <a:pt x="142" y="146"/>
                  </a:cubicBezTo>
                  <a:cubicBezTo>
                    <a:pt x="152" y="142"/>
                    <a:pt x="152" y="142"/>
                    <a:pt x="152" y="142"/>
                  </a:cubicBezTo>
                  <a:cubicBezTo>
                    <a:pt x="156" y="140"/>
                    <a:pt x="156" y="140"/>
                    <a:pt x="156" y="140"/>
                  </a:cubicBezTo>
                  <a:cubicBezTo>
                    <a:pt x="159" y="138"/>
                    <a:pt x="159" y="138"/>
                    <a:pt x="159" y="138"/>
                  </a:cubicBezTo>
                  <a:cubicBezTo>
                    <a:pt x="156" y="136"/>
                    <a:pt x="156" y="136"/>
                    <a:pt x="156" y="136"/>
                  </a:cubicBezTo>
                  <a:cubicBezTo>
                    <a:pt x="155" y="134"/>
                    <a:pt x="156" y="132"/>
                    <a:pt x="158" y="130"/>
                  </a:cubicBezTo>
                  <a:cubicBezTo>
                    <a:pt x="161" y="128"/>
                    <a:pt x="162" y="126"/>
                    <a:pt x="162" y="124"/>
                  </a:cubicBezTo>
                  <a:cubicBezTo>
                    <a:pt x="162" y="119"/>
                    <a:pt x="162" y="119"/>
                    <a:pt x="162" y="119"/>
                  </a:cubicBezTo>
                  <a:cubicBezTo>
                    <a:pt x="161" y="116"/>
                    <a:pt x="162" y="115"/>
                    <a:pt x="163" y="114"/>
                  </a:cubicBezTo>
                  <a:cubicBezTo>
                    <a:pt x="163" y="112"/>
                    <a:pt x="166" y="112"/>
                    <a:pt x="169" y="111"/>
                  </a:cubicBezTo>
                  <a:cubicBezTo>
                    <a:pt x="175" y="110"/>
                    <a:pt x="181" y="112"/>
                    <a:pt x="189" y="119"/>
                  </a:cubicBezTo>
                  <a:cubicBezTo>
                    <a:pt x="186" y="111"/>
                    <a:pt x="186" y="111"/>
                    <a:pt x="186" y="111"/>
                  </a:cubicBezTo>
                  <a:cubicBezTo>
                    <a:pt x="181" y="105"/>
                    <a:pt x="181" y="105"/>
                    <a:pt x="181" y="105"/>
                  </a:cubicBezTo>
                  <a:cubicBezTo>
                    <a:pt x="181" y="98"/>
                    <a:pt x="181" y="98"/>
                    <a:pt x="181" y="98"/>
                  </a:cubicBezTo>
                  <a:cubicBezTo>
                    <a:pt x="174" y="96"/>
                    <a:pt x="174" y="96"/>
                    <a:pt x="174" y="96"/>
                  </a:cubicBezTo>
                  <a:cubicBezTo>
                    <a:pt x="173" y="96"/>
                    <a:pt x="173" y="96"/>
                    <a:pt x="173" y="96"/>
                  </a:cubicBezTo>
                  <a:cubicBezTo>
                    <a:pt x="173" y="96"/>
                    <a:pt x="173" y="96"/>
                    <a:pt x="173" y="96"/>
                  </a:cubicBezTo>
                  <a:cubicBezTo>
                    <a:pt x="173" y="96"/>
                    <a:pt x="173" y="96"/>
                    <a:pt x="173" y="96"/>
                  </a:cubicBezTo>
                  <a:cubicBezTo>
                    <a:pt x="173" y="96"/>
                    <a:pt x="173" y="96"/>
                    <a:pt x="173" y="96"/>
                  </a:cubicBezTo>
                  <a:cubicBezTo>
                    <a:pt x="155" y="86"/>
                    <a:pt x="155" y="86"/>
                    <a:pt x="155" y="86"/>
                  </a:cubicBezTo>
                  <a:cubicBezTo>
                    <a:pt x="147" y="84"/>
                    <a:pt x="147" y="84"/>
                    <a:pt x="147" y="84"/>
                  </a:cubicBezTo>
                  <a:cubicBezTo>
                    <a:pt x="147" y="82"/>
                    <a:pt x="147" y="82"/>
                    <a:pt x="147" y="82"/>
                  </a:cubicBezTo>
                  <a:cubicBezTo>
                    <a:pt x="146" y="73"/>
                    <a:pt x="146" y="73"/>
                    <a:pt x="146" y="73"/>
                  </a:cubicBezTo>
                  <a:cubicBezTo>
                    <a:pt x="140" y="56"/>
                    <a:pt x="135" y="46"/>
                    <a:pt x="132" y="42"/>
                  </a:cubicBez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5" name="Freeform 34">
              <a:extLst>
                <a:ext uri="{FF2B5EF4-FFF2-40B4-BE49-F238E27FC236}">
                  <a16:creationId xmlns:a16="http://schemas.microsoft.com/office/drawing/2014/main" id="{F75045B5-6D70-468F-AFFE-F9B53ADC3F2E}"/>
                </a:ext>
              </a:extLst>
            </p:cNvPr>
            <p:cNvSpPr>
              <a:spLocks/>
            </p:cNvSpPr>
            <p:nvPr>
              <p:custDataLst>
                <p:tags r:id="rId30"/>
              </p:custDataLst>
            </p:nvPr>
          </p:nvSpPr>
          <p:spPr bwMode="auto">
            <a:xfrm>
              <a:off x="6718424" y="3167770"/>
              <a:ext cx="577494" cy="824347"/>
            </a:xfrm>
            <a:custGeom>
              <a:avLst/>
              <a:gdLst>
                <a:gd name="T0" fmla="*/ 158 w 176"/>
                <a:gd name="T1" fmla="*/ 74 h 251"/>
                <a:gd name="T2" fmla="*/ 140 w 176"/>
                <a:gd name="T3" fmla="*/ 70 h 251"/>
                <a:gd name="T4" fmla="*/ 139 w 176"/>
                <a:gd name="T5" fmla="*/ 52 h 251"/>
                <a:gd name="T6" fmla="*/ 134 w 176"/>
                <a:gd name="T7" fmla="*/ 46 h 251"/>
                <a:gd name="T8" fmla="*/ 116 w 176"/>
                <a:gd name="T9" fmla="*/ 38 h 251"/>
                <a:gd name="T10" fmla="*/ 117 w 176"/>
                <a:gd name="T11" fmla="*/ 24 h 251"/>
                <a:gd name="T12" fmla="*/ 113 w 176"/>
                <a:gd name="T13" fmla="*/ 20 h 251"/>
                <a:gd name="T14" fmla="*/ 104 w 176"/>
                <a:gd name="T15" fmla="*/ 15 h 251"/>
                <a:gd name="T16" fmla="*/ 100 w 176"/>
                <a:gd name="T17" fmla="*/ 0 h 251"/>
                <a:gd name="T18" fmla="*/ 89 w 176"/>
                <a:gd name="T19" fmla="*/ 8 h 251"/>
                <a:gd name="T20" fmla="*/ 78 w 176"/>
                <a:gd name="T21" fmla="*/ 24 h 251"/>
                <a:gd name="T22" fmla="*/ 71 w 176"/>
                <a:gd name="T23" fmla="*/ 34 h 251"/>
                <a:gd name="T24" fmla="*/ 58 w 176"/>
                <a:gd name="T25" fmla="*/ 40 h 251"/>
                <a:gd name="T26" fmla="*/ 44 w 176"/>
                <a:gd name="T27" fmla="*/ 40 h 251"/>
                <a:gd name="T28" fmla="*/ 32 w 176"/>
                <a:gd name="T29" fmla="*/ 50 h 251"/>
                <a:gd name="T30" fmla="*/ 24 w 176"/>
                <a:gd name="T31" fmla="*/ 46 h 251"/>
                <a:gd name="T32" fmla="*/ 16 w 176"/>
                <a:gd name="T33" fmla="*/ 32 h 251"/>
                <a:gd name="T34" fmla="*/ 8 w 176"/>
                <a:gd name="T35" fmla="*/ 48 h 251"/>
                <a:gd name="T36" fmla="*/ 7 w 176"/>
                <a:gd name="T37" fmla="*/ 49 h 251"/>
                <a:gd name="T38" fmla="*/ 14 w 176"/>
                <a:gd name="T39" fmla="*/ 84 h 251"/>
                <a:gd name="T40" fmla="*/ 18 w 176"/>
                <a:gd name="T41" fmla="*/ 94 h 251"/>
                <a:gd name="T42" fmla="*/ 6 w 176"/>
                <a:gd name="T43" fmla="*/ 100 h 251"/>
                <a:gd name="T44" fmla="*/ 24 w 176"/>
                <a:gd name="T45" fmla="*/ 120 h 251"/>
                <a:gd name="T46" fmla="*/ 24 w 176"/>
                <a:gd name="T47" fmla="*/ 121 h 251"/>
                <a:gd name="T48" fmla="*/ 18 w 176"/>
                <a:gd name="T49" fmla="*/ 141 h 251"/>
                <a:gd name="T50" fmla="*/ 8 w 176"/>
                <a:gd name="T51" fmla="*/ 148 h 251"/>
                <a:gd name="T52" fmla="*/ 18 w 176"/>
                <a:gd name="T53" fmla="*/ 180 h 251"/>
                <a:gd name="T54" fmla="*/ 24 w 176"/>
                <a:gd name="T55" fmla="*/ 190 h 251"/>
                <a:gd name="T56" fmla="*/ 16 w 176"/>
                <a:gd name="T57" fmla="*/ 208 h 251"/>
                <a:gd name="T58" fmla="*/ 10 w 176"/>
                <a:gd name="T59" fmla="*/ 226 h 251"/>
                <a:gd name="T60" fmla="*/ 10 w 176"/>
                <a:gd name="T61" fmla="*/ 238 h 251"/>
                <a:gd name="T62" fmla="*/ 13 w 176"/>
                <a:gd name="T63" fmla="*/ 241 h 251"/>
                <a:gd name="T64" fmla="*/ 14 w 176"/>
                <a:gd name="T65" fmla="*/ 244 h 251"/>
                <a:gd name="T66" fmla="*/ 14 w 176"/>
                <a:gd name="T67" fmla="*/ 244 h 251"/>
                <a:gd name="T68" fmla="*/ 46 w 176"/>
                <a:gd name="T69" fmla="*/ 248 h 251"/>
                <a:gd name="T70" fmla="*/ 56 w 176"/>
                <a:gd name="T71" fmla="*/ 232 h 251"/>
                <a:gd name="T72" fmla="*/ 104 w 176"/>
                <a:gd name="T73" fmla="*/ 177 h 251"/>
                <a:gd name="T74" fmla="*/ 125 w 176"/>
                <a:gd name="T75" fmla="*/ 164 h 251"/>
                <a:gd name="T76" fmla="*/ 117 w 176"/>
                <a:gd name="T77" fmla="*/ 156 h 251"/>
                <a:gd name="T78" fmla="*/ 114 w 176"/>
                <a:gd name="T79" fmla="*/ 148 h 251"/>
                <a:gd name="T80" fmla="*/ 87 w 176"/>
                <a:gd name="T81" fmla="*/ 120 h 251"/>
                <a:gd name="T82" fmla="*/ 61 w 176"/>
                <a:gd name="T83" fmla="*/ 114 h 251"/>
                <a:gd name="T84" fmla="*/ 50 w 176"/>
                <a:gd name="T85" fmla="*/ 100 h 251"/>
                <a:gd name="T86" fmla="*/ 66 w 176"/>
                <a:gd name="T87" fmla="*/ 74 h 251"/>
                <a:gd name="T88" fmla="*/ 70 w 176"/>
                <a:gd name="T89" fmla="*/ 62 h 251"/>
                <a:gd name="T90" fmla="*/ 104 w 176"/>
                <a:gd name="T91" fmla="*/ 67 h 251"/>
                <a:gd name="T92" fmla="*/ 101 w 176"/>
                <a:gd name="T93" fmla="*/ 80 h 251"/>
                <a:gd name="T94" fmla="*/ 120 w 176"/>
                <a:gd name="T95" fmla="*/ 96 h 251"/>
                <a:gd name="T96" fmla="*/ 150 w 176"/>
                <a:gd name="T97" fmla="*/ 122 h 251"/>
                <a:gd name="T98" fmla="*/ 166 w 176"/>
                <a:gd name="T99" fmla="*/ 102 h 251"/>
                <a:gd name="T100" fmla="*/ 168 w 176"/>
                <a:gd name="T101" fmla="*/ 93 h 251"/>
                <a:gd name="T102" fmla="*/ 175 w 176"/>
                <a:gd name="T103" fmla="*/ 88 h 251"/>
                <a:gd name="T104" fmla="*/ 162 w 176"/>
                <a:gd name="T105"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51">
                  <a:moveTo>
                    <a:pt x="162" y="76"/>
                  </a:moveTo>
                  <a:cubicBezTo>
                    <a:pt x="158" y="74"/>
                    <a:pt x="158" y="74"/>
                    <a:pt x="158" y="74"/>
                  </a:cubicBezTo>
                  <a:cubicBezTo>
                    <a:pt x="158" y="74"/>
                    <a:pt x="158" y="74"/>
                    <a:pt x="158" y="74"/>
                  </a:cubicBezTo>
                  <a:cubicBezTo>
                    <a:pt x="158" y="74"/>
                    <a:pt x="158" y="74"/>
                    <a:pt x="158" y="74"/>
                  </a:cubicBezTo>
                  <a:cubicBezTo>
                    <a:pt x="156" y="72"/>
                    <a:pt x="156" y="72"/>
                    <a:pt x="156" y="72"/>
                  </a:cubicBezTo>
                  <a:cubicBezTo>
                    <a:pt x="144" y="69"/>
                    <a:pt x="144" y="69"/>
                    <a:pt x="144" y="69"/>
                  </a:cubicBezTo>
                  <a:cubicBezTo>
                    <a:pt x="142" y="69"/>
                    <a:pt x="142" y="69"/>
                    <a:pt x="142" y="69"/>
                  </a:cubicBezTo>
                  <a:cubicBezTo>
                    <a:pt x="140" y="70"/>
                    <a:pt x="140" y="70"/>
                    <a:pt x="140" y="70"/>
                  </a:cubicBezTo>
                  <a:cubicBezTo>
                    <a:pt x="135" y="61"/>
                    <a:pt x="135" y="61"/>
                    <a:pt x="135" y="61"/>
                  </a:cubicBezTo>
                  <a:cubicBezTo>
                    <a:pt x="136" y="61"/>
                    <a:pt x="136" y="61"/>
                    <a:pt x="136" y="61"/>
                  </a:cubicBezTo>
                  <a:cubicBezTo>
                    <a:pt x="139" y="57"/>
                    <a:pt x="139" y="57"/>
                    <a:pt x="139" y="57"/>
                  </a:cubicBezTo>
                  <a:cubicBezTo>
                    <a:pt x="139" y="52"/>
                    <a:pt x="139" y="52"/>
                    <a:pt x="139" y="52"/>
                  </a:cubicBezTo>
                  <a:cubicBezTo>
                    <a:pt x="139" y="51"/>
                    <a:pt x="139" y="51"/>
                    <a:pt x="139" y="51"/>
                  </a:cubicBezTo>
                  <a:cubicBezTo>
                    <a:pt x="141" y="48"/>
                    <a:pt x="141" y="48"/>
                    <a:pt x="141" y="48"/>
                  </a:cubicBezTo>
                  <a:cubicBezTo>
                    <a:pt x="140" y="47"/>
                    <a:pt x="140" y="47"/>
                    <a:pt x="140" y="47"/>
                  </a:cubicBezTo>
                  <a:cubicBezTo>
                    <a:pt x="134" y="46"/>
                    <a:pt x="134" y="46"/>
                    <a:pt x="134" y="46"/>
                  </a:cubicBezTo>
                  <a:cubicBezTo>
                    <a:pt x="134" y="46"/>
                    <a:pt x="134" y="46"/>
                    <a:pt x="134" y="46"/>
                  </a:cubicBezTo>
                  <a:cubicBezTo>
                    <a:pt x="123" y="44"/>
                    <a:pt x="123" y="44"/>
                    <a:pt x="123" y="44"/>
                  </a:cubicBezTo>
                  <a:cubicBezTo>
                    <a:pt x="122" y="44"/>
                    <a:pt x="122" y="44"/>
                    <a:pt x="122" y="44"/>
                  </a:cubicBezTo>
                  <a:cubicBezTo>
                    <a:pt x="116" y="38"/>
                    <a:pt x="116" y="38"/>
                    <a:pt x="116" y="38"/>
                  </a:cubicBezTo>
                  <a:cubicBezTo>
                    <a:pt x="116" y="38"/>
                    <a:pt x="116" y="38"/>
                    <a:pt x="116" y="38"/>
                  </a:cubicBezTo>
                  <a:cubicBezTo>
                    <a:pt x="114" y="34"/>
                    <a:pt x="114" y="34"/>
                    <a:pt x="114" y="34"/>
                  </a:cubicBezTo>
                  <a:cubicBezTo>
                    <a:pt x="114" y="33"/>
                    <a:pt x="114" y="33"/>
                    <a:pt x="114" y="33"/>
                  </a:cubicBezTo>
                  <a:cubicBezTo>
                    <a:pt x="117" y="24"/>
                    <a:pt x="117" y="24"/>
                    <a:pt x="117" y="24"/>
                  </a:cubicBezTo>
                  <a:cubicBezTo>
                    <a:pt x="117" y="18"/>
                    <a:pt x="117" y="18"/>
                    <a:pt x="117" y="18"/>
                  </a:cubicBezTo>
                  <a:cubicBezTo>
                    <a:pt x="117" y="17"/>
                    <a:pt x="117" y="17"/>
                    <a:pt x="117" y="17"/>
                  </a:cubicBezTo>
                  <a:cubicBezTo>
                    <a:pt x="114" y="20"/>
                    <a:pt x="114" y="20"/>
                    <a:pt x="114" y="20"/>
                  </a:cubicBezTo>
                  <a:cubicBezTo>
                    <a:pt x="113" y="20"/>
                    <a:pt x="113" y="20"/>
                    <a:pt x="113" y="20"/>
                  </a:cubicBezTo>
                  <a:cubicBezTo>
                    <a:pt x="112" y="22"/>
                    <a:pt x="112" y="22"/>
                    <a:pt x="112" y="22"/>
                  </a:cubicBezTo>
                  <a:cubicBezTo>
                    <a:pt x="112" y="20"/>
                    <a:pt x="112" y="20"/>
                    <a:pt x="112" y="20"/>
                  </a:cubicBezTo>
                  <a:cubicBezTo>
                    <a:pt x="110" y="20"/>
                    <a:pt x="110" y="20"/>
                    <a:pt x="110" y="20"/>
                  </a:cubicBezTo>
                  <a:cubicBezTo>
                    <a:pt x="104" y="15"/>
                    <a:pt x="104" y="15"/>
                    <a:pt x="104" y="15"/>
                  </a:cubicBezTo>
                  <a:cubicBezTo>
                    <a:pt x="104" y="14"/>
                    <a:pt x="104" y="14"/>
                    <a:pt x="104" y="14"/>
                  </a:cubicBezTo>
                  <a:cubicBezTo>
                    <a:pt x="104" y="14"/>
                    <a:pt x="104" y="14"/>
                    <a:pt x="104" y="14"/>
                  </a:cubicBezTo>
                  <a:cubicBezTo>
                    <a:pt x="102" y="5"/>
                    <a:pt x="102" y="5"/>
                    <a:pt x="102" y="5"/>
                  </a:cubicBezTo>
                  <a:cubicBezTo>
                    <a:pt x="100" y="0"/>
                    <a:pt x="100" y="0"/>
                    <a:pt x="100" y="0"/>
                  </a:cubicBezTo>
                  <a:cubicBezTo>
                    <a:pt x="94" y="1"/>
                    <a:pt x="94" y="1"/>
                    <a:pt x="94" y="1"/>
                  </a:cubicBezTo>
                  <a:cubicBezTo>
                    <a:pt x="90" y="7"/>
                    <a:pt x="90" y="7"/>
                    <a:pt x="90" y="7"/>
                  </a:cubicBezTo>
                  <a:cubicBezTo>
                    <a:pt x="90" y="8"/>
                    <a:pt x="90" y="8"/>
                    <a:pt x="90" y="8"/>
                  </a:cubicBezTo>
                  <a:cubicBezTo>
                    <a:pt x="89" y="8"/>
                    <a:pt x="89" y="8"/>
                    <a:pt x="89" y="8"/>
                  </a:cubicBezTo>
                  <a:cubicBezTo>
                    <a:pt x="80" y="6"/>
                    <a:pt x="80" y="6"/>
                    <a:pt x="80" y="6"/>
                  </a:cubicBezTo>
                  <a:cubicBezTo>
                    <a:pt x="78" y="15"/>
                    <a:pt x="78" y="15"/>
                    <a:pt x="78" y="15"/>
                  </a:cubicBezTo>
                  <a:cubicBezTo>
                    <a:pt x="78" y="24"/>
                    <a:pt x="78" y="24"/>
                    <a:pt x="78" y="24"/>
                  </a:cubicBezTo>
                  <a:cubicBezTo>
                    <a:pt x="78" y="24"/>
                    <a:pt x="78" y="24"/>
                    <a:pt x="78" y="24"/>
                  </a:cubicBezTo>
                  <a:cubicBezTo>
                    <a:pt x="72" y="32"/>
                    <a:pt x="72" y="32"/>
                    <a:pt x="72" y="32"/>
                  </a:cubicBezTo>
                  <a:cubicBezTo>
                    <a:pt x="72" y="33"/>
                    <a:pt x="72" y="33"/>
                    <a:pt x="72" y="33"/>
                  </a:cubicBezTo>
                  <a:cubicBezTo>
                    <a:pt x="72" y="34"/>
                    <a:pt x="72" y="34"/>
                    <a:pt x="72" y="34"/>
                  </a:cubicBezTo>
                  <a:cubicBezTo>
                    <a:pt x="71" y="34"/>
                    <a:pt x="71" y="34"/>
                    <a:pt x="71" y="34"/>
                  </a:cubicBezTo>
                  <a:cubicBezTo>
                    <a:pt x="65" y="34"/>
                    <a:pt x="65" y="34"/>
                    <a:pt x="65" y="34"/>
                  </a:cubicBezTo>
                  <a:cubicBezTo>
                    <a:pt x="59" y="39"/>
                    <a:pt x="59" y="39"/>
                    <a:pt x="59" y="39"/>
                  </a:cubicBezTo>
                  <a:cubicBezTo>
                    <a:pt x="58" y="40"/>
                    <a:pt x="58" y="40"/>
                    <a:pt x="58" y="40"/>
                  </a:cubicBezTo>
                  <a:cubicBezTo>
                    <a:pt x="58" y="40"/>
                    <a:pt x="58" y="40"/>
                    <a:pt x="58" y="40"/>
                  </a:cubicBezTo>
                  <a:cubicBezTo>
                    <a:pt x="58" y="40"/>
                    <a:pt x="58" y="40"/>
                    <a:pt x="58" y="40"/>
                  </a:cubicBezTo>
                  <a:cubicBezTo>
                    <a:pt x="57" y="39"/>
                    <a:pt x="57" y="39"/>
                    <a:pt x="57" y="39"/>
                  </a:cubicBezTo>
                  <a:cubicBezTo>
                    <a:pt x="46" y="36"/>
                    <a:pt x="46" y="36"/>
                    <a:pt x="46" y="36"/>
                  </a:cubicBezTo>
                  <a:cubicBezTo>
                    <a:pt x="44" y="40"/>
                    <a:pt x="44" y="40"/>
                    <a:pt x="44" y="40"/>
                  </a:cubicBezTo>
                  <a:cubicBezTo>
                    <a:pt x="44" y="40"/>
                    <a:pt x="44" y="40"/>
                    <a:pt x="44" y="40"/>
                  </a:cubicBezTo>
                  <a:cubicBezTo>
                    <a:pt x="40" y="48"/>
                    <a:pt x="40" y="48"/>
                    <a:pt x="40" y="48"/>
                  </a:cubicBezTo>
                  <a:cubicBezTo>
                    <a:pt x="39" y="50"/>
                    <a:pt x="38" y="50"/>
                    <a:pt x="36" y="51"/>
                  </a:cubicBezTo>
                  <a:cubicBezTo>
                    <a:pt x="32" y="50"/>
                    <a:pt x="32" y="50"/>
                    <a:pt x="32" y="50"/>
                  </a:cubicBezTo>
                  <a:cubicBezTo>
                    <a:pt x="25" y="47"/>
                    <a:pt x="25" y="47"/>
                    <a:pt x="25" y="47"/>
                  </a:cubicBezTo>
                  <a:cubicBezTo>
                    <a:pt x="24" y="46"/>
                    <a:pt x="24" y="46"/>
                    <a:pt x="24" y="46"/>
                  </a:cubicBezTo>
                  <a:cubicBezTo>
                    <a:pt x="24" y="46"/>
                    <a:pt x="24" y="46"/>
                    <a:pt x="24" y="46"/>
                  </a:cubicBezTo>
                  <a:cubicBezTo>
                    <a:pt x="24" y="46"/>
                    <a:pt x="24" y="46"/>
                    <a:pt x="24" y="46"/>
                  </a:cubicBezTo>
                  <a:cubicBezTo>
                    <a:pt x="22" y="36"/>
                    <a:pt x="22" y="36"/>
                    <a:pt x="22" y="36"/>
                  </a:cubicBezTo>
                  <a:cubicBezTo>
                    <a:pt x="20" y="29"/>
                    <a:pt x="20" y="29"/>
                    <a:pt x="20" y="29"/>
                  </a:cubicBezTo>
                  <a:cubicBezTo>
                    <a:pt x="19" y="27"/>
                    <a:pt x="19" y="27"/>
                    <a:pt x="19" y="27"/>
                  </a:cubicBezTo>
                  <a:cubicBezTo>
                    <a:pt x="16" y="32"/>
                    <a:pt x="16" y="32"/>
                    <a:pt x="16" y="32"/>
                  </a:cubicBezTo>
                  <a:cubicBezTo>
                    <a:pt x="16" y="32"/>
                    <a:pt x="16" y="32"/>
                    <a:pt x="16" y="32"/>
                  </a:cubicBezTo>
                  <a:cubicBezTo>
                    <a:pt x="16" y="32"/>
                    <a:pt x="16" y="32"/>
                    <a:pt x="16" y="32"/>
                  </a:cubicBezTo>
                  <a:cubicBezTo>
                    <a:pt x="12" y="39"/>
                    <a:pt x="12" y="39"/>
                    <a:pt x="12" y="39"/>
                  </a:cubicBezTo>
                  <a:cubicBezTo>
                    <a:pt x="8" y="48"/>
                    <a:pt x="8" y="48"/>
                    <a:pt x="8" y="48"/>
                  </a:cubicBezTo>
                  <a:cubicBezTo>
                    <a:pt x="8" y="48"/>
                    <a:pt x="8" y="48"/>
                    <a:pt x="8" y="48"/>
                  </a:cubicBezTo>
                  <a:cubicBezTo>
                    <a:pt x="8" y="48"/>
                    <a:pt x="8" y="48"/>
                    <a:pt x="8" y="48"/>
                  </a:cubicBezTo>
                  <a:cubicBezTo>
                    <a:pt x="8" y="49"/>
                    <a:pt x="8" y="49"/>
                    <a:pt x="8" y="49"/>
                  </a:cubicBezTo>
                  <a:cubicBezTo>
                    <a:pt x="7" y="49"/>
                    <a:pt x="7" y="49"/>
                    <a:pt x="7" y="49"/>
                  </a:cubicBezTo>
                  <a:cubicBezTo>
                    <a:pt x="4" y="54"/>
                    <a:pt x="4" y="54"/>
                    <a:pt x="4" y="54"/>
                  </a:cubicBezTo>
                  <a:cubicBezTo>
                    <a:pt x="4" y="56"/>
                    <a:pt x="2" y="58"/>
                    <a:pt x="0" y="62"/>
                  </a:cubicBezTo>
                  <a:cubicBezTo>
                    <a:pt x="2" y="71"/>
                    <a:pt x="2" y="71"/>
                    <a:pt x="2" y="71"/>
                  </a:cubicBezTo>
                  <a:cubicBezTo>
                    <a:pt x="14" y="84"/>
                    <a:pt x="14" y="84"/>
                    <a:pt x="14" y="84"/>
                  </a:cubicBezTo>
                  <a:cubicBezTo>
                    <a:pt x="14" y="84"/>
                    <a:pt x="14" y="84"/>
                    <a:pt x="14" y="84"/>
                  </a:cubicBezTo>
                  <a:cubicBezTo>
                    <a:pt x="18" y="92"/>
                    <a:pt x="18" y="92"/>
                    <a:pt x="18" y="92"/>
                  </a:cubicBezTo>
                  <a:cubicBezTo>
                    <a:pt x="18" y="93"/>
                    <a:pt x="18" y="93"/>
                    <a:pt x="18" y="93"/>
                  </a:cubicBezTo>
                  <a:cubicBezTo>
                    <a:pt x="18" y="94"/>
                    <a:pt x="18" y="94"/>
                    <a:pt x="18" y="94"/>
                  </a:cubicBezTo>
                  <a:cubicBezTo>
                    <a:pt x="18" y="94"/>
                    <a:pt x="18" y="94"/>
                    <a:pt x="18" y="94"/>
                  </a:cubicBezTo>
                  <a:cubicBezTo>
                    <a:pt x="14" y="98"/>
                    <a:pt x="14" y="98"/>
                    <a:pt x="14" y="98"/>
                  </a:cubicBezTo>
                  <a:cubicBezTo>
                    <a:pt x="14" y="99"/>
                    <a:pt x="14" y="99"/>
                    <a:pt x="14" y="99"/>
                  </a:cubicBezTo>
                  <a:cubicBezTo>
                    <a:pt x="6" y="100"/>
                    <a:pt x="6" y="100"/>
                    <a:pt x="6" y="100"/>
                  </a:cubicBezTo>
                  <a:cubicBezTo>
                    <a:pt x="6" y="107"/>
                    <a:pt x="6" y="107"/>
                    <a:pt x="6" y="107"/>
                  </a:cubicBezTo>
                  <a:cubicBezTo>
                    <a:pt x="12" y="110"/>
                    <a:pt x="12" y="110"/>
                    <a:pt x="12" y="110"/>
                  </a:cubicBezTo>
                  <a:cubicBezTo>
                    <a:pt x="21" y="112"/>
                    <a:pt x="21" y="112"/>
                    <a:pt x="21" y="112"/>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4" y="121"/>
                    <a:pt x="24" y="121"/>
                    <a:pt x="24" y="121"/>
                  </a:cubicBezTo>
                  <a:cubicBezTo>
                    <a:pt x="22" y="134"/>
                    <a:pt x="22" y="134"/>
                    <a:pt x="22" y="134"/>
                  </a:cubicBezTo>
                  <a:cubicBezTo>
                    <a:pt x="22" y="134"/>
                    <a:pt x="22" y="134"/>
                    <a:pt x="22" y="134"/>
                  </a:cubicBezTo>
                  <a:cubicBezTo>
                    <a:pt x="22" y="135"/>
                    <a:pt x="22" y="135"/>
                    <a:pt x="22" y="135"/>
                  </a:cubicBezTo>
                  <a:cubicBezTo>
                    <a:pt x="18" y="141"/>
                    <a:pt x="18" y="141"/>
                    <a:pt x="18" y="141"/>
                  </a:cubicBezTo>
                  <a:cubicBezTo>
                    <a:pt x="18" y="142"/>
                    <a:pt x="18" y="142"/>
                    <a:pt x="18" y="142"/>
                  </a:cubicBezTo>
                  <a:cubicBezTo>
                    <a:pt x="18" y="142"/>
                    <a:pt x="18" y="142"/>
                    <a:pt x="18" y="142"/>
                  </a:cubicBezTo>
                  <a:cubicBezTo>
                    <a:pt x="8" y="144"/>
                    <a:pt x="8" y="144"/>
                    <a:pt x="8" y="144"/>
                  </a:cubicBezTo>
                  <a:cubicBezTo>
                    <a:pt x="8" y="148"/>
                    <a:pt x="8" y="148"/>
                    <a:pt x="8" y="148"/>
                  </a:cubicBezTo>
                  <a:cubicBezTo>
                    <a:pt x="5" y="156"/>
                    <a:pt x="5" y="156"/>
                    <a:pt x="5" y="156"/>
                  </a:cubicBezTo>
                  <a:cubicBezTo>
                    <a:pt x="4" y="166"/>
                    <a:pt x="4" y="166"/>
                    <a:pt x="4" y="166"/>
                  </a:cubicBezTo>
                  <a:cubicBezTo>
                    <a:pt x="6" y="172"/>
                    <a:pt x="6" y="172"/>
                    <a:pt x="6" y="172"/>
                  </a:cubicBezTo>
                  <a:cubicBezTo>
                    <a:pt x="18" y="180"/>
                    <a:pt x="18" y="180"/>
                    <a:pt x="18" y="180"/>
                  </a:cubicBezTo>
                  <a:cubicBezTo>
                    <a:pt x="18" y="180"/>
                    <a:pt x="18" y="180"/>
                    <a:pt x="18" y="180"/>
                  </a:cubicBezTo>
                  <a:cubicBezTo>
                    <a:pt x="24" y="189"/>
                    <a:pt x="24" y="189"/>
                    <a:pt x="24" y="189"/>
                  </a:cubicBezTo>
                  <a:cubicBezTo>
                    <a:pt x="24" y="189"/>
                    <a:pt x="24" y="189"/>
                    <a:pt x="24" y="189"/>
                  </a:cubicBezTo>
                  <a:cubicBezTo>
                    <a:pt x="24" y="190"/>
                    <a:pt x="24" y="190"/>
                    <a:pt x="24" y="190"/>
                  </a:cubicBezTo>
                  <a:cubicBezTo>
                    <a:pt x="24" y="190"/>
                    <a:pt x="24" y="190"/>
                    <a:pt x="24" y="190"/>
                  </a:cubicBezTo>
                  <a:cubicBezTo>
                    <a:pt x="17" y="204"/>
                    <a:pt x="17" y="204"/>
                    <a:pt x="17" y="204"/>
                  </a:cubicBezTo>
                  <a:cubicBezTo>
                    <a:pt x="16" y="208"/>
                    <a:pt x="16" y="208"/>
                    <a:pt x="16" y="208"/>
                  </a:cubicBezTo>
                  <a:cubicBezTo>
                    <a:pt x="16" y="208"/>
                    <a:pt x="16" y="208"/>
                    <a:pt x="16" y="208"/>
                  </a:cubicBezTo>
                  <a:cubicBezTo>
                    <a:pt x="12" y="217"/>
                    <a:pt x="12" y="217"/>
                    <a:pt x="12" y="217"/>
                  </a:cubicBezTo>
                  <a:cubicBezTo>
                    <a:pt x="10" y="224"/>
                    <a:pt x="10" y="224"/>
                    <a:pt x="10" y="224"/>
                  </a:cubicBezTo>
                  <a:cubicBezTo>
                    <a:pt x="10" y="225"/>
                    <a:pt x="10" y="225"/>
                    <a:pt x="10" y="225"/>
                  </a:cubicBezTo>
                  <a:cubicBezTo>
                    <a:pt x="10" y="226"/>
                    <a:pt x="10" y="226"/>
                    <a:pt x="10" y="226"/>
                  </a:cubicBezTo>
                  <a:cubicBezTo>
                    <a:pt x="8" y="227"/>
                    <a:pt x="6" y="229"/>
                    <a:pt x="6" y="231"/>
                  </a:cubicBezTo>
                  <a:cubicBezTo>
                    <a:pt x="5" y="232"/>
                    <a:pt x="5" y="233"/>
                    <a:pt x="6" y="234"/>
                  </a:cubicBezTo>
                  <a:cubicBezTo>
                    <a:pt x="6" y="234"/>
                    <a:pt x="6" y="234"/>
                    <a:pt x="6" y="234"/>
                  </a:cubicBezTo>
                  <a:cubicBezTo>
                    <a:pt x="10" y="238"/>
                    <a:pt x="10" y="238"/>
                    <a:pt x="10" y="238"/>
                  </a:cubicBezTo>
                  <a:cubicBezTo>
                    <a:pt x="10" y="238"/>
                    <a:pt x="10" y="238"/>
                    <a:pt x="10" y="238"/>
                  </a:cubicBezTo>
                  <a:cubicBezTo>
                    <a:pt x="10" y="238"/>
                    <a:pt x="10" y="238"/>
                    <a:pt x="10" y="238"/>
                  </a:cubicBezTo>
                  <a:cubicBezTo>
                    <a:pt x="12" y="242"/>
                    <a:pt x="12" y="242"/>
                    <a:pt x="12" y="242"/>
                  </a:cubicBezTo>
                  <a:cubicBezTo>
                    <a:pt x="13" y="241"/>
                    <a:pt x="13" y="241"/>
                    <a:pt x="13" y="241"/>
                  </a:cubicBezTo>
                  <a:cubicBezTo>
                    <a:pt x="13" y="241"/>
                    <a:pt x="13" y="241"/>
                    <a:pt x="13" y="241"/>
                  </a:cubicBezTo>
                  <a:cubicBezTo>
                    <a:pt x="14" y="242"/>
                    <a:pt x="14" y="242"/>
                    <a:pt x="14" y="242"/>
                  </a:cubicBezTo>
                  <a:cubicBezTo>
                    <a:pt x="14" y="243"/>
                    <a:pt x="14" y="243"/>
                    <a:pt x="14" y="243"/>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7"/>
                    <a:pt x="14" y="247"/>
                    <a:pt x="14" y="247"/>
                  </a:cubicBezTo>
                  <a:cubicBezTo>
                    <a:pt x="18" y="248"/>
                    <a:pt x="18" y="248"/>
                    <a:pt x="18" y="248"/>
                  </a:cubicBezTo>
                  <a:cubicBezTo>
                    <a:pt x="32" y="251"/>
                    <a:pt x="32" y="251"/>
                    <a:pt x="32" y="251"/>
                  </a:cubicBezTo>
                  <a:cubicBezTo>
                    <a:pt x="37" y="251"/>
                    <a:pt x="42" y="250"/>
                    <a:pt x="46" y="248"/>
                  </a:cubicBezTo>
                  <a:cubicBezTo>
                    <a:pt x="51" y="246"/>
                    <a:pt x="56" y="246"/>
                    <a:pt x="60" y="246"/>
                  </a:cubicBezTo>
                  <a:cubicBezTo>
                    <a:pt x="61" y="244"/>
                    <a:pt x="61" y="244"/>
                    <a:pt x="61" y="244"/>
                  </a:cubicBezTo>
                  <a:cubicBezTo>
                    <a:pt x="56" y="233"/>
                    <a:pt x="56" y="233"/>
                    <a:pt x="56" y="233"/>
                  </a:cubicBezTo>
                  <a:cubicBezTo>
                    <a:pt x="56" y="232"/>
                    <a:pt x="56" y="232"/>
                    <a:pt x="56" y="232"/>
                  </a:cubicBezTo>
                  <a:cubicBezTo>
                    <a:pt x="56" y="232"/>
                    <a:pt x="56" y="232"/>
                    <a:pt x="56" y="232"/>
                  </a:cubicBezTo>
                  <a:cubicBezTo>
                    <a:pt x="79" y="200"/>
                    <a:pt x="79" y="200"/>
                    <a:pt x="79" y="200"/>
                  </a:cubicBezTo>
                  <a:cubicBezTo>
                    <a:pt x="104" y="177"/>
                    <a:pt x="104" y="177"/>
                    <a:pt x="104" y="177"/>
                  </a:cubicBezTo>
                  <a:cubicBezTo>
                    <a:pt x="104" y="177"/>
                    <a:pt x="104" y="177"/>
                    <a:pt x="104" y="177"/>
                  </a:cubicBezTo>
                  <a:cubicBezTo>
                    <a:pt x="112" y="174"/>
                    <a:pt x="112" y="174"/>
                    <a:pt x="112" y="174"/>
                  </a:cubicBezTo>
                  <a:cubicBezTo>
                    <a:pt x="116" y="170"/>
                    <a:pt x="116" y="170"/>
                    <a:pt x="116" y="170"/>
                  </a:cubicBezTo>
                  <a:cubicBezTo>
                    <a:pt x="116" y="169"/>
                    <a:pt x="116" y="169"/>
                    <a:pt x="116" y="169"/>
                  </a:cubicBezTo>
                  <a:cubicBezTo>
                    <a:pt x="119" y="167"/>
                    <a:pt x="122" y="165"/>
                    <a:pt x="125" y="164"/>
                  </a:cubicBezTo>
                  <a:cubicBezTo>
                    <a:pt x="122" y="162"/>
                    <a:pt x="122" y="162"/>
                    <a:pt x="122" y="162"/>
                  </a:cubicBezTo>
                  <a:cubicBezTo>
                    <a:pt x="117" y="157"/>
                    <a:pt x="117" y="157"/>
                    <a:pt x="117" y="157"/>
                  </a:cubicBezTo>
                  <a:cubicBezTo>
                    <a:pt x="117" y="156"/>
                    <a:pt x="117" y="156"/>
                    <a:pt x="117" y="156"/>
                  </a:cubicBezTo>
                  <a:cubicBezTo>
                    <a:pt x="117" y="156"/>
                    <a:pt x="117" y="156"/>
                    <a:pt x="117" y="156"/>
                  </a:cubicBezTo>
                  <a:cubicBezTo>
                    <a:pt x="113" y="152"/>
                    <a:pt x="113" y="152"/>
                    <a:pt x="113" y="152"/>
                  </a:cubicBezTo>
                  <a:cubicBezTo>
                    <a:pt x="112" y="151"/>
                    <a:pt x="112" y="151"/>
                    <a:pt x="112" y="151"/>
                  </a:cubicBezTo>
                  <a:cubicBezTo>
                    <a:pt x="112" y="150"/>
                    <a:pt x="112" y="150"/>
                    <a:pt x="112" y="150"/>
                  </a:cubicBezTo>
                  <a:cubicBezTo>
                    <a:pt x="114" y="148"/>
                    <a:pt x="114" y="148"/>
                    <a:pt x="114" y="148"/>
                  </a:cubicBezTo>
                  <a:cubicBezTo>
                    <a:pt x="109" y="149"/>
                    <a:pt x="109" y="149"/>
                    <a:pt x="109" y="149"/>
                  </a:cubicBezTo>
                  <a:cubicBezTo>
                    <a:pt x="98" y="146"/>
                    <a:pt x="98" y="146"/>
                    <a:pt x="98" y="146"/>
                  </a:cubicBezTo>
                  <a:cubicBezTo>
                    <a:pt x="94" y="144"/>
                    <a:pt x="91" y="142"/>
                    <a:pt x="90" y="139"/>
                  </a:cubicBezTo>
                  <a:cubicBezTo>
                    <a:pt x="88" y="132"/>
                    <a:pt x="87" y="125"/>
                    <a:pt x="87" y="120"/>
                  </a:cubicBezTo>
                  <a:cubicBezTo>
                    <a:pt x="86" y="122"/>
                    <a:pt x="84" y="122"/>
                    <a:pt x="82" y="122"/>
                  </a:cubicBezTo>
                  <a:cubicBezTo>
                    <a:pt x="73" y="120"/>
                    <a:pt x="73" y="120"/>
                    <a:pt x="73" y="120"/>
                  </a:cubicBezTo>
                  <a:cubicBezTo>
                    <a:pt x="68" y="116"/>
                    <a:pt x="68" y="116"/>
                    <a:pt x="68" y="116"/>
                  </a:cubicBezTo>
                  <a:cubicBezTo>
                    <a:pt x="61" y="114"/>
                    <a:pt x="61" y="114"/>
                    <a:pt x="61" y="114"/>
                  </a:cubicBezTo>
                  <a:cubicBezTo>
                    <a:pt x="58" y="114"/>
                    <a:pt x="58" y="114"/>
                    <a:pt x="58" y="114"/>
                  </a:cubicBezTo>
                  <a:cubicBezTo>
                    <a:pt x="56" y="114"/>
                    <a:pt x="53" y="114"/>
                    <a:pt x="52" y="112"/>
                  </a:cubicBezTo>
                  <a:cubicBezTo>
                    <a:pt x="49" y="110"/>
                    <a:pt x="48" y="109"/>
                    <a:pt x="48" y="107"/>
                  </a:cubicBezTo>
                  <a:cubicBezTo>
                    <a:pt x="47" y="104"/>
                    <a:pt x="48" y="102"/>
                    <a:pt x="50" y="100"/>
                  </a:cubicBezTo>
                  <a:cubicBezTo>
                    <a:pt x="53" y="98"/>
                    <a:pt x="56" y="95"/>
                    <a:pt x="59" y="91"/>
                  </a:cubicBezTo>
                  <a:cubicBezTo>
                    <a:pt x="56" y="87"/>
                    <a:pt x="55" y="84"/>
                    <a:pt x="56" y="80"/>
                  </a:cubicBezTo>
                  <a:cubicBezTo>
                    <a:pt x="57" y="80"/>
                    <a:pt x="57" y="80"/>
                    <a:pt x="57" y="80"/>
                  </a:cubicBezTo>
                  <a:cubicBezTo>
                    <a:pt x="57" y="78"/>
                    <a:pt x="60" y="76"/>
                    <a:pt x="66" y="74"/>
                  </a:cubicBezTo>
                  <a:cubicBezTo>
                    <a:pt x="67" y="72"/>
                    <a:pt x="68" y="71"/>
                    <a:pt x="68" y="70"/>
                  </a:cubicBezTo>
                  <a:cubicBezTo>
                    <a:pt x="74" y="71"/>
                    <a:pt x="74" y="71"/>
                    <a:pt x="74" y="71"/>
                  </a:cubicBezTo>
                  <a:cubicBezTo>
                    <a:pt x="74" y="70"/>
                    <a:pt x="74" y="70"/>
                    <a:pt x="74" y="70"/>
                  </a:cubicBezTo>
                  <a:cubicBezTo>
                    <a:pt x="70" y="68"/>
                    <a:pt x="68" y="65"/>
                    <a:pt x="70" y="62"/>
                  </a:cubicBezTo>
                  <a:cubicBezTo>
                    <a:pt x="74" y="59"/>
                    <a:pt x="74" y="59"/>
                    <a:pt x="74" y="59"/>
                  </a:cubicBezTo>
                  <a:cubicBezTo>
                    <a:pt x="77" y="58"/>
                    <a:pt x="82" y="58"/>
                    <a:pt x="86" y="61"/>
                  </a:cubicBezTo>
                  <a:cubicBezTo>
                    <a:pt x="95" y="67"/>
                    <a:pt x="95" y="67"/>
                    <a:pt x="95" y="67"/>
                  </a:cubicBezTo>
                  <a:cubicBezTo>
                    <a:pt x="104" y="67"/>
                    <a:pt x="104" y="67"/>
                    <a:pt x="104" y="67"/>
                  </a:cubicBezTo>
                  <a:cubicBezTo>
                    <a:pt x="106" y="70"/>
                    <a:pt x="106" y="70"/>
                    <a:pt x="106" y="70"/>
                  </a:cubicBezTo>
                  <a:cubicBezTo>
                    <a:pt x="107" y="73"/>
                    <a:pt x="107" y="73"/>
                    <a:pt x="107" y="73"/>
                  </a:cubicBezTo>
                  <a:cubicBezTo>
                    <a:pt x="107" y="75"/>
                    <a:pt x="106" y="76"/>
                    <a:pt x="104" y="76"/>
                  </a:cubicBezTo>
                  <a:cubicBezTo>
                    <a:pt x="102" y="76"/>
                    <a:pt x="102" y="78"/>
                    <a:pt x="101" y="80"/>
                  </a:cubicBezTo>
                  <a:cubicBezTo>
                    <a:pt x="105" y="90"/>
                    <a:pt x="105" y="90"/>
                    <a:pt x="105" y="90"/>
                  </a:cubicBezTo>
                  <a:cubicBezTo>
                    <a:pt x="108" y="86"/>
                    <a:pt x="110" y="84"/>
                    <a:pt x="112" y="84"/>
                  </a:cubicBezTo>
                  <a:cubicBezTo>
                    <a:pt x="114" y="84"/>
                    <a:pt x="115" y="85"/>
                    <a:pt x="116" y="86"/>
                  </a:cubicBezTo>
                  <a:cubicBezTo>
                    <a:pt x="118" y="88"/>
                    <a:pt x="119" y="92"/>
                    <a:pt x="120" y="96"/>
                  </a:cubicBezTo>
                  <a:cubicBezTo>
                    <a:pt x="120" y="100"/>
                    <a:pt x="121" y="104"/>
                    <a:pt x="122" y="106"/>
                  </a:cubicBezTo>
                  <a:cubicBezTo>
                    <a:pt x="126" y="110"/>
                    <a:pt x="126" y="110"/>
                    <a:pt x="126" y="110"/>
                  </a:cubicBezTo>
                  <a:cubicBezTo>
                    <a:pt x="130" y="116"/>
                    <a:pt x="133" y="120"/>
                    <a:pt x="134" y="124"/>
                  </a:cubicBezTo>
                  <a:cubicBezTo>
                    <a:pt x="150" y="122"/>
                    <a:pt x="150" y="122"/>
                    <a:pt x="150" y="122"/>
                  </a:cubicBezTo>
                  <a:cubicBezTo>
                    <a:pt x="156" y="118"/>
                    <a:pt x="156" y="118"/>
                    <a:pt x="156" y="118"/>
                  </a:cubicBezTo>
                  <a:cubicBezTo>
                    <a:pt x="163" y="110"/>
                    <a:pt x="163" y="110"/>
                    <a:pt x="163" y="110"/>
                  </a:cubicBezTo>
                  <a:cubicBezTo>
                    <a:pt x="166" y="103"/>
                    <a:pt x="166" y="103"/>
                    <a:pt x="166" y="103"/>
                  </a:cubicBezTo>
                  <a:cubicBezTo>
                    <a:pt x="166" y="102"/>
                    <a:pt x="166" y="102"/>
                    <a:pt x="166" y="102"/>
                  </a:cubicBezTo>
                  <a:cubicBezTo>
                    <a:pt x="166" y="102"/>
                    <a:pt x="166" y="102"/>
                    <a:pt x="166" y="102"/>
                  </a:cubicBezTo>
                  <a:cubicBezTo>
                    <a:pt x="168" y="94"/>
                    <a:pt x="168" y="94"/>
                    <a:pt x="168" y="94"/>
                  </a:cubicBezTo>
                  <a:cubicBezTo>
                    <a:pt x="168" y="94"/>
                    <a:pt x="168" y="94"/>
                    <a:pt x="168" y="94"/>
                  </a:cubicBezTo>
                  <a:cubicBezTo>
                    <a:pt x="168" y="93"/>
                    <a:pt x="168" y="93"/>
                    <a:pt x="168" y="93"/>
                  </a:cubicBezTo>
                  <a:cubicBezTo>
                    <a:pt x="168" y="93"/>
                    <a:pt x="168" y="93"/>
                    <a:pt x="168" y="93"/>
                  </a:cubicBezTo>
                  <a:cubicBezTo>
                    <a:pt x="174" y="89"/>
                    <a:pt x="174" y="89"/>
                    <a:pt x="174" y="89"/>
                  </a:cubicBezTo>
                  <a:cubicBezTo>
                    <a:pt x="176" y="88"/>
                    <a:pt x="176" y="88"/>
                    <a:pt x="176" y="88"/>
                  </a:cubicBezTo>
                  <a:cubicBezTo>
                    <a:pt x="175" y="88"/>
                    <a:pt x="175" y="88"/>
                    <a:pt x="175" y="88"/>
                  </a:cubicBezTo>
                  <a:cubicBezTo>
                    <a:pt x="165" y="84"/>
                    <a:pt x="165" y="84"/>
                    <a:pt x="165" y="84"/>
                  </a:cubicBezTo>
                  <a:cubicBezTo>
                    <a:pt x="164" y="84"/>
                    <a:pt x="164" y="84"/>
                    <a:pt x="164" y="84"/>
                  </a:cubicBezTo>
                  <a:cubicBezTo>
                    <a:pt x="164" y="84"/>
                    <a:pt x="164" y="84"/>
                    <a:pt x="164" y="84"/>
                  </a:cubicBezTo>
                  <a:cubicBezTo>
                    <a:pt x="162" y="78"/>
                    <a:pt x="162" y="78"/>
                    <a:pt x="162" y="78"/>
                  </a:cubicBezTo>
                  <a:lnTo>
                    <a:pt x="162" y="76"/>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6" name="Freeform 35">
              <a:extLst>
                <a:ext uri="{FF2B5EF4-FFF2-40B4-BE49-F238E27FC236}">
                  <a16:creationId xmlns:a16="http://schemas.microsoft.com/office/drawing/2014/main" id="{7B70A08E-E6E4-4FAB-A1A6-98742476B64E}"/>
                </a:ext>
              </a:extLst>
            </p:cNvPr>
            <p:cNvSpPr>
              <a:spLocks/>
            </p:cNvSpPr>
            <p:nvPr>
              <p:custDataLst>
                <p:tags r:id="rId31"/>
              </p:custDataLst>
            </p:nvPr>
          </p:nvSpPr>
          <p:spPr bwMode="auto">
            <a:xfrm>
              <a:off x="6452236" y="3959247"/>
              <a:ext cx="611010" cy="601342"/>
            </a:xfrm>
            <a:custGeom>
              <a:avLst/>
              <a:gdLst>
                <a:gd name="T0" fmla="*/ 41 w 186"/>
                <a:gd name="T1" fmla="*/ 61 h 183"/>
                <a:gd name="T2" fmla="*/ 1 w 186"/>
                <a:gd name="T3" fmla="*/ 82 h 183"/>
                <a:gd name="T4" fmla="*/ 15 w 186"/>
                <a:gd name="T5" fmla="*/ 111 h 183"/>
                <a:gd name="T6" fmla="*/ 15 w 186"/>
                <a:gd name="T7" fmla="*/ 112 h 183"/>
                <a:gd name="T8" fmla="*/ 33 w 186"/>
                <a:gd name="T9" fmla="*/ 143 h 183"/>
                <a:gd name="T10" fmla="*/ 43 w 186"/>
                <a:gd name="T11" fmla="*/ 145 h 183"/>
                <a:gd name="T12" fmla="*/ 53 w 186"/>
                <a:gd name="T13" fmla="*/ 151 h 183"/>
                <a:gd name="T14" fmla="*/ 106 w 186"/>
                <a:gd name="T15" fmla="*/ 155 h 183"/>
                <a:gd name="T16" fmla="*/ 109 w 186"/>
                <a:gd name="T17" fmla="*/ 173 h 183"/>
                <a:gd name="T18" fmla="*/ 130 w 186"/>
                <a:gd name="T19" fmla="*/ 171 h 183"/>
                <a:gd name="T20" fmla="*/ 142 w 186"/>
                <a:gd name="T21" fmla="*/ 183 h 183"/>
                <a:gd name="T22" fmla="*/ 151 w 186"/>
                <a:gd name="T23" fmla="*/ 175 h 183"/>
                <a:gd name="T24" fmla="*/ 163 w 186"/>
                <a:gd name="T25" fmla="*/ 175 h 183"/>
                <a:gd name="T26" fmla="*/ 173 w 186"/>
                <a:gd name="T27" fmla="*/ 166 h 183"/>
                <a:gd name="T28" fmla="*/ 172 w 186"/>
                <a:gd name="T29" fmla="*/ 163 h 183"/>
                <a:gd name="T30" fmla="*/ 173 w 186"/>
                <a:gd name="T31" fmla="*/ 153 h 183"/>
                <a:gd name="T32" fmla="*/ 152 w 186"/>
                <a:gd name="T33" fmla="*/ 147 h 183"/>
                <a:gd name="T34" fmla="*/ 142 w 186"/>
                <a:gd name="T35" fmla="*/ 131 h 183"/>
                <a:gd name="T36" fmla="*/ 138 w 186"/>
                <a:gd name="T37" fmla="*/ 119 h 183"/>
                <a:gd name="T38" fmla="*/ 149 w 186"/>
                <a:gd name="T39" fmla="*/ 114 h 183"/>
                <a:gd name="T40" fmla="*/ 155 w 186"/>
                <a:gd name="T41" fmla="*/ 102 h 183"/>
                <a:gd name="T42" fmla="*/ 160 w 186"/>
                <a:gd name="T43" fmla="*/ 99 h 183"/>
                <a:gd name="T44" fmla="*/ 159 w 186"/>
                <a:gd name="T45" fmla="*/ 81 h 183"/>
                <a:gd name="T46" fmla="*/ 170 w 186"/>
                <a:gd name="T47" fmla="*/ 83 h 183"/>
                <a:gd name="T48" fmla="*/ 171 w 186"/>
                <a:gd name="T49" fmla="*/ 85 h 183"/>
                <a:gd name="T50" fmla="*/ 186 w 186"/>
                <a:gd name="T51" fmla="*/ 81 h 183"/>
                <a:gd name="T52" fmla="*/ 169 w 186"/>
                <a:gd name="T53" fmla="*/ 69 h 183"/>
                <a:gd name="T54" fmla="*/ 152 w 186"/>
                <a:gd name="T55" fmla="*/ 64 h 183"/>
                <a:gd name="T56" fmla="*/ 151 w 186"/>
                <a:gd name="T57" fmla="*/ 63 h 183"/>
                <a:gd name="T58" fmla="*/ 131 w 186"/>
                <a:gd name="T59" fmla="*/ 49 h 183"/>
                <a:gd name="T60" fmla="*/ 148 w 186"/>
                <a:gd name="T61" fmla="*/ 29 h 183"/>
                <a:gd name="T62" fmla="*/ 141 w 186"/>
                <a:gd name="T63" fmla="*/ 10 h 183"/>
                <a:gd name="T64" fmla="*/ 113 w 186"/>
                <a:gd name="T65" fmla="*/ 15 h 183"/>
                <a:gd name="T66" fmla="*/ 101 w 186"/>
                <a:gd name="T67" fmla="*/ 7 h 183"/>
                <a:gd name="T68" fmla="*/ 95 w 186"/>
                <a:gd name="T69" fmla="*/ 6 h 183"/>
                <a:gd name="T70" fmla="*/ 95 w 186"/>
                <a:gd name="T71" fmla="*/ 3 h 183"/>
                <a:gd name="T72" fmla="*/ 95 w 186"/>
                <a:gd name="T73" fmla="*/ 3 h 183"/>
                <a:gd name="T74" fmla="*/ 94 w 186"/>
                <a:gd name="T75" fmla="*/ 2 h 183"/>
                <a:gd name="T76" fmla="*/ 94 w 186"/>
                <a:gd name="T77" fmla="*/ 0 h 183"/>
                <a:gd name="T78" fmla="*/ 93 w 186"/>
                <a:gd name="T79" fmla="*/ 11 h 183"/>
                <a:gd name="T80" fmla="*/ 91 w 186"/>
                <a:gd name="T81" fmla="*/ 19 h 183"/>
                <a:gd name="T82" fmla="*/ 93 w 186"/>
                <a:gd name="T83" fmla="*/ 34 h 183"/>
                <a:gd name="T84" fmla="*/ 91 w 186"/>
                <a:gd name="T85" fmla="*/ 35 h 183"/>
                <a:gd name="T86" fmla="*/ 87 w 186"/>
                <a:gd name="T87" fmla="*/ 49 h 183"/>
                <a:gd name="T88" fmla="*/ 67 w 186"/>
                <a:gd name="T89" fmla="*/ 55 h 183"/>
                <a:gd name="T90" fmla="*/ 42 w 186"/>
                <a:gd name="T91" fmla="*/ 6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83">
                  <a:moveTo>
                    <a:pt x="41" y="61"/>
                  </a:moveTo>
                  <a:cubicBezTo>
                    <a:pt x="41" y="61"/>
                    <a:pt x="41" y="61"/>
                    <a:pt x="41" y="61"/>
                  </a:cubicBezTo>
                  <a:cubicBezTo>
                    <a:pt x="11" y="73"/>
                    <a:pt x="11" y="73"/>
                    <a:pt x="11" y="73"/>
                  </a:cubicBezTo>
                  <a:cubicBezTo>
                    <a:pt x="1" y="82"/>
                    <a:pt x="1" y="82"/>
                    <a:pt x="1" y="82"/>
                  </a:cubicBezTo>
                  <a:cubicBezTo>
                    <a:pt x="0" y="95"/>
                    <a:pt x="1" y="103"/>
                    <a:pt x="6" y="106"/>
                  </a:cubicBezTo>
                  <a:cubicBezTo>
                    <a:pt x="15" y="111"/>
                    <a:pt x="15" y="111"/>
                    <a:pt x="15" y="111"/>
                  </a:cubicBezTo>
                  <a:cubicBezTo>
                    <a:pt x="15" y="111"/>
                    <a:pt x="15" y="111"/>
                    <a:pt x="15" y="111"/>
                  </a:cubicBezTo>
                  <a:cubicBezTo>
                    <a:pt x="15" y="112"/>
                    <a:pt x="15" y="112"/>
                    <a:pt x="15" y="112"/>
                  </a:cubicBezTo>
                  <a:cubicBezTo>
                    <a:pt x="18" y="127"/>
                    <a:pt x="18" y="127"/>
                    <a:pt x="18" y="127"/>
                  </a:cubicBezTo>
                  <a:cubicBezTo>
                    <a:pt x="25" y="137"/>
                    <a:pt x="31" y="142"/>
                    <a:pt x="33" y="143"/>
                  </a:cubicBezTo>
                  <a:cubicBezTo>
                    <a:pt x="42" y="145"/>
                    <a:pt x="42" y="145"/>
                    <a:pt x="42" y="145"/>
                  </a:cubicBezTo>
                  <a:cubicBezTo>
                    <a:pt x="43" y="145"/>
                    <a:pt x="43" y="145"/>
                    <a:pt x="43" y="145"/>
                  </a:cubicBezTo>
                  <a:cubicBezTo>
                    <a:pt x="43" y="146"/>
                    <a:pt x="43" y="146"/>
                    <a:pt x="43" y="146"/>
                  </a:cubicBezTo>
                  <a:cubicBezTo>
                    <a:pt x="45" y="147"/>
                    <a:pt x="47" y="149"/>
                    <a:pt x="53" y="151"/>
                  </a:cubicBezTo>
                  <a:cubicBezTo>
                    <a:pt x="77" y="152"/>
                    <a:pt x="77" y="152"/>
                    <a:pt x="77" y="152"/>
                  </a:cubicBezTo>
                  <a:cubicBezTo>
                    <a:pt x="94" y="152"/>
                    <a:pt x="104" y="153"/>
                    <a:pt x="106" y="155"/>
                  </a:cubicBezTo>
                  <a:cubicBezTo>
                    <a:pt x="108" y="157"/>
                    <a:pt x="109" y="161"/>
                    <a:pt x="108" y="167"/>
                  </a:cubicBezTo>
                  <a:cubicBezTo>
                    <a:pt x="108" y="171"/>
                    <a:pt x="108" y="173"/>
                    <a:pt x="109" y="173"/>
                  </a:cubicBezTo>
                  <a:cubicBezTo>
                    <a:pt x="117" y="171"/>
                    <a:pt x="117" y="171"/>
                    <a:pt x="117" y="171"/>
                  </a:cubicBezTo>
                  <a:cubicBezTo>
                    <a:pt x="124" y="169"/>
                    <a:pt x="128" y="169"/>
                    <a:pt x="130" y="171"/>
                  </a:cubicBezTo>
                  <a:cubicBezTo>
                    <a:pt x="133" y="175"/>
                    <a:pt x="133" y="175"/>
                    <a:pt x="133" y="175"/>
                  </a:cubicBezTo>
                  <a:cubicBezTo>
                    <a:pt x="138" y="181"/>
                    <a:pt x="141" y="183"/>
                    <a:pt x="142" y="183"/>
                  </a:cubicBezTo>
                  <a:cubicBezTo>
                    <a:pt x="145" y="182"/>
                    <a:pt x="147" y="180"/>
                    <a:pt x="150" y="176"/>
                  </a:cubicBezTo>
                  <a:cubicBezTo>
                    <a:pt x="151" y="175"/>
                    <a:pt x="151" y="175"/>
                    <a:pt x="151" y="175"/>
                  </a:cubicBezTo>
                  <a:cubicBezTo>
                    <a:pt x="158" y="179"/>
                    <a:pt x="158" y="179"/>
                    <a:pt x="158" y="179"/>
                  </a:cubicBezTo>
                  <a:cubicBezTo>
                    <a:pt x="163" y="175"/>
                    <a:pt x="163" y="175"/>
                    <a:pt x="163" y="175"/>
                  </a:cubicBezTo>
                  <a:cubicBezTo>
                    <a:pt x="164" y="170"/>
                    <a:pt x="167" y="167"/>
                    <a:pt x="171" y="167"/>
                  </a:cubicBezTo>
                  <a:cubicBezTo>
                    <a:pt x="173" y="166"/>
                    <a:pt x="173" y="166"/>
                    <a:pt x="173" y="166"/>
                  </a:cubicBezTo>
                  <a:cubicBezTo>
                    <a:pt x="173" y="164"/>
                    <a:pt x="173" y="164"/>
                    <a:pt x="173" y="164"/>
                  </a:cubicBezTo>
                  <a:cubicBezTo>
                    <a:pt x="172" y="163"/>
                    <a:pt x="172" y="163"/>
                    <a:pt x="172" y="163"/>
                  </a:cubicBezTo>
                  <a:cubicBezTo>
                    <a:pt x="172" y="163"/>
                    <a:pt x="172" y="163"/>
                    <a:pt x="172" y="163"/>
                  </a:cubicBezTo>
                  <a:cubicBezTo>
                    <a:pt x="173" y="153"/>
                    <a:pt x="173" y="153"/>
                    <a:pt x="173" y="153"/>
                  </a:cubicBezTo>
                  <a:cubicBezTo>
                    <a:pt x="169" y="148"/>
                    <a:pt x="165" y="147"/>
                    <a:pt x="161" y="147"/>
                  </a:cubicBezTo>
                  <a:cubicBezTo>
                    <a:pt x="157" y="149"/>
                    <a:pt x="153" y="149"/>
                    <a:pt x="152" y="147"/>
                  </a:cubicBezTo>
                  <a:cubicBezTo>
                    <a:pt x="151" y="146"/>
                    <a:pt x="151" y="145"/>
                    <a:pt x="151" y="143"/>
                  </a:cubicBezTo>
                  <a:cubicBezTo>
                    <a:pt x="149" y="139"/>
                    <a:pt x="146" y="135"/>
                    <a:pt x="142" y="131"/>
                  </a:cubicBezTo>
                  <a:cubicBezTo>
                    <a:pt x="137" y="127"/>
                    <a:pt x="136" y="123"/>
                    <a:pt x="137" y="120"/>
                  </a:cubicBezTo>
                  <a:cubicBezTo>
                    <a:pt x="138" y="119"/>
                    <a:pt x="138" y="119"/>
                    <a:pt x="138" y="119"/>
                  </a:cubicBezTo>
                  <a:cubicBezTo>
                    <a:pt x="149" y="121"/>
                    <a:pt x="149" y="121"/>
                    <a:pt x="149" y="121"/>
                  </a:cubicBezTo>
                  <a:cubicBezTo>
                    <a:pt x="149" y="114"/>
                    <a:pt x="149" y="114"/>
                    <a:pt x="149" y="114"/>
                  </a:cubicBezTo>
                  <a:cubicBezTo>
                    <a:pt x="148" y="110"/>
                    <a:pt x="149" y="107"/>
                    <a:pt x="151" y="105"/>
                  </a:cubicBezTo>
                  <a:cubicBezTo>
                    <a:pt x="151" y="103"/>
                    <a:pt x="153" y="103"/>
                    <a:pt x="155" y="102"/>
                  </a:cubicBezTo>
                  <a:cubicBezTo>
                    <a:pt x="160" y="101"/>
                    <a:pt x="160" y="101"/>
                    <a:pt x="160" y="101"/>
                  </a:cubicBezTo>
                  <a:cubicBezTo>
                    <a:pt x="160" y="99"/>
                    <a:pt x="160" y="99"/>
                    <a:pt x="160" y="99"/>
                  </a:cubicBezTo>
                  <a:cubicBezTo>
                    <a:pt x="157" y="91"/>
                    <a:pt x="155" y="85"/>
                    <a:pt x="157" y="83"/>
                  </a:cubicBezTo>
                  <a:cubicBezTo>
                    <a:pt x="159" y="81"/>
                    <a:pt x="159" y="81"/>
                    <a:pt x="159" y="81"/>
                  </a:cubicBezTo>
                  <a:cubicBezTo>
                    <a:pt x="161" y="81"/>
                    <a:pt x="165" y="81"/>
                    <a:pt x="170" y="83"/>
                  </a:cubicBezTo>
                  <a:cubicBezTo>
                    <a:pt x="170" y="83"/>
                    <a:pt x="170" y="83"/>
                    <a:pt x="170" y="83"/>
                  </a:cubicBezTo>
                  <a:cubicBezTo>
                    <a:pt x="171" y="84"/>
                    <a:pt x="171" y="84"/>
                    <a:pt x="171" y="84"/>
                  </a:cubicBezTo>
                  <a:cubicBezTo>
                    <a:pt x="171" y="85"/>
                    <a:pt x="171" y="85"/>
                    <a:pt x="171" y="85"/>
                  </a:cubicBezTo>
                  <a:cubicBezTo>
                    <a:pt x="175" y="90"/>
                    <a:pt x="177" y="93"/>
                    <a:pt x="179" y="94"/>
                  </a:cubicBezTo>
                  <a:cubicBezTo>
                    <a:pt x="186" y="81"/>
                    <a:pt x="186" y="81"/>
                    <a:pt x="186" y="81"/>
                  </a:cubicBezTo>
                  <a:cubicBezTo>
                    <a:pt x="179" y="73"/>
                    <a:pt x="176" y="67"/>
                    <a:pt x="175" y="65"/>
                  </a:cubicBezTo>
                  <a:cubicBezTo>
                    <a:pt x="169" y="69"/>
                    <a:pt x="169" y="69"/>
                    <a:pt x="169" y="69"/>
                  </a:cubicBezTo>
                  <a:cubicBezTo>
                    <a:pt x="168" y="68"/>
                    <a:pt x="168" y="68"/>
                    <a:pt x="168" y="68"/>
                  </a:cubicBezTo>
                  <a:cubicBezTo>
                    <a:pt x="152" y="64"/>
                    <a:pt x="152" y="64"/>
                    <a:pt x="152" y="64"/>
                  </a:cubicBezTo>
                  <a:cubicBezTo>
                    <a:pt x="151" y="64"/>
                    <a:pt x="151" y="64"/>
                    <a:pt x="151" y="64"/>
                  </a:cubicBezTo>
                  <a:cubicBezTo>
                    <a:pt x="151" y="63"/>
                    <a:pt x="151" y="63"/>
                    <a:pt x="151" y="63"/>
                  </a:cubicBezTo>
                  <a:cubicBezTo>
                    <a:pt x="145" y="60"/>
                    <a:pt x="141" y="57"/>
                    <a:pt x="140" y="53"/>
                  </a:cubicBezTo>
                  <a:cubicBezTo>
                    <a:pt x="131" y="49"/>
                    <a:pt x="131" y="49"/>
                    <a:pt x="131" y="49"/>
                  </a:cubicBezTo>
                  <a:cubicBezTo>
                    <a:pt x="131" y="39"/>
                    <a:pt x="131" y="39"/>
                    <a:pt x="131" y="39"/>
                  </a:cubicBezTo>
                  <a:cubicBezTo>
                    <a:pt x="148" y="29"/>
                    <a:pt x="148" y="29"/>
                    <a:pt x="148" y="29"/>
                  </a:cubicBezTo>
                  <a:cubicBezTo>
                    <a:pt x="147" y="24"/>
                    <a:pt x="146" y="19"/>
                    <a:pt x="144" y="15"/>
                  </a:cubicBezTo>
                  <a:cubicBezTo>
                    <a:pt x="141" y="10"/>
                    <a:pt x="141" y="10"/>
                    <a:pt x="141" y="10"/>
                  </a:cubicBezTo>
                  <a:cubicBezTo>
                    <a:pt x="129" y="11"/>
                    <a:pt x="129" y="11"/>
                    <a:pt x="129" y="11"/>
                  </a:cubicBezTo>
                  <a:cubicBezTo>
                    <a:pt x="124" y="13"/>
                    <a:pt x="119" y="15"/>
                    <a:pt x="113" y="15"/>
                  </a:cubicBezTo>
                  <a:cubicBezTo>
                    <a:pt x="101" y="12"/>
                    <a:pt x="101" y="12"/>
                    <a:pt x="101" y="12"/>
                  </a:cubicBezTo>
                  <a:cubicBezTo>
                    <a:pt x="101" y="7"/>
                    <a:pt x="101" y="7"/>
                    <a:pt x="101" y="7"/>
                  </a:cubicBezTo>
                  <a:cubicBezTo>
                    <a:pt x="99" y="7"/>
                    <a:pt x="99" y="7"/>
                    <a:pt x="99" y="7"/>
                  </a:cubicBezTo>
                  <a:cubicBezTo>
                    <a:pt x="95" y="6"/>
                    <a:pt x="95" y="6"/>
                    <a:pt x="95" y="6"/>
                  </a:cubicBezTo>
                  <a:cubicBezTo>
                    <a:pt x="95" y="3"/>
                    <a:pt x="95" y="3"/>
                    <a:pt x="95" y="3"/>
                  </a:cubicBezTo>
                  <a:cubicBezTo>
                    <a:pt x="95" y="3"/>
                    <a:pt x="95" y="3"/>
                    <a:pt x="95" y="3"/>
                  </a:cubicBezTo>
                  <a:cubicBezTo>
                    <a:pt x="95" y="3"/>
                    <a:pt x="95" y="3"/>
                    <a:pt x="95" y="3"/>
                  </a:cubicBezTo>
                  <a:cubicBezTo>
                    <a:pt x="95" y="3"/>
                    <a:pt x="95" y="3"/>
                    <a:pt x="95" y="3"/>
                  </a:cubicBezTo>
                  <a:cubicBezTo>
                    <a:pt x="95" y="3"/>
                    <a:pt x="95" y="3"/>
                    <a:pt x="95" y="3"/>
                  </a:cubicBezTo>
                  <a:cubicBezTo>
                    <a:pt x="94" y="2"/>
                    <a:pt x="94" y="2"/>
                    <a:pt x="94" y="2"/>
                  </a:cubicBezTo>
                  <a:cubicBezTo>
                    <a:pt x="94" y="1"/>
                    <a:pt x="94" y="1"/>
                    <a:pt x="94" y="1"/>
                  </a:cubicBezTo>
                  <a:cubicBezTo>
                    <a:pt x="94" y="0"/>
                    <a:pt x="94" y="0"/>
                    <a:pt x="94" y="0"/>
                  </a:cubicBezTo>
                  <a:cubicBezTo>
                    <a:pt x="93" y="1"/>
                    <a:pt x="93" y="1"/>
                    <a:pt x="93" y="1"/>
                  </a:cubicBezTo>
                  <a:cubicBezTo>
                    <a:pt x="93" y="11"/>
                    <a:pt x="93" y="11"/>
                    <a:pt x="93" y="11"/>
                  </a:cubicBezTo>
                  <a:cubicBezTo>
                    <a:pt x="92" y="15"/>
                    <a:pt x="92" y="15"/>
                    <a:pt x="92" y="15"/>
                  </a:cubicBezTo>
                  <a:cubicBezTo>
                    <a:pt x="91" y="17"/>
                    <a:pt x="91" y="18"/>
                    <a:pt x="91" y="19"/>
                  </a:cubicBezTo>
                  <a:cubicBezTo>
                    <a:pt x="93" y="21"/>
                    <a:pt x="93" y="25"/>
                    <a:pt x="91" y="27"/>
                  </a:cubicBezTo>
                  <a:cubicBezTo>
                    <a:pt x="93" y="34"/>
                    <a:pt x="93" y="34"/>
                    <a:pt x="93" y="34"/>
                  </a:cubicBezTo>
                  <a:cubicBezTo>
                    <a:pt x="92" y="35"/>
                    <a:pt x="92" y="35"/>
                    <a:pt x="92" y="35"/>
                  </a:cubicBezTo>
                  <a:cubicBezTo>
                    <a:pt x="91" y="35"/>
                    <a:pt x="91" y="35"/>
                    <a:pt x="91" y="35"/>
                  </a:cubicBezTo>
                  <a:cubicBezTo>
                    <a:pt x="87" y="39"/>
                    <a:pt x="87" y="39"/>
                    <a:pt x="87" y="39"/>
                  </a:cubicBezTo>
                  <a:cubicBezTo>
                    <a:pt x="87" y="49"/>
                    <a:pt x="87" y="49"/>
                    <a:pt x="87" y="49"/>
                  </a:cubicBezTo>
                  <a:cubicBezTo>
                    <a:pt x="85" y="49"/>
                    <a:pt x="85" y="49"/>
                    <a:pt x="85" y="49"/>
                  </a:cubicBezTo>
                  <a:cubicBezTo>
                    <a:pt x="77" y="53"/>
                    <a:pt x="71" y="55"/>
                    <a:pt x="67" y="55"/>
                  </a:cubicBezTo>
                  <a:cubicBezTo>
                    <a:pt x="49" y="54"/>
                    <a:pt x="49" y="54"/>
                    <a:pt x="49" y="54"/>
                  </a:cubicBezTo>
                  <a:cubicBezTo>
                    <a:pt x="42" y="61"/>
                    <a:pt x="42" y="61"/>
                    <a:pt x="42" y="61"/>
                  </a:cubicBezTo>
                  <a:lnTo>
                    <a:pt x="41" y="61"/>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dirty="0">
                <a:solidFill>
                  <a:prstClr val="black"/>
                </a:solidFill>
                <a:latin typeface="Segoe UI Light 8"/>
              </a:endParaRPr>
            </a:p>
          </p:txBody>
        </p:sp>
        <p:sp>
          <p:nvSpPr>
            <p:cNvPr id="67" name="Freeform 36">
              <a:extLst>
                <a:ext uri="{FF2B5EF4-FFF2-40B4-BE49-F238E27FC236}">
                  <a16:creationId xmlns:a16="http://schemas.microsoft.com/office/drawing/2014/main" id="{1FBB1085-CC16-41A5-9BF0-40DA357ED093}"/>
                </a:ext>
              </a:extLst>
            </p:cNvPr>
            <p:cNvSpPr>
              <a:spLocks/>
            </p:cNvSpPr>
            <p:nvPr>
              <p:custDataLst>
                <p:tags r:id="rId32"/>
              </p:custDataLst>
            </p:nvPr>
          </p:nvSpPr>
          <p:spPr bwMode="auto">
            <a:xfrm>
              <a:off x="7598199" y="5243140"/>
              <a:ext cx="170799" cy="420875"/>
            </a:xfrm>
            <a:custGeom>
              <a:avLst/>
              <a:gdLst>
                <a:gd name="T0" fmla="*/ 40 w 52"/>
                <a:gd name="T1" fmla="*/ 0 h 128"/>
                <a:gd name="T2" fmla="*/ 12 w 52"/>
                <a:gd name="T3" fmla="*/ 35 h 128"/>
                <a:gd name="T4" fmla="*/ 0 w 52"/>
                <a:gd name="T5" fmla="*/ 55 h 128"/>
                <a:gd name="T6" fmla="*/ 2 w 52"/>
                <a:gd name="T7" fmla="*/ 77 h 128"/>
                <a:gd name="T8" fmla="*/ 2 w 52"/>
                <a:gd name="T9" fmla="*/ 77 h 128"/>
                <a:gd name="T10" fmla="*/ 2 w 52"/>
                <a:gd name="T11" fmla="*/ 77 h 128"/>
                <a:gd name="T12" fmla="*/ 0 w 52"/>
                <a:gd name="T13" fmla="*/ 92 h 128"/>
                <a:gd name="T14" fmla="*/ 2 w 52"/>
                <a:gd name="T15" fmla="*/ 101 h 128"/>
                <a:gd name="T16" fmla="*/ 18 w 52"/>
                <a:gd name="T17" fmla="*/ 112 h 128"/>
                <a:gd name="T18" fmla="*/ 18 w 52"/>
                <a:gd name="T19" fmla="*/ 112 h 128"/>
                <a:gd name="T20" fmla="*/ 18 w 52"/>
                <a:gd name="T21" fmla="*/ 112 h 128"/>
                <a:gd name="T22" fmla="*/ 19 w 52"/>
                <a:gd name="T23" fmla="*/ 113 h 128"/>
                <a:gd name="T24" fmla="*/ 19 w 52"/>
                <a:gd name="T25" fmla="*/ 113 h 128"/>
                <a:gd name="T26" fmla="*/ 25 w 52"/>
                <a:gd name="T27" fmla="*/ 124 h 128"/>
                <a:gd name="T28" fmla="*/ 30 w 52"/>
                <a:gd name="T29" fmla="*/ 128 h 128"/>
                <a:gd name="T30" fmla="*/ 33 w 52"/>
                <a:gd name="T31" fmla="*/ 102 h 128"/>
                <a:gd name="T32" fmla="*/ 33 w 52"/>
                <a:gd name="T33" fmla="*/ 101 h 128"/>
                <a:gd name="T34" fmla="*/ 44 w 52"/>
                <a:gd name="T35" fmla="*/ 73 h 128"/>
                <a:gd name="T36" fmla="*/ 48 w 52"/>
                <a:gd name="T37" fmla="*/ 40 h 128"/>
                <a:gd name="T38" fmla="*/ 48 w 52"/>
                <a:gd name="T39" fmla="*/ 40 h 128"/>
                <a:gd name="T40" fmla="*/ 49 w 52"/>
                <a:gd name="T41" fmla="*/ 39 h 128"/>
                <a:gd name="T42" fmla="*/ 52 w 52"/>
                <a:gd name="T43" fmla="*/ 30 h 128"/>
                <a:gd name="T44" fmla="*/ 50 w 52"/>
                <a:gd name="T45" fmla="*/ 23 h 128"/>
                <a:gd name="T46" fmla="*/ 50 w 52"/>
                <a:gd name="T47" fmla="*/ 22 h 128"/>
                <a:gd name="T48" fmla="*/ 49 w 52"/>
                <a:gd name="T49" fmla="*/ 22 h 128"/>
                <a:gd name="T50" fmla="*/ 48 w 52"/>
                <a:gd name="T51" fmla="*/ 12 h 128"/>
                <a:gd name="T52" fmla="*/ 49 w 52"/>
                <a:gd name="T53" fmla="*/ 12 h 128"/>
                <a:gd name="T54" fmla="*/ 49 w 52"/>
                <a:gd name="T55" fmla="*/ 11 h 128"/>
                <a:gd name="T56" fmla="*/ 51 w 52"/>
                <a:gd name="T57" fmla="*/ 9 h 128"/>
                <a:gd name="T58" fmla="*/ 52 w 52"/>
                <a:gd name="T59" fmla="*/ 6 h 128"/>
                <a:gd name="T60" fmla="*/ 40 w 52"/>
                <a:gd name="T6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128">
                  <a:moveTo>
                    <a:pt x="40" y="0"/>
                  </a:moveTo>
                  <a:cubicBezTo>
                    <a:pt x="27" y="10"/>
                    <a:pt x="18" y="21"/>
                    <a:pt x="12" y="35"/>
                  </a:cubicBezTo>
                  <a:cubicBezTo>
                    <a:pt x="6" y="47"/>
                    <a:pt x="2" y="53"/>
                    <a:pt x="0" y="55"/>
                  </a:cubicBezTo>
                  <a:cubicBezTo>
                    <a:pt x="2" y="77"/>
                    <a:pt x="2" y="77"/>
                    <a:pt x="2" y="77"/>
                  </a:cubicBezTo>
                  <a:cubicBezTo>
                    <a:pt x="2" y="77"/>
                    <a:pt x="2" y="77"/>
                    <a:pt x="2" y="77"/>
                  </a:cubicBezTo>
                  <a:cubicBezTo>
                    <a:pt x="2" y="77"/>
                    <a:pt x="2" y="77"/>
                    <a:pt x="2" y="77"/>
                  </a:cubicBezTo>
                  <a:cubicBezTo>
                    <a:pt x="0" y="92"/>
                    <a:pt x="0" y="92"/>
                    <a:pt x="0" y="92"/>
                  </a:cubicBezTo>
                  <a:cubicBezTo>
                    <a:pt x="0" y="97"/>
                    <a:pt x="0" y="100"/>
                    <a:pt x="2" y="101"/>
                  </a:cubicBezTo>
                  <a:cubicBezTo>
                    <a:pt x="18" y="112"/>
                    <a:pt x="18" y="112"/>
                    <a:pt x="18" y="112"/>
                  </a:cubicBezTo>
                  <a:cubicBezTo>
                    <a:pt x="18" y="112"/>
                    <a:pt x="18" y="112"/>
                    <a:pt x="18" y="112"/>
                  </a:cubicBezTo>
                  <a:cubicBezTo>
                    <a:pt x="18" y="112"/>
                    <a:pt x="18" y="112"/>
                    <a:pt x="18" y="112"/>
                  </a:cubicBezTo>
                  <a:cubicBezTo>
                    <a:pt x="19" y="113"/>
                    <a:pt x="19" y="113"/>
                    <a:pt x="19" y="113"/>
                  </a:cubicBezTo>
                  <a:cubicBezTo>
                    <a:pt x="19" y="113"/>
                    <a:pt x="19" y="113"/>
                    <a:pt x="19" y="113"/>
                  </a:cubicBezTo>
                  <a:cubicBezTo>
                    <a:pt x="20" y="117"/>
                    <a:pt x="22" y="120"/>
                    <a:pt x="25" y="124"/>
                  </a:cubicBezTo>
                  <a:cubicBezTo>
                    <a:pt x="27" y="126"/>
                    <a:pt x="29" y="128"/>
                    <a:pt x="30" y="128"/>
                  </a:cubicBezTo>
                  <a:cubicBezTo>
                    <a:pt x="33" y="102"/>
                    <a:pt x="33" y="102"/>
                    <a:pt x="33" y="102"/>
                  </a:cubicBezTo>
                  <a:cubicBezTo>
                    <a:pt x="33" y="101"/>
                    <a:pt x="33" y="101"/>
                    <a:pt x="33" y="101"/>
                  </a:cubicBezTo>
                  <a:cubicBezTo>
                    <a:pt x="44" y="73"/>
                    <a:pt x="44" y="73"/>
                    <a:pt x="44" y="73"/>
                  </a:cubicBezTo>
                  <a:cubicBezTo>
                    <a:pt x="48" y="40"/>
                    <a:pt x="48" y="40"/>
                    <a:pt x="48" y="40"/>
                  </a:cubicBezTo>
                  <a:cubicBezTo>
                    <a:pt x="48" y="40"/>
                    <a:pt x="48" y="40"/>
                    <a:pt x="48" y="40"/>
                  </a:cubicBezTo>
                  <a:cubicBezTo>
                    <a:pt x="49" y="39"/>
                    <a:pt x="49" y="39"/>
                    <a:pt x="49" y="39"/>
                  </a:cubicBezTo>
                  <a:cubicBezTo>
                    <a:pt x="52" y="30"/>
                    <a:pt x="52" y="30"/>
                    <a:pt x="52" y="30"/>
                  </a:cubicBezTo>
                  <a:cubicBezTo>
                    <a:pt x="50" y="23"/>
                    <a:pt x="50" y="23"/>
                    <a:pt x="50" y="23"/>
                  </a:cubicBezTo>
                  <a:cubicBezTo>
                    <a:pt x="50" y="22"/>
                    <a:pt x="50" y="22"/>
                    <a:pt x="50" y="22"/>
                  </a:cubicBezTo>
                  <a:cubicBezTo>
                    <a:pt x="49" y="22"/>
                    <a:pt x="49" y="22"/>
                    <a:pt x="49" y="22"/>
                  </a:cubicBezTo>
                  <a:cubicBezTo>
                    <a:pt x="48" y="12"/>
                    <a:pt x="48" y="12"/>
                    <a:pt x="48" y="12"/>
                  </a:cubicBezTo>
                  <a:cubicBezTo>
                    <a:pt x="49" y="12"/>
                    <a:pt x="49" y="12"/>
                    <a:pt x="49" y="12"/>
                  </a:cubicBezTo>
                  <a:cubicBezTo>
                    <a:pt x="49" y="11"/>
                    <a:pt x="49" y="11"/>
                    <a:pt x="49" y="11"/>
                  </a:cubicBezTo>
                  <a:cubicBezTo>
                    <a:pt x="51" y="9"/>
                    <a:pt x="51" y="9"/>
                    <a:pt x="51" y="9"/>
                  </a:cubicBezTo>
                  <a:cubicBezTo>
                    <a:pt x="52" y="6"/>
                    <a:pt x="52" y="6"/>
                    <a:pt x="52" y="6"/>
                  </a:cubicBezTo>
                  <a:lnTo>
                    <a:pt x="40" y="0"/>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8" name="Freeform 37">
              <a:extLst>
                <a:ext uri="{FF2B5EF4-FFF2-40B4-BE49-F238E27FC236}">
                  <a16:creationId xmlns:a16="http://schemas.microsoft.com/office/drawing/2014/main" id="{935CB11E-43C1-492F-8DF7-E620C7687A53}"/>
                </a:ext>
              </a:extLst>
            </p:cNvPr>
            <p:cNvSpPr>
              <a:spLocks/>
            </p:cNvSpPr>
            <p:nvPr>
              <p:custDataLst>
                <p:tags r:id="rId33"/>
              </p:custDataLst>
            </p:nvPr>
          </p:nvSpPr>
          <p:spPr bwMode="auto">
            <a:xfrm>
              <a:off x="6311085" y="5992077"/>
              <a:ext cx="268767" cy="226873"/>
            </a:xfrm>
            <a:custGeom>
              <a:avLst/>
              <a:gdLst>
                <a:gd name="T0" fmla="*/ 38 w 82"/>
                <a:gd name="T1" fmla="*/ 6 h 69"/>
                <a:gd name="T2" fmla="*/ 36 w 82"/>
                <a:gd name="T3" fmla="*/ 8 h 69"/>
                <a:gd name="T4" fmla="*/ 36 w 82"/>
                <a:gd name="T5" fmla="*/ 9 h 69"/>
                <a:gd name="T6" fmla="*/ 36 w 82"/>
                <a:gd name="T7" fmla="*/ 10 h 69"/>
                <a:gd name="T8" fmla="*/ 20 w 82"/>
                <a:gd name="T9" fmla="*/ 14 h 69"/>
                <a:gd name="T10" fmla="*/ 20 w 82"/>
                <a:gd name="T11" fmla="*/ 16 h 69"/>
                <a:gd name="T12" fmla="*/ 26 w 82"/>
                <a:gd name="T13" fmla="*/ 22 h 69"/>
                <a:gd name="T14" fmla="*/ 24 w 82"/>
                <a:gd name="T15" fmla="*/ 22 h 69"/>
                <a:gd name="T16" fmla="*/ 16 w 82"/>
                <a:gd name="T17" fmla="*/ 26 h 69"/>
                <a:gd name="T18" fmla="*/ 4 w 82"/>
                <a:gd name="T19" fmla="*/ 35 h 69"/>
                <a:gd name="T20" fmla="*/ 7 w 82"/>
                <a:gd name="T21" fmla="*/ 62 h 69"/>
                <a:gd name="T22" fmla="*/ 19 w 82"/>
                <a:gd name="T23" fmla="*/ 63 h 69"/>
                <a:gd name="T24" fmla="*/ 20 w 82"/>
                <a:gd name="T25" fmla="*/ 63 h 69"/>
                <a:gd name="T26" fmla="*/ 20 w 82"/>
                <a:gd name="T27" fmla="*/ 64 h 69"/>
                <a:gd name="T28" fmla="*/ 32 w 82"/>
                <a:gd name="T29" fmla="*/ 69 h 69"/>
                <a:gd name="T30" fmla="*/ 44 w 82"/>
                <a:gd name="T31" fmla="*/ 67 h 69"/>
                <a:gd name="T32" fmla="*/ 63 w 82"/>
                <a:gd name="T33" fmla="*/ 52 h 69"/>
                <a:gd name="T34" fmla="*/ 64 w 82"/>
                <a:gd name="T35" fmla="*/ 52 h 69"/>
                <a:gd name="T36" fmla="*/ 64 w 82"/>
                <a:gd name="T37" fmla="*/ 51 h 69"/>
                <a:gd name="T38" fmla="*/ 70 w 82"/>
                <a:gd name="T39" fmla="*/ 50 h 69"/>
                <a:gd name="T40" fmla="*/ 68 w 82"/>
                <a:gd name="T41" fmla="*/ 33 h 69"/>
                <a:gd name="T42" fmla="*/ 68 w 82"/>
                <a:gd name="T43" fmla="*/ 32 h 69"/>
                <a:gd name="T44" fmla="*/ 76 w 82"/>
                <a:gd name="T45" fmla="*/ 22 h 69"/>
                <a:gd name="T46" fmla="*/ 76 w 82"/>
                <a:gd name="T47" fmla="*/ 21 h 69"/>
                <a:gd name="T48" fmla="*/ 76 w 82"/>
                <a:gd name="T49" fmla="*/ 21 h 69"/>
                <a:gd name="T50" fmla="*/ 82 w 82"/>
                <a:gd name="T51" fmla="*/ 17 h 69"/>
                <a:gd name="T52" fmla="*/ 80 w 82"/>
                <a:gd name="T53" fmla="*/ 4 h 69"/>
                <a:gd name="T54" fmla="*/ 74 w 82"/>
                <a:gd name="T55" fmla="*/ 0 h 69"/>
                <a:gd name="T56" fmla="*/ 75 w 82"/>
                <a:gd name="T57" fmla="*/ 6 h 69"/>
                <a:gd name="T58" fmla="*/ 64 w 82"/>
                <a:gd name="T59" fmla="*/ 4 h 69"/>
                <a:gd name="T60" fmla="*/ 60 w 82"/>
                <a:gd name="T61" fmla="*/ 6 h 69"/>
                <a:gd name="T62" fmla="*/ 59 w 82"/>
                <a:gd name="T63" fmla="*/ 6 h 69"/>
                <a:gd name="T64" fmla="*/ 59 w 82"/>
                <a:gd name="T65" fmla="*/ 6 h 69"/>
                <a:gd name="T66" fmla="*/ 38 w 82"/>
                <a:gd name="T67" fmla="*/ 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69">
                  <a:moveTo>
                    <a:pt x="38" y="6"/>
                  </a:moveTo>
                  <a:cubicBezTo>
                    <a:pt x="36" y="8"/>
                    <a:pt x="36" y="8"/>
                    <a:pt x="36" y="8"/>
                  </a:cubicBezTo>
                  <a:cubicBezTo>
                    <a:pt x="36" y="9"/>
                    <a:pt x="36" y="9"/>
                    <a:pt x="36" y="9"/>
                  </a:cubicBezTo>
                  <a:cubicBezTo>
                    <a:pt x="36" y="10"/>
                    <a:pt x="36" y="10"/>
                    <a:pt x="36" y="10"/>
                  </a:cubicBezTo>
                  <a:cubicBezTo>
                    <a:pt x="20" y="14"/>
                    <a:pt x="20" y="14"/>
                    <a:pt x="20" y="14"/>
                  </a:cubicBezTo>
                  <a:cubicBezTo>
                    <a:pt x="20" y="16"/>
                    <a:pt x="20" y="16"/>
                    <a:pt x="20" y="16"/>
                  </a:cubicBezTo>
                  <a:cubicBezTo>
                    <a:pt x="26" y="22"/>
                    <a:pt x="26" y="22"/>
                    <a:pt x="26" y="22"/>
                  </a:cubicBezTo>
                  <a:cubicBezTo>
                    <a:pt x="25" y="22"/>
                    <a:pt x="24" y="22"/>
                    <a:pt x="24" y="22"/>
                  </a:cubicBezTo>
                  <a:cubicBezTo>
                    <a:pt x="16" y="26"/>
                    <a:pt x="16" y="26"/>
                    <a:pt x="16" y="26"/>
                  </a:cubicBezTo>
                  <a:cubicBezTo>
                    <a:pt x="4" y="35"/>
                    <a:pt x="4" y="35"/>
                    <a:pt x="4" y="35"/>
                  </a:cubicBezTo>
                  <a:cubicBezTo>
                    <a:pt x="0" y="40"/>
                    <a:pt x="1" y="49"/>
                    <a:pt x="7" y="62"/>
                  </a:cubicBezTo>
                  <a:cubicBezTo>
                    <a:pt x="19" y="63"/>
                    <a:pt x="19" y="63"/>
                    <a:pt x="19" y="63"/>
                  </a:cubicBezTo>
                  <a:cubicBezTo>
                    <a:pt x="20" y="63"/>
                    <a:pt x="20" y="63"/>
                    <a:pt x="20" y="63"/>
                  </a:cubicBezTo>
                  <a:cubicBezTo>
                    <a:pt x="20" y="64"/>
                    <a:pt x="20" y="64"/>
                    <a:pt x="20" y="64"/>
                  </a:cubicBezTo>
                  <a:cubicBezTo>
                    <a:pt x="32" y="69"/>
                    <a:pt x="32" y="69"/>
                    <a:pt x="32" y="69"/>
                  </a:cubicBezTo>
                  <a:cubicBezTo>
                    <a:pt x="44" y="67"/>
                    <a:pt x="44" y="67"/>
                    <a:pt x="44" y="67"/>
                  </a:cubicBezTo>
                  <a:cubicBezTo>
                    <a:pt x="50" y="66"/>
                    <a:pt x="56" y="61"/>
                    <a:pt x="63" y="52"/>
                  </a:cubicBezTo>
                  <a:cubicBezTo>
                    <a:pt x="64" y="52"/>
                    <a:pt x="64" y="52"/>
                    <a:pt x="64" y="52"/>
                  </a:cubicBezTo>
                  <a:cubicBezTo>
                    <a:pt x="64" y="51"/>
                    <a:pt x="64" y="51"/>
                    <a:pt x="64" y="51"/>
                  </a:cubicBezTo>
                  <a:cubicBezTo>
                    <a:pt x="70" y="50"/>
                    <a:pt x="70" y="50"/>
                    <a:pt x="70" y="50"/>
                  </a:cubicBezTo>
                  <a:cubicBezTo>
                    <a:pt x="68" y="33"/>
                    <a:pt x="68" y="33"/>
                    <a:pt x="68" y="33"/>
                  </a:cubicBezTo>
                  <a:cubicBezTo>
                    <a:pt x="68" y="32"/>
                    <a:pt x="68" y="32"/>
                    <a:pt x="68" y="32"/>
                  </a:cubicBezTo>
                  <a:cubicBezTo>
                    <a:pt x="76" y="22"/>
                    <a:pt x="76" y="22"/>
                    <a:pt x="76" y="22"/>
                  </a:cubicBezTo>
                  <a:cubicBezTo>
                    <a:pt x="76" y="21"/>
                    <a:pt x="76" y="21"/>
                    <a:pt x="76" y="21"/>
                  </a:cubicBezTo>
                  <a:cubicBezTo>
                    <a:pt x="76" y="21"/>
                    <a:pt x="76" y="21"/>
                    <a:pt x="76" y="21"/>
                  </a:cubicBezTo>
                  <a:cubicBezTo>
                    <a:pt x="82" y="17"/>
                    <a:pt x="82" y="17"/>
                    <a:pt x="82" y="17"/>
                  </a:cubicBezTo>
                  <a:cubicBezTo>
                    <a:pt x="82" y="12"/>
                    <a:pt x="82" y="8"/>
                    <a:pt x="80" y="4"/>
                  </a:cubicBezTo>
                  <a:cubicBezTo>
                    <a:pt x="78" y="1"/>
                    <a:pt x="76" y="0"/>
                    <a:pt x="74" y="0"/>
                  </a:cubicBezTo>
                  <a:cubicBezTo>
                    <a:pt x="75" y="6"/>
                    <a:pt x="75" y="6"/>
                    <a:pt x="75" y="6"/>
                  </a:cubicBezTo>
                  <a:cubicBezTo>
                    <a:pt x="64" y="4"/>
                    <a:pt x="64" y="4"/>
                    <a:pt x="64" y="4"/>
                  </a:cubicBezTo>
                  <a:cubicBezTo>
                    <a:pt x="60" y="6"/>
                    <a:pt x="60" y="6"/>
                    <a:pt x="60" y="6"/>
                  </a:cubicBezTo>
                  <a:cubicBezTo>
                    <a:pt x="59" y="6"/>
                    <a:pt x="59" y="6"/>
                    <a:pt x="59" y="6"/>
                  </a:cubicBezTo>
                  <a:cubicBezTo>
                    <a:pt x="59" y="6"/>
                    <a:pt x="59" y="6"/>
                    <a:pt x="59" y="6"/>
                  </a:cubicBezTo>
                  <a:lnTo>
                    <a:pt x="38" y="6"/>
                  </a:lnTo>
                  <a:close/>
                </a:path>
              </a:pathLst>
            </a:custGeom>
            <a:grpFill/>
            <a:ln w="12700" cap="flat" cmpd="sng" algn="ctr">
              <a:noFill/>
              <a:prstDash val="solid"/>
              <a:miter lim="800000"/>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grpSp>
      <p:grpSp>
        <p:nvGrpSpPr>
          <p:cNvPr id="71" name="组合 70">
            <a:extLst>
              <a:ext uri="{FF2B5EF4-FFF2-40B4-BE49-F238E27FC236}">
                <a16:creationId xmlns:a16="http://schemas.microsoft.com/office/drawing/2014/main" id="{71A738C6-749D-40CA-A306-DB3775381F0D}"/>
              </a:ext>
            </a:extLst>
          </p:cNvPr>
          <p:cNvGrpSpPr/>
          <p:nvPr/>
        </p:nvGrpSpPr>
        <p:grpSpPr>
          <a:xfrm>
            <a:off x="4260206" y="4314064"/>
            <a:ext cx="4238573" cy="1908368"/>
            <a:chOff x="8243272" y="1440184"/>
            <a:chExt cx="4238573" cy="1908368"/>
          </a:xfrm>
        </p:grpSpPr>
        <p:sp>
          <p:nvSpPr>
            <p:cNvPr id="72" name="íşḷïdè">
              <a:extLst>
                <a:ext uri="{FF2B5EF4-FFF2-40B4-BE49-F238E27FC236}">
                  <a16:creationId xmlns:a16="http://schemas.microsoft.com/office/drawing/2014/main" id="{8A85ED86-B80C-4010-B087-41B368479A5A}"/>
                </a:ext>
              </a:extLst>
            </p:cNvPr>
            <p:cNvSpPr/>
            <p:nvPr/>
          </p:nvSpPr>
          <p:spPr>
            <a:xfrm>
              <a:off x="8243272" y="2224628"/>
              <a:ext cx="395490" cy="395490"/>
            </a:xfrm>
            <a:prstGeom prst="ellipse">
              <a:avLst/>
            </a:prstGeom>
            <a:solidFill>
              <a:srgbClr val="1E4D7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3" name="ï$ḷîdè">
              <a:extLst>
                <a:ext uri="{FF2B5EF4-FFF2-40B4-BE49-F238E27FC236}">
                  <a16:creationId xmlns:a16="http://schemas.microsoft.com/office/drawing/2014/main" id="{4933EEDD-F415-490A-B6D8-A640037A7957}"/>
                </a:ext>
              </a:extLst>
            </p:cNvPr>
            <p:cNvSpPr/>
            <p:nvPr/>
          </p:nvSpPr>
          <p:spPr>
            <a:xfrm>
              <a:off x="8352408" y="2333764"/>
              <a:ext cx="177216" cy="177216"/>
            </a:xfrm>
            <a:prstGeom prst="ellipse">
              <a:avLst/>
            </a:prstGeom>
            <a:solidFill>
              <a:srgbClr val="1E4D7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74" name="直接连接符 73">
              <a:extLst>
                <a:ext uri="{FF2B5EF4-FFF2-40B4-BE49-F238E27FC236}">
                  <a16:creationId xmlns:a16="http://schemas.microsoft.com/office/drawing/2014/main" id="{E4B7D40A-AB36-4ECD-A28E-AAD761683A90}"/>
                </a:ext>
              </a:extLst>
            </p:cNvPr>
            <p:cNvCxnSpPr/>
            <p:nvPr/>
          </p:nvCxnSpPr>
          <p:spPr>
            <a:xfrm>
              <a:off x="8428557" y="1851642"/>
              <a:ext cx="1216264" cy="0"/>
            </a:xfrm>
            <a:prstGeom prst="line">
              <a:avLst/>
            </a:prstGeom>
            <a:ln w="1270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9895369E-D38D-458E-A4A9-5D1CE7E3169A}"/>
                </a:ext>
              </a:extLst>
            </p:cNvPr>
            <p:cNvCxnSpPr/>
            <p:nvPr/>
          </p:nvCxnSpPr>
          <p:spPr>
            <a:xfrm>
              <a:off x="8434281" y="1842365"/>
              <a:ext cx="0" cy="279285"/>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76" name="ï$ľíḍé">
              <a:extLst>
                <a:ext uri="{FF2B5EF4-FFF2-40B4-BE49-F238E27FC236}">
                  <a16:creationId xmlns:a16="http://schemas.microsoft.com/office/drawing/2014/main" id="{0BB68297-704D-470B-B8BD-9CFD06D6B277}"/>
                </a:ext>
              </a:extLst>
            </p:cNvPr>
            <p:cNvSpPr txBox="1"/>
            <p:nvPr/>
          </p:nvSpPr>
          <p:spPr bwMode="auto">
            <a:xfrm>
              <a:off x="9644821" y="1440184"/>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b="1"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请输入标题</a:t>
              </a:r>
            </a:p>
          </p:txBody>
        </p:sp>
        <p:sp>
          <p:nvSpPr>
            <p:cNvPr id="77" name="išlíḑè">
              <a:extLst>
                <a:ext uri="{FF2B5EF4-FFF2-40B4-BE49-F238E27FC236}">
                  <a16:creationId xmlns:a16="http://schemas.microsoft.com/office/drawing/2014/main" id="{219B2DFE-E2C2-401D-AEFF-68573E66AD92}"/>
                </a:ext>
              </a:extLst>
            </p:cNvPr>
            <p:cNvSpPr/>
            <p:nvPr/>
          </p:nvSpPr>
          <p:spPr bwMode="auto">
            <a:xfrm>
              <a:off x="9644821" y="1921285"/>
              <a:ext cx="2837024" cy="142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en-US" altLang="zh-CN" sz="1600" dirty="0"/>
                <a:t>The quick brown fox jumps over the lazy dog. The quick brown fox jumps over the lazy dog. </a:t>
              </a:r>
              <a:endParaRPr lang="zh-CN" altLang="en-US" sz="1600" dirty="0"/>
            </a:p>
          </p:txBody>
        </p:sp>
      </p:grpSp>
      <p:grpSp>
        <p:nvGrpSpPr>
          <p:cNvPr id="14" name="组合 13">
            <a:extLst>
              <a:ext uri="{FF2B5EF4-FFF2-40B4-BE49-F238E27FC236}">
                <a16:creationId xmlns:a16="http://schemas.microsoft.com/office/drawing/2014/main" id="{099AA396-C09F-4BDA-BB91-E46D54F48EEF}"/>
              </a:ext>
            </a:extLst>
          </p:cNvPr>
          <p:cNvGrpSpPr/>
          <p:nvPr/>
        </p:nvGrpSpPr>
        <p:grpSpPr>
          <a:xfrm>
            <a:off x="4369342" y="2782190"/>
            <a:ext cx="4245560" cy="1237487"/>
            <a:chOff x="4269174" y="2904812"/>
            <a:chExt cx="4245560" cy="1237487"/>
          </a:xfrm>
        </p:grpSpPr>
        <p:sp>
          <p:nvSpPr>
            <p:cNvPr id="79" name="ï$1íde">
              <a:extLst>
                <a:ext uri="{FF2B5EF4-FFF2-40B4-BE49-F238E27FC236}">
                  <a16:creationId xmlns:a16="http://schemas.microsoft.com/office/drawing/2014/main" id="{6F8B68B0-ACBE-4C67-8ABA-A6338C6D8A30}"/>
                </a:ext>
              </a:extLst>
            </p:cNvPr>
            <p:cNvSpPr/>
            <p:nvPr/>
          </p:nvSpPr>
          <p:spPr>
            <a:xfrm>
              <a:off x="4269174" y="3191151"/>
              <a:ext cx="264672" cy="264672"/>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0" name="íṡḻîḓe">
              <a:extLst>
                <a:ext uri="{FF2B5EF4-FFF2-40B4-BE49-F238E27FC236}">
                  <a16:creationId xmlns:a16="http://schemas.microsoft.com/office/drawing/2014/main" id="{A8B74EE7-EE3C-4852-A467-3291400925EF}"/>
                </a:ext>
              </a:extLst>
            </p:cNvPr>
            <p:cNvSpPr/>
            <p:nvPr/>
          </p:nvSpPr>
          <p:spPr>
            <a:xfrm>
              <a:off x="4342210" y="3264187"/>
              <a:ext cx="118598" cy="118598"/>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81" name="直接连接符 80">
              <a:extLst>
                <a:ext uri="{FF2B5EF4-FFF2-40B4-BE49-F238E27FC236}">
                  <a16:creationId xmlns:a16="http://schemas.microsoft.com/office/drawing/2014/main" id="{34CBED3D-B7EC-462D-84B4-B984C8681F54}"/>
                </a:ext>
              </a:extLst>
            </p:cNvPr>
            <p:cNvCxnSpPr>
              <a:cxnSpLocks/>
            </p:cNvCxnSpPr>
            <p:nvPr/>
          </p:nvCxnSpPr>
          <p:spPr>
            <a:xfrm flipH="1">
              <a:off x="4642751" y="3317390"/>
              <a:ext cx="918836" cy="0"/>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FF83B81C-5B7E-41BA-9F29-DF2872316CAA}"/>
                </a:ext>
              </a:extLst>
            </p:cNvPr>
            <p:cNvCxnSpPr>
              <a:cxnSpLocks/>
            </p:cNvCxnSpPr>
            <p:nvPr/>
          </p:nvCxnSpPr>
          <p:spPr>
            <a:xfrm flipH="1">
              <a:off x="4655952" y="3315299"/>
              <a:ext cx="812981" cy="3010"/>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83" name="išlíḑè">
              <a:extLst>
                <a:ext uri="{FF2B5EF4-FFF2-40B4-BE49-F238E27FC236}">
                  <a16:creationId xmlns:a16="http://schemas.microsoft.com/office/drawing/2014/main" id="{399FC4CF-026B-40F5-A42D-ECC490BCD37A}"/>
                </a:ext>
              </a:extLst>
            </p:cNvPr>
            <p:cNvSpPr/>
            <p:nvPr/>
          </p:nvSpPr>
          <p:spPr bwMode="auto">
            <a:xfrm>
              <a:off x="5677709" y="3315300"/>
              <a:ext cx="2837025" cy="82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en-US" altLang="zh-CN" sz="1600" dirty="0"/>
                <a:t>The quick brown fox jumps over the lazy dog. </a:t>
              </a:r>
              <a:endParaRPr lang="zh-CN" altLang="en-US" sz="1600" dirty="0"/>
            </a:p>
          </p:txBody>
        </p:sp>
        <p:sp>
          <p:nvSpPr>
            <p:cNvPr id="84" name="ïSliḋè">
              <a:extLst>
                <a:ext uri="{FF2B5EF4-FFF2-40B4-BE49-F238E27FC236}">
                  <a16:creationId xmlns:a16="http://schemas.microsoft.com/office/drawing/2014/main" id="{D08D216E-35D9-43B0-A808-7AB66BC7905C}"/>
                </a:ext>
              </a:extLst>
            </p:cNvPr>
            <p:cNvSpPr txBox="1"/>
            <p:nvPr/>
          </p:nvSpPr>
          <p:spPr bwMode="auto">
            <a:xfrm>
              <a:off x="5677710" y="2904812"/>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b="1"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请输入标题</a:t>
              </a:r>
            </a:p>
          </p:txBody>
        </p:sp>
      </p:grpSp>
      <p:sp>
        <p:nvSpPr>
          <p:cNvPr id="17" name="文本框 16">
            <a:extLst>
              <a:ext uri="{FF2B5EF4-FFF2-40B4-BE49-F238E27FC236}">
                <a16:creationId xmlns:a16="http://schemas.microsoft.com/office/drawing/2014/main" id="{00AC3A8A-7DB2-4596-B197-02E7EBB257DA}"/>
              </a:ext>
            </a:extLst>
          </p:cNvPr>
          <p:cNvSpPr txBox="1"/>
          <p:nvPr/>
        </p:nvSpPr>
        <p:spPr>
          <a:xfrm>
            <a:off x="9162786" y="2033540"/>
            <a:ext cx="2132633" cy="4185883"/>
          </a:xfrm>
          <a:prstGeom prst="rect">
            <a:avLst/>
          </a:prstGeom>
          <a:solidFill>
            <a:srgbClr val="BFBFBF">
              <a:alpha val="31000"/>
            </a:srgbClr>
          </a:solidFill>
          <a:ln>
            <a:noFill/>
          </a:ln>
        </p:spPr>
        <p:txBody>
          <a:bodyPr wrap="square" rtlCol="0">
            <a:noAutofit/>
          </a:bodyPr>
          <a:lstStyle/>
          <a:p>
            <a:pPr algn="just"/>
            <a:r>
              <a:rPr lang="en-US" altLang="zh-CN" sz="2000" dirty="0"/>
              <a:t>The quick brown fox jumps over the lazy dog. The quick brown fox jumps over the lazy dog. The quick brown fox jumps over the lazy dog. The quick brown fox jumps over the lazy dog. </a:t>
            </a:r>
          </a:p>
        </p:txBody>
      </p:sp>
    </p:spTree>
    <p:extLst>
      <p:ext uri="{BB962C8B-B14F-4D97-AF65-F5344CB8AC3E}">
        <p14:creationId xmlns:p14="http://schemas.microsoft.com/office/powerpoint/2010/main" val="217724647"/>
      </p:ext>
    </p:extLst>
  </p:cSld>
  <p:clrMapOvr>
    <a:masterClrMapping/>
  </p:clrMapOvr>
  <mc:AlternateContent xmlns:mc="http://schemas.openxmlformats.org/markup-compatibility/2006" xmlns:p14="http://schemas.microsoft.com/office/powerpoint/2010/main">
    <mc:Choice Requires="p14">
      <p:transition p14:dur="100"/>
    </mc:Choice>
    <mc:Fallback xmlns="" xmlns:a16="http://schemas.microsoft.com/office/drawing/2014/main" xmlns:a14="http://schemas.microsoft.com/office/drawing/2010/main">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9E04F0E0-9587-43CA-88CC-8129BAC2D261}"/>
              </a:ext>
            </a:extLst>
          </p:cNvPr>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p>
        </p:txBody>
      </p:sp>
      <p:sp>
        <p:nvSpPr>
          <p:cNvPr id="10" name="文本框 9">
            <a:extLst>
              <a:ext uri="{FF2B5EF4-FFF2-40B4-BE49-F238E27FC236}">
                <a16:creationId xmlns:a16="http://schemas.microsoft.com/office/drawing/2014/main" id="{B8664D41-7BA8-4AE7-8100-E52F1B975B94}"/>
              </a:ext>
            </a:extLst>
          </p:cNvPr>
          <p:cNvSpPr txBox="1"/>
          <p:nvPr/>
        </p:nvSpPr>
        <p:spPr>
          <a:xfrm>
            <a:off x="3295631" y="854142"/>
            <a:ext cx="1082348"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国内外研究状况</a:t>
            </a:r>
          </a:p>
        </p:txBody>
      </p:sp>
      <p:sp>
        <p:nvSpPr>
          <p:cNvPr id="11" name="文本框 10">
            <a:extLst>
              <a:ext uri="{FF2B5EF4-FFF2-40B4-BE49-F238E27FC236}">
                <a16:creationId xmlns:a16="http://schemas.microsoft.com/office/drawing/2014/main" id="{80973666-DAB9-4F6B-A0C9-2A1E4C71E23F}"/>
              </a:ext>
            </a:extLst>
          </p:cNvPr>
          <p:cNvSpPr txBox="1"/>
          <p:nvPr/>
        </p:nvSpPr>
        <p:spPr>
          <a:xfrm>
            <a:off x="4623900" y="854142"/>
            <a:ext cx="697627"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研究意义</a:t>
            </a:r>
          </a:p>
        </p:txBody>
      </p:sp>
      <p:sp>
        <p:nvSpPr>
          <p:cNvPr id="12" name="文本框 11">
            <a:extLst>
              <a:ext uri="{FF2B5EF4-FFF2-40B4-BE49-F238E27FC236}">
                <a16:creationId xmlns:a16="http://schemas.microsoft.com/office/drawing/2014/main" id="{D8F8BDFC-A1C0-4F82-8676-5A88EF259EF2}"/>
              </a:ext>
            </a:extLst>
          </p:cNvPr>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p>
        </p:txBody>
      </p:sp>
      <p:sp>
        <p:nvSpPr>
          <p:cNvPr id="18" name="文本框 17">
            <a:extLst>
              <a:ext uri="{FF2B5EF4-FFF2-40B4-BE49-F238E27FC236}">
                <a16:creationId xmlns:a16="http://schemas.microsoft.com/office/drawing/2014/main" id="{4E13E058-5555-4360-868A-E71914F7FFD4}"/>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p>
        </p:txBody>
      </p:sp>
      <p:sp>
        <p:nvSpPr>
          <p:cNvPr id="19" name="文本框 18">
            <a:extLst>
              <a:ext uri="{FF2B5EF4-FFF2-40B4-BE49-F238E27FC236}">
                <a16:creationId xmlns:a16="http://schemas.microsoft.com/office/drawing/2014/main" id="{7220B597-E0BA-4566-8C82-90C16BC9D975}"/>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20" name="文本框 19">
            <a:extLst>
              <a:ext uri="{FF2B5EF4-FFF2-40B4-BE49-F238E27FC236}">
                <a16:creationId xmlns:a16="http://schemas.microsoft.com/office/drawing/2014/main" id="{6D4A670F-D520-4965-8CC6-E46135D63D67}"/>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21" name="文本框 20">
            <a:extLst>
              <a:ext uri="{FF2B5EF4-FFF2-40B4-BE49-F238E27FC236}">
                <a16:creationId xmlns:a16="http://schemas.microsoft.com/office/drawing/2014/main" id="{2511EB26-58A5-4960-98ED-8CD1FAF90F6D}"/>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cxnSp>
        <p:nvCxnSpPr>
          <p:cNvPr id="23" name="直接连接符 22">
            <a:extLst>
              <a:ext uri="{FF2B5EF4-FFF2-40B4-BE49-F238E27FC236}">
                <a16:creationId xmlns:a16="http://schemas.microsoft.com/office/drawing/2014/main" id="{A0E1063A-02AA-462B-8505-4607DEB4819F}"/>
              </a:ext>
            </a:extLst>
          </p:cNvPr>
          <p:cNvCxnSpPr>
            <a:cxnSpLocks/>
          </p:cNvCxnSpPr>
          <p:nvPr/>
        </p:nvCxnSpPr>
        <p:spPr>
          <a:xfrm>
            <a:off x="3149217" y="4170512"/>
            <a:ext cx="0" cy="1946887"/>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DF15F09-5CCE-4F78-85C2-29AADD4373DA}"/>
              </a:ext>
            </a:extLst>
          </p:cNvPr>
          <p:cNvCxnSpPr>
            <a:cxnSpLocks/>
          </p:cNvCxnSpPr>
          <p:nvPr/>
        </p:nvCxnSpPr>
        <p:spPr>
          <a:xfrm>
            <a:off x="6094240" y="4170512"/>
            <a:ext cx="0" cy="1946887"/>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1F3E119-673D-44E9-B064-A807F52C5D33}"/>
              </a:ext>
            </a:extLst>
          </p:cNvPr>
          <p:cNvCxnSpPr>
            <a:cxnSpLocks/>
          </p:cNvCxnSpPr>
          <p:nvPr/>
        </p:nvCxnSpPr>
        <p:spPr>
          <a:xfrm>
            <a:off x="9083885" y="4170385"/>
            <a:ext cx="0" cy="2034226"/>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7C80C59A-B5F7-4FA3-8459-21B9AB10509E}"/>
              </a:ext>
            </a:extLst>
          </p:cNvPr>
          <p:cNvSpPr/>
          <p:nvPr/>
        </p:nvSpPr>
        <p:spPr>
          <a:xfrm>
            <a:off x="1173686" y="4170703"/>
            <a:ext cx="974369" cy="461665"/>
          </a:xfrm>
          <a:prstGeom prst="rect">
            <a:avLst/>
          </a:prstGeom>
          <a:noFill/>
        </p:spPr>
        <p:txBody>
          <a:bodyPr wrap="none" lIns="91440" tIns="45720" rIns="91440" bIns="45720">
            <a:spAutoFit/>
          </a:bodyPr>
          <a:lstStyle/>
          <a:p>
            <a:pPr algn="ctr"/>
            <a:r>
              <a:rPr lang="en-US" altLang="zh-CN" sz="24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TOP 1</a:t>
            </a:r>
            <a:endParaRPr lang="zh-CN" altLang="en-US" sz="24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30" name="矩形 29">
            <a:extLst>
              <a:ext uri="{FF2B5EF4-FFF2-40B4-BE49-F238E27FC236}">
                <a16:creationId xmlns:a16="http://schemas.microsoft.com/office/drawing/2014/main" id="{F029BD68-9699-4489-8DFD-B06F83BD468A}"/>
              </a:ext>
            </a:extLst>
          </p:cNvPr>
          <p:cNvSpPr/>
          <p:nvPr/>
        </p:nvSpPr>
        <p:spPr>
          <a:xfrm>
            <a:off x="810310" y="4748880"/>
            <a:ext cx="1723549" cy="46166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请输入标题</a:t>
            </a:r>
          </a:p>
        </p:txBody>
      </p:sp>
      <p:sp>
        <p:nvSpPr>
          <p:cNvPr id="31" name="矩形 30">
            <a:extLst>
              <a:ext uri="{FF2B5EF4-FFF2-40B4-BE49-F238E27FC236}">
                <a16:creationId xmlns:a16="http://schemas.microsoft.com/office/drawing/2014/main" id="{A289064C-6A0C-4C96-A872-DF3305CDFBC1}"/>
              </a:ext>
            </a:extLst>
          </p:cNvPr>
          <p:cNvSpPr/>
          <p:nvPr/>
        </p:nvSpPr>
        <p:spPr>
          <a:xfrm>
            <a:off x="660758" y="5373968"/>
            <a:ext cx="2022653" cy="923330"/>
          </a:xfrm>
          <a:prstGeom prst="rect">
            <a:avLst/>
          </a:prstGeom>
          <a:noFill/>
        </p:spPr>
        <p:txBody>
          <a:bodyPr wrap="square" lIns="91440" tIns="45720" rIns="91440" bIns="45720">
            <a:spAutoFit/>
          </a:bodyPr>
          <a:lstStyle/>
          <a:p>
            <a:pPr algn="just"/>
            <a:r>
              <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rPr>
              <a:t>简单概括文字简单概括文字简单概括文字简单概括文字</a:t>
            </a:r>
          </a:p>
        </p:txBody>
      </p:sp>
      <p:pic>
        <p:nvPicPr>
          <p:cNvPr id="38" name="图片 37">
            <a:extLst>
              <a:ext uri="{FF2B5EF4-FFF2-40B4-BE49-F238E27FC236}">
                <a16:creationId xmlns:a16="http://schemas.microsoft.com/office/drawing/2014/main" id="{B217B063-C05F-4ABC-9BD1-21EB0BC141EA}"/>
              </a:ext>
            </a:extLst>
          </p:cNvPr>
          <p:cNvPicPr>
            <a:picLocks noChangeAspect="1"/>
          </p:cNvPicPr>
          <p:nvPr/>
        </p:nvPicPr>
        <p:blipFill rotWithShape="1">
          <a:blip r:embed="rId3">
            <a:extLst>
              <a:ext uri="{28A0092B-C50C-407E-A947-70E740481C1C}">
                <a14:useLocalDpi xmlns:a14="http://schemas.microsoft.com/office/drawing/2010/main" val="0"/>
              </a:ext>
            </a:extLst>
          </a:blip>
          <a:srcRect t="33515" b="38102"/>
          <a:stretch/>
        </p:blipFill>
        <p:spPr>
          <a:xfrm>
            <a:off x="181791" y="1100363"/>
            <a:ext cx="11828418" cy="2530379"/>
          </a:xfrm>
          <a:prstGeom prst="rect">
            <a:avLst/>
          </a:prstGeom>
        </p:spPr>
      </p:pic>
      <p:sp>
        <p:nvSpPr>
          <p:cNvPr id="40" name="矩形 39">
            <a:extLst>
              <a:ext uri="{FF2B5EF4-FFF2-40B4-BE49-F238E27FC236}">
                <a16:creationId xmlns:a16="http://schemas.microsoft.com/office/drawing/2014/main" id="{4ABE8B74-7A19-49D4-8477-E6C94C23443B}"/>
              </a:ext>
            </a:extLst>
          </p:cNvPr>
          <p:cNvSpPr/>
          <p:nvPr/>
        </p:nvSpPr>
        <p:spPr>
          <a:xfrm>
            <a:off x="181791" y="2807461"/>
            <a:ext cx="11827737" cy="854666"/>
          </a:xfrm>
          <a:prstGeom prst="rect">
            <a:avLst/>
          </a:prstGeom>
          <a:solidFill>
            <a:srgbClr val="1F4E7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行黑简体" panose="02000000000000000000" pitchFamily="2" charset="-122"/>
              <a:ea typeface="方正行黑简体" panose="02000000000000000000" pitchFamily="2" charset="-122"/>
            </a:endParaRPr>
          </a:p>
        </p:txBody>
      </p:sp>
      <p:sp>
        <p:nvSpPr>
          <p:cNvPr id="41" name="矩形 40">
            <a:extLst>
              <a:ext uri="{FF2B5EF4-FFF2-40B4-BE49-F238E27FC236}">
                <a16:creationId xmlns:a16="http://schemas.microsoft.com/office/drawing/2014/main" id="{60FDE168-AAE3-46F7-A8F5-B281D1A3AE7F}"/>
              </a:ext>
            </a:extLst>
          </p:cNvPr>
          <p:cNvSpPr/>
          <p:nvPr/>
        </p:nvSpPr>
        <p:spPr>
          <a:xfrm>
            <a:off x="5111583" y="2807461"/>
            <a:ext cx="1968157" cy="523219"/>
          </a:xfrm>
          <a:prstGeom prst="rect">
            <a:avLst/>
          </a:prstGeom>
          <a:noFill/>
        </p:spPr>
        <p:txBody>
          <a:bodyPr wrap="none" lIns="91440" tIns="45720" rIns="91440" bIns="45720">
            <a:spAutoFit/>
          </a:bodyPr>
          <a:lstStyle/>
          <a:p>
            <a:pPr algn="ctr"/>
            <a:r>
              <a:rPr lang="zh-CN" altLang="en-US" sz="2800" dirty="0">
                <a:ln w="0"/>
                <a:solidFill>
                  <a:schemeClr val="bg1"/>
                </a:solidFill>
                <a:effectLst>
                  <a:outerShdw blurRad="38100" dist="19050" dir="2700000" algn="tl" rotWithShape="0">
                    <a:schemeClr val="dk1">
                      <a:alpha val="40000"/>
                    </a:schemeClr>
                  </a:outerShdw>
                </a:effectLst>
                <a:latin typeface="思源黑体 CN Medium" panose="020B0600000000000000" pitchFamily="34" charset="-122"/>
                <a:ea typeface="思源黑体 CN Medium" panose="020B0600000000000000" pitchFamily="34" charset="-122"/>
              </a:rPr>
              <a:t>请输入标题</a:t>
            </a:r>
          </a:p>
        </p:txBody>
      </p:sp>
      <p:sp>
        <p:nvSpPr>
          <p:cNvPr id="44" name="椭圆 43">
            <a:extLst>
              <a:ext uri="{FF2B5EF4-FFF2-40B4-BE49-F238E27FC236}">
                <a16:creationId xmlns:a16="http://schemas.microsoft.com/office/drawing/2014/main" id="{AFAA5828-EED1-46E7-BC8E-73D6FED65690}"/>
              </a:ext>
            </a:extLst>
          </p:cNvPr>
          <p:cNvSpPr/>
          <p:nvPr/>
        </p:nvSpPr>
        <p:spPr>
          <a:xfrm>
            <a:off x="1225157" y="3211378"/>
            <a:ext cx="873352" cy="873352"/>
          </a:xfrm>
          <a:prstGeom prst="ellipse">
            <a:avLst/>
          </a:prstGeom>
          <a:solidFill>
            <a:srgbClr val="1F4E7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45" name="trophy-silhouette_53449">
            <a:extLst>
              <a:ext uri="{FF2B5EF4-FFF2-40B4-BE49-F238E27FC236}">
                <a16:creationId xmlns:a16="http://schemas.microsoft.com/office/drawing/2014/main" id="{31A085A0-B1EC-4C80-8585-8CDE65A45588}"/>
              </a:ext>
            </a:extLst>
          </p:cNvPr>
          <p:cNvSpPr>
            <a:spLocks noChangeAspect="1"/>
          </p:cNvSpPr>
          <p:nvPr/>
        </p:nvSpPr>
        <p:spPr bwMode="auto">
          <a:xfrm>
            <a:off x="1399653" y="3420785"/>
            <a:ext cx="535313" cy="452479"/>
          </a:xfrm>
          <a:custGeom>
            <a:avLst/>
            <a:gdLst>
              <a:gd name="connsiteX0" fmla="*/ 217420 w 608094"/>
              <a:gd name="connsiteY0" fmla="*/ 438401 h 513999"/>
              <a:gd name="connsiteX1" fmla="*/ 205206 w 608094"/>
              <a:gd name="connsiteY1" fmla="*/ 450598 h 513999"/>
              <a:gd name="connsiteX2" fmla="*/ 217420 w 608094"/>
              <a:gd name="connsiteY2" fmla="*/ 462795 h 513999"/>
              <a:gd name="connsiteX3" fmla="*/ 276185 w 608094"/>
              <a:gd name="connsiteY3" fmla="*/ 462680 h 513999"/>
              <a:gd name="connsiteX4" fmla="*/ 288399 w 608094"/>
              <a:gd name="connsiteY4" fmla="*/ 450598 h 513999"/>
              <a:gd name="connsiteX5" fmla="*/ 276185 w 608094"/>
              <a:gd name="connsiteY5" fmla="*/ 438516 h 513999"/>
              <a:gd name="connsiteX6" fmla="*/ 41718 w 608094"/>
              <a:gd name="connsiteY6" fmla="*/ 438401 h 513999"/>
              <a:gd name="connsiteX7" fmla="*/ 29502 w 608094"/>
              <a:gd name="connsiteY7" fmla="*/ 450598 h 513999"/>
              <a:gd name="connsiteX8" fmla="*/ 41718 w 608094"/>
              <a:gd name="connsiteY8" fmla="*/ 462795 h 513999"/>
              <a:gd name="connsiteX9" fmla="*/ 100491 w 608094"/>
              <a:gd name="connsiteY9" fmla="*/ 462680 h 513999"/>
              <a:gd name="connsiteX10" fmla="*/ 112591 w 608094"/>
              <a:gd name="connsiteY10" fmla="*/ 450598 h 513999"/>
              <a:gd name="connsiteX11" fmla="*/ 100491 w 608094"/>
              <a:gd name="connsiteY11" fmla="*/ 438516 h 513999"/>
              <a:gd name="connsiteX12" fmla="*/ 217535 w 608094"/>
              <a:gd name="connsiteY12" fmla="*/ 90327 h 513999"/>
              <a:gd name="connsiteX13" fmla="*/ 205321 w 608094"/>
              <a:gd name="connsiteY13" fmla="*/ 102524 h 513999"/>
              <a:gd name="connsiteX14" fmla="*/ 217535 w 608094"/>
              <a:gd name="connsiteY14" fmla="*/ 114721 h 513999"/>
              <a:gd name="connsiteX15" fmla="*/ 276300 w 608094"/>
              <a:gd name="connsiteY15" fmla="*/ 114721 h 513999"/>
              <a:gd name="connsiteX16" fmla="*/ 288399 w 608094"/>
              <a:gd name="connsiteY16" fmla="*/ 102524 h 513999"/>
              <a:gd name="connsiteX17" fmla="*/ 276300 w 608094"/>
              <a:gd name="connsiteY17" fmla="*/ 90327 h 513999"/>
              <a:gd name="connsiteX18" fmla="*/ 41718 w 608094"/>
              <a:gd name="connsiteY18" fmla="*/ 90327 h 513999"/>
              <a:gd name="connsiteX19" fmla="*/ 29617 w 608094"/>
              <a:gd name="connsiteY19" fmla="*/ 102524 h 513999"/>
              <a:gd name="connsiteX20" fmla="*/ 41718 w 608094"/>
              <a:gd name="connsiteY20" fmla="*/ 114721 h 513999"/>
              <a:gd name="connsiteX21" fmla="*/ 100491 w 608094"/>
              <a:gd name="connsiteY21" fmla="*/ 114721 h 513999"/>
              <a:gd name="connsiteX22" fmla="*/ 112591 w 608094"/>
              <a:gd name="connsiteY22" fmla="*/ 102524 h 513999"/>
              <a:gd name="connsiteX23" fmla="*/ 100491 w 608094"/>
              <a:gd name="connsiteY23" fmla="*/ 90327 h 513999"/>
              <a:gd name="connsiteX24" fmla="*/ 357302 w 608094"/>
              <a:gd name="connsiteY24" fmla="*/ 33254 h 513999"/>
              <a:gd name="connsiteX25" fmla="*/ 381620 w 608094"/>
              <a:gd name="connsiteY25" fmla="*/ 48903 h 513999"/>
              <a:gd name="connsiteX26" fmla="*/ 476931 w 608094"/>
              <a:gd name="connsiteY26" fmla="*/ 484904 h 513999"/>
              <a:gd name="connsiteX27" fmla="*/ 461257 w 608094"/>
              <a:gd name="connsiteY27" fmla="*/ 509299 h 513999"/>
              <a:gd name="connsiteX28" fmla="*/ 436939 w 608094"/>
              <a:gd name="connsiteY28" fmla="*/ 493649 h 513999"/>
              <a:gd name="connsiteX29" fmla="*/ 341628 w 608094"/>
              <a:gd name="connsiteY29" fmla="*/ 57534 h 513999"/>
              <a:gd name="connsiteX30" fmla="*/ 357302 w 608094"/>
              <a:gd name="connsiteY30" fmla="*/ 33254 h 513999"/>
              <a:gd name="connsiteX31" fmla="*/ 405056 w 608094"/>
              <a:gd name="connsiteY31" fmla="*/ 22956 h 513999"/>
              <a:gd name="connsiteX32" fmla="*/ 416229 w 608094"/>
              <a:gd name="connsiteY32" fmla="*/ 30089 h 513999"/>
              <a:gd name="connsiteX33" fmla="*/ 516092 w 608094"/>
              <a:gd name="connsiteY33" fmla="*/ 487647 h 513999"/>
              <a:gd name="connsiteX34" fmla="*/ 508951 w 608094"/>
              <a:gd name="connsiteY34" fmla="*/ 498807 h 513999"/>
              <a:gd name="connsiteX35" fmla="*/ 497663 w 608094"/>
              <a:gd name="connsiteY35" fmla="*/ 491674 h 513999"/>
              <a:gd name="connsiteX36" fmla="*/ 397800 w 608094"/>
              <a:gd name="connsiteY36" fmla="*/ 34116 h 513999"/>
              <a:gd name="connsiteX37" fmla="*/ 405056 w 608094"/>
              <a:gd name="connsiteY37" fmla="*/ 22956 h 513999"/>
              <a:gd name="connsiteX38" fmla="*/ 437759 w 608094"/>
              <a:gd name="connsiteY38" fmla="*/ 15758 h 513999"/>
              <a:gd name="connsiteX39" fmla="*/ 449054 w 608094"/>
              <a:gd name="connsiteY39" fmla="*/ 22892 h 513999"/>
              <a:gd name="connsiteX40" fmla="*/ 548976 w 608094"/>
              <a:gd name="connsiteY40" fmla="*/ 480517 h 513999"/>
              <a:gd name="connsiteX41" fmla="*/ 541715 w 608094"/>
              <a:gd name="connsiteY41" fmla="*/ 491679 h 513999"/>
              <a:gd name="connsiteX42" fmla="*/ 530535 w 608094"/>
              <a:gd name="connsiteY42" fmla="*/ 484544 h 513999"/>
              <a:gd name="connsiteX43" fmla="*/ 430614 w 608094"/>
              <a:gd name="connsiteY43" fmla="*/ 26920 h 513999"/>
              <a:gd name="connsiteX44" fmla="*/ 437759 w 608094"/>
              <a:gd name="connsiteY44" fmla="*/ 15758 h 513999"/>
              <a:gd name="connsiteX45" fmla="*/ 488012 w 608094"/>
              <a:gd name="connsiteY45" fmla="*/ 4886 h 513999"/>
              <a:gd name="connsiteX46" fmla="*/ 512325 w 608094"/>
              <a:gd name="connsiteY46" fmla="*/ 20419 h 513999"/>
              <a:gd name="connsiteX47" fmla="*/ 607618 w 608094"/>
              <a:gd name="connsiteY47" fmla="*/ 456470 h 513999"/>
              <a:gd name="connsiteX48" fmla="*/ 591947 w 608094"/>
              <a:gd name="connsiteY48" fmla="*/ 480746 h 513999"/>
              <a:gd name="connsiteX49" fmla="*/ 567634 w 608094"/>
              <a:gd name="connsiteY49" fmla="*/ 465099 h 513999"/>
              <a:gd name="connsiteX50" fmla="*/ 472456 w 608094"/>
              <a:gd name="connsiteY50" fmla="*/ 29163 h 513999"/>
              <a:gd name="connsiteX51" fmla="*/ 488012 w 608094"/>
              <a:gd name="connsiteY51" fmla="*/ 4886 h 513999"/>
              <a:gd name="connsiteX52" fmla="*/ 210622 w 608094"/>
              <a:gd name="connsiteY52" fmla="*/ 0 h 513999"/>
              <a:gd name="connsiteX53" fmla="*/ 283099 w 608094"/>
              <a:gd name="connsiteY53" fmla="*/ 115 h 513999"/>
              <a:gd name="connsiteX54" fmla="*/ 317782 w 608094"/>
              <a:gd name="connsiteY54" fmla="*/ 34750 h 513999"/>
              <a:gd name="connsiteX55" fmla="*/ 317551 w 608094"/>
              <a:gd name="connsiteY55" fmla="*/ 479364 h 513999"/>
              <a:gd name="connsiteX56" fmla="*/ 282868 w 608094"/>
              <a:gd name="connsiteY56" fmla="*/ 513999 h 513999"/>
              <a:gd name="connsiteX57" fmla="*/ 210391 w 608094"/>
              <a:gd name="connsiteY57" fmla="*/ 513999 h 513999"/>
              <a:gd name="connsiteX58" fmla="*/ 175708 w 608094"/>
              <a:gd name="connsiteY58" fmla="*/ 479249 h 513999"/>
              <a:gd name="connsiteX59" fmla="*/ 176054 w 608094"/>
              <a:gd name="connsiteY59" fmla="*/ 34635 h 513999"/>
              <a:gd name="connsiteX60" fmla="*/ 210622 w 608094"/>
              <a:gd name="connsiteY60" fmla="*/ 0 h 513999"/>
              <a:gd name="connsiteX61" fmla="*/ 34918 w 608094"/>
              <a:gd name="connsiteY61" fmla="*/ 0 h 513999"/>
              <a:gd name="connsiteX62" fmla="*/ 107290 w 608094"/>
              <a:gd name="connsiteY62" fmla="*/ 115 h 513999"/>
              <a:gd name="connsiteX63" fmla="*/ 141978 w 608094"/>
              <a:gd name="connsiteY63" fmla="*/ 34750 h 513999"/>
              <a:gd name="connsiteX64" fmla="*/ 141748 w 608094"/>
              <a:gd name="connsiteY64" fmla="*/ 479364 h 513999"/>
              <a:gd name="connsiteX65" fmla="*/ 106944 w 608094"/>
              <a:gd name="connsiteY65" fmla="*/ 513999 h 513999"/>
              <a:gd name="connsiteX66" fmla="*/ 34573 w 608094"/>
              <a:gd name="connsiteY66" fmla="*/ 513999 h 513999"/>
              <a:gd name="connsiteX67" fmla="*/ 0 w 608094"/>
              <a:gd name="connsiteY67" fmla="*/ 479249 h 513999"/>
              <a:gd name="connsiteX68" fmla="*/ 230 w 608094"/>
              <a:gd name="connsiteY68" fmla="*/ 34635 h 513999"/>
              <a:gd name="connsiteX69" fmla="*/ 34918 w 608094"/>
              <a:gd name="connsiteY69" fmla="*/ 0 h 5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8094" h="513999">
                <a:moveTo>
                  <a:pt x="217420" y="438401"/>
                </a:moveTo>
                <a:cubicBezTo>
                  <a:pt x="210737" y="438401"/>
                  <a:pt x="205206" y="443924"/>
                  <a:pt x="205206" y="450598"/>
                </a:cubicBezTo>
                <a:cubicBezTo>
                  <a:pt x="205206" y="457272"/>
                  <a:pt x="210737" y="462795"/>
                  <a:pt x="217420" y="462795"/>
                </a:cubicBezTo>
                <a:lnTo>
                  <a:pt x="276185" y="462680"/>
                </a:lnTo>
                <a:cubicBezTo>
                  <a:pt x="282983" y="462680"/>
                  <a:pt x="288399" y="457387"/>
                  <a:pt x="288399" y="450598"/>
                </a:cubicBezTo>
                <a:cubicBezTo>
                  <a:pt x="288399" y="443924"/>
                  <a:pt x="282868" y="438516"/>
                  <a:pt x="276185" y="438516"/>
                </a:cubicBezTo>
                <a:close/>
                <a:moveTo>
                  <a:pt x="41718" y="438401"/>
                </a:moveTo>
                <a:cubicBezTo>
                  <a:pt x="34918" y="438401"/>
                  <a:pt x="29502" y="443924"/>
                  <a:pt x="29502" y="450598"/>
                </a:cubicBezTo>
                <a:cubicBezTo>
                  <a:pt x="29502" y="457272"/>
                  <a:pt x="35034" y="462795"/>
                  <a:pt x="41718" y="462795"/>
                </a:cubicBezTo>
                <a:lnTo>
                  <a:pt x="100491" y="462680"/>
                </a:lnTo>
                <a:cubicBezTo>
                  <a:pt x="107175" y="462680"/>
                  <a:pt x="112591" y="457387"/>
                  <a:pt x="112591" y="450598"/>
                </a:cubicBezTo>
                <a:cubicBezTo>
                  <a:pt x="112591" y="443924"/>
                  <a:pt x="107175" y="438516"/>
                  <a:pt x="100491" y="438516"/>
                </a:cubicBezTo>
                <a:close/>
                <a:moveTo>
                  <a:pt x="217535" y="90327"/>
                </a:moveTo>
                <a:cubicBezTo>
                  <a:pt x="210737" y="90327"/>
                  <a:pt x="205321" y="95850"/>
                  <a:pt x="205321" y="102524"/>
                </a:cubicBezTo>
                <a:cubicBezTo>
                  <a:pt x="205321" y="109198"/>
                  <a:pt x="210737" y="114721"/>
                  <a:pt x="217535" y="114721"/>
                </a:cubicBezTo>
                <a:lnTo>
                  <a:pt x="276300" y="114721"/>
                </a:lnTo>
                <a:cubicBezTo>
                  <a:pt x="282983" y="114721"/>
                  <a:pt x="288399" y="109198"/>
                  <a:pt x="288399" y="102524"/>
                </a:cubicBezTo>
                <a:cubicBezTo>
                  <a:pt x="288399" y="95850"/>
                  <a:pt x="282983" y="90327"/>
                  <a:pt x="276300" y="90327"/>
                </a:cubicBezTo>
                <a:close/>
                <a:moveTo>
                  <a:pt x="41718" y="90327"/>
                </a:moveTo>
                <a:cubicBezTo>
                  <a:pt x="35034" y="90327"/>
                  <a:pt x="29617" y="95850"/>
                  <a:pt x="29617" y="102524"/>
                </a:cubicBezTo>
                <a:cubicBezTo>
                  <a:pt x="29617" y="109198"/>
                  <a:pt x="35034" y="114721"/>
                  <a:pt x="41718" y="114721"/>
                </a:cubicBezTo>
                <a:lnTo>
                  <a:pt x="100491" y="114721"/>
                </a:lnTo>
                <a:cubicBezTo>
                  <a:pt x="107175" y="114721"/>
                  <a:pt x="112591" y="109198"/>
                  <a:pt x="112591" y="102524"/>
                </a:cubicBezTo>
                <a:cubicBezTo>
                  <a:pt x="112591" y="95850"/>
                  <a:pt x="107175" y="90327"/>
                  <a:pt x="100491" y="90327"/>
                </a:cubicBezTo>
                <a:close/>
                <a:moveTo>
                  <a:pt x="357302" y="33254"/>
                </a:moveTo>
                <a:cubicBezTo>
                  <a:pt x="368366" y="30837"/>
                  <a:pt x="379199" y="37857"/>
                  <a:pt x="381620" y="48903"/>
                </a:cubicBezTo>
                <a:lnTo>
                  <a:pt x="476931" y="484904"/>
                </a:lnTo>
                <a:cubicBezTo>
                  <a:pt x="479351" y="495951"/>
                  <a:pt x="472321" y="506882"/>
                  <a:pt x="461257" y="509299"/>
                </a:cubicBezTo>
                <a:cubicBezTo>
                  <a:pt x="450193" y="511600"/>
                  <a:pt x="439360" y="504696"/>
                  <a:pt x="436939" y="493649"/>
                </a:cubicBezTo>
                <a:lnTo>
                  <a:pt x="341628" y="57534"/>
                </a:lnTo>
                <a:cubicBezTo>
                  <a:pt x="339208" y="46602"/>
                  <a:pt x="346238" y="35670"/>
                  <a:pt x="357302" y="33254"/>
                </a:cubicBezTo>
                <a:close/>
                <a:moveTo>
                  <a:pt x="405056" y="22956"/>
                </a:moveTo>
                <a:cubicBezTo>
                  <a:pt x="410124" y="21805"/>
                  <a:pt x="415077" y="25027"/>
                  <a:pt x="416229" y="30089"/>
                </a:cubicBezTo>
                <a:lnTo>
                  <a:pt x="516092" y="487647"/>
                </a:lnTo>
                <a:cubicBezTo>
                  <a:pt x="517244" y="492709"/>
                  <a:pt x="514019" y="497771"/>
                  <a:pt x="508951" y="498807"/>
                </a:cubicBezTo>
                <a:cubicBezTo>
                  <a:pt x="503883" y="499957"/>
                  <a:pt x="498815" y="496736"/>
                  <a:pt x="497663" y="491674"/>
                </a:cubicBezTo>
                <a:lnTo>
                  <a:pt x="397800" y="34116"/>
                </a:lnTo>
                <a:cubicBezTo>
                  <a:pt x="396648" y="29053"/>
                  <a:pt x="399873" y="24106"/>
                  <a:pt x="405056" y="22956"/>
                </a:cubicBezTo>
                <a:close/>
                <a:moveTo>
                  <a:pt x="437759" y="15758"/>
                </a:moveTo>
                <a:cubicBezTo>
                  <a:pt x="442830" y="14607"/>
                  <a:pt x="447901" y="17829"/>
                  <a:pt x="449054" y="22892"/>
                </a:cubicBezTo>
                <a:lnTo>
                  <a:pt x="548976" y="480517"/>
                </a:lnTo>
                <a:cubicBezTo>
                  <a:pt x="550128" y="485580"/>
                  <a:pt x="546786" y="490528"/>
                  <a:pt x="541715" y="491679"/>
                </a:cubicBezTo>
                <a:cubicBezTo>
                  <a:pt x="536644" y="492829"/>
                  <a:pt x="531573" y="489607"/>
                  <a:pt x="530535" y="484544"/>
                </a:cubicBezTo>
                <a:lnTo>
                  <a:pt x="430614" y="26920"/>
                </a:lnTo>
                <a:cubicBezTo>
                  <a:pt x="429461" y="21857"/>
                  <a:pt x="432688" y="16794"/>
                  <a:pt x="437759" y="15758"/>
                </a:cubicBezTo>
                <a:close/>
                <a:moveTo>
                  <a:pt x="488012" y="4886"/>
                </a:moveTo>
                <a:cubicBezTo>
                  <a:pt x="499073" y="2470"/>
                  <a:pt x="510020" y="9373"/>
                  <a:pt x="512325" y="20419"/>
                </a:cubicBezTo>
                <a:lnTo>
                  <a:pt x="607618" y="456470"/>
                </a:lnTo>
                <a:cubicBezTo>
                  <a:pt x="610038" y="467515"/>
                  <a:pt x="603009" y="478330"/>
                  <a:pt x="591947" y="480746"/>
                </a:cubicBezTo>
                <a:cubicBezTo>
                  <a:pt x="580885" y="483162"/>
                  <a:pt x="570054" y="476144"/>
                  <a:pt x="567634" y="465099"/>
                </a:cubicBezTo>
                <a:lnTo>
                  <a:pt x="472456" y="29163"/>
                </a:lnTo>
                <a:cubicBezTo>
                  <a:pt x="470036" y="18117"/>
                  <a:pt x="476950" y="7302"/>
                  <a:pt x="488012" y="4886"/>
                </a:cubicBezTo>
                <a:close/>
                <a:moveTo>
                  <a:pt x="210622" y="0"/>
                </a:moveTo>
                <a:lnTo>
                  <a:pt x="283099" y="115"/>
                </a:lnTo>
                <a:cubicBezTo>
                  <a:pt x="302341" y="115"/>
                  <a:pt x="317897" y="15649"/>
                  <a:pt x="317782" y="34750"/>
                </a:cubicBezTo>
                <a:lnTo>
                  <a:pt x="317551" y="479364"/>
                </a:lnTo>
                <a:cubicBezTo>
                  <a:pt x="317551" y="498465"/>
                  <a:pt x="301996" y="513999"/>
                  <a:pt x="282868" y="513999"/>
                </a:cubicBezTo>
                <a:lnTo>
                  <a:pt x="210391" y="513999"/>
                </a:lnTo>
                <a:cubicBezTo>
                  <a:pt x="191264" y="513999"/>
                  <a:pt x="175708" y="498350"/>
                  <a:pt x="175708" y="479249"/>
                </a:cubicBezTo>
                <a:lnTo>
                  <a:pt x="176054" y="34635"/>
                </a:lnTo>
                <a:cubicBezTo>
                  <a:pt x="176054" y="15419"/>
                  <a:pt x="191494" y="0"/>
                  <a:pt x="210622" y="0"/>
                </a:cubicBezTo>
                <a:close/>
                <a:moveTo>
                  <a:pt x="34918" y="0"/>
                </a:moveTo>
                <a:lnTo>
                  <a:pt x="107290" y="115"/>
                </a:lnTo>
                <a:cubicBezTo>
                  <a:pt x="126536" y="115"/>
                  <a:pt x="141978" y="15649"/>
                  <a:pt x="141978" y="34750"/>
                </a:cubicBezTo>
                <a:lnTo>
                  <a:pt x="141748" y="479364"/>
                </a:lnTo>
                <a:cubicBezTo>
                  <a:pt x="141748" y="498465"/>
                  <a:pt x="126190" y="513999"/>
                  <a:pt x="106944" y="513999"/>
                </a:cubicBezTo>
                <a:lnTo>
                  <a:pt x="34573" y="513999"/>
                </a:lnTo>
                <a:cubicBezTo>
                  <a:pt x="15442" y="513999"/>
                  <a:pt x="0" y="498350"/>
                  <a:pt x="0" y="479249"/>
                </a:cubicBezTo>
                <a:lnTo>
                  <a:pt x="230" y="34635"/>
                </a:lnTo>
                <a:cubicBezTo>
                  <a:pt x="230" y="15419"/>
                  <a:pt x="15788" y="0"/>
                  <a:pt x="3491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思源黑体 CN Medium" panose="020B0600000000000000" pitchFamily="34" charset="-122"/>
              <a:ea typeface="思源黑体 CN Medium" panose="020B0600000000000000" pitchFamily="34" charset="-122"/>
            </a:endParaRPr>
          </a:p>
        </p:txBody>
      </p:sp>
      <p:sp>
        <p:nvSpPr>
          <p:cNvPr id="47" name="椭圆 46">
            <a:extLst>
              <a:ext uri="{FF2B5EF4-FFF2-40B4-BE49-F238E27FC236}">
                <a16:creationId xmlns:a16="http://schemas.microsoft.com/office/drawing/2014/main" id="{A1F0D593-308E-4556-99E5-D549290D7E4B}"/>
              </a:ext>
            </a:extLst>
          </p:cNvPr>
          <p:cNvSpPr/>
          <p:nvPr/>
        </p:nvSpPr>
        <p:spPr>
          <a:xfrm>
            <a:off x="10149467" y="3211378"/>
            <a:ext cx="873352" cy="873352"/>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48" name="love_225411">
            <a:extLst>
              <a:ext uri="{FF2B5EF4-FFF2-40B4-BE49-F238E27FC236}">
                <a16:creationId xmlns:a16="http://schemas.microsoft.com/office/drawing/2014/main" id="{35F719C7-FF71-417C-9D0F-E21CC4BEA4EF}"/>
              </a:ext>
            </a:extLst>
          </p:cNvPr>
          <p:cNvSpPr>
            <a:spLocks noChangeAspect="1"/>
          </p:cNvSpPr>
          <p:nvPr/>
        </p:nvSpPr>
        <p:spPr bwMode="auto">
          <a:xfrm>
            <a:off x="10368327" y="3333291"/>
            <a:ext cx="474262" cy="570030"/>
          </a:xfrm>
          <a:custGeom>
            <a:avLst/>
            <a:gdLst>
              <a:gd name="connsiteX0" fmla="*/ 383382 w 504966"/>
              <a:gd name="connsiteY0" fmla="*/ 485631 h 606933"/>
              <a:gd name="connsiteX1" fmla="*/ 496287 w 504966"/>
              <a:gd name="connsiteY1" fmla="*/ 485631 h 606933"/>
              <a:gd name="connsiteX2" fmla="*/ 383382 w 504966"/>
              <a:gd name="connsiteY2" fmla="*/ 598536 h 606933"/>
              <a:gd name="connsiteX3" fmla="*/ 56107 w 504966"/>
              <a:gd name="connsiteY3" fmla="*/ 373573 h 606933"/>
              <a:gd name="connsiteX4" fmla="*/ 56107 w 504966"/>
              <a:gd name="connsiteY4" fmla="*/ 429602 h 606933"/>
              <a:gd name="connsiteX5" fmla="*/ 252483 w 504966"/>
              <a:gd name="connsiteY5" fmla="*/ 429602 h 606933"/>
              <a:gd name="connsiteX6" fmla="*/ 252483 w 504966"/>
              <a:gd name="connsiteY6" fmla="*/ 373573 h 606933"/>
              <a:gd name="connsiteX7" fmla="*/ 56107 w 504966"/>
              <a:gd name="connsiteY7" fmla="*/ 261515 h 606933"/>
              <a:gd name="connsiteX8" fmla="*/ 56107 w 504966"/>
              <a:gd name="connsiteY8" fmla="*/ 317544 h 606933"/>
              <a:gd name="connsiteX9" fmla="*/ 448859 w 504966"/>
              <a:gd name="connsiteY9" fmla="*/ 317544 h 606933"/>
              <a:gd name="connsiteX10" fmla="*/ 448859 w 504966"/>
              <a:gd name="connsiteY10" fmla="*/ 261515 h 606933"/>
              <a:gd name="connsiteX11" fmla="*/ 224429 w 504966"/>
              <a:gd name="connsiteY11" fmla="*/ 56029 h 606933"/>
              <a:gd name="connsiteX12" fmla="*/ 224429 w 504966"/>
              <a:gd name="connsiteY12" fmla="*/ 168087 h 606933"/>
              <a:gd name="connsiteX13" fmla="*/ 280537 w 504966"/>
              <a:gd name="connsiteY13" fmla="*/ 168087 h 606933"/>
              <a:gd name="connsiteX14" fmla="*/ 280537 w 504966"/>
              <a:gd name="connsiteY14" fmla="*/ 56029 h 606933"/>
              <a:gd name="connsiteX15" fmla="*/ 224429 w 504966"/>
              <a:gd name="connsiteY15" fmla="*/ 0 h 606933"/>
              <a:gd name="connsiteX16" fmla="*/ 280537 w 504966"/>
              <a:gd name="connsiteY16" fmla="*/ 0 h 606933"/>
              <a:gd name="connsiteX17" fmla="*/ 336644 w 504966"/>
              <a:gd name="connsiteY17" fmla="*/ 56029 h 606933"/>
              <a:gd name="connsiteX18" fmla="*/ 336644 w 504966"/>
              <a:gd name="connsiteY18" fmla="*/ 102673 h 606933"/>
              <a:gd name="connsiteX19" fmla="*/ 458116 w 504966"/>
              <a:gd name="connsiteY19" fmla="*/ 102673 h 606933"/>
              <a:gd name="connsiteX20" fmla="*/ 504966 w 504966"/>
              <a:gd name="connsiteY20" fmla="*/ 149457 h 606933"/>
              <a:gd name="connsiteX21" fmla="*/ 504966 w 504966"/>
              <a:gd name="connsiteY21" fmla="*/ 429602 h 606933"/>
              <a:gd name="connsiteX22" fmla="*/ 327246 w 504966"/>
              <a:gd name="connsiteY22" fmla="*/ 429602 h 606933"/>
              <a:gd name="connsiteX23" fmla="*/ 327246 w 504966"/>
              <a:gd name="connsiteY23" fmla="*/ 606933 h 606933"/>
              <a:gd name="connsiteX24" fmla="*/ 46709 w 504966"/>
              <a:gd name="connsiteY24" fmla="*/ 606933 h 606933"/>
              <a:gd name="connsiteX25" fmla="*/ 0 w 504966"/>
              <a:gd name="connsiteY25" fmla="*/ 560289 h 606933"/>
              <a:gd name="connsiteX26" fmla="*/ 0 w 504966"/>
              <a:gd name="connsiteY26" fmla="*/ 149457 h 606933"/>
              <a:gd name="connsiteX27" fmla="*/ 46709 w 504966"/>
              <a:gd name="connsiteY27" fmla="*/ 102673 h 606933"/>
              <a:gd name="connsiteX28" fmla="*/ 168322 w 504966"/>
              <a:gd name="connsiteY28" fmla="*/ 102673 h 606933"/>
              <a:gd name="connsiteX29" fmla="*/ 168322 w 504966"/>
              <a:gd name="connsiteY29" fmla="*/ 56029 h 606933"/>
              <a:gd name="connsiteX30" fmla="*/ 224429 w 504966"/>
              <a:gd name="connsiteY30" fmla="*/ 0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966" h="606933">
                <a:moveTo>
                  <a:pt x="383382" y="485631"/>
                </a:moveTo>
                <a:lnTo>
                  <a:pt x="496287" y="485631"/>
                </a:lnTo>
                <a:cubicBezTo>
                  <a:pt x="494744" y="487732"/>
                  <a:pt x="383382" y="598536"/>
                  <a:pt x="383382" y="598536"/>
                </a:cubicBezTo>
                <a:close/>
                <a:moveTo>
                  <a:pt x="56107" y="373573"/>
                </a:moveTo>
                <a:lnTo>
                  <a:pt x="56107" y="429602"/>
                </a:lnTo>
                <a:lnTo>
                  <a:pt x="252483" y="429602"/>
                </a:lnTo>
                <a:lnTo>
                  <a:pt x="252483" y="373573"/>
                </a:lnTo>
                <a:close/>
                <a:moveTo>
                  <a:pt x="56107" y="261515"/>
                </a:moveTo>
                <a:lnTo>
                  <a:pt x="56107" y="317544"/>
                </a:lnTo>
                <a:lnTo>
                  <a:pt x="448859" y="317544"/>
                </a:lnTo>
                <a:lnTo>
                  <a:pt x="448859" y="261515"/>
                </a:lnTo>
                <a:close/>
                <a:moveTo>
                  <a:pt x="224429" y="56029"/>
                </a:moveTo>
                <a:lnTo>
                  <a:pt x="224429" y="168087"/>
                </a:lnTo>
                <a:lnTo>
                  <a:pt x="280537" y="168087"/>
                </a:lnTo>
                <a:lnTo>
                  <a:pt x="280537" y="56029"/>
                </a:lnTo>
                <a:close/>
                <a:moveTo>
                  <a:pt x="224429" y="0"/>
                </a:moveTo>
                <a:lnTo>
                  <a:pt x="280537" y="0"/>
                </a:lnTo>
                <a:cubicBezTo>
                  <a:pt x="311536" y="0"/>
                  <a:pt x="336644" y="25073"/>
                  <a:pt x="336644" y="56029"/>
                </a:cubicBezTo>
                <a:lnTo>
                  <a:pt x="336644" y="102673"/>
                </a:lnTo>
                <a:lnTo>
                  <a:pt x="458116" y="102673"/>
                </a:lnTo>
                <a:cubicBezTo>
                  <a:pt x="483926" y="102673"/>
                  <a:pt x="504966" y="123684"/>
                  <a:pt x="504966" y="149457"/>
                </a:cubicBezTo>
                <a:lnTo>
                  <a:pt x="504966" y="429602"/>
                </a:lnTo>
                <a:lnTo>
                  <a:pt x="327246" y="429602"/>
                </a:lnTo>
                <a:lnTo>
                  <a:pt x="327246" y="606933"/>
                </a:lnTo>
                <a:lnTo>
                  <a:pt x="46709" y="606933"/>
                </a:lnTo>
                <a:cubicBezTo>
                  <a:pt x="20900" y="606933"/>
                  <a:pt x="0" y="586062"/>
                  <a:pt x="0" y="560289"/>
                </a:cubicBezTo>
                <a:lnTo>
                  <a:pt x="0" y="149457"/>
                </a:lnTo>
                <a:cubicBezTo>
                  <a:pt x="0" y="123684"/>
                  <a:pt x="20900" y="102673"/>
                  <a:pt x="46709" y="102673"/>
                </a:cubicBezTo>
                <a:lnTo>
                  <a:pt x="168322" y="102673"/>
                </a:lnTo>
                <a:lnTo>
                  <a:pt x="168322" y="56029"/>
                </a:lnTo>
                <a:cubicBezTo>
                  <a:pt x="168322" y="25073"/>
                  <a:pt x="193430" y="0"/>
                  <a:pt x="224429" y="0"/>
                </a:cubicBezTo>
                <a:close/>
              </a:path>
            </a:pathLst>
          </a:custGeom>
          <a:solidFill>
            <a:schemeClr val="bg1"/>
          </a:solidFill>
          <a:ln>
            <a:noFill/>
          </a:ln>
        </p:spPr>
        <p:txBody>
          <a:bodyPr/>
          <a:lstStyle/>
          <a:p>
            <a:endParaRPr lang="zh-CN" altLang="en-US"/>
          </a:p>
        </p:txBody>
      </p:sp>
      <p:sp>
        <p:nvSpPr>
          <p:cNvPr id="50" name="椭圆 49">
            <a:extLst>
              <a:ext uri="{FF2B5EF4-FFF2-40B4-BE49-F238E27FC236}">
                <a16:creationId xmlns:a16="http://schemas.microsoft.com/office/drawing/2014/main" id="{862CBAC0-1418-40D9-83FA-64F87FAD9C01}"/>
              </a:ext>
            </a:extLst>
          </p:cNvPr>
          <p:cNvSpPr/>
          <p:nvPr/>
        </p:nvSpPr>
        <p:spPr>
          <a:xfrm>
            <a:off x="7156266" y="3211378"/>
            <a:ext cx="873352" cy="873352"/>
          </a:xfrm>
          <a:prstGeom prst="ellipse">
            <a:avLst/>
          </a:prstGeom>
          <a:solidFill>
            <a:srgbClr val="1F4E7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51" name="microscope_176921">
            <a:extLst>
              <a:ext uri="{FF2B5EF4-FFF2-40B4-BE49-F238E27FC236}">
                <a16:creationId xmlns:a16="http://schemas.microsoft.com/office/drawing/2014/main" id="{EDE70B45-E4BF-408E-96D6-59CDF16F0E70}"/>
              </a:ext>
            </a:extLst>
          </p:cNvPr>
          <p:cNvSpPr>
            <a:spLocks noChangeAspect="1"/>
          </p:cNvSpPr>
          <p:nvPr/>
        </p:nvSpPr>
        <p:spPr bwMode="auto">
          <a:xfrm>
            <a:off x="7385678" y="3335370"/>
            <a:ext cx="433938" cy="595037"/>
          </a:xfrm>
          <a:custGeom>
            <a:avLst/>
            <a:gdLst>
              <a:gd name="T0" fmla="*/ 2719 w 2909"/>
              <a:gd name="T1" fmla="*/ 2896 h 3995"/>
              <a:gd name="T2" fmla="*/ 2567 w 2909"/>
              <a:gd name="T3" fmla="*/ 1127 h 3995"/>
              <a:gd name="T4" fmla="*/ 1461 w 2909"/>
              <a:gd name="T5" fmla="*/ 757 h 3995"/>
              <a:gd name="T6" fmla="*/ 1353 w 2909"/>
              <a:gd name="T7" fmla="*/ 0 h 3995"/>
              <a:gd name="T8" fmla="*/ 245 w 2909"/>
              <a:gd name="T9" fmla="*/ 108 h 3995"/>
              <a:gd name="T10" fmla="*/ 353 w 2909"/>
              <a:gd name="T11" fmla="*/ 1712 h 3995"/>
              <a:gd name="T12" fmla="*/ 488 w 2909"/>
              <a:gd name="T13" fmla="*/ 2007 h 3995"/>
              <a:gd name="T14" fmla="*/ 1110 w 2909"/>
              <a:gd name="T15" fmla="*/ 2115 h 3995"/>
              <a:gd name="T16" fmla="*/ 1218 w 2909"/>
              <a:gd name="T17" fmla="*/ 1712 h 3995"/>
              <a:gd name="T18" fmla="*/ 1461 w 2909"/>
              <a:gd name="T19" fmla="*/ 1604 h 3995"/>
              <a:gd name="T20" fmla="*/ 1910 w 2909"/>
              <a:gd name="T21" fmla="*/ 1414 h 3995"/>
              <a:gd name="T22" fmla="*/ 1821 w 2909"/>
              <a:gd name="T23" fmla="*/ 2454 h 3995"/>
              <a:gd name="T24" fmla="*/ 488 w 2909"/>
              <a:gd name="T25" fmla="*/ 2562 h 3995"/>
              <a:gd name="T26" fmla="*/ 596 w 2909"/>
              <a:gd name="T27" fmla="*/ 3112 h 3995"/>
              <a:gd name="T28" fmla="*/ 1544 w 2909"/>
              <a:gd name="T29" fmla="*/ 3337 h 3995"/>
              <a:gd name="T30" fmla="*/ 0 w 2909"/>
              <a:gd name="T31" fmla="*/ 3724 h 3995"/>
              <a:gd name="T32" fmla="*/ 108 w 2909"/>
              <a:gd name="T33" fmla="*/ 3995 h 3995"/>
              <a:gd name="T34" fmla="*/ 2909 w 2909"/>
              <a:gd name="T35" fmla="*/ 3887 h 3995"/>
              <a:gd name="T36" fmla="*/ 2801 w 2909"/>
              <a:gd name="T37" fmla="*/ 2896 h 3995"/>
              <a:gd name="T38" fmla="*/ 1245 w 2909"/>
              <a:gd name="T39" fmla="*/ 216 h 3995"/>
              <a:gd name="T40" fmla="*/ 461 w 2909"/>
              <a:gd name="T41" fmla="*/ 403 h 3995"/>
              <a:gd name="T42" fmla="*/ 1002 w 2909"/>
              <a:gd name="T43" fmla="*/ 1899 h 3995"/>
              <a:gd name="T44" fmla="*/ 704 w 2909"/>
              <a:gd name="T45" fmla="*/ 1712 h 3995"/>
              <a:gd name="T46" fmla="*/ 1002 w 2909"/>
              <a:gd name="T47" fmla="*/ 1899 h 3995"/>
              <a:gd name="T48" fmla="*/ 1245 w 2909"/>
              <a:gd name="T49" fmla="*/ 1496 h 3995"/>
              <a:gd name="T50" fmla="*/ 461 w 2909"/>
              <a:gd name="T51" fmla="*/ 1496 h 3995"/>
              <a:gd name="T52" fmla="*/ 1245 w 2909"/>
              <a:gd name="T53" fmla="*/ 619 h 3995"/>
              <a:gd name="T54" fmla="*/ 2528 w 2909"/>
              <a:gd name="T55" fmla="*/ 2739 h 3995"/>
              <a:gd name="T56" fmla="*/ 1949 w 2909"/>
              <a:gd name="T57" fmla="*/ 2739 h 3995"/>
              <a:gd name="T58" fmla="*/ 2528 w 2909"/>
              <a:gd name="T59" fmla="*/ 2739 h 3995"/>
              <a:gd name="T60" fmla="*/ 1461 w 2909"/>
              <a:gd name="T61" fmla="*/ 973 h 3995"/>
              <a:gd name="T62" fmla="*/ 2351 w 2909"/>
              <a:gd name="T63" fmla="*/ 1127 h 3995"/>
              <a:gd name="T64" fmla="*/ 2126 w 2909"/>
              <a:gd name="T65" fmla="*/ 2246 h 3995"/>
              <a:gd name="T66" fmla="*/ 2018 w 2909"/>
              <a:gd name="T67" fmla="*/ 1198 h 3995"/>
              <a:gd name="T68" fmla="*/ 704 w 2909"/>
              <a:gd name="T69" fmla="*/ 2896 h 3995"/>
              <a:gd name="T70" fmla="*/ 1738 w 2909"/>
              <a:gd name="T71" fmla="*/ 2670 h 3995"/>
              <a:gd name="T72" fmla="*/ 1652 w 2909"/>
              <a:gd name="T73" fmla="*/ 2896 h 3995"/>
              <a:gd name="T74" fmla="*/ 216 w 2909"/>
              <a:gd name="T75" fmla="*/ 3779 h 3995"/>
              <a:gd name="T76" fmla="*/ 387 w 2909"/>
              <a:gd name="T77" fmla="*/ 3553 h 3995"/>
              <a:gd name="T78" fmla="*/ 2693 w 2909"/>
              <a:gd name="T79" fmla="*/ 3553 h 3995"/>
              <a:gd name="T80" fmla="*/ 216 w 2909"/>
              <a:gd name="T81" fmla="*/ 3779 h 3995"/>
              <a:gd name="T82" fmla="*/ 1760 w 2909"/>
              <a:gd name="T83" fmla="*/ 3337 h 3995"/>
              <a:gd name="T84" fmla="*/ 1897 w 2909"/>
              <a:gd name="T85" fmla="*/ 3112 h 3995"/>
              <a:gd name="T86" fmla="*/ 2693 w 2909"/>
              <a:gd name="T87" fmla="*/ 3112 h 3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09" h="3995">
                <a:moveTo>
                  <a:pt x="2801" y="2896"/>
                </a:moveTo>
                <a:lnTo>
                  <a:pt x="2719" y="2896"/>
                </a:lnTo>
                <a:cubicBezTo>
                  <a:pt x="2782" y="2704"/>
                  <a:pt x="2725" y="2489"/>
                  <a:pt x="2567" y="2355"/>
                </a:cubicBezTo>
                <a:lnTo>
                  <a:pt x="2567" y="1127"/>
                </a:lnTo>
                <a:cubicBezTo>
                  <a:pt x="2567" y="923"/>
                  <a:pt x="2401" y="757"/>
                  <a:pt x="2197" y="757"/>
                </a:cubicBezTo>
                <a:lnTo>
                  <a:pt x="1461" y="757"/>
                </a:lnTo>
                <a:lnTo>
                  <a:pt x="1461" y="108"/>
                </a:lnTo>
                <a:cubicBezTo>
                  <a:pt x="1461" y="48"/>
                  <a:pt x="1413" y="0"/>
                  <a:pt x="1353" y="0"/>
                </a:cubicBezTo>
                <a:lnTo>
                  <a:pt x="353" y="0"/>
                </a:lnTo>
                <a:cubicBezTo>
                  <a:pt x="293" y="0"/>
                  <a:pt x="245" y="48"/>
                  <a:pt x="245" y="108"/>
                </a:cubicBezTo>
                <a:lnTo>
                  <a:pt x="245" y="1604"/>
                </a:lnTo>
                <a:cubicBezTo>
                  <a:pt x="245" y="1663"/>
                  <a:pt x="293" y="1712"/>
                  <a:pt x="353" y="1712"/>
                </a:cubicBezTo>
                <a:lnTo>
                  <a:pt x="488" y="1712"/>
                </a:lnTo>
                <a:lnTo>
                  <a:pt x="488" y="2007"/>
                </a:lnTo>
                <a:cubicBezTo>
                  <a:pt x="488" y="2067"/>
                  <a:pt x="536" y="2115"/>
                  <a:pt x="596" y="2115"/>
                </a:cubicBezTo>
                <a:lnTo>
                  <a:pt x="1110" y="2115"/>
                </a:lnTo>
                <a:cubicBezTo>
                  <a:pt x="1170" y="2115"/>
                  <a:pt x="1218" y="2067"/>
                  <a:pt x="1218" y="2007"/>
                </a:cubicBezTo>
                <a:lnTo>
                  <a:pt x="1218" y="1712"/>
                </a:lnTo>
                <a:lnTo>
                  <a:pt x="1353" y="1712"/>
                </a:lnTo>
                <a:cubicBezTo>
                  <a:pt x="1413" y="1712"/>
                  <a:pt x="1461" y="1663"/>
                  <a:pt x="1461" y="1604"/>
                </a:cubicBezTo>
                <a:lnTo>
                  <a:pt x="1461" y="1414"/>
                </a:lnTo>
                <a:lnTo>
                  <a:pt x="1910" y="1414"/>
                </a:lnTo>
                <a:lnTo>
                  <a:pt x="1910" y="2355"/>
                </a:lnTo>
                <a:cubicBezTo>
                  <a:pt x="1876" y="2384"/>
                  <a:pt x="1846" y="2417"/>
                  <a:pt x="1821" y="2454"/>
                </a:cubicBezTo>
                <a:lnTo>
                  <a:pt x="596" y="2454"/>
                </a:lnTo>
                <a:cubicBezTo>
                  <a:pt x="536" y="2454"/>
                  <a:pt x="488" y="2502"/>
                  <a:pt x="488" y="2562"/>
                </a:cubicBezTo>
                <a:lnTo>
                  <a:pt x="488" y="3004"/>
                </a:lnTo>
                <a:cubicBezTo>
                  <a:pt x="488" y="3063"/>
                  <a:pt x="536" y="3112"/>
                  <a:pt x="596" y="3112"/>
                </a:cubicBezTo>
                <a:lnTo>
                  <a:pt x="1544" y="3112"/>
                </a:lnTo>
                <a:lnTo>
                  <a:pt x="1544" y="3337"/>
                </a:lnTo>
                <a:lnTo>
                  <a:pt x="387" y="3337"/>
                </a:lnTo>
                <a:cubicBezTo>
                  <a:pt x="173" y="3337"/>
                  <a:pt x="0" y="3511"/>
                  <a:pt x="0" y="3724"/>
                </a:cubicBezTo>
                <a:lnTo>
                  <a:pt x="0" y="3887"/>
                </a:lnTo>
                <a:cubicBezTo>
                  <a:pt x="0" y="3946"/>
                  <a:pt x="48" y="3995"/>
                  <a:pt x="108" y="3995"/>
                </a:cubicBezTo>
                <a:lnTo>
                  <a:pt x="2801" y="3995"/>
                </a:lnTo>
                <a:cubicBezTo>
                  <a:pt x="2860" y="3995"/>
                  <a:pt x="2909" y="3946"/>
                  <a:pt x="2909" y="3887"/>
                </a:cubicBezTo>
                <a:lnTo>
                  <a:pt x="2909" y="3004"/>
                </a:lnTo>
                <a:cubicBezTo>
                  <a:pt x="2909" y="2944"/>
                  <a:pt x="2860" y="2896"/>
                  <a:pt x="2801" y="2896"/>
                </a:cubicBezTo>
                <a:close/>
                <a:moveTo>
                  <a:pt x="461" y="216"/>
                </a:moveTo>
                <a:lnTo>
                  <a:pt x="1245" y="216"/>
                </a:lnTo>
                <a:lnTo>
                  <a:pt x="1245" y="403"/>
                </a:lnTo>
                <a:lnTo>
                  <a:pt x="461" y="403"/>
                </a:lnTo>
                <a:lnTo>
                  <a:pt x="461" y="216"/>
                </a:lnTo>
                <a:close/>
                <a:moveTo>
                  <a:pt x="1002" y="1899"/>
                </a:moveTo>
                <a:lnTo>
                  <a:pt x="704" y="1899"/>
                </a:lnTo>
                <a:lnTo>
                  <a:pt x="704" y="1712"/>
                </a:lnTo>
                <a:lnTo>
                  <a:pt x="1002" y="1712"/>
                </a:lnTo>
                <a:lnTo>
                  <a:pt x="1002" y="1899"/>
                </a:lnTo>
                <a:close/>
                <a:moveTo>
                  <a:pt x="1245" y="1496"/>
                </a:moveTo>
                <a:lnTo>
                  <a:pt x="1245" y="1496"/>
                </a:lnTo>
                <a:lnTo>
                  <a:pt x="1110" y="1496"/>
                </a:lnTo>
                <a:lnTo>
                  <a:pt x="461" y="1496"/>
                </a:lnTo>
                <a:lnTo>
                  <a:pt x="461" y="619"/>
                </a:lnTo>
                <a:lnTo>
                  <a:pt x="1245" y="619"/>
                </a:lnTo>
                <a:lnTo>
                  <a:pt x="1245" y="1496"/>
                </a:lnTo>
                <a:close/>
                <a:moveTo>
                  <a:pt x="2528" y="2739"/>
                </a:moveTo>
                <a:cubicBezTo>
                  <a:pt x="2528" y="2898"/>
                  <a:pt x="2399" y="3029"/>
                  <a:pt x="2239" y="3029"/>
                </a:cubicBezTo>
                <a:cubicBezTo>
                  <a:pt x="2079" y="3029"/>
                  <a:pt x="1949" y="2899"/>
                  <a:pt x="1949" y="2739"/>
                </a:cubicBezTo>
                <a:cubicBezTo>
                  <a:pt x="1949" y="2579"/>
                  <a:pt x="2079" y="2449"/>
                  <a:pt x="2239" y="2449"/>
                </a:cubicBezTo>
                <a:cubicBezTo>
                  <a:pt x="2398" y="2449"/>
                  <a:pt x="2528" y="2578"/>
                  <a:pt x="2528" y="2739"/>
                </a:cubicBezTo>
                <a:close/>
                <a:moveTo>
                  <a:pt x="1461" y="1198"/>
                </a:moveTo>
                <a:lnTo>
                  <a:pt x="1461" y="973"/>
                </a:lnTo>
                <a:lnTo>
                  <a:pt x="2197" y="973"/>
                </a:lnTo>
                <a:cubicBezTo>
                  <a:pt x="2282" y="973"/>
                  <a:pt x="2351" y="1042"/>
                  <a:pt x="2351" y="1127"/>
                </a:cubicBezTo>
                <a:lnTo>
                  <a:pt x="2351" y="2246"/>
                </a:lnTo>
                <a:cubicBezTo>
                  <a:pt x="2280" y="2230"/>
                  <a:pt x="2202" y="2229"/>
                  <a:pt x="2126" y="2246"/>
                </a:cubicBezTo>
                <a:lnTo>
                  <a:pt x="2126" y="1306"/>
                </a:lnTo>
                <a:cubicBezTo>
                  <a:pt x="2126" y="1247"/>
                  <a:pt x="2077" y="1198"/>
                  <a:pt x="2018" y="1198"/>
                </a:cubicBezTo>
                <a:lnTo>
                  <a:pt x="1461" y="1198"/>
                </a:lnTo>
                <a:close/>
                <a:moveTo>
                  <a:pt x="704" y="2896"/>
                </a:moveTo>
                <a:lnTo>
                  <a:pt x="704" y="2670"/>
                </a:lnTo>
                <a:lnTo>
                  <a:pt x="1738" y="2670"/>
                </a:lnTo>
                <a:cubicBezTo>
                  <a:pt x="1727" y="2747"/>
                  <a:pt x="1735" y="2826"/>
                  <a:pt x="1758" y="2896"/>
                </a:cubicBezTo>
                <a:lnTo>
                  <a:pt x="1652" y="2896"/>
                </a:lnTo>
                <a:lnTo>
                  <a:pt x="704" y="2896"/>
                </a:lnTo>
                <a:close/>
                <a:moveTo>
                  <a:pt x="216" y="3779"/>
                </a:moveTo>
                <a:lnTo>
                  <a:pt x="216" y="3724"/>
                </a:lnTo>
                <a:cubicBezTo>
                  <a:pt x="216" y="3630"/>
                  <a:pt x="293" y="3553"/>
                  <a:pt x="387" y="3553"/>
                </a:cubicBezTo>
                <a:lnTo>
                  <a:pt x="1651" y="3553"/>
                </a:lnTo>
                <a:lnTo>
                  <a:pt x="2693" y="3553"/>
                </a:lnTo>
                <a:lnTo>
                  <a:pt x="2693" y="3779"/>
                </a:lnTo>
                <a:lnTo>
                  <a:pt x="216" y="3779"/>
                </a:lnTo>
                <a:close/>
                <a:moveTo>
                  <a:pt x="2693" y="3337"/>
                </a:moveTo>
                <a:lnTo>
                  <a:pt x="1760" y="3337"/>
                </a:lnTo>
                <a:lnTo>
                  <a:pt x="1760" y="3112"/>
                </a:lnTo>
                <a:lnTo>
                  <a:pt x="1897" y="3112"/>
                </a:lnTo>
                <a:cubicBezTo>
                  <a:pt x="2090" y="3289"/>
                  <a:pt x="2388" y="3288"/>
                  <a:pt x="2580" y="3112"/>
                </a:cubicBezTo>
                <a:lnTo>
                  <a:pt x="2693" y="3112"/>
                </a:lnTo>
                <a:lnTo>
                  <a:pt x="2693" y="3337"/>
                </a:lnTo>
                <a:close/>
              </a:path>
            </a:pathLst>
          </a:custGeom>
          <a:solidFill>
            <a:schemeClr val="bg1"/>
          </a:solidFill>
          <a:ln>
            <a:noFill/>
          </a:ln>
        </p:spPr>
      </p:sp>
      <p:sp>
        <p:nvSpPr>
          <p:cNvPr id="42" name="椭圆 41">
            <a:extLst>
              <a:ext uri="{FF2B5EF4-FFF2-40B4-BE49-F238E27FC236}">
                <a16:creationId xmlns:a16="http://schemas.microsoft.com/office/drawing/2014/main" id="{60E65BA1-F8F7-4C77-BB8B-341486F01DA5}"/>
              </a:ext>
            </a:extLst>
          </p:cNvPr>
          <p:cNvSpPr/>
          <p:nvPr/>
        </p:nvSpPr>
        <p:spPr>
          <a:xfrm>
            <a:off x="4196213" y="3194066"/>
            <a:ext cx="873352" cy="873352"/>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52" name="settings-icon_69559">
            <a:extLst>
              <a:ext uri="{FF2B5EF4-FFF2-40B4-BE49-F238E27FC236}">
                <a16:creationId xmlns:a16="http://schemas.microsoft.com/office/drawing/2014/main" id="{8F1A35FF-D945-418A-8501-B887BE2E0AA1}"/>
              </a:ext>
            </a:extLst>
          </p:cNvPr>
          <p:cNvSpPr>
            <a:spLocks noChangeAspect="1"/>
          </p:cNvSpPr>
          <p:nvPr/>
        </p:nvSpPr>
        <p:spPr bwMode="auto">
          <a:xfrm>
            <a:off x="4433536" y="3420784"/>
            <a:ext cx="458835" cy="452479"/>
          </a:xfrm>
          <a:custGeom>
            <a:avLst/>
            <a:gdLst>
              <a:gd name="connsiteX0" fmla="*/ 210237 w 587192"/>
              <a:gd name="connsiteY0" fmla="*/ 487697 h 579060"/>
              <a:gd name="connsiteX1" fmla="*/ 199202 w 587192"/>
              <a:gd name="connsiteY1" fmla="*/ 498628 h 579060"/>
              <a:gd name="connsiteX2" fmla="*/ 199202 w 587192"/>
              <a:gd name="connsiteY2" fmla="*/ 521647 h 579060"/>
              <a:gd name="connsiteX3" fmla="*/ 210237 w 587192"/>
              <a:gd name="connsiteY3" fmla="*/ 532667 h 579060"/>
              <a:gd name="connsiteX4" fmla="*/ 295575 w 587192"/>
              <a:gd name="connsiteY4" fmla="*/ 532667 h 579060"/>
              <a:gd name="connsiteX5" fmla="*/ 306521 w 587192"/>
              <a:gd name="connsiteY5" fmla="*/ 521647 h 579060"/>
              <a:gd name="connsiteX6" fmla="*/ 306521 w 587192"/>
              <a:gd name="connsiteY6" fmla="*/ 498628 h 579060"/>
              <a:gd name="connsiteX7" fmla="*/ 295575 w 587192"/>
              <a:gd name="connsiteY7" fmla="*/ 487697 h 579060"/>
              <a:gd name="connsiteX8" fmla="*/ 210237 w 587192"/>
              <a:gd name="connsiteY8" fmla="*/ 390112 h 579060"/>
              <a:gd name="connsiteX9" fmla="*/ 199202 w 587192"/>
              <a:gd name="connsiteY9" fmla="*/ 401133 h 579060"/>
              <a:gd name="connsiteX10" fmla="*/ 199202 w 587192"/>
              <a:gd name="connsiteY10" fmla="*/ 424062 h 579060"/>
              <a:gd name="connsiteX11" fmla="*/ 210237 w 587192"/>
              <a:gd name="connsiteY11" fmla="*/ 435083 h 579060"/>
              <a:gd name="connsiteX12" fmla="*/ 295575 w 587192"/>
              <a:gd name="connsiteY12" fmla="*/ 435083 h 579060"/>
              <a:gd name="connsiteX13" fmla="*/ 306521 w 587192"/>
              <a:gd name="connsiteY13" fmla="*/ 424062 h 579060"/>
              <a:gd name="connsiteX14" fmla="*/ 306521 w 587192"/>
              <a:gd name="connsiteY14" fmla="*/ 401133 h 579060"/>
              <a:gd name="connsiteX15" fmla="*/ 295575 w 587192"/>
              <a:gd name="connsiteY15" fmla="*/ 390112 h 579060"/>
              <a:gd name="connsiteX16" fmla="*/ 210237 w 587192"/>
              <a:gd name="connsiteY16" fmla="*/ 292527 h 579060"/>
              <a:gd name="connsiteX17" fmla="*/ 199202 w 587192"/>
              <a:gd name="connsiteY17" fmla="*/ 303459 h 579060"/>
              <a:gd name="connsiteX18" fmla="*/ 199202 w 587192"/>
              <a:gd name="connsiteY18" fmla="*/ 326478 h 579060"/>
              <a:gd name="connsiteX19" fmla="*/ 210237 w 587192"/>
              <a:gd name="connsiteY19" fmla="*/ 337498 h 579060"/>
              <a:gd name="connsiteX20" fmla="*/ 295575 w 587192"/>
              <a:gd name="connsiteY20" fmla="*/ 337498 h 579060"/>
              <a:gd name="connsiteX21" fmla="*/ 306521 w 587192"/>
              <a:gd name="connsiteY21" fmla="*/ 326478 h 579060"/>
              <a:gd name="connsiteX22" fmla="*/ 306521 w 587192"/>
              <a:gd name="connsiteY22" fmla="*/ 303459 h 579060"/>
              <a:gd name="connsiteX23" fmla="*/ 295575 w 587192"/>
              <a:gd name="connsiteY23" fmla="*/ 292527 h 579060"/>
              <a:gd name="connsiteX24" fmla="*/ 412250 w 587192"/>
              <a:gd name="connsiteY24" fmla="*/ 268713 h 579060"/>
              <a:gd name="connsiteX25" fmla="*/ 485772 w 587192"/>
              <a:gd name="connsiteY25" fmla="*/ 342022 h 579060"/>
              <a:gd name="connsiteX26" fmla="*/ 412250 w 587192"/>
              <a:gd name="connsiteY26" fmla="*/ 415419 h 579060"/>
              <a:gd name="connsiteX27" fmla="*/ 401658 w 587192"/>
              <a:gd name="connsiteY27" fmla="*/ 414353 h 579060"/>
              <a:gd name="connsiteX28" fmla="*/ 401658 w 587192"/>
              <a:gd name="connsiteY28" fmla="*/ 395692 h 579060"/>
              <a:gd name="connsiteX29" fmla="*/ 401658 w 587192"/>
              <a:gd name="connsiteY29" fmla="*/ 288440 h 579060"/>
              <a:gd name="connsiteX30" fmla="*/ 401658 w 587192"/>
              <a:gd name="connsiteY30" fmla="*/ 269691 h 579060"/>
              <a:gd name="connsiteX31" fmla="*/ 412250 w 587192"/>
              <a:gd name="connsiteY31" fmla="*/ 268713 h 579060"/>
              <a:gd name="connsiteX32" fmla="*/ 170993 w 587192"/>
              <a:gd name="connsiteY32" fmla="*/ 231737 h 579060"/>
              <a:gd name="connsiteX33" fmla="*/ 334819 w 587192"/>
              <a:gd name="connsiteY33" fmla="*/ 231737 h 579060"/>
              <a:gd name="connsiteX34" fmla="*/ 362494 w 587192"/>
              <a:gd name="connsiteY34" fmla="*/ 259377 h 579060"/>
              <a:gd name="connsiteX35" fmla="*/ 362494 w 587192"/>
              <a:gd name="connsiteY35" fmla="*/ 579060 h 579060"/>
              <a:gd name="connsiteX36" fmla="*/ 143318 w 587192"/>
              <a:gd name="connsiteY36" fmla="*/ 579060 h 579060"/>
              <a:gd name="connsiteX37" fmla="*/ 143318 w 587192"/>
              <a:gd name="connsiteY37" fmla="*/ 259377 h 579060"/>
              <a:gd name="connsiteX38" fmla="*/ 170993 w 587192"/>
              <a:gd name="connsiteY38" fmla="*/ 231737 h 579060"/>
              <a:gd name="connsiteX39" fmla="*/ 385391 w 587192"/>
              <a:gd name="connsiteY39" fmla="*/ 159196 h 579060"/>
              <a:gd name="connsiteX40" fmla="*/ 439244 w 587192"/>
              <a:gd name="connsiteY40" fmla="*/ 159196 h 579060"/>
              <a:gd name="connsiteX41" fmla="*/ 460518 w 587192"/>
              <a:gd name="connsiteY41" fmla="*/ 180435 h 579060"/>
              <a:gd name="connsiteX42" fmla="*/ 460518 w 587192"/>
              <a:gd name="connsiteY42" fmla="*/ 206918 h 579060"/>
              <a:gd name="connsiteX43" fmla="*/ 505469 w 587192"/>
              <a:gd name="connsiteY43" fmla="*/ 232778 h 579060"/>
              <a:gd name="connsiteX44" fmla="*/ 528345 w 587192"/>
              <a:gd name="connsiteY44" fmla="*/ 219626 h 579060"/>
              <a:gd name="connsiteX45" fmla="*/ 557363 w 587192"/>
              <a:gd name="connsiteY45" fmla="*/ 227357 h 579060"/>
              <a:gd name="connsiteX46" fmla="*/ 584334 w 587192"/>
              <a:gd name="connsiteY46" fmla="*/ 273924 h 579060"/>
              <a:gd name="connsiteX47" fmla="*/ 576590 w 587192"/>
              <a:gd name="connsiteY47" fmla="*/ 302894 h 579060"/>
              <a:gd name="connsiteX48" fmla="*/ 553625 w 587192"/>
              <a:gd name="connsiteY48" fmla="*/ 316136 h 579060"/>
              <a:gd name="connsiteX49" fmla="*/ 556028 w 587192"/>
              <a:gd name="connsiteY49" fmla="*/ 341996 h 579060"/>
              <a:gd name="connsiteX50" fmla="*/ 553625 w 587192"/>
              <a:gd name="connsiteY50" fmla="*/ 367945 h 579060"/>
              <a:gd name="connsiteX51" fmla="*/ 576590 w 587192"/>
              <a:gd name="connsiteY51" fmla="*/ 381187 h 579060"/>
              <a:gd name="connsiteX52" fmla="*/ 584334 w 587192"/>
              <a:gd name="connsiteY52" fmla="*/ 410157 h 579060"/>
              <a:gd name="connsiteX53" fmla="*/ 557363 w 587192"/>
              <a:gd name="connsiteY53" fmla="*/ 456724 h 579060"/>
              <a:gd name="connsiteX54" fmla="*/ 544546 w 587192"/>
              <a:gd name="connsiteY54" fmla="*/ 466588 h 579060"/>
              <a:gd name="connsiteX55" fmla="*/ 528345 w 587192"/>
              <a:gd name="connsiteY55" fmla="*/ 464455 h 579060"/>
              <a:gd name="connsiteX56" fmla="*/ 505469 w 587192"/>
              <a:gd name="connsiteY56" fmla="*/ 451214 h 579060"/>
              <a:gd name="connsiteX57" fmla="*/ 460518 w 587192"/>
              <a:gd name="connsiteY57" fmla="*/ 477074 h 579060"/>
              <a:gd name="connsiteX58" fmla="*/ 460518 w 587192"/>
              <a:gd name="connsiteY58" fmla="*/ 503557 h 579060"/>
              <a:gd name="connsiteX59" fmla="*/ 439244 w 587192"/>
              <a:gd name="connsiteY59" fmla="*/ 524796 h 579060"/>
              <a:gd name="connsiteX60" fmla="*/ 401680 w 587192"/>
              <a:gd name="connsiteY60" fmla="*/ 524796 h 579060"/>
              <a:gd name="connsiteX61" fmla="*/ 401680 w 587192"/>
              <a:gd name="connsiteY61" fmla="*/ 476363 h 579060"/>
              <a:gd name="connsiteX62" fmla="*/ 401680 w 587192"/>
              <a:gd name="connsiteY62" fmla="*/ 434151 h 579060"/>
              <a:gd name="connsiteX63" fmla="*/ 412273 w 587192"/>
              <a:gd name="connsiteY63" fmla="*/ 434951 h 579060"/>
              <a:gd name="connsiteX64" fmla="*/ 505380 w 587192"/>
              <a:gd name="connsiteY64" fmla="*/ 341996 h 579060"/>
              <a:gd name="connsiteX65" fmla="*/ 412273 w 587192"/>
              <a:gd name="connsiteY65" fmla="*/ 249130 h 579060"/>
              <a:gd name="connsiteX66" fmla="*/ 400701 w 587192"/>
              <a:gd name="connsiteY66" fmla="*/ 249930 h 579060"/>
              <a:gd name="connsiteX67" fmla="*/ 364117 w 587192"/>
              <a:gd name="connsiteY67" fmla="*/ 199719 h 579060"/>
              <a:gd name="connsiteX68" fmla="*/ 364117 w 587192"/>
              <a:gd name="connsiteY68" fmla="*/ 180435 h 579060"/>
              <a:gd name="connsiteX69" fmla="*/ 385391 w 587192"/>
              <a:gd name="connsiteY69" fmla="*/ 159196 h 579060"/>
              <a:gd name="connsiteX70" fmla="*/ 189325 w 587192"/>
              <a:gd name="connsiteY70" fmla="*/ 75016 h 579060"/>
              <a:gd name="connsiteX71" fmla="*/ 178288 w 587192"/>
              <a:gd name="connsiteY71" fmla="*/ 86037 h 579060"/>
              <a:gd name="connsiteX72" fmla="*/ 178288 w 587192"/>
              <a:gd name="connsiteY72" fmla="*/ 129677 h 579060"/>
              <a:gd name="connsiteX73" fmla="*/ 189325 w 587192"/>
              <a:gd name="connsiteY73" fmla="*/ 140699 h 579060"/>
              <a:gd name="connsiteX74" fmla="*/ 233029 w 587192"/>
              <a:gd name="connsiteY74" fmla="*/ 140699 h 579060"/>
              <a:gd name="connsiteX75" fmla="*/ 244067 w 587192"/>
              <a:gd name="connsiteY75" fmla="*/ 129677 h 579060"/>
              <a:gd name="connsiteX76" fmla="*/ 244067 w 587192"/>
              <a:gd name="connsiteY76" fmla="*/ 86037 h 579060"/>
              <a:gd name="connsiteX77" fmla="*/ 233029 w 587192"/>
              <a:gd name="connsiteY77" fmla="*/ 75016 h 579060"/>
              <a:gd name="connsiteX78" fmla="*/ 55988 w 587192"/>
              <a:gd name="connsiteY78" fmla="*/ 75016 h 579060"/>
              <a:gd name="connsiteX79" fmla="*/ 44950 w 587192"/>
              <a:gd name="connsiteY79" fmla="*/ 86037 h 579060"/>
              <a:gd name="connsiteX80" fmla="*/ 44950 w 587192"/>
              <a:gd name="connsiteY80" fmla="*/ 129677 h 579060"/>
              <a:gd name="connsiteX81" fmla="*/ 55988 w 587192"/>
              <a:gd name="connsiteY81" fmla="*/ 140699 h 579060"/>
              <a:gd name="connsiteX82" fmla="*/ 99692 w 587192"/>
              <a:gd name="connsiteY82" fmla="*/ 140699 h 579060"/>
              <a:gd name="connsiteX83" fmla="*/ 110729 w 587192"/>
              <a:gd name="connsiteY83" fmla="*/ 129677 h 579060"/>
              <a:gd name="connsiteX84" fmla="*/ 110729 w 587192"/>
              <a:gd name="connsiteY84" fmla="*/ 86037 h 579060"/>
              <a:gd name="connsiteX85" fmla="*/ 99692 w 587192"/>
              <a:gd name="connsiteY85" fmla="*/ 75016 h 579060"/>
              <a:gd name="connsiteX86" fmla="*/ 27682 w 587192"/>
              <a:gd name="connsiteY86" fmla="*/ 0 h 579060"/>
              <a:gd name="connsiteX87" fmla="*/ 261424 w 587192"/>
              <a:gd name="connsiteY87" fmla="*/ 0 h 579060"/>
              <a:gd name="connsiteX88" fmla="*/ 289106 w 587192"/>
              <a:gd name="connsiteY88" fmla="*/ 27642 h 579060"/>
              <a:gd name="connsiteX89" fmla="*/ 289106 w 587192"/>
              <a:gd name="connsiteY89" fmla="*/ 192605 h 579060"/>
              <a:gd name="connsiteX90" fmla="*/ 170989 w 587192"/>
              <a:gd name="connsiteY90" fmla="*/ 192605 h 579060"/>
              <a:gd name="connsiteX91" fmla="*/ 110729 w 587192"/>
              <a:gd name="connsiteY91" fmla="*/ 230913 h 579060"/>
              <a:gd name="connsiteX92" fmla="*/ 110729 w 587192"/>
              <a:gd name="connsiteY92" fmla="*/ 222825 h 579060"/>
              <a:gd name="connsiteX93" fmla="*/ 99692 w 587192"/>
              <a:gd name="connsiteY93" fmla="*/ 211803 h 579060"/>
              <a:gd name="connsiteX94" fmla="*/ 55988 w 587192"/>
              <a:gd name="connsiteY94" fmla="*/ 211803 h 579060"/>
              <a:gd name="connsiteX95" fmla="*/ 44950 w 587192"/>
              <a:gd name="connsiteY95" fmla="*/ 222825 h 579060"/>
              <a:gd name="connsiteX96" fmla="*/ 44950 w 587192"/>
              <a:gd name="connsiteY96" fmla="*/ 266554 h 579060"/>
              <a:gd name="connsiteX97" fmla="*/ 55988 w 587192"/>
              <a:gd name="connsiteY97" fmla="*/ 277487 h 579060"/>
              <a:gd name="connsiteX98" fmla="*/ 99692 w 587192"/>
              <a:gd name="connsiteY98" fmla="*/ 277487 h 579060"/>
              <a:gd name="connsiteX99" fmla="*/ 104142 w 587192"/>
              <a:gd name="connsiteY99" fmla="*/ 276598 h 579060"/>
              <a:gd name="connsiteX100" fmla="*/ 104142 w 587192"/>
              <a:gd name="connsiteY100" fmla="*/ 349569 h 579060"/>
              <a:gd name="connsiteX101" fmla="*/ 99692 w 587192"/>
              <a:gd name="connsiteY101" fmla="*/ 348680 h 579060"/>
              <a:gd name="connsiteX102" fmla="*/ 55988 w 587192"/>
              <a:gd name="connsiteY102" fmla="*/ 348680 h 579060"/>
              <a:gd name="connsiteX103" fmla="*/ 44950 w 587192"/>
              <a:gd name="connsiteY103" fmla="*/ 359613 h 579060"/>
              <a:gd name="connsiteX104" fmla="*/ 44950 w 587192"/>
              <a:gd name="connsiteY104" fmla="*/ 403342 h 579060"/>
              <a:gd name="connsiteX105" fmla="*/ 55988 w 587192"/>
              <a:gd name="connsiteY105" fmla="*/ 414364 h 579060"/>
              <a:gd name="connsiteX106" fmla="*/ 99692 w 587192"/>
              <a:gd name="connsiteY106" fmla="*/ 414364 h 579060"/>
              <a:gd name="connsiteX107" fmla="*/ 104142 w 587192"/>
              <a:gd name="connsiteY107" fmla="*/ 413386 h 579060"/>
              <a:gd name="connsiteX108" fmla="*/ 104142 w 587192"/>
              <a:gd name="connsiteY108" fmla="*/ 579060 h 579060"/>
              <a:gd name="connsiteX109" fmla="*/ 27682 w 587192"/>
              <a:gd name="connsiteY109" fmla="*/ 579060 h 579060"/>
              <a:gd name="connsiteX110" fmla="*/ 0 w 587192"/>
              <a:gd name="connsiteY110" fmla="*/ 551329 h 579060"/>
              <a:gd name="connsiteX111" fmla="*/ 0 w 587192"/>
              <a:gd name="connsiteY111" fmla="*/ 27642 h 579060"/>
              <a:gd name="connsiteX112" fmla="*/ 27682 w 587192"/>
              <a:gd name="connsiteY112" fmla="*/ 0 h 57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587192" h="579060">
                <a:moveTo>
                  <a:pt x="210237" y="487697"/>
                </a:moveTo>
                <a:cubicBezTo>
                  <a:pt x="204096" y="487697"/>
                  <a:pt x="199202" y="492585"/>
                  <a:pt x="199202" y="498628"/>
                </a:cubicBezTo>
                <a:lnTo>
                  <a:pt x="199202" y="521647"/>
                </a:lnTo>
                <a:cubicBezTo>
                  <a:pt x="199202" y="527690"/>
                  <a:pt x="204096" y="532667"/>
                  <a:pt x="210237" y="532667"/>
                </a:cubicBezTo>
                <a:lnTo>
                  <a:pt x="295575" y="532667"/>
                </a:lnTo>
                <a:cubicBezTo>
                  <a:pt x="301627" y="532667"/>
                  <a:pt x="306521" y="527690"/>
                  <a:pt x="306521" y="521647"/>
                </a:cubicBezTo>
                <a:lnTo>
                  <a:pt x="306521" y="498628"/>
                </a:lnTo>
                <a:cubicBezTo>
                  <a:pt x="306521" y="492585"/>
                  <a:pt x="301627" y="487697"/>
                  <a:pt x="295575" y="487697"/>
                </a:cubicBezTo>
                <a:close/>
                <a:moveTo>
                  <a:pt x="210237" y="390112"/>
                </a:moveTo>
                <a:cubicBezTo>
                  <a:pt x="204096" y="390112"/>
                  <a:pt x="199202" y="395000"/>
                  <a:pt x="199202" y="401133"/>
                </a:cubicBezTo>
                <a:lnTo>
                  <a:pt x="199202" y="424062"/>
                </a:lnTo>
                <a:cubicBezTo>
                  <a:pt x="199202" y="430106"/>
                  <a:pt x="204096" y="435083"/>
                  <a:pt x="210237" y="435083"/>
                </a:cubicBezTo>
                <a:lnTo>
                  <a:pt x="295575" y="435083"/>
                </a:lnTo>
                <a:cubicBezTo>
                  <a:pt x="301627" y="435083"/>
                  <a:pt x="306521" y="430106"/>
                  <a:pt x="306521" y="424062"/>
                </a:cubicBezTo>
                <a:lnTo>
                  <a:pt x="306521" y="401133"/>
                </a:lnTo>
                <a:cubicBezTo>
                  <a:pt x="306521" y="395000"/>
                  <a:pt x="301627" y="390112"/>
                  <a:pt x="295575" y="390112"/>
                </a:cubicBezTo>
                <a:close/>
                <a:moveTo>
                  <a:pt x="210237" y="292527"/>
                </a:moveTo>
                <a:cubicBezTo>
                  <a:pt x="204096" y="292527"/>
                  <a:pt x="199202" y="297416"/>
                  <a:pt x="199202" y="303459"/>
                </a:cubicBezTo>
                <a:lnTo>
                  <a:pt x="199202" y="326478"/>
                </a:lnTo>
                <a:cubicBezTo>
                  <a:pt x="199202" y="332521"/>
                  <a:pt x="204096" y="337498"/>
                  <a:pt x="210237" y="337498"/>
                </a:cubicBezTo>
                <a:lnTo>
                  <a:pt x="295575" y="337498"/>
                </a:lnTo>
                <a:cubicBezTo>
                  <a:pt x="301627" y="337498"/>
                  <a:pt x="306521" y="332521"/>
                  <a:pt x="306521" y="326478"/>
                </a:cubicBezTo>
                <a:lnTo>
                  <a:pt x="306521" y="303459"/>
                </a:lnTo>
                <a:cubicBezTo>
                  <a:pt x="306521" y="297416"/>
                  <a:pt x="301627" y="292527"/>
                  <a:pt x="295575" y="292527"/>
                </a:cubicBezTo>
                <a:close/>
                <a:moveTo>
                  <a:pt x="412250" y="268713"/>
                </a:moveTo>
                <a:cubicBezTo>
                  <a:pt x="452838" y="268713"/>
                  <a:pt x="485772" y="301591"/>
                  <a:pt x="485772" y="342022"/>
                </a:cubicBezTo>
                <a:cubicBezTo>
                  <a:pt x="485772" y="382541"/>
                  <a:pt x="452838" y="415419"/>
                  <a:pt x="412250" y="415419"/>
                </a:cubicBezTo>
                <a:cubicBezTo>
                  <a:pt x="408690" y="415419"/>
                  <a:pt x="405129" y="414886"/>
                  <a:pt x="401658" y="414353"/>
                </a:cubicBezTo>
                <a:lnTo>
                  <a:pt x="401658" y="395692"/>
                </a:lnTo>
                <a:lnTo>
                  <a:pt x="401658" y="288440"/>
                </a:lnTo>
                <a:lnTo>
                  <a:pt x="401658" y="269691"/>
                </a:lnTo>
                <a:cubicBezTo>
                  <a:pt x="405129" y="269157"/>
                  <a:pt x="408690" y="268713"/>
                  <a:pt x="412250" y="268713"/>
                </a:cubicBezTo>
                <a:close/>
                <a:moveTo>
                  <a:pt x="170993" y="231737"/>
                </a:moveTo>
                <a:lnTo>
                  <a:pt x="334819" y="231737"/>
                </a:lnTo>
                <a:cubicBezTo>
                  <a:pt x="350125" y="231737"/>
                  <a:pt x="362494" y="244091"/>
                  <a:pt x="362494" y="259377"/>
                </a:cubicBezTo>
                <a:lnTo>
                  <a:pt x="362494" y="579060"/>
                </a:lnTo>
                <a:lnTo>
                  <a:pt x="143318" y="579060"/>
                </a:lnTo>
                <a:lnTo>
                  <a:pt x="143318" y="259377"/>
                </a:lnTo>
                <a:cubicBezTo>
                  <a:pt x="143318" y="244091"/>
                  <a:pt x="155687" y="231737"/>
                  <a:pt x="170993" y="231737"/>
                </a:cubicBezTo>
                <a:close/>
                <a:moveTo>
                  <a:pt x="385391" y="159196"/>
                </a:moveTo>
                <a:lnTo>
                  <a:pt x="439244" y="159196"/>
                </a:lnTo>
                <a:cubicBezTo>
                  <a:pt x="450993" y="159196"/>
                  <a:pt x="460518" y="168705"/>
                  <a:pt x="460518" y="180435"/>
                </a:cubicBezTo>
                <a:lnTo>
                  <a:pt x="460518" y="206918"/>
                </a:lnTo>
                <a:cubicBezTo>
                  <a:pt x="477074" y="212872"/>
                  <a:pt x="492295" y="221581"/>
                  <a:pt x="505469" y="232778"/>
                </a:cubicBezTo>
                <a:lnTo>
                  <a:pt x="528345" y="219626"/>
                </a:lnTo>
                <a:cubicBezTo>
                  <a:pt x="538582" y="213760"/>
                  <a:pt x="551578" y="217226"/>
                  <a:pt x="557363" y="227357"/>
                </a:cubicBezTo>
                <a:lnTo>
                  <a:pt x="584334" y="273924"/>
                </a:lnTo>
                <a:cubicBezTo>
                  <a:pt x="590209" y="284055"/>
                  <a:pt x="586738" y="297029"/>
                  <a:pt x="576590" y="302894"/>
                </a:cubicBezTo>
                <a:lnTo>
                  <a:pt x="553625" y="316136"/>
                </a:lnTo>
                <a:cubicBezTo>
                  <a:pt x="555138" y="324578"/>
                  <a:pt x="556028" y="333198"/>
                  <a:pt x="556028" y="341996"/>
                </a:cubicBezTo>
                <a:cubicBezTo>
                  <a:pt x="556028" y="350883"/>
                  <a:pt x="555138" y="359503"/>
                  <a:pt x="553625" y="367945"/>
                </a:cubicBezTo>
                <a:lnTo>
                  <a:pt x="576590" y="381187"/>
                </a:lnTo>
                <a:cubicBezTo>
                  <a:pt x="586738" y="387052"/>
                  <a:pt x="590209" y="400026"/>
                  <a:pt x="584334" y="410157"/>
                </a:cubicBezTo>
                <a:lnTo>
                  <a:pt x="557363" y="456724"/>
                </a:lnTo>
                <a:cubicBezTo>
                  <a:pt x="554604" y="461611"/>
                  <a:pt x="549975" y="465166"/>
                  <a:pt x="544546" y="466588"/>
                </a:cubicBezTo>
                <a:cubicBezTo>
                  <a:pt x="539027" y="468010"/>
                  <a:pt x="533241" y="467299"/>
                  <a:pt x="528345" y="464455"/>
                </a:cubicBezTo>
                <a:lnTo>
                  <a:pt x="505469" y="451214"/>
                </a:lnTo>
                <a:cubicBezTo>
                  <a:pt x="492295" y="462411"/>
                  <a:pt x="477074" y="471209"/>
                  <a:pt x="460518" y="477074"/>
                </a:cubicBezTo>
                <a:lnTo>
                  <a:pt x="460518" y="503557"/>
                </a:lnTo>
                <a:cubicBezTo>
                  <a:pt x="460518" y="515287"/>
                  <a:pt x="450993" y="524796"/>
                  <a:pt x="439244" y="524796"/>
                </a:cubicBezTo>
                <a:lnTo>
                  <a:pt x="401680" y="524796"/>
                </a:lnTo>
                <a:lnTo>
                  <a:pt x="401680" y="476363"/>
                </a:lnTo>
                <a:lnTo>
                  <a:pt x="401680" y="434151"/>
                </a:lnTo>
                <a:cubicBezTo>
                  <a:pt x="405152" y="434596"/>
                  <a:pt x="408712" y="434951"/>
                  <a:pt x="412273" y="434951"/>
                </a:cubicBezTo>
                <a:cubicBezTo>
                  <a:pt x="463633" y="434951"/>
                  <a:pt x="505380" y="393272"/>
                  <a:pt x="505380" y="341996"/>
                </a:cubicBezTo>
                <a:cubicBezTo>
                  <a:pt x="505380" y="290809"/>
                  <a:pt x="463633" y="249130"/>
                  <a:pt x="412273" y="249130"/>
                </a:cubicBezTo>
                <a:cubicBezTo>
                  <a:pt x="408356" y="249130"/>
                  <a:pt x="404529" y="249485"/>
                  <a:pt x="400701" y="249930"/>
                </a:cubicBezTo>
                <a:cubicBezTo>
                  <a:pt x="397497" y="227801"/>
                  <a:pt x="383522" y="209228"/>
                  <a:pt x="364117" y="199719"/>
                </a:cubicBezTo>
                <a:lnTo>
                  <a:pt x="364117" y="180435"/>
                </a:lnTo>
                <a:cubicBezTo>
                  <a:pt x="364117" y="168705"/>
                  <a:pt x="373641" y="159196"/>
                  <a:pt x="385391" y="159196"/>
                </a:cubicBezTo>
                <a:close/>
                <a:moveTo>
                  <a:pt x="189325" y="75016"/>
                </a:moveTo>
                <a:cubicBezTo>
                  <a:pt x="183273" y="75016"/>
                  <a:pt x="178288" y="79904"/>
                  <a:pt x="178288" y="86037"/>
                </a:cubicBezTo>
                <a:lnTo>
                  <a:pt x="178288" y="129677"/>
                </a:lnTo>
                <a:cubicBezTo>
                  <a:pt x="178288" y="135810"/>
                  <a:pt x="183273" y="140699"/>
                  <a:pt x="189325" y="140699"/>
                </a:cubicBezTo>
                <a:lnTo>
                  <a:pt x="233029" y="140699"/>
                </a:lnTo>
                <a:cubicBezTo>
                  <a:pt x="239171" y="140699"/>
                  <a:pt x="244067" y="135810"/>
                  <a:pt x="244067" y="129677"/>
                </a:cubicBezTo>
                <a:lnTo>
                  <a:pt x="244067" y="86037"/>
                </a:lnTo>
                <a:cubicBezTo>
                  <a:pt x="244067" y="79904"/>
                  <a:pt x="239171" y="75016"/>
                  <a:pt x="233029" y="75016"/>
                </a:cubicBezTo>
                <a:close/>
                <a:moveTo>
                  <a:pt x="55988" y="75016"/>
                </a:moveTo>
                <a:cubicBezTo>
                  <a:pt x="49846" y="75016"/>
                  <a:pt x="44950" y="79904"/>
                  <a:pt x="44950" y="86037"/>
                </a:cubicBezTo>
                <a:lnTo>
                  <a:pt x="44950" y="129677"/>
                </a:lnTo>
                <a:cubicBezTo>
                  <a:pt x="44950" y="135810"/>
                  <a:pt x="49846" y="140699"/>
                  <a:pt x="55988" y="140699"/>
                </a:cubicBezTo>
                <a:lnTo>
                  <a:pt x="99692" y="140699"/>
                </a:lnTo>
                <a:cubicBezTo>
                  <a:pt x="105833" y="140699"/>
                  <a:pt x="110729" y="135810"/>
                  <a:pt x="110729" y="129677"/>
                </a:cubicBezTo>
                <a:lnTo>
                  <a:pt x="110729" y="86037"/>
                </a:lnTo>
                <a:cubicBezTo>
                  <a:pt x="110729" y="79904"/>
                  <a:pt x="105833" y="75016"/>
                  <a:pt x="99692" y="75016"/>
                </a:cubicBezTo>
                <a:close/>
                <a:moveTo>
                  <a:pt x="27682" y="0"/>
                </a:moveTo>
                <a:lnTo>
                  <a:pt x="261424" y="0"/>
                </a:lnTo>
                <a:cubicBezTo>
                  <a:pt x="276645" y="0"/>
                  <a:pt x="289106" y="12354"/>
                  <a:pt x="289106" y="27642"/>
                </a:cubicBezTo>
                <a:lnTo>
                  <a:pt x="289106" y="192605"/>
                </a:lnTo>
                <a:lnTo>
                  <a:pt x="170989" y="192605"/>
                </a:lnTo>
                <a:cubicBezTo>
                  <a:pt x="144375" y="192605"/>
                  <a:pt x="121499" y="208337"/>
                  <a:pt x="110729" y="230913"/>
                </a:cubicBezTo>
                <a:lnTo>
                  <a:pt x="110729" y="222825"/>
                </a:lnTo>
                <a:cubicBezTo>
                  <a:pt x="110729" y="216781"/>
                  <a:pt x="105833" y="211803"/>
                  <a:pt x="99692" y="211803"/>
                </a:cubicBezTo>
                <a:lnTo>
                  <a:pt x="55988" y="211803"/>
                </a:lnTo>
                <a:cubicBezTo>
                  <a:pt x="49846" y="211803"/>
                  <a:pt x="44950" y="216781"/>
                  <a:pt x="44950" y="222825"/>
                </a:cubicBezTo>
                <a:lnTo>
                  <a:pt x="44950" y="266554"/>
                </a:lnTo>
                <a:cubicBezTo>
                  <a:pt x="44950" y="272598"/>
                  <a:pt x="49846" y="277487"/>
                  <a:pt x="55988" y="277487"/>
                </a:cubicBezTo>
                <a:lnTo>
                  <a:pt x="99692" y="277487"/>
                </a:lnTo>
                <a:cubicBezTo>
                  <a:pt x="101294" y="277487"/>
                  <a:pt x="102807" y="277131"/>
                  <a:pt x="104142" y="276598"/>
                </a:cubicBezTo>
                <a:lnTo>
                  <a:pt x="104142" y="349569"/>
                </a:lnTo>
                <a:cubicBezTo>
                  <a:pt x="102807" y="349036"/>
                  <a:pt x="101294" y="348680"/>
                  <a:pt x="99692" y="348680"/>
                </a:cubicBezTo>
                <a:lnTo>
                  <a:pt x="55988" y="348680"/>
                </a:lnTo>
                <a:cubicBezTo>
                  <a:pt x="49846" y="348680"/>
                  <a:pt x="44950" y="353569"/>
                  <a:pt x="44950" y="359613"/>
                </a:cubicBezTo>
                <a:lnTo>
                  <a:pt x="44950" y="403342"/>
                </a:lnTo>
                <a:cubicBezTo>
                  <a:pt x="44950" y="409475"/>
                  <a:pt x="49846" y="414364"/>
                  <a:pt x="55988" y="414364"/>
                </a:cubicBezTo>
                <a:lnTo>
                  <a:pt x="99692" y="414364"/>
                </a:lnTo>
                <a:cubicBezTo>
                  <a:pt x="101294" y="414364"/>
                  <a:pt x="102807" y="414008"/>
                  <a:pt x="104142" y="413386"/>
                </a:cubicBezTo>
                <a:lnTo>
                  <a:pt x="104142" y="579060"/>
                </a:lnTo>
                <a:lnTo>
                  <a:pt x="27682" y="579060"/>
                </a:lnTo>
                <a:cubicBezTo>
                  <a:pt x="12372" y="579060"/>
                  <a:pt x="0" y="566617"/>
                  <a:pt x="0" y="551329"/>
                </a:cubicBezTo>
                <a:lnTo>
                  <a:pt x="0" y="27642"/>
                </a:lnTo>
                <a:cubicBezTo>
                  <a:pt x="0" y="12354"/>
                  <a:pt x="12372" y="0"/>
                  <a:pt x="27682" y="0"/>
                </a:cubicBezTo>
                <a:close/>
              </a:path>
            </a:pathLst>
          </a:cu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
        <p:nvSpPr>
          <p:cNvPr id="26" name="矩形 25">
            <a:extLst>
              <a:ext uri="{FF2B5EF4-FFF2-40B4-BE49-F238E27FC236}">
                <a16:creationId xmlns:a16="http://schemas.microsoft.com/office/drawing/2014/main" id="{81EDCBC5-A45F-4D71-B85E-75915490D15D}"/>
              </a:ext>
            </a:extLst>
          </p:cNvPr>
          <p:cNvSpPr/>
          <p:nvPr/>
        </p:nvSpPr>
        <p:spPr>
          <a:xfrm>
            <a:off x="4194477" y="4140665"/>
            <a:ext cx="893193" cy="523220"/>
          </a:xfrm>
          <a:prstGeom prst="rect">
            <a:avLst/>
          </a:prstGeom>
          <a:noFill/>
        </p:spPr>
        <p:txBody>
          <a:bodyPr wrap="none" lIns="91440" tIns="45720" rIns="91440" bIns="45720">
            <a:spAutoFit/>
          </a:bodyPr>
          <a:lstStyle/>
          <a:p>
            <a:pPr algn="ctr"/>
            <a:r>
              <a:rPr lang="en-US" altLang="zh-CN"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79%</a:t>
            </a:r>
            <a:endParaRPr lang="zh-CN" altLang="en-US"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27" name="矩形 26">
            <a:extLst>
              <a:ext uri="{FF2B5EF4-FFF2-40B4-BE49-F238E27FC236}">
                <a16:creationId xmlns:a16="http://schemas.microsoft.com/office/drawing/2014/main" id="{ACC51DA6-1B6F-4771-96A6-9D705CD19202}"/>
              </a:ext>
            </a:extLst>
          </p:cNvPr>
          <p:cNvSpPr/>
          <p:nvPr/>
        </p:nvSpPr>
        <p:spPr>
          <a:xfrm>
            <a:off x="3779299" y="4748879"/>
            <a:ext cx="1723549" cy="46166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请输入标题</a:t>
            </a:r>
          </a:p>
        </p:txBody>
      </p:sp>
      <p:sp>
        <p:nvSpPr>
          <p:cNvPr id="32" name="矩形 31">
            <a:extLst>
              <a:ext uri="{FF2B5EF4-FFF2-40B4-BE49-F238E27FC236}">
                <a16:creationId xmlns:a16="http://schemas.microsoft.com/office/drawing/2014/main" id="{E6040890-0448-4F00-B734-FF305E0191B7}"/>
              </a:ext>
            </a:extLst>
          </p:cNvPr>
          <p:cNvSpPr/>
          <p:nvPr/>
        </p:nvSpPr>
        <p:spPr>
          <a:xfrm>
            <a:off x="7163466" y="4140665"/>
            <a:ext cx="893193" cy="523220"/>
          </a:xfrm>
          <a:prstGeom prst="rect">
            <a:avLst/>
          </a:prstGeom>
          <a:noFill/>
        </p:spPr>
        <p:txBody>
          <a:bodyPr wrap="none" lIns="91440" tIns="45720" rIns="91440" bIns="45720">
            <a:spAutoFit/>
          </a:bodyPr>
          <a:lstStyle/>
          <a:p>
            <a:pPr algn="ctr"/>
            <a:r>
              <a:rPr lang="en-US" altLang="zh-CN"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57%</a:t>
            </a:r>
            <a:endParaRPr lang="zh-CN" altLang="en-US"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33" name="矩形 32">
            <a:extLst>
              <a:ext uri="{FF2B5EF4-FFF2-40B4-BE49-F238E27FC236}">
                <a16:creationId xmlns:a16="http://schemas.microsoft.com/office/drawing/2014/main" id="{612C82FD-67F6-4224-A188-AA64319FBDC9}"/>
              </a:ext>
            </a:extLst>
          </p:cNvPr>
          <p:cNvSpPr/>
          <p:nvPr/>
        </p:nvSpPr>
        <p:spPr>
          <a:xfrm>
            <a:off x="6748288" y="4748879"/>
            <a:ext cx="1723549" cy="46166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请输入标题</a:t>
            </a:r>
          </a:p>
        </p:txBody>
      </p:sp>
      <p:sp>
        <p:nvSpPr>
          <p:cNvPr id="35" name="矩形 34">
            <a:extLst>
              <a:ext uri="{FF2B5EF4-FFF2-40B4-BE49-F238E27FC236}">
                <a16:creationId xmlns:a16="http://schemas.microsoft.com/office/drawing/2014/main" id="{A154E4B1-08C4-4C50-BCED-E379FB03F05C}"/>
              </a:ext>
            </a:extLst>
          </p:cNvPr>
          <p:cNvSpPr/>
          <p:nvPr/>
        </p:nvSpPr>
        <p:spPr>
          <a:xfrm>
            <a:off x="9717278" y="4748879"/>
            <a:ext cx="1723549" cy="46166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请输入标题</a:t>
            </a:r>
          </a:p>
        </p:txBody>
      </p:sp>
      <p:sp>
        <p:nvSpPr>
          <p:cNvPr id="36" name="矩形 35">
            <a:extLst>
              <a:ext uri="{FF2B5EF4-FFF2-40B4-BE49-F238E27FC236}">
                <a16:creationId xmlns:a16="http://schemas.microsoft.com/office/drawing/2014/main" id="{B7DD2630-9CCE-4064-BE30-EA269C7E5349}"/>
              </a:ext>
            </a:extLst>
          </p:cNvPr>
          <p:cNvSpPr/>
          <p:nvPr/>
        </p:nvSpPr>
        <p:spPr>
          <a:xfrm>
            <a:off x="10098793" y="4140665"/>
            <a:ext cx="960520" cy="523220"/>
          </a:xfrm>
          <a:prstGeom prst="rect">
            <a:avLst/>
          </a:prstGeom>
          <a:noFill/>
        </p:spPr>
        <p:txBody>
          <a:bodyPr wrap="none" lIns="91440" tIns="45720" rIns="91440" bIns="45720">
            <a:spAutoFit/>
          </a:bodyPr>
          <a:lstStyle/>
          <a:p>
            <a:pPr algn="ctr"/>
            <a:r>
              <a:rPr lang="en-US" altLang="zh-CN"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10 %</a:t>
            </a:r>
            <a:endParaRPr lang="zh-CN" altLang="en-US"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61" name="矩形 60">
            <a:extLst>
              <a:ext uri="{FF2B5EF4-FFF2-40B4-BE49-F238E27FC236}">
                <a16:creationId xmlns:a16="http://schemas.microsoft.com/office/drawing/2014/main" id="{D78C35B9-7424-4916-94F8-542493391797}"/>
              </a:ext>
            </a:extLst>
          </p:cNvPr>
          <p:cNvSpPr/>
          <p:nvPr/>
        </p:nvSpPr>
        <p:spPr>
          <a:xfrm>
            <a:off x="3650402" y="5373968"/>
            <a:ext cx="2022653" cy="923330"/>
          </a:xfrm>
          <a:prstGeom prst="rect">
            <a:avLst/>
          </a:prstGeom>
          <a:noFill/>
        </p:spPr>
        <p:txBody>
          <a:bodyPr wrap="square" lIns="91440" tIns="45720" rIns="91440" bIns="45720">
            <a:spAutoFit/>
          </a:bodyPr>
          <a:lstStyle/>
          <a:p>
            <a:pPr algn="just"/>
            <a:r>
              <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rPr>
              <a:t>简单概括文字简单概括文字简单概括文字简单概括文字</a:t>
            </a:r>
          </a:p>
        </p:txBody>
      </p:sp>
      <p:sp>
        <p:nvSpPr>
          <p:cNvPr id="62" name="矩形 61">
            <a:extLst>
              <a:ext uri="{FF2B5EF4-FFF2-40B4-BE49-F238E27FC236}">
                <a16:creationId xmlns:a16="http://schemas.microsoft.com/office/drawing/2014/main" id="{F4D6B6CD-A5D9-4561-B4B9-CE18C27C9B97}"/>
              </a:ext>
            </a:extLst>
          </p:cNvPr>
          <p:cNvSpPr/>
          <p:nvPr/>
        </p:nvSpPr>
        <p:spPr>
          <a:xfrm>
            <a:off x="6588063" y="5373968"/>
            <a:ext cx="2022653" cy="923330"/>
          </a:xfrm>
          <a:prstGeom prst="rect">
            <a:avLst/>
          </a:prstGeom>
          <a:noFill/>
        </p:spPr>
        <p:txBody>
          <a:bodyPr wrap="square" lIns="91440" tIns="45720" rIns="91440" bIns="45720">
            <a:spAutoFit/>
          </a:bodyPr>
          <a:lstStyle/>
          <a:p>
            <a:pPr algn="just"/>
            <a:r>
              <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rPr>
              <a:t>简单概括文字简单概括文字简单概括文字简单概括文字</a:t>
            </a:r>
          </a:p>
        </p:txBody>
      </p:sp>
      <p:sp>
        <p:nvSpPr>
          <p:cNvPr id="65" name="矩形 64">
            <a:extLst>
              <a:ext uri="{FF2B5EF4-FFF2-40B4-BE49-F238E27FC236}">
                <a16:creationId xmlns:a16="http://schemas.microsoft.com/office/drawing/2014/main" id="{492167FE-346E-40EA-AEB4-E22F6C91BE8A}"/>
              </a:ext>
            </a:extLst>
          </p:cNvPr>
          <p:cNvSpPr/>
          <p:nvPr/>
        </p:nvSpPr>
        <p:spPr>
          <a:xfrm>
            <a:off x="9594131" y="5373968"/>
            <a:ext cx="2022653" cy="923330"/>
          </a:xfrm>
          <a:prstGeom prst="rect">
            <a:avLst/>
          </a:prstGeom>
          <a:noFill/>
        </p:spPr>
        <p:txBody>
          <a:bodyPr wrap="square" lIns="91440" tIns="45720" rIns="91440" bIns="45720">
            <a:spAutoFit/>
          </a:bodyPr>
          <a:lstStyle/>
          <a:p>
            <a:pPr algn="just"/>
            <a:r>
              <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rPr>
              <a:t>简单概括文字简单概括文字简单概括文字简单概括文字</a:t>
            </a:r>
          </a:p>
        </p:txBody>
      </p:sp>
    </p:spTree>
    <p:extLst>
      <p:ext uri="{BB962C8B-B14F-4D97-AF65-F5344CB8AC3E}">
        <p14:creationId xmlns:p14="http://schemas.microsoft.com/office/powerpoint/2010/main" val="2374048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381D5FA6-334C-473B-96DE-3E6C0B1AB234}"/>
              </a:ext>
            </a:extLst>
          </p:cNvPr>
          <p:cNvSpPr/>
          <p:nvPr/>
        </p:nvSpPr>
        <p:spPr>
          <a:xfrm>
            <a:off x="386329" y="4253116"/>
            <a:ext cx="5326761" cy="1072245"/>
          </a:xfrm>
          <a:prstGeom prst="rect">
            <a:avLst/>
          </a:prstGeom>
          <a:solidFill>
            <a:srgbClr val="29547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B4F4064B-3ABC-41BC-BC4D-9A29AB42D2D9}"/>
              </a:ext>
            </a:extLst>
          </p:cNvPr>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p>
        </p:txBody>
      </p:sp>
      <p:sp>
        <p:nvSpPr>
          <p:cNvPr id="7" name="文本框 6">
            <a:extLst>
              <a:ext uri="{FF2B5EF4-FFF2-40B4-BE49-F238E27FC236}">
                <a16:creationId xmlns:a16="http://schemas.microsoft.com/office/drawing/2014/main" id="{CEA98650-E361-4F87-8E25-1919835D525D}"/>
              </a:ext>
            </a:extLst>
          </p:cNvPr>
          <p:cNvSpPr txBox="1"/>
          <p:nvPr/>
        </p:nvSpPr>
        <p:spPr>
          <a:xfrm>
            <a:off x="3295631" y="854142"/>
            <a:ext cx="1082348"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国内外研究状况</a:t>
            </a:r>
          </a:p>
        </p:txBody>
      </p:sp>
      <p:sp>
        <p:nvSpPr>
          <p:cNvPr id="8" name="文本框 7">
            <a:extLst>
              <a:ext uri="{FF2B5EF4-FFF2-40B4-BE49-F238E27FC236}">
                <a16:creationId xmlns:a16="http://schemas.microsoft.com/office/drawing/2014/main" id="{CC805A87-C40F-41E6-B26D-9C2AA10DE1F1}"/>
              </a:ext>
            </a:extLst>
          </p:cNvPr>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p>
        </p:txBody>
      </p:sp>
      <p:sp>
        <p:nvSpPr>
          <p:cNvPr id="9" name="文本框 8">
            <a:extLst>
              <a:ext uri="{FF2B5EF4-FFF2-40B4-BE49-F238E27FC236}">
                <a16:creationId xmlns:a16="http://schemas.microsoft.com/office/drawing/2014/main" id="{51EA3E25-9DC1-4ACA-A1F7-47514956332D}"/>
              </a:ext>
            </a:extLst>
          </p:cNvPr>
          <p:cNvSpPr txBox="1"/>
          <p:nvPr/>
        </p:nvSpPr>
        <p:spPr>
          <a:xfrm>
            <a:off x="5567447" y="854142"/>
            <a:ext cx="697627"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参考文献</a:t>
            </a:r>
          </a:p>
        </p:txBody>
      </p:sp>
      <p:cxnSp>
        <p:nvCxnSpPr>
          <p:cNvPr id="13" name="直接连接符 12">
            <a:extLst>
              <a:ext uri="{FF2B5EF4-FFF2-40B4-BE49-F238E27FC236}">
                <a16:creationId xmlns:a16="http://schemas.microsoft.com/office/drawing/2014/main" id="{DA091B03-3259-407A-94F4-94A61E0C89DD}"/>
              </a:ext>
            </a:extLst>
          </p:cNvPr>
          <p:cNvCxnSpPr/>
          <p:nvPr/>
        </p:nvCxnSpPr>
        <p:spPr>
          <a:xfrm>
            <a:off x="5924155" y="1854207"/>
            <a:ext cx="0" cy="38160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1" name="组合 60">
            <a:extLst>
              <a:ext uri="{FF2B5EF4-FFF2-40B4-BE49-F238E27FC236}">
                <a16:creationId xmlns:a16="http://schemas.microsoft.com/office/drawing/2014/main" id="{06BE59D9-28C2-440F-8BF9-3475EB57B008}"/>
              </a:ext>
            </a:extLst>
          </p:cNvPr>
          <p:cNvGrpSpPr/>
          <p:nvPr/>
        </p:nvGrpSpPr>
        <p:grpSpPr>
          <a:xfrm>
            <a:off x="455131" y="2203297"/>
            <a:ext cx="5318228" cy="3208518"/>
            <a:chOff x="121584" y="2006335"/>
            <a:chExt cx="6045550" cy="3647316"/>
          </a:xfrm>
        </p:grpSpPr>
        <p:pic>
          <p:nvPicPr>
            <p:cNvPr id="23" name="图片 22">
              <a:extLst>
                <a:ext uri="{FF2B5EF4-FFF2-40B4-BE49-F238E27FC236}">
                  <a16:creationId xmlns:a16="http://schemas.microsoft.com/office/drawing/2014/main" id="{9C97897B-5A78-4569-9203-0C17393D4B9A}"/>
                </a:ext>
              </a:extLst>
            </p:cNvPr>
            <p:cNvPicPr>
              <a:picLocks noChangeAspect="1"/>
            </p:cNvPicPr>
            <p:nvPr/>
          </p:nvPicPr>
          <p:blipFill rotWithShape="1">
            <a:blip r:embed="rId3">
              <a:extLst>
                <a:ext uri="{28A0092B-C50C-407E-A947-70E740481C1C}">
                  <a14:useLocalDpi xmlns:a14="http://schemas.microsoft.com/office/drawing/2010/main" val="0"/>
                </a:ext>
              </a:extLst>
            </a:blip>
            <a:srcRect l="-2204" t="-1137" r="2275" b="319"/>
            <a:stretch/>
          </p:blipFill>
          <p:spPr>
            <a:xfrm>
              <a:off x="877825" y="2301536"/>
              <a:ext cx="4352539" cy="2854157"/>
            </a:xfrm>
            <a:prstGeom prst="rect">
              <a:avLst/>
            </a:prstGeom>
          </p:spPr>
        </p:pic>
        <p:pic>
          <p:nvPicPr>
            <p:cNvPr id="60" name="Picture 3">
              <a:extLst>
                <a:ext uri="{FF2B5EF4-FFF2-40B4-BE49-F238E27FC236}">
                  <a16:creationId xmlns:a16="http://schemas.microsoft.com/office/drawing/2014/main" id="{A877FC5F-AB20-4C55-A3E3-FFBAFDF185E9}"/>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9221" t="29398" r="17922" b="13718"/>
            <a:stretch/>
          </p:blipFill>
          <p:spPr>
            <a:xfrm>
              <a:off x="121584" y="2006335"/>
              <a:ext cx="6045550" cy="3647316"/>
            </a:xfrm>
            <a:prstGeom prst="rect">
              <a:avLst/>
            </a:prstGeom>
          </p:spPr>
        </p:pic>
      </p:grpSp>
      <p:grpSp>
        <p:nvGrpSpPr>
          <p:cNvPr id="25" name="组合 24">
            <a:extLst>
              <a:ext uri="{FF2B5EF4-FFF2-40B4-BE49-F238E27FC236}">
                <a16:creationId xmlns:a16="http://schemas.microsoft.com/office/drawing/2014/main" id="{871ED970-6CCF-44F1-94C3-A9139D83AB46}"/>
              </a:ext>
            </a:extLst>
          </p:cNvPr>
          <p:cNvGrpSpPr/>
          <p:nvPr/>
        </p:nvGrpSpPr>
        <p:grpSpPr>
          <a:xfrm>
            <a:off x="3829691" y="4253116"/>
            <a:ext cx="1793309" cy="1104030"/>
            <a:chOff x="7990394" y="4053186"/>
            <a:chExt cx="1070784" cy="659216"/>
          </a:xfrm>
        </p:grpSpPr>
        <p:sp>
          <p:nvSpPr>
            <p:cNvPr id="24" name="矩形 23">
              <a:extLst>
                <a:ext uri="{FF2B5EF4-FFF2-40B4-BE49-F238E27FC236}">
                  <a16:creationId xmlns:a16="http://schemas.microsoft.com/office/drawing/2014/main" id="{C18B9DDA-E280-4778-AA33-661FC278B02C}"/>
                </a:ext>
              </a:extLst>
            </p:cNvPr>
            <p:cNvSpPr/>
            <p:nvPr/>
          </p:nvSpPr>
          <p:spPr>
            <a:xfrm>
              <a:off x="8042910" y="4063363"/>
              <a:ext cx="781043" cy="573405"/>
            </a:xfrm>
            <a:custGeom>
              <a:avLst/>
              <a:gdLst>
                <a:gd name="connsiteX0" fmla="*/ 0 w 781043"/>
                <a:gd name="connsiteY0" fmla="*/ 0 h 541020"/>
                <a:gd name="connsiteX1" fmla="*/ 781043 w 781043"/>
                <a:gd name="connsiteY1" fmla="*/ 0 h 541020"/>
                <a:gd name="connsiteX2" fmla="*/ 781043 w 781043"/>
                <a:gd name="connsiteY2" fmla="*/ 541020 h 541020"/>
                <a:gd name="connsiteX3" fmla="*/ 0 w 781043"/>
                <a:gd name="connsiteY3" fmla="*/ 541020 h 541020"/>
                <a:gd name="connsiteX4" fmla="*/ 0 w 781043"/>
                <a:gd name="connsiteY4" fmla="*/ 0 h 541020"/>
                <a:gd name="connsiteX0" fmla="*/ 0 w 781043"/>
                <a:gd name="connsiteY0" fmla="*/ 32385 h 573405"/>
                <a:gd name="connsiteX1" fmla="*/ 169545 w 781043"/>
                <a:gd name="connsiteY1" fmla="*/ 0 h 573405"/>
                <a:gd name="connsiteX2" fmla="*/ 781043 w 781043"/>
                <a:gd name="connsiteY2" fmla="*/ 32385 h 573405"/>
                <a:gd name="connsiteX3" fmla="*/ 781043 w 781043"/>
                <a:gd name="connsiteY3" fmla="*/ 573405 h 573405"/>
                <a:gd name="connsiteX4" fmla="*/ 0 w 781043"/>
                <a:gd name="connsiteY4" fmla="*/ 573405 h 573405"/>
                <a:gd name="connsiteX5" fmla="*/ 0 w 781043"/>
                <a:gd name="connsiteY5" fmla="*/ 32385 h 573405"/>
                <a:gd name="connsiteX0" fmla="*/ 0 w 781043"/>
                <a:gd name="connsiteY0" fmla="*/ 32385 h 573405"/>
                <a:gd name="connsiteX1" fmla="*/ 169545 w 781043"/>
                <a:gd name="connsiteY1" fmla="*/ 0 h 573405"/>
                <a:gd name="connsiteX2" fmla="*/ 781043 w 781043"/>
                <a:gd name="connsiteY2" fmla="*/ 32385 h 573405"/>
                <a:gd name="connsiteX3" fmla="*/ 781043 w 781043"/>
                <a:gd name="connsiteY3" fmla="*/ 573405 h 573405"/>
                <a:gd name="connsiteX4" fmla="*/ 0 w 781043"/>
                <a:gd name="connsiteY4" fmla="*/ 573405 h 573405"/>
                <a:gd name="connsiteX5" fmla="*/ 0 w 781043"/>
                <a:gd name="connsiteY5" fmla="*/ 32385 h 573405"/>
                <a:gd name="connsiteX0" fmla="*/ 0 w 781043"/>
                <a:gd name="connsiteY0" fmla="*/ 32385 h 573405"/>
                <a:gd name="connsiteX1" fmla="*/ 169545 w 781043"/>
                <a:gd name="connsiteY1" fmla="*/ 0 h 573405"/>
                <a:gd name="connsiteX2" fmla="*/ 781043 w 781043"/>
                <a:gd name="connsiteY2" fmla="*/ 32385 h 573405"/>
                <a:gd name="connsiteX3" fmla="*/ 781043 w 781043"/>
                <a:gd name="connsiteY3" fmla="*/ 573405 h 573405"/>
                <a:gd name="connsiteX4" fmla="*/ 0 w 781043"/>
                <a:gd name="connsiteY4" fmla="*/ 573405 h 573405"/>
                <a:gd name="connsiteX5" fmla="*/ 0 w 781043"/>
                <a:gd name="connsiteY5" fmla="*/ 32385 h 573405"/>
                <a:gd name="connsiteX0" fmla="*/ 0 w 781043"/>
                <a:gd name="connsiteY0" fmla="*/ 42350 h 583370"/>
                <a:gd name="connsiteX1" fmla="*/ 169545 w 781043"/>
                <a:gd name="connsiteY1" fmla="*/ 9965 h 583370"/>
                <a:gd name="connsiteX2" fmla="*/ 565785 w 781043"/>
                <a:gd name="connsiteY2" fmla="*/ 27111 h 583370"/>
                <a:gd name="connsiteX3" fmla="*/ 781043 w 781043"/>
                <a:gd name="connsiteY3" fmla="*/ 42350 h 583370"/>
                <a:gd name="connsiteX4" fmla="*/ 781043 w 781043"/>
                <a:gd name="connsiteY4" fmla="*/ 583370 h 583370"/>
                <a:gd name="connsiteX5" fmla="*/ 0 w 781043"/>
                <a:gd name="connsiteY5" fmla="*/ 583370 h 583370"/>
                <a:gd name="connsiteX6" fmla="*/ 0 w 781043"/>
                <a:gd name="connsiteY6" fmla="*/ 42350 h 583370"/>
                <a:gd name="connsiteX0" fmla="*/ 0 w 781043"/>
                <a:gd name="connsiteY0" fmla="*/ 42350 h 583370"/>
                <a:gd name="connsiteX1" fmla="*/ 169545 w 781043"/>
                <a:gd name="connsiteY1" fmla="*/ 9965 h 583370"/>
                <a:gd name="connsiteX2" fmla="*/ 565785 w 781043"/>
                <a:gd name="connsiteY2" fmla="*/ 27111 h 583370"/>
                <a:gd name="connsiteX3" fmla="*/ 781043 w 781043"/>
                <a:gd name="connsiteY3" fmla="*/ 42350 h 583370"/>
                <a:gd name="connsiteX4" fmla="*/ 781043 w 781043"/>
                <a:gd name="connsiteY4" fmla="*/ 583370 h 583370"/>
                <a:gd name="connsiteX5" fmla="*/ 0 w 781043"/>
                <a:gd name="connsiteY5" fmla="*/ 583370 h 583370"/>
                <a:gd name="connsiteX6" fmla="*/ 0 w 781043"/>
                <a:gd name="connsiteY6" fmla="*/ 42350 h 583370"/>
                <a:gd name="connsiteX0" fmla="*/ 0 w 781043"/>
                <a:gd name="connsiteY0" fmla="*/ 46102 h 587122"/>
                <a:gd name="connsiteX1" fmla="*/ 169545 w 781043"/>
                <a:gd name="connsiteY1" fmla="*/ 13717 h 587122"/>
                <a:gd name="connsiteX2" fmla="*/ 556260 w 781043"/>
                <a:gd name="connsiteY2" fmla="*/ 19433 h 587122"/>
                <a:gd name="connsiteX3" fmla="*/ 781043 w 781043"/>
                <a:gd name="connsiteY3" fmla="*/ 46102 h 587122"/>
                <a:gd name="connsiteX4" fmla="*/ 781043 w 781043"/>
                <a:gd name="connsiteY4" fmla="*/ 587122 h 587122"/>
                <a:gd name="connsiteX5" fmla="*/ 0 w 781043"/>
                <a:gd name="connsiteY5" fmla="*/ 587122 h 587122"/>
                <a:gd name="connsiteX6" fmla="*/ 0 w 781043"/>
                <a:gd name="connsiteY6" fmla="*/ 46102 h 587122"/>
                <a:gd name="connsiteX0" fmla="*/ 0 w 781043"/>
                <a:gd name="connsiteY0" fmla="*/ 46102 h 587122"/>
                <a:gd name="connsiteX1" fmla="*/ 169545 w 781043"/>
                <a:gd name="connsiteY1" fmla="*/ 13717 h 587122"/>
                <a:gd name="connsiteX2" fmla="*/ 394335 w 781043"/>
                <a:gd name="connsiteY2" fmla="*/ 95633 h 587122"/>
                <a:gd name="connsiteX3" fmla="*/ 556260 w 781043"/>
                <a:gd name="connsiteY3" fmla="*/ 19433 h 587122"/>
                <a:gd name="connsiteX4" fmla="*/ 781043 w 781043"/>
                <a:gd name="connsiteY4" fmla="*/ 46102 h 587122"/>
                <a:gd name="connsiteX5" fmla="*/ 781043 w 781043"/>
                <a:gd name="connsiteY5" fmla="*/ 587122 h 587122"/>
                <a:gd name="connsiteX6" fmla="*/ 0 w 781043"/>
                <a:gd name="connsiteY6" fmla="*/ 587122 h 587122"/>
                <a:gd name="connsiteX7" fmla="*/ 0 w 781043"/>
                <a:gd name="connsiteY7" fmla="*/ 46102 h 587122"/>
                <a:gd name="connsiteX0" fmla="*/ 0 w 781043"/>
                <a:gd name="connsiteY0" fmla="*/ 46237 h 587257"/>
                <a:gd name="connsiteX1" fmla="*/ 169545 w 781043"/>
                <a:gd name="connsiteY1" fmla="*/ 13852 h 587257"/>
                <a:gd name="connsiteX2" fmla="*/ 394335 w 781043"/>
                <a:gd name="connsiteY2" fmla="*/ 95768 h 587257"/>
                <a:gd name="connsiteX3" fmla="*/ 556260 w 781043"/>
                <a:gd name="connsiteY3" fmla="*/ 19568 h 587257"/>
                <a:gd name="connsiteX4" fmla="*/ 737235 w 781043"/>
                <a:gd name="connsiteY4" fmla="*/ 30998 h 587257"/>
                <a:gd name="connsiteX5" fmla="*/ 781043 w 781043"/>
                <a:gd name="connsiteY5" fmla="*/ 46237 h 587257"/>
                <a:gd name="connsiteX6" fmla="*/ 781043 w 781043"/>
                <a:gd name="connsiteY6" fmla="*/ 587257 h 587257"/>
                <a:gd name="connsiteX7" fmla="*/ 0 w 781043"/>
                <a:gd name="connsiteY7" fmla="*/ 587257 h 587257"/>
                <a:gd name="connsiteX8" fmla="*/ 0 w 781043"/>
                <a:gd name="connsiteY8" fmla="*/ 46237 h 587257"/>
                <a:gd name="connsiteX0" fmla="*/ 0 w 781043"/>
                <a:gd name="connsiteY0" fmla="*/ 32385 h 573405"/>
                <a:gd name="connsiteX1" fmla="*/ 169545 w 781043"/>
                <a:gd name="connsiteY1" fmla="*/ 0 h 573405"/>
                <a:gd name="connsiteX2" fmla="*/ 394335 w 781043"/>
                <a:gd name="connsiteY2" fmla="*/ 81916 h 573405"/>
                <a:gd name="connsiteX3" fmla="*/ 556260 w 781043"/>
                <a:gd name="connsiteY3" fmla="*/ 5716 h 573405"/>
                <a:gd name="connsiteX4" fmla="*/ 737235 w 781043"/>
                <a:gd name="connsiteY4" fmla="*/ 17146 h 573405"/>
                <a:gd name="connsiteX5" fmla="*/ 781043 w 781043"/>
                <a:gd name="connsiteY5" fmla="*/ 70485 h 573405"/>
                <a:gd name="connsiteX6" fmla="*/ 781043 w 781043"/>
                <a:gd name="connsiteY6" fmla="*/ 573405 h 573405"/>
                <a:gd name="connsiteX7" fmla="*/ 0 w 781043"/>
                <a:gd name="connsiteY7" fmla="*/ 573405 h 573405"/>
                <a:gd name="connsiteX8" fmla="*/ 0 w 781043"/>
                <a:gd name="connsiteY8" fmla="*/ 32385 h 573405"/>
                <a:gd name="connsiteX0" fmla="*/ 0 w 781043"/>
                <a:gd name="connsiteY0" fmla="*/ 32385 h 573405"/>
                <a:gd name="connsiteX1" fmla="*/ 169545 w 781043"/>
                <a:gd name="connsiteY1" fmla="*/ 0 h 573405"/>
                <a:gd name="connsiteX2" fmla="*/ 394335 w 781043"/>
                <a:gd name="connsiteY2" fmla="*/ 81916 h 573405"/>
                <a:gd name="connsiteX3" fmla="*/ 556260 w 781043"/>
                <a:gd name="connsiteY3" fmla="*/ 5716 h 573405"/>
                <a:gd name="connsiteX4" fmla="*/ 737235 w 781043"/>
                <a:gd name="connsiteY4" fmla="*/ 17146 h 573405"/>
                <a:gd name="connsiteX5" fmla="*/ 781043 w 781043"/>
                <a:gd name="connsiteY5" fmla="*/ 70485 h 573405"/>
                <a:gd name="connsiteX6" fmla="*/ 781043 w 781043"/>
                <a:gd name="connsiteY6" fmla="*/ 573405 h 573405"/>
                <a:gd name="connsiteX7" fmla="*/ 0 w 781043"/>
                <a:gd name="connsiteY7" fmla="*/ 573405 h 573405"/>
                <a:gd name="connsiteX8" fmla="*/ 0 w 781043"/>
                <a:gd name="connsiteY8" fmla="*/ 32385 h 573405"/>
                <a:gd name="connsiteX0" fmla="*/ 0 w 781043"/>
                <a:gd name="connsiteY0" fmla="*/ 32385 h 573405"/>
                <a:gd name="connsiteX1" fmla="*/ 169545 w 781043"/>
                <a:gd name="connsiteY1" fmla="*/ 0 h 573405"/>
                <a:gd name="connsiteX2" fmla="*/ 394335 w 781043"/>
                <a:gd name="connsiteY2" fmla="*/ 81916 h 573405"/>
                <a:gd name="connsiteX3" fmla="*/ 556260 w 781043"/>
                <a:gd name="connsiteY3" fmla="*/ 5716 h 573405"/>
                <a:gd name="connsiteX4" fmla="*/ 737235 w 781043"/>
                <a:gd name="connsiteY4" fmla="*/ 17146 h 573405"/>
                <a:gd name="connsiteX5" fmla="*/ 781043 w 781043"/>
                <a:gd name="connsiteY5" fmla="*/ 70485 h 573405"/>
                <a:gd name="connsiteX6" fmla="*/ 781043 w 781043"/>
                <a:gd name="connsiteY6" fmla="*/ 573405 h 573405"/>
                <a:gd name="connsiteX7" fmla="*/ 0 w 781043"/>
                <a:gd name="connsiteY7" fmla="*/ 573405 h 573405"/>
                <a:gd name="connsiteX8" fmla="*/ 0 w 781043"/>
                <a:gd name="connsiteY8" fmla="*/ 32385 h 573405"/>
                <a:gd name="connsiteX0" fmla="*/ 0 w 781043"/>
                <a:gd name="connsiteY0" fmla="*/ 32385 h 573405"/>
                <a:gd name="connsiteX1" fmla="*/ 169545 w 781043"/>
                <a:gd name="connsiteY1" fmla="*/ 0 h 573405"/>
                <a:gd name="connsiteX2" fmla="*/ 394335 w 781043"/>
                <a:gd name="connsiteY2" fmla="*/ 81916 h 573405"/>
                <a:gd name="connsiteX3" fmla="*/ 556260 w 781043"/>
                <a:gd name="connsiteY3" fmla="*/ 5716 h 573405"/>
                <a:gd name="connsiteX4" fmla="*/ 737235 w 781043"/>
                <a:gd name="connsiteY4" fmla="*/ 17146 h 573405"/>
                <a:gd name="connsiteX5" fmla="*/ 781043 w 781043"/>
                <a:gd name="connsiteY5" fmla="*/ 70485 h 573405"/>
                <a:gd name="connsiteX6" fmla="*/ 781043 w 781043"/>
                <a:gd name="connsiteY6" fmla="*/ 573405 h 573405"/>
                <a:gd name="connsiteX7" fmla="*/ 0 w 781043"/>
                <a:gd name="connsiteY7" fmla="*/ 573405 h 573405"/>
                <a:gd name="connsiteX8" fmla="*/ 0 w 781043"/>
                <a:gd name="connsiteY8" fmla="*/ 32385 h 573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43" h="573405">
                  <a:moveTo>
                    <a:pt x="0" y="32385"/>
                  </a:moveTo>
                  <a:cubicBezTo>
                    <a:pt x="59055" y="31750"/>
                    <a:pt x="110490" y="635"/>
                    <a:pt x="169545" y="0"/>
                  </a:cubicBezTo>
                  <a:cubicBezTo>
                    <a:pt x="235267" y="635"/>
                    <a:pt x="329883" y="80963"/>
                    <a:pt x="394335" y="81916"/>
                  </a:cubicBezTo>
                  <a:cubicBezTo>
                    <a:pt x="458787" y="82869"/>
                    <a:pt x="498793" y="20638"/>
                    <a:pt x="556260" y="5716"/>
                  </a:cubicBezTo>
                  <a:cubicBezTo>
                    <a:pt x="613727" y="-9206"/>
                    <a:pt x="699771" y="12701"/>
                    <a:pt x="737235" y="17146"/>
                  </a:cubicBezTo>
                  <a:cubicBezTo>
                    <a:pt x="774699" y="21591"/>
                    <a:pt x="764534" y="-1587"/>
                    <a:pt x="781043" y="70485"/>
                  </a:cubicBezTo>
                  <a:lnTo>
                    <a:pt x="781043" y="573405"/>
                  </a:lnTo>
                  <a:lnTo>
                    <a:pt x="0" y="573405"/>
                  </a:lnTo>
                  <a:lnTo>
                    <a:pt x="0" y="32385"/>
                  </a:lnTo>
                  <a:close/>
                </a:path>
              </a:pathLst>
            </a:cu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685D7BCD-A0DF-4F70-AC31-52C242322951}"/>
                </a:ext>
              </a:extLst>
            </p:cNvPr>
            <p:cNvGrpSpPr/>
            <p:nvPr/>
          </p:nvGrpSpPr>
          <p:grpSpPr>
            <a:xfrm>
              <a:off x="7990394" y="4053186"/>
              <a:ext cx="1070784" cy="659216"/>
              <a:chOff x="1221277" y="2587763"/>
              <a:chExt cx="3815524" cy="2348985"/>
            </a:xfrm>
          </p:grpSpPr>
          <p:sp>
            <p:nvSpPr>
              <p:cNvPr id="10" name="economy-educational-book_43832">
                <a:extLst>
                  <a:ext uri="{FF2B5EF4-FFF2-40B4-BE49-F238E27FC236}">
                    <a16:creationId xmlns:a16="http://schemas.microsoft.com/office/drawing/2014/main" id="{940824AC-5C6F-423A-ACB5-830D70EF58FF}"/>
                  </a:ext>
                </a:extLst>
              </p:cNvPr>
              <p:cNvSpPr>
                <a:spLocks noChangeAspect="1"/>
              </p:cNvSpPr>
              <p:nvPr/>
            </p:nvSpPr>
            <p:spPr bwMode="auto">
              <a:xfrm>
                <a:off x="1221277" y="2587763"/>
                <a:ext cx="3145578" cy="2348985"/>
              </a:xfrm>
              <a:custGeom>
                <a:avLst/>
                <a:gdLst>
                  <a:gd name="connsiteX0" fmla="*/ 149121 w 602788"/>
                  <a:gd name="connsiteY0" fmla="*/ 303385 h 450137"/>
                  <a:gd name="connsiteX1" fmla="*/ 262772 w 602788"/>
                  <a:gd name="connsiteY1" fmla="*/ 332627 h 450137"/>
                  <a:gd name="connsiteX2" fmla="*/ 255595 w 602788"/>
                  <a:gd name="connsiteY2" fmla="*/ 345534 h 450137"/>
                  <a:gd name="connsiteX3" fmla="*/ 84770 w 602788"/>
                  <a:gd name="connsiteY3" fmla="*/ 324022 h 450137"/>
                  <a:gd name="connsiteX4" fmla="*/ 80464 w 602788"/>
                  <a:gd name="connsiteY4" fmla="*/ 311115 h 450137"/>
                  <a:gd name="connsiteX5" fmla="*/ 149121 w 602788"/>
                  <a:gd name="connsiteY5" fmla="*/ 303385 h 450137"/>
                  <a:gd name="connsiteX6" fmla="*/ 149121 w 602788"/>
                  <a:gd name="connsiteY6" fmla="*/ 264762 h 450137"/>
                  <a:gd name="connsiteX7" fmla="*/ 262772 w 602788"/>
                  <a:gd name="connsiteY7" fmla="*/ 294005 h 450137"/>
                  <a:gd name="connsiteX8" fmla="*/ 255595 w 602788"/>
                  <a:gd name="connsiteY8" fmla="*/ 306912 h 450137"/>
                  <a:gd name="connsiteX9" fmla="*/ 84770 w 602788"/>
                  <a:gd name="connsiteY9" fmla="*/ 285400 h 450137"/>
                  <a:gd name="connsiteX10" fmla="*/ 80464 w 602788"/>
                  <a:gd name="connsiteY10" fmla="*/ 272493 h 450137"/>
                  <a:gd name="connsiteX11" fmla="*/ 149121 w 602788"/>
                  <a:gd name="connsiteY11" fmla="*/ 264762 h 450137"/>
                  <a:gd name="connsiteX12" fmla="*/ 149121 w 602788"/>
                  <a:gd name="connsiteY12" fmla="*/ 225909 h 450137"/>
                  <a:gd name="connsiteX13" fmla="*/ 262772 w 602788"/>
                  <a:gd name="connsiteY13" fmla="*/ 255152 h 450137"/>
                  <a:gd name="connsiteX14" fmla="*/ 255595 w 602788"/>
                  <a:gd name="connsiteY14" fmla="*/ 268059 h 450137"/>
                  <a:gd name="connsiteX15" fmla="*/ 84770 w 602788"/>
                  <a:gd name="connsiteY15" fmla="*/ 246547 h 450137"/>
                  <a:gd name="connsiteX16" fmla="*/ 80464 w 602788"/>
                  <a:gd name="connsiteY16" fmla="*/ 233640 h 450137"/>
                  <a:gd name="connsiteX17" fmla="*/ 149121 w 602788"/>
                  <a:gd name="connsiteY17" fmla="*/ 225909 h 450137"/>
                  <a:gd name="connsiteX18" fmla="*/ 149121 w 602788"/>
                  <a:gd name="connsiteY18" fmla="*/ 188683 h 450137"/>
                  <a:gd name="connsiteX19" fmla="*/ 262772 w 602788"/>
                  <a:gd name="connsiteY19" fmla="*/ 217952 h 450137"/>
                  <a:gd name="connsiteX20" fmla="*/ 255595 w 602788"/>
                  <a:gd name="connsiteY20" fmla="*/ 229436 h 450137"/>
                  <a:gd name="connsiteX21" fmla="*/ 84770 w 602788"/>
                  <a:gd name="connsiteY21" fmla="*/ 209340 h 450137"/>
                  <a:gd name="connsiteX22" fmla="*/ 80464 w 602788"/>
                  <a:gd name="connsiteY22" fmla="*/ 196421 h 450137"/>
                  <a:gd name="connsiteX23" fmla="*/ 149121 w 602788"/>
                  <a:gd name="connsiteY23" fmla="*/ 188683 h 450137"/>
                  <a:gd name="connsiteX24" fmla="*/ 149121 w 602788"/>
                  <a:gd name="connsiteY24" fmla="*/ 147216 h 450137"/>
                  <a:gd name="connsiteX25" fmla="*/ 262772 w 602788"/>
                  <a:gd name="connsiteY25" fmla="*/ 176347 h 450137"/>
                  <a:gd name="connsiteX26" fmla="*/ 255595 w 602788"/>
                  <a:gd name="connsiteY26" fmla="*/ 189205 h 450137"/>
                  <a:gd name="connsiteX27" fmla="*/ 84770 w 602788"/>
                  <a:gd name="connsiteY27" fmla="*/ 169204 h 450137"/>
                  <a:gd name="connsiteX28" fmla="*/ 80464 w 602788"/>
                  <a:gd name="connsiteY28" fmla="*/ 154917 h 450137"/>
                  <a:gd name="connsiteX29" fmla="*/ 149121 w 602788"/>
                  <a:gd name="connsiteY29" fmla="*/ 147216 h 450137"/>
                  <a:gd name="connsiteX30" fmla="*/ 457859 w 602788"/>
                  <a:gd name="connsiteY30" fmla="*/ 129202 h 450137"/>
                  <a:gd name="connsiteX31" fmla="*/ 496576 w 602788"/>
                  <a:gd name="connsiteY31" fmla="*/ 140664 h 450137"/>
                  <a:gd name="connsiteX32" fmla="*/ 483670 w 602788"/>
                  <a:gd name="connsiteY32" fmla="*/ 169320 h 450137"/>
                  <a:gd name="connsiteX33" fmla="*/ 460727 w 602788"/>
                  <a:gd name="connsiteY33" fmla="*/ 162156 h 450137"/>
                  <a:gd name="connsiteX34" fmla="*/ 436349 w 602788"/>
                  <a:gd name="connsiteY34" fmla="*/ 179349 h 450137"/>
                  <a:gd name="connsiteX35" fmla="*/ 480802 w 602788"/>
                  <a:gd name="connsiteY35" fmla="*/ 179349 h 450137"/>
                  <a:gd name="connsiteX36" fmla="*/ 473632 w 602788"/>
                  <a:gd name="connsiteY36" fmla="*/ 196543 h 450137"/>
                  <a:gd name="connsiteX37" fmla="*/ 433481 w 602788"/>
                  <a:gd name="connsiteY37" fmla="*/ 196543 h 450137"/>
                  <a:gd name="connsiteX38" fmla="*/ 433481 w 602788"/>
                  <a:gd name="connsiteY38" fmla="*/ 197976 h 450137"/>
                  <a:gd name="connsiteX39" fmla="*/ 433481 w 602788"/>
                  <a:gd name="connsiteY39" fmla="*/ 200841 h 450137"/>
                  <a:gd name="connsiteX40" fmla="*/ 433481 w 602788"/>
                  <a:gd name="connsiteY40" fmla="*/ 203707 h 450137"/>
                  <a:gd name="connsiteX41" fmla="*/ 433481 w 602788"/>
                  <a:gd name="connsiteY41" fmla="*/ 205140 h 450137"/>
                  <a:gd name="connsiteX42" fmla="*/ 470764 w 602788"/>
                  <a:gd name="connsiteY42" fmla="*/ 205140 h 450137"/>
                  <a:gd name="connsiteX43" fmla="*/ 463595 w 602788"/>
                  <a:gd name="connsiteY43" fmla="*/ 222333 h 450137"/>
                  <a:gd name="connsiteX44" fmla="*/ 437783 w 602788"/>
                  <a:gd name="connsiteY44" fmla="*/ 222333 h 450137"/>
                  <a:gd name="connsiteX45" fmla="*/ 462161 w 602788"/>
                  <a:gd name="connsiteY45" fmla="*/ 239526 h 450137"/>
                  <a:gd name="connsiteX46" fmla="*/ 489406 w 602788"/>
                  <a:gd name="connsiteY46" fmla="*/ 229497 h 450137"/>
                  <a:gd name="connsiteX47" fmla="*/ 489406 w 602788"/>
                  <a:gd name="connsiteY47" fmla="*/ 265317 h 450137"/>
                  <a:gd name="connsiteX48" fmla="*/ 457859 w 602788"/>
                  <a:gd name="connsiteY48" fmla="*/ 271048 h 450137"/>
                  <a:gd name="connsiteX49" fmla="*/ 419141 w 602788"/>
                  <a:gd name="connsiteY49" fmla="*/ 258153 h 450137"/>
                  <a:gd name="connsiteX50" fmla="*/ 396198 w 602788"/>
                  <a:gd name="connsiteY50" fmla="*/ 222333 h 450137"/>
                  <a:gd name="connsiteX51" fmla="*/ 381858 w 602788"/>
                  <a:gd name="connsiteY51" fmla="*/ 222333 h 450137"/>
                  <a:gd name="connsiteX52" fmla="*/ 389028 w 602788"/>
                  <a:gd name="connsiteY52" fmla="*/ 205140 h 450137"/>
                  <a:gd name="connsiteX53" fmla="*/ 394764 w 602788"/>
                  <a:gd name="connsiteY53" fmla="*/ 205140 h 450137"/>
                  <a:gd name="connsiteX54" fmla="*/ 394764 w 602788"/>
                  <a:gd name="connsiteY54" fmla="*/ 203707 h 450137"/>
                  <a:gd name="connsiteX55" fmla="*/ 394764 w 602788"/>
                  <a:gd name="connsiteY55" fmla="*/ 200841 h 450137"/>
                  <a:gd name="connsiteX56" fmla="*/ 394764 w 602788"/>
                  <a:gd name="connsiteY56" fmla="*/ 197976 h 450137"/>
                  <a:gd name="connsiteX57" fmla="*/ 394764 w 602788"/>
                  <a:gd name="connsiteY57" fmla="*/ 196543 h 450137"/>
                  <a:gd name="connsiteX58" fmla="*/ 381858 w 602788"/>
                  <a:gd name="connsiteY58" fmla="*/ 196543 h 450137"/>
                  <a:gd name="connsiteX59" fmla="*/ 389028 w 602788"/>
                  <a:gd name="connsiteY59" fmla="*/ 179349 h 450137"/>
                  <a:gd name="connsiteX60" fmla="*/ 396198 w 602788"/>
                  <a:gd name="connsiteY60" fmla="*/ 179349 h 450137"/>
                  <a:gd name="connsiteX61" fmla="*/ 419141 w 602788"/>
                  <a:gd name="connsiteY61" fmla="*/ 143530 h 450137"/>
                  <a:gd name="connsiteX62" fmla="*/ 457859 w 602788"/>
                  <a:gd name="connsiteY62" fmla="*/ 129202 h 450137"/>
                  <a:gd name="connsiteX63" fmla="*/ 149121 w 602788"/>
                  <a:gd name="connsiteY63" fmla="*/ 110563 h 450137"/>
                  <a:gd name="connsiteX64" fmla="*/ 262772 w 602788"/>
                  <a:gd name="connsiteY64" fmla="*/ 140523 h 450137"/>
                  <a:gd name="connsiteX65" fmla="*/ 255595 w 602788"/>
                  <a:gd name="connsiteY65" fmla="*/ 151962 h 450137"/>
                  <a:gd name="connsiteX66" fmla="*/ 84770 w 602788"/>
                  <a:gd name="connsiteY66" fmla="*/ 131944 h 450137"/>
                  <a:gd name="connsiteX67" fmla="*/ 80464 w 602788"/>
                  <a:gd name="connsiteY67" fmla="*/ 117645 h 450137"/>
                  <a:gd name="connsiteX68" fmla="*/ 149121 w 602788"/>
                  <a:gd name="connsiteY68" fmla="*/ 110563 h 450137"/>
                  <a:gd name="connsiteX69" fmla="*/ 149121 w 602788"/>
                  <a:gd name="connsiteY69" fmla="*/ 71206 h 450137"/>
                  <a:gd name="connsiteX70" fmla="*/ 262772 w 602788"/>
                  <a:gd name="connsiteY70" fmla="*/ 100475 h 450137"/>
                  <a:gd name="connsiteX71" fmla="*/ 255595 w 602788"/>
                  <a:gd name="connsiteY71" fmla="*/ 111959 h 450137"/>
                  <a:gd name="connsiteX72" fmla="*/ 84770 w 602788"/>
                  <a:gd name="connsiteY72" fmla="*/ 91863 h 450137"/>
                  <a:gd name="connsiteX73" fmla="*/ 80464 w 602788"/>
                  <a:gd name="connsiteY73" fmla="*/ 78944 h 450137"/>
                  <a:gd name="connsiteX74" fmla="*/ 149121 w 602788"/>
                  <a:gd name="connsiteY74" fmla="*/ 71206 h 450137"/>
                  <a:gd name="connsiteX75" fmla="*/ 466443 w 602788"/>
                  <a:gd name="connsiteY75" fmla="*/ 17202 h 450137"/>
                  <a:gd name="connsiteX76" fmla="*/ 317181 w 602788"/>
                  <a:gd name="connsiteY76" fmla="*/ 68811 h 450137"/>
                  <a:gd name="connsiteX77" fmla="*/ 317181 w 602788"/>
                  <a:gd name="connsiteY77" fmla="*/ 279543 h 450137"/>
                  <a:gd name="connsiteX78" fmla="*/ 307135 w 602788"/>
                  <a:gd name="connsiteY78" fmla="*/ 268075 h 450137"/>
                  <a:gd name="connsiteX79" fmla="*/ 307135 w 602788"/>
                  <a:gd name="connsiteY79" fmla="*/ 407131 h 450137"/>
                  <a:gd name="connsiteX80" fmla="*/ 477925 w 602788"/>
                  <a:gd name="connsiteY80" fmla="*/ 368424 h 450137"/>
                  <a:gd name="connsiteX81" fmla="*/ 561167 w 602788"/>
                  <a:gd name="connsiteY81" fmla="*/ 382760 h 450137"/>
                  <a:gd name="connsiteX82" fmla="*/ 561167 w 602788"/>
                  <a:gd name="connsiteY82" fmla="*/ 31538 h 450137"/>
                  <a:gd name="connsiteX83" fmla="*/ 466443 w 602788"/>
                  <a:gd name="connsiteY83" fmla="*/ 17202 h 450137"/>
                  <a:gd name="connsiteX84" fmla="*/ 140651 w 602788"/>
                  <a:gd name="connsiteY84" fmla="*/ 17202 h 450137"/>
                  <a:gd name="connsiteX85" fmla="*/ 45927 w 602788"/>
                  <a:gd name="connsiteY85" fmla="*/ 31538 h 450137"/>
                  <a:gd name="connsiteX86" fmla="*/ 45927 w 602788"/>
                  <a:gd name="connsiteY86" fmla="*/ 382760 h 450137"/>
                  <a:gd name="connsiteX87" fmla="*/ 126298 w 602788"/>
                  <a:gd name="connsiteY87" fmla="*/ 369858 h 450137"/>
                  <a:gd name="connsiteX88" fmla="*/ 301394 w 602788"/>
                  <a:gd name="connsiteY88" fmla="*/ 407131 h 450137"/>
                  <a:gd name="connsiteX89" fmla="*/ 301394 w 602788"/>
                  <a:gd name="connsiteY89" fmla="*/ 268075 h 450137"/>
                  <a:gd name="connsiteX90" fmla="*/ 291348 w 602788"/>
                  <a:gd name="connsiteY90" fmla="*/ 279543 h 450137"/>
                  <a:gd name="connsiteX91" fmla="*/ 291348 w 602788"/>
                  <a:gd name="connsiteY91" fmla="*/ 68811 h 450137"/>
                  <a:gd name="connsiteX92" fmla="*/ 140651 w 602788"/>
                  <a:gd name="connsiteY92" fmla="*/ 17202 h 450137"/>
                  <a:gd name="connsiteX93" fmla="*/ 140651 w 602788"/>
                  <a:gd name="connsiteY93" fmla="*/ 0 h 450137"/>
                  <a:gd name="connsiteX94" fmla="*/ 304264 w 602788"/>
                  <a:gd name="connsiteY94" fmla="*/ 57342 h 450137"/>
                  <a:gd name="connsiteX95" fmla="*/ 466443 w 602788"/>
                  <a:gd name="connsiteY95" fmla="*/ 0 h 450137"/>
                  <a:gd name="connsiteX96" fmla="*/ 572649 w 602788"/>
                  <a:gd name="connsiteY96" fmla="*/ 18636 h 450137"/>
                  <a:gd name="connsiteX97" fmla="*/ 578389 w 602788"/>
                  <a:gd name="connsiteY97" fmla="*/ 20070 h 450137"/>
                  <a:gd name="connsiteX98" fmla="*/ 578389 w 602788"/>
                  <a:gd name="connsiteY98" fmla="*/ 57342 h 450137"/>
                  <a:gd name="connsiteX99" fmla="*/ 602788 w 602788"/>
                  <a:gd name="connsiteY99" fmla="*/ 74545 h 450137"/>
                  <a:gd name="connsiteX100" fmla="*/ 602788 w 602788"/>
                  <a:gd name="connsiteY100" fmla="*/ 435802 h 450137"/>
                  <a:gd name="connsiteX101" fmla="*/ 341580 w 602788"/>
                  <a:gd name="connsiteY101" fmla="*/ 435802 h 450137"/>
                  <a:gd name="connsiteX102" fmla="*/ 304264 w 602788"/>
                  <a:gd name="connsiteY102" fmla="*/ 450137 h 450137"/>
                  <a:gd name="connsiteX103" fmla="*/ 266949 w 602788"/>
                  <a:gd name="connsiteY103" fmla="*/ 435802 h 450137"/>
                  <a:gd name="connsiteX104" fmla="*/ 0 w 602788"/>
                  <a:gd name="connsiteY104" fmla="*/ 435802 h 450137"/>
                  <a:gd name="connsiteX105" fmla="*/ 0 w 602788"/>
                  <a:gd name="connsiteY105" fmla="*/ 74545 h 450137"/>
                  <a:gd name="connsiteX106" fmla="*/ 28704 w 602788"/>
                  <a:gd name="connsiteY106" fmla="*/ 55908 h 450137"/>
                  <a:gd name="connsiteX107" fmla="*/ 28704 w 602788"/>
                  <a:gd name="connsiteY107" fmla="*/ 20070 h 450137"/>
                  <a:gd name="connsiteX108" fmla="*/ 34445 w 602788"/>
                  <a:gd name="connsiteY108" fmla="*/ 18636 h 450137"/>
                  <a:gd name="connsiteX109" fmla="*/ 140651 w 602788"/>
                  <a:gd name="connsiteY109" fmla="*/ 0 h 45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02788" h="450137">
                    <a:moveTo>
                      <a:pt x="149121" y="303385"/>
                    </a:moveTo>
                    <a:cubicBezTo>
                      <a:pt x="213247" y="305469"/>
                      <a:pt x="260619" y="331552"/>
                      <a:pt x="262772" y="332627"/>
                    </a:cubicBezTo>
                    <a:lnTo>
                      <a:pt x="255595" y="345534"/>
                    </a:lnTo>
                    <a:cubicBezTo>
                      <a:pt x="255595" y="345534"/>
                      <a:pt x="173771" y="301077"/>
                      <a:pt x="84770" y="324022"/>
                    </a:cubicBezTo>
                    <a:lnTo>
                      <a:pt x="80464" y="311115"/>
                    </a:lnTo>
                    <a:cubicBezTo>
                      <a:pt x="104509" y="304662"/>
                      <a:pt x="127746" y="302690"/>
                      <a:pt x="149121" y="303385"/>
                    </a:cubicBezTo>
                    <a:close/>
                    <a:moveTo>
                      <a:pt x="149121" y="264762"/>
                    </a:moveTo>
                    <a:cubicBezTo>
                      <a:pt x="213247" y="266846"/>
                      <a:pt x="260619" y="292930"/>
                      <a:pt x="262772" y="294005"/>
                    </a:cubicBezTo>
                    <a:lnTo>
                      <a:pt x="255595" y="306912"/>
                    </a:lnTo>
                    <a:cubicBezTo>
                      <a:pt x="255595" y="306912"/>
                      <a:pt x="173771" y="262454"/>
                      <a:pt x="84770" y="285400"/>
                    </a:cubicBezTo>
                    <a:lnTo>
                      <a:pt x="80464" y="272493"/>
                    </a:lnTo>
                    <a:cubicBezTo>
                      <a:pt x="104509" y="266039"/>
                      <a:pt x="127746" y="264067"/>
                      <a:pt x="149121" y="264762"/>
                    </a:cubicBezTo>
                    <a:close/>
                    <a:moveTo>
                      <a:pt x="149121" y="225909"/>
                    </a:moveTo>
                    <a:cubicBezTo>
                      <a:pt x="213247" y="227993"/>
                      <a:pt x="260619" y="254076"/>
                      <a:pt x="262772" y="255152"/>
                    </a:cubicBezTo>
                    <a:lnTo>
                      <a:pt x="255595" y="268059"/>
                    </a:lnTo>
                    <a:cubicBezTo>
                      <a:pt x="255595" y="266625"/>
                      <a:pt x="173771" y="223601"/>
                      <a:pt x="84770" y="246547"/>
                    </a:cubicBezTo>
                    <a:lnTo>
                      <a:pt x="80464" y="233640"/>
                    </a:lnTo>
                    <a:cubicBezTo>
                      <a:pt x="104509" y="227186"/>
                      <a:pt x="127746" y="225214"/>
                      <a:pt x="149121" y="225909"/>
                    </a:cubicBezTo>
                    <a:close/>
                    <a:moveTo>
                      <a:pt x="149121" y="188683"/>
                    </a:moveTo>
                    <a:cubicBezTo>
                      <a:pt x="213247" y="190769"/>
                      <a:pt x="260619" y="216876"/>
                      <a:pt x="262772" y="217952"/>
                    </a:cubicBezTo>
                    <a:lnTo>
                      <a:pt x="255595" y="229436"/>
                    </a:lnTo>
                    <a:cubicBezTo>
                      <a:pt x="255595" y="229436"/>
                      <a:pt x="173771" y="184937"/>
                      <a:pt x="84770" y="209340"/>
                    </a:cubicBezTo>
                    <a:lnTo>
                      <a:pt x="80464" y="196421"/>
                    </a:lnTo>
                    <a:cubicBezTo>
                      <a:pt x="104509" y="189961"/>
                      <a:pt x="127746" y="187988"/>
                      <a:pt x="149121" y="188683"/>
                    </a:cubicBezTo>
                    <a:close/>
                    <a:moveTo>
                      <a:pt x="149121" y="147216"/>
                    </a:moveTo>
                    <a:cubicBezTo>
                      <a:pt x="213247" y="149292"/>
                      <a:pt x="260619" y="175275"/>
                      <a:pt x="262772" y="176347"/>
                    </a:cubicBezTo>
                    <a:lnTo>
                      <a:pt x="255595" y="189205"/>
                    </a:lnTo>
                    <a:cubicBezTo>
                      <a:pt x="255595" y="189205"/>
                      <a:pt x="173771" y="144917"/>
                      <a:pt x="84770" y="169204"/>
                    </a:cubicBezTo>
                    <a:lnTo>
                      <a:pt x="80464" y="154917"/>
                    </a:lnTo>
                    <a:cubicBezTo>
                      <a:pt x="104509" y="148488"/>
                      <a:pt x="127746" y="146524"/>
                      <a:pt x="149121" y="147216"/>
                    </a:cubicBezTo>
                    <a:close/>
                    <a:moveTo>
                      <a:pt x="457859" y="129202"/>
                    </a:moveTo>
                    <a:cubicBezTo>
                      <a:pt x="470764" y="129202"/>
                      <a:pt x="483670" y="133500"/>
                      <a:pt x="496576" y="140664"/>
                    </a:cubicBezTo>
                    <a:lnTo>
                      <a:pt x="483670" y="169320"/>
                    </a:lnTo>
                    <a:cubicBezTo>
                      <a:pt x="475066" y="165021"/>
                      <a:pt x="467896" y="162156"/>
                      <a:pt x="460727" y="162156"/>
                    </a:cubicBezTo>
                    <a:cubicBezTo>
                      <a:pt x="449255" y="162156"/>
                      <a:pt x="442085" y="167887"/>
                      <a:pt x="436349" y="179349"/>
                    </a:cubicBezTo>
                    <a:lnTo>
                      <a:pt x="480802" y="179349"/>
                    </a:lnTo>
                    <a:lnTo>
                      <a:pt x="473632" y="196543"/>
                    </a:lnTo>
                    <a:lnTo>
                      <a:pt x="433481" y="196543"/>
                    </a:lnTo>
                    <a:cubicBezTo>
                      <a:pt x="433481" y="196543"/>
                      <a:pt x="433481" y="197976"/>
                      <a:pt x="433481" y="197976"/>
                    </a:cubicBezTo>
                    <a:lnTo>
                      <a:pt x="433481" y="200841"/>
                    </a:lnTo>
                    <a:lnTo>
                      <a:pt x="433481" y="203707"/>
                    </a:lnTo>
                    <a:cubicBezTo>
                      <a:pt x="433481" y="203707"/>
                      <a:pt x="433481" y="203707"/>
                      <a:pt x="433481" y="205140"/>
                    </a:cubicBezTo>
                    <a:lnTo>
                      <a:pt x="470764" y="205140"/>
                    </a:lnTo>
                    <a:lnTo>
                      <a:pt x="463595" y="222333"/>
                    </a:lnTo>
                    <a:lnTo>
                      <a:pt x="437783" y="222333"/>
                    </a:lnTo>
                    <a:cubicBezTo>
                      <a:pt x="442085" y="233795"/>
                      <a:pt x="450689" y="239526"/>
                      <a:pt x="462161" y="239526"/>
                    </a:cubicBezTo>
                    <a:cubicBezTo>
                      <a:pt x="470764" y="239526"/>
                      <a:pt x="479368" y="236661"/>
                      <a:pt x="489406" y="229497"/>
                    </a:cubicBezTo>
                    <a:lnTo>
                      <a:pt x="489406" y="265317"/>
                    </a:lnTo>
                    <a:cubicBezTo>
                      <a:pt x="480802" y="269615"/>
                      <a:pt x="469330" y="271048"/>
                      <a:pt x="457859" y="271048"/>
                    </a:cubicBezTo>
                    <a:cubicBezTo>
                      <a:pt x="442085" y="271048"/>
                      <a:pt x="429179" y="266749"/>
                      <a:pt x="419141" y="258153"/>
                    </a:cubicBezTo>
                    <a:cubicBezTo>
                      <a:pt x="407670" y="249556"/>
                      <a:pt x="400500" y="236661"/>
                      <a:pt x="396198" y="222333"/>
                    </a:cubicBezTo>
                    <a:lnTo>
                      <a:pt x="381858" y="222333"/>
                    </a:lnTo>
                    <a:lnTo>
                      <a:pt x="389028" y="205140"/>
                    </a:lnTo>
                    <a:lnTo>
                      <a:pt x="394764" y="205140"/>
                    </a:lnTo>
                    <a:cubicBezTo>
                      <a:pt x="394764" y="205140"/>
                      <a:pt x="394764" y="203707"/>
                      <a:pt x="394764" y="203707"/>
                    </a:cubicBezTo>
                    <a:lnTo>
                      <a:pt x="394764" y="200841"/>
                    </a:lnTo>
                    <a:lnTo>
                      <a:pt x="394764" y="197976"/>
                    </a:lnTo>
                    <a:cubicBezTo>
                      <a:pt x="394764" y="197976"/>
                      <a:pt x="394764" y="196543"/>
                      <a:pt x="394764" y="196543"/>
                    </a:cubicBezTo>
                    <a:lnTo>
                      <a:pt x="381858" y="196543"/>
                    </a:lnTo>
                    <a:lnTo>
                      <a:pt x="389028" y="179349"/>
                    </a:lnTo>
                    <a:lnTo>
                      <a:pt x="396198" y="179349"/>
                    </a:lnTo>
                    <a:cubicBezTo>
                      <a:pt x="400500" y="163589"/>
                      <a:pt x="407670" y="152126"/>
                      <a:pt x="419141" y="143530"/>
                    </a:cubicBezTo>
                    <a:cubicBezTo>
                      <a:pt x="430613" y="134933"/>
                      <a:pt x="443519" y="129202"/>
                      <a:pt x="457859" y="129202"/>
                    </a:cubicBezTo>
                    <a:close/>
                    <a:moveTo>
                      <a:pt x="149121" y="110563"/>
                    </a:moveTo>
                    <a:cubicBezTo>
                      <a:pt x="213247" y="112909"/>
                      <a:pt x="260619" y="138378"/>
                      <a:pt x="262772" y="140523"/>
                    </a:cubicBezTo>
                    <a:lnTo>
                      <a:pt x="255595" y="151962"/>
                    </a:lnTo>
                    <a:cubicBezTo>
                      <a:pt x="255595" y="151962"/>
                      <a:pt x="173771" y="107636"/>
                      <a:pt x="84770" y="131944"/>
                    </a:cubicBezTo>
                    <a:lnTo>
                      <a:pt x="80464" y="117645"/>
                    </a:lnTo>
                    <a:cubicBezTo>
                      <a:pt x="104509" y="111568"/>
                      <a:pt x="127746" y="109781"/>
                      <a:pt x="149121" y="110563"/>
                    </a:cubicBezTo>
                    <a:close/>
                    <a:moveTo>
                      <a:pt x="149121" y="71206"/>
                    </a:moveTo>
                    <a:cubicBezTo>
                      <a:pt x="213247" y="73292"/>
                      <a:pt x="260619" y="99399"/>
                      <a:pt x="262772" y="100475"/>
                    </a:cubicBezTo>
                    <a:lnTo>
                      <a:pt x="255595" y="111959"/>
                    </a:lnTo>
                    <a:cubicBezTo>
                      <a:pt x="255595" y="111959"/>
                      <a:pt x="173771" y="67460"/>
                      <a:pt x="84770" y="91863"/>
                    </a:cubicBezTo>
                    <a:lnTo>
                      <a:pt x="80464" y="78944"/>
                    </a:lnTo>
                    <a:cubicBezTo>
                      <a:pt x="104509" y="72484"/>
                      <a:pt x="127746" y="70511"/>
                      <a:pt x="149121" y="71206"/>
                    </a:cubicBezTo>
                    <a:close/>
                    <a:moveTo>
                      <a:pt x="466443" y="17202"/>
                    </a:moveTo>
                    <a:cubicBezTo>
                      <a:pt x="407600" y="17202"/>
                      <a:pt x="357367" y="34405"/>
                      <a:pt x="317181" y="68811"/>
                    </a:cubicBezTo>
                    <a:lnTo>
                      <a:pt x="317181" y="279543"/>
                    </a:lnTo>
                    <a:lnTo>
                      <a:pt x="307135" y="268075"/>
                    </a:lnTo>
                    <a:lnTo>
                      <a:pt x="307135" y="407131"/>
                    </a:lnTo>
                    <a:cubicBezTo>
                      <a:pt x="328663" y="397096"/>
                      <a:pt x="400423" y="368424"/>
                      <a:pt x="477925" y="368424"/>
                    </a:cubicBezTo>
                    <a:cubicBezTo>
                      <a:pt x="508064" y="368424"/>
                      <a:pt x="536768" y="374159"/>
                      <a:pt x="561167" y="382760"/>
                    </a:cubicBezTo>
                    <a:lnTo>
                      <a:pt x="561167" y="31538"/>
                    </a:lnTo>
                    <a:cubicBezTo>
                      <a:pt x="548250" y="27237"/>
                      <a:pt x="510935" y="17202"/>
                      <a:pt x="466443" y="17202"/>
                    </a:cubicBezTo>
                    <a:close/>
                    <a:moveTo>
                      <a:pt x="140651" y="17202"/>
                    </a:moveTo>
                    <a:cubicBezTo>
                      <a:pt x="96159" y="17202"/>
                      <a:pt x="60279" y="27237"/>
                      <a:pt x="45927" y="31538"/>
                    </a:cubicBezTo>
                    <a:lnTo>
                      <a:pt x="45927" y="382760"/>
                    </a:lnTo>
                    <a:cubicBezTo>
                      <a:pt x="68890" y="374159"/>
                      <a:pt x="96159" y="369858"/>
                      <a:pt x="126298" y="369858"/>
                    </a:cubicBezTo>
                    <a:cubicBezTo>
                      <a:pt x="202365" y="369858"/>
                      <a:pt x="278431" y="398529"/>
                      <a:pt x="301394" y="407131"/>
                    </a:cubicBezTo>
                    <a:lnTo>
                      <a:pt x="301394" y="268075"/>
                    </a:lnTo>
                    <a:lnTo>
                      <a:pt x="291348" y="279543"/>
                    </a:lnTo>
                    <a:lnTo>
                      <a:pt x="291348" y="68811"/>
                    </a:lnTo>
                    <a:cubicBezTo>
                      <a:pt x="249726" y="34405"/>
                      <a:pt x="199494" y="17202"/>
                      <a:pt x="140651" y="17202"/>
                    </a:cubicBezTo>
                    <a:close/>
                    <a:moveTo>
                      <a:pt x="140651" y="0"/>
                    </a:moveTo>
                    <a:cubicBezTo>
                      <a:pt x="203800" y="0"/>
                      <a:pt x="259773" y="18636"/>
                      <a:pt x="304264" y="57342"/>
                    </a:cubicBezTo>
                    <a:cubicBezTo>
                      <a:pt x="348756" y="18636"/>
                      <a:pt x="403294" y="0"/>
                      <a:pt x="466443" y="0"/>
                    </a:cubicBezTo>
                    <a:cubicBezTo>
                      <a:pt x="526722" y="0"/>
                      <a:pt x="571213" y="17202"/>
                      <a:pt x="572649" y="18636"/>
                    </a:cubicBezTo>
                    <a:lnTo>
                      <a:pt x="578389" y="20070"/>
                    </a:lnTo>
                    <a:lnTo>
                      <a:pt x="578389" y="57342"/>
                    </a:lnTo>
                    <a:cubicBezTo>
                      <a:pt x="592742" y="61643"/>
                      <a:pt x="602788" y="65943"/>
                      <a:pt x="602788" y="74545"/>
                    </a:cubicBezTo>
                    <a:lnTo>
                      <a:pt x="602788" y="435802"/>
                    </a:lnTo>
                    <a:lnTo>
                      <a:pt x="341580" y="435802"/>
                    </a:lnTo>
                    <a:cubicBezTo>
                      <a:pt x="332969" y="444403"/>
                      <a:pt x="320052" y="450137"/>
                      <a:pt x="304264" y="450137"/>
                    </a:cubicBezTo>
                    <a:cubicBezTo>
                      <a:pt x="289912" y="450137"/>
                      <a:pt x="275560" y="444403"/>
                      <a:pt x="266949" y="435802"/>
                    </a:cubicBezTo>
                    <a:lnTo>
                      <a:pt x="0" y="435802"/>
                    </a:lnTo>
                    <a:lnTo>
                      <a:pt x="0" y="74545"/>
                    </a:lnTo>
                    <a:cubicBezTo>
                      <a:pt x="0" y="64510"/>
                      <a:pt x="11482" y="58776"/>
                      <a:pt x="28704" y="55908"/>
                    </a:cubicBezTo>
                    <a:lnTo>
                      <a:pt x="28704" y="20070"/>
                    </a:lnTo>
                    <a:lnTo>
                      <a:pt x="34445" y="18636"/>
                    </a:lnTo>
                    <a:cubicBezTo>
                      <a:pt x="35880" y="17202"/>
                      <a:pt x="81807" y="0"/>
                      <a:pt x="140651" y="0"/>
                    </a:cubicBezTo>
                    <a:close/>
                  </a:path>
                </a:pathLst>
              </a:custGeom>
              <a:solidFill>
                <a:srgbClr val="035183"/>
              </a:solidFill>
              <a:ln>
                <a:noFill/>
              </a:ln>
            </p:spPr>
          </p:sp>
          <p:sp>
            <p:nvSpPr>
              <p:cNvPr id="11" name="magnify_18633">
                <a:extLst>
                  <a:ext uri="{FF2B5EF4-FFF2-40B4-BE49-F238E27FC236}">
                    <a16:creationId xmlns:a16="http://schemas.microsoft.com/office/drawing/2014/main" id="{602C10F8-A1B0-4706-B02C-A5ABB08B646E}"/>
                  </a:ext>
                </a:extLst>
              </p:cNvPr>
              <p:cNvSpPr>
                <a:spLocks noChangeAspect="1"/>
              </p:cNvSpPr>
              <p:nvPr/>
            </p:nvSpPr>
            <p:spPr bwMode="auto">
              <a:xfrm>
                <a:off x="3012344" y="2939609"/>
                <a:ext cx="2024457" cy="1997135"/>
              </a:xfrm>
              <a:custGeom>
                <a:avLst/>
                <a:gdLst>
                  <a:gd name="T0" fmla="*/ 5390 w 5498"/>
                  <a:gd name="T1" fmla="*/ 4805 h 5432"/>
                  <a:gd name="T2" fmla="*/ 3989 w 5498"/>
                  <a:gd name="T3" fmla="*/ 3404 h 5432"/>
                  <a:gd name="T4" fmla="*/ 3817 w 5498"/>
                  <a:gd name="T5" fmla="*/ 3311 h 5432"/>
                  <a:gd name="T6" fmla="*/ 4203 w 5498"/>
                  <a:gd name="T7" fmla="*/ 2102 h 5432"/>
                  <a:gd name="T8" fmla="*/ 2102 w 5498"/>
                  <a:gd name="T9" fmla="*/ 0 h 5432"/>
                  <a:gd name="T10" fmla="*/ 0 w 5498"/>
                  <a:gd name="T11" fmla="*/ 2102 h 5432"/>
                  <a:gd name="T12" fmla="*/ 2102 w 5498"/>
                  <a:gd name="T13" fmla="*/ 4203 h 5432"/>
                  <a:gd name="T14" fmla="*/ 3379 w 5498"/>
                  <a:gd name="T15" fmla="*/ 3765 h 5432"/>
                  <a:gd name="T16" fmla="*/ 3470 w 5498"/>
                  <a:gd name="T17" fmla="*/ 3923 h 5432"/>
                  <a:gd name="T18" fmla="*/ 4872 w 5498"/>
                  <a:gd name="T19" fmla="*/ 5324 h 5432"/>
                  <a:gd name="T20" fmla="*/ 5131 w 5498"/>
                  <a:gd name="T21" fmla="*/ 5432 h 5432"/>
                  <a:gd name="T22" fmla="*/ 5390 w 5498"/>
                  <a:gd name="T23" fmla="*/ 5324 h 5432"/>
                  <a:gd name="T24" fmla="*/ 5498 w 5498"/>
                  <a:gd name="T25" fmla="*/ 5065 h 5432"/>
                  <a:gd name="T26" fmla="*/ 5390 w 5498"/>
                  <a:gd name="T27" fmla="*/ 4805 h 5432"/>
                  <a:gd name="T28" fmla="*/ 217 w 5498"/>
                  <a:gd name="T29" fmla="*/ 2102 h 5432"/>
                  <a:gd name="T30" fmla="*/ 2101 w 5498"/>
                  <a:gd name="T31" fmla="*/ 217 h 5432"/>
                  <a:gd name="T32" fmla="*/ 3986 w 5498"/>
                  <a:gd name="T33" fmla="*/ 2102 h 5432"/>
                  <a:gd name="T34" fmla="*/ 3473 w 5498"/>
                  <a:gd name="T35" fmla="*/ 3390 h 5432"/>
                  <a:gd name="T36" fmla="*/ 3468 w 5498"/>
                  <a:gd name="T37" fmla="*/ 3393 h 5432"/>
                  <a:gd name="T38" fmla="*/ 3463 w 5498"/>
                  <a:gd name="T39" fmla="*/ 3400 h 5432"/>
                  <a:gd name="T40" fmla="*/ 2102 w 5498"/>
                  <a:gd name="T41" fmla="*/ 3986 h 5432"/>
                  <a:gd name="T42" fmla="*/ 217 w 5498"/>
                  <a:gd name="T43" fmla="*/ 2102 h 5432"/>
                  <a:gd name="T44" fmla="*/ 5237 w 5498"/>
                  <a:gd name="T45" fmla="*/ 5171 h 5432"/>
                  <a:gd name="T46" fmla="*/ 5025 w 5498"/>
                  <a:gd name="T47" fmla="*/ 5171 h 5432"/>
                  <a:gd name="T48" fmla="*/ 3624 w 5498"/>
                  <a:gd name="T49" fmla="*/ 3770 h 5432"/>
                  <a:gd name="T50" fmla="*/ 3624 w 5498"/>
                  <a:gd name="T51" fmla="*/ 3557 h 5432"/>
                  <a:gd name="T52" fmla="*/ 3730 w 5498"/>
                  <a:gd name="T53" fmla="*/ 3513 h 5432"/>
                  <a:gd name="T54" fmla="*/ 3836 w 5498"/>
                  <a:gd name="T55" fmla="*/ 3557 h 5432"/>
                  <a:gd name="T56" fmla="*/ 5237 w 5498"/>
                  <a:gd name="T57" fmla="*/ 4959 h 5432"/>
                  <a:gd name="T58" fmla="*/ 5281 w 5498"/>
                  <a:gd name="T59" fmla="*/ 5065 h 5432"/>
                  <a:gd name="T60" fmla="*/ 5237 w 5498"/>
                  <a:gd name="T61" fmla="*/ 5171 h 5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98" h="5432">
                    <a:moveTo>
                      <a:pt x="5390" y="4805"/>
                    </a:moveTo>
                    <a:lnTo>
                      <a:pt x="3989" y="3404"/>
                    </a:lnTo>
                    <a:cubicBezTo>
                      <a:pt x="3941" y="3356"/>
                      <a:pt x="3881" y="3326"/>
                      <a:pt x="3817" y="3311"/>
                    </a:cubicBezTo>
                    <a:cubicBezTo>
                      <a:pt x="4059" y="2969"/>
                      <a:pt x="4203" y="2552"/>
                      <a:pt x="4203" y="2102"/>
                    </a:cubicBezTo>
                    <a:cubicBezTo>
                      <a:pt x="4203" y="943"/>
                      <a:pt x="3260" y="0"/>
                      <a:pt x="2102" y="0"/>
                    </a:cubicBezTo>
                    <a:cubicBezTo>
                      <a:pt x="943" y="0"/>
                      <a:pt x="0" y="943"/>
                      <a:pt x="0" y="2102"/>
                    </a:cubicBezTo>
                    <a:cubicBezTo>
                      <a:pt x="0" y="3260"/>
                      <a:pt x="943" y="4203"/>
                      <a:pt x="2102" y="4203"/>
                    </a:cubicBezTo>
                    <a:cubicBezTo>
                      <a:pt x="2583" y="4203"/>
                      <a:pt x="3025" y="4038"/>
                      <a:pt x="3379" y="3765"/>
                    </a:cubicBezTo>
                    <a:cubicBezTo>
                      <a:pt x="3396" y="3823"/>
                      <a:pt x="3425" y="3878"/>
                      <a:pt x="3470" y="3923"/>
                    </a:cubicBezTo>
                    <a:lnTo>
                      <a:pt x="4872" y="5324"/>
                    </a:lnTo>
                    <a:cubicBezTo>
                      <a:pt x="4941" y="5394"/>
                      <a:pt x="5033" y="5432"/>
                      <a:pt x="5131" y="5432"/>
                    </a:cubicBezTo>
                    <a:cubicBezTo>
                      <a:pt x="5229" y="5432"/>
                      <a:pt x="5321" y="5393"/>
                      <a:pt x="5390" y="5324"/>
                    </a:cubicBezTo>
                    <a:cubicBezTo>
                      <a:pt x="5460" y="5255"/>
                      <a:pt x="5498" y="5163"/>
                      <a:pt x="5498" y="5065"/>
                    </a:cubicBezTo>
                    <a:cubicBezTo>
                      <a:pt x="5498" y="4967"/>
                      <a:pt x="5460" y="4875"/>
                      <a:pt x="5390" y="4805"/>
                    </a:cubicBezTo>
                    <a:close/>
                    <a:moveTo>
                      <a:pt x="217" y="2102"/>
                    </a:moveTo>
                    <a:cubicBezTo>
                      <a:pt x="217" y="1062"/>
                      <a:pt x="1062" y="217"/>
                      <a:pt x="2101" y="217"/>
                    </a:cubicBezTo>
                    <a:cubicBezTo>
                      <a:pt x="3141" y="217"/>
                      <a:pt x="3986" y="1062"/>
                      <a:pt x="3986" y="2102"/>
                    </a:cubicBezTo>
                    <a:cubicBezTo>
                      <a:pt x="3986" y="2600"/>
                      <a:pt x="3790" y="3053"/>
                      <a:pt x="3473" y="3390"/>
                    </a:cubicBezTo>
                    <a:cubicBezTo>
                      <a:pt x="3471" y="3391"/>
                      <a:pt x="3470" y="3392"/>
                      <a:pt x="3468" y="3393"/>
                    </a:cubicBezTo>
                    <a:cubicBezTo>
                      <a:pt x="3466" y="3395"/>
                      <a:pt x="3466" y="3398"/>
                      <a:pt x="3463" y="3400"/>
                    </a:cubicBezTo>
                    <a:cubicBezTo>
                      <a:pt x="3120" y="3760"/>
                      <a:pt x="2637" y="3986"/>
                      <a:pt x="2102" y="3986"/>
                    </a:cubicBezTo>
                    <a:cubicBezTo>
                      <a:pt x="1062" y="3986"/>
                      <a:pt x="217" y="3141"/>
                      <a:pt x="217" y="2102"/>
                    </a:cubicBezTo>
                    <a:close/>
                    <a:moveTo>
                      <a:pt x="5237" y="5171"/>
                    </a:moveTo>
                    <a:cubicBezTo>
                      <a:pt x="5180" y="5228"/>
                      <a:pt x="5082" y="5228"/>
                      <a:pt x="5025" y="5171"/>
                    </a:cubicBezTo>
                    <a:lnTo>
                      <a:pt x="3624" y="3770"/>
                    </a:lnTo>
                    <a:cubicBezTo>
                      <a:pt x="3565" y="3711"/>
                      <a:pt x="3565" y="3616"/>
                      <a:pt x="3624" y="3557"/>
                    </a:cubicBezTo>
                    <a:cubicBezTo>
                      <a:pt x="3652" y="3529"/>
                      <a:pt x="3690" y="3513"/>
                      <a:pt x="3730" y="3513"/>
                    </a:cubicBezTo>
                    <a:cubicBezTo>
                      <a:pt x="3770" y="3513"/>
                      <a:pt x="3807" y="3529"/>
                      <a:pt x="3836" y="3557"/>
                    </a:cubicBezTo>
                    <a:lnTo>
                      <a:pt x="5237" y="4959"/>
                    </a:lnTo>
                    <a:cubicBezTo>
                      <a:pt x="5265" y="4987"/>
                      <a:pt x="5281" y="5025"/>
                      <a:pt x="5281" y="5065"/>
                    </a:cubicBezTo>
                    <a:cubicBezTo>
                      <a:pt x="5281" y="5105"/>
                      <a:pt x="5265" y="5143"/>
                      <a:pt x="5237" y="5171"/>
                    </a:cubicBezTo>
                    <a:close/>
                  </a:path>
                </a:pathLst>
              </a:custGeom>
              <a:solidFill>
                <a:srgbClr val="035183"/>
              </a:solidFill>
              <a:ln>
                <a:solidFill>
                  <a:schemeClr val="bg1"/>
                </a:solidFill>
              </a:ln>
            </p:spPr>
          </p:sp>
        </p:grpSp>
      </p:grpSp>
      <p:sp>
        <p:nvSpPr>
          <p:cNvPr id="29" name="ï$1ïḓè">
            <a:extLst>
              <a:ext uri="{FF2B5EF4-FFF2-40B4-BE49-F238E27FC236}">
                <a16:creationId xmlns:a16="http://schemas.microsoft.com/office/drawing/2014/main" id="{165BF9FF-0275-4497-97CC-E221F11A1C37}"/>
              </a:ext>
            </a:extLst>
          </p:cNvPr>
          <p:cNvSpPr txBox="1"/>
          <p:nvPr/>
        </p:nvSpPr>
        <p:spPr>
          <a:xfrm>
            <a:off x="6274385" y="1832086"/>
            <a:ext cx="5326759" cy="421789"/>
          </a:xfrm>
          <a:prstGeom prst="rect">
            <a:avLst/>
          </a:prstGeom>
          <a:noFill/>
        </p:spPr>
        <p:txBody>
          <a:bodyPr wrap="square" lIns="90000" tIns="46800" rIns="90000" bIns="46800" rtlCol="0" anchor="t" anchorCtr="0">
            <a:noAutofit/>
          </a:bodyPr>
          <a:lstStyle/>
          <a:p>
            <a:pPr>
              <a:lnSpc>
                <a:spcPct val="150000"/>
              </a:lnSpc>
            </a:pPr>
            <a:r>
              <a:rPr lang="en-US" altLang="zh-CN" sz="1600" dirty="0"/>
              <a:t>【01】XXX.XXXXXXXXXXXXX[M].XXXXXX:XX,2015.</a:t>
            </a:r>
          </a:p>
        </p:txBody>
      </p:sp>
      <p:sp>
        <p:nvSpPr>
          <p:cNvPr id="30" name="ïślîḋé">
            <a:extLst>
              <a:ext uri="{FF2B5EF4-FFF2-40B4-BE49-F238E27FC236}">
                <a16:creationId xmlns:a16="http://schemas.microsoft.com/office/drawing/2014/main" id="{7B973CBD-D988-4448-BC96-41C826D8A109}"/>
              </a:ext>
            </a:extLst>
          </p:cNvPr>
          <p:cNvSpPr txBox="1"/>
          <p:nvPr/>
        </p:nvSpPr>
        <p:spPr>
          <a:xfrm>
            <a:off x="6274385" y="2253875"/>
            <a:ext cx="5326759" cy="421789"/>
          </a:xfrm>
          <a:prstGeom prst="rect">
            <a:avLst/>
          </a:prstGeom>
          <a:noFill/>
        </p:spPr>
        <p:txBody>
          <a:bodyPr wrap="square" lIns="90000" tIns="46800" rIns="90000" bIns="46800" rtlCol="0" anchor="t" anchorCtr="0">
            <a:noAutofit/>
          </a:bodyPr>
          <a:lstStyle/>
          <a:p>
            <a:pPr>
              <a:lnSpc>
                <a:spcPct val="150000"/>
              </a:lnSpc>
            </a:pPr>
            <a:r>
              <a:rPr lang="en-US" altLang="zh-CN" sz="1600" dirty="0"/>
              <a:t>【02】XXX.XXXXXXXXXXXXX[C].XXXXXX:XX,2016.</a:t>
            </a:r>
          </a:p>
        </p:txBody>
      </p:sp>
      <p:cxnSp>
        <p:nvCxnSpPr>
          <p:cNvPr id="31" name="直接连接符 30">
            <a:extLst>
              <a:ext uri="{FF2B5EF4-FFF2-40B4-BE49-F238E27FC236}">
                <a16:creationId xmlns:a16="http://schemas.microsoft.com/office/drawing/2014/main" id="{AA82847F-EF40-495B-B1D5-33FF591E51C2}"/>
              </a:ext>
            </a:extLst>
          </p:cNvPr>
          <p:cNvCxnSpPr>
            <a:cxnSpLocks/>
          </p:cNvCxnSpPr>
          <p:nvPr/>
        </p:nvCxnSpPr>
        <p:spPr>
          <a:xfrm>
            <a:off x="6265073" y="2253875"/>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2" name="ïṣľîḑê">
            <a:extLst>
              <a:ext uri="{FF2B5EF4-FFF2-40B4-BE49-F238E27FC236}">
                <a16:creationId xmlns:a16="http://schemas.microsoft.com/office/drawing/2014/main" id="{A7AACCDC-DC00-4B18-B859-23217E3F52F0}"/>
              </a:ext>
            </a:extLst>
          </p:cNvPr>
          <p:cNvSpPr txBox="1"/>
          <p:nvPr/>
        </p:nvSpPr>
        <p:spPr>
          <a:xfrm>
            <a:off x="6274385" y="2688676"/>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【03】XXX.XXXXXXXXXXXXXXXXX[D].XXXXXX:XX,2016.</a:t>
            </a:r>
          </a:p>
        </p:txBody>
      </p:sp>
      <p:cxnSp>
        <p:nvCxnSpPr>
          <p:cNvPr id="33" name="直接连接符 32">
            <a:extLst>
              <a:ext uri="{FF2B5EF4-FFF2-40B4-BE49-F238E27FC236}">
                <a16:creationId xmlns:a16="http://schemas.microsoft.com/office/drawing/2014/main" id="{9E4EB6C6-367C-42F9-B085-4CBE1317B0F5}"/>
              </a:ext>
            </a:extLst>
          </p:cNvPr>
          <p:cNvCxnSpPr>
            <a:cxnSpLocks/>
          </p:cNvCxnSpPr>
          <p:nvPr/>
        </p:nvCxnSpPr>
        <p:spPr>
          <a:xfrm>
            <a:off x="6265074" y="2688676"/>
            <a:ext cx="512296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4" name="işḷiḑe">
            <a:extLst>
              <a:ext uri="{FF2B5EF4-FFF2-40B4-BE49-F238E27FC236}">
                <a16:creationId xmlns:a16="http://schemas.microsoft.com/office/drawing/2014/main" id="{9E10C2CF-24C9-4F18-B979-42E1C3106377}"/>
              </a:ext>
            </a:extLst>
          </p:cNvPr>
          <p:cNvSpPr txBox="1"/>
          <p:nvPr/>
        </p:nvSpPr>
        <p:spPr>
          <a:xfrm>
            <a:off x="6274385" y="3104375"/>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【04】XXX.XXXXXXXXXXXX[R].XXXXXX:XX,2014.</a:t>
            </a:r>
          </a:p>
        </p:txBody>
      </p:sp>
      <p:cxnSp>
        <p:nvCxnSpPr>
          <p:cNvPr id="35" name="直接连接符 34">
            <a:extLst>
              <a:ext uri="{FF2B5EF4-FFF2-40B4-BE49-F238E27FC236}">
                <a16:creationId xmlns:a16="http://schemas.microsoft.com/office/drawing/2014/main" id="{514862BF-B109-4839-9243-92D9AEB99943}"/>
              </a:ext>
            </a:extLst>
          </p:cNvPr>
          <p:cNvCxnSpPr>
            <a:cxnSpLocks/>
          </p:cNvCxnSpPr>
          <p:nvPr/>
        </p:nvCxnSpPr>
        <p:spPr>
          <a:xfrm>
            <a:off x="6265073" y="3104375"/>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6" name="îsḷïḍè">
            <a:extLst>
              <a:ext uri="{FF2B5EF4-FFF2-40B4-BE49-F238E27FC236}">
                <a16:creationId xmlns:a16="http://schemas.microsoft.com/office/drawing/2014/main" id="{BE638571-39D9-45CA-95E0-D1234DA182B3}"/>
              </a:ext>
            </a:extLst>
          </p:cNvPr>
          <p:cNvSpPr txBox="1"/>
          <p:nvPr/>
        </p:nvSpPr>
        <p:spPr>
          <a:xfrm>
            <a:off x="6274385" y="3520075"/>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【05】XXX.XXXXXXXXXX[J].XXXXXXX,2015,(10): 50-70.</a:t>
            </a:r>
          </a:p>
        </p:txBody>
      </p:sp>
      <p:cxnSp>
        <p:nvCxnSpPr>
          <p:cNvPr id="37" name="直接连接符 36">
            <a:extLst>
              <a:ext uri="{FF2B5EF4-FFF2-40B4-BE49-F238E27FC236}">
                <a16:creationId xmlns:a16="http://schemas.microsoft.com/office/drawing/2014/main" id="{9DE30B93-3623-45B4-B8DA-689F1948B334}"/>
              </a:ext>
            </a:extLst>
          </p:cNvPr>
          <p:cNvCxnSpPr>
            <a:cxnSpLocks/>
          </p:cNvCxnSpPr>
          <p:nvPr/>
        </p:nvCxnSpPr>
        <p:spPr>
          <a:xfrm>
            <a:off x="6265073" y="3520075"/>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8" name="í$lîdé">
            <a:extLst>
              <a:ext uri="{FF2B5EF4-FFF2-40B4-BE49-F238E27FC236}">
                <a16:creationId xmlns:a16="http://schemas.microsoft.com/office/drawing/2014/main" id="{634D9739-B287-4A5B-B6C2-25BD47C24621}"/>
              </a:ext>
            </a:extLst>
          </p:cNvPr>
          <p:cNvSpPr txBox="1"/>
          <p:nvPr/>
        </p:nvSpPr>
        <p:spPr>
          <a:xfrm>
            <a:off x="6274385" y="3935774"/>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【06】XXX. XXXXXXXXXX[N].XXXXXXXX, 2015(12).</a:t>
            </a:r>
          </a:p>
        </p:txBody>
      </p:sp>
      <p:cxnSp>
        <p:nvCxnSpPr>
          <p:cNvPr id="39" name="直接连接符 38">
            <a:extLst>
              <a:ext uri="{FF2B5EF4-FFF2-40B4-BE49-F238E27FC236}">
                <a16:creationId xmlns:a16="http://schemas.microsoft.com/office/drawing/2014/main" id="{405464EA-3AA2-4D0E-85C3-922B1C1C6BE2}"/>
              </a:ext>
            </a:extLst>
          </p:cNvPr>
          <p:cNvCxnSpPr>
            <a:cxnSpLocks/>
          </p:cNvCxnSpPr>
          <p:nvPr/>
        </p:nvCxnSpPr>
        <p:spPr>
          <a:xfrm>
            <a:off x="6265073" y="3935774"/>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0" name="îsḻïďè">
            <a:extLst>
              <a:ext uri="{FF2B5EF4-FFF2-40B4-BE49-F238E27FC236}">
                <a16:creationId xmlns:a16="http://schemas.microsoft.com/office/drawing/2014/main" id="{44E2B6E7-858B-4FBA-B738-25F27BB2377D}"/>
              </a:ext>
            </a:extLst>
          </p:cNvPr>
          <p:cNvSpPr txBox="1"/>
          <p:nvPr/>
        </p:nvSpPr>
        <p:spPr>
          <a:xfrm>
            <a:off x="6274385" y="4351474"/>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【07】GB/T 4458.2-1984, XXXXXXXXX[S].</a:t>
            </a:r>
          </a:p>
        </p:txBody>
      </p:sp>
      <p:cxnSp>
        <p:nvCxnSpPr>
          <p:cNvPr id="41" name="直接连接符 40">
            <a:extLst>
              <a:ext uri="{FF2B5EF4-FFF2-40B4-BE49-F238E27FC236}">
                <a16:creationId xmlns:a16="http://schemas.microsoft.com/office/drawing/2014/main" id="{6CC13823-AFA0-4E4F-A558-85A0152C4569}"/>
              </a:ext>
            </a:extLst>
          </p:cNvPr>
          <p:cNvCxnSpPr>
            <a:cxnSpLocks/>
          </p:cNvCxnSpPr>
          <p:nvPr/>
        </p:nvCxnSpPr>
        <p:spPr>
          <a:xfrm>
            <a:off x="6265073" y="4351474"/>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2" name="îślîdé">
            <a:extLst>
              <a:ext uri="{FF2B5EF4-FFF2-40B4-BE49-F238E27FC236}">
                <a16:creationId xmlns:a16="http://schemas.microsoft.com/office/drawing/2014/main" id="{8DF99DEF-22FA-4948-B5E5-204FBA627B59}"/>
              </a:ext>
            </a:extLst>
          </p:cNvPr>
          <p:cNvSpPr txBox="1"/>
          <p:nvPr/>
        </p:nvSpPr>
        <p:spPr>
          <a:xfrm>
            <a:off x="6274385" y="4767173"/>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【08】XXX.XXXXXXXXXXXX[P].China: XXXXXXXX,2012.06.</a:t>
            </a:r>
          </a:p>
        </p:txBody>
      </p:sp>
      <p:cxnSp>
        <p:nvCxnSpPr>
          <p:cNvPr id="43" name="直接连接符 42">
            <a:extLst>
              <a:ext uri="{FF2B5EF4-FFF2-40B4-BE49-F238E27FC236}">
                <a16:creationId xmlns:a16="http://schemas.microsoft.com/office/drawing/2014/main" id="{777C7DB3-7880-40CE-ABE2-559618EE9B47}"/>
              </a:ext>
            </a:extLst>
          </p:cNvPr>
          <p:cNvCxnSpPr>
            <a:cxnSpLocks/>
          </p:cNvCxnSpPr>
          <p:nvPr/>
        </p:nvCxnSpPr>
        <p:spPr>
          <a:xfrm>
            <a:off x="6265073" y="4767173"/>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4" name="ïsľîḑé">
            <a:extLst>
              <a:ext uri="{FF2B5EF4-FFF2-40B4-BE49-F238E27FC236}">
                <a16:creationId xmlns:a16="http://schemas.microsoft.com/office/drawing/2014/main" id="{747B0FC3-61BB-4AA2-89E8-8242E05B4F47}"/>
              </a:ext>
            </a:extLst>
          </p:cNvPr>
          <p:cNvSpPr txBox="1"/>
          <p:nvPr/>
        </p:nvSpPr>
        <p:spPr>
          <a:xfrm>
            <a:off x="6274385" y="5182873"/>
            <a:ext cx="5326759" cy="421789"/>
          </a:xfrm>
          <a:prstGeom prst="rect">
            <a:avLst/>
          </a:prstGeom>
          <a:noFill/>
        </p:spPr>
        <p:txBody>
          <a:bodyPr wrap="square" lIns="90000" tIns="46800" rIns="90000" bIns="46800" rtlCol="0" anchor="t" anchorCtr="0">
            <a:normAutofit lnSpcReduction="10000"/>
          </a:bodyPr>
          <a:lstStyle/>
          <a:p>
            <a:pPr>
              <a:lnSpc>
                <a:spcPct val="150000"/>
              </a:lnSpc>
              <a:spcAft>
                <a:spcPts val="500"/>
              </a:spcAft>
            </a:pPr>
            <a:r>
              <a:rPr lang="en-US" altLang="zh-CN" sz="1600" dirty="0"/>
              <a:t>【09】XXX.XXXXXXXXXXX[J/OL]. https://www.xxxxx.com.</a:t>
            </a:r>
          </a:p>
        </p:txBody>
      </p:sp>
      <p:cxnSp>
        <p:nvCxnSpPr>
          <p:cNvPr id="45" name="直接连接符 44">
            <a:extLst>
              <a:ext uri="{FF2B5EF4-FFF2-40B4-BE49-F238E27FC236}">
                <a16:creationId xmlns:a16="http://schemas.microsoft.com/office/drawing/2014/main" id="{58A6E3DD-62A0-4A71-878C-54C55789A6BE}"/>
              </a:ext>
            </a:extLst>
          </p:cNvPr>
          <p:cNvCxnSpPr>
            <a:cxnSpLocks/>
          </p:cNvCxnSpPr>
          <p:nvPr/>
        </p:nvCxnSpPr>
        <p:spPr>
          <a:xfrm>
            <a:off x="6265073" y="5182873"/>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灯片编号占位符 1">
            <a:extLst>
              <a:ext uri="{FF2B5EF4-FFF2-40B4-BE49-F238E27FC236}">
                <a16:creationId xmlns:a16="http://schemas.microsoft.com/office/drawing/2014/main" id="{450B6B71-302C-4B18-9C89-50010A4CA009}"/>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8</a:t>
            </a:fld>
            <a:endParaRPr lang="zh-CN" altLang="en-US" dirty="0"/>
          </a:p>
        </p:txBody>
      </p:sp>
      <p:sp>
        <p:nvSpPr>
          <p:cNvPr id="56" name="文本框 55">
            <a:extLst>
              <a:ext uri="{FF2B5EF4-FFF2-40B4-BE49-F238E27FC236}">
                <a16:creationId xmlns:a16="http://schemas.microsoft.com/office/drawing/2014/main" id="{71471C97-4107-4460-B550-39E018D5B818}"/>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p>
        </p:txBody>
      </p:sp>
      <p:sp>
        <p:nvSpPr>
          <p:cNvPr id="57" name="文本框 56">
            <a:extLst>
              <a:ext uri="{FF2B5EF4-FFF2-40B4-BE49-F238E27FC236}">
                <a16:creationId xmlns:a16="http://schemas.microsoft.com/office/drawing/2014/main" id="{54853BA9-E7E6-4795-A2F6-F136C977296D}"/>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58" name="文本框 57">
            <a:extLst>
              <a:ext uri="{FF2B5EF4-FFF2-40B4-BE49-F238E27FC236}">
                <a16:creationId xmlns:a16="http://schemas.microsoft.com/office/drawing/2014/main" id="{6A4500BD-8BFB-4C62-9192-FA1255F2FA52}"/>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59" name="文本框 58">
            <a:extLst>
              <a:ext uri="{FF2B5EF4-FFF2-40B4-BE49-F238E27FC236}">
                <a16:creationId xmlns:a16="http://schemas.microsoft.com/office/drawing/2014/main" id="{73A469AD-A623-4FD6-8775-2FEA6FC44F8E}"/>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Tree>
    <p:extLst>
      <p:ext uri="{BB962C8B-B14F-4D97-AF65-F5344CB8AC3E}">
        <p14:creationId xmlns:p14="http://schemas.microsoft.com/office/powerpoint/2010/main" val="2049586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6EE9AC-67C1-42FA-97A0-3A8896FD3C32}"/>
              </a:ext>
            </a:extLst>
          </p:cNvPr>
          <p:cNvSpPr>
            <a:spLocks noGrp="1"/>
          </p:cNvSpPr>
          <p:nvPr>
            <p:ph type="sldNum" sz="quarter" idx="4"/>
          </p:nvPr>
        </p:nvSpPr>
        <p:spPr/>
        <p:txBody>
          <a:bodyPr/>
          <a:lstStyle/>
          <a:p>
            <a:fld id="{A30DD81B-ADF2-4E81-89E9-715225DDC310}" type="slidenum">
              <a:rPr lang="zh-CN" altLang="en-US" smtClean="0"/>
              <a:pPr/>
              <a:t>9</a:t>
            </a:fld>
            <a:endParaRPr lang="zh-CN" altLang="en-US" dirty="0"/>
          </a:p>
        </p:txBody>
      </p:sp>
      <p:sp>
        <p:nvSpPr>
          <p:cNvPr id="3" name="文本框 2">
            <a:extLst>
              <a:ext uri="{FF2B5EF4-FFF2-40B4-BE49-F238E27FC236}">
                <a16:creationId xmlns:a16="http://schemas.microsoft.com/office/drawing/2014/main" id="{6F4D8F70-7132-4FDC-B60A-C9DA81C547CB}"/>
              </a:ext>
            </a:extLst>
          </p:cNvPr>
          <p:cNvSpPr txBox="1"/>
          <p:nvPr/>
        </p:nvSpPr>
        <p:spPr>
          <a:xfrm>
            <a:off x="9846731" y="339675"/>
            <a:ext cx="2031325" cy="369332"/>
          </a:xfrm>
          <a:prstGeom prst="rect">
            <a:avLst/>
          </a:prstGeom>
          <a:noFill/>
        </p:spPr>
        <p:txBody>
          <a:bodyPr wrap="none" rtlCol="0">
            <a:spAutoFit/>
          </a:bodyPr>
          <a:lstStyle/>
          <a:p>
            <a:r>
              <a:rPr lang="zh-CN" altLang="en-US" dirty="0">
                <a:solidFill>
                  <a:srgbClr val="C00000"/>
                </a:solidFill>
                <a:latin typeface="方正清刻本悦宋简体" panose="02000000000000000000" pitchFamily="2" charset="-122"/>
                <a:ea typeface="方正清刻本悦宋简体" panose="02000000000000000000" pitchFamily="2" charset="-122"/>
              </a:rPr>
              <a:t>自我介绍参考排版</a:t>
            </a:r>
          </a:p>
        </p:txBody>
      </p:sp>
      <p:sp>
        <p:nvSpPr>
          <p:cNvPr id="4" name="Rectangle 11">
            <a:extLst>
              <a:ext uri="{FF2B5EF4-FFF2-40B4-BE49-F238E27FC236}">
                <a16:creationId xmlns:a16="http://schemas.microsoft.com/office/drawing/2014/main" id="{9F43626F-B070-44ED-A585-47E3A5CDA8ED}"/>
              </a:ext>
            </a:extLst>
          </p:cNvPr>
          <p:cNvSpPr/>
          <p:nvPr/>
        </p:nvSpPr>
        <p:spPr>
          <a:xfrm>
            <a:off x="152400" y="4825218"/>
            <a:ext cx="11877040" cy="1762342"/>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16">
            <a:extLst>
              <a:ext uri="{FF2B5EF4-FFF2-40B4-BE49-F238E27FC236}">
                <a16:creationId xmlns:a16="http://schemas.microsoft.com/office/drawing/2014/main" id="{BCCBC4AE-6D6E-4A12-B523-0F152771CCB2}"/>
              </a:ext>
            </a:extLst>
          </p:cNvPr>
          <p:cNvSpPr txBox="1"/>
          <p:nvPr/>
        </p:nvSpPr>
        <p:spPr>
          <a:xfrm>
            <a:off x="586076" y="1463207"/>
            <a:ext cx="2465234" cy="646331"/>
          </a:xfrm>
          <a:prstGeom prst="rect">
            <a:avLst/>
          </a:prstGeom>
          <a:noFill/>
        </p:spPr>
        <p:txBody>
          <a:bodyPr wrap="square" rtlCol="0">
            <a:spAutoFit/>
          </a:bodyPr>
          <a:lstStyle/>
          <a:p>
            <a:r>
              <a:rPr lang="zh-CN" altLang="en-US" sz="3600" spc="100" dirty="0">
                <a:latin typeface="思源黑体 CN Light" panose="020B0300000000000000" pitchFamily="34" charset="-122"/>
                <a:ea typeface="思源黑体 CN Light" panose="020B0300000000000000" pitchFamily="34" charset="-122"/>
                <a:cs typeface="Open Sans" panose="020B0806030504020204" pitchFamily="34" charset="0"/>
              </a:rPr>
              <a:t>自我介绍</a:t>
            </a:r>
            <a:endParaRPr lang="id-ID" sz="3600" spc="100" dirty="0">
              <a:latin typeface="思源黑体 CN Light" panose="020B0300000000000000" pitchFamily="34" charset="-122"/>
              <a:ea typeface="思源黑体 CN Light" panose="020B0300000000000000" pitchFamily="34" charset="-122"/>
              <a:cs typeface="Open Sans" panose="020B0806030504020204" pitchFamily="34" charset="0"/>
            </a:endParaRPr>
          </a:p>
        </p:txBody>
      </p:sp>
      <p:sp>
        <p:nvSpPr>
          <p:cNvPr id="7" name="Rectangle 25">
            <a:extLst>
              <a:ext uri="{FF2B5EF4-FFF2-40B4-BE49-F238E27FC236}">
                <a16:creationId xmlns:a16="http://schemas.microsoft.com/office/drawing/2014/main" id="{94ACDB41-9251-4A11-B033-F81358642CF6}"/>
              </a:ext>
            </a:extLst>
          </p:cNvPr>
          <p:cNvSpPr/>
          <p:nvPr/>
        </p:nvSpPr>
        <p:spPr>
          <a:xfrm>
            <a:off x="4206239" y="1731271"/>
            <a:ext cx="3572257" cy="4255002"/>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TextBox 14">
            <a:extLst>
              <a:ext uri="{FF2B5EF4-FFF2-40B4-BE49-F238E27FC236}">
                <a16:creationId xmlns:a16="http://schemas.microsoft.com/office/drawing/2014/main" id="{E5326902-3BF2-41F6-8CCD-C762C0234D9B}"/>
              </a:ext>
            </a:extLst>
          </p:cNvPr>
          <p:cNvSpPr txBox="1"/>
          <p:nvPr/>
        </p:nvSpPr>
        <p:spPr>
          <a:xfrm>
            <a:off x="8702440" y="1808082"/>
            <a:ext cx="2853328" cy="3373168"/>
          </a:xfrm>
          <a:prstGeom prst="rect">
            <a:avLst/>
          </a:prstGeom>
          <a:noFill/>
        </p:spPr>
        <p:txBody>
          <a:bodyPr wrap="square" rtlCol="0">
            <a:noAutofit/>
          </a:bodyPr>
          <a:lstStyle/>
          <a:p>
            <a:pPr>
              <a:lnSpc>
                <a:spcPct val="150000"/>
              </a:lnSpc>
            </a:pPr>
            <a:r>
              <a:rPr lang="en-US" altLang="zh-CN" spc="1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Open Sans" panose="020B0806030504020204" pitchFamily="34" charset="0"/>
              </a:rPr>
              <a:t>The quick brown fox jumps over the lazy dog. The quick brown fox jumps over the lazy dog. The quick brown fox jumps over the lazy dog. </a:t>
            </a:r>
            <a:endParaRPr lang="id-ID" spc="1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Open Sans" panose="020B0806030504020204" pitchFamily="34" charset="0"/>
            </a:endParaRPr>
          </a:p>
        </p:txBody>
      </p:sp>
      <p:sp>
        <p:nvSpPr>
          <p:cNvPr id="9" name="TextBox 20">
            <a:extLst>
              <a:ext uri="{FF2B5EF4-FFF2-40B4-BE49-F238E27FC236}">
                <a16:creationId xmlns:a16="http://schemas.microsoft.com/office/drawing/2014/main" id="{F3C90095-632B-4786-B806-4F24A73B7DB6}"/>
              </a:ext>
            </a:extLst>
          </p:cNvPr>
          <p:cNvSpPr txBox="1"/>
          <p:nvPr/>
        </p:nvSpPr>
        <p:spPr>
          <a:xfrm>
            <a:off x="1322820" y="4183527"/>
            <a:ext cx="2606912" cy="669799"/>
          </a:xfrm>
          <a:prstGeom prst="rect">
            <a:avLst/>
          </a:prstGeom>
          <a:noFill/>
        </p:spPr>
        <p:txBody>
          <a:bodyPr wrap="square" rtlCol="0">
            <a:spAutoFit/>
          </a:bodyPr>
          <a:lstStyle/>
          <a:p>
            <a:pPr algn="ctr">
              <a:lnSpc>
                <a:spcPct val="150000"/>
              </a:lnSpc>
            </a:pPr>
            <a:r>
              <a:rPr lang="zh-CN" altLang="en-US" sz="2800" spc="1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anose="020B0806030504020204" pitchFamily="34" charset="0"/>
              </a:rPr>
              <a:t>龙信鸽</a:t>
            </a:r>
            <a:endParaRPr lang="id-ID" sz="2800" spc="1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anose="020B0806030504020204" pitchFamily="34" charset="0"/>
            </a:endParaRPr>
          </a:p>
        </p:txBody>
      </p:sp>
      <p:sp>
        <p:nvSpPr>
          <p:cNvPr id="10" name="TextBox 21">
            <a:extLst>
              <a:ext uri="{FF2B5EF4-FFF2-40B4-BE49-F238E27FC236}">
                <a16:creationId xmlns:a16="http://schemas.microsoft.com/office/drawing/2014/main" id="{260DB912-3E7B-45C1-B697-E3C37BBE8478}"/>
              </a:ext>
            </a:extLst>
          </p:cNvPr>
          <p:cNvSpPr txBox="1"/>
          <p:nvPr/>
        </p:nvSpPr>
        <p:spPr>
          <a:xfrm>
            <a:off x="8714244" y="5308259"/>
            <a:ext cx="2867721" cy="423321"/>
          </a:xfrm>
          <a:prstGeom prst="rect">
            <a:avLst/>
          </a:prstGeom>
          <a:noFill/>
        </p:spPr>
        <p:txBody>
          <a:bodyPr wrap="square" rtlCol="0">
            <a:spAutoFit/>
          </a:bodyPr>
          <a:lstStyle/>
          <a:p>
            <a:pPr>
              <a:lnSpc>
                <a:spcPct val="150000"/>
              </a:lnSpc>
            </a:pPr>
            <a:r>
              <a:rPr lang="zh-CN" alt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材料与能源学院</a:t>
            </a:r>
            <a:endParaRPr lang="id-ID"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endParaRPr>
          </a:p>
        </p:txBody>
      </p:sp>
      <p:sp>
        <p:nvSpPr>
          <p:cNvPr id="11" name="TextBox 23">
            <a:extLst>
              <a:ext uri="{FF2B5EF4-FFF2-40B4-BE49-F238E27FC236}">
                <a16:creationId xmlns:a16="http://schemas.microsoft.com/office/drawing/2014/main" id="{18830B96-6DE5-484C-88A1-A5F21E6D13BA}"/>
              </a:ext>
            </a:extLst>
          </p:cNvPr>
          <p:cNvSpPr txBox="1"/>
          <p:nvPr/>
        </p:nvSpPr>
        <p:spPr>
          <a:xfrm>
            <a:off x="8714244" y="5879858"/>
            <a:ext cx="2867721" cy="423321"/>
          </a:xfrm>
          <a:prstGeom prst="rect">
            <a:avLst/>
          </a:prstGeom>
          <a:noFill/>
        </p:spPr>
        <p:txBody>
          <a:bodyPr wrap="square" rtlCol="0">
            <a:spAutoFit/>
          </a:bodyPr>
          <a:lstStyle/>
          <a:p>
            <a:pPr>
              <a:lnSpc>
                <a:spcPct val="150000"/>
              </a:lnSpc>
            </a:pPr>
            <a:r>
              <a:rPr 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19</a:t>
            </a:r>
            <a:r>
              <a:rPr lang="zh-CN" alt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能源与动力工程（</a:t>
            </a:r>
            <a:r>
              <a:rPr lang="en-US" altLang="zh-CN"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X</a:t>
            </a:r>
            <a:r>
              <a:rPr lang="zh-CN" alt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）班</a:t>
            </a:r>
            <a:endParaRPr lang="id-ID"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endParaRPr>
          </a:p>
        </p:txBody>
      </p:sp>
      <p:cxnSp>
        <p:nvCxnSpPr>
          <p:cNvPr id="13" name="直接连接符 12">
            <a:extLst>
              <a:ext uri="{FF2B5EF4-FFF2-40B4-BE49-F238E27FC236}">
                <a16:creationId xmlns:a16="http://schemas.microsoft.com/office/drawing/2014/main" id="{CEF40C37-7B03-4E93-B042-E9715FFD77A0}"/>
              </a:ext>
            </a:extLst>
          </p:cNvPr>
          <p:cNvCxnSpPr>
            <a:cxnSpLocks/>
          </p:cNvCxnSpPr>
          <p:nvPr/>
        </p:nvCxnSpPr>
        <p:spPr>
          <a:xfrm>
            <a:off x="747220" y="2109538"/>
            <a:ext cx="695207"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18" name="图片 17" descr="https://timgsa.baidu.com/timg?image&amp;quality=80&amp;size=b9999_10000&amp;sec=1554460806819&amp;di=91c91464b2a696765a2c9d2a701def4f&amp;imgtype=0&amp;src=http%3A%2F%2Fgss0.baidu.com%2F-vo3dSag_xI4khGko9WTAnF6hhy%2Fzhidao%2Fpic%2Fitem%2Fd53f8794a4c27d1ee768951e19d5ad6edcc43899.jpg">
            <a:extLst>
              <a:ext uri="{FF2B5EF4-FFF2-40B4-BE49-F238E27FC236}">
                <a16:creationId xmlns:a16="http://schemas.microsoft.com/office/drawing/2014/main" id="{324E4881-70F8-405B-8E20-B80D41ADF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0464"/>
          <a:stretch>
            <a:fillRect/>
          </a:stretch>
        </p:blipFill>
        <p:spPr bwMode="auto">
          <a:xfrm>
            <a:off x="4397606" y="1939095"/>
            <a:ext cx="3193355" cy="3849797"/>
          </a:xfrm>
          <a:custGeom>
            <a:avLst/>
            <a:gdLst>
              <a:gd name="connsiteX0" fmla="*/ 0 w 3193355"/>
              <a:gd name="connsiteY0" fmla="*/ 0 h 3849797"/>
              <a:gd name="connsiteX1" fmla="*/ 3193355 w 3193355"/>
              <a:gd name="connsiteY1" fmla="*/ 0 h 3849797"/>
              <a:gd name="connsiteX2" fmla="*/ 3193355 w 3193355"/>
              <a:gd name="connsiteY2" fmla="*/ 3849797 h 3849797"/>
              <a:gd name="connsiteX3" fmla="*/ 0 w 3193355"/>
              <a:gd name="connsiteY3" fmla="*/ 3849797 h 3849797"/>
            </a:gdLst>
            <a:ahLst/>
            <a:cxnLst>
              <a:cxn ang="0">
                <a:pos x="connsiteX0" y="connsiteY0"/>
              </a:cxn>
              <a:cxn ang="0">
                <a:pos x="connsiteX1" y="connsiteY1"/>
              </a:cxn>
              <a:cxn ang="0">
                <a:pos x="connsiteX2" y="connsiteY2"/>
              </a:cxn>
              <a:cxn ang="0">
                <a:pos x="connsiteX3" y="connsiteY3"/>
              </a:cxn>
            </a:cxnLst>
            <a:rect l="l" t="t" r="r" b="b"/>
            <a:pathLst>
              <a:path w="3193355" h="3849797">
                <a:moveTo>
                  <a:pt x="0" y="0"/>
                </a:moveTo>
                <a:lnTo>
                  <a:pt x="3193355" y="0"/>
                </a:lnTo>
                <a:lnTo>
                  <a:pt x="3193355" y="3849797"/>
                </a:lnTo>
                <a:lnTo>
                  <a:pt x="0" y="3849797"/>
                </a:lnTo>
                <a:close/>
              </a:path>
            </a:pathLst>
          </a:custGeom>
          <a:noFill/>
          <a:ln>
            <a:solidFill>
              <a:srgbClr val="27537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0937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4"/>
</p:tagLst>
</file>

<file path=ppt/tags/tag10.xml><?xml version="1.0" encoding="utf-8"?>
<p:tagLst xmlns:a="http://schemas.openxmlformats.org/drawingml/2006/main" xmlns:r="http://schemas.openxmlformats.org/officeDocument/2006/relationships" xmlns:p="http://schemas.openxmlformats.org/presentationml/2006/main">
  <p:tag name="PA" val="v5.2.4"/>
</p:tagLst>
</file>

<file path=ppt/tags/tag11.xml><?xml version="1.0" encoding="utf-8"?>
<p:tagLst xmlns:a="http://schemas.openxmlformats.org/drawingml/2006/main" xmlns:r="http://schemas.openxmlformats.org/officeDocument/2006/relationships" xmlns:p="http://schemas.openxmlformats.org/presentationml/2006/main">
  <p:tag name="PA" val="v5.2.4"/>
</p:tagLst>
</file>

<file path=ppt/tags/tag12.xml><?xml version="1.0" encoding="utf-8"?>
<p:tagLst xmlns:a="http://schemas.openxmlformats.org/drawingml/2006/main" xmlns:r="http://schemas.openxmlformats.org/officeDocument/2006/relationships" xmlns:p="http://schemas.openxmlformats.org/presentationml/2006/main">
  <p:tag name="PA" val="v5.2.4"/>
</p:tagLst>
</file>

<file path=ppt/tags/tag13.xml><?xml version="1.0" encoding="utf-8"?>
<p:tagLst xmlns:a="http://schemas.openxmlformats.org/drawingml/2006/main" xmlns:r="http://schemas.openxmlformats.org/officeDocument/2006/relationships" xmlns:p="http://schemas.openxmlformats.org/presentationml/2006/main">
  <p:tag name="PA" val="v5.2.4"/>
</p:tagLst>
</file>

<file path=ppt/tags/tag14.xml><?xml version="1.0" encoding="utf-8"?>
<p:tagLst xmlns:a="http://schemas.openxmlformats.org/drawingml/2006/main" xmlns:r="http://schemas.openxmlformats.org/officeDocument/2006/relationships" xmlns:p="http://schemas.openxmlformats.org/presentationml/2006/main">
  <p:tag name="PA" val="v5.2.4"/>
</p:tagLst>
</file>

<file path=ppt/tags/tag15.xml><?xml version="1.0" encoding="utf-8"?>
<p:tagLst xmlns:a="http://schemas.openxmlformats.org/drawingml/2006/main" xmlns:r="http://schemas.openxmlformats.org/officeDocument/2006/relationships" xmlns:p="http://schemas.openxmlformats.org/presentationml/2006/main">
  <p:tag name="PA" val="v5.2.4"/>
</p:tagLst>
</file>

<file path=ppt/tags/tag16.xml><?xml version="1.0" encoding="utf-8"?>
<p:tagLst xmlns:a="http://schemas.openxmlformats.org/drawingml/2006/main" xmlns:r="http://schemas.openxmlformats.org/officeDocument/2006/relationships" xmlns:p="http://schemas.openxmlformats.org/presentationml/2006/main">
  <p:tag name="SCENECOLOR-FILL" val="Group_Fill"/>
  <p:tag name="SCENECOLOR-FILL-VALUE" val="Group_Fill_Value"/>
  <p:tag name="SCENECOLOR-LINE" val="Group_Line"/>
  <p:tag name="SCENECOLOR-LINE-VALUE" val="Group_Line_Value"/>
  <p:tag name="SCENECOLOR-TEXT" val="Group_Text"/>
  <p:tag name="SCENECOLOR-TEXT-VALUE" val="Group_Text_Value"/>
  <p:tag name="SCENESHAPETYPE" val="SceneShape"/>
  <p:tag name="SCENESHAPESUBTYPE" val="SceneSimpleShape"/>
  <p:tag name="DEVICESTRING" val="B3DF-79FA-F115-09E7-7AF8-49C9-2FB6-26FE"/>
  <p:tag name="RESOURCEID" val="636899356870894539"/>
  <p:tag name="SCENEID" val="636899356870894539"/>
  <p:tag name="SCENELINKIDS" val="4|44|47|48|49|45"/>
  <p:tag name="ANIMSTRING" val="s_636899356870894539"/>
</p:tagLst>
</file>

<file path=ppt/tags/tag17.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18.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19.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ags/tag20.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1.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2.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3.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4.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5.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6.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7.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8.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9.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ags/tag30.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1.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2.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3.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4.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5.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6.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7.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8.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9.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40.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1.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2.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3.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4.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5.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6.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7.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8.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9.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ags/tag50.xml><?xml version="1.0" encoding="utf-8"?>
<p:tagLst xmlns:a="http://schemas.openxmlformats.org/drawingml/2006/main" xmlns:r="http://schemas.openxmlformats.org/officeDocument/2006/relationships" xmlns:p="http://schemas.openxmlformats.org/presentationml/2006/main">
  <p:tag name="PA" val="v5.2.4"/>
</p:tagLst>
</file>

<file path=ppt/tags/tag51.xml><?xml version="1.0" encoding="utf-8"?>
<p:tagLst xmlns:a="http://schemas.openxmlformats.org/drawingml/2006/main" xmlns:r="http://schemas.openxmlformats.org/officeDocument/2006/relationships" xmlns:p="http://schemas.openxmlformats.org/presentationml/2006/main">
  <p:tag name="PA" val="v5.2.4"/>
</p:tagLst>
</file>

<file path=ppt/tags/tag52.xml><?xml version="1.0" encoding="utf-8"?>
<p:tagLst xmlns:a="http://schemas.openxmlformats.org/drawingml/2006/main" xmlns:r="http://schemas.openxmlformats.org/officeDocument/2006/relationships" xmlns:p="http://schemas.openxmlformats.org/presentationml/2006/main">
  <p:tag name="PA" val="v5.2.4"/>
</p:tagLst>
</file>

<file path=ppt/tags/tag53.xml><?xml version="1.0" encoding="utf-8"?>
<p:tagLst xmlns:a="http://schemas.openxmlformats.org/drawingml/2006/main" xmlns:r="http://schemas.openxmlformats.org/officeDocument/2006/relationships" xmlns:p="http://schemas.openxmlformats.org/presentationml/2006/main">
  <p:tag name="PA" val="v5.2.4"/>
</p:tagLst>
</file>

<file path=ppt/tags/tag54.xml><?xml version="1.0" encoding="utf-8"?>
<p:tagLst xmlns:a="http://schemas.openxmlformats.org/drawingml/2006/main" xmlns:r="http://schemas.openxmlformats.org/officeDocument/2006/relationships" xmlns:p="http://schemas.openxmlformats.org/presentationml/2006/main">
  <p:tag name="PA" val="v5.2.4"/>
</p:tagLst>
</file>

<file path=ppt/tags/tag55.xml><?xml version="1.0" encoding="utf-8"?>
<p:tagLst xmlns:a="http://schemas.openxmlformats.org/drawingml/2006/main" xmlns:r="http://schemas.openxmlformats.org/officeDocument/2006/relationships" xmlns:p="http://schemas.openxmlformats.org/presentationml/2006/main">
  <p:tag name="PA" val="v5.2.4"/>
</p:tagLst>
</file>

<file path=ppt/tags/tag56.xml><?xml version="1.0" encoding="utf-8"?>
<p:tagLst xmlns:a="http://schemas.openxmlformats.org/drawingml/2006/main" xmlns:r="http://schemas.openxmlformats.org/officeDocument/2006/relationships" xmlns:p="http://schemas.openxmlformats.org/presentationml/2006/main">
  <p:tag name="PA" val="v5.2.4"/>
</p:tagLst>
</file>

<file path=ppt/tags/tag57.xml><?xml version="1.0" encoding="utf-8"?>
<p:tagLst xmlns:a="http://schemas.openxmlformats.org/drawingml/2006/main" xmlns:r="http://schemas.openxmlformats.org/officeDocument/2006/relationships" xmlns:p="http://schemas.openxmlformats.org/presentationml/2006/main">
  <p:tag name="PA" val="v5.2.4"/>
</p:tagLst>
</file>

<file path=ppt/tags/tag58.xml><?xml version="1.0" encoding="utf-8"?>
<p:tagLst xmlns:a="http://schemas.openxmlformats.org/drawingml/2006/main" xmlns:r="http://schemas.openxmlformats.org/officeDocument/2006/relationships" xmlns:p="http://schemas.openxmlformats.org/presentationml/2006/main">
  <p:tag name="PA" val="v5.2.4"/>
</p:tagLst>
</file>

<file path=ppt/tags/tag59.xml><?xml version="1.0" encoding="utf-8"?>
<p:tagLst xmlns:a="http://schemas.openxmlformats.org/drawingml/2006/main" xmlns:r="http://schemas.openxmlformats.org/officeDocument/2006/relationships" xmlns:p="http://schemas.openxmlformats.org/presentationml/2006/main">
  <p:tag name="PA" val="v5.2.4"/>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60.xml><?xml version="1.0" encoding="utf-8"?>
<p:tagLst xmlns:a="http://schemas.openxmlformats.org/drawingml/2006/main" xmlns:r="http://schemas.openxmlformats.org/officeDocument/2006/relationships" xmlns:p="http://schemas.openxmlformats.org/presentationml/2006/main">
  <p:tag name="PA" val="v5.2.4"/>
</p:tagLst>
</file>

<file path=ppt/tags/tag61.xml><?xml version="1.0" encoding="utf-8"?>
<p:tagLst xmlns:a="http://schemas.openxmlformats.org/drawingml/2006/main" xmlns:r="http://schemas.openxmlformats.org/officeDocument/2006/relationships" xmlns:p="http://schemas.openxmlformats.org/presentationml/2006/main">
  <p:tag name="PA" val="v5.2.4"/>
</p:tagLst>
</file>

<file path=ppt/tags/tag62.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8.xml><?xml version="1.0" encoding="utf-8"?>
<p:tagLst xmlns:a="http://schemas.openxmlformats.org/drawingml/2006/main" xmlns:r="http://schemas.openxmlformats.org/officeDocument/2006/relationships" xmlns:p="http://schemas.openxmlformats.org/presentationml/2006/main">
  <p:tag name="PA" val="v5.2.4"/>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C00000"/>
      </a:dk2>
      <a:lt2>
        <a:srgbClr val="E7E6E6"/>
      </a:lt2>
      <a:accent1>
        <a:srgbClr val="3399FF"/>
      </a:accent1>
      <a:accent2>
        <a:srgbClr val="ED7D31"/>
      </a:accent2>
      <a:accent3>
        <a:srgbClr val="A5A5A5"/>
      </a:accent3>
      <a:accent4>
        <a:srgbClr val="FFC000"/>
      </a:accent4>
      <a:accent5>
        <a:srgbClr val="5B9BD5"/>
      </a:accent5>
      <a:accent6>
        <a:srgbClr val="70AD47"/>
      </a:accent6>
      <a:hlink>
        <a:srgbClr val="0563C1"/>
      </a:hlink>
      <a:folHlink>
        <a:srgbClr val="1F3864"/>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2529</Words>
  <Application>Microsoft Office PowerPoint</Application>
  <PresentationFormat>宽屏</PresentationFormat>
  <Paragraphs>399</Paragraphs>
  <Slides>27</Slides>
  <Notes>26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27</vt:i4>
      </vt:variant>
    </vt:vector>
  </HeadingPairs>
  <TitlesOfParts>
    <vt:vector size="41" baseType="lpstr">
      <vt:lpstr>Segoe UI Light 8</vt:lpstr>
      <vt:lpstr>等线</vt:lpstr>
      <vt:lpstr>等线 Light</vt:lpstr>
      <vt:lpstr>方正粗宋简体</vt:lpstr>
      <vt:lpstr>方正行黑简体</vt:lpstr>
      <vt:lpstr>方正清刻本悦宋简体</vt:lpstr>
      <vt:lpstr>书体坊安景臣钢笔行书</vt:lpstr>
      <vt:lpstr>思源黑体 CN ExtraLight</vt:lpstr>
      <vt:lpstr>思源黑体 CN Light</vt:lpstr>
      <vt:lpstr>思源黑体 CN Medium</vt:lpstr>
      <vt:lpstr>思源黑体 CN Normal</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龙 信合</dc:creator>
  <cp:lastModifiedBy>龙 信合</cp:lastModifiedBy>
  <cp:revision>236</cp:revision>
  <dcterms:created xsi:type="dcterms:W3CDTF">2019-03-24T06:22:50Z</dcterms:created>
  <dcterms:modified xsi:type="dcterms:W3CDTF">2019-04-14T15:37:55Z</dcterms:modified>
</cp:coreProperties>
</file>